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drawings/drawing1.xml" ContentType="application/vnd.openxmlformats-officedocument.drawingml.chartshapes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diagrams/layout1.xml" ContentType="application/vnd.openxmlformats-officedocument.drawingml.diagramLayout+xml"/>
  <Override PartName="/ppt/diagrams/drawing2.xml" ContentType="application/vnd.ms-office.drawingml.diagramDrawing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layout2.xml" ContentType="application/vnd.openxmlformats-officedocument.drawingml.diagramLayou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412" r:id="rId3"/>
    <p:sldId id="372" r:id="rId4"/>
    <p:sldId id="405" r:id="rId5"/>
    <p:sldId id="401" r:id="rId6"/>
    <p:sldId id="395" r:id="rId7"/>
    <p:sldId id="406" r:id="rId8"/>
    <p:sldId id="408" r:id="rId9"/>
    <p:sldId id="420" r:id="rId10"/>
    <p:sldId id="388" r:id="rId11"/>
    <p:sldId id="414" r:id="rId12"/>
    <p:sldId id="415" r:id="rId13"/>
  </p:sldIdLst>
  <p:sldSz cx="9144000" cy="6858000" type="screen4x3"/>
  <p:notesSz cx="6769100" cy="9906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D9FF"/>
    <a:srgbClr val="94DE00"/>
    <a:srgbClr val="669900"/>
    <a:srgbClr val="C7A1E3"/>
    <a:srgbClr val="A6C36B"/>
    <a:srgbClr val="B8FF29"/>
    <a:srgbClr val="A50021"/>
    <a:srgbClr val="FF9933"/>
    <a:srgbClr val="C1E4FF"/>
    <a:srgbClr val="CDEA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סגנון ביניים 2 - הדגשה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סגנון ביניים 2 - הדגשה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DBED569-4797-4DF1-A0F4-6AAB3CD982D8}" styleName="סגנון בהיר 3 - הדגשה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סגנון ביניים 4 - הדגשה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סגנון ביניים 4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3407" autoAdjust="0"/>
  </p:normalViewPr>
  <p:slideViewPr>
    <p:cSldViewPr>
      <p:cViewPr>
        <p:scale>
          <a:sx n="80" d="100"/>
          <a:sy n="80" d="100"/>
        </p:scale>
        <p:origin x="-2514" y="-7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מספר תלמידים 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70C0"/>
              </a:solidFill>
            </c:spPr>
          </c:dPt>
          <c:dPt>
            <c:idx val="1"/>
            <c:bubble3D val="0"/>
            <c:spPr>
              <a:solidFill>
                <a:srgbClr val="669900"/>
              </a:solidFill>
            </c:spPr>
          </c:dPt>
          <c:dPt>
            <c:idx val="2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3"/>
            <c:bubble3D val="0"/>
            <c:spPr>
              <a:solidFill>
                <a:srgbClr val="9966FF"/>
              </a:solidFill>
            </c:spPr>
          </c:dPt>
          <c:cat>
            <c:strRef>
              <c:f>גיליון1!$A$2:$A$5</c:f>
              <c:strCache>
                <c:ptCount val="4"/>
                <c:pt idx="0">
                  <c:v>כיתות חנ"מ בבתי ספר רגילים</c:v>
                </c:pt>
                <c:pt idx="1">
                  <c:v>מסגרות חינוך מיוחד (גנים ובי"ס)</c:v>
                </c:pt>
                <c:pt idx="2">
                  <c:v>תלמידים בשילוב (סטטיסטי)</c:v>
                </c:pt>
                <c:pt idx="3">
                  <c:v>תלמידים בשילוב עם לקות מורכבת</c:v>
                </c:pt>
              </c:strCache>
            </c:strRef>
          </c:cat>
          <c:val>
            <c:numRef>
              <c:f>גיליון1!$B$2:$B$5</c:f>
              <c:numCache>
                <c:formatCode>#,##0</c:formatCode>
                <c:ptCount val="4"/>
                <c:pt idx="0">
                  <c:v>41487</c:v>
                </c:pt>
                <c:pt idx="1">
                  <c:v>38899</c:v>
                </c:pt>
                <c:pt idx="2">
                  <c:v>95825</c:v>
                </c:pt>
                <c:pt idx="3">
                  <c:v>14708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4366907261592299"/>
          <c:y val="0.28535083114610671"/>
          <c:w val="0.35015808787790415"/>
          <c:h val="0.5438995419690185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ctr">
              <a:defRPr/>
            </a:pPr>
            <a:r>
              <a:rPr lang="he-IL" sz="2000" b="0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פילוח מס' </a:t>
            </a:r>
            <a:r>
              <a:rPr lang="he-IL" sz="2000" b="0" dirty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תלמידים לפי </a:t>
            </a:r>
            <a:r>
              <a:rPr lang="he-IL" sz="2000" b="0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לקות </a:t>
            </a:r>
            <a:endParaRPr lang="he-IL" sz="2000" b="0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12790452116890591"/>
          <c:y val="6.9667652502255331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8.4662617034760676E-2"/>
          <c:w val="0.65451887347686799"/>
          <c:h val="0.88369963369963367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860818035828894"/>
          <c:y val="1.370205178692665E-2"/>
          <c:w val="0.33796296296296297"/>
          <c:h val="0.98629788064092849"/>
        </c:manualLayout>
      </c:layout>
      <c:overlay val="0"/>
      <c:txPr>
        <a:bodyPr/>
        <a:lstStyle/>
        <a:p>
          <a:pPr>
            <a:defRPr sz="1400"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5D631B-9455-432D-8E4F-5A704772443D}" type="doc">
      <dgm:prSet loTypeId="urn:microsoft.com/office/officeart/2005/8/layout/default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he-IL"/>
        </a:p>
      </dgm:t>
    </dgm:pt>
    <dgm:pt modelId="{65AF5B00-7CF0-4B4C-BCDD-3F8E71EAF832}">
      <dgm:prSet phldrT="[טקסט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rgbClr val="0070C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endParaRPr lang="he-IL" sz="1400" b="1" dirty="0" smtClean="0">
            <a:solidFill>
              <a:srgbClr val="0070C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נפשיות קשות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2.2%</a:t>
          </a:r>
        </a:p>
        <a:p>
          <a:pPr algn="r" rtl="1"/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9E7C577-E573-4ED5-AFD5-4AABEE1EABF9}" type="parTrans" cxnId="{BA88D213-770C-4E33-A87A-D0D2EC5A3090}">
      <dgm:prSet/>
      <dgm:spPr/>
      <dgm:t>
        <a:bodyPr/>
        <a:lstStyle/>
        <a:p>
          <a:pPr rtl="1"/>
          <a:endParaRPr lang="he-IL"/>
        </a:p>
      </dgm:t>
    </dgm:pt>
    <dgm:pt modelId="{20572080-943E-4FAF-BD0A-DE8B9A9DC48A}" type="sibTrans" cxnId="{BA88D213-770C-4E33-A87A-D0D2EC5A3090}">
      <dgm:prSet/>
      <dgm:spPr/>
      <dgm:t>
        <a:bodyPr/>
        <a:lstStyle/>
        <a:p>
          <a:pPr rtl="1"/>
          <a:endParaRPr lang="he-IL"/>
        </a:p>
      </dgm:t>
    </dgm:pt>
    <dgm:pt modelId="{FD50DA5F-0B99-4DE9-89E0-EDDD987E4BBA}">
      <dgm:prSet phldrT="[טקסט]" custT="1"/>
      <dgm:spPr>
        <a:solidFill>
          <a:srgbClr val="94DE00"/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לקויות למידה/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בקשב וריכוז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47.9%</a:t>
          </a:r>
        </a:p>
        <a:p>
          <a:pPr algn="r" rtl="1"/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54254A6-A1F1-4E89-BD66-9E5900357D8B}" type="parTrans" cxnId="{3574E803-8624-42E4-93C0-E525C82260F6}">
      <dgm:prSet/>
      <dgm:spPr/>
      <dgm:t>
        <a:bodyPr/>
        <a:lstStyle/>
        <a:p>
          <a:pPr rtl="1"/>
          <a:endParaRPr lang="he-IL"/>
        </a:p>
      </dgm:t>
    </dgm:pt>
    <dgm:pt modelId="{47CF9CF8-0586-4C03-8C2F-D5B7379E61A4}" type="sibTrans" cxnId="{3574E803-8624-42E4-93C0-E525C82260F6}">
      <dgm:prSet/>
      <dgm:spPr/>
      <dgm:t>
        <a:bodyPr/>
        <a:lstStyle/>
        <a:p>
          <a:pPr rtl="1"/>
          <a:endParaRPr lang="he-IL"/>
        </a:p>
      </dgm:t>
    </dgm:pt>
    <dgm:pt modelId="{FBDE0ADE-BC43-49EA-9675-8E9DA2418EDF}">
      <dgm:prSet phldrT="[טקסט]" custT="1"/>
      <dgm:spPr>
        <a:solidFill>
          <a:srgbClr val="94DE00"/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התנהגות/ רגשיות 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10.5% 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7B86B2E4-F9F7-43D4-8285-19B58C042EDE}" type="parTrans" cxnId="{F2A45725-A58E-442E-BA5C-8E14A3851AFB}">
      <dgm:prSet/>
      <dgm:spPr/>
      <dgm:t>
        <a:bodyPr/>
        <a:lstStyle/>
        <a:p>
          <a:pPr rtl="1"/>
          <a:endParaRPr lang="he-IL"/>
        </a:p>
      </dgm:t>
    </dgm:pt>
    <dgm:pt modelId="{E92EC79B-1367-4F1E-99E3-4E1D46E3FBA2}" type="sibTrans" cxnId="{F2A45725-A58E-442E-BA5C-8E14A3851AFB}">
      <dgm:prSet/>
      <dgm:spPr/>
      <dgm:t>
        <a:bodyPr/>
        <a:lstStyle/>
        <a:p>
          <a:pPr rtl="1"/>
          <a:endParaRPr lang="he-IL"/>
        </a:p>
      </dgm:t>
    </dgm:pt>
    <dgm:pt modelId="{B0C3756A-22EF-4299-AEBE-69EBE1434B58}">
      <dgm:prSet phldrT="[טקסט]" custT="1"/>
      <dgm:spPr>
        <a:solidFill>
          <a:srgbClr val="94DE00"/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משכל גבולי 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2.9%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82AC471-CFF3-4F69-8B6F-ED2165235DE4}" type="parTrans" cxnId="{ACB9C7D9-DF9D-4CEF-A694-564447B7D960}">
      <dgm:prSet/>
      <dgm:spPr/>
      <dgm:t>
        <a:bodyPr/>
        <a:lstStyle/>
        <a:p>
          <a:pPr rtl="1"/>
          <a:endParaRPr lang="he-IL"/>
        </a:p>
      </dgm:t>
    </dgm:pt>
    <dgm:pt modelId="{3E5DCD3A-4637-4CF0-A0FD-0BC8E2FD99BA}" type="sibTrans" cxnId="{ACB9C7D9-DF9D-4CEF-A694-564447B7D960}">
      <dgm:prSet/>
      <dgm:spPr/>
      <dgm:t>
        <a:bodyPr/>
        <a:lstStyle/>
        <a:p>
          <a:pPr rtl="1"/>
          <a:endParaRPr lang="he-IL"/>
        </a:p>
      </dgm:t>
    </dgm:pt>
    <dgm:pt modelId="{689718EC-580B-4F6E-90CF-C4A97F602FE5}">
      <dgm:prSet phldrT="[טקסט]" custT="1"/>
      <dgm:spPr>
        <a:solidFill>
          <a:srgbClr val="94DE00"/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עיכוב התפתחותי/ שפתי</a:t>
          </a:r>
        </a:p>
        <a:p>
          <a:pPr algn="r" rtl="1"/>
          <a:r>
            <a:rPr lang="he-IL" sz="14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</a:t>
          </a:r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17.7%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E342FE1-E7CE-4C40-8C13-C343731ABC7F}" type="parTrans" cxnId="{251A1121-4234-402C-AC29-62B24EDEA1E1}">
      <dgm:prSet/>
      <dgm:spPr/>
      <dgm:t>
        <a:bodyPr/>
        <a:lstStyle/>
        <a:p>
          <a:pPr rtl="1"/>
          <a:endParaRPr lang="he-IL"/>
        </a:p>
      </dgm:t>
    </dgm:pt>
    <dgm:pt modelId="{EFF97245-2C3F-4A3C-8F25-A1D0C36E01D5}" type="sibTrans" cxnId="{251A1121-4234-402C-AC29-62B24EDEA1E1}">
      <dgm:prSet/>
      <dgm:spPr/>
      <dgm:t>
        <a:bodyPr/>
        <a:lstStyle/>
        <a:p>
          <a:pPr rtl="1"/>
          <a:endParaRPr lang="he-IL"/>
        </a:p>
      </dgm:t>
    </dgm:pt>
    <dgm:pt modelId="{A6987250-9A48-4933-AE2C-CF011FCE0DD3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מוגבלות פיזית קשה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1.7%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63385CB4-B319-4472-9CEA-18263A95AA40}" type="parTrans" cxnId="{094086AC-4FEC-4B36-9076-CB8004CAD719}">
      <dgm:prSet/>
      <dgm:spPr/>
      <dgm:t>
        <a:bodyPr/>
        <a:lstStyle/>
        <a:p>
          <a:pPr rtl="1"/>
          <a:endParaRPr lang="he-IL"/>
        </a:p>
      </dgm:t>
    </dgm:pt>
    <dgm:pt modelId="{3BAA1200-5D90-4DCB-96B1-BA80971A4A02}" type="sibTrans" cxnId="{094086AC-4FEC-4B36-9076-CB8004CAD719}">
      <dgm:prSet/>
      <dgm:spPr/>
      <dgm:t>
        <a:bodyPr/>
        <a:lstStyle/>
        <a:p>
          <a:pPr rtl="1"/>
          <a:endParaRPr lang="he-IL"/>
        </a:p>
      </dgm:t>
    </dgm:pt>
    <dgm:pt modelId="{F486DEA8-0F28-48C4-B56D-E6A6224AC906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עיוורים/ כבדי ראייה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0.8%   </a:t>
          </a:r>
        </a:p>
        <a:p>
          <a:pPr algn="r" rtl="1"/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7CE5DB1-96D6-4B14-A494-C98FAEC2C873}" type="parTrans" cxnId="{5FD78651-DF98-4B53-9DC3-6A6896C407ED}">
      <dgm:prSet/>
      <dgm:spPr/>
      <dgm:t>
        <a:bodyPr/>
        <a:lstStyle/>
        <a:p>
          <a:pPr rtl="1"/>
          <a:endParaRPr lang="he-IL"/>
        </a:p>
      </dgm:t>
    </dgm:pt>
    <dgm:pt modelId="{FFBA1DB0-DC74-4A5E-BAE8-26184CE2BA32}" type="sibTrans" cxnId="{5FD78651-DF98-4B53-9DC3-6A6896C407ED}">
      <dgm:prSet/>
      <dgm:spPr/>
      <dgm:t>
        <a:bodyPr/>
        <a:lstStyle/>
        <a:p>
          <a:pPr rtl="1"/>
          <a:endParaRPr lang="he-IL"/>
        </a:p>
      </dgm:t>
    </dgm:pt>
    <dgm:pt modelId="{F1BF742D-44A8-4565-8E02-0C8B3B335515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מחלה/תסמונת נדירה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לקות מוחרגת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2.4%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B50A582-7388-4DDD-BA4D-0A43DA06EB0D}" type="parTrans" cxnId="{DFC01EAD-DE30-48DF-A0E4-DA8ADCBAB171}">
      <dgm:prSet/>
      <dgm:spPr/>
      <dgm:t>
        <a:bodyPr/>
        <a:lstStyle/>
        <a:p>
          <a:pPr rtl="1"/>
          <a:endParaRPr lang="he-IL"/>
        </a:p>
      </dgm:t>
    </dgm:pt>
    <dgm:pt modelId="{51F35474-8C32-4137-B190-490C4F91310B}" type="sibTrans" cxnId="{DFC01EAD-DE30-48DF-A0E4-DA8ADCBAB171}">
      <dgm:prSet/>
      <dgm:spPr/>
      <dgm:t>
        <a:bodyPr/>
        <a:lstStyle/>
        <a:p>
          <a:pPr rtl="1"/>
          <a:endParaRPr lang="he-IL"/>
        </a:p>
      </dgm:t>
    </dgm:pt>
    <dgm:pt modelId="{8EFCD9B1-8A4C-4E28-946C-430D9565AB59}">
      <dgm:prSet custT="1"/>
      <dgm:spPr>
        <a:solidFill>
          <a:srgbClr val="C7A1E3"/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תלמידים חולים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כ- 3,000  תלמידים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831D94E-76F9-4091-9155-AA189E7557CF}" type="parTrans" cxnId="{F9D58182-B940-4F1A-80F7-C47AA9390226}">
      <dgm:prSet/>
      <dgm:spPr/>
      <dgm:t>
        <a:bodyPr/>
        <a:lstStyle/>
        <a:p>
          <a:pPr rtl="1"/>
          <a:endParaRPr lang="he-IL"/>
        </a:p>
      </dgm:t>
    </dgm:pt>
    <dgm:pt modelId="{8FC23539-012D-412A-BB57-D8F8132CD501}" type="sibTrans" cxnId="{F9D58182-B940-4F1A-80F7-C47AA9390226}">
      <dgm:prSet/>
      <dgm:spPr/>
      <dgm:t>
        <a:bodyPr/>
        <a:lstStyle/>
        <a:p>
          <a:pPr rtl="1"/>
          <a:endParaRPr lang="he-IL"/>
        </a:p>
      </dgm:t>
    </dgm:pt>
    <dgm:pt modelId="{5CAD2539-A312-4225-B4CE-10957F54EA08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אוטיזם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6.2% 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217EBDA-8E1F-4338-A997-74772D595AE9}" type="parTrans" cxnId="{2736A68A-0AF1-4B63-A5AC-1BAB8CD33D82}">
      <dgm:prSet/>
      <dgm:spPr/>
      <dgm:t>
        <a:bodyPr/>
        <a:lstStyle/>
        <a:p>
          <a:pPr rtl="1"/>
          <a:endParaRPr lang="he-IL"/>
        </a:p>
      </dgm:t>
    </dgm:pt>
    <dgm:pt modelId="{E30DF108-BDC1-4724-B98C-D267E15BDC52}" type="sibTrans" cxnId="{2736A68A-0AF1-4B63-A5AC-1BAB8CD33D82}">
      <dgm:prSet/>
      <dgm:spPr/>
      <dgm:t>
        <a:bodyPr/>
        <a:lstStyle/>
        <a:p>
          <a:pPr rtl="1"/>
          <a:endParaRPr lang="he-IL"/>
        </a:p>
      </dgm:t>
    </dgm:pt>
    <dgm:pt modelId="{FAE966C1-E98C-4E7D-9C1F-D1A492D4E6C6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חירשים /כבדי שמיעה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 2.6%</a:t>
          </a:r>
        </a:p>
        <a:p>
          <a:pPr algn="r" rtl="1"/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D65D01B-7C3F-43D1-996C-4BD0FFD32C50}" type="parTrans" cxnId="{D951DA90-23F2-4D0F-9BE1-193DD104BC34}">
      <dgm:prSet/>
      <dgm:spPr/>
      <dgm:t>
        <a:bodyPr/>
        <a:lstStyle/>
        <a:p>
          <a:pPr rtl="1"/>
          <a:endParaRPr lang="he-IL"/>
        </a:p>
      </dgm:t>
    </dgm:pt>
    <dgm:pt modelId="{4B0BB7F8-028D-4BE9-BFD7-5FE4F9A498D0}" type="sibTrans" cxnId="{D951DA90-23F2-4D0F-9BE1-193DD104BC34}">
      <dgm:prSet/>
      <dgm:spPr/>
      <dgm:t>
        <a:bodyPr/>
        <a:lstStyle/>
        <a:p>
          <a:pPr rtl="1"/>
          <a:endParaRPr lang="he-IL"/>
        </a:p>
      </dgm:t>
    </dgm:pt>
    <dgm:pt modelId="{E820724F-B6D6-435F-AEB4-0CA48E2658ED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מוגבלות שכלית   התפתחותית 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5.1%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173F058-6D87-40CB-869E-31C31EA66F06}" type="parTrans" cxnId="{54A5EC47-7850-454A-B40B-E6596083D1CE}">
      <dgm:prSet/>
      <dgm:spPr/>
      <dgm:t>
        <a:bodyPr/>
        <a:lstStyle/>
        <a:p>
          <a:pPr rtl="1"/>
          <a:endParaRPr lang="he-IL"/>
        </a:p>
      </dgm:t>
    </dgm:pt>
    <dgm:pt modelId="{81F69DFB-3EA9-44E1-9683-BD3E1D7BAA92}" type="sibTrans" cxnId="{54A5EC47-7850-454A-B40B-E6596083D1CE}">
      <dgm:prSet/>
      <dgm:spPr/>
      <dgm:t>
        <a:bodyPr/>
        <a:lstStyle/>
        <a:p>
          <a:pPr rtl="1"/>
          <a:endParaRPr lang="he-IL"/>
        </a:p>
      </dgm:t>
    </dgm:pt>
    <dgm:pt modelId="{2D3FE53D-8A8F-4E21-8A2A-5A3DD48FDD03}" type="pres">
      <dgm:prSet presAssocID="{0A5D631B-9455-432D-8E4F-5A70477244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BBE40F9-ED9A-4B38-96A2-717205B34B9D}" type="pres">
      <dgm:prSet presAssocID="{65AF5B00-7CF0-4B4C-BCDD-3F8E71EAF832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B97878E-F37E-415B-85C6-D81155F07E1E}" type="pres">
      <dgm:prSet presAssocID="{20572080-943E-4FAF-BD0A-DE8B9A9DC48A}" presName="sibTrans" presStyleCnt="0"/>
      <dgm:spPr/>
      <dgm:t>
        <a:bodyPr/>
        <a:lstStyle/>
        <a:p>
          <a:pPr rtl="1"/>
          <a:endParaRPr lang="he-IL"/>
        </a:p>
      </dgm:t>
    </dgm:pt>
    <dgm:pt modelId="{AFCDC4E5-6299-4B43-8D23-173CD4FFA748}" type="pres">
      <dgm:prSet presAssocID="{F486DEA8-0F28-48C4-B56D-E6A6224AC906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C95590A-995A-4263-8F90-07A5BCF8A408}" type="pres">
      <dgm:prSet presAssocID="{FFBA1DB0-DC74-4A5E-BAE8-26184CE2BA32}" presName="sibTrans" presStyleCnt="0"/>
      <dgm:spPr/>
      <dgm:t>
        <a:bodyPr/>
        <a:lstStyle/>
        <a:p>
          <a:pPr rtl="1"/>
          <a:endParaRPr lang="he-IL"/>
        </a:p>
      </dgm:t>
    </dgm:pt>
    <dgm:pt modelId="{E3CC6F2B-C7A5-4AA3-9340-84C5CAD041CE}" type="pres">
      <dgm:prSet presAssocID="{5CAD2539-A312-4225-B4CE-10957F54EA08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94FD309-5B39-4C05-9D3D-778606F04D60}" type="pres">
      <dgm:prSet presAssocID="{E30DF108-BDC1-4724-B98C-D267E15BDC52}" presName="sibTrans" presStyleCnt="0"/>
      <dgm:spPr/>
      <dgm:t>
        <a:bodyPr/>
        <a:lstStyle/>
        <a:p>
          <a:pPr rtl="1"/>
          <a:endParaRPr lang="he-IL"/>
        </a:p>
      </dgm:t>
    </dgm:pt>
    <dgm:pt modelId="{8AFF4B0C-60CD-4ECF-BFB5-8A4B552FDF92}" type="pres">
      <dgm:prSet presAssocID="{FAE966C1-E98C-4E7D-9C1F-D1A492D4E6C6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095E0F1-E490-4694-BCC7-CEE06F4FBC91}" type="pres">
      <dgm:prSet presAssocID="{4B0BB7F8-028D-4BE9-BFD7-5FE4F9A498D0}" presName="sibTrans" presStyleCnt="0"/>
      <dgm:spPr/>
      <dgm:t>
        <a:bodyPr/>
        <a:lstStyle/>
        <a:p>
          <a:pPr rtl="1"/>
          <a:endParaRPr lang="he-IL"/>
        </a:p>
      </dgm:t>
    </dgm:pt>
    <dgm:pt modelId="{0909D79C-66AF-4F8A-AC79-26284793465C}" type="pres">
      <dgm:prSet presAssocID="{A6987250-9A48-4933-AE2C-CF011FCE0DD3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39B3A93-400A-4885-9EA1-5849F6E8BD7C}" type="pres">
      <dgm:prSet presAssocID="{3BAA1200-5D90-4DCB-96B1-BA80971A4A02}" presName="sibTrans" presStyleCnt="0"/>
      <dgm:spPr/>
      <dgm:t>
        <a:bodyPr/>
        <a:lstStyle/>
        <a:p>
          <a:pPr rtl="1"/>
          <a:endParaRPr lang="he-IL"/>
        </a:p>
      </dgm:t>
    </dgm:pt>
    <dgm:pt modelId="{286287C3-1941-4700-AEFC-074F41C889CF}" type="pres">
      <dgm:prSet presAssocID="{E820724F-B6D6-435F-AEB4-0CA48E2658ED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CDEB34D-CBED-477A-9746-2FF4D9B0A75A}" type="pres">
      <dgm:prSet presAssocID="{81F69DFB-3EA9-44E1-9683-BD3E1D7BAA92}" presName="sibTrans" presStyleCnt="0"/>
      <dgm:spPr/>
      <dgm:t>
        <a:bodyPr/>
        <a:lstStyle/>
        <a:p>
          <a:pPr rtl="1"/>
          <a:endParaRPr lang="he-IL"/>
        </a:p>
      </dgm:t>
    </dgm:pt>
    <dgm:pt modelId="{933E18DD-0D4A-43FC-823A-513CF54D7FD0}" type="pres">
      <dgm:prSet presAssocID="{8EFCD9B1-8A4C-4E28-946C-430D9565AB59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ECAA4B7-0942-4B58-BFA8-39605604E6C2}" type="pres">
      <dgm:prSet presAssocID="{8FC23539-012D-412A-BB57-D8F8132CD501}" presName="sibTrans" presStyleCnt="0"/>
      <dgm:spPr/>
      <dgm:t>
        <a:bodyPr/>
        <a:lstStyle/>
        <a:p>
          <a:pPr rtl="1"/>
          <a:endParaRPr lang="he-IL"/>
        </a:p>
      </dgm:t>
    </dgm:pt>
    <dgm:pt modelId="{860D54E7-BCC1-41CE-93DE-41779317FAE3}" type="pres">
      <dgm:prSet presAssocID="{F1BF742D-44A8-4565-8E02-0C8B3B335515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ADE0D46-77D8-4490-9A9D-20DF88FB6827}" type="pres">
      <dgm:prSet presAssocID="{51F35474-8C32-4137-B190-490C4F91310B}" presName="sibTrans" presStyleCnt="0"/>
      <dgm:spPr/>
      <dgm:t>
        <a:bodyPr/>
        <a:lstStyle/>
        <a:p>
          <a:pPr rtl="1"/>
          <a:endParaRPr lang="he-IL"/>
        </a:p>
      </dgm:t>
    </dgm:pt>
    <dgm:pt modelId="{2254A5C0-6310-413B-A87B-C91F2B013995}" type="pres">
      <dgm:prSet presAssocID="{FD50DA5F-0B99-4DE9-89E0-EDDD987E4BBA}" presName="node" presStyleLbl="node1" presStyleIdx="8" presStyleCnt="12" custLinFactNeighborX="-333" custLinFactNeighborY="-11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372A978-C44D-44D0-BDFB-8C7C04B2A9CF}" type="pres">
      <dgm:prSet presAssocID="{47CF9CF8-0586-4C03-8C2F-D5B7379E61A4}" presName="sibTrans" presStyleCnt="0"/>
      <dgm:spPr/>
      <dgm:t>
        <a:bodyPr/>
        <a:lstStyle/>
        <a:p>
          <a:pPr rtl="1"/>
          <a:endParaRPr lang="he-IL"/>
        </a:p>
      </dgm:t>
    </dgm:pt>
    <dgm:pt modelId="{96D92F28-B23A-4F49-9748-C7849FA14313}" type="pres">
      <dgm:prSet presAssocID="{FBDE0ADE-BC43-49EA-9675-8E9DA2418EDF}" presName="node" presStyleLbl="node1" presStyleIdx="9" presStyleCnt="12" custLinFactNeighborX="2906" custLinFactNeighborY="2205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79326CC-B3A0-4FF1-8D83-BC36AABD2C0F}" type="pres">
      <dgm:prSet presAssocID="{E92EC79B-1367-4F1E-99E3-4E1D46E3FBA2}" presName="sibTrans" presStyleCnt="0"/>
      <dgm:spPr/>
      <dgm:t>
        <a:bodyPr/>
        <a:lstStyle/>
        <a:p>
          <a:pPr rtl="1"/>
          <a:endParaRPr lang="he-IL"/>
        </a:p>
      </dgm:t>
    </dgm:pt>
    <dgm:pt modelId="{39CFAF47-B5A4-4E6E-9B25-EC53811416AD}" type="pres">
      <dgm:prSet presAssocID="{B0C3756A-22EF-4299-AEBE-69EBE1434B58}" presName="node" presStyleLbl="node1" presStyleIdx="10" presStyleCnt="12" custLinFactNeighborX="2292" custLinFactNeighborY="2205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F3D96AA-4B78-4C0A-97FB-63E8A0E5E527}" type="pres">
      <dgm:prSet presAssocID="{3E5DCD3A-4637-4CF0-A0FD-0BC8E2FD99BA}" presName="sibTrans" presStyleCnt="0"/>
      <dgm:spPr/>
      <dgm:t>
        <a:bodyPr/>
        <a:lstStyle/>
        <a:p>
          <a:pPr rtl="1"/>
          <a:endParaRPr lang="he-IL"/>
        </a:p>
      </dgm:t>
    </dgm:pt>
    <dgm:pt modelId="{32D92BB1-E480-4784-830B-D161C7D517D0}" type="pres">
      <dgm:prSet presAssocID="{689718EC-580B-4F6E-90CF-C4A97F602FE5}" presName="node" presStyleLbl="node1" presStyleIdx="11" presStyleCnt="12" custLinFactNeighborX="-1968" custLinFactNeighborY="2205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4E0AA68-3D6D-4EF0-BE88-8B8ADD73E0B5}" type="presOf" srcId="{689718EC-580B-4F6E-90CF-C4A97F602FE5}" destId="{32D92BB1-E480-4784-830B-D161C7D517D0}" srcOrd="0" destOrd="0" presId="urn:microsoft.com/office/officeart/2005/8/layout/default"/>
    <dgm:cxn modelId="{251A1121-4234-402C-AC29-62B24EDEA1E1}" srcId="{0A5D631B-9455-432D-8E4F-5A704772443D}" destId="{689718EC-580B-4F6E-90CF-C4A97F602FE5}" srcOrd="11" destOrd="0" parTransId="{3E342FE1-E7CE-4C40-8C13-C343731ABC7F}" sibTransId="{EFF97245-2C3F-4A3C-8F25-A1D0C36E01D5}"/>
    <dgm:cxn modelId="{4D6124E9-3EAE-4BD3-995F-BECAE2C0AFF8}" type="presOf" srcId="{F486DEA8-0F28-48C4-B56D-E6A6224AC906}" destId="{AFCDC4E5-6299-4B43-8D23-173CD4FFA748}" srcOrd="0" destOrd="0" presId="urn:microsoft.com/office/officeart/2005/8/layout/default"/>
    <dgm:cxn modelId="{7AA433BC-341D-4BE1-8DD9-E08E908302E1}" type="presOf" srcId="{E820724F-B6D6-435F-AEB4-0CA48E2658ED}" destId="{286287C3-1941-4700-AEFC-074F41C889CF}" srcOrd="0" destOrd="0" presId="urn:microsoft.com/office/officeart/2005/8/layout/default"/>
    <dgm:cxn modelId="{BA88D213-770C-4E33-A87A-D0D2EC5A3090}" srcId="{0A5D631B-9455-432D-8E4F-5A704772443D}" destId="{65AF5B00-7CF0-4B4C-BCDD-3F8E71EAF832}" srcOrd="0" destOrd="0" parTransId="{89E7C577-E573-4ED5-AFD5-4AABEE1EABF9}" sibTransId="{20572080-943E-4FAF-BD0A-DE8B9A9DC48A}"/>
    <dgm:cxn modelId="{73495A72-CF6F-49AD-879C-8FFCDDD77F86}" type="presOf" srcId="{FAE966C1-E98C-4E7D-9C1F-D1A492D4E6C6}" destId="{8AFF4B0C-60CD-4ECF-BFB5-8A4B552FDF92}" srcOrd="0" destOrd="0" presId="urn:microsoft.com/office/officeart/2005/8/layout/default"/>
    <dgm:cxn modelId="{52831EAF-296D-4984-951E-215BDDF06480}" type="presOf" srcId="{0A5D631B-9455-432D-8E4F-5A704772443D}" destId="{2D3FE53D-8A8F-4E21-8A2A-5A3DD48FDD03}" srcOrd="0" destOrd="0" presId="urn:microsoft.com/office/officeart/2005/8/layout/default"/>
    <dgm:cxn modelId="{DEE51B40-4615-4B30-950A-4D3700F8C210}" type="presOf" srcId="{8EFCD9B1-8A4C-4E28-946C-430D9565AB59}" destId="{933E18DD-0D4A-43FC-823A-513CF54D7FD0}" srcOrd="0" destOrd="0" presId="urn:microsoft.com/office/officeart/2005/8/layout/default"/>
    <dgm:cxn modelId="{D3DC4041-9DFC-41B6-88F8-FD510B5DFEEE}" type="presOf" srcId="{65AF5B00-7CF0-4B4C-BCDD-3F8E71EAF832}" destId="{5BBE40F9-ED9A-4B38-96A2-717205B34B9D}" srcOrd="0" destOrd="0" presId="urn:microsoft.com/office/officeart/2005/8/layout/default"/>
    <dgm:cxn modelId="{F9D58182-B940-4F1A-80F7-C47AA9390226}" srcId="{0A5D631B-9455-432D-8E4F-5A704772443D}" destId="{8EFCD9B1-8A4C-4E28-946C-430D9565AB59}" srcOrd="6" destOrd="0" parTransId="{3831D94E-76F9-4091-9155-AA189E7557CF}" sibTransId="{8FC23539-012D-412A-BB57-D8F8132CD501}"/>
    <dgm:cxn modelId="{56664094-2E22-4D00-9FA8-91A55AD205A8}" type="presOf" srcId="{5CAD2539-A312-4225-B4CE-10957F54EA08}" destId="{E3CC6F2B-C7A5-4AA3-9340-84C5CAD041CE}" srcOrd="0" destOrd="0" presId="urn:microsoft.com/office/officeart/2005/8/layout/default"/>
    <dgm:cxn modelId="{54A5EC47-7850-454A-B40B-E6596083D1CE}" srcId="{0A5D631B-9455-432D-8E4F-5A704772443D}" destId="{E820724F-B6D6-435F-AEB4-0CA48E2658ED}" srcOrd="5" destOrd="0" parTransId="{A173F058-6D87-40CB-869E-31C31EA66F06}" sibTransId="{81F69DFB-3EA9-44E1-9683-BD3E1D7BAA92}"/>
    <dgm:cxn modelId="{4FE73861-90F1-455B-8D7C-6AFB61211478}" type="presOf" srcId="{A6987250-9A48-4933-AE2C-CF011FCE0DD3}" destId="{0909D79C-66AF-4F8A-AC79-26284793465C}" srcOrd="0" destOrd="0" presId="urn:microsoft.com/office/officeart/2005/8/layout/default"/>
    <dgm:cxn modelId="{2736A68A-0AF1-4B63-A5AC-1BAB8CD33D82}" srcId="{0A5D631B-9455-432D-8E4F-5A704772443D}" destId="{5CAD2539-A312-4225-B4CE-10957F54EA08}" srcOrd="2" destOrd="0" parTransId="{A217EBDA-8E1F-4338-A997-74772D595AE9}" sibTransId="{E30DF108-BDC1-4724-B98C-D267E15BDC52}"/>
    <dgm:cxn modelId="{094086AC-4FEC-4B36-9076-CB8004CAD719}" srcId="{0A5D631B-9455-432D-8E4F-5A704772443D}" destId="{A6987250-9A48-4933-AE2C-CF011FCE0DD3}" srcOrd="4" destOrd="0" parTransId="{63385CB4-B319-4472-9CEA-18263A95AA40}" sibTransId="{3BAA1200-5D90-4DCB-96B1-BA80971A4A02}"/>
    <dgm:cxn modelId="{ABA0C58B-65AF-4CDA-A3C9-7D1066B250F0}" type="presOf" srcId="{F1BF742D-44A8-4565-8E02-0C8B3B335515}" destId="{860D54E7-BCC1-41CE-93DE-41779317FAE3}" srcOrd="0" destOrd="0" presId="urn:microsoft.com/office/officeart/2005/8/layout/default"/>
    <dgm:cxn modelId="{3574E803-8624-42E4-93C0-E525C82260F6}" srcId="{0A5D631B-9455-432D-8E4F-5A704772443D}" destId="{FD50DA5F-0B99-4DE9-89E0-EDDD987E4BBA}" srcOrd="8" destOrd="0" parTransId="{354254A6-A1F1-4E89-BD66-9E5900357D8B}" sibTransId="{47CF9CF8-0586-4C03-8C2F-D5B7379E61A4}"/>
    <dgm:cxn modelId="{D951DA90-23F2-4D0F-9BE1-193DD104BC34}" srcId="{0A5D631B-9455-432D-8E4F-5A704772443D}" destId="{FAE966C1-E98C-4E7D-9C1F-D1A492D4E6C6}" srcOrd="3" destOrd="0" parTransId="{0D65D01B-7C3F-43D1-996C-4BD0FFD32C50}" sibTransId="{4B0BB7F8-028D-4BE9-BFD7-5FE4F9A498D0}"/>
    <dgm:cxn modelId="{7CB94587-C99C-4965-A3BB-936F36B41857}" type="presOf" srcId="{FD50DA5F-0B99-4DE9-89E0-EDDD987E4BBA}" destId="{2254A5C0-6310-413B-A87B-C91F2B013995}" srcOrd="0" destOrd="0" presId="urn:microsoft.com/office/officeart/2005/8/layout/default"/>
    <dgm:cxn modelId="{448665F4-7CC5-47A0-8191-E9C15FFD41EE}" type="presOf" srcId="{B0C3756A-22EF-4299-AEBE-69EBE1434B58}" destId="{39CFAF47-B5A4-4E6E-9B25-EC53811416AD}" srcOrd="0" destOrd="0" presId="urn:microsoft.com/office/officeart/2005/8/layout/default"/>
    <dgm:cxn modelId="{F2A45725-A58E-442E-BA5C-8E14A3851AFB}" srcId="{0A5D631B-9455-432D-8E4F-5A704772443D}" destId="{FBDE0ADE-BC43-49EA-9675-8E9DA2418EDF}" srcOrd="9" destOrd="0" parTransId="{7B86B2E4-F9F7-43D4-8285-19B58C042EDE}" sibTransId="{E92EC79B-1367-4F1E-99E3-4E1D46E3FBA2}"/>
    <dgm:cxn modelId="{DFC01EAD-DE30-48DF-A0E4-DA8ADCBAB171}" srcId="{0A5D631B-9455-432D-8E4F-5A704772443D}" destId="{F1BF742D-44A8-4565-8E02-0C8B3B335515}" srcOrd="7" destOrd="0" parTransId="{BB50A582-7388-4DDD-BA4D-0A43DA06EB0D}" sibTransId="{51F35474-8C32-4137-B190-490C4F91310B}"/>
    <dgm:cxn modelId="{ACB9C7D9-DF9D-4CEF-A694-564447B7D960}" srcId="{0A5D631B-9455-432D-8E4F-5A704772443D}" destId="{B0C3756A-22EF-4299-AEBE-69EBE1434B58}" srcOrd="10" destOrd="0" parTransId="{A82AC471-CFF3-4F69-8B6F-ED2165235DE4}" sibTransId="{3E5DCD3A-4637-4CF0-A0FD-0BC8E2FD99BA}"/>
    <dgm:cxn modelId="{E2D14959-C8B3-496F-9D6A-BEB84E67A6EF}" type="presOf" srcId="{FBDE0ADE-BC43-49EA-9675-8E9DA2418EDF}" destId="{96D92F28-B23A-4F49-9748-C7849FA14313}" srcOrd="0" destOrd="0" presId="urn:microsoft.com/office/officeart/2005/8/layout/default"/>
    <dgm:cxn modelId="{5FD78651-DF98-4B53-9DC3-6A6896C407ED}" srcId="{0A5D631B-9455-432D-8E4F-5A704772443D}" destId="{F486DEA8-0F28-48C4-B56D-E6A6224AC906}" srcOrd="1" destOrd="0" parTransId="{07CE5DB1-96D6-4B14-A494-C98FAEC2C873}" sibTransId="{FFBA1DB0-DC74-4A5E-BAE8-26184CE2BA32}"/>
    <dgm:cxn modelId="{FCA37204-46B6-4C0E-A83E-2A46947E95EE}" type="presParOf" srcId="{2D3FE53D-8A8F-4E21-8A2A-5A3DD48FDD03}" destId="{5BBE40F9-ED9A-4B38-96A2-717205B34B9D}" srcOrd="0" destOrd="0" presId="urn:microsoft.com/office/officeart/2005/8/layout/default"/>
    <dgm:cxn modelId="{60DF9E6E-2AEC-404A-BEB7-4376486B42D7}" type="presParOf" srcId="{2D3FE53D-8A8F-4E21-8A2A-5A3DD48FDD03}" destId="{5B97878E-F37E-415B-85C6-D81155F07E1E}" srcOrd="1" destOrd="0" presId="urn:microsoft.com/office/officeart/2005/8/layout/default"/>
    <dgm:cxn modelId="{A36314DE-AE2A-4239-9E24-98A85FEAFA2E}" type="presParOf" srcId="{2D3FE53D-8A8F-4E21-8A2A-5A3DD48FDD03}" destId="{AFCDC4E5-6299-4B43-8D23-173CD4FFA748}" srcOrd="2" destOrd="0" presId="urn:microsoft.com/office/officeart/2005/8/layout/default"/>
    <dgm:cxn modelId="{1304188C-61BB-41D0-9145-8F686E22602F}" type="presParOf" srcId="{2D3FE53D-8A8F-4E21-8A2A-5A3DD48FDD03}" destId="{AC95590A-995A-4263-8F90-07A5BCF8A408}" srcOrd="3" destOrd="0" presId="urn:microsoft.com/office/officeart/2005/8/layout/default"/>
    <dgm:cxn modelId="{59514F07-EDF2-4A07-8CE0-89ACCA8C0F5A}" type="presParOf" srcId="{2D3FE53D-8A8F-4E21-8A2A-5A3DD48FDD03}" destId="{E3CC6F2B-C7A5-4AA3-9340-84C5CAD041CE}" srcOrd="4" destOrd="0" presId="urn:microsoft.com/office/officeart/2005/8/layout/default"/>
    <dgm:cxn modelId="{009A4AC1-97A4-4C2A-B531-5C00CD499E35}" type="presParOf" srcId="{2D3FE53D-8A8F-4E21-8A2A-5A3DD48FDD03}" destId="{194FD309-5B39-4C05-9D3D-778606F04D60}" srcOrd="5" destOrd="0" presId="urn:microsoft.com/office/officeart/2005/8/layout/default"/>
    <dgm:cxn modelId="{08C00304-A453-4FA2-BADB-ACCEEE937B5E}" type="presParOf" srcId="{2D3FE53D-8A8F-4E21-8A2A-5A3DD48FDD03}" destId="{8AFF4B0C-60CD-4ECF-BFB5-8A4B552FDF92}" srcOrd="6" destOrd="0" presId="urn:microsoft.com/office/officeart/2005/8/layout/default"/>
    <dgm:cxn modelId="{4BA2F319-0045-481F-844B-46EFEACC6F71}" type="presParOf" srcId="{2D3FE53D-8A8F-4E21-8A2A-5A3DD48FDD03}" destId="{E095E0F1-E490-4694-BCC7-CEE06F4FBC91}" srcOrd="7" destOrd="0" presId="urn:microsoft.com/office/officeart/2005/8/layout/default"/>
    <dgm:cxn modelId="{59C94439-C444-40C5-B29F-37413B6AD3F3}" type="presParOf" srcId="{2D3FE53D-8A8F-4E21-8A2A-5A3DD48FDD03}" destId="{0909D79C-66AF-4F8A-AC79-26284793465C}" srcOrd="8" destOrd="0" presId="urn:microsoft.com/office/officeart/2005/8/layout/default"/>
    <dgm:cxn modelId="{60566A05-B236-45E1-9DF5-B41C779BFA19}" type="presParOf" srcId="{2D3FE53D-8A8F-4E21-8A2A-5A3DD48FDD03}" destId="{439B3A93-400A-4885-9EA1-5849F6E8BD7C}" srcOrd="9" destOrd="0" presId="urn:microsoft.com/office/officeart/2005/8/layout/default"/>
    <dgm:cxn modelId="{F9D4A58F-B977-4DBA-944B-DA814047F5BE}" type="presParOf" srcId="{2D3FE53D-8A8F-4E21-8A2A-5A3DD48FDD03}" destId="{286287C3-1941-4700-AEFC-074F41C889CF}" srcOrd="10" destOrd="0" presId="urn:microsoft.com/office/officeart/2005/8/layout/default"/>
    <dgm:cxn modelId="{66790D98-17AC-4754-A7D0-E52BC2BA0766}" type="presParOf" srcId="{2D3FE53D-8A8F-4E21-8A2A-5A3DD48FDD03}" destId="{5CDEB34D-CBED-477A-9746-2FF4D9B0A75A}" srcOrd="11" destOrd="0" presId="urn:microsoft.com/office/officeart/2005/8/layout/default"/>
    <dgm:cxn modelId="{41704317-22A3-421B-8030-D32D60C24B81}" type="presParOf" srcId="{2D3FE53D-8A8F-4E21-8A2A-5A3DD48FDD03}" destId="{933E18DD-0D4A-43FC-823A-513CF54D7FD0}" srcOrd="12" destOrd="0" presId="urn:microsoft.com/office/officeart/2005/8/layout/default"/>
    <dgm:cxn modelId="{F945F690-4869-4DFE-AACF-0482AA6CC279}" type="presParOf" srcId="{2D3FE53D-8A8F-4E21-8A2A-5A3DD48FDD03}" destId="{1ECAA4B7-0942-4B58-BFA8-39605604E6C2}" srcOrd="13" destOrd="0" presId="urn:microsoft.com/office/officeart/2005/8/layout/default"/>
    <dgm:cxn modelId="{69014CC5-560E-467F-993D-F324960E7D8A}" type="presParOf" srcId="{2D3FE53D-8A8F-4E21-8A2A-5A3DD48FDD03}" destId="{860D54E7-BCC1-41CE-93DE-41779317FAE3}" srcOrd="14" destOrd="0" presId="urn:microsoft.com/office/officeart/2005/8/layout/default"/>
    <dgm:cxn modelId="{D912A972-BCC7-4BD0-9000-E3C2EFDD267E}" type="presParOf" srcId="{2D3FE53D-8A8F-4E21-8A2A-5A3DD48FDD03}" destId="{BADE0D46-77D8-4490-9A9D-20DF88FB6827}" srcOrd="15" destOrd="0" presId="urn:microsoft.com/office/officeart/2005/8/layout/default"/>
    <dgm:cxn modelId="{47DC7475-969A-4023-9E57-3F207E7FFF52}" type="presParOf" srcId="{2D3FE53D-8A8F-4E21-8A2A-5A3DD48FDD03}" destId="{2254A5C0-6310-413B-A87B-C91F2B013995}" srcOrd="16" destOrd="0" presId="urn:microsoft.com/office/officeart/2005/8/layout/default"/>
    <dgm:cxn modelId="{E894A4C4-0003-49F7-87A1-CFD31693C3C5}" type="presParOf" srcId="{2D3FE53D-8A8F-4E21-8A2A-5A3DD48FDD03}" destId="{1372A978-C44D-44D0-BDFB-8C7C04B2A9CF}" srcOrd="17" destOrd="0" presId="urn:microsoft.com/office/officeart/2005/8/layout/default"/>
    <dgm:cxn modelId="{E81FDC75-DE96-4BCE-ADB2-7D8D79EC3C73}" type="presParOf" srcId="{2D3FE53D-8A8F-4E21-8A2A-5A3DD48FDD03}" destId="{96D92F28-B23A-4F49-9748-C7849FA14313}" srcOrd="18" destOrd="0" presId="urn:microsoft.com/office/officeart/2005/8/layout/default"/>
    <dgm:cxn modelId="{4CA290A6-ECE3-457A-A546-1DCC163071A5}" type="presParOf" srcId="{2D3FE53D-8A8F-4E21-8A2A-5A3DD48FDD03}" destId="{179326CC-B3A0-4FF1-8D83-BC36AABD2C0F}" srcOrd="19" destOrd="0" presId="urn:microsoft.com/office/officeart/2005/8/layout/default"/>
    <dgm:cxn modelId="{AD2B7F66-7197-4609-A944-3D990B4F9D2F}" type="presParOf" srcId="{2D3FE53D-8A8F-4E21-8A2A-5A3DD48FDD03}" destId="{39CFAF47-B5A4-4E6E-9B25-EC53811416AD}" srcOrd="20" destOrd="0" presId="urn:microsoft.com/office/officeart/2005/8/layout/default"/>
    <dgm:cxn modelId="{153CFFF0-E8F7-434F-9AF1-C9880B126D46}" type="presParOf" srcId="{2D3FE53D-8A8F-4E21-8A2A-5A3DD48FDD03}" destId="{4F3D96AA-4B78-4C0A-97FB-63E8A0E5E527}" srcOrd="21" destOrd="0" presId="urn:microsoft.com/office/officeart/2005/8/layout/default"/>
    <dgm:cxn modelId="{21505DEE-96B4-41D7-9B2E-55001B424C23}" type="presParOf" srcId="{2D3FE53D-8A8F-4E21-8A2A-5A3DD48FDD03}" destId="{32D92BB1-E480-4784-830B-D161C7D517D0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22374A-2A7D-4CBF-89B6-7450136B4B0E}" type="doc">
      <dgm:prSet loTypeId="urn:microsoft.com/office/officeart/2005/8/layout/hierarchy3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rtl="1"/>
          <a:endParaRPr lang="he-IL"/>
        </a:p>
      </dgm:t>
    </dgm:pt>
    <dgm:pt modelId="{B7E83C14-5836-4C35-ACCB-F6AFA1C13A42}">
      <dgm:prSet phldrT="[טקסט]"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200" b="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הזנה</a:t>
          </a:r>
        </a:p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EDF6032-260E-44CF-8714-45D29411F6A6}" type="parTrans" cxnId="{75E9C474-BAD4-4C64-B55D-E557DA31A530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E803EB66-A19C-4159-9FB5-7FB9B320AFB2}" type="sibTrans" cxnId="{75E9C474-BAD4-4C64-B55D-E557DA31A530}">
      <dgm:prSet/>
      <dgm:spPr/>
      <dgm:t>
        <a:bodyPr/>
        <a:lstStyle/>
        <a:p>
          <a:pPr rtl="1"/>
          <a:endParaRPr lang="he-IL"/>
        </a:p>
      </dgm:t>
    </dgm:pt>
    <dgm:pt modelId="{A4017D1E-5AA2-4DBE-A88C-D2B7D93ADA34}">
      <dgm:prSet phldrT="[טקסט]"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הסעות</a:t>
          </a:r>
        </a:p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6F87ADD-D805-4A14-82A6-ED013256C16F}" type="parTrans" cxnId="{0F391982-F6A1-4ECA-864D-3B9B919AB94C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5B8E5C40-DAB3-42A9-80E9-500525A080A7}" type="sibTrans" cxnId="{0F391982-F6A1-4ECA-864D-3B9B919AB94C}">
      <dgm:prSet/>
      <dgm:spPr/>
      <dgm:t>
        <a:bodyPr/>
        <a:lstStyle/>
        <a:p>
          <a:pPr rtl="1"/>
          <a:endParaRPr lang="he-IL"/>
        </a:p>
      </dgm:t>
    </dgm:pt>
    <dgm:pt modelId="{69E61245-64CC-4DC4-AF96-57D39DC5EAB3}">
      <dgm:prSet phldrT="[טקסט]" custT="1"/>
      <dgm:spPr>
        <a:solidFill>
          <a:srgbClr val="669900"/>
        </a:solidFill>
      </dgm:spPr>
      <dgm:t>
        <a:bodyPr/>
        <a:lstStyle/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</a:p>
        <a:p>
          <a:pPr algn="r" rtl="1"/>
          <a:r>
            <a: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כ"א מקצועי  </a:t>
          </a:r>
        </a:p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344708A-63FA-4B1A-A95C-00301F23387F}" type="parTrans" cxnId="{888E2C88-AD97-45FA-A69B-309FA043CD44}">
      <dgm:prSet/>
      <dgm:spPr/>
      <dgm:t>
        <a:bodyPr/>
        <a:lstStyle/>
        <a:p>
          <a:pPr rtl="1"/>
          <a:endParaRPr lang="he-IL"/>
        </a:p>
      </dgm:t>
    </dgm:pt>
    <dgm:pt modelId="{4A564FD8-94A8-4FD0-AEC0-D37687D8128E}" type="sibTrans" cxnId="{888E2C88-AD97-45FA-A69B-309FA043CD44}">
      <dgm:prSet/>
      <dgm:spPr/>
      <dgm:t>
        <a:bodyPr/>
        <a:lstStyle/>
        <a:p>
          <a:pPr rtl="1"/>
          <a:endParaRPr lang="he-IL"/>
        </a:p>
      </dgm:t>
    </dgm:pt>
    <dgm:pt modelId="{6BB32938-22F4-4F35-BFBC-5BA738666E88}">
      <dgm:prSet phldrT="[טקסט]"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endParaRPr lang="he-IL" sz="1200" b="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גננת/ מורה </a:t>
          </a:r>
          <a:r>
            <a:rPr lang="he-IL" sz="1200" b="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לחנ"מ</a:t>
          </a:r>
          <a:endParaRPr lang="he-IL" sz="1200" b="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גננת/ מורה לשילוב</a:t>
          </a: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F3FDA0E-9E69-4E5C-91F9-2C55BF37F51C}" type="parTrans" cxnId="{DF0A6798-D6CB-4846-A5B4-40400D06A27E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5286AEBE-A4C6-4203-A02C-30D8F8717665}" type="sibTrans" cxnId="{DF0A6798-D6CB-4846-A5B4-40400D06A27E}">
      <dgm:prSet/>
      <dgm:spPr/>
      <dgm:t>
        <a:bodyPr/>
        <a:lstStyle/>
        <a:p>
          <a:pPr rtl="1"/>
          <a:endParaRPr lang="he-IL"/>
        </a:p>
      </dgm:t>
    </dgm:pt>
    <dgm:pt modelId="{7AD53D03-0D75-4942-A626-0ABC8007BCE5}">
      <dgm:prSet phldrT="[טקסט]"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אישית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כיתתית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תגבור</a:t>
          </a: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CDC5A03-EB00-4AE6-A8D4-837D3DF19C8D}" type="parTrans" cxnId="{CDF6DCA3-6C17-4EFE-9921-E5A90B35182B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6AABBE5F-ACFB-4AE5-B8D2-8FA62F5FFE21}" type="sibTrans" cxnId="{CDF6DCA3-6C17-4EFE-9921-E5A90B35182B}">
      <dgm:prSet/>
      <dgm:spPr/>
      <dgm:t>
        <a:bodyPr/>
        <a:lstStyle/>
        <a:p>
          <a:pPr rtl="1"/>
          <a:endParaRPr lang="he-IL"/>
        </a:p>
      </dgm:t>
    </dgm:pt>
    <dgm:pt modelId="{9D03B90A-50D2-45E8-B6BC-EC52F68B867D}">
      <dgm:prSet custT="1"/>
      <dgm:spPr>
        <a:solidFill>
          <a:srgbClr val="0070C0"/>
        </a:solidFill>
      </dgm:spPr>
      <dgm:t>
        <a:bodyPr/>
        <a:lstStyle/>
        <a:p>
          <a:pPr algn="r" rtl="1"/>
          <a:r>
            <a: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מענים פדגוגיים/</a:t>
          </a:r>
        </a:p>
        <a:p>
          <a:pPr algn="r" rtl="1"/>
          <a:r>
            <a: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טיפוליים מותאמים</a:t>
          </a:r>
          <a:endParaRPr lang="he-IL" sz="14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5F6420A-FE7D-483C-9032-86E758E209B7}" type="parTrans" cxnId="{B99CD354-58B9-41F0-B4D0-22DA2B102758}">
      <dgm:prSet/>
      <dgm:spPr/>
      <dgm:t>
        <a:bodyPr/>
        <a:lstStyle/>
        <a:p>
          <a:pPr rtl="1"/>
          <a:endParaRPr lang="he-IL"/>
        </a:p>
      </dgm:t>
    </dgm:pt>
    <dgm:pt modelId="{F2DBC7E4-0CA7-4D6C-83C4-B9CAF62F75A6}" type="sibTrans" cxnId="{B99CD354-58B9-41F0-B4D0-22DA2B102758}">
      <dgm:prSet/>
      <dgm:spPr/>
      <dgm:t>
        <a:bodyPr/>
        <a:lstStyle/>
        <a:p>
          <a:pPr rtl="1"/>
          <a:endParaRPr lang="he-IL"/>
        </a:p>
      </dgm:t>
    </dgm:pt>
    <dgm:pt modelId="{C27C694F-AE74-44C5-965F-C02C6A49E040}">
      <dgm:prSet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הצטיידות</a:t>
          </a:r>
        </a:p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1521377-3DAB-4974-9E4F-F9B5252F52F2}" type="parTrans" cxnId="{CF729A63-872E-4467-A60C-13D2163FCF2F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004C093E-3363-4FC1-B7FF-C3FEA3315242}" type="sibTrans" cxnId="{CF729A63-872E-4467-A60C-13D2163FCF2F}">
      <dgm:prSet/>
      <dgm:spPr/>
      <dgm:t>
        <a:bodyPr/>
        <a:lstStyle/>
        <a:p>
          <a:pPr rtl="1"/>
          <a:endParaRPr lang="he-IL"/>
        </a:p>
      </dgm:t>
    </dgm:pt>
    <dgm:pt modelId="{A6E2E966-4112-4A40-B012-E2AFE3530509}">
      <dgm:prSet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הארכת שנת לימודים ולימודים בחופשות </a:t>
          </a:r>
        </a:p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AA9CFAC-3AB9-47FA-941B-DB2FE1C0FA05}" type="parTrans" cxnId="{76118C41-DDAB-42A8-A734-75554B7A91CD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66C7ACD6-C8BA-4C80-BD37-D98033C42DA2}" type="sibTrans" cxnId="{76118C41-DDAB-42A8-A734-75554B7A91CD}">
      <dgm:prSet/>
      <dgm:spPr/>
      <dgm:t>
        <a:bodyPr/>
        <a:lstStyle/>
        <a:p>
          <a:pPr rtl="1"/>
          <a:endParaRPr lang="he-IL"/>
        </a:p>
      </dgm:t>
    </dgm:pt>
    <dgm:pt modelId="{FDC36B84-3A8E-45E8-9401-DA845E23217F}">
      <dgm:prSet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פסיכולוג, יועצת, רופא אחות, 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תזונאים ועו"ס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C9AAEBA-B12E-4713-A443-E1EEFCDFB4AA}" type="parTrans" cxnId="{6E60113A-D4D3-4325-92F5-62D87C786F1C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7B787281-53B6-427C-8E59-4238B48B3778}" type="sibTrans" cxnId="{6E60113A-D4D3-4325-92F5-62D87C786F1C}">
      <dgm:prSet/>
      <dgm:spPr/>
      <dgm:t>
        <a:bodyPr/>
        <a:lstStyle/>
        <a:p>
          <a:pPr rtl="1"/>
          <a:endParaRPr lang="he-IL"/>
        </a:p>
      </dgm:t>
    </dgm:pt>
    <dgm:pt modelId="{98568C83-0273-418D-9BEC-8D5FB10B1976}">
      <dgm:prSet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 הוראה לתלמידים חולים בביתם</a:t>
          </a: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0BF9ADB-09C0-41F4-9189-D52BEFB3C50B}" type="parTrans" cxnId="{97CFB07B-6705-4826-AD82-EA5383CDD8AC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58B1A402-70AC-4AB0-AF22-716217E06F77}" type="sibTrans" cxnId="{97CFB07B-6705-4826-AD82-EA5383CDD8AC}">
      <dgm:prSet/>
      <dgm:spPr/>
      <dgm:t>
        <a:bodyPr/>
        <a:lstStyle/>
        <a:p>
          <a:pPr rtl="1"/>
          <a:endParaRPr lang="he-IL"/>
        </a:p>
      </dgm:t>
    </dgm:pt>
    <dgm:pt modelId="{91066D40-CA15-44EC-9617-621CBCC1E111}">
      <dgm:prSet custT="1"/>
      <dgm:spPr>
        <a:solidFill>
          <a:srgbClr val="7030A0"/>
        </a:solidFill>
      </dgm:spPr>
      <dgm:t>
        <a:bodyPr/>
        <a:lstStyle/>
        <a:p>
          <a:pPr algn="r" rtl="1"/>
          <a:r>
            <a: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וועדות</a:t>
          </a: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F1251E3-2E3B-49BD-888F-22610BC66EF8}" type="parTrans" cxnId="{966E0B9A-4FF0-42A3-86F8-F14C6DE52E3A}">
      <dgm:prSet/>
      <dgm:spPr/>
      <dgm:t>
        <a:bodyPr/>
        <a:lstStyle/>
        <a:p>
          <a:pPr rtl="1"/>
          <a:endParaRPr lang="he-IL"/>
        </a:p>
      </dgm:t>
    </dgm:pt>
    <dgm:pt modelId="{107B83D0-C455-42D1-B1EE-B8D0E266025E}" type="sibTrans" cxnId="{966E0B9A-4FF0-42A3-86F8-F14C6DE52E3A}">
      <dgm:prSet/>
      <dgm:spPr/>
      <dgm:t>
        <a:bodyPr/>
        <a:lstStyle/>
        <a:p>
          <a:pPr rtl="1"/>
          <a:endParaRPr lang="he-IL"/>
        </a:p>
      </dgm:t>
    </dgm:pt>
    <dgm:pt modelId="{128A5E72-AD62-4531-87FC-297EFEBF6B94}">
      <dgm:prSet custT="1"/>
      <dgm:spPr>
        <a:ln>
          <a:solidFill>
            <a:srgbClr val="7030A0"/>
          </a:solidFill>
        </a:ln>
      </dgm:spPr>
      <dgm:t>
        <a:bodyPr/>
        <a:lstStyle/>
        <a:p>
          <a:pPr algn="r" rtl="1"/>
          <a:r>
            <a:rPr lang="he-IL" sz="1200" b="1" u="sng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וועדת השמה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זכאות לשירותי חינוך מיוחד  במסגרות חינוך מיוחד</a:t>
          </a:r>
          <a:endParaRPr lang="he-IL" sz="1200" b="0" u="sng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FC8A14E-D88B-4274-AC35-9B39615D7179}" type="parTrans" cxnId="{5ED5E326-613F-4677-BF15-275BCD36EFF9}">
      <dgm:prSet/>
      <dgm:spPr>
        <a:ln>
          <a:solidFill>
            <a:srgbClr val="7030A0"/>
          </a:solidFill>
        </a:ln>
      </dgm:spPr>
      <dgm:t>
        <a:bodyPr/>
        <a:lstStyle/>
        <a:p>
          <a:pPr rtl="1"/>
          <a:endParaRPr lang="he-IL"/>
        </a:p>
      </dgm:t>
    </dgm:pt>
    <dgm:pt modelId="{81D171BF-F54F-4A12-9142-661D798E764A}" type="sibTrans" cxnId="{5ED5E326-613F-4677-BF15-275BCD36EFF9}">
      <dgm:prSet/>
      <dgm:spPr/>
      <dgm:t>
        <a:bodyPr/>
        <a:lstStyle/>
        <a:p>
          <a:pPr rtl="1"/>
          <a:endParaRPr lang="he-IL"/>
        </a:p>
      </dgm:t>
    </dgm:pt>
    <dgm:pt modelId="{608CE47A-6E57-46F2-9E4E-29DB479C2EFA}">
      <dgm:prSet custT="1"/>
      <dgm:spPr>
        <a:ln>
          <a:solidFill>
            <a:srgbClr val="7030A0"/>
          </a:solidFill>
        </a:ln>
      </dgm:spPr>
      <dgm:t>
        <a:bodyPr/>
        <a:lstStyle/>
        <a:p>
          <a:pPr algn="r" rtl="1"/>
          <a:r>
            <a:rPr lang="he-IL" sz="1200" b="1" u="sng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וועדת שילוב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זכאות לשירותי חינוך מיוחד בכיתות רגילות במוסדות חינוך רגילים</a:t>
          </a:r>
          <a:endParaRPr lang="he-IL" sz="1200" b="0" u="sng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4709DE4-7A8C-43AF-98CF-A6A642ADC094}" type="parTrans" cxnId="{0A0A53C8-9327-4FD4-8919-3AC43463FCA5}">
      <dgm:prSet/>
      <dgm:spPr>
        <a:ln>
          <a:solidFill>
            <a:srgbClr val="7030A0"/>
          </a:solidFill>
        </a:ln>
      </dgm:spPr>
      <dgm:t>
        <a:bodyPr/>
        <a:lstStyle/>
        <a:p>
          <a:pPr rtl="1"/>
          <a:endParaRPr lang="he-IL"/>
        </a:p>
      </dgm:t>
    </dgm:pt>
    <dgm:pt modelId="{33D0606A-845B-42F5-823C-34EDB3F787FB}" type="sibTrans" cxnId="{0A0A53C8-9327-4FD4-8919-3AC43463FCA5}">
      <dgm:prSet/>
      <dgm:spPr/>
      <dgm:t>
        <a:bodyPr/>
        <a:lstStyle/>
        <a:p>
          <a:pPr rtl="1"/>
          <a:endParaRPr lang="he-IL"/>
        </a:p>
      </dgm:t>
    </dgm:pt>
    <dgm:pt modelId="{5FB1CB9D-252B-4862-99A5-7D9C52CF2DD5}">
      <dgm:prSet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מפקחים, מדריכים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  מנהלים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61DD360-9FD0-41C3-BAD7-F7D758E953DA}" type="parTrans" cxnId="{BFC9D9AC-52D8-4B2B-9D37-59B764E443A3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1196BBA8-66E0-4451-8079-49D32C39DED3}" type="sibTrans" cxnId="{BFC9D9AC-52D8-4B2B-9D37-59B764E443A3}">
      <dgm:prSet/>
      <dgm:spPr/>
      <dgm:t>
        <a:bodyPr/>
        <a:lstStyle/>
        <a:p>
          <a:pPr rtl="1"/>
          <a:endParaRPr lang="he-IL"/>
        </a:p>
      </dgm:t>
    </dgm:pt>
    <dgm:pt modelId="{586ADD38-EE8E-4FE5-87EE-C8B55857FAFA}">
      <dgm:prSet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מנהלי </a:t>
          </a:r>
          <a:r>
            <a:rPr lang="he-IL" sz="1200" b="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המתי"א</a:t>
          </a:r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, רכזים ומומחי תחום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B7E4E10-BDE8-4DAB-92C7-00A9CC573CFA}" type="parTrans" cxnId="{B19B7F88-E0FF-4CF2-A13B-18F6E210DBFF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71A66FD2-AF16-40BB-B173-FF226BB9DF5F}" type="sibTrans" cxnId="{B19B7F88-E0FF-4CF2-A13B-18F6E210DBFF}">
      <dgm:prSet/>
      <dgm:spPr/>
      <dgm:t>
        <a:bodyPr/>
        <a:lstStyle/>
        <a:p>
          <a:pPr rtl="1"/>
          <a:endParaRPr lang="he-IL"/>
        </a:p>
      </dgm:t>
    </dgm:pt>
    <dgm:pt modelId="{83E4D7EB-B354-4B60-8F98-637C846BF764}">
      <dgm:prSet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עובדי הוראה ממקצועות הבריאות 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C7F9750-4F79-4A6B-9A17-3DC1C9AF15C0}" type="parTrans" cxnId="{E40606D2-41CA-4658-8FCA-A58D178AE322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1FBCC298-CB17-4D4B-A330-F87B5C141D70}" type="sibTrans" cxnId="{E40606D2-41CA-4658-8FCA-A58D178AE322}">
      <dgm:prSet/>
      <dgm:spPr/>
      <dgm:t>
        <a:bodyPr/>
        <a:lstStyle/>
        <a:p>
          <a:pPr rtl="1"/>
          <a:endParaRPr lang="he-IL"/>
        </a:p>
      </dgm:t>
    </dgm:pt>
    <dgm:pt modelId="{307039D4-8049-42A1-8E63-0C754E703F64}">
      <dgm:prSet custT="1"/>
      <dgm:spPr>
        <a:ln>
          <a:solidFill>
            <a:srgbClr val="0070C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 </a:t>
          </a:r>
          <a:r>
            <a:rPr lang="he-IL" sz="1200" b="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המתי"א</a:t>
          </a:r>
          <a:endParaRPr lang="he-IL" sz="1200" b="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הדרכה והנחיית צוותים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0D3884C-6EDC-4CA2-9A56-5612056A3B7B}" type="parTrans" cxnId="{4741F426-8CC4-4B27-9889-2E075495C54F}">
      <dgm:prSet/>
      <dgm:spPr>
        <a:ln>
          <a:solidFill>
            <a:srgbClr val="0070C0"/>
          </a:solidFill>
        </a:ln>
      </dgm:spPr>
      <dgm:t>
        <a:bodyPr/>
        <a:lstStyle/>
        <a:p>
          <a:pPr rtl="1"/>
          <a:endParaRPr lang="he-IL"/>
        </a:p>
      </dgm:t>
    </dgm:pt>
    <dgm:pt modelId="{0B3B45DF-B6E3-4C95-BD82-179944B18B49}" type="sibTrans" cxnId="{4741F426-8CC4-4B27-9889-2E075495C54F}">
      <dgm:prSet/>
      <dgm:spPr/>
      <dgm:t>
        <a:bodyPr/>
        <a:lstStyle/>
        <a:p>
          <a:pPr rtl="1"/>
          <a:endParaRPr lang="he-IL"/>
        </a:p>
      </dgm:t>
    </dgm:pt>
    <dgm:pt modelId="{EC544AE6-C983-483A-9E37-0394CA233678}">
      <dgm:prSet custT="1"/>
      <dgm:spPr>
        <a:ln>
          <a:solidFill>
            <a:srgbClr val="0070C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טיפולים במקצועות הבריאות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17284DE-5211-4FDB-A885-4CD0C0C91CF3}" type="parTrans" cxnId="{1DEE2DEC-523E-4187-8721-21CD047196E8}">
      <dgm:prSet/>
      <dgm:spPr>
        <a:ln>
          <a:solidFill>
            <a:srgbClr val="0070C0"/>
          </a:solidFill>
        </a:ln>
      </dgm:spPr>
      <dgm:t>
        <a:bodyPr/>
        <a:lstStyle/>
        <a:p>
          <a:pPr rtl="1"/>
          <a:endParaRPr lang="he-IL"/>
        </a:p>
      </dgm:t>
    </dgm:pt>
    <dgm:pt modelId="{560351C3-54AE-4B71-BEAE-5F8D850DE70D}" type="sibTrans" cxnId="{1DEE2DEC-523E-4187-8721-21CD047196E8}">
      <dgm:prSet/>
      <dgm:spPr/>
      <dgm:t>
        <a:bodyPr/>
        <a:lstStyle/>
        <a:p>
          <a:pPr rtl="1"/>
          <a:endParaRPr lang="he-IL"/>
        </a:p>
      </dgm:t>
    </dgm:pt>
    <dgm:pt modelId="{F218B8E6-4AC9-40F9-BFC2-F53C26F92C32}">
      <dgm:prSet custT="1"/>
      <dgm:spPr>
        <a:ln>
          <a:solidFill>
            <a:srgbClr val="7030A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ועדות ערר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5ACB900-EF66-4A9E-BDAB-F13F08F4BCA7}" type="parTrans" cxnId="{40E658A7-3B0B-49EA-B5EC-81FC8599A601}">
      <dgm:prSet/>
      <dgm:spPr>
        <a:ln>
          <a:solidFill>
            <a:srgbClr val="7030A0"/>
          </a:solidFill>
        </a:ln>
      </dgm:spPr>
      <dgm:t>
        <a:bodyPr/>
        <a:lstStyle/>
        <a:p>
          <a:pPr rtl="1"/>
          <a:endParaRPr lang="he-IL"/>
        </a:p>
      </dgm:t>
    </dgm:pt>
    <dgm:pt modelId="{FD22387E-4A6E-4B33-BABE-3D9E53890DF6}" type="sibTrans" cxnId="{40E658A7-3B0B-49EA-B5EC-81FC8599A601}">
      <dgm:prSet/>
      <dgm:spPr/>
      <dgm:t>
        <a:bodyPr/>
        <a:lstStyle/>
        <a:p>
          <a:pPr rtl="1"/>
          <a:endParaRPr lang="he-IL"/>
        </a:p>
      </dgm:t>
    </dgm:pt>
    <dgm:pt modelId="{EA824814-627D-4BD2-B1CB-D60A9D1FCD81}">
      <dgm:prSet custT="1"/>
      <dgm:spPr>
        <a:ln>
          <a:solidFill>
            <a:srgbClr val="7030A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ועדות חריגים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4E6DAA5-A211-4EC8-BEB8-86FD6C257AB0}" type="parTrans" cxnId="{70047224-33B4-450F-9163-A4C4CBCBCB87}">
      <dgm:prSet/>
      <dgm:spPr>
        <a:ln>
          <a:solidFill>
            <a:srgbClr val="7030A0"/>
          </a:solidFill>
        </a:ln>
      </dgm:spPr>
      <dgm:t>
        <a:bodyPr/>
        <a:lstStyle/>
        <a:p>
          <a:pPr rtl="1"/>
          <a:endParaRPr lang="he-IL"/>
        </a:p>
      </dgm:t>
    </dgm:pt>
    <dgm:pt modelId="{26D288C3-733A-4194-A1E4-5A3FFABD1847}" type="sibTrans" cxnId="{70047224-33B4-450F-9163-A4C4CBCBCB87}">
      <dgm:prSet/>
      <dgm:spPr/>
      <dgm:t>
        <a:bodyPr/>
        <a:lstStyle/>
        <a:p>
          <a:pPr rtl="1"/>
          <a:endParaRPr lang="he-IL"/>
        </a:p>
      </dgm:t>
    </dgm:pt>
    <dgm:pt modelId="{63937B69-82BE-48CB-81A9-DBFABE5CF2C9}">
      <dgm:prSet phldrT="[טקסט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algn="r" rtl="1"/>
          <a:r>
            <a: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שירותים  נוספים</a:t>
          </a:r>
        </a:p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7A4E929-E93D-4E1B-929C-64072C108825}" type="sibTrans" cxnId="{9B2684DC-D921-4BB2-BA6E-101AFDC7E0F7}">
      <dgm:prSet/>
      <dgm:spPr/>
      <dgm:t>
        <a:bodyPr/>
        <a:lstStyle/>
        <a:p>
          <a:pPr rtl="1"/>
          <a:endParaRPr lang="he-IL"/>
        </a:p>
      </dgm:t>
    </dgm:pt>
    <dgm:pt modelId="{565CF4F7-DC62-4E7A-88AA-969449D669A3}" type="parTrans" cxnId="{9B2684DC-D921-4BB2-BA6E-101AFDC7E0F7}">
      <dgm:prSet/>
      <dgm:spPr/>
      <dgm:t>
        <a:bodyPr/>
        <a:lstStyle/>
        <a:p>
          <a:pPr rtl="1"/>
          <a:endParaRPr lang="he-IL"/>
        </a:p>
      </dgm:t>
    </dgm:pt>
    <dgm:pt modelId="{1DEBEF5C-6D5E-4791-9527-FED057BC0254}">
      <dgm:prSet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</a:t>
          </a:r>
          <a:r>
            <a:rPr lang="he-IL" sz="1200" b="0" baseline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רפואה וסיעוד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7F0BD16-C61A-4F95-8720-5F33093187E7}" type="parTrans" cxnId="{176FEDC5-63F5-41B4-8C83-39611585A6C1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DF4DAF49-D7F5-45D4-A3FB-5A83B3F32CD6}" type="sibTrans" cxnId="{176FEDC5-63F5-41B4-8C83-39611585A6C1}">
      <dgm:prSet/>
      <dgm:spPr/>
      <dgm:t>
        <a:bodyPr/>
        <a:lstStyle/>
        <a:p>
          <a:pPr rtl="1"/>
          <a:endParaRPr lang="he-IL"/>
        </a:p>
      </dgm:t>
    </dgm:pt>
    <dgm:pt modelId="{98ACC148-7283-4F4B-935B-1E5E4BF1FA01}">
      <dgm:prSet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הנגשה</a:t>
          </a:r>
        </a:p>
        <a:p>
          <a:pPr algn="ct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D388757-8D03-480B-80AD-399C23277714}" type="parTrans" cxnId="{B7E9774B-A675-4839-812B-CC7888CD6F0A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48B347E6-9A51-4EA1-A1CD-84815308FBF2}" type="sibTrans" cxnId="{B7E9774B-A675-4839-812B-CC7888CD6F0A}">
      <dgm:prSet/>
      <dgm:spPr/>
      <dgm:t>
        <a:bodyPr/>
        <a:lstStyle/>
        <a:p>
          <a:pPr rtl="1"/>
          <a:endParaRPr lang="he-IL"/>
        </a:p>
      </dgm:t>
    </dgm:pt>
    <dgm:pt modelId="{E66D7C3D-D7E2-4DDE-A16A-F4B90BC07F37}">
      <dgm:prSet custT="1"/>
      <dgm:spPr>
        <a:ln>
          <a:solidFill>
            <a:srgbClr val="0070C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תכנון הוראה ולמידה מותאמים לרמות תפקוד</a:t>
          </a:r>
        </a:p>
      </dgm:t>
    </dgm:pt>
    <dgm:pt modelId="{46D27DE4-BD32-429B-904A-288D301EB6D7}" type="parTrans" cxnId="{A1D8F397-9A3B-40CC-A50E-E0BD1B149D42}">
      <dgm:prSet/>
      <dgm:spPr>
        <a:ln>
          <a:solidFill>
            <a:srgbClr val="0070C0"/>
          </a:solidFill>
        </a:ln>
      </dgm:spPr>
      <dgm:t>
        <a:bodyPr/>
        <a:lstStyle/>
        <a:p>
          <a:pPr rtl="1"/>
          <a:endParaRPr lang="he-IL"/>
        </a:p>
      </dgm:t>
    </dgm:pt>
    <dgm:pt modelId="{60B06BF6-A786-42CC-BE6D-21BC825554A3}" type="sibTrans" cxnId="{A1D8F397-9A3B-40CC-A50E-E0BD1B149D42}">
      <dgm:prSet/>
      <dgm:spPr/>
      <dgm:t>
        <a:bodyPr/>
        <a:lstStyle/>
        <a:p>
          <a:pPr rtl="1"/>
          <a:endParaRPr lang="he-IL"/>
        </a:p>
      </dgm:t>
    </dgm:pt>
    <dgm:pt modelId="{68D5A50C-BB80-4521-8BA3-44317E6F13F2}">
      <dgm:prSet custT="1"/>
      <dgm:spPr>
        <a:ln>
          <a:solidFill>
            <a:srgbClr val="0070C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תכניות ייחודיות לאוכלוסיות התלמידים בחינוך המיוחד- תכניות הכנה לחיים 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7906207-C54F-464B-951E-F6C02EE52539}" type="parTrans" cxnId="{411C82A9-66C4-4689-9773-556B2BB56755}">
      <dgm:prSet/>
      <dgm:spPr>
        <a:ln>
          <a:solidFill>
            <a:srgbClr val="0070C0"/>
          </a:solidFill>
        </a:ln>
      </dgm:spPr>
      <dgm:t>
        <a:bodyPr/>
        <a:lstStyle/>
        <a:p>
          <a:pPr rtl="1"/>
          <a:endParaRPr lang="he-IL"/>
        </a:p>
      </dgm:t>
    </dgm:pt>
    <dgm:pt modelId="{F6869617-B0E5-40EA-9E08-7A4DDB4B46CB}" type="sibTrans" cxnId="{411C82A9-66C4-4689-9773-556B2BB56755}">
      <dgm:prSet/>
      <dgm:spPr/>
      <dgm:t>
        <a:bodyPr/>
        <a:lstStyle/>
        <a:p>
          <a:pPr rtl="1"/>
          <a:endParaRPr lang="he-IL"/>
        </a:p>
      </dgm:t>
    </dgm:pt>
    <dgm:pt modelId="{8982D7E5-50A3-4BC2-AD86-415066E647CE}" type="pres">
      <dgm:prSet presAssocID="{7822374A-2A7D-4CBF-89B6-7450136B4B0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B9C9C6B8-CCA8-44B5-BA98-3F16ED592E7D}" type="pres">
      <dgm:prSet presAssocID="{63937B69-82BE-48CB-81A9-DBFABE5CF2C9}" presName="root" presStyleCnt="0"/>
      <dgm:spPr/>
      <dgm:t>
        <a:bodyPr/>
        <a:lstStyle/>
        <a:p>
          <a:pPr rtl="1"/>
          <a:endParaRPr lang="he-IL"/>
        </a:p>
      </dgm:t>
    </dgm:pt>
    <dgm:pt modelId="{3A9542FB-0B75-4DAA-AC2C-615160623B07}" type="pres">
      <dgm:prSet presAssocID="{63937B69-82BE-48CB-81A9-DBFABE5CF2C9}" presName="rootComposite" presStyleCnt="0"/>
      <dgm:spPr/>
      <dgm:t>
        <a:bodyPr/>
        <a:lstStyle/>
        <a:p>
          <a:pPr rtl="1"/>
          <a:endParaRPr lang="he-IL"/>
        </a:p>
      </dgm:t>
    </dgm:pt>
    <dgm:pt modelId="{C76B7F5D-52E0-4E33-B285-F73D4EC84121}" type="pres">
      <dgm:prSet presAssocID="{63937B69-82BE-48CB-81A9-DBFABE5CF2C9}" presName="rootText" presStyleLbl="node1" presStyleIdx="0" presStyleCnt="4" custScaleX="169422" custScaleY="171023" custLinFactNeighborX="4558" custLinFactNeighborY="-8"/>
      <dgm:spPr/>
      <dgm:t>
        <a:bodyPr/>
        <a:lstStyle/>
        <a:p>
          <a:pPr rtl="1"/>
          <a:endParaRPr lang="he-IL"/>
        </a:p>
      </dgm:t>
    </dgm:pt>
    <dgm:pt modelId="{ECC85D35-7A96-49DA-821D-BDF284E09642}" type="pres">
      <dgm:prSet presAssocID="{63937B69-82BE-48CB-81A9-DBFABE5CF2C9}" presName="rootConnector" presStyleLbl="node1" presStyleIdx="0" presStyleCnt="4"/>
      <dgm:spPr/>
      <dgm:t>
        <a:bodyPr/>
        <a:lstStyle/>
        <a:p>
          <a:pPr rtl="1"/>
          <a:endParaRPr lang="he-IL"/>
        </a:p>
      </dgm:t>
    </dgm:pt>
    <dgm:pt modelId="{4E8DC41B-D989-43D9-8749-FE33B3BB701D}" type="pres">
      <dgm:prSet presAssocID="{63937B69-82BE-48CB-81A9-DBFABE5CF2C9}" presName="childShape" presStyleCnt="0"/>
      <dgm:spPr/>
      <dgm:t>
        <a:bodyPr/>
        <a:lstStyle/>
        <a:p>
          <a:pPr rtl="1"/>
          <a:endParaRPr lang="he-IL"/>
        </a:p>
      </dgm:t>
    </dgm:pt>
    <dgm:pt modelId="{D2D48C60-1C40-474C-B2FA-F7A8172C0290}" type="pres">
      <dgm:prSet presAssocID="{1EDF6032-260E-44CF-8714-45D29411F6A6}" presName="Name13" presStyleLbl="parChTrans1D2" presStyleIdx="0" presStyleCnt="21"/>
      <dgm:spPr/>
      <dgm:t>
        <a:bodyPr/>
        <a:lstStyle/>
        <a:p>
          <a:pPr rtl="1"/>
          <a:endParaRPr lang="he-IL"/>
        </a:p>
      </dgm:t>
    </dgm:pt>
    <dgm:pt modelId="{377BB647-7394-49B8-9A00-C540DEDCABFA}" type="pres">
      <dgm:prSet presAssocID="{B7E83C14-5836-4C35-ACCB-F6AFA1C13A42}" presName="childText" presStyleLbl="bgAcc1" presStyleIdx="0" presStyleCnt="21" custScaleX="165190" custScaleY="10712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FDC7E4B-07B1-4E9C-AEEE-FB8A71C10962}" type="pres">
      <dgm:prSet presAssocID="{2D388757-8D03-480B-80AD-399C23277714}" presName="Name13" presStyleLbl="parChTrans1D2" presStyleIdx="1" presStyleCnt="21"/>
      <dgm:spPr/>
      <dgm:t>
        <a:bodyPr/>
        <a:lstStyle/>
        <a:p>
          <a:pPr rtl="1"/>
          <a:endParaRPr lang="he-IL"/>
        </a:p>
      </dgm:t>
    </dgm:pt>
    <dgm:pt modelId="{84FA9780-C4B6-412D-8331-68A85523353C}" type="pres">
      <dgm:prSet presAssocID="{98ACC148-7283-4F4B-935B-1E5E4BF1FA01}" presName="childText" presStyleLbl="bgAcc1" presStyleIdx="1" presStyleCnt="21" custScaleX="167436" custScaleY="11242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EA5670D-A72B-4B36-83AB-39ABB2F09711}" type="pres">
      <dgm:prSet presAssocID="{56F87ADD-D805-4A14-82A6-ED013256C16F}" presName="Name13" presStyleLbl="parChTrans1D2" presStyleIdx="2" presStyleCnt="21"/>
      <dgm:spPr/>
      <dgm:t>
        <a:bodyPr/>
        <a:lstStyle/>
        <a:p>
          <a:pPr rtl="1"/>
          <a:endParaRPr lang="he-IL"/>
        </a:p>
      </dgm:t>
    </dgm:pt>
    <dgm:pt modelId="{D4B1E187-F756-4263-A0CF-959C3F408F4E}" type="pres">
      <dgm:prSet presAssocID="{A4017D1E-5AA2-4DBE-A88C-D2B7D93ADA34}" presName="childText" presStyleLbl="bgAcc1" presStyleIdx="2" presStyleCnt="21" custScaleX="170733" custScaleY="124799" custLinFactNeighborX="2690" custLinFactNeighborY="-328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3D63D90-0A12-4506-8DD8-B66BEE804E25}" type="pres">
      <dgm:prSet presAssocID="{E1521377-3DAB-4974-9E4F-F9B5252F52F2}" presName="Name13" presStyleLbl="parChTrans1D2" presStyleIdx="3" presStyleCnt="21"/>
      <dgm:spPr/>
      <dgm:t>
        <a:bodyPr/>
        <a:lstStyle/>
        <a:p>
          <a:pPr rtl="1"/>
          <a:endParaRPr lang="he-IL"/>
        </a:p>
      </dgm:t>
    </dgm:pt>
    <dgm:pt modelId="{0934D085-02C6-49C9-A01B-C0390AB43B11}" type="pres">
      <dgm:prSet presAssocID="{C27C694F-AE74-44C5-965F-C02C6A49E040}" presName="childText" presStyleLbl="bgAcc1" presStyleIdx="3" presStyleCnt="21" custScaleX="170662" custScaleY="11981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06F6EEA-F8D2-4C33-A351-3E03F393757F}" type="pres">
      <dgm:prSet presAssocID="{2AA9CFAC-3AB9-47FA-941B-DB2FE1C0FA05}" presName="Name13" presStyleLbl="parChTrans1D2" presStyleIdx="4" presStyleCnt="21"/>
      <dgm:spPr/>
      <dgm:t>
        <a:bodyPr/>
        <a:lstStyle/>
        <a:p>
          <a:pPr rtl="1"/>
          <a:endParaRPr lang="he-IL"/>
        </a:p>
      </dgm:t>
    </dgm:pt>
    <dgm:pt modelId="{213B4F1B-BCE2-4D2E-8EFD-F5BDB251CD33}" type="pres">
      <dgm:prSet presAssocID="{A6E2E966-4112-4A40-B012-E2AFE3530509}" presName="childText" presStyleLbl="bgAcc1" presStyleIdx="4" presStyleCnt="21" custScaleX="169458" custScaleY="14669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C3EACDA-1E55-48B1-A0AA-9D168B3BCFC2}" type="pres">
      <dgm:prSet presAssocID="{F0BF9ADB-09C0-41F4-9189-D52BEFB3C50B}" presName="Name13" presStyleLbl="parChTrans1D2" presStyleIdx="5" presStyleCnt="21"/>
      <dgm:spPr/>
      <dgm:t>
        <a:bodyPr/>
        <a:lstStyle/>
        <a:p>
          <a:pPr rtl="1"/>
          <a:endParaRPr lang="he-IL"/>
        </a:p>
      </dgm:t>
    </dgm:pt>
    <dgm:pt modelId="{251F6988-FDA0-48D5-8148-A8F8E393C4A0}" type="pres">
      <dgm:prSet presAssocID="{98568C83-0273-418D-9BEC-8D5FB10B1976}" presName="childText" presStyleLbl="bgAcc1" presStyleIdx="5" presStyleCnt="21" custScaleX="168660" custScaleY="14307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6CAD5BA-BD15-4433-80A5-139AD69D3BF2}" type="pres">
      <dgm:prSet presAssocID="{27F0BD16-C61A-4F95-8720-5F33093187E7}" presName="Name13" presStyleLbl="parChTrans1D2" presStyleIdx="6" presStyleCnt="21"/>
      <dgm:spPr/>
      <dgm:t>
        <a:bodyPr/>
        <a:lstStyle/>
        <a:p>
          <a:pPr rtl="1"/>
          <a:endParaRPr lang="he-IL"/>
        </a:p>
      </dgm:t>
    </dgm:pt>
    <dgm:pt modelId="{D82BE2F6-DD48-4B2B-BD5A-CA99ED08AAB8}" type="pres">
      <dgm:prSet presAssocID="{1DEBEF5C-6D5E-4791-9527-FED057BC0254}" presName="childText" presStyleLbl="bgAcc1" presStyleIdx="6" presStyleCnt="21" custScaleX="17226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28A7C9F-C977-4B06-AB50-2E896DFA5E1C}" type="pres">
      <dgm:prSet presAssocID="{69E61245-64CC-4DC4-AF96-57D39DC5EAB3}" presName="root" presStyleCnt="0"/>
      <dgm:spPr/>
      <dgm:t>
        <a:bodyPr/>
        <a:lstStyle/>
        <a:p>
          <a:pPr rtl="1"/>
          <a:endParaRPr lang="he-IL"/>
        </a:p>
      </dgm:t>
    </dgm:pt>
    <dgm:pt modelId="{8A65DE15-5454-4CA8-8C68-F6877118FE76}" type="pres">
      <dgm:prSet presAssocID="{69E61245-64CC-4DC4-AF96-57D39DC5EAB3}" presName="rootComposite" presStyleCnt="0"/>
      <dgm:spPr/>
      <dgm:t>
        <a:bodyPr/>
        <a:lstStyle/>
        <a:p>
          <a:pPr rtl="1"/>
          <a:endParaRPr lang="he-IL"/>
        </a:p>
      </dgm:t>
    </dgm:pt>
    <dgm:pt modelId="{C68597C0-E52F-4238-998D-B8A7F6AC98D6}" type="pres">
      <dgm:prSet presAssocID="{69E61245-64CC-4DC4-AF96-57D39DC5EAB3}" presName="rootText" presStyleLbl="node1" presStyleIdx="1" presStyleCnt="4" custScaleX="171791" custScaleY="176784"/>
      <dgm:spPr/>
      <dgm:t>
        <a:bodyPr/>
        <a:lstStyle/>
        <a:p>
          <a:pPr rtl="1"/>
          <a:endParaRPr lang="he-IL"/>
        </a:p>
      </dgm:t>
    </dgm:pt>
    <dgm:pt modelId="{1C5B2C9F-7F3D-4A65-A8E1-E5D568C3BC46}" type="pres">
      <dgm:prSet presAssocID="{69E61245-64CC-4DC4-AF96-57D39DC5EAB3}" presName="rootConnector" presStyleLbl="node1" presStyleIdx="1" presStyleCnt="4"/>
      <dgm:spPr/>
      <dgm:t>
        <a:bodyPr/>
        <a:lstStyle/>
        <a:p>
          <a:pPr rtl="1"/>
          <a:endParaRPr lang="he-IL"/>
        </a:p>
      </dgm:t>
    </dgm:pt>
    <dgm:pt modelId="{DA5E8064-FB5B-4E71-82F8-17E8D7EB3622}" type="pres">
      <dgm:prSet presAssocID="{69E61245-64CC-4DC4-AF96-57D39DC5EAB3}" presName="childShape" presStyleCnt="0"/>
      <dgm:spPr/>
      <dgm:t>
        <a:bodyPr/>
        <a:lstStyle/>
        <a:p>
          <a:pPr rtl="1"/>
          <a:endParaRPr lang="he-IL"/>
        </a:p>
      </dgm:t>
    </dgm:pt>
    <dgm:pt modelId="{3E4EF9CD-EAC7-4E02-89A8-07AE2BC67451}" type="pres">
      <dgm:prSet presAssocID="{D61DD360-9FD0-41C3-BAD7-F7D758E953DA}" presName="Name13" presStyleLbl="parChTrans1D2" presStyleIdx="7" presStyleCnt="21"/>
      <dgm:spPr/>
      <dgm:t>
        <a:bodyPr/>
        <a:lstStyle/>
        <a:p>
          <a:pPr rtl="1"/>
          <a:endParaRPr lang="he-IL"/>
        </a:p>
      </dgm:t>
    </dgm:pt>
    <dgm:pt modelId="{11560AA7-E34A-4245-ACB9-197A7B534C2B}" type="pres">
      <dgm:prSet presAssocID="{5FB1CB9D-252B-4862-99A5-7D9C52CF2DD5}" presName="childText" presStyleLbl="bgAcc1" presStyleIdx="7" presStyleCnt="21" custScaleX="204059" custScaleY="12277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186EEC9-BDD9-4F7C-9978-606FB80833D2}" type="pres">
      <dgm:prSet presAssocID="{7B7E4E10-BDE8-4DAB-92C7-00A9CC573CFA}" presName="Name13" presStyleLbl="parChTrans1D2" presStyleIdx="8" presStyleCnt="21"/>
      <dgm:spPr/>
      <dgm:t>
        <a:bodyPr/>
        <a:lstStyle/>
        <a:p>
          <a:pPr rtl="1"/>
          <a:endParaRPr lang="he-IL"/>
        </a:p>
      </dgm:t>
    </dgm:pt>
    <dgm:pt modelId="{20CA19F2-A773-468B-9A31-CEC175D60129}" type="pres">
      <dgm:prSet presAssocID="{586ADD38-EE8E-4FE5-87EE-C8B55857FAFA}" presName="childText" presStyleLbl="bgAcc1" presStyleIdx="8" presStyleCnt="21" custScaleX="204059" custScaleY="11868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EEA3E40-4233-415F-860E-7CB0D492D125}" type="pres">
      <dgm:prSet presAssocID="{CC7F9750-4F79-4A6B-9A17-3DC1C9AF15C0}" presName="Name13" presStyleLbl="parChTrans1D2" presStyleIdx="9" presStyleCnt="21"/>
      <dgm:spPr/>
      <dgm:t>
        <a:bodyPr/>
        <a:lstStyle/>
        <a:p>
          <a:pPr rtl="1"/>
          <a:endParaRPr lang="he-IL"/>
        </a:p>
      </dgm:t>
    </dgm:pt>
    <dgm:pt modelId="{B61BB401-3631-4664-9D6D-2EA0C8A72F7A}" type="pres">
      <dgm:prSet presAssocID="{83E4D7EB-B354-4B60-8F98-637C846BF764}" presName="childText" presStyleLbl="bgAcc1" presStyleIdx="9" presStyleCnt="21" custScaleX="204059" custScaleY="12723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E913BC7-8061-4522-85A2-649ABAC5A194}" type="pres">
      <dgm:prSet presAssocID="{DF3FDA0E-9E69-4E5C-91F9-2C55BF37F51C}" presName="Name13" presStyleLbl="parChTrans1D2" presStyleIdx="10" presStyleCnt="21"/>
      <dgm:spPr/>
      <dgm:t>
        <a:bodyPr/>
        <a:lstStyle/>
        <a:p>
          <a:pPr rtl="1"/>
          <a:endParaRPr lang="he-IL"/>
        </a:p>
      </dgm:t>
    </dgm:pt>
    <dgm:pt modelId="{D07EB71B-D332-4DEB-81C0-4EAA9F78B184}" type="pres">
      <dgm:prSet presAssocID="{6BB32938-22F4-4F35-BFBC-5BA738666E88}" presName="childText" presStyleLbl="bgAcc1" presStyleIdx="10" presStyleCnt="21" custScaleX="204153" custScaleY="14621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26C3A6B-806E-449B-B342-19C5A0CCB787}" type="pres">
      <dgm:prSet presAssocID="{DCDC5A03-EB00-4AE6-A8D4-837D3DF19C8D}" presName="Name13" presStyleLbl="parChTrans1D2" presStyleIdx="11" presStyleCnt="21"/>
      <dgm:spPr/>
      <dgm:t>
        <a:bodyPr/>
        <a:lstStyle/>
        <a:p>
          <a:pPr rtl="1"/>
          <a:endParaRPr lang="he-IL"/>
        </a:p>
      </dgm:t>
    </dgm:pt>
    <dgm:pt modelId="{3589C593-D586-4A7A-80F4-A173A9E13603}" type="pres">
      <dgm:prSet presAssocID="{7AD53D03-0D75-4942-A626-0ABC8007BCE5}" presName="childText" presStyleLbl="bgAcc1" presStyleIdx="11" presStyleCnt="21" custScaleX="204153" custScaleY="15380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D4882CA-87F4-4923-AFFC-50D1AD72C40F}" type="pres">
      <dgm:prSet presAssocID="{9C9AAEBA-B12E-4713-A443-E1EEFCDFB4AA}" presName="Name13" presStyleLbl="parChTrans1D2" presStyleIdx="12" presStyleCnt="21"/>
      <dgm:spPr/>
      <dgm:t>
        <a:bodyPr/>
        <a:lstStyle/>
        <a:p>
          <a:pPr rtl="1"/>
          <a:endParaRPr lang="he-IL"/>
        </a:p>
      </dgm:t>
    </dgm:pt>
    <dgm:pt modelId="{841FD52E-389D-46E4-9D72-288B1D51C08C}" type="pres">
      <dgm:prSet presAssocID="{FDC36B84-3A8E-45E8-9401-DA845E23217F}" presName="childText" presStyleLbl="bgAcc1" presStyleIdx="12" presStyleCnt="21" custScaleX="205641" custScaleY="12622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70F8751-D774-4230-B2D2-5F45921165FE}" type="pres">
      <dgm:prSet presAssocID="{9D03B90A-50D2-45E8-B6BC-EC52F68B867D}" presName="root" presStyleCnt="0"/>
      <dgm:spPr/>
      <dgm:t>
        <a:bodyPr/>
        <a:lstStyle/>
        <a:p>
          <a:pPr rtl="1"/>
          <a:endParaRPr lang="he-IL"/>
        </a:p>
      </dgm:t>
    </dgm:pt>
    <dgm:pt modelId="{4D6CC4DB-5DD6-4527-ACBC-450E33BF7713}" type="pres">
      <dgm:prSet presAssocID="{9D03B90A-50D2-45E8-B6BC-EC52F68B867D}" presName="rootComposite" presStyleCnt="0"/>
      <dgm:spPr/>
      <dgm:t>
        <a:bodyPr/>
        <a:lstStyle/>
        <a:p>
          <a:pPr rtl="1"/>
          <a:endParaRPr lang="he-IL"/>
        </a:p>
      </dgm:t>
    </dgm:pt>
    <dgm:pt modelId="{661F4572-A5FA-47A4-8138-D02733305E05}" type="pres">
      <dgm:prSet presAssocID="{9D03B90A-50D2-45E8-B6BC-EC52F68B867D}" presName="rootText" presStyleLbl="node1" presStyleIdx="2" presStyleCnt="4" custScaleX="177901" custScaleY="177923" custLinFactNeighborX="-1458" custLinFactNeighborY="-340"/>
      <dgm:spPr/>
      <dgm:t>
        <a:bodyPr/>
        <a:lstStyle/>
        <a:p>
          <a:pPr rtl="1"/>
          <a:endParaRPr lang="he-IL"/>
        </a:p>
      </dgm:t>
    </dgm:pt>
    <dgm:pt modelId="{1EA1D9DE-E421-4C91-827F-DC93622B2661}" type="pres">
      <dgm:prSet presAssocID="{9D03B90A-50D2-45E8-B6BC-EC52F68B867D}" presName="rootConnector" presStyleLbl="node1" presStyleIdx="2" presStyleCnt="4"/>
      <dgm:spPr/>
      <dgm:t>
        <a:bodyPr/>
        <a:lstStyle/>
        <a:p>
          <a:pPr rtl="1"/>
          <a:endParaRPr lang="he-IL"/>
        </a:p>
      </dgm:t>
    </dgm:pt>
    <dgm:pt modelId="{6BF5B720-A9B2-4767-9860-A9D2D92A64C4}" type="pres">
      <dgm:prSet presAssocID="{9D03B90A-50D2-45E8-B6BC-EC52F68B867D}" presName="childShape" presStyleCnt="0"/>
      <dgm:spPr/>
      <dgm:t>
        <a:bodyPr/>
        <a:lstStyle/>
        <a:p>
          <a:pPr rtl="1"/>
          <a:endParaRPr lang="he-IL"/>
        </a:p>
      </dgm:t>
    </dgm:pt>
    <dgm:pt modelId="{7CF139FA-82DA-4D43-8B2D-D059B509F2EE}" type="pres">
      <dgm:prSet presAssocID="{80D3884C-6EDC-4CA2-9A56-5612056A3B7B}" presName="Name13" presStyleLbl="parChTrans1D2" presStyleIdx="13" presStyleCnt="21"/>
      <dgm:spPr/>
      <dgm:t>
        <a:bodyPr/>
        <a:lstStyle/>
        <a:p>
          <a:pPr rtl="1"/>
          <a:endParaRPr lang="he-IL"/>
        </a:p>
      </dgm:t>
    </dgm:pt>
    <dgm:pt modelId="{6BE8A9CB-8E1B-4BD2-9646-015BB48BEE52}" type="pres">
      <dgm:prSet presAssocID="{307039D4-8049-42A1-8E63-0C754E703F64}" presName="childText" presStyleLbl="bgAcc1" presStyleIdx="13" presStyleCnt="21" custScaleX="197807" custScaleY="12934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B67A2B0-6254-4369-9860-CAA56D8D2372}" type="pres">
      <dgm:prSet presAssocID="{A17284DE-5211-4FDB-A885-4CD0C0C91CF3}" presName="Name13" presStyleLbl="parChTrans1D2" presStyleIdx="14" presStyleCnt="21"/>
      <dgm:spPr/>
      <dgm:t>
        <a:bodyPr/>
        <a:lstStyle/>
        <a:p>
          <a:pPr rtl="1"/>
          <a:endParaRPr lang="he-IL"/>
        </a:p>
      </dgm:t>
    </dgm:pt>
    <dgm:pt modelId="{10512B29-7FC3-4311-BE2A-87BEAE3CA6E6}" type="pres">
      <dgm:prSet presAssocID="{EC544AE6-C983-483A-9E37-0394CA233678}" presName="childText" presStyleLbl="bgAcc1" presStyleIdx="14" presStyleCnt="21" custScaleX="198465" custScaleY="111638" custLinFactNeighborX="-1034" custLinFactNeighborY="-514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706DFB1-CD3C-4B00-B85C-7FADC88CC873}" type="pres">
      <dgm:prSet presAssocID="{46D27DE4-BD32-429B-904A-288D301EB6D7}" presName="Name13" presStyleLbl="parChTrans1D2" presStyleIdx="15" presStyleCnt="21"/>
      <dgm:spPr/>
      <dgm:t>
        <a:bodyPr/>
        <a:lstStyle/>
        <a:p>
          <a:pPr rtl="1"/>
          <a:endParaRPr lang="he-IL"/>
        </a:p>
      </dgm:t>
    </dgm:pt>
    <dgm:pt modelId="{A8F0EAED-E1A9-480D-BD33-F2274A78361C}" type="pres">
      <dgm:prSet presAssocID="{E66D7C3D-D7E2-4DDE-A16A-F4B90BC07F37}" presName="childText" presStyleLbl="bgAcc1" presStyleIdx="15" presStyleCnt="21" custScaleX="193735" custScaleY="145668" custLinFactNeighborX="2975" custLinFactNeighborY="-342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D3B6F31-9FA4-4D37-A0E8-3BD4D46B6DB3}" type="pres">
      <dgm:prSet presAssocID="{F7906207-C54F-464B-951E-F6C02EE52539}" presName="Name13" presStyleLbl="parChTrans1D2" presStyleIdx="16" presStyleCnt="21"/>
      <dgm:spPr/>
      <dgm:t>
        <a:bodyPr/>
        <a:lstStyle/>
        <a:p>
          <a:pPr rtl="1"/>
          <a:endParaRPr lang="he-IL"/>
        </a:p>
      </dgm:t>
    </dgm:pt>
    <dgm:pt modelId="{2065A089-CD4D-44BF-89C5-282177A9008C}" type="pres">
      <dgm:prSet presAssocID="{68D5A50C-BB80-4521-8BA3-44317E6F13F2}" presName="childText" presStyleLbl="bgAcc1" presStyleIdx="16" presStyleCnt="21" custScaleX="202481" custScaleY="17877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A5FCDFB-E367-4546-AA10-9196A1A0FC34}" type="pres">
      <dgm:prSet presAssocID="{91066D40-CA15-44EC-9617-621CBCC1E111}" presName="root" presStyleCnt="0"/>
      <dgm:spPr/>
      <dgm:t>
        <a:bodyPr/>
        <a:lstStyle/>
        <a:p>
          <a:pPr rtl="1"/>
          <a:endParaRPr lang="he-IL"/>
        </a:p>
      </dgm:t>
    </dgm:pt>
    <dgm:pt modelId="{7D142A36-AEB3-4C2D-B974-B2927328C5C3}" type="pres">
      <dgm:prSet presAssocID="{91066D40-CA15-44EC-9617-621CBCC1E111}" presName="rootComposite" presStyleCnt="0"/>
      <dgm:spPr/>
      <dgm:t>
        <a:bodyPr/>
        <a:lstStyle/>
        <a:p>
          <a:pPr rtl="1"/>
          <a:endParaRPr lang="he-IL"/>
        </a:p>
      </dgm:t>
    </dgm:pt>
    <dgm:pt modelId="{FBC9C31D-09ED-42B5-A458-052C08E3B256}" type="pres">
      <dgm:prSet presAssocID="{91066D40-CA15-44EC-9617-621CBCC1E111}" presName="rootText" presStyleLbl="node1" presStyleIdx="3" presStyleCnt="4" custScaleX="169698" custScaleY="167418"/>
      <dgm:spPr/>
      <dgm:t>
        <a:bodyPr/>
        <a:lstStyle/>
        <a:p>
          <a:pPr rtl="1"/>
          <a:endParaRPr lang="he-IL"/>
        </a:p>
      </dgm:t>
    </dgm:pt>
    <dgm:pt modelId="{B2FE8647-61F3-47C7-A215-2D9583289B39}" type="pres">
      <dgm:prSet presAssocID="{91066D40-CA15-44EC-9617-621CBCC1E111}" presName="rootConnector" presStyleLbl="node1" presStyleIdx="3" presStyleCnt="4"/>
      <dgm:spPr/>
      <dgm:t>
        <a:bodyPr/>
        <a:lstStyle/>
        <a:p>
          <a:pPr rtl="1"/>
          <a:endParaRPr lang="he-IL"/>
        </a:p>
      </dgm:t>
    </dgm:pt>
    <dgm:pt modelId="{B7028C29-B95D-48E1-9FB4-09B5EFAC2598}" type="pres">
      <dgm:prSet presAssocID="{91066D40-CA15-44EC-9617-621CBCC1E111}" presName="childShape" presStyleCnt="0"/>
      <dgm:spPr/>
      <dgm:t>
        <a:bodyPr/>
        <a:lstStyle/>
        <a:p>
          <a:pPr rtl="1"/>
          <a:endParaRPr lang="he-IL"/>
        </a:p>
      </dgm:t>
    </dgm:pt>
    <dgm:pt modelId="{72D3AEDB-5052-44CF-BAD9-20A75932546B}" type="pres">
      <dgm:prSet presAssocID="{8FC8A14E-D88B-4274-AC35-9B39615D7179}" presName="Name13" presStyleLbl="parChTrans1D2" presStyleIdx="17" presStyleCnt="21"/>
      <dgm:spPr/>
      <dgm:t>
        <a:bodyPr/>
        <a:lstStyle/>
        <a:p>
          <a:pPr rtl="1"/>
          <a:endParaRPr lang="he-IL"/>
        </a:p>
      </dgm:t>
    </dgm:pt>
    <dgm:pt modelId="{F02DA7FA-12BA-49A1-B1D9-3670C2424AE4}" type="pres">
      <dgm:prSet presAssocID="{128A5E72-AD62-4531-87FC-297EFEBF6B94}" presName="childText" presStyleLbl="bgAcc1" presStyleIdx="17" presStyleCnt="21" custScaleX="172197" custScaleY="21827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FE61FDD-020F-41A1-BCC6-444FA7E9A792}" type="pres">
      <dgm:prSet presAssocID="{D4709DE4-7A8C-43AF-98CF-A6A642ADC094}" presName="Name13" presStyleLbl="parChTrans1D2" presStyleIdx="18" presStyleCnt="21"/>
      <dgm:spPr/>
      <dgm:t>
        <a:bodyPr/>
        <a:lstStyle/>
        <a:p>
          <a:pPr rtl="1"/>
          <a:endParaRPr lang="he-IL"/>
        </a:p>
      </dgm:t>
    </dgm:pt>
    <dgm:pt modelId="{0F42A2D4-58EA-4783-A945-A0A8FC34CA28}" type="pres">
      <dgm:prSet presAssocID="{608CE47A-6E57-46F2-9E4E-29DB479C2EFA}" presName="childText" presStyleLbl="bgAcc1" presStyleIdx="18" presStyleCnt="21" custScaleX="172197" custScaleY="26677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6819BB9-C0BC-485E-9B40-A35C009EEE62}" type="pres">
      <dgm:prSet presAssocID="{D5ACB900-EF66-4A9E-BDAB-F13F08F4BCA7}" presName="Name13" presStyleLbl="parChTrans1D2" presStyleIdx="19" presStyleCnt="21"/>
      <dgm:spPr/>
      <dgm:t>
        <a:bodyPr/>
        <a:lstStyle/>
        <a:p>
          <a:pPr rtl="1"/>
          <a:endParaRPr lang="he-IL"/>
        </a:p>
      </dgm:t>
    </dgm:pt>
    <dgm:pt modelId="{21B89840-C7D5-49C2-8587-8CFF35077889}" type="pres">
      <dgm:prSet presAssocID="{F218B8E6-4AC9-40F9-BFC2-F53C26F92C32}" presName="childText" presStyleLbl="bgAcc1" presStyleIdx="19" presStyleCnt="21" custScaleX="174125" custScaleY="139990" custLinFactNeighborX="-3847" custLinFactNeighborY="366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370E96B-DF2C-4C18-AAB3-3865768222C3}" type="pres">
      <dgm:prSet presAssocID="{94E6DAA5-A211-4EC8-BEB8-86FD6C257AB0}" presName="Name13" presStyleLbl="parChTrans1D2" presStyleIdx="20" presStyleCnt="21"/>
      <dgm:spPr/>
      <dgm:t>
        <a:bodyPr/>
        <a:lstStyle/>
        <a:p>
          <a:pPr rtl="1"/>
          <a:endParaRPr lang="he-IL"/>
        </a:p>
      </dgm:t>
    </dgm:pt>
    <dgm:pt modelId="{45AE4CD6-64E3-4C5A-9079-1ABD3F2712B6}" type="pres">
      <dgm:prSet presAssocID="{EA824814-627D-4BD2-B1CB-D60A9D1FCD81}" presName="childText" presStyleLbl="bgAcc1" presStyleIdx="20" presStyleCnt="21" custScaleX="162892" custScaleY="150654" custLinFactNeighborX="4935" custLinFactNeighborY="6372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D6B5CEA-2522-49C2-A8E7-B13E960922B1}" type="presOf" srcId="{307039D4-8049-42A1-8E63-0C754E703F64}" destId="{6BE8A9CB-8E1B-4BD2-9646-015BB48BEE52}" srcOrd="0" destOrd="0" presId="urn:microsoft.com/office/officeart/2005/8/layout/hierarchy3"/>
    <dgm:cxn modelId="{1B8CCF6A-A77F-41DE-9AEC-18537EF725E9}" type="presOf" srcId="{1EDF6032-260E-44CF-8714-45D29411F6A6}" destId="{D2D48C60-1C40-474C-B2FA-F7A8172C0290}" srcOrd="0" destOrd="0" presId="urn:microsoft.com/office/officeart/2005/8/layout/hierarchy3"/>
    <dgm:cxn modelId="{5220682C-2468-46F9-A849-BCC03966A11F}" type="presOf" srcId="{F0BF9ADB-09C0-41F4-9189-D52BEFB3C50B}" destId="{4C3EACDA-1E55-48B1-A0AA-9D168B3BCFC2}" srcOrd="0" destOrd="0" presId="urn:microsoft.com/office/officeart/2005/8/layout/hierarchy3"/>
    <dgm:cxn modelId="{F459CF5D-94C5-4332-B519-8653D9C7C92F}" type="presOf" srcId="{6BB32938-22F4-4F35-BFBC-5BA738666E88}" destId="{D07EB71B-D332-4DEB-81C0-4EAA9F78B184}" srcOrd="0" destOrd="0" presId="urn:microsoft.com/office/officeart/2005/8/layout/hierarchy3"/>
    <dgm:cxn modelId="{0A0A53C8-9327-4FD4-8919-3AC43463FCA5}" srcId="{91066D40-CA15-44EC-9617-621CBCC1E111}" destId="{608CE47A-6E57-46F2-9E4E-29DB479C2EFA}" srcOrd="1" destOrd="0" parTransId="{D4709DE4-7A8C-43AF-98CF-A6A642ADC094}" sibTransId="{33D0606A-845B-42F5-823C-34EDB3F787FB}"/>
    <dgm:cxn modelId="{FCBF8A13-C4CD-479A-A7B7-953A81EAB1DC}" type="presOf" srcId="{F7906207-C54F-464B-951E-F6C02EE52539}" destId="{ED3B6F31-9FA4-4D37-A0E8-3BD4D46B6DB3}" srcOrd="0" destOrd="0" presId="urn:microsoft.com/office/officeart/2005/8/layout/hierarchy3"/>
    <dgm:cxn modelId="{AFC29A0A-9019-4451-89EC-7687265C38B7}" type="presOf" srcId="{94E6DAA5-A211-4EC8-BEB8-86FD6C257AB0}" destId="{E370E96B-DF2C-4C18-AAB3-3865768222C3}" srcOrd="0" destOrd="0" presId="urn:microsoft.com/office/officeart/2005/8/layout/hierarchy3"/>
    <dgm:cxn modelId="{76118C41-DDAB-42A8-A734-75554B7A91CD}" srcId="{63937B69-82BE-48CB-81A9-DBFABE5CF2C9}" destId="{A6E2E966-4112-4A40-B012-E2AFE3530509}" srcOrd="4" destOrd="0" parTransId="{2AA9CFAC-3AB9-47FA-941B-DB2FE1C0FA05}" sibTransId="{66C7ACD6-C8BA-4C80-BD37-D98033C42DA2}"/>
    <dgm:cxn modelId="{0CCD5A15-18B1-485D-8375-B51BDF424DA4}" type="presOf" srcId="{9C9AAEBA-B12E-4713-A443-E1EEFCDFB4AA}" destId="{0D4882CA-87F4-4923-AFFC-50D1AD72C40F}" srcOrd="0" destOrd="0" presId="urn:microsoft.com/office/officeart/2005/8/layout/hierarchy3"/>
    <dgm:cxn modelId="{C88CDA51-E8D9-40AA-992A-C62FC936843E}" type="presOf" srcId="{C27C694F-AE74-44C5-965F-C02C6A49E040}" destId="{0934D085-02C6-49C9-A01B-C0390AB43B11}" srcOrd="0" destOrd="0" presId="urn:microsoft.com/office/officeart/2005/8/layout/hierarchy3"/>
    <dgm:cxn modelId="{CF729A63-872E-4467-A60C-13D2163FCF2F}" srcId="{63937B69-82BE-48CB-81A9-DBFABE5CF2C9}" destId="{C27C694F-AE74-44C5-965F-C02C6A49E040}" srcOrd="3" destOrd="0" parTransId="{E1521377-3DAB-4974-9E4F-F9B5252F52F2}" sibTransId="{004C093E-3363-4FC1-B7FF-C3FEA3315242}"/>
    <dgm:cxn modelId="{4996538B-E11A-4AB4-A7AF-6626FD90E624}" type="presOf" srcId="{DF3FDA0E-9E69-4E5C-91F9-2C55BF37F51C}" destId="{0E913BC7-8061-4522-85A2-649ABAC5A194}" srcOrd="0" destOrd="0" presId="urn:microsoft.com/office/officeart/2005/8/layout/hierarchy3"/>
    <dgm:cxn modelId="{374527F7-1F51-4C93-811B-62A11942C68E}" type="presOf" srcId="{98ACC148-7283-4F4B-935B-1E5E4BF1FA01}" destId="{84FA9780-C4B6-412D-8331-68A85523353C}" srcOrd="0" destOrd="0" presId="urn:microsoft.com/office/officeart/2005/8/layout/hierarchy3"/>
    <dgm:cxn modelId="{95B4AA35-348D-440D-9159-61652A13D8A1}" type="presOf" srcId="{91066D40-CA15-44EC-9617-621CBCC1E111}" destId="{FBC9C31D-09ED-42B5-A458-052C08E3B256}" srcOrd="0" destOrd="0" presId="urn:microsoft.com/office/officeart/2005/8/layout/hierarchy3"/>
    <dgm:cxn modelId="{421370BE-53A1-42F9-8D4B-23A1F0FB5FCF}" type="presOf" srcId="{586ADD38-EE8E-4FE5-87EE-C8B55857FAFA}" destId="{20CA19F2-A773-468B-9A31-CEC175D60129}" srcOrd="0" destOrd="0" presId="urn:microsoft.com/office/officeart/2005/8/layout/hierarchy3"/>
    <dgm:cxn modelId="{FD61AF38-84E1-4356-9F30-62C84BE3B1A0}" type="presOf" srcId="{83E4D7EB-B354-4B60-8F98-637C846BF764}" destId="{B61BB401-3631-4664-9D6D-2EA0C8A72F7A}" srcOrd="0" destOrd="0" presId="urn:microsoft.com/office/officeart/2005/8/layout/hierarchy3"/>
    <dgm:cxn modelId="{ED5FBA9D-67A7-41E4-ACD9-70420BF86289}" type="presOf" srcId="{56F87ADD-D805-4A14-82A6-ED013256C16F}" destId="{3EA5670D-A72B-4B36-83AB-39ABB2F09711}" srcOrd="0" destOrd="0" presId="urn:microsoft.com/office/officeart/2005/8/layout/hierarchy3"/>
    <dgm:cxn modelId="{146DF8E8-E462-4C5F-8764-F6389D6EF85B}" type="presOf" srcId="{1DEBEF5C-6D5E-4791-9527-FED057BC0254}" destId="{D82BE2F6-DD48-4B2B-BD5A-CA99ED08AAB8}" srcOrd="0" destOrd="0" presId="urn:microsoft.com/office/officeart/2005/8/layout/hierarchy3"/>
    <dgm:cxn modelId="{411C82A9-66C4-4689-9773-556B2BB56755}" srcId="{9D03B90A-50D2-45E8-B6BC-EC52F68B867D}" destId="{68D5A50C-BB80-4521-8BA3-44317E6F13F2}" srcOrd="3" destOrd="0" parTransId="{F7906207-C54F-464B-951E-F6C02EE52539}" sibTransId="{F6869617-B0E5-40EA-9E08-7A4DDB4B46CB}"/>
    <dgm:cxn modelId="{9B2684DC-D921-4BB2-BA6E-101AFDC7E0F7}" srcId="{7822374A-2A7D-4CBF-89B6-7450136B4B0E}" destId="{63937B69-82BE-48CB-81A9-DBFABE5CF2C9}" srcOrd="0" destOrd="0" parTransId="{565CF4F7-DC62-4E7A-88AA-969449D669A3}" sibTransId="{F7A4E929-E93D-4E1B-929C-64072C108825}"/>
    <dgm:cxn modelId="{BFC9D9AC-52D8-4B2B-9D37-59B764E443A3}" srcId="{69E61245-64CC-4DC4-AF96-57D39DC5EAB3}" destId="{5FB1CB9D-252B-4862-99A5-7D9C52CF2DD5}" srcOrd="0" destOrd="0" parTransId="{D61DD360-9FD0-41C3-BAD7-F7D758E953DA}" sibTransId="{1196BBA8-66E0-4451-8079-49D32C39DED3}"/>
    <dgm:cxn modelId="{01E65283-691A-480C-ADF8-9CC6F35A672C}" type="presOf" srcId="{9D03B90A-50D2-45E8-B6BC-EC52F68B867D}" destId="{661F4572-A5FA-47A4-8138-D02733305E05}" srcOrd="0" destOrd="0" presId="urn:microsoft.com/office/officeart/2005/8/layout/hierarchy3"/>
    <dgm:cxn modelId="{70047224-33B4-450F-9163-A4C4CBCBCB87}" srcId="{91066D40-CA15-44EC-9617-621CBCC1E111}" destId="{EA824814-627D-4BD2-B1CB-D60A9D1FCD81}" srcOrd="3" destOrd="0" parTransId="{94E6DAA5-A211-4EC8-BEB8-86FD6C257AB0}" sibTransId="{26D288C3-733A-4194-A1E4-5A3FFABD1847}"/>
    <dgm:cxn modelId="{1DEE2DEC-523E-4187-8721-21CD047196E8}" srcId="{9D03B90A-50D2-45E8-B6BC-EC52F68B867D}" destId="{EC544AE6-C983-483A-9E37-0394CA233678}" srcOrd="1" destOrd="0" parTransId="{A17284DE-5211-4FDB-A885-4CD0C0C91CF3}" sibTransId="{560351C3-54AE-4B71-BEAE-5F8D850DE70D}"/>
    <dgm:cxn modelId="{40E658A7-3B0B-49EA-B5EC-81FC8599A601}" srcId="{91066D40-CA15-44EC-9617-621CBCC1E111}" destId="{F218B8E6-4AC9-40F9-BFC2-F53C26F92C32}" srcOrd="2" destOrd="0" parTransId="{D5ACB900-EF66-4A9E-BDAB-F13F08F4BCA7}" sibTransId="{FD22387E-4A6E-4B33-BABE-3D9E53890DF6}"/>
    <dgm:cxn modelId="{824BB56F-3C82-4D54-941A-CD36C0C1A53A}" type="presOf" srcId="{7B7E4E10-BDE8-4DAB-92C7-00A9CC573CFA}" destId="{8186EEC9-BDD9-4F7C-9978-606FB80833D2}" srcOrd="0" destOrd="0" presId="urn:microsoft.com/office/officeart/2005/8/layout/hierarchy3"/>
    <dgm:cxn modelId="{CC94A500-CD2B-485E-8CDF-13C3C5A97564}" type="presOf" srcId="{2D388757-8D03-480B-80AD-399C23277714}" destId="{DFDC7E4B-07B1-4E9C-AEEE-FB8A71C10962}" srcOrd="0" destOrd="0" presId="urn:microsoft.com/office/officeart/2005/8/layout/hierarchy3"/>
    <dgm:cxn modelId="{D6E8CEDE-A46C-4779-8504-A1F5CD1F91AA}" type="presOf" srcId="{2AA9CFAC-3AB9-47FA-941B-DB2FE1C0FA05}" destId="{B06F6EEA-F8D2-4C33-A351-3E03F393757F}" srcOrd="0" destOrd="0" presId="urn:microsoft.com/office/officeart/2005/8/layout/hierarchy3"/>
    <dgm:cxn modelId="{CDF6DCA3-6C17-4EFE-9921-E5A90B35182B}" srcId="{69E61245-64CC-4DC4-AF96-57D39DC5EAB3}" destId="{7AD53D03-0D75-4942-A626-0ABC8007BCE5}" srcOrd="4" destOrd="0" parTransId="{DCDC5A03-EB00-4AE6-A8D4-837D3DF19C8D}" sibTransId="{6AABBE5F-ACFB-4AE5-B8D2-8FA62F5FFE21}"/>
    <dgm:cxn modelId="{558061A0-C939-4F27-B731-88C31826755E}" type="presOf" srcId="{63937B69-82BE-48CB-81A9-DBFABE5CF2C9}" destId="{C76B7F5D-52E0-4E33-B285-F73D4EC84121}" srcOrd="0" destOrd="0" presId="urn:microsoft.com/office/officeart/2005/8/layout/hierarchy3"/>
    <dgm:cxn modelId="{B19B7F88-E0FF-4CF2-A13B-18F6E210DBFF}" srcId="{69E61245-64CC-4DC4-AF96-57D39DC5EAB3}" destId="{586ADD38-EE8E-4FE5-87EE-C8B55857FAFA}" srcOrd="1" destOrd="0" parTransId="{7B7E4E10-BDE8-4DAB-92C7-00A9CC573CFA}" sibTransId="{71A66FD2-AF16-40BB-B173-FF226BB9DF5F}"/>
    <dgm:cxn modelId="{3307479C-2094-4B02-8D06-D3646E979A24}" type="presOf" srcId="{E66D7C3D-D7E2-4DDE-A16A-F4B90BC07F37}" destId="{A8F0EAED-E1A9-480D-BD33-F2274A78361C}" srcOrd="0" destOrd="0" presId="urn:microsoft.com/office/officeart/2005/8/layout/hierarchy3"/>
    <dgm:cxn modelId="{E033EF9E-94E7-45EC-94C8-15AE8A509895}" type="presOf" srcId="{91066D40-CA15-44EC-9617-621CBCC1E111}" destId="{B2FE8647-61F3-47C7-A215-2D9583289B39}" srcOrd="1" destOrd="0" presId="urn:microsoft.com/office/officeart/2005/8/layout/hierarchy3"/>
    <dgm:cxn modelId="{AFEFB88F-04FD-4184-B098-1942410DCA2E}" type="presOf" srcId="{98568C83-0273-418D-9BEC-8D5FB10B1976}" destId="{251F6988-FDA0-48D5-8148-A8F8E393C4A0}" srcOrd="0" destOrd="0" presId="urn:microsoft.com/office/officeart/2005/8/layout/hierarchy3"/>
    <dgm:cxn modelId="{6E60113A-D4D3-4325-92F5-62D87C786F1C}" srcId="{69E61245-64CC-4DC4-AF96-57D39DC5EAB3}" destId="{FDC36B84-3A8E-45E8-9401-DA845E23217F}" srcOrd="5" destOrd="0" parTransId="{9C9AAEBA-B12E-4713-A443-E1EEFCDFB4AA}" sibTransId="{7B787281-53B6-427C-8E59-4238B48B3778}"/>
    <dgm:cxn modelId="{F4A2EF77-052F-46A1-A5EE-940D4182D680}" type="presOf" srcId="{DCDC5A03-EB00-4AE6-A8D4-837D3DF19C8D}" destId="{026C3A6B-806E-449B-B342-19C5A0CCB787}" srcOrd="0" destOrd="0" presId="urn:microsoft.com/office/officeart/2005/8/layout/hierarchy3"/>
    <dgm:cxn modelId="{F561891D-FC01-409F-BF77-BF6C7593816C}" type="presOf" srcId="{8FC8A14E-D88B-4274-AC35-9B39615D7179}" destId="{72D3AEDB-5052-44CF-BAD9-20A75932546B}" srcOrd="0" destOrd="0" presId="urn:microsoft.com/office/officeart/2005/8/layout/hierarchy3"/>
    <dgm:cxn modelId="{ABEC1ADF-269C-4240-81E5-4570937AD6E2}" type="presOf" srcId="{63937B69-82BE-48CB-81A9-DBFABE5CF2C9}" destId="{ECC85D35-7A96-49DA-821D-BDF284E09642}" srcOrd="1" destOrd="0" presId="urn:microsoft.com/office/officeart/2005/8/layout/hierarchy3"/>
    <dgm:cxn modelId="{89A596DF-51BD-4436-A466-02AFDE6653D3}" type="presOf" srcId="{B7E83C14-5836-4C35-ACCB-F6AFA1C13A42}" destId="{377BB647-7394-49B8-9A00-C540DEDCABFA}" srcOrd="0" destOrd="0" presId="urn:microsoft.com/office/officeart/2005/8/layout/hierarchy3"/>
    <dgm:cxn modelId="{888E2C88-AD97-45FA-A69B-309FA043CD44}" srcId="{7822374A-2A7D-4CBF-89B6-7450136B4B0E}" destId="{69E61245-64CC-4DC4-AF96-57D39DC5EAB3}" srcOrd="1" destOrd="0" parTransId="{5344708A-63FA-4B1A-A95C-00301F23387F}" sibTransId="{4A564FD8-94A8-4FD0-AEC0-D37687D8128E}"/>
    <dgm:cxn modelId="{4741F426-8CC4-4B27-9889-2E075495C54F}" srcId="{9D03B90A-50D2-45E8-B6BC-EC52F68B867D}" destId="{307039D4-8049-42A1-8E63-0C754E703F64}" srcOrd="0" destOrd="0" parTransId="{80D3884C-6EDC-4CA2-9A56-5612056A3B7B}" sibTransId="{0B3B45DF-B6E3-4C95-BD82-179944B18B49}"/>
    <dgm:cxn modelId="{1E4191AB-4C1F-4F44-8843-E2DCBAF2289B}" type="presOf" srcId="{608CE47A-6E57-46F2-9E4E-29DB479C2EFA}" destId="{0F42A2D4-58EA-4783-A945-A0A8FC34CA28}" srcOrd="0" destOrd="0" presId="urn:microsoft.com/office/officeart/2005/8/layout/hierarchy3"/>
    <dgm:cxn modelId="{020CDC5F-B97D-4D8D-9071-2209D8C34A54}" type="presOf" srcId="{128A5E72-AD62-4531-87FC-297EFEBF6B94}" destId="{F02DA7FA-12BA-49A1-B1D9-3670C2424AE4}" srcOrd="0" destOrd="0" presId="urn:microsoft.com/office/officeart/2005/8/layout/hierarchy3"/>
    <dgm:cxn modelId="{EE6DD598-DD39-4880-B8D6-8DE50ADDCAB3}" type="presOf" srcId="{7AD53D03-0D75-4942-A626-0ABC8007BCE5}" destId="{3589C593-D586-4A7A-80F4-A173A9E13603}" srcOrd="0" destOrd="0" presId="urn:microsoft.com/office/officeart/2005/8/layout/hierarchy3"/>
    <dgm:cxn modelId="{176FEDC5-63F5-41B4-8C83-39611585A6C1}" srcId="{63937B69-82BE-48CB-81A9-DBFABE5CF2C9}" destId="{1DEBEF5C-6D5E-4791-9527-FED057BC0254}" srcOrd="6" destOrd="0" parTransId="{27F0BD16-C61A-4F95-8720-5F33093187E7}" sibTransId="{DF4DAF49-D7F5-45D4-A3FB-5A83B3F32CD6}"/>
    <dgm:cxn modelId="{7BEC04F7-D757-466D-B4BC-604C045E5646}" type="presOf" srcId="{CC7F9750-4F79-4A6B-9A17-3DC1C9AF15C0}" destId="{DEEA3E40-4233-415F-860E-7CB0D492D125}" srcOrd="0" destOrd="0" presId="urn:microsoft.com/office/officeart/2005/8/layout/hierarchy3"/>
    <dgm:cxn modelId="{76E7D9ED-694F-4FDC-B9DA-40341A89FDED}" type="presOf" srcId="{D4709DE4-7A8C-43AF-98CF-A6A642ADC094}" destId="{4FE61FDD-020F-41A1-BCC6-444FA7E9A792}" srcOrd="0" destOrd="0" presId="urn:microsoft.com/office/officeart/2005/8/layout/hierarchy3"/>
    <dgm:cxn modelId="{292124AC-0644-475D-8756-8B0519361FDA}" type="presOf" srcId="{EA824814-627D-4BD2-B1CB-D60A9D1FCD81}" destId="{45AE4CD6-64E3-4C5A-9079-1ABD3F2712B6}" srcOrd="0" destOrd="0" presId="urn:microsoft.com/office/officeart/2005/8/layout/hierarchy3"/>
    <dgm:cxn modelId="{B99CD354-58B9-41F0-B4D0-22DA2B102758}" srcId="{7822374A-2A7D-4CBF-89B6-7450136B4B0E}" destId="{9D03B90A-50D2-45E8-B6BC-EC52F68B867D}" srcOrd="2" destOrd="0" parTransId="{45F6420A-FE7D-483C-9032-86E758E209B7}" sibTransId="{F2DBC7E4-0CA7-4D6C-83C4-B9CAF62F75A6}"/>
    <dgm:cxn modelId="{E3CED34A-469F-4868-A6F8-AEA74DBB8A25}" type="presOf" srcId="{FDC36B84-3A8E-45E8-9401-DA845E23217F}" destId="{841FD52E-389D-46E4-9D72-288B1D51C08C}" srcOrd="0" destOrd="0" presId="urn:microsoft.com/office/officeart/2005/8/layout/hierarchy3"/>
    <dgm:cxn modelId="{6D39A135-A8ED-4B4B-895A-F763815C5B7F}" type="presOf" srcId="{46D27DE4-BD32-429B-904A-288D301EB6D7}" destId="{0706DFB1-CD3C-4B00-B85C-7FADC88CC873}" srcOrd="0" destOrd="0" presId="urn:microsoft.com/office/officeart/2005/8/layout/hierarchy3"/>
    <dgm:cxn modelId="{5ED5E326-613F-4677-BF15-275BCD36EFF9}" srcId="{91066D40-CA15-44EC-9617-621CBCC1E111}" destId="{128A5E72-AD62-4531-87FC-297EFEBF6B94}" srcOrd="0" destOrd="0" parTransId="{8FC8A14E-D88B-4274-AC35-9B39615D7179}" sibTransId="{81D171BF-F54F-4A12-9142-661D798E764A}"/>
    <dgm:cxn modelId="{19341720-E976-4E9D-B8DF-C37FF5DF6598}" type="presOf" srcId="{69E61245-64CC-4DC4-AF96-57D39DC5EAB3}" destId="{1C5B2C9F-7F3D-4A65-A8E1-E5D568C3BC46}" srcOrd="1" destOrd="0" presId="urn:microsoft.com/office/officeart/2005/8/layout/hierarchy3"/>
    <dgm:cxn modelId="{C395B140-B32A-4C3C-AA4F-D600AFB53F31}" type="presOf" srcId="{A4017D1E-5AA2-4DBE-A88C-D2B7D93ADA34}" destId="{D4B1E187-F756-4263-A0CF-959C3F408F4E}" srcOrd="0" destOrd="0" presId="urn:microsoft.com/office/officeart/2005/8/layout/hierarchy3"/>
    <dgm:cxn modelId="{EAD45EA5-5F30-4259-A76A-3985053DAE1A}" type="presOf" srcId="{69E61245-64CC-4DC4-AF96-57D39DC5EAB3}" destId="{C68597C0-E52F-4238-998D-B8A7F6AC98D6}" srcOrd="0" destOrd="0" presId="urn:microsoft.com/office/officeart/2005/8/layout/hierarchy3"/>
    <dgm:cxn modelId="{0DDB8654-0A44-486B-9D59-CD0CF45610AC}" type="presOf" srcId="{E1521377-3DAB-4974-9E4F-F9B5252F52F2}" destId="{43D63D90-0A12-4506-8DD8-B66BEE804E25}" srcOrd="0" destOrd="0" presId="urn:microsoft.com/office/officeart/2005/8/layout/hierarchy3"/>
    <dgm:cxn modelId="{36673EAE-297A-4AD9-976F-E0CF65F69AD5}" type="presOf" srcId="{A6E2E966-4112-4A40-B012-E2AFE3530509}" destId="{213B4F1B-BCE2-4D2E-8EFD-F5BDB251CD33}" srcOrd="0" destOrd="0" presId="urn:microsoft.com/office/officeart/2005/8/layout/hierarchy3"/>
    <dgm:cxn modelId="{E40606D2-41CA-4658-8FCA-A58D178AE322}" srcId="{69E61245-64CC-4DC4-AF96-57D39DC5EAB3}" destId="{83E4D7EB-B354-4B60-8F98-637C846BF764}" srcOrd="2" destOrd="0" parTransId="{CC7F9750-4F79-4A6B-9A17-3DC1C9AF15C0}" sibTransId="{1FBCC298-CB17-4D4B-A330-F87B5C141D70}"/>
    <dgm:cxn modelId="{966E0B9A-4FF0-42A3-86F8-F14C6DE52E3A}" srcId="{7822374A-2A7D-4CBF-89B6-7450136B4B0E}" destId="{91066D40-CA15-44EC-9617-621CBCC1E111}" srcOrd="3" destOrd="0" parTransId="{7F1251E3-2E3B-49BD-888F-22610BC66EF8}" sibTransId="{107B83D0-C455-42D1-B1EE-B8D0E266025E}"/>
    <dgm:cxn modelId="{A1D8F397-9A3B-40CC-A50E-E0BD1B149D42}" srcId="{9D03B90A-50D2-45E8-B6BC-EC52F68B867D}" destId="{E66D7C3D-D7E2-4DDE-A16A-F4B90BC07F37}" srcOrd="2" destOrd="0" parTransId="{46D27DE4-BD32-429B-904A-288D301EB6D7}" sibTransId="{60B06BF6-A786-42CC-BE6D-21BC825554A3}"/>
    <dgm:cxn modelId="{4862B673-B3A8-4050-9DC8-1C372E63DD16}" type="presOf" srcId="{7822374A-2A7D-4CBF-89B6-7450136B4B0E}" destId="{8982D7E5-50A3-4BC2-AD86-415066E647CE}" srcOrd="0" destOrd="0" presId="urn:microsoft.com/office/officeart/2005/8/layout/hierarchy3"/>
    <dgm:cxn modelId="{1ABC3530-2727-4F5C-832D-14F60F769E8A}" type="presOf" srcId="{D5ACB900-EF66-4A9E-BDAB-F13F08F4BCA7}" destId="{66819BB9-C0BC-485E-9B40-A35C009EEE62}" srcOrd="0" destOrd="0" presId="urn:microsoft.com/office/officeart/2005/8/layout/hierarchy3"/>
    <dgm:cxn modelId="{B7E9774B-A675-4839-812B-CC7888CD6F0A}" srcId="{63937B69-82BE-48CB-81A9-DBFABE5CF2C9}" destId="{98ACC148-7283-4F4B-935B-1E5E4BF1FA01}" srcOrd="1" destOrd="0" parTransId="{2D388757-8D03-480B-80AD-399C23277714}" sibTransId="{48B347E6-9A51-4EA1-A1CD-84815308FBF2}"/>
    <dgm:cxn modelId="{51F9CDCB-C7E4-41DD-B0E5-3E992C4F05EA}" type="presOf" srcId="{80D3884C-6EDC-4CA2-9A56-5612056A3B7B}" destId="{7CF139FA-82DA-4D43-8B2D-D059B509F2EE}" srcOrd="0" destOrd="0" presId="urn:microsoft.com/office/officeart/2005/8/layout/hierarchy3"/>
    <dgm:cxn modelId="{75E9C474-BAD4-4C64-B55D-E557DA31A530}" srcId="{63937B69-82BE-48CB-81A9-DBFABE5CF2C9}" destId="{B7E83C14-5836-4C35-ACCB-F6AFA1C13A42}" srcOrd="0" destOrd="0" parTransId="{1EDF6032-260E-44CF-8714-45D29411F6A6}" sibTransId="{E803EB66-A19C-4159-9FB5-7FB9B320AFB2}"/>
    <dgm:cxn modelId="{0F391982-F6A1-4ECA-864D-3B9B919AB94C}" srcId="{63937B69-82BE-48CB-81A9-DBFABE5CF2C9}" destId="{A4017D1E-5AA2-4DBE-A88C-D2B7D93ADA34}" srcOrd="2" destOrd="0" parTransId="{56F87ADD-D805-4A14-82A6-ED013256C16F}" sibTransId="{5B8E5C40-DAB3-42A9-80E9-500525A080A7}"/>
    <dgm:cxn modelId="{AC7A9965-5907-41F3-AF24-675193751FEB}" type="presOf" srcId="{9D03B90A-50D2-45E8-B6BC-EC52F68B867D}" destId="{1EA1D9DE-E421-4C91-827F-DC93622B2661}" srcOrd="1" destOrd="0" presId="urn:microsoft.com/office/officeart/2005/8/layout/hierarchy3"/>
    <dgm:cxn modelId="{DF0A6798-D6CB-4846-A5B4-40400D06A27E}" srcId="{69E61245-64CC-4DC4-AF96-57D39DC5EAB3}" destId="{6BB32938-22F4-4F35-BFBC-5BA738666E88}" srcOrd="3" destOrd="0" parTransId="{DF3FDA0E-9E69-4E5C-91F9-2C55BF37F51C}" sibTransId="{5286AEBE-A4C6-4203-A02C-30D8F8717665}"/>
    <dgm:cxn modelId="{7ED97120-5AC6-49D4-BA16-30E3D1F42AEC}" type="presOf" srcId="{F218B8E6-4AC9-40F9-BFC2-F53C26F92C32}" destId="{21B89840-C7D5-49C2-8587-8CFF35077889}" srcOrd="0" destOrd="0" presId="urn:microsoft.com/office/officeart/2005/8/layout/hierarchy3"/>
    <dgm:cxn modelId="{7649D699-6840-44F4-896F-32BBB8749E7B}" type="presOf" srcId="{EC544AE6-C983-483A-9E37-0394CA233678}" destId="{10512B29-7FC3-4311-BE2A-87BEAE3CA6E6}" srcOrd="0" destOrd="0" presId="urn:microsoft.com/office/officeart/2005/8/layout/hierarchy3"/>
    <dgm:cxn modelId="{9D70FA24-8EC8-4CF0-A505-04821B41F162}" type="presOf" srcId="{27F0BD16-C61A-4F95-8720-5F33093187E7}" destId="{16CAD5BA-BD15-4433-80A5-139AD69D3BF2}" srcOrd="0" destOrd="0" presId="urn:microsoft.com/office/officeart/2005/8/layout/hierarchy3"/>
    <dgm:cxn modelId="{AE5BC993-7E33-43FE-8E7D-8F5DAA6294AE}" type="presOf" srcId="{68D5A50C-BB80-4521-8BA3-44317E6F13F2}" destId="{2065A089-CD4D-44BF-89C5-282177A9008C}" srcOrd="0" destOrd="0" presId="urn:microsoft.com/office/officeart/2005/8/layout/hierarchy3"/>
    <dgm:cxn modelId="{97CFB07B-6705-4826-AD82-EA5383CDD8AC}" srcId="{63937B69-82BE-48CB-81A9-DBFABE5CF2C9}" destId="{98568C83-0273-418D-9BEC-8D5FB10B1976}" srcOrd="5" destOrd="0" parTransId="{F0BF9ADB-09C0-41F4-9189-D52BEFB3C50B}" sibTransId="{58B1A402-70AC-4AB0-AF22-716217E06F77}"/>
    <dgm:cxn modelId="{66313AA9-83D6-44A9-A984-0D3E33562DC2}" type="presOf" srcId="{A17284DE-5211-4FDB-A885-4CD0C0C91CF3}" destId="{9B67A2B0-6254-4369-9860-CAA56D8D2372}" srcOrd="0" destOrd="0" presId="urn:microsoft.com/office/officeart/2005/8/layout/hierarchy3"/>
    <dgm:cxn modelId="{9D19CBAC-B5BB-4FB9-851C-FDE2558EEB6C}" type="presOf" srcId="{D61DD360-9FD0-41C3-BAD7-F7D758E953DA}" destId="{3E4EF9CD-EAC7-4E02-89A8-07AE2BC67451}" srcOrd="0" destOrd="0" presId="urn:microsoft.com/office/officeart/2005/8/layout/hierarchy3"/>
    <dgm:cxn modelId="{3CB63657-CD75-46F5-845B-7C4299865B06}" type="presOf" srcId="{5FB1CB9D-252B-4862-99A5-7D9C52CF2DD5}" destId="{11560AA7-E34A-4245-ACB9-197A7B534C2B}" srcOrd="0" destOrd="0" presId="urn:microsoft.com/office/officeart/2005/8/layout/hierarchy3"/>
    <dgm:cxn modelId="{6ED34BC9-91C6-450D-8B1D-596B0A941E81}" type="presParOf" srcId="{8982D7E5-50A3-4BC2-AD86-415066E647CE}" destId="{B9C9C6B8-CCA8-44B5-BA98-3F16ED592E7D}" srcOrd="0" destOrd="0" presId="urn:microsoft.com/office/officeart/2005/8/layout/hierarchy3"/>
    <dgm:cxn modelId="{F181A436-5E1E-425C-A67D-185677A9124A}" type="presParOf" srcId="{B9C9C6B8-CCA8-44B5-BA98-3F16ED592E7D}" destId="{3A9542FB-0B75-4DAA-AC2C-615160623B07}" srcOrd="0" destOrd="0" presId="urn:microsoft.com/office/officeart/2005/8/layout/hierarchy3"/>
    <dgm:cxn modelId="{B0EE2B3C-3DBC-4CFD-866E-DFAE220CE3C1}" type="presParOf" srcId="{3A9542FB-0B75-4DAA-AC2C-615160623B07}" destId="{C76B7F5D-52E0-4E33-B285-F73D4EC84121}" srcOrd="0" destOrd="0" presId="urn:microsoft.com/office/officeart/2005/8/layout/hierarchy3"/>
    <dgm:cxn modelId="{6BFD4039-1BE0-4503-9038-BBF2712EEB26}" type="presParOf" srcId="{3A9542FB-0B75-4DAA-AC2C-615160623B07}" destId="{ECC85D35-7A96-49DA-821D-BDF284E09642}" srcOrd="1" destOrd="0" presId="urn:microsoft.com/office/officeart/2005/8/layout/hierarchy3"/>
    <dgm:cxn modelId="{46FA5AE6-F53D-43F2-BDB6-B087E404D2CA}" type="presParOf" srcId="{B9C9C6B8-CCA8-44B5-BA98-3F16ED592E7D}" destId="{4E8DC41B-D989-43D9-8749-FE33B3BB701D}" srcOrd="1" destOrd="0" presId="urn:microsoft.com/office/officeart/2005/8/layout/hierarchy3"/>
    <dgm:cxn modelId="{E33066E2-F519-4359-A4F0-1536D52A887D}" type="presParOf" srcId="{4E8DC41B-D989-43D9-8749-FE33B3BB701D}" destId="{D2D48C60-1C40-474C-B2FA-F7A8172C0290}" srcOrd="0" destOrd="0" presId="urn:microsoft.com/office/officeart/2005/8/layout/hierarchy3"/>
    <dgm:cxn modelId="{69116282-E13D-42E8-9DA5-4462DC537403}" type="presParOf" srcId="{4E8DC41B-D989-43D9-8749-FE33B3BB701D}" destId="{377BB647-7394-49B8-9A00-C540DEDCABFA}" srcOrd="1" destOrd="0" presId="urn:microsoft.com/office/officeart/2005/8/layout/hierarchy3"/>
    <dgm:cxn modelId="{DD2FCD67-833A-4630-BF9A-E91330D12B33}" type="presParOf" srcId="{4E8DC41B-D989-43D9-8749-FE33B3BB701D}" destId="{DFDC7E4B-07B1-4E9C-AEEE-FB8A71C10962}" srcOrd="2" destOrd="0" presId="urn:microsoft.com/office/officeart/2005/8/layout/hierarchy3"/>
    <dgm:cxn modelId="{A7C44912-55F1-46C0-8F9E-CAF75332D066}" type="presParOf" srcId="{4E8DC41B-D989-43D9-8749-FE33B3BB701D}" destId="{84FA9780-C4B6-412D-8331-68A85523353C}" srcOrd="3" destOrd="0" presId="urn:microsoft.com/office/officeart/2005/8/layout/hierarchy3"/>
    <dgm:cxn modelId="{2C01D90B-99B3-4B8B-8DE3-1F96E79E5CA3}" type="presParOf" srcId="{4E8DC41B-D989-43D9-8749-FE33B3BB701D}" destId="{3EA5670D-A72B-4B36-83AB-39ABB2F09711}" srcOrd="4" destOrd="0" presId="urn:microsoft.com/office/officeart/2005/8/layout/hierarchy3"/>
    <dgm:cxn modelId="{8113711E-0357-4715-A1EE-2609BC8C1CA1}" type="presParOf" srcId="{4E8DC41B-D989-43D9-8749-FE33B3BB701D}" destId="{D4B1E187-F756-4263-A0CF-959C3F408F4E}" srcOrd="5" destOrd="0" presId="urn:microsoft.com/office/officeart/2005/8/layout/hierarchy3"/>
    <dgm:cxn modelId="{FE6CA333-2451-4E5B-A5DD-8A4DE4C499F6}" type="presParOf" srcId="{4E8DC41B-D989-43D9-8749-FE33B3BB701D}" destId="{43D63D90-0A12-4506-8DD8-B66BEE804E25}" srcOrd="6" destOrd="0" presId="urn:microsoft.com/office/officeart/2005/8/layout/hierarchy3"/>
    <dgm:cxn modelId="{1D7D624C-E9A7-4AFB-ABF7-752138288F59}" type="presParOf" srcId="{4E8DC41B-D989-43D9-8749-FE33B3BB701D}" destId="{0934D085-02C6-49C9-A01B-C0390AB43B11}" srcOrd="7" destOrd="0" presId="urn:microsoft.com/office/officeart/2005/8/layout/hierarchy3"/>
    <dgm:cxn modelId="{87594A29-9768-47C4-82C9-7D6344F6A3D8}" type="presParOf" srcId="{4E8DC41B-D989-43D9-8749-FE33B3BB701D}" destId="{B06F6EEA-F8D2-4C33-A351-3E03F393757F}" srcOrd="8" destOrd="0" presId="urn:microsoft.com/office/officeart/2005/8/layout/hierarchy3"/>
    <dgm:cxn modelId="{599B724E-DC35-4B8D-8663-F050F7747CFA}" type="presParOf" srcId="{4E8DC41B-D989-43D9-8749-FE33B3BB701D}" destId="{213B4F1B-BCE2-4D2E-8EFD-F5BDB251CD33}" srcOrd="9" destOrd="0" presId="urn:microsoft.com/office/officeart/2005/8/layout/hierarchy3"/>
    <dgm:cxn modelId="{4FC7FD52-3978-481F-91B9-9D8A7C7A6CD5}" type="presParOf" srcId="{4E8DC41B-D989-43D9-8749-FE33B3BB701D}" destId="{4C3EACDA-1E55-48B1-A0AA-9D168B3BCFC2}" srcOrd="10" destOrd="0" presId="urn:microsoft.com/office/officeart/2005/8/layout/hierarchy3"/>
    <dgm:cxn modelId="{928B57DA-DF78-4642-BF79-7FCEFB4DA1F6}" type="presParOf" srcId="{4E8DC41B-D989-43D9-8749-FE33B3BB701D}" destId="{251F6988-FDA0-48D5-8148-A8F8E393C4A0}" srcOrd="11" destOrd="0" presId="urn:microsoft.com/office/officeart/2005/8/layout/hierarchy3"/>
    <dgm:cxn modelId="{FA886606-8168-49D6-9A86-69EC3CC5D642}" type="presParOf" srcId="{4E8DC41B-D989-43D9-8749-FE33B3BB701D}" destId="{16CAD5BA-BD15-4433-80A5-139AD69D3BF2}" srcOrd="12" destOrd="0" presId="urn:microsoft.com/office/officeart/2005/8/layout/hierarchy3"/>
    <dgm:cxn modelId="{F8623549-DBA2-495A-B99A-BE9A2EA8D87B}" type="presParOf" srcId="{4E8DC41B-D989-43D9-8749-FE33B3BB701D}" destId="{D82BE2F6-DD48-4B2B-BD5A-CA99ED08AAB8}" srcOrd="13" destOrd="0" presId="urn:microsoft.com/office/officeart/2005/8/layout/hierarchy3"/>
    <dgm:cxn modelId="{0481B4B9-FF92-4F5B-A8B3-28E563235688}" type="presParOf" srcId="{8982D7E5-50A3-4BC2-AD86-415066E647CE}" destId="{928A7C9F-C977-4B06-AB50-2E896DFA5E1C}" srcOrd="1" destOrd="0" presId="urn:microsoft.com/office/officeart/2005/8/layout/hierarchy3"/>
    <dgm:cxn modelId="{586B646D-F218-46B8-9F76-FF3BF9B26DD4}" type="presParOf" srcId="{928A7C9F-C977-4B06-AB50-2E896DFA5E1C}" destId="{8A65DE15-5454-4CA8-8C68-F6877118FE76}" srcOrd="0" destOrd="0" presId="urn:microsoft.com/office/officeart/2005/8/layout/hierarchy3"/>
    <dgm:cxn modelId="{3F7BE242-A74D-481D-8C09-FB0608415906}" type="presParOf" srcId="{8A65DE15-5454-4CA8-8C68-F6877118FE76}" destId="{C68597C0-E52F-4238-998D-B8A7F6AC98D6}" srcOrd="0" destOrd="0" presId="urn:microsoft.com/office/officeart/2005/8/layout/hierarchy3"/>
    <dgm:cxn modelId="{EC84ADC9-890B-4602-9DDD-1EFCE491C051}" type="presParOf" srcId="{8A65DE15-5454-4CA8-8C68-F6877118FE76}" destId="{1C5B2C9F-7F3D-4A65-A8E1-E5D568C3BC46}" srcOrd="1" destOrd="0" presId="urn:microsoft.com/office/officeart/2005/8/layout/hierarchy3"/>
    <dgm:cxn modelId="{0833BF8E-68B5-4802-8288-518703961640}" type="presParOf" srcId="{928A7C9F-C977-4B06-AB50-2E896DFA5E1C}" destId="{DA5E8064-FB5B-4E71-82F8-17E8D7EB3622}" srcOrd="1" destOrd="0" presId="urn:microsoft.com/office/officeart/2005/8/layout/hierarchy3"/>
    <dgm:cxn modelId="{292C0595-FB46-4071-B933-B6E6DCDACD27}" type="presParOf" srcId="{DA5E8064-FB5B-4E71-82F8-17E8D7EB3622}" destId="{3E4EF9CD-EAC7-4E02-89A8-07AE2BC67451}" srcOrd="0" destOrd="0" presId="urn:microsoft.com/office/officeart/2005/8/layout/hierarchy3"/>
    <dgm:cxn modelId="{89E161C9-7FD2-4C8A-AB0E-462FA8E1F85A}" type="presParOf" srcId="{DA5E8064-FB5B-4E71-82F8-17E8D7EB3622}" destId="{11560AA7-E34A-4245-ACB9-197A7B534C2B}" srcOrd="1" destOrd="0" presId="urn:microsoft.com/office/officeart/2005/8/layout/hierarchy3"/>
    <dgm:cxn modelId="{BBC76277-5010-4D08-98D4-4395AC02FC67}" type="presParOf" srcId="{DA5E8064-FB5B-4E71-82F8-17E8D7EB3622}" destId="{8186EEC9-BDD9-4F7C-9978-606FB80833D2}" srcOrd="2" destOrd="0" presId="urn:microsoft.com/office/officeart/2005/8/layout/hierarchy3"/>
    <dgm:cxn modelId="{DED18F4E-19A6-4C7B-B8FC-D0CBB7CD2B26}" type="presParOf" srcId="{DA5E8064-FB5B-4E71-82F8-17E8D7EB3622}" destId="{20CA19F2-A773-468B-9A31-CEC175D60129}" srcOrd="3" destOrd="0" presId="urn:microsoft.com/office/officeart/2005/8/layout/hierarchy3"/>
    <dgm:cxn modelId="{A63DAE51-0F16-4E67-94D4-22E54DF32D2D}" type="presParOf" srcId="{DA5E8064-FB5B-4E71-82F8-17E8D7EB3622}" destId="{DEEA3E40-4233-415F-860E-7CB0D492D125}" srcOrd="4" destOrd="0" presId="urn:microsoft.com/office/officeart/2005/8/layout/hierarchy3"/>
    <dgm:cxn modelId="{313560F7-C6BF-45D5-B057-8611AA02DB01}" type="presParOf" srcId="{DA5E8064-FB5B-4E71-82F8-17E8D7EB3622}" destId="{B61BB401-3631-4664-9D6D-2EA0C8A72F7A}" srcOrd="5" destOrd="0" presId="urn:microsoft.com/office/officeart/2005/8/layout/hierarchy3"/>
    <dgm:cxn modelId="{FBF23230-65D6-4254-B9A3-CB06D287DFCB}" type="presParOf" srcId="{DA5E8064-FB5B-4E71-82F8-17E8D7EB3622}" destId="{0E913BC7-8061-4522-85A2-649ABAC5A194}" srcOrd="6" destOrd="0" presId="urn:microsoft.com/office/officeart/2005/8/layout/hierarchy3"/>
    <dgm:cxn modelId="{B5E0CB39-D76B-45E1-8D29-80B261E630A0}" type="presParOf" srcId="{DA5E8064-FB5B-4E71-82F8-17E8D7EB3622}" destId="{D07EB71B-D332-4DEB-81C0-4EAA9F78B184}" srcOrd="7" destOrd="0" presId="urn:microsoft.com/office/officeart/2005/8/layout/hierarchy3"/>
    <dgm:cxn modelId="{C75CA6C7-D4D8-4535-8C43-75064A5B1E00}" type="presParOf" srcId="{DA5E8064-FB5B-4E71-82F8-17E8D7EB3622}" destId="{026C3A6B-806E-449B-B342-19C5A0CCB787}" srcOrd="8" destOrd="0" presId="urn:microsoft.com/office/officeart/2005/8/layout/hierarchy3"/>
    <dgm:cxn modelId="{F9068AD9-80B8-49AD-9887-22DDE00936B4}" type="presParOf" srcId="{DA5E8064-FB5B-4E71-82F8-17E8D7EB3622}" destId="{3589C593-D586-4A7A-80F4-A173A9E13603}" srcOrd="9" destOrd="0" presId="urn:microsoft.com/office/officeart/2005/8/layout/hierarchy3"/>
    <dgm:cxn modelId="{8348288A-852F-44F3-8557-862054603DE8}" type="presParOf" srcId="{DA5E8064-FB5B-4E71-82F8-17E8D7EB3622}" destId="{0D4882CA-87F4-4923-AFFC-50D1AD72C40F}" srcOrd="10" destOrd="0" presId="urn:microsoft.com/office/officeart/2005/8/layout/hierarchy3"/>
    <dgm:cxn modelId="{1B77412B-E56B-4530-B243-A0F1799EA8F6}" type="presParOf" srcId="{DA5E8064-FB5B-4E71-82F8-17E8D7EB3622}" destId="{841FD52E-389D-46E4-9D72-288B1D51C08C}" srcOrd="11" destOrd="0" presId="urn:microsoft.com/office/officeart/2005/8/layout/hierarchy3"/>
    <dgm:cxn modelId="{0C35F14F-E3BA-4DFC-9E2C-FCAA8C847B3F}" type="presParOf" srcId="{8982D7E5-50A3-4BC2-AD86-415066E647CE}" destId="{270F8751-D774-4230-B2D2-5F45921165FE}" srcOrd="2" destOrd="0" presId="urn:microsoft.com/office/officeart/2005/8/layout/hierarchy3"/>
    <dgm:cxn modelId="{4F13B4E1-B216-42F9-A39E-23B16D9E4205}" type="presParOf" srcId="{270F8751-D774-4230-B2D2-5F45921165FE}" destId="{4D6CC4DB-5DD6-4527-ACBC-450E33BF7713}" srcOrd="0" destOrd="0" presId="urn:microsoft.com/office/officeart/2005/8/layout/hierarchy3"/>
    <dgm:cxn modelId="{EED2B5EA-25E2-4B60-9914-537027B1F05A}" type="presParOf" srcId="{4D6CC4DB-5DD6-4527-ACBC-450E33BF7713}" destId="{661F4572-A5FA-47A4-8138-D02733305E05}" srcOrd="0" destOrd="0" presId="urn:microsoft.com/office/officeart/2005/8/layout/hierarchy3"/>
    <dgm:cxn modelId="{34D6F76B-BC7F-4ECB-A1DE-274F1BBF07F2}" type="presParOf" srcId="{4D6CC4DB-5DD6-4527-ACBC-450E33BF7713}" destId="{1EA1D9DE-E421-4C91-827F-DC93622B2661}" srcOrd="1" destOrd="0" presId="urn:microsoft.com/office/officeart/2005/8/layout/hierarchy3"/>
    <dgm:cxn modelId="{3E6044AB-929F-44C3-ACCB-6493DC0E8BB0}" type="presParOf" srcId="{270F8751-D774-4230-B2D2-5F45921165FE}" destId="{6BF5B720-A9B2-4767-9860-A9D2D92A64C4}" srcOrd="1" destOrd="0" presId="urn:microsoft.com/office/officeart/2005/8/layout/hierarchy3"/>
    <dgm:cxn modelId="{5256D2FB-A204-4447-A173-ACC7F465CEE6}" type="presParOf" srcId="{6BF5B720-A9B2-4767-9860-A9D2D92A64C4}" destId="{7CF139FA-82DA-4D43-8B2D-D059B509F2EE}" srcOrd="0" destOrd="0" presId="urn:microsoft.com/office/officeart/2005/8/layout/hierarchy3"/>
    <dgm:cxn modelId="{97624ED2-BEEE-473E-8C7F-D3C41658793A}" type="presParOf" srcId="{6BF5B720-A9B2-4767-9860-A9D2D92A64C4}" destId="{6BE8A9CB-8E1B-4BD2-9646-015BB48BEE52}" srcOrd="1" destOrd="0" presId="urn:microsoft.com/office/officeart/2005/8/layout/hierarchy3"/>
    <dgm:cxn modelId="{11B92312-6D4B-436C-B6CE-946C545C3C4B}" type="presParOf" srcId="{6BF5B720-A9B2-4767-9860-A9D2D92A64C4}" destId="{9B67A2B0-6254-4369-9860-CAA56D8D2372}" srcOrd="2" destOrd="0" presId="urn:microsoft.com/office/officeart/2005/8/layout/hierarchy3"/>
    <dgm:cxn modelId="{CC1AB150-65B4-40F5-B2D7-F52A29FFAAF5}" type="presParOf" srcId="{6BF5B720-A9B2-4767-9860-A9D2D92A64C4}" destId="{10512B29-7FC3-4311-BE2A-87BEAE3CA6E6}" srcOrd="3" destOrd="0" presId="urn:microsoft.com/office/officeart/2005/8/layout/hierarchy3"/>
    <dgm:cxn modelId="{96E3E7E8-26FF-4A46-9CAA-61A3CC12365C}" type="presParOf" srcId="{6BF5B720-A9B2-4767-9860-A9D2D92A64C4}" destId="{0706DFB1-CD3C-4B00-B85C-7FADC88CC873}" srcOrd="4" destOrd="0" presId="urn:microsoft.com/office/officeart/2005/8/layout/hierarchy3"/>
    <dgm:cxn modelId="{2818586F-8E2A-4045-A85C-56D7CE856E13}" type="presParOf" srcId="{6BF5B720-A9B2-4767-9860-A9D2D92A64C4}" destId="{A8F0EAED-E1A9-480D-BD33-F2274A78361C}" srcOrd="5" destOrd="0" presId="urn:microsoft.com/office/officeart/2005/8/layout/hierarchy3"/>
    <dgm:cxn modelId="{7A934C72-B7E7-400D-A4A3-3B83449A23A2}" type="presParOf" srcId="{6BF5B720-A9B2-4767-9860-A9D2D92A64C4}" destId="{ED3B6F31-9FA4-4D37-A0E8-3BD4D46B6DB3}" srcOrd="6" destOrd="0" presId="urn:microsoft.com/office/officeart/2005/8/layout/hierarchy3"/>
    <dgm:cxn modelId="{FE371FB6-DC95-4A7C-B175-CB0DD9F344D0}" type="presParOf" srcId="{6BF5B720-A9B2-4767-9860-A9D2D92A64C4}" destId="{2065A089-CD4D-44BF-89C5-282177A9008C}" srcOrd="7" destOrd="0" presId="urn:microsoft.com/office/officeart/2005/8/layout/hierarchy3"/>
    <dgm:cxn modelId="{B09331A6-C60D-4039-8C69-FB257DC41763}" type="presParOf" srcId="{8982D7E5-50A3-4BC2-AD86-415066E647CE}" destId="{DA5FCDFB-E367-4546-AA10-9196A1A0FC34}" srcOrd="3" destOrd="0" presId="urn:microsoft.com/office/officeart/2005/8/layout/hierarchy3"/>
    <dgm:cxn modelId="{BD201E44-D7A1-49F4-A262-5F89EBED6691}" type="presParOf" srcId="{DA5FCDFB-E367-4546-AA10-9196A1A0FC34}" destId="{7D142A36-AEB3-4C2D-B974-B2927328C5C3}" srcOrd="0" destOrd="0" presId="urn:microsoft.com/office/officeart/2005/8/layout/hierarchy3"/>
    <dgm:cxn modelId="{317FD926-6F22-4484-8EA7-4B34531D88CA}" type="presParOf" srcId="{7D142A36-AEB3-4C2D-B974-B2927328C5C3}" destId="{FBC9C31D-09ED-42B5-A458-052C08E3B256}" srcOrd="0" destOrd="0" presId="urn:microsoft.com/office/officeart/2005/8/layout/hierarchy3"/>
    <dgm:cxn modelId="{31B6E6D4-8B11-4E32-B272-B5A8E09E6707}" type="presParOf" srcId="{7D142A36-AEB3-4C2D-B974-B2927328C5C3}" destId="{B2FE8647-61F3-47C7-A215-2D9583289B39}" srcOrd="1" destOrd="0" presId="urn:microsoft.com/office/officeart/2005/8/layout/hierarchy3"/>
    <dgm:cxn modelId="{EAE985E7-B44A-40B7-861B-89811594DB9B}" type="presParOf" srcId="{DA5FCDFB-E367-4546-AA10-9196A1A0FC34}" destId="{B7028C29-B95D-48E1-9FB4-09B5EFAC2598}" srcOrd="1" destOrd="0" presId="urn:microsoft.com/office/officeart/2005/8/layout/hierarchy3"/>
    <dgm:cxn modelId="{AFAE6AE2-8AC4-414C-9489-CC02F82686F6}" type="presParOf" srcId="{B7028C29-B95D-48E1-9FB4-09B5EFAC2598}" destId="{72D3AEDB-5052-44CF-BAD9-20A75932546B}" srcOrd="0" destOrd="0" presId="urn:microsoft.com/office/officeart/2005/8/layout/hierarchy3"/>
    <dgm:cxn modelId="{59F94261-75C7-411F-9B63-9CDF73D0CBA5}" type="presParOf" srcId="{B7028C29-B95D-48E1-9FB4-09B5EFAC2598}" destId="{F02DA7FA-12BA-49A1-B1D9-3670C2424AE4}" srcOrd="1" destOrd="0" presId="urn:microsoft.com/office/officeart/2005/8/layout/hierarchy3"/>
    <dgm:cxn modelId="{BBBBC298-6C34-47AA-AF3A-BEE410D98B77}" type="presParOf" srcId="{B7028C29-B95D-48E1-9FB4-09B5EFAC2598}" destId="{4FE61FDD-020F-41A1-BCC6-444FA7E9A792}" srcOrd="2" destOrd="0" presId="urn:microsoft.com/office/officeart/2005/8/layout/hierarchy3"/>
    <dgm:cxn modelId="{4680B41C-C9CE-44D2-9333-0EF79EFE27C1}" type="presParOf" srcId="{B7028C29-B95D-48E1-9FB4-09B5EFAC2598}" destId="{0F42A2D4-58EA-4783-A945-A0A8FC34CA28}" srcOrd="3" destOrd="0" presId="urn:microsoft.com/office/officeart/2005/8/layout/hierarchy3"/>
    <dgm:cxn modelId="{314B07E4-F6DD-43EA-BB54-A30B118A7D05}" type="presParOf" srcId="{B7028C29-B95D-48E1-9FB4-09B5EFAC2598}" destId="{66819BB9-C0BC-485E-9B40-A35C009EEE62}" srcOrd="4" destOrd="0" presId="urn:microsoft.com/office/officeart/2005/8/layout/hierarchy3"/>
    <dgm:cxn modelId="{0CA99201-CD57-49E3-A3B1-6A1BC40479E3}" type="presParOf" srcId="{B7028C29-B95D-48E1-9FB4-09B5EFAC2598}" destId="{21B89840-C7D5-49C2-8587-8CFF35077889}" srcOrd="5" destOrd="0" presId="urn:microsoft.com/office/officeart/2005/8/layout/hierarchy3"/>
    <dgm:cxn modelId="{34A7F974-71E3-470B-996F-878F0E436166}" type="presParOf" srcId="{B7028C29-B95D-48E1-9FB4-09B5EFAC2598}" destId="{E370E96B-DF2C-4C18-AAB3-3865768222C3}" srcOrd="6" destOrd="0" presId="urn:microsoft.com/office/officeart/2005/8/layout/hierarchy3"/>
    <dgm:cxn modelId="{EFC227E5-8DCA-46B4-A598-ECB72771E15A}" type="presParOf" srcId="{B7028C29-B95D-48E1-9FB4-09B5EFAC2598}" destId="{45AE4CD6-64E3-4C5A-9079-1ABD3F2712B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BE40F9-ED9A-4B38-96A2-717205B34B9D}">
      <dsp:nvSpPr>
        <dsp:cNvPr id="0" name=""/>
        <dsp:cNvSpPr/>
      </dsp:nvSpPr>
      <dsp:spPr>
        <a:xfrm>
          <a:off x="965863" y="2607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rgbClr val="0070C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rgbClr val="0070C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נפשיות קשות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2.2%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65863" y="2607"/>
        <a:ext cx="2051630" cy="1230978"/>
      </dsp:txXfrm>
    </dsp:sp>
    <dsp:sp modelId="{AFCDC4E5-6299-4B43-8D23-173CD4FFA748}">
      <dsp:nvSpPr>
        <dsp:cNvPr id="0" name=""/>
        <dsp:cNvSpPr/>
      </dsp:nvSpPr>
      <dsp:spPr>
        <a:xfrm>
          <a:off x="3222656" y="2607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עיוורים/ כבדי ראייה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0.8%  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222656" y="2607"/>
        <a:ext cx="2051630" cy="1230978"/>
      </dsp:txXfrm>
    </dsp:sp>
    <dsp:sp modelId="{E3CC6F2B-C7A5-4AA3-9340-84C5CAD041CE}">
      <dsp:nvSpPr>
        <dsp:cNvPr id="0" name=""/>
        <dsp:cNvSpPr/>
      </dsp:nvSpPr>
      <dsp:spPr>
        <a:xfrm>
          <a:off x="5479450" y="2607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אוטיזם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6.2%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479450" y="2607"/>
        <a:ext cx="2051630" cy="1230978"/>
      </dsp:txXfrm>
    </dsp:sp>
    <dsp:sp modelId="{8AFF4B0C-60CD-4ECF-BFB5-8A4B552FDF92}">
      <dsp:nvSpPr>
        <dsp:cNvPr id="0" name=""/>
        <dsp:cNvSpPr/>
      </dsp:nvSpPr>
      <dsp:spPr>
        <a:xfrm>
          <a:off x="965863" y="1438748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חירשים /כבדי שמיעה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 2.6%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65863" y="1438748"/>
        <a:ext cx="2051630" cy="1230978"/>
      </dsp:txXfrm>
    </dsp:sp>
    <dsp:sp modelId="{0909D79C-66AF-4F8A-AC79-26284793465C}">
      <dsp:nvSpPr>
        <dsp:cNvPr id="0" name=""/>
        <dsp:cNvSpPr/>
      </dsp:nvSpPr>
      <dsp:spPr>
        <a:xfrm>
          <a:off x="3222656" y="1438748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מוגבלות פיזית קשה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1.7%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222656" y="1438748"/>
        <a:ext cx="2051630" cy="1230978"/>
      </dsp:txXfrm>
    </dsp:sp>
    <dsp:sp modelId="{286287C3-1941-4700-AEFC-074F41C889CF}">
      <dsp:nvSpPr>
        <dsp:cNvPr id="0" name=""/>
        <dsp:cNvSpPr/>
      </dsp:nvSpPr>
      <dsp:spPr>
        <a:xfrm>
          <a:off x="5479450" y="1438748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מוגבלות שכלית   התפתחותית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5.1%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479450" y="1438748"/>
        <a:ext cx="2051630" cy="1230978"/>
      </dsp:txXfrm>
    </dsp:sp>
    <dsp:sp modelId="{933E18DD-0D4A-43FC-823A-513CF54D7FD0}">
      <dsp:nvSpPr>
        <dsp:cNvPr id="0" name=""/>
        <dsp:cNvSpPr/>
      </dsp:nvSpPr>
      <dsp:spPr>
        <a:xfrm>
          <a:off x="965863" y="2874889"/>
          <a:ext cx="2051630" cy="1230978"/>
        </a:xfrm>
        <a:prstGeom prst="rect">
          <a:avLst/>
        </a:prstGeom>
        <a:solidFill>
          <a:srgbClr val="C7A1E3"/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תלמידים חולים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כ- 3,000  תלמידים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65863" y="2874889"/>
        <a:ext cx="2051630" cy="1230978"/>
      </dsp:txXfrm>
    </dsp:sp>
    <dsp:sp modelId="{860D54E7-BCC1-41CE-93DE-41779317FAE3}">
      <dsp:nvSpPr>
        <dsp:cNvPr id="0" name=""/>
        <dsp:cNvSpPr/>
      </dsp:nvSpPr>
      <dsp:spPr>
        <a:xfrm>
          <a:off x="3222656" y="2874889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מחלה/תסמונת נדירה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לקות מוחרגת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2.4%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222656" y="2874889"/>
        <a:ext cx="2051630" cy="1230978"/>
      </dsp:txXfrm>
    </dsp:sp>
    <dsp:sp modelId="{2254A5C0-6310-413B-A87B-C91F2B013995}">
      <dsp:nvSpPr>
        <dsp:cNvPr id="0" name=""/>
        <dsp:cNvSpPr/>
      </dsp:nvSpPr>
      <dsp:spPr>
        <a:xfrm>
          <a:off x="5472618" y="2873473"/>
          <a:ext cx="2051630" cy="1230978"/>
        </a:xfrm>
        <a:prstGeom prst="rect">
          <a:avLst/>
        </a:prstGeom>
        <a:solidFill>
          <a:srgbClr val="94DE00"/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לקויות למידה/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בקשב וריכוז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47.9%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472618" y="2873473"/>
        <a:ext cx="2051630" cy="1230978"/>
      </dsp:txXfrm>
    </dsp:sp>
    <dsp:sp modelId="{96D92F28-B23A-4F49-9748-C7849FA14313}">
      <dsp:nvSpPr>
        <dsp:cNvPr id="0" name=""/>
        <dsp:cNvSpPr/>
      </dsp:nvSpPr>
      <dsp:spPr>
        <a:xfrm>
          <a:off x="1025483" y="4313637"/>
          <a:ext cx="2051630" cy="1230978"/>
        </a:xfrm>
        <a:prstGeom prst="rect">
          <a:avLst/>
        </a:prstGeom>
        <a:solidFill>
          <a:srgbClr val="94DE00"/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התנהגות/ רגשיות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10.5% 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025483" y="4313637"/>
        <a:ext cx="2051630" cy="1230978"/>
      </dsp:txXfrm>
    </dsp:sp>
    <dsp:sp modelId="{39CFAF47-B5A4-4E6E-9B25-EC53811416AD}">
      <dsp:nvSpPr>
        <dsp:cNvPr id="0" name=""/>
        <dsp:cNvSpPr/>
      </dsp:nvSpPr>
      <dsp:spPr>
        <a:xfrm>
          <a:off x="3269680" y="4313637"/>
          <a:ext cx="2051630" cy="1230978"/>
        </a:xfrm>
        <a:prstGeom prst="rect">
          <a:avLst/>
        </a:prstGeom>
        <a:solidFill>
          <a:srgbClr val="94DE00"/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משכל גבולי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2.9%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269680" y="4313637"/>
        <a:ext cx="2051630" cy="1230978"/>
      </dsp:txXfrm>
    </dsp:sp>
    <dsp:sp modelId="{32D92BB1-E480-4784-830B-D161C7D517D0}">
      <dsp:nvSpPr>
        <dsp:cNvPr id="0" name=""/>
        <dsp:cNvSpPr/>
      </dsp:nvSpPr>
      <dsp:spPr>
        <a:xfrm>
          <a:off x="5439074" y="4313637"/>
          <a:ext cx="2051630" cy="1230978"/>
        </a:xfrm>
        <a:prstGeom prst="rect">
          <a:avLst/>
        </a:prstGeom>
        <a:solidFill>
          <a:srgbClr val="94DE00"/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עיכוב התפתחותי/ שפתי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</a:t>
          </a: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17.7%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439074" y="4313637"/>
        <a:ext cx="2051630" cy="12309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6B7F5D-52E0-4E33-B285-F73D4EC84121}">
      <dsp:nvSpPr>
        <dsp:cNvPr id="0" name=""/>
        <dsp:cNvSpPr/>
      </dsp:nvSpPr>
      <dsp:spPr>
        <a:xfrm>
          <a:off x="962783" y="2434"/>
          <a:ext cx="1604968" cy="810067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שירותים  נוספים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986509" y="26160"/>
        <a:ext cx="1557516" cy="762615"/>
      </dsp:txXfrm>
    </dsp:sp>
    <dsp:sp modelId="{D2D48C60-1C40-474C-B2FA-F7A8172C0290}">
      <dsp:nvSpPr>
        <dsp:cNvPr id="0" name=""/>
        <dsp:cNvSpPr/>
      </dsp:nvSpPr>
      <dsp:spPr>
        <a:xfrm>
          <a:off x="1123280" y="812501"/>
          <a:ext cx="117318" cy="3721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2149"/>
              </a:lnTo>
              <a:lnTo>
                <a:pt x="117318" y="372149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7BB647-7394-49B8-9A00-C540DEDCABFA}">
      <dsp:nvSpPr>
        <dsp:cNvPr id="0" name=""/>
        <dsp:cNvSpPr/>
      </dsp:nvSpPr>
      <dsp:spPr>
        <a:xfrm>
          <a:off x="1240598" y="930954"/>
          <a:ext cx="1251902" cy="5073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b="0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הזנה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55459" y="945815"/>
        <a:ext cx="1222180" cy="477672"/>
      </dsp:txXfrm>
    </dsp:sp>
    <dsp:sp modelId="{DFDC7E4B-07B1-4E9C-AEEE-FB8A71C10962}">
      <dsp:nvSpPr>
        <dsp:cNvPr id="0" name=""/>
        <dsp:cNvSpPr/>
      </dsp:nvSpPr>
      <dsp:spPr>
        <a:xfrm>
          <a:off x="1123280" y="812501"/>
          <a:ext cx="117318" cy="10105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0506"/>
              </a:lnTo>
              <a:lnTo>
                <a:pt x="117318" y="1010506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FA9780-C4B6-412D-8331-68A85523353C}">
      <dsp:nvSpPr>
        <dsp:cNvPr id="0" name=""/>
        <dsp:cNvSpPr/>
      </dsp:nvSpPr>
      <dsp:spPr>
        <a:xfrm>
          <a:off x="1240598" y="1556763"/>
          <a:ext cx="1268923" cy="5324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הנגשה</a:t>
          </a:r>
        </a:p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56194" y="1572359"/>
        <a:ext cx="1237731" cy="501296"/>
      </dsp:txXfrm>
    </dsp:sp>
    <dsp:sp modelId="{3EA5670D-A72B-4B36-83AB-39ABB2F09711}">
      <dsp:nvSpPr>
        <dsp:cNvPr id="0" name=""/>
        <dsp:cNvSpPr/>
      </dsp:nvSpPr>
      <dsp:spPr>
        <a:xfrm>
          <a:off x="1123280" y="812501"/>
          <a:ext cx="137704" cy="1675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5181"/>
              </a:lnTo>
              <a:lnTo>
                <a:pt x="137704" y="1675181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B1E187-F756-4263-A0CF-959C3F408F4E}">
      <dsp:nvSpPr>
        <dsp:cNvPr id="0" name=""/>
        <dsp:cNvSpPr/>
      </dsp:nvSpPr>
      <dsp:spPr>
        <a:xfrm>
          <a:off x="1260984" y="2192121"/>
          <a:ext cx="1293910" cy="5911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הסעות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78297" y="2209434"/>
        <a:ext cx="1259284" cy="556496"/>
      </dsp:txXfrm>
    </dsp:sp>
    <dsp:sp modelId="{43D63D90-0A12-4506-8DD8-B66BEE804E25}">
      <dsp:nvSpPr>
        <dsp:cNvPr id="0" name=""/>
        <dsp:cNvSpPr/>
      </dsp:nvSpPr>
      <dsp:spPr>
        <a:xfrm>
          <a:off x="1123280" y="812501"/>
          <a:ext cx="117318" cy="2388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88461"/>
              </a:lnTo>
              <a:lnTo>
                <a:pt x="117318" y="2388461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34D085-02C6-49C9-A01B-C0390AB43B11}">
      <dsp:nvSpPr>
        <dsp:cNvPr id="0" name=""/>
        <dsp:cNvSpPr/>
      </dsp:nvSpPr>
      <dsp:spPr>
        <a:xfrm>
          <a:off x="1240598" y="2917205"/>
          <a:ext cx="1293372" cy="5675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הצטיידות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57220" y="2933827"/>
        <a:ext cx="1260128" cy="534271"/>
      </dsp:txXfrm>
    </dsp:sp>
    <dsp:sp modelId="{B06F6EEA-F8D2-4C33-A351-3E03F393757F}">
      <dsp:nvSpPr>
        <dsp:cNvPr id="0" name=""/>
        <dsp:cNvSpPr/>
      </dsp:nvSpPr>
      <dsp:spPr>
        <a:xfrm>
          <a:off x="1123280" y="812501"/>
          <a:ext cx="117318" cy="31380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38059"/>
              </a:lnTo>
              <a:lnTo>
                <a:pt x="117318" y="3138059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3B4F1B-BCE2-4D2E-8EFD-F5BDB251CD33}">
      <dsp:nvSpPr>
        <dsp:cNvPr id="0" name=""/>
        <dsp:cNvSpPr/>
      </dsp:nvSpPr>
      <dsp:spPr>
        <a:xfrm>
          <a:off x="1240598" y="3603135"/>
          <a:ext cx="1284247" cy="694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הארכת שנת לימודים ולימודים בחופשות 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60949" y="3623486"/>
        <a:ext cx="1243545" cy="654147"/>
      </dsp:txXfrm>
    </dsp:sp>
    <dsp:sp modelId="{4C3EACDA-1E55-48B1-A0AA-9D168B3BCFC2}">
      <dsp:nvSpPr>
        <dsp:cNvPr id="0" name=""/>
        <dsp:cNvSpPr/>
      </dsp:nvSpPr>
      <dsp:spPr>
        <a:xfrm>
          <a:off x="1123280" y="812501"/>
          <a:ext cx="117318" cy="3942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42741"/>
              </a:lnTo>
              <a:lnTo>
                <a:pt x="117318" y="3942741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1F6988-FDA0-48D5-8148-A8F8E393C4A0}">
      <dsp:nvSpPr>
        <dsp:cNvPr id="0" name=""/>
        <dsp:cNvSpPr/>
      </dsp:nvSpPr>
      <dsp:spPr>
        <a:xfrm>
          <a:off x="1240598" y="4416400"/>
          <a:ext cx="1278199" cy="6776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 הוראה לתלמידים חולים בביתם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60447" y="4436249"/>
        <a:ext cx="1238501" cy="637986"/>
      </dsp:txXfrm>
    </dsp:sp>
    <dsp:sp modelId="{16CAD5BA-BD15-4433-80A5-139AD69D3BF2}">
      <dsp:nvSpPr>
        <dsp:cNvPr id="0" name=""/>
        <dsp:cNvSpPr/>
      </dsp:nvSpPr>
      <dsp:spPr>
        <a:xfrm>
          <a:off x="1123280" y="812501"/>
          <a:ext cx="117318" cy="46368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36828"/>
              </a:lnTo>
              <a:lnTo>
                <a:pt x="117318" y="4636828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2BE2F6-DD48-4B2B-BD5A-CA99ED08AAB8}">
      <dsp:nvSpPr>
        <dsp:cNvPr id="0" name=""/>
        <dsp:cNvSpPr/>
      </dsp:nvSpPr>
      <dsp:spPr>
        <a:xfrm>
          <a:off x="1240598" y="5212499"/>
          <a:ext cx="1305535" cy="4736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</a:t>
          </a:r>
          <a:r>
            <a:rPr lang="he-IL" sz="1200" b="0" kern="1200" baseline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רפואה וסיעוד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54471" y="5226372"/>
        <a:ext cx="1277789" cy="445913"/>
      </dsp:txXfrm>
    </dsp:sp>
    <dsp:sp modelId="{C68597C0-E52F-4238-998D-B8A7F6AC98D6}">
      <dsp:nvSpPr>
        <dsp:cNvPr id="0" name=""/>
        <dsp:cNvSpPr/>
      </dsp:nvSpPr>
      <dsp:spPr>
        <a:xfrm>
          <a:off x="2761403" y="2472"/>
          <a:ext cx="1627410" cy="837355"/>
        </a:xfrm>
        <a:prstGeom prst="roundRect">
          <a:avLst>
            <a:gd name="adj" fmla="val 10000"/>
          </a:avLst>
        </a:prstGeom>
        <a:solidFill>
          <a:srgbClr val="66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כ"א מקצועי  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2785928" y="26997"/>
        <a:ext cx="1578360" cy="788305"/>
      </dsp:txXfrm>
    </dsp:sp>
    <dsp:sp modelId="{3E4EF9CD-EAC7-4E02-89A8-07AE2BC67451}">
      <dsp:nvSpPr>
        <dsp:cNvPr id="0" name=""/>
        <dsp:cNvSpPr/>
      </dsp:nvSpPr>
      <dsp:spPr>
        <a:xfrm>
          <a:off x="2924144" y="839827"/>
          <a:ext cx="162741" cy="4091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9178"/>
              </a:lnTo>
              <a:lnTo>
                <a:pt x="162741" y="409178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560AA7-E34A-4245-ACB9-197A7B534C2B}">
      <dsp:nvSpPr>
        <dsp:cNvPr id="0" name=""/>
        <dsp:cNvSpPr/>
      </dsp:nvSpPr>
      <dsp:spPr>
        <a:xfrm>
          <a:off x="3086885" y="958242"/>
          <a:ext cx="1546473" cy="5815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מפקחים, מדריכים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  מנהלים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3917" y="975274"/>
        <a:ext cx="1512409" cy="547462"/>
      </dsp:txXfrm>
    </dsp:sp>
    <dsp:sp modelId="{8186EEC9-BDD9-4F7C-9978-606FB80833D2}">
      <dsp:nvSpPr>
        <dsp:cNvPr id="0" name=""/>
        <dsp:cNvSpPr/>
      </dsp:nvSpPr>
      <dsp:spPr>
        <a:xfrm>
          <a:off x="2924144" y="839827"/>
          <a:ext cx="162741" cy="10994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9426"/>
              </a:lnTo>
              <a:lnTo>
                <a:pt x="162741" y="1099426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CA19F2-A773-468B-9A31-CEC175D60129}">
      <dsp:nvSpPr>
        <dsp:cNvPr id="0" name=""/>
        <dsp:cNvSpPr/>
      </dsp:nvSpPr>
      <dsp:spPr>
        <a:xfrm>
          <a:off x="3086885" y="1658183"/>
          <a:ext cx="1546473" cy="5621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מנהלי </a:t>
          </a:r>
          <a:r>
            <a:rPr lang="he-IL" sz="1200" b="0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המתי"א</a:t>
          </a: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, רכזים ומומחי תחום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3349" y="1674647"/>
        <a:ext cx="1513545" cy="529211"/>
      </dsp:txXfrm>
    </dsp:sp>
    <dsp:sp modelId="{DEEA3E40-4233-415F-860E-7CB0D492D125}">
      <dsp:nvSpPr>
        <dsp:cNvPr id="0" name=""/>
        <dsp:cNvSpPr/>
      </dsp:nvSpPr>
      <dsp:spPr>
        <a:xfrm>
          <a:off x="2924144" y="839827"/>
          <a:ext cx="162741" cy="18002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0241"/>
              </a:lnTo>
              <a:lnTo>
                <a:pt x="162741" y="1800241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1BB401-3631-4664-9D6D-2EA0C8A72F7A}">
      <dsp:nvSpPr>
        <dsp:cNvPr id="0" name=""/>
        <dsp:cNvSpPr/>
      </dsp:nvSpPr>
      <dsp:spPr>
        <a:xfrm>
          <a:off x="3086885" y="2338738"/>
          <a:ext cx="1546473" cy="6026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עובדי הוראה ממקצועות הבריאות 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4536" y="2356389"/>
        <a:ext cx="1511171" cy="567359"/>
      </dsp:txXfrm>
    </dsp:sp>
    <dsp:sp modelId="{0E913BC7-8061-4522-85A2-649ABAC5A194}">
      <dsp:nvSpPr>
        <dsp:cNvPr id="0" name=""/>
        <dsp:cNvSpPr/>
      </dsp:nvSpPr>
      <dsp:spPr>
        <a:xfrm>
          <a:off x="2924144" y="839827"/>
          <a:ext cx="162741" cy="25662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66270"/>
              </a:lnTo>
              <a:lnTo>
                <a:pt x="162741" y="2566270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7EB71B-D332-4DEB-81C0-4EAA9F78B184}">
      <dsp:nvSpPr>
        <dsp:cNvPr id="0" name=""/>
        <dsp:cNvSpPr/>
      </dsp:nvSpPr>
      <dsp:spPr>
        <a:xfrm>
          <a:off x="3086885" y="3059814"/>
          <a:ext cx="1547185" cy="692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b="0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גננת/ מורה </a:t>
          </a:r>
          <a:r>
            <a:rPr lang="he-IL" sz="1200" b="0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לחנ"מ</a:t>
          </a:r>
          <a:endParaRPr lang="he-IL" sz="1200" b="0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גננת/ מורה לשילוב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7170" y="3080099"/>
        <a:ext cx="1506615" cy="651996"/>
      </dsp:txXfrm>
    </dsp:sp>
    <dsp:sp modelId="{026C3A6B-806E-449B-B342-19C5A0CCB787}">
      <dsp:nvSpPr>
        <dsp:cNvPr id="0" name=""/>
        <dsp:cNvSpPr/>
      </dsp:nvSpPr>
      <dsp:spPr>
        <a:xfrm>
          <a:off x="2924144" y="839827"/>
          <a:ext cx="162741" cy="33952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95235"/>
              </a:lnTo>
              <a:lnTo>
                <a:pt x="162741" y="3395235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89C593-D586-4A7A-80F4-A173A9E13603}">
      <dsp:nvSpPr>
        <dsp:cNvPr id="0" name=""/>
        <dsp:cNvSpPr/>
      </dsp:nvSpPr>
      <dsp:spPr>
        <a:xfrm>
          <a:off x="3086885" y="3870796"/>
          <a:ext cx="1547185" cy="7285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אישית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כיתתית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תגבור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8223" y="3892134"/>
        <a:ext cx="1504509" cy="685855"/>
      </dsp:txXfrm>
    </dsp:sp>
    <dsp:sp modelId="{0D4882CA-87F4-4923-AFFC-50D1AD72C40F}">
      <dsp:nvSpPr>
        <dsp:cNvPr id="0" name=""/>
        <dsp:cNvSpPr/>
      </dsp:nvSpPr>
      <dsp:spPr>
        <a:xfrm>
          <a:off x="2924144" y="839827"/>
          <a:ext cx="162741" cy="41768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76864"/>
              </a:lnTo>
              <a:lnTo>
                <a:pt x="162741" y="4176864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1FD52E-389D-46E4-9D72-288B1D51C08C}">
      <dsp:nvSpPr>
        <dsp:cNvPr id="0" name=""/>
        <dsp:cNvSpPr/>
      </dsp:nvSpPr>
      <dsp:spPr>
        <a:xfrm>
          <a:off x="3086885" y="4717743"/>
          <a:ext cx="1558462" cy="5978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פסיכולוג, יועצת, רופא אחות, 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תזונאים ועו"ס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4397" y="4735255"/>
        <a:ext cx="1523438" cy="562872"/>
      </dsp:txXfrm>
    </dsp:sp>
    <dsp:sp modelId="{661F4572-A5FA-47A4-8138-D02733305E05}">
      <dsp:nvSpPr>
        <dsp:cNvPr id="0" name=""/>
        <dsp:cNvSpPr/>
      </dsp:nvSpPr>
      <dsp:spPr>
        <a:xfrm>
          <a:off x="4611832" y="861"/>
          <a:ext cx="1685291" cy="842750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מענים פדגוגיים/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טיפוליים מותאמים</a:t>
          </a:r>
          <a:endParaRPr lang="he-IL" sz="14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636515" y="25544"/>
        <a:ext cx="1635925" cy="793384"/>
      </dsp:txXfrm>
    </dsp:sp>
    <dsp:sp modelId="{7CF139FA-82DA-4D43-8B2D-D059B509F2EE}">
      <dsp:nvSpPr>
        <dsp:cNvPr id="0" name=""/>
        <dsp:cNvSpPr/>
      </dsp:nvSpPr>
      <dsp:spPr>
        <a:xfrm>
          <a:off x="4780361" y="843611"/>
          <a:ext cx="182341" cy="4263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6341"/>
              </a:lnTo>
              <a:lnTo>
                <a:pt x="182341" y="42634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E8A9CB-8E1B-4BD2-9646-015BB48BEE52}">
      <dsp:nvSpPr>
        <dsp:cNvPr id="0" name=""/>
        <dsp:cNvSpPr/>
      </dsp:nvSpPr>
      <dsp:spPr>
        <a:xfrm>
          <a:off x="4962702" y="963637"/>
          <a:ext cx="1499092" cy="612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 </a:t>
          </a:r>
          <a:r>
            <a:rPr lang="he-IL" sz="1200" b="0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המתי"א</a:t>
          </a:r>
          <a:endParaRPr lang="he-IL" sz="1200" b="0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הדרכה והנחיית צוותים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980645" y="981580"/>
        <a:ext cx="1463206" cy="576745"/>
      </dsp:txXfrm>
    </dsp:sp>
    <dsp:sp modelId="{9B67A2B0-6254-4369-9860-CAA56D8D2372}">
      <dsp:nvSpPr>
        <dsp:cNvPr id="0" name=""/>
        <dsp:cNvSpPr/>
      </dsp:nvSpPr>
      <dsp:spPr>
        <a:xfrm>
          <a:off x="4780361" y="843611"/>
          <a:ext cx="174504" cy="10910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1080"/>
              </a:lnTo>
              <a:lnTo>
                <a:pt x="174504" y="1091080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512B29-7FC3-4311-BE2A-87BEAE3CA6E6}">
      <dsp:nvSpPr>
        <dsp:cNvPr id="0" name=""/>
        <dsp:cNvSpPr/>
      </dsp:nvSpPr>
      <dsp:spPr>
        <a:xfrm>
          <a:off x="4954866" y="1670299"/>
          <a:ext cx="1504078" cy="5287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טיפולים במקצועות הבריאות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970354" y="1685787"/>
        <a:ext cx="1473102" cy="497808"/>
      </dsp:txXfrm>
    </dsp:sp>
    <dsp:sp modelId="{0706DFB1-CD3C-4B00-B85C-7FADC88CC873}">
      <dsp:nvSpPr>
        <dsp:cNvPr id="0" name=""/>
        <dsp:cNvSpPr/>
      </dsp:nvSpPr>
      <dsp:spPr>
        <a:xfrm>
          <a:off x="4780361" y="843611"/>
          <a:ext cx="204887" cy="18270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27039"/>
              </a:lnTo>
              <a:lnTo>
                <a:pt x="204887" y="1827039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F0EAED-E1A9-480D-BD33-F2274A78361C}">
      <dsp:nvSpPr>
        <dsp:cNvPr id="0" name=""/>
        <dsp:cNvSpPr/>
      </dsp:nvSpPr>
      <dsp:spPr>
        <a:xfrm>
          <a:off x="4985248" y="2325665"/>
          <a:ext cx="1468232" cy="6899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תכנון הוראה ולמידה מותאמים לרמות תפקוד</a:t>
          </a:r>
        </a:p>
      </dsp:txBody>
      <dsp:txXfrm>
        <a:off x="5005457" y="2345874"/>
        <a:ext cx="1427814" cy="649553"/>
      </dsp:txXfrm>
    </dsp:sp>
    <dsp:sp modelId="{ED3B6F31-9FA4-4D37-A0E8-3BD4D46B6DB3}">
      <dsp:nvSpPr>
        <dsp:cNvPr id="0" name=""/>
        <dsp:cNvSpPr/>
      </dsp:nvSpPr>
      <dsp:spPr>
        <a:xfrm>
          <a:off x="4780361" y="843611"/>
          <a:ext cx="182341" cy="27300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0045"/>
              </a:lnTo>
              <a:lnTo>
                <a:pt x="182341" y="2730045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5A089-CD4D-44BF-89C5-282177A9008C}">
      <dsp:nvSpPr>
        <dsp:cNvPr id="0" name=""/>
        <dsp:cNvSpPr/>
      </dsp:nvSpPr>
      <dsp:spPr>
        <a:xfrm>
          <a:off x="4962702" y="3150269"/>
          <a:ext cx="1534514" cy="8467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תכניות ייחודיות לאוכלוסיות התלמידים בחינוך המיוחד- תכניות הכנה לחיים 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987503" y="3175070"/>
        <a:ext cx="1484912" cy="797174"/>
      </dsp:txXfrm>
    </dsp:sp>
    <dsp:sp modelId="{FBC9C31D-09ED-42B5-A458-052C08E3B256}">
      <dsp:nvSpPr>
        <dsp:cNvPr id="0" name=""/>
        <dsp:cNvSpPr/>
      </dsp:nvSpPr>
      <dsp:spPr>
        <a:xfrm>
          <a:off x="6547765" y="2472"/>
          <a:ext cx="1607583" cy="792992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וועדות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570991" y="25698"/>
        <a:ext cx="1561131" cy="746540"/>
      </dsp:txXfrm>
    </dsp:sp>
    <dsp:sp modelId="{72D3AEDB-5052-44CF-BAD9-20A75932546B}">
      <dsp:nvSpPr>
        <dsp:cNvPr id="0" name=""/>
        <dsp:cNvSpPr/>
      </dsp:nvSpPr>
      <dsp:spPr>
        <a:xfrm>
          <a:off x="6708523" y="795464"/>
          <a:ext cx="160758" cy="6353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5365"/>
              </a:lnTo>
              <a:lnTo>
                <a:pt x="160758" y="635365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2DA7FA-12BA-49A1-B1D9-3670C2424AE4}">
      <dsp:nvSpPr>
        <dsp:cNvPr id="0" name=""/>
        <dsp:cNvSpPr/>
      </dsp:nvSpPr>
      <dsp:spPr>
        <a:xfrm>
          <a:off x="6869282" y="913879"/>
          <a:ext cx="1305005" cy="10339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1" u="sng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וועדת השמה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זכאות לשירותי חינוך מיוחד  במסגרות חינוך מיוחד</a:t>
          </a:r>
          <a:endParaRPr lang="he-IL" sz="1200" b="0" u="sng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99564" y="944161"/>
        <a:ext cx="1244441" cy="973336"/>
      </dsp:txXfrm>
    </dsp:sp>
    <dsp:sp modelId="{4FE61FDD-020F-41A1-BCC6-444FA7E9A792}">
      <dsp:nvSpPr>
        <dsp:cNvPr id="0" name=""/>
        <dsp:cNvSpPr/>
      </dsp:nvSpPr>
      <dsp:spPr>
        <a:xfrm>
          <a:off x="6708523" y="795464"/>
          <a:ext cx="160758" cy="19025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02531"/>
              </a:lnTo>
              <a:lnTo>
                <a:pt x="160758" y="1902531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42A2D4-58EA-4783-A945-A0A8FC34CA28}">
      <dsp:nvSpPr>
        <dsp:cNvPr id="0" name=""/>
        <dsp:cNvSpPr/>
      </dsp:nvSpPr>
      <dsp:spPr>
        <a:xfrm>
          <a:off x="6869282" y="2066194"/>
          <a:ext cx="1305005" cy="12636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1" u="sng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וועדת שילוב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זכאות לשירותי חינוך מיוחד בכיתות רגילות במוסדות חינוך רגילים</a:t>
          </a:r>
          <a:endParaRPr lang="he-IL" sz="1200" b="0" u="sng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906292" y="2103204"/>
        <a:ext cx="1230985" cy="1189581"/>
      </dsp:txXfrm>
    </dsp:sp>
    <dsp:sp modelId="{66819BB9-C0BC-485E-9B40-A35C009EEE62}">
      <dsp:nvSpPr>
        <dsp:cNvPr id="0" name=""/>
        <dsp:cNvSpPr/>
      </dsp:nvSpPr>
      <dsp:spPr>
        <a:xfrm>
          <a:off x="6708523" y="795464"/>
          <a:ext cx="131603" cy="31577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7777"/>
              </a:lnTo>
              <a:lnTo>
                <a:pt x="131603" y="3157777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B89840-C7D5-49C2-8587-8CFF35077889}">
      <dsp:nvSpPr>
        <dsp:cNvPr id="0" name=""/>
        <dsp:cNvSpPr/>
      </dsp:nvSpPr>
      <dsp:spPr>
        <a:xfrm>
          <a:off x="6840127" y="3621703"/>
          <a:ext cx="1319616" cy="6630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ועדות ערר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59548" y="3641124"/>
        <a:ext cx="1280774" cy="624234"/>
      </dsp:txXfrm>
    </dsp:sp>
    <dsp:sp modelId="{E370E96B-DF2C-4C18-AAB3-3865768222C3}">
      <dsp:nvSpPr>
        <dsp:cNvPr id="0" name=""/>
        <dsp:cNvSpPr/>
      </dsp:nvSpPr>
      <dsp:spPr>
        <a:xfrm>
          <a:off x="6708523" y="795464"/>
          <a:ext cx="198158" cy="40928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92872"/>
              </a:lnTo>
              <a:lnTo>
                <a:pt x="198158" y="4092872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AE4CD6-64E3-4C5A-9079-1ABD3F2712B6}">
      <dsp:nvSpPr>
        <dsp:cNvPr id="0" name=""/>
        <dsp:cNvSpPr/>
      </dsp:nvSpPr>
      <dsp:spPr>
        <a:xfrm>
          <a:off x="6906682" y="4531542"/>
          <a:ext cx="1234486" cy="7135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ועדות חריגים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927582" y="4552442"/>
        <a:ext cx="1192686" cy="671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0.16807</cdr:x>
      <cdr:y>0.09859</cdr:y>
    </cdr:from>
    <cdr:to>
      <cdr:x>0.3404</cdr:x>
      <cdr:y>0.24307</cdr:y>
    </cdr:to>
    <cdr:sp macro="" textlink="">
      <cdr:nvSpPr>
        <cdr:cNvPr id="2" name="TextBox 11"/>
        <cdr:cNvSpPr txBox="1"/>
      </cdr:nvSpPr>
      <cdr:spPr>
        <a:xfrm xmlns:a="http://schemas.openxmlformats.org/drawingml/2006/main">
          <a:off x="1440160" y="504056"/>
          <a:ext cx="1476672" cy="73866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e-IL" sz="1400" b="1" dirty="0" smtClean="0"/>
            <a:t>תלמידים בשילוב </a:t>
          </a:r>
        </a:p>
        <a:p xmlns:a="http://schemas.openxmlformats.org/drawingml/2006/main">
          <a:r>
            <a:rPr lang="he-IL" sz="1400" b="1" dirty="0" smtClean="0"/>
            <a:t>עם לקות מורכבת</a:t>
          </a:r>
        </a:p>
        <a:p xmlns:a="http://schemas.openxmlformats.org/drawingml/2006/main">
          <a:r>
            <a:rPr lang="he-IL" sz="1400" b="1" dirty="0" smtClean="0"/>
            <a:t> 14,708 </a:t>
          </a:r>
          <a:endParaRPr lang="he-IL" sz="1400" b="1" dirty="0"/>
        </a:p>
      </cdr:txBody>
    </cdr:sp>
  </cdr:relSizeAnchor>
  <cdr:relSizeAnchor xmlns:cdr="http://schemas.openxmlformats.org/drawingml/2006/chartDrawing">
    <cdr:from>
      <cdr:x>0.32773</cdr:x>
      <cdr:y>0.25352</cdr:y>
    </cdr:from>
    <cdr:to>
      <cdr:x>0.53782</cdr:x>
      <cdr:y>0.41004</cdr:y>
    </cdr:to>
    <cdr:sp macro="" textlink="">
      <cdr:nvSpPr>
        <cdr:cNvPr id="3" name="TextBox 12"/>
        <cdr:cNvSpPr txBox="1"/>
      </cdr:nvSpPr>
      <cdr:spPr>
        <a:xfrm xmlns:a="http://schemas.openxmlformats.org/drawingml/2006/main">
          <a:off x="2808312" y="1296144"/>
          <a:ext cx="1800200" cy="80021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e-IL" b="1" dirty="0" smtClean="0"/>
            <a:t> </a:t>
          </a:r>
          <a:r>
            <a:rPr lang="he-IL" sz="1400" b="1" dirty="0" smtClean="0">
              <a:solidFill>
                <a:schemeClr val="bg1"/>
              </a:solidFill>
            </a:rPr>
            <a:t>כיתות חינוך מיוחד בבתי ספר רגילים</a:t>
          </a:r>
        </a:p>
        <a:p xmlns:a="http://schemas.openxmlformats.org/drawingml/2006/main">
          <a:r>
            <a:rPr lang="he-IL" sz="1400" b="1" dirty="0" smtClean="0">
              <a:solidFill>
                <a:schemeClr val="bg1"/>
              </a:solidFill>
            </a:rPr>
            <a:t>41,487</a:t>
          </a:r>
          <a:endParaRPr lang="he-IL" sz="14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0.41176</cdr:x>
      <cdr:y>0.46569</cdr:y>
    </cdr:from>
    <cdr:to>
      <cdr:x>0.62184</cdr:x>
      <cdr:y>0.58007</cdr:y>
    </cdr:to>
    <cdr:sp macro="" textlink="">
      <cdr:nvSpPr>
        <cdr:cNvPr id="4" name="TextBox 5"/>
        <cdr:cNvSpPr txBox="1"/>
      </cdr:nvSpPr>
      <cdr:spPr>
        <a:xfrm xmlns:a="http://schemas.openxmlformats.org/drawingml/2006/main">
          <a:off x="3528392" y="2380891"/>
          <a:ext cx="1800165" cy="58477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e-IL" b="1" dirty="0" smtClean="0"/>
            <a:t> </a:t>
          </a:r>
          <a:r>
            <a:rPr lang="he-IL" sz="1400" b="1" dirty="0" smtClean="0">
              <a:solidFill>
                <a:schemeClr val="bg1"/>
              </a:solidFill>
            </a:rPr>
            <a:t>מסגרות </a:t>
          </a:r>
          <a:r>
            <a:rPr lang="he-IL" sz="1400" b="1" dirty="0" err="1" smtClean="0">
              <a:solidFill>
                <a:schemeClr val="bg1"/>
              </a:solidFill>
            </a:rPr>
            <a:t>חנ"מ</a:t>
          </a:r>
          <a:endParaRPr lang="he-IL" sz="1400" b="1" dirty="0" smtClean="0">
            <a:solidFill>
              <a:schemeClr val="bg1"/>
            </a:solidFill>
          </a:endParaRPr>
        </a:p>
        <a:p xmlns:a="http://schemas.openxmlformats.org/drawingml/2006/main">
          <a:r>
            <a:rPr lang="he-IL" sz="1400" b="1" dirty="0" smtClean="0">
              <a:solidFill>
                <a:schemeClr val="bg1"/>
              </a:solidFill>
            </a:rPr>
            <a:t> 38,889</a:t>
          </a:r>
          <a:endParaRPr lang="he-IL" sz="14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0.0253</cdr:x>
      <cdr:y>0.52288</cdr:y>
    </cdr:from>
    <cdr:to>
      <cdr:x>0.34457</cdr:x>
      <cdr:y>0.69144</cdr:y>
    </cdr:to>
    <cdr:sp macro="" textlink="">
      <cdr:nvSpPr>
        <cdr:cNvPr id="5" name="TextBox 10"/>
        <cdr:cNvSpPr txBox="1"/>
      </cdr:nvSpPr>
      <cdr:spPr>
        <a:xfrm xmlns:a="http://schemas.openxmlformats.org/drawingml/2006/main">
          <a:off x="216786" y="2673279"/>
          <a:ext cx="2735796" cy="86177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e-IL" b="1" dirty="0" smtClean="0"/>
            <a:t> </a:t>
          </a:r>
          <a:r>
            <a:rPr lang="he-IL" sz="1400" b="1" dirty="0" smtClean="0"/>
            <a:t>תלמידים בשילוב סטטיסטי </a:t>
          </a:r>
        </a:p>
        <a:p xmlns:a="http://schemas.openxmlformats.org/drawingml/2006/main">
          <a:pPr algn="ctr"/>
          <a:r>
            <a:rPr lang="he-IL" sz="1400" b="1" dirty="0" smtClean="0"/>
            <a:t>95,825</a:t>
          </a:r>
        </a:p>
        <a:p xmlns:a="http://schemas.openxmlformats.org/drawingml/2006/main">
          <a:endParaRPr lang="he-IL" b="1" dirty="0">
            <a:solidFill>
              <a:schemeClr val="bg1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400" y="0"/>
            <a:ext cx="2933700" cy="495300"/>
          </a:xfrm>
          <a:prstGeom prst="rect">
            <a:avLst/>
          </a:prstGeom>
        </p:spPr>
        <p:txBody>
          <a:bodyPr vert="horz" lIns="91430" tIns="45715" rIns="91430" bIns="45715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33700" cy="495300"/>
          </a:xfrm>
          <a:prstGeom prst="rect">
            <a:avLst/>
          </a:prstGeom>
        </p:spPr>
        <p:txBody>
          <a:bodyPr vert="horz" lIns="91430" tIns="45715" rIns="91430" bIns="45715" rtlCol="1"/>
          <a:lstStyle>
            <a:lvl1pPr algn="l">
              <a:defRPr sz="1200"/>
            </a:lvl1pPr>
          </a:lstStyle>
          <a:p>
            <a:fld id="{B3FBCBB0-CB4F-4947-8DE8-F97C157E33AB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35400" y="9409113"/>
            <a:ext cx="2933700" cy="495300"/>
          </a:xfrm>
          <a:prstGeom prst="rect">
            <a:avLst/>
          </a:prstGeom>
        </p:spPr>
        <p:txBody>
          <a:bodyPr vert="horz" lIns="91430" tIns="45715" rIns="91430" bIns="45715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409113"/>
            <a:ext cx="2933700" cy="495300"/>
          </a:xfrm>
          <a:prstGeom prst="rect">
            <a:avLst/>
          </a:prstGeom>
        </p:spPr>
        <p:txBody>
          <a:bodyPr vert="horz" lIns="91430" tIns="45715" rIns="91430" bIns="45715" rtlCol="1" anchor="b"/>
          <a:lstStyle>
            <a:lvl1pPr algn="l">
              <a:defRPr sz="1200"/>
            </a:lvl1pPr>
          </a:lstStyle>
          <a:p>
            <a:fld id="{D6584109-B72F-469A-AF21-89E8FBFF854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25877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5" y="0"/>
            <a:ext cx="2933277" cy="495300"/>
          </a:xfrm>
          <a:prstGeom prst="rect">
            <a:avLst/>
          </a:prstGeom>
        </p:spPr>
        <p:txBody>
          <a:bodyPr vert="horz" lIns="91420" tIns="45710" rIns="91420" bIns="4571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69" y="0"/>
            <a:ext cx="2933277" cy="495300"/>
          </a:xfrm>
          <a:prstGeom prst="rect">
            <a:avLst/>
          </a:prstGeom>
        </p:spPr>
        <p:txBody>
          <a:bodyPr vert="horz" lIns="91420" tIns="45710" rIns="91420" bIns="45710" rtlCol="1"/>
          <a:lstStyle>
            <a:lvl1pPr algn="l">
              <a:defRPr sz="1200"/>
            </a:lvl1pPr>
          </a:lstStyle>
          <a:p>
            <a:fld id="{8CDDD89B-7372-4C52-82E9-2AF7E1B709CE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0" rIns="91420" bIns="4571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6910" y="4705350"/>
            <a:ext cx="5415280" cy="4457700"/>
          </a:xfrm>
          <a:prstGeom prst="rect">
            <a:avLst/>
          </a:prstGeom>
        </p:spPr>
        <p:txBody>
          <a:bodyPr vert="horz" lIns="91420" tIns="45710" rIns="91420" bIns="4571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35825" y="9408983"/>
            <a:ext cx="2933277" cy="495300"/>
          </a:xfrm>
          <a:prstGeom prst="rect">
            <a:avLst/>
          </a:prstGeom>
        </p:spPr>
        <p:txBody>
          <a:bodyPr vert="horz" lIns="91420" tIns="45710" rIns="91420" bIns="4571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69" y="9408983"/>
            <a:ext cx="2933277" cy="495300"/>
          </a:xfrm>
          <a:prstGeom prst="rect">
            <a:avLst/>
          </a:prstGeom>
        </p:spPr>
        <p:txBody>
          <a:bodyPr vert="horz" lIns="91420" tIns="45710" rIns="91420" bIns="45710" rtlCol="1" anchor="b"/>
          <a:lstStyle>
            <a:lvl1pPr algn="l">
              <a:defRPr sz="1200"/>
            </a:lvl1pPr>
          </a:lstStyle>
          <a:p>
            <a:fld id="{53446CAC-395E-4649-900D-A7A3382D5B8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5720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446CAC-395E-4649-900D-A7A3382D5B87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41083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ארז לעדכן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446CAC-395E-4649-900D-A7A3382D5B87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9208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ארז לעדכן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446CAC-395E-4649-900D-A7A3382D5B87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9208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E23E1-948F-457B-B1BE-32AE8E04BA28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10076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E6460-FAF0-426C-BFD7-F9287F6102FB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9032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0C91-3B49-4A23-85CB-8C6E7CCDB735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67887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192-1AE6-425C-85C2-3D93F16B9D8D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17587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907A-AEFE-40BC-A588-FEC3D0F115E9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86751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01285-6EA2-4354-B60D-62B9303CB7B2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3535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AFE18-59E4-45CA-A967-1180395CA0F0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0473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127DF-12CE-450A-8F11-399F279FB31C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987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4E82-F165-4D88-8FCC-1E8EDBFB26FA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63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48F0-B42F-4A67-A366-3BFA8D69168D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43235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46E6-A694-429A-8FDC-1893D3BDB5B7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5714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3C8D0-1F73-4D82-86E8-752E18B02E79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4676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slide" Target="slide9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2.xml"/><Relationship Id="rId12" Type="http://schemas.openxmlformats.org/officeDocument/2006/relationships/slide" Target="slide1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11" Type="http://schemas.openxmlformats.org/officeDocument/2006/relationships/slide" Target="slide11.xml"/><Relationship Id="rId5" Type="http://schemas.openxmlformats.org/officeDocument/2006/relationships/diagramData" Target="../diagrams/data2.xml"/><Relationship Id="rId10" Type="http://schemas.openxmlformats.org/officeDocument/2006/relationships/slide" Target="slide10.xml"/><Relationship Id="rId4" Type="http://schemas.microsoft.com/office/2007/relationships/hdphoto" Target="../media/hdphoto1.wdp"/><Relationship Id="rId9" Type="http://schemas.microsoft.com/office/2007/relationships/diagramDrawing" Target="../diagrams/drawin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07504" y="1628800"/>
            <a:ext cx="8928992" cy="4968552"/>
          </a:xfrm>
        </p:spPr>
        <p:txBody>
          <a:bodyPr>
            <a:normAutofit/>
          </a:bodyPr>
          <a:lstStyle/>
          <a:p>
            <a:r>
              <a:rPr lang="he-IL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ועדת החינוך בכנסת</a:t>
            </a:r>
          </a:p>
          <a:p>
            <a:r>
              <a:rPr lang="he-IL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מערכת החינוך המיוחד </a:t>
            </a:r>
            <a:endParaRPr lang="en-US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he-IL" dirty="0"/>
          </a:p>
          <a:p>
            <a:endParaRPr lang="he-IL" dirty="0" smtClean="0"/>
          </a:p>
          <a:p>
            <a:endParaRPr lang="he-IL" dirty="0"/>
          </a:p>
          <a:p>
            <a:endParaRPr lang="he-IL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יום שלישי , ג' טבת </a:t>
            </a:r>
            <a:r>
              <a:rPr lang="he-IL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תשע"ו , </a:t>
            </a:r>
            <a:r>
              <a:rPr lang="he-IL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 דצמבר  </a:t>
            </a:r>
            <a:r>
              <a:rPr lang="he-IL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</a:t>
            </a:r>
            <a:endParaRPr 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Picture 7" descr="israel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416" y="116630"/>
            <a:ext cx="719197" cy="714502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7" name="TextBox 6"/>
          <p:cNvSpPr txBox="1"/>
          <p:nvPr/>
        </p:nvSpPr>
        <p:spPr>
          <a:xfrm>
            <a:off x="3923927" y="832547"/>
            <a:ext cx="1584176" cy="6001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1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sz="11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המינהל</a:t>
            </a:r>
            <a:r>
              <a:rPr lang="he-IL" sz="11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הפדגוגי</a:t>
            </a:r>
          </a:p>
          <a:p>
            <a:pPr algn="ctr"/>
            <a:r>
              <a:rPr lang="he-IL" sz="11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</a:t>
            </a:r>
            <a:endParaRPr lang="he-IL" sz="11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1</a:t>
            </a:fld>
            <a:endParaRPr lang="he-IL"/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272" y="2924944"/>
            <a:ext cx="3300958" cy="1927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043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5496" y="332655"/>
            <a:ext cx="9108504" cy="576065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r"/>
            <a:r>
              <a:rPr lang="he-IL" sz="2400" b="1" spc="-1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האגף </a:t>
            </a:r>
            <a:r>
              <a:rPr lang="he-IL" sz="2400" b="1" spc="-1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לחינוך מיוחד </a:t>
            </a:r>
            <a:r>
              <a:rPr lang="he-IL" sz="2400" b="1" spc="-1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ממונה </a:t>
            </a:r>
            <a:r>
              <a:rPr lang="he-IL" sz="2400" b="1" spc="-1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על יישום </a:t>
            </a:r>
            <a:r>
              <a:rPr lang="he-IL" sz="2400" b="1" spc="-1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חוקים </a:t>
            </a:r>
            <a:r>
              <a:rPr lang="he-IL" sz="2400" b="1" spc="-1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מרכזיים </a:t>
            </a:r>
            <a:endParaRPr lang="he-I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95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-144524" y="434929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372502" y="1825840"/>
            <a:ext cx="4536504" cy="1190096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1988</a:t>
            </a:r>
            <a:r>
              <a:rPr lang="he-IL" sz="2400" b="1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חוק חינוך מיוחד   </a:t>
            </a:r>
          </a:p>
          <a:p>
            <a:r>
              <a:rPr lang="he-IL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(כולל פרק השילוב)</a:t>
            </a:r>
          </a:p>
          <a:p>
            <a:pPr algn="ctr"/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he-IL" sz="2800" b="1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חץ שמאלה 5"/>
          <p:cNvSpPr/>
          <p:nvPr/>
        </p:nvSpPr>
        <p:spPr>
          <a:xfrm>
            <a:off x="323528" y="1159295"/>
            <a:ext cx="3832950" cy="2313748"/>
          </a:xfrm>
          <a:prstGeom prst="left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rgbClr val="E1F2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כולל פרק ד': </a:t>
            </a:r>
            <a:endParaRPr lang="he-IL" sz="16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6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שילוב </a:t>
            </a: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ילד עם צרכים מיוחדים </a:t>
            </a:r>
            <a:r>
              <a:rPr lang="he-IL" sz="16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  <a:p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16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בחינוך </a:t>
            </a: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הרגיל</a:t>
            </a:r>
          </a:p>
        </p:txBody>
      </p:sp>
      <p:sp>
        <p:nvSpPr>
          <p:cNvPr id="10" name="מלבן מעוגל 9"/>
          <p:cNvSpPr/>
          <p:nvPr/>
        </p:nvSpPr>
        <p:spPr>
          <a:xfrm>
            <a:off x="4395404" y="3933056"/>
            <a:ext cx="4536504" cy="1334112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800" b="1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2001</a:t>
            </a:r>
            <a:r>
              <a:rPr lang="he-IL" sz="24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b="1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חוק חינוך </a:t>
            </a:r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חינם          </a:t>
            </a:r>
          </a:p>
          <a:p>
            <a:r>
              <a:rPr lang="he-IL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לילדים </a:t>
            </a:r>
            <a:r>
              <a:rPr lang="he-IL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חולים </a:t>
            </a:r>
          </a:p>
          <a:p>
            <a:pPr algn="ctr"/>
            <a:endParaRPr lang="he-IL" sz="2800" b="1" dirty="0" smtClean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he-IL" sz="2800" b="1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חץ שמאלה 11"/>
          <p:cNvSpPr/>
          <p:nvPr/>
        </p:nvSpPr>
        <p:spPr>
          <a:xfrm>
            <a:off x="323528" y="3507871"/>
            <a:ext cx="3976966" cy="2304256"/>
          </a:xfrm>
          <a:prstGeom prst="left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rgbClr val="E1F2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מסגרות חינוכיות בבתי חולים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שעות הוראה </a:t>
            </a:r>
            <a:r>
              <a:rPr lang="he-IL" sz="16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לתל' </a:t>
            </a: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חולים בביתם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6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שעות הוראה לתלמידים שחוזרים למסגרות החינוך בקהילה</a:t>
            </a:r>
            <a:endParaRPr lang="he-IL" sz="16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441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2576" y="445746"/>
            <a:ext cx="9144000" cy="548913"/>
          </a:xfrm>
          <a:noFill/>
        </p:spPr>
        <p:txBody>
          <a:bodyPr>
            <a:normAutofit/>
          </a:bodyPr>
          <a:lstStyle/>
          <a:p>
            <a:pPr algn="r"/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</a:t>
            </a:r>
            <a:r>
              <a:rPr lang="he-IL" sz="20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מסגרות ותלמידים בחינוך מיוחד  - </a:t>
            </a:r>
            <a:r>
              <a:rPr lang="he-IL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תשע"ו </a:t>
            </a: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86828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47021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15816" y="3880212"/>
            <a:ext cx="16561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112,502 תלמידים בשילוב  </a:t>
            </a:r>
            <a:endParaRPr lang="he-IL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3</a:t>
            </a:fld>
            <a:endParaRPr lang="he-IL"/>
          </a:p>
        </p:txBody>
      </p:sp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7723324"/>
              </p:ext>
            </p:extLst>
          </p:nvPr>
        </p:nvGraphicFramePr>
        <p:xfrm>
          <a:off x="395790" y="1556792"/>
          <a:ext cx="8453960" cy="10081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27454"/>
                <a:gridCol w="1844416"/>
                <a:gridCol w="1900506"/>
                <a:gridCol w="1690792"/>
                <a:gridCol w="1690792"/>
              </a:tblGrid>
              <a:tr h="563982">
                <a:tc>
                  <a:txBody>
                    <a:bodyPr/>
                    <a:lstStyle/>
                    <a:p>
                      <a:pPr rtl="1"/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גנים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בתי"ס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כיתות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בבתי"ס רגילים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שילוב אישי בכיתות רגילות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444130"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סה"כ:</a:t>
                      </a:r>
                      <a:endParaRPr lang="he-IL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1,841</a:t>
                      </a:r>
                      <a:endParaRPr lang="he-IL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600" b="1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369</a:t>
                      </a:r>
                      <a:endParaRPr lang="he-IL" sz="1600" b="1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4,197 </a:t>
                      </a:r>
                      <a:endParaRPr lang="he-IL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he-IL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113446" y="1190494"/>
            <a:ext cx="273630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מספר מסגרות</a:t>
            </a:r>
            <a:endParaRPr lang="he-IL" b="1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6" name="מציין מיקום תוכן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223675"/>
              </p:ext>
            </p:extLst>
          </p:nvPr>
        </p:nvGraphicFramePr>
        <p:xfrm>
          <a:off x="406896" y="3573016"/>
          <a:ext cx="8432847" cy="23405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60447"/>
                <a:gridCol w="1764094"/>
                <a:gridCol w="1886911"/>
                <a:gridCol w="1670484"/>
                <a:gridCol w="1750911"/>
              </a:tblGrid>
              <a:tr h="563982">
                <a:tc>
                  <a:txBody>
                    <a:bodyPr/>
                    <a:lstStyle/>
                    <a:p>
                      <a:pPr rtl="1"/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גנים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בתי"ס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כיתות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בבתי"ס רגילים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שילוב אישי בכיתות רגילות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444130">
                <a:tc>
                  <a:txBody>
                    <a:bodyPr/>
                    <a:lstStyle/>
                    <a:p>
                      <a:pPr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קדם יסודי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14,397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600" b="0" kern="120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he-IL" sz="16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13,666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4130">
                <a:tc>
                  <a:txBody>
                    <a:bodyPr/>
                    <a:lstStyle/>
                    <a:p>
                      <a:pPr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יסודי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14,564</a:t>
                      </a:r>
                      <a:endParaRPr lang="he-IL" sz="16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25,407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68,485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4130">
                <a:tc>
                  <a:txBody>
                    <a:bodyPr/>
                    <a:lstStyle/>
                    <a:p>
                      <a:pPr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על יסודי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9,938</a:t>
                      </a:r>
                      <a:endParaRPr lang="he-IL" sz="16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15,336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28,382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4130"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סה"כ: </a:t>
                      </a:r>
                      <a:endParaRPr lang="he-IL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14,397</a:t>
                      </a:r>
                      <a:endParaRPr lang="he-IL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24,502 </a:t>
                      </a:r>
                      <a:endParaRPr lang="he-IL" sz="16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41,487</a:t>
                      </a:r>
                      <a:endParaRPr lang="he-IL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110,533 </a:t>
                      </a:r>
                      <a:endParaRPr lang="he-IL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4932039" y="3212976"/>
            <a:ext cx="391771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מספר תלמידים</a:t>
            </a:r>
            <a:endParaRPr lang="he-IL" b="1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31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480551"/>
            <a:ext cx="9144000" cy="572642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נתוני החינוך המיוחד- </a:t>
            </a:r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מספר תלמידים תשע"ו</a:t>
            </a:r>
            <a:endParaRPr lang="he-I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86828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47021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"/>
          <p:cNvSpPr txBox="1"/>
          <p:nvPr/>
        </p:nvSpPr>
        <p:spPr>
          <a:xfrm>
            <a:off x="0" y="6165304"/>
            <a:ext cx="3528392" cy="432048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he-IL" sz="2000" b="1" dirty="0" smtClean="0"/>
              <a:t> </a:t>
            </a:r>
            <a:endParaRPr lang="he-IL" sz="2000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2596" y="3942039"/>
            <a:ext cx="2735796" cy="8617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 </a:t>
            </a:r>
            <a:r>
              <a:rPr lang="he-IL" sz="1400" b="1" dirty="0" smtClean="0">
                <a:solidFill>
                  <a:schemeClr val="bg1"/>
                </a:solidFill>
              </a:rPr>
              <a:t>תלמידים בשילוב סטטיסטי </a:t>
            </a:r>
          </a:p>
          <a:p>
            <a:pPr algn="ctr"/>
            <a:r>
              <a:rPr lang="he-IL" sz="1400" b="1" dirty="0" smtClean="0">
                <a:solidFill>
                  <a:schemeClr val="bg1"/>
                </a:solidFill>
              </a:rPr>
              <a:t>95,825</a:t>
            </a:r>
          </a:p>
          <a:p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58026" y="6124654"/>
            <a:ext cx="36724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סה"כ  190,919  תלמידים</a:t>
            </a:r>
            <a:endParaRPr lang="he-IL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4</a:t>
            </a:fld>
            <a:endParaRPr lang="he-IL"/>
          </a:p>
        </p:txBody>
      </p:sp>
      <p:graphicFrame>
        <p:nvGraphicFramePr>
          <p:cNvPr id="16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626731"/>
              </p:ext>
            </p:extLst>
          </p:nvPr>
        </p:nvGraphicFramePr>
        <p:xfrm>
          <a:off x="179512" y="1268760"/>
          <a:ext cx="8568952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2463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38" y="298753"/>
            <a:ext cx="9144000" cy="668122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אוכלוסיות ולקויות בחינוך המיוחד</a:t>
            </a:r>
            <a:endParaRPr lang="he-I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468271"/>
              </p:ext>
            </p:extLst>
          </p:nvPr>
        </p:nvGraphicFramePr>
        <p:xfrm>
          <a:off x="251520" y="980728"/>
          <a:ext cx="871296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2303825772"/>
              </p:ext>
            </p:extLst>
          </p:nvPr>
        </p:nvGraphicFramePr>
        <p:xfrm>
          <a:off x="395536" y="1142850"/>
          <a:ext cx="849694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5</a:t>
            </a:fld>
            <a:endParaRPr lang="he-IL"/>
          </a:p>
        </p:txBody>
      </p:sp>
      <p:pic>
        <p:nvPicPr>
          <p:cNvPr id="8" name="Picture 7" descr="israel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95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-144524" y="434929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53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480551"/>
            <a:ext cx="9144000" cy="572642"/>
          </a:xfrm>
          <a:noFill/>
        </p:spPr>
        <p:txBody>
          <a:bodyPr>
            <a:normAutofit/>
          </a:bodyPr>
          <a:lstStyle/>
          <a:p>
            <a:pPr algn="r"/>
            <a:r>
              <a:rPr lang="he-I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</a:t>
            </a:r>
            <a:r>
              <a:rPr lang="he-IL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he-IL" sz="20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תקציב </a:t>
            </a:r>
            <a:r>
              <a:rPr lang="he-IL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חינוך מיוחד 2015-2016 (באלפי ₪)</a:t>
            </a: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86828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47021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15816" y="3880212"/>
            <a:ext cx="16561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112,502 תלמידים בשילוב  </a:t>
            </a:r>
            <a:endParaRPr lang="he-IL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>
          <a:xfrm>
            <a:off x="179512" y="1412776"/>
            <a:ext cx="8856984" cy="5184576"/>
          </a:xfrm>
        </p:spPr>
        <p:txBody>
          <a:bodyPr>
            <a:normAutofit/>
          </a:bodyPr>
          <a:lstStyle/>
          <a:p>
            <a:endParaRPr lang="he-IL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6</a:t>
            </a:fld>
            <a:endParaRPr lang="he-IL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061070"/>
              </p:ext>
            </p:extLst>
          </p:nvPr>
        </p:nvGraphicFramePr>
        <p:xfrm>
          <a:off x="442840" y="1340768"/>
          <a:ext cx="8229600" cy="4347335"/>
        </p:xfrm>
        <a:graphic>
          <a:graphicData uri="http://schemas.openxmlformats.org/drawingml/2006/table">
            <a:tbl>
              <a:tblPr rtl="1">
                <a:tableStyleId>{69CF1AB2-1976-4502-BF36-3FF5EA218861}</a:tableStyleId>
              </a:tblPr>
              <a:tblGrid>
                <a:gridCol w="2283613"/>
                <a:gridCol w="1694293"/>
                <a:gridCol w="1792513"/>
                <a:gridCol w="2459181"/>
              </a:tblGrid>
              <a:tr h="551382">
                <a:tc>
                  <a:txBody>
                    <a:bodyPr/>
                    <a:lstStyle/>
                    <a:p>
                      <a:pPr algn="r" rtl="1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נושא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תקציב 2015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תקציב 2016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תוספת תקציב 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r" rtl="1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בין 2015 ל 2016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שעות הוראה </a:t>
                      </a:r>
                      <a:r>
                        <a:rPr lang="he-IL" sz="1400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ושח"מ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3,117,163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3,340,611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223,448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סייעות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840,654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957,572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116,918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שילוב- כולל שיעורי עזר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1,184,958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1,275,561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90,603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חופשות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156,717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177,043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20,326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תקציב </a:t>
                      </a:r>
                      <a:r>
                        <a:rPr lang="he-IL" sz="1400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he-IL" sz="1400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בחט"ע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248,898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291,666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42,768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הסעות וליווי הסעות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621,351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643,802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22,451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פעולות החינוך המיוחד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79,235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85,918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6,683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5611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 err="1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מתי"א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11,788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14,785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2,997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7097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עובדים סוציאליים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10,100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12,350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2,250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פעולות העשרה בחופשות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48,953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49,932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979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הזנה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71,327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71,327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הצטיידות- כולל הנגשה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39,699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39,699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סה"כ תקציב </a:t>
                      </a:r>
                      <a:r>
                        <a:rPr lang="he-IL" sz="1400" b="1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endParaRPr lang="en-US" sz="1400" b="1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6,430,842 ₪ </a:t>
                      </a:r>
                      <a:endParaRPr lang="en-US" sz="1400" b="1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6,960,266 ₪ </a:t>
                      </a:r>
                      <a:endParaRPr lang="en-US" sz="1400" b="1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529,424 ₪ </a:t>
                      </a:r>
                      <a:endParaRPr lang="en-US" sz="1400" b="1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718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8522" y="266924"/>
            <a:ext cx="9144000" cy="572642"/>
          </a:xfrm>
          <a:noFill/>
        </p:spPr>
        <p:txBody>
          <a:bodyPr>
            <a:normAutofit/>
          </a:bodyPr>
          <a:lstStyle/>
          <a:p>
            <a:pPr algn="r"/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מערך שירותי החינוך המיוחד </a:t>
            </a:r>
            <a:endParaRPr lang="he-IL" sz="2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62910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47021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9970728"/>
              </p:ext>
            </p:extLst>
          </p:nvPr>
        </p:nvGraphicFramePr>
        <p:xfrm>
          <a:off x="35496" y="1052736"/>
          <a:ext cx="910850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לחצן פעולה: קדימה או הבא 2">
            <a:hlinkClick r:id="rId10" action="ppaction://hlinksldjump" highlightClick="1"/>
          </p:cNvPr>
          <p:cNvSpPr/>
          <p:nvPr/>
        </p:nvSpPr>
        <p:spPr>
          <a:xfrm>
            <a:off x="3216308" y="5348541"/>
            <a:ext cx="216024" cy="216024"/>
          </a:xfrm>
          <a:prstGeom prst="actionButtonForwardNext">
            <a:avLst/>
          </a:prstGeom>
          <a:solidFill>
            <a:schemeClr val="bg1"/>
          </a:solidFill>
          <a:ln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לחצן פעולה: קדימה או הבא 10">
            <a:hlinkClick r:id="rId11" action="ppaction://hlinksldjump" highlightClick="1"/>
          </p:cNvPr>
          <p:cNvSpPr/>
          <p:nvPr/>
        </p:nvSpPr>
        <p:spPr>
          <a:xfrm>
            <a:off x="1368152" y="6453336"/>
            <a:ext cx="216024" cy="216024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לחצן פעולה: קדימה או הבא 11">
            <a:hlinkClick r:id="rId12" action="ppaction://hlinksldjump" highlightClick="1"/>
          </p:cNvPr>
          <p:cNvSpPr/>
          <p:nvPr/>
        </p:nvSpPr>
        <p:spPr>
          <a:xfrm>
            <a:off x="1368152" y="5085184"/>
            <a:ext cx="216024" cy="216024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לחצן פעולה: קדימה או הבא 3">
            <a:hlinkClick r:id="rId13" action="ppaction://hlinksldjump" highlightClick="1"/>
          </p:cNvPr>
          <p:cNvSpPr/>
          <p:nvPr/>
        </p:nvSpPr>
        <p:spPr>
          <a:xfrm>
            <a:off x="6900527" y="4127516"/>
            <a:ext cx="288032" cy="216024"/>
          </a:xfrm>
          <a:prstGeom prst="actionButtonForwardNex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616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486828"/>
            <a:ext cx="9144000" cy="572642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86828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47021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8</a:t>
            </a:fld>
            <a:endParaRPr lang="he-IL"/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4" y="1148495"/>
            <a:ext cx="5496358" cy="48007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מלבן 4"/>
          <p:cNvSpPr/>
          <p:nvPr/>
        </p:nvSpPr>
        <p:spPr>
          <a:xfrm>
            <a:off x="5069382" y="1350322"/>
            <a:ext cx="4067944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e-IL" sz="1400" b="1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6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אם נדע לאהוב אילו רק במבט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גם ימים אפורים ירבו כמו שבת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אם נדע לאהוב בחיבה וברוך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החושך יעלם והאור </a:t>
            </a:r>
            <a:r>
              <a:rPr lang="he-IL" sz="1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ימלוך,</a:t>
            </a:r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אם נדע לאהוב אז </a:t>
            </a:r>
            <a:r>
              <a:rPr lang="he-IL" sz="1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הבוקר ייעור</a:t>
            </a:r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ונשיר שיר חדש אביבי ושיכור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אם רק נדע לאהוב נגלה מרחבים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את הזמן את השמש ואת </a:t>
            </a:r>
            <a:r>
              <a:rPr lang="he-IL" sz="1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ים הכוכבים</a:t>
            </a:r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"...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11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1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מילים</a:t>
            </a:r>
            <a:r>
              <a:rPr lang="he-IL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he-IL" sz="11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יעקב שבתאי</a:t>
            </a:r>
          </a:p>
          <a:p>
            <a:r>
              <a:rPr lang="he-IL" sz="11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</a:t>
            </a:r>
            <a:endParaRPr lang="he-IL" sz="11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9989292">
            <a:off x="-100649" y="2325887"/>
            <a:ext cx="5376724" cy="679604"/>
          </a:xfrm>
          <a:custGeom>
            <a:avLst/>
            <a:gdLst>
              <a:gd name="connsiteX0" fmla="*/ 0 w 5376724"/>
              <a:gd name="connsiteY0" fmla="*/ 0 h 646331"/>
              <a:gd name="connsiteX1" fmla="*/ 5376724 w 5376724"/>
              <a:gd name="connsiteY1" fmla="*/ 0 h 646331"/>
              <a:gd name="connsiteX2" fmla="*/ 5376724 w 5376724"/>
              <a:gd name="connsiteY2" fmla="*/ 646331 h 646331"/>
              <a:gd name="connsiteX3" fmla="*/ 0 w 5376724"/>
              <a:gd name="connsiteY3" fmla="*/ 646331 h 646331"/>
              <a:gd name="connsiteX4" fmla="*/ 0 w 5376724"/>
              <a:gd name="connsiteY4" fmla="*/ 0 h 646331"/>
              <a:gd name="connsiteX0" fmla="*/ 0 w 5376724"/>
              <a:gd name="connsiteY0" fmla="*/ 0 h 914059"/>
              <a:gd name="connsiteX1" fmla="*/ 5376724 w 5376724"/>
              <a:gd name="connsiteY1" fmla="*/ 0 h 914059"/>
              <a:gd name="connsiteX2" fmla="*/ 5376724 w 5376724"/>
              <a:gd name="connsiteY2" fmla="*/ 646331 h 914059"/>
              <a:gd name="connsiteX3" fmla="*/ 55357 w 5376724"/>
              <a:gd name="connsiteY3" fmla="*/ 914059 h 914059"/>
              <a:gd name="connsiteX4" fmla="*/ 0 w 5376724"/>
              <a:gd name="connsiteY4" fmla="*/ 0 h 914059"/>
              <a:gd name="connsiteX0" fmla="*/ 0 w 5376724"/>
              <a:gd name="connsiteY0" fmla="*/ 0 h 679604"/>
              <a:gd name="connsiteX1" fmla="*/ 5376724 w 5376724"/>
              <a:gd name="connsiteY1" fmla="*/ 0 h 679604"/>
              <a:gd name="connsiteX2" fmla="*/ 5376724 w 5376724"/>
              <a:gd name="connsiteY2" fmla="*/ 646331 h 679604"/>
              <a:gd name="connsiteX3" fmla="*/ 17415 w 5376724"/>
              <a:gd name="connsiteY3" fmla="*/ 679604 h 679604"/>
              <a:gd name="connsiteX4" fmla="*/ 0 w 5376724"/>
              <a:gd name="connsiteY4" fmla="*/ 0 h 679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76724" h="679604">
                <a:moveTo>
                  <a:pt x="0" y="0"/>
                </a:moveTo>
                <a:lnTo>
                  <a:pt x="5376724" y="0"/>
                </a:lnTo>
                <a:lnTo>
                  <a:pt x="5376724" y="646331"/>
                </a:lnTo>
                <a:lnTo>
                  <a:pt x="17415" y="679604"/>
                </a:lnTo>
                <a:lnTo>
                  <a:pt x="0" y="0"/>
                </a:lnTo>
                <a:close/>
              </a:path>
            </a:pathLst>
          </a:custGeom>
          <a:solidFill>
            <a:srgbClr val="E8D9FF"/>
          </a:solidFill>
        </p:spPr>
        <p:txBody>
          <a:bodyPr wrap="square" rtlCol="1">
            <a:spAutoFit/>
          </a:bodyPr>
          <a:lstStyle/>
          <a:p>
            <a:pPr algn="ctr"/>
            <a:r>
              <a:rPr lang="he-IL" sz="36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תודה על הקשבה ! </a:t>
            </a:r>
            <a:endParaRPr lang="he-IL" sz="3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18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418646"/>
            <a:ext cx="9144000" cy="644194"/>
          </a:xfrm>
          <a:solidFill>
            <a:srgbClr val="0070C0"/>
          </a:solidFill>
        </p:spPr>
        <p:txBody>
          <a:bodyPr>
            <a:normAutofit fontScale="90000"/>
          </a:bodyPr>
          <a:lstStyle/>
          <a:p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יישום </a:t>
            </a:r>
            <a: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ההשתלבות</a:t>
            </a:r>
            <a:b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עפ"י עקרונות ועדת </a:t>
            </a:r>
            <a:r>
              <a:rPr lang="he-IL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דורנר</a:t>
            </a:r>
            <a: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86828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0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15816" y="3880212"/>
            <a:ext cx="16561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112,502 תלמידים בשילוב  </a:t>
            </a:r>
            <a:endParaRPr lang="he-IL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9</a:t>
            </a:fld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107504" y="1124744"/>
            <a:ext cx="8928992" cy="5733256"/>
          </a:xfrm>
          <a:prstGeom prst="round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בחירת הורים</a:t>
            </a:r>
            <a:r>
              <a:rPr lang="he-IL" sz="2000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את סוג המסגרת בה ילמד ילדם</a:t>
            </a:r>
          </a:p>
          <a:p>
            <a:pPr lvl="0">
              <a:spcBef>
                <a:spcPts val="0"/>
              </a:spcBef>
            </a:pP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פתוח כלים להגדרת </a:t>
            </a: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רמות תפקוד</a:t>
            </a:r>
            <a:r>
              <a:rPr lang="he-IL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לכלל אוכלוסיית מקבלי השירות מהחינוך המיוחד</a:t>
            </a:r>
          </a:p>
          <a:p>
            <a:pPr lvl="0">
              <a:spcBef>
                <a:spcPts val="0"/>
              </a:spcBef>
            </a:pP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תקציב אישי</a:t>
            </a:r>
            <a:r>
              <a:rPr lang="he-IL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לתלמיד בהלימה לרמת תפקודו וצרכיו</a:t>
            </a:r>
          </a:p>
          <a:p>
            <a:pPr lvl="0">
              <a:spcBef>
                <a:spcPts val="0"/>
              </a:spcBef>
            </a:pP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"שירות מכוון תלמיד"</a:t>
            </a:r>
            <a:r>
              <a:rPr lang="he-IL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התאמת רמת התמיכות קביעת תכנית אישית לתלמיד ע"פ צרכיו </a:t>
            </a:r>
            <a:r>
              <a:rPr lang="en-US" sz="20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0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u="sng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איגום </a:t>
            </a: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כלל תקציבי שילוב</a:t>
            </a:r>
            <a:r>
              <a:rPr lang="he-IL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וניצולם באופן מיטבי, לפיתוח מודלים פדגוגיים לתלמידים בהשתלבות</a:t>
            </a:r>
          </a:p>
          <a:p>
            <a:pPr>
              <a:spcBef>
                <a:spcPts val="0"/>
              </a:spcBef>
            </a:pP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העמקה, </a:t>
            </a: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התמקצעות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והרחבת שירותי החינוך המיוחד לטובת צוותי החינוך </a:t>
            </a:r>
            <a:r>
              <a:rPr lang="he-IL" sz="20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הרגיל</a:t>
            </a: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ts val="0"/>
              </a:spcBef>
            </a:pP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הרחבת אפשרויות השתלבות לתלמידים ברצף הלקויות ובתפקודים מורכבים, </a:t>
            </a: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בפריסה ארצית</a:t>
            </a:r>
          </a:p>
        </p:txBody>
      </p:sp>
      <p:sp>
        <p:nvSpPr>
          <p:cNvPr id="11" name="לחצן פעולה: בית 10">
            <a:hlinkClick r:id="rId4" action="ppaction://hlinksldjump" highlightClick="1"/>
          </p:cNvPr>
          <p:cNvSpPr/>
          <p:nvPr/>
        </p:nvSpPr>
        <p:spPr>
          <a:xfrm>
            <a:off x="225383" y="6272569"/>
            <a:ext cx="458693" cy="476414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965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154" y="188640"/>
            <a:ext cx="9138195" cy="526678"/>
          </a:xfrm>
          <a:noFill/>
        </p:spPr>
        <p:txBody>
          <a:bodyPr>
            <a:normAutofit/>
          </a:bodyPr>
          <a:lstStyle/>
          <a:p>
            <a:pPr algn="r"/>
            <a:r>
              <a:rPr lang="he-IL" sz="1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</a:t>
            </a:r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תמיכה מסוג סייעת - נתונים</a:t>
            </a:r>
            <a:endParaRPr lang="he-IL" sz="2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87016" y="1628800"/>
            <a:ext cx="8856984" cy="428242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he-IL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7" descr="israel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95" y="135615"/>
            <a:ext cx="529394" cy="504056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5" name="TextBox 4"/>
          <p:cNvSpPr txBox="1"/>
          <p:nvPr/>
        </p:nvSpPr>
        <p:spPr>
          <a:xfrm>
            <a:off x="-45696" y="626199"/>
            <a:ext cx="1584176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sz="10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המינהל</a:t>
            </a:r>
            <a:r>
              <a:rPr lang="he-IL" sz="1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הפדגוגי</a:t>
            </a:r>
          </a:p>
          <a:p>
            <a:pPr algn="ctr"/>
            <a:r>
              <a:rPr lang="he-IL" sz="1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</a:t>
            </a:r>
            <a:endParaRPr lang="he-IL" sz="1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0" name="מציין מיקום תוכן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7687032"/>
              </p:ext>
            </p:extLst>
          </p:nvPr>
        </p:nvGraphicFramePr>
        <p:xfrm>
          <a:off x="3779912" y="1224118"/>
          <a:ext cx="5147622" cy="141965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243822"/>
                <a:gridCol w="3903800"/>
              </a:tblGrid>
              <a:tr h="29799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שנים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מס' תלמידים בתקצוב דיפרנציאלי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472791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תשע"ה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13,049</a:t>
                      </a:r>
                    </a:p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799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תשע"ו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14,708</a:t>
                      </a:r>
                    </a:p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חץ שמאלה 10"/>
          <p:cNvSpPr/>
          <p:nvPr/>
        </p:nvSpPr>
        <p:spPr>
          <a:xfrm>
            <a:off x="1475656" y="1340768"/>
            <a:ext cx="2232248" cy="1080120"/>
          </a:xfrm>
          <a:prstGeom prst="left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rgbClr val="E1F2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chemeClr val="tx1"/>
                </a:solidFill>
              </a:rPr>
              <a:t>עליה של כ-  12%</a:t>
            </a:r>
            <a:endParaRPr lang="he-IL" dirty="0">
              <a:solidFill>
                <a:schemeClr val="tx1"/>
              </a:solidFill>
            </a:endParaRPr>
          </a:p>
        </p:txBody>
      </p:sp>
      <p:graphicFrame>
        <p:nvGraphicFramePr>
          <p:cNvPr id="14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9793965"/>
              </p:ext>
            </p:extLst>
          </p:nvPr>
        </p:nvGraphicFramePr>
        <p:xfrm>
          <a:off x="140014" y="2924944"/>
          <a:ext cx="8821559" cy="156259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99504"/>
                <a:gridCol w="1813969"/>
                <a:gridCol w="2230110"/>
                <a:gridCol w="2277976"/>
              </a:tblGrid>
              <a:tr h="27536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סייעות שילוב</a:t>
                      </a:r>
                      <a:endParaRPr lang="en-US" sz="16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תשע"ד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תשע"ה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תשע"ו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27814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מספר</a:t>
                      </a:r>
                      <a:r>
                        <a:rPr lang="he-IL" sz="1600" b="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תלמידים הזכאים לתמיכת סייעת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6,960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7,878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8,739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814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משרות סייעת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620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068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570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093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הערכה</a:t>
                      </a:r>
                      <a:r>
                        <a:rPr lang="he-IL" sz="1600" b="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תקציבית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249,780,000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284,760,000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319,900,000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מציין מיקום תוכן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7042811"/>
              </p:ext>
            </p:extLst>
          </p:nvPr>
        </p:nvGraphicFramePr>
        <p:xfrm>
          <a:off x="123068" y="4869160"/>
          <a:ext cx="8856984" cy="127418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18320"/>
                <a:gridCol w="1803322"/>
                <a:gridCol w="2232174"/>
                <a:gridCol w="2303168"/>
              </a:tblGrid>
              <a:tr h="18002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סייעות תגבור</a:t>
                      </a:r>
                      <a:endParaRPr lang="en-US" sz="16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תשע"ד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תשע"ה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תשע"ו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3916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משרות סייעות </a:t>
                      </a:r>
                      <a:endParaRPr lang="he-IL" sz="1600" b="0" dirty="0" smtClean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028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057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073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293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הערכה תקציבית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70,932,000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73,990,000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75,110,000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</a:tr>
            </a:tbl>
          </a:graphicData>
        </a:graphic>
      </p:graphicFrame>
      <p:sp>
        <p:nvSpPr>
          <p:cNvPr id="16" name="לחצן פעולה: בית 15">
            <a:hlinkClick r:id="rId4" action="ppaction://hlinksldjump" highlightClick="1"/>
          </p:cNvPr>
          <p:cNvSpPr/>
          <p:nvPr/>
        </p:nvSpPr>
        <p:spPr>
          <a:xfrm>
            <a:off x="221604" y="6237312"/>
            <a:ext cx="504564" cy="516454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556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38" y="241398"/>
            <a:ext cx="9144000" cy="725477"/>
          </a:xfrm>
          <a:solidFill>
            <a:srgbClr val="0070C0"/>
          </a:solidFill>
        </p:spPr>
        <p:txBody>
          <a:bodyPr>
            <a:normAutofit fontScale="90000"/>
          </a:bodyPr>
          <a:lstStyle/>
          <a:p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שירותי רפואה וסיעוד</a:t>
            </a:r>
            <a:b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11</a:t>
            </a:fld>
            <a:endParaRPr lang="he-IL"/>
          </a:p>
        </p:txBody>
      </p:sp>
      <p:pic>
        <p:nvPicPr>
          <p:cNvPr id="8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95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-144524" y="434929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107504" y="1124744"/>
            <a:ext cx="8784976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תלמידים הזכאים לטיפול רפואי ע"י אחות </a:t>
            </a:r>
            <a:r>
              <a:rPr lang="he-IL" sz="20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במסגרות </a:t>
            </a:r>
            <a:r>
              <a:rPr lang="he-IL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החינוך המיוחד</a:t>
            </a:r>
            <a:br>
              <a:rPr lang="he-IL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כ-  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900 תלמידים מקבלים טיפולים פולשניים בחינוך המיוחד </a:t>
            </a:r>
            <a:r>
              <a:rPr lang="he-IL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בתשע"ו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מתוכם 550 תלמידים  במסגרות </a:t>
            </a:r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החינוך הרשמי 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ע"י </a:t>
            </a:r>
            <a:r>
              <a:rPr lang="he-IL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פמי</a:t>
            </a:r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-פרמיום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375 תלמידים </a:t>
            </a:r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במסגרות החינוך המוכר שאינו רשמי  (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180 </a:t>
            </a:r>
            <a:r>
              <a:rPr lang="he-IL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במוכש"ר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לא חרדי 195 בחרדי)</a:t>
            </a:r>
            <a:b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החל </a:t>
            </a:r>
            <a:r>
              <a:rPr lang="he-IL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מתשע"ו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שירותי הייעוץ הרפואי, ריכוז סיעודי ובקרה במסגרות </a:t>
            </a:r>
            <a:r>
              <a:rPr lang="he-IL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המוכש"ר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מבוצעים ע"י </a:t>
            </a:r>
            <a:r>
              <a:rPr lang="he-IL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פמי-פרימיום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sp>
        <p:nvSpPr>
          <p:cNvPr id="7" name="לחצן פעולה: בית 6">
            <a:hlinkClick r:id="rId4" action="ppaction://hlinksldjump" highlightClick="1"/>
          </p:cNvPr>
          <p:cNvSpPr/>
          <p:nvPr/>
        </p:nvSpPr>
        <p:spPr>
          <a:xfrm>
            <a:off x="323528" y="6081984"/>
            <a:ext cx="504564" cy="546258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2183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38" y="298753"/>
            <a:ext cx="9144000" cy="668122"/>
          </a:xfrm>
          <a:noFill/>
        </p:spPr>
        <p:txBody>
          <a:bodyPr>
            <a:normAutofit/>
          </a:bodyPr>
          <a:lstStyle/>
          <a:p>
            <a:r>
              <a:rPr lang="he-IL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הארכת שנת לימודים ולימודים בחופשות </a:t>
            </a: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539552" y="6342781"/>
            <a:ext cx="2133600" cy="365125"/>
          </a:xfrm>
        </p:spPr>
        <p:txBody>
          <a:bodyPr/>
          <a:lstStyle/>
          <a:p>
            <a:fld id="{0B2AE3CD-7073-41DE-8322-42C0DD16E876}" type="slidenum">
              <a:rPr lang="he-IL" smtClean="0"/>
              <a:t>12</a:t>
            </a:fld>
            <a:endParaRPr lang="he-IL"/>
          </a:p>
        </p:txBody>
      </p:sp>
      <p:pic>
        <p:nvPicPr>
          <p:cNvPr id="8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95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-144524" y="434929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3285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לחצן פעולה: בית 9">
            <a:hlinkClick r:id="rId4" action="ppaction://hlinksldjump" highlightClick="1"/>
          </p:cNvPr>
          <p:cNvSpPr/>
          <p:nvPr/>
        </p:nvSpPr>
        <p:spPr>
          <a:xfrm>
            <a:off x="444263" y="6309320"/>
            <a:ext cx="576064" cy="476414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633310"/>
              </p:ext>
            </p:extLst>
          </p:nvPr>
        </p:nvGraphicFramePr>
        <p:xfrm>
          <a:off x="107504" y="994753"/>
          <a:ext cx="8928992" cy="5242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12036"/>
                <a:gridCol w="2586110"/>
                <a:gridCol w="2630846"/>
              </a:tblGrid>
              <a:tr h="550461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מענה עד לתאריך</a:t>
                      </a:r>
                      <a:endParaRPr lang="he-IL" sz="1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מודל ההפעלה</a:t>
                      </a:r>
                    </a:p>
                    <a:p>
                      <a:pPr rtl="1"/>
                      <a:r>
                        <a:rPr lang="he-IL" sz="1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דגם א</a:t>
                      </a:r>
                      <a:endParaRPr lang="he-IL" sz="1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מודל ההפעלה</a:t>
                      </a:r>
                    </a:p>
                    <a:p>
                      <a:pPr rtl="1"/>
                      <a:r>
                        <a:rPr lang="he-IL" sz="1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דגם ב</a:t>
                      </a:r>
                      <a:endParaRPr lang="he-IL" sz="1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1594594"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עד סוף יולי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מסגרות לתלמידים עם לקות חושית רב בעיתית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מוגבלות שכלית קלה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הפרעות התנהגות קשות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לקויי למידה ר"ב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תלמידים עם עיכוב התפתחות </a:t>
                      </a:r>
                      <a:r>
                        <a:rPr lang="he-IL" sz="160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ומעוכבי</a:t>
                      </a: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שפה בגני הילדים</a:t>
                      </a:r>
                      <a:endParaRPr lang="he-IL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א-ה מ:  8 עד 12:45. </a:t>
                      </a:r>
                    </a:p>
                    <a:p>
                      <a:pPr rtl="1"/>
                      <a:r>
                        <a:rPr lang="he-IL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יום ו : עד 11:50</a:t>
                      </a:r>
                      <a:endParaRPr lang="he-IL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ימים א-ה, 4 ימים עד 13:45 יום אחד עד 12:45</a:t>
                      </a:r>
                      <a:endParaRPr lang="he-IL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1245780"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עד 15 באוגוסט ובחופשות חגים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מסגרות לתלמידים עם מוגבלות שכלית בינוני-קשה,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תלמידים עם מוגבלות פיזית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תלמידים עם הפרעות נפשיות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א-ה מ- 8 עד 12:45. </a:t>
                      </a:r>
                    </a:p>
                    <a:p>
                      <a:pPr rtl="1"/>
                      <a:r>
                        <a:rPr lang="he-IL" sz="16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יום ו עד 11:50</a:t>
                      </a:r>
                    </a:p>
                    <a:p>
                      <a:pPr rtl="1"/>
                      <a:r>
                        <a:rPr lang="he-IL" sz="1600" b="0" baseline="0" dirty="0" smtClean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הארכת היום ע"י משרד הרווחה לתלמידים עם מוגבלות השכלית</a:t>
                      </a:r>
                      <a:endParaRPr lang="he-IL" sz="1600" b="0" dirty="0">
                        <a:solidFill>
                          <a:srgbClr val="0070C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ימים א-ה, 4 ימים עד 13:45 יום אחד עד 12:45</a:t>
                      </a:r>
                      <a:endParaRPr lang="he-IL" sz="16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1284198"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עד 15 באוגוסט ובחופשות חגים</a:t>
                      </a:r>
                    </a:p>
                    <a:p>
                      <a:pPr rtl="1"/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תלמידים עם</a:t>
                      </a:r>
                      <a:r>
                        <a:rPr lang="he-IL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אוטיזם</a:t>
                      </a:r>
                      <a:endParaRPr lang="he-IL" sz="1600" b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ימים א-ה 08:00- 14:30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he-IL" sz="1600" dirty="0" smtClean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הארכת היום ע"י הרשות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14:30- 16:45 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יום שישי  08:00- 12:45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ימים א-ה   08:00-13:35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יום ו        08:00-12:45</a:t>
                      </a:r>
                    </a:p>
                    <a:p>
                      <a:pPr algn="r" rtl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 smtClean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הארכת היום ע"י הרשות</a:t>
                      </a:r>
                    </a:p>
                    <a:p>
                      <a:pPr algn="r" rtl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א-ה    13:35- 16:45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138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DEA5C29-E045-41D7-8B38-D8B9C90AD92A}"/>
</file>

<file path=customXml/itemProps2.xml><?xml version="1.0" encoding="utf-8"?>
<ds:datastoreItem xmlns:ds="http://schemas.openxmlformats.org/officeDocument/2006/customXml" ds:itemID="{17158568-6F85-4560-A7EE-AC80D26F9A35}"/>
</file>

<file path=customXml/itemProps3.xml><?xml version="1.0" encoding="utf-8"?>
<ds:datastoreItem xmlns:ds="http://schemas.openxmlformats.org/officeDocument/2006/customXml" ds:itemID="{9E64C25C-6B9D-456C-B1FE-0432A2900627}"/>
</file>

<file path=docProps/app.xml><?xml version="1.0" encoding="utf-8"?>
<Properties xmlns="http://schemas.openxmlformats.org/officeDocument/2006/extended-properties" xmlns:vt="http://schemas.openxmlformats.org/officeDocument/2006/docPropsVTypes">
  <TotalTime>2744</TotalTime>
  <Words>954</Words>
  <Application>Microsoft Office PowerPoint</Application>
  <PresentationFormat>‫הצגה על המסך (4:3)</PresentationFormat>
  <Paragraphs>403</Paragraphs>
  <Slides>12</Slides>
  <Notes>3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3" baseType="lpstr">
      <vt:lpstr>ערכת נושא Office</vt:lpstr>
      <vt:lpstr>מצגת של PowerPoint</vt:lpstr>
      <vt:lpstr>        האגף לחינוך מיוחד ממונה על יישום חוקים מרכזיים </vt:lpstr>
      <vt:lpstr>                     מסגרות ותלמידים בחינוך מיוחד  - תשע"ו </vt:lpstr>
      <vt:lpstr>נתוני החינוך המיוחד- מספר תלמידים תשע"ו</vt:lpstr>
      <vt:lpstr>אוכלוסיות ולקויות בחינוך המיוחד</vt:lpstr>
      <vt:lpstr>                    תקציב חינוך מיוחד 2015-2016 (באלפי ₪)</vt:lpstr>
      <vt:lpstr>                      מערך שירותי החינוך המיוחד </vt:lpstr>
      <vt:lpstr>אגף א' לחינוך מיוחד </vt:lpstr>
      <vt:lpstr> יישום ההשתלבות עפ"י עקרונות ועדת דורנר  </vt:lpstr>
      <vt:lpstr>                                תמיכה מסוג סייעת - נתונים</vt:lpstr>
      <vt:lpstr> שירותי רפואה וסיעוד </vt:lpstr>
      <vt:lpstr>הארכת שנת לימודים ולימודים בחופשות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revital</dc:creator>
  <cp:lastModifiedBy>revital</cp:lastModifiedBy>
  <cp:revision>600</cp:revision>
  <cp:lastPrinted>2015-12-13T14:13:23Z</cp:lastPrinted>
  <dcterms:created xsi:type="dcterms:W3CDTF">2015-11-01T18:20:45Z</dcterms:created>
  <dcterms:modified xsi:type="dcterms:W3CDTF">2015-12-14T19:07:58Z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572220</vt:r8>
  </property>
</Properties>
</file>