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diagrams/data2.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1.xml" ContentType="application/vnd.openxmlformats-officedocument.drawingml.diagramData+xml"/>
  <Override PartName="/ppt/diagrams/data3.xml" ContentType="application/vnd.openxmlformats-officedocument.drawingml.diagramData+xml"/>
  <Override PartName="/ppt/slides/slide2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23.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diagrams/layout1.xml" ContentType="application/vnd.openxmlformats-officedocument.drawingml.diagramLayout+xml"/>
  <Override PartName="/ppt/diagrams/drawing3.xml" ContentType="application/vnd.ms-office.drawingml.diagramDrawing+xml"/>
  <Override PartName="/ppt/diagrams/quickStyle1.xml" ContentType="application/vnd.openxmlformats-officedocument.drawingml.diagramStyle+xml"/>
  <Override PartName="/ppt/diagrams/drawing1.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diagrams/colors1.xml" ContentType="application/vnd.openxmlformats-officedocument.drawingml.diagramColors+xml"/>
  <Override PartName="/ppt/theme/theme2.xml" ContentType="application/vnd.openxmlformats-officedocument.theme+xml"/>
  <Override PartName="/ppt/diagrams/colors3.xml" ContentType="application/vnd.openxmlformats-officedocument.drawingml.diagramColors+xml"/>
  <Override PartName="/ppt/diagrams/layout2.xml" ContentType="application/vnd.openxmlformats-officedocument.drawingml.diagramLayout+xml"/>
  <Override PartName="/ppt/theme/theme1.xml" ContentType="application/vnd.openxmlformats-officedocument.theme+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layout4.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drawing4.xml" ContentType="application/vnd.ms-office.drawingml.diagramDrawing+xml"/>
  <Override PartName="/ppt/diagrams/quickStyle4.xml" ContentType="application/vnd.openxmlformats-officedocument.drawingml.diagramStyle+xml"/>
  <Override PartName="/ppt/diagrams/layout5.xml" ContentType="application/vnd.openxmlformats-officedocument.drawingml.diagramLayout+xml"/>
  <Override PartName="/ppt/diagrams/quickStyle5.xml" ContentType="application/vnd.openxmlformats-officedocument.drawingml.diagramStyle+xml"/>
  <Override PartName="/ppt/diagrams/drawing6.xml" ContentType="application/vnd.ms-office.drawingml.diagramDrawing+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charts/chart3.xml" ContentType="application/vnd.openxmlformats-officedocument.drawingml.chart+xml"/>
  <Override PartName="/ppt/notesMasters/notesMaster1.xml" ContentType="application/vnd.openxmlformats-officedocument.presentationml.notesMaster+xml"/>
  <Override PartName="/ppt/diagrams/quickStyle3.xml" ContentType="application/vnd.openxmlformats-officedocument.drawingml.diagramStyle+xml"/>
  <Override PartName="/ppt/diagrams/layout3.xml" ContentType="application/vnd.openxmlformats-officedocument.drawingml.diagramLayout+xml"/>
  <Override PartName="/ppt/diagrams/colors4.xml" ContentType="application/vnd.openxmlformats-officedocument.drawingml.diagramColors+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5"/>
  </p:notesMasterIdLst>
  <p:sldIdLst>
    <p:sldId id="256" r:id="rId2"/>
    <p:sldId id="305" r:id="rId3"/>
    <p:sldId id="306" r:id="rId4"/>
    <p:sldId id="346" r:id="rId5"/>
    <p:sldId id="349" r:id="rId6"/>
    <p:sldId id="359" r:id="rId7"/>
    <p:sldId id="350" r:id="rId8"/>
    <p:sldId id="358" r:id="rId9"/>
    <p:sldId id="347" r:id="rId10"/>
    <p:sldId id="348" r:id="rId11"/>
    <p:sldId id="330" r:id="rId12"/>
    <p:sldId id="332" r:id="rId13"/>
    <p:sldId id="362" r:id="rId14"/>
    <p:sldId id="351" r:id="rId15"/>
    <p:sldId id="353" r:id="rId16"/>
    <p:sldId id="354" r:id="rId17"/>
    <p:sldId id="301" r:id="rId18"/>
    <p:sldId id="352" r:id="rId19"/>
    <p:sldId id="342" r:id="rId20"/>
    <p:sldId id="356" r:id="rId21"/>
    <p:sldId id="341" r:id="rId22"/>
    <p:sldId id="293" r:id="rId23"/>
    <p:sldId id="294"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6010" autoAdjust="0"/>
    <p:restoredTop sz="94660" autoAdjust="0"/>
  </p:normalViewPr>
  <p:slideViewPr>
    <p:cSldViewPr snapToGrid="0">
      <p:cViewPr>
        <p:scale>
          <a:sx n="75" d="100"/>
          <a:sy n="75" d="100"/>
        </p:scale>
        <p:origin x="-744" y="-16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barChart>
        <c:barDir val="col"/>
        <c:grouping val="clustered"/>
        <c:varyColors val="0"/>
        <c:ser>
          <c:idx val="0"/>
          <c:order val="0"/>
          <c:tx>
            <c:strRef>
              <c:f>גיליון1!$B$1</c:f>
              <c:strCache>
                <c:ptCount val="1"/>
                <c:pt idx="0">
                  <c:v>מספר יוצאי אתיופיה בשירות המדינה</c:v>
                </c:pt>
              </c:strCache>
            </c:strRef>
          </c:tx>
          <c:invertIfNegative val="0"/>
          <c:dLbls>
            <c:dLblPos val="inEnd"/>
            <c:showLegendKey val="0"/>
            <c:showVal val="1"/>
            <c:showCatName val="0"/>
            <c:showSerName val="0"/>
            <c:showPercent val="0"/>
            <c:showBubbleSize val="0"/>
            <c:showLeaderLines val="0"/>
          </c:dLbls>
          <c:cat>
            <c:numRef>
              <c:f>גיליון1!$A$2:$A$9</c:f>
              <c:numCache>
                <c:formatCode>General</c:formatCode>
                <c:ptCount val="8"/>
                <c:pt idx="0">
                  <c:v>2007</c:v>
                </c:pt>
                <c:pt idx="1">
                  <c:v>2008</c:v>
                </c:pt>
                <c:pt idx="2">
                  <c:v>2009</c:v>
                </c:pt>
                <c:pt idx="3">
                  <c:v>2010</c:v>
                </c:pt>
                <c:pt idx="4">
                  <c:v>2011</c:v>
                </c:pt>
                <c:pt idx="5">
                  <c:v>2012</c:v>
                </c:pt>
                <c:pt idx="6">
                  <c:v>2014</c:v>
                </c:pt>
                <c:pt idx="7" formatCode="mmm\-yy">
                  <c:v>42401</c:v>
                </c:pt>
              </c:numCache>
            </c:numRef>
          </c:cat>
          <c:val>
            <c:numRef>
              <c:f>גיליון1!$B$2:$B$9</c:f>
              <c:numCache>
                <c:formatCode>General</c:formatCode>
                <c:ptCount val="8"/>
                <c:pt idx="0">
                  <c:v>629</c:v>
                </c:pt>
                <c:pt idx="1">
                  <c:v>716</c:v>
                </c:pt>
                <c:pt idx="2">
                  <c:v>782</c:v>
                </c:pt>
                <c:pt idx="3">
                  <c:v>841</c:v>
                </c:pt>
                <c:pt idx="4">
                  <c:v>864</c:v>
                </c:pt>
                <c:pt idx="5">
                  <c:v>913</c:v>
                </c:pt>
                <c:pt idx="6">
                  <c:v>1111</c:v>
                </c:pt>
                <c:pt idx="7">
                  <c:v>1199</c:v>
                </c:pt>
              </c:numCache>
            </c:numRef>
          </c:val>
        </c:ser>
        <c:dLbls>
          <c:showLegendKey val="0"/>
          <c:showVal val="0"/>
          <c:showCatName val="0"/>
          <c:showSerName val="0"/>
          <c:showPercent val="0"/>
          <c:showBubbleSize val="0"/>
        </c:dLbls>
        <c:gapWidth val="75"/>
        <c:overlap val="40"/>
        <c:axId val="81460224"/>
        <c:axId val="88329600"/>
      </c:barChart>
      <c:catAx>
        <c:axId val="81460224"/>
        <c:scaling>
          <c:orientation val="minMax"/>
        </c:scaling>
        <c:delete val="0"/>
        <c:axPos val="b"/>
        <c:numFmt formatCode="General" sourceLinked="1"/>
        <c:majorTickMark val="none"/>
        <c:minorTickMark val="none"/>
        <c:tickLblPos val="nextTo"/>
        <c:crossAx val="88329600"/>
        <c:crosses val="autoZero"/>
        <c:auto val="1"/>
        <c:lblAlgn val="ctr"/>
        <c:lblOffset val="100"/>
        <c:noMultiLvlLbl val="0"/>
      </c:catAx>
      <c:valAx>
        <c:axId val="88329600"/>
        <c:scaling>
          <c:orientation val="minMax"/>
        </c:scaling>
        <c:delete val="0"/>
        <c:axPos val="l"/>
        <c:majorGridlines/>
        <c:numFmt formatCode="General" sourceLinked="1"/>
        <c:majorTickMark val="none"/>
        <c:minorTickMark val="none"/>
        <c:tickLblPos val="nextTo"/>
        <c:crossAx val="81460224"/>
        <c:crosses val="autoZero"/>
        <c:crossBetween val="between"/>
      </c:valAx>
    </c:plotArea>
    <c:plotVisOnly val="1"/>
    <c:dispBlanksAs val="gap"/>
    <c:showDLblsOverMax val="0"/>
  </c:chart>
  <c:txPr>
    <a:bodyPr/>
    <a:lstStyle/>
    <a:p>
      <a:pPr>
        <a:defRPr sz="1800"/>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גיליון1!$B$1</c:f>
              <c:strCache>
                <c:ptCount val="1"/>
                <c:pt idx="0">
                  <c:v>אקדמאים יוצאי אתיופיה בשירות המדינה</c:v>
                </c:pt>
              </c:strCache>
            </c:strRef>
          </c:tx>
          <c:dPt>
            <c:idx val="0"/>
            <c:bubble3D val="0"/>
          </c:dPt>
          <c:dPt>
            <c:idx val="1"/>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c:spPr>
          </c:dPt>
          <c:dLbls>
            <c:dLbl>
              <c:idx val="0"/>
              <c:layout>
                <c:manualLayout>
                  <c:x val="-0.10363885494204347"/>
                  <c:y val="0.17909451859846259"/>
                </c:manualLayout>
              </c:layout>
              <c:spPr/>
              <c:txPr>
                <a:bodyPr/>
                <a:lstStyle/>
                <a:p>
                  <a:pPr>
                    <a:defRPr sz="2200" b="1"/>
                  </a:pPr>
                  <a:endParaRPr lang="he-IL"/>
                </a:p>
              </c:txPr>
              <c:showLegendKey val="0"/>
              <c:showVal val="0"/>
              <c:showCatName val="0"/>
              <c:showSerName val="0"/>
              <c:showPercent val="1"/>
              <c:showBubbleSize val="0"/>
            </c:dLbl>
            <c:dLbl>
              <c:idx val="1"/>
              <c:layout>
                <c:manualLayout>
                  <c:x val="0.10335712698589046"/>
                  <c:y val="-0.19129851974119277"/>
                </c:manualLayout>
              </c:layout>
              <c:tx>
                <c:rich>
                  <a:bodyPr/>
                  <a:lstStyle/>
                  <a:p>
                    <a:pPr>
                      <a:defRPr b="1"/>
                    </a:pPr>
                    <a:r>
                      <a:rPr lang="en-US" sz="2200" dirty="0"/>
                      <a:t>76%</a:t>
                    </a:r>
                  </a:p>
                </c:rich>
              </c:tx>
              <c:spPr/>
              <c:showLegendKey val="0"/>
              <c:showVal val="0"/>
              <c:showCatName val="0"/>
              <c:showSerName val="0"/>
              <c:showPercent val="1"/>
              <c:showBubbleSize val="0"/>
            </c:dLbl>
            <c:showLegendKey val="0"/>
            <c:showVal val="0"/>
            <c:showCatName val="0"/>
            <c:showSerName val="0"/>
            <c:showPercent val="1"/>
            <c:showBubbleSize val="0"/>
            <c:showLeaderLines val="1"/>
          </c:dLbls>
          <c:cat>
            <c:strRef>
              <c:f>גיליון1!$A$2:$A$3</c:f>
              <c:strCache>
                <c:ptCount val="2"/>
                <c:pt idx="0">
                  <c:v>אקדמאים</c:v>
                </c:pt>
                <c:pt idx="1">
                  <c:v>לא אקדמאים</c:v>
                </c:pt>
              </c:strCache>
            </c:strRef>
          </c:cat>
          <c:val>
            <c:numRef>
              <c:f>גיליון1!$B$2:$B$3</c:f>
              <c:numCache>
                <c:formatCode>General</c:formatCode>
                <c:ptCount val="2"/>
                <c:pt idx="0">
                  <c:v>269</c:v>
                </c:pt>
                <c:pt idx="1">
                  <c:v>843</c:v>
                </c:pt>
              </c:numCache>
            </c:numRef>
          </c:val>
        </c:ser>
        <c:dLbls>
          <c:showLegendKey val="0"/>
          <c:showVal val="0"/>
          <c:showCatName val="0"/>
          <c:showSerName val="0"/>
          <c:showPercent val="0"/>
          <c:showBubbleSize val="0"/>
          <c:showLeaderLines val="1"/>
        </c:dLbls>
        <c:firstSliceAng val="0"/>
      </c:pieChart>
    </c:plotArea>
    <c:legend>
      <c:legendPos val="b"/>
      <c:overlay val="0"/>
    </c:legend>
    <c:plotVisOnly val="1"/>
    <c:dispBlanksAs val="gap"/>
    <c:showDLblsOverMax val="0"/>
  </c:chart>
  <c:txPr>
    <a:bodyPr/>
    <a:lstStyle/>
    <a:p>
      <a:pPr>
        <a:defRPr sz="1800"/>
      </a:pPr>
      <a:endParaRPr lang="he-I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a:pPr>
            <a:r>
              <a:rPr lang="he-IL" dirty="0" smtClean="0"/>
              <a:t>סקרי </a:t>
            </a:r>
            <a:r>
              <a:rPr lang="he-IL" dirty="0" err="1" smtClean="0"/>
              <a:t>הלמ"ס</a:t>
            </a:r>
            <a:endParaRPr lang="he-IL" dirty="0"/>
          </a:p>
        </c:rich>
      </c:tx>
      <c:layout>
        <c:manualLayout>
          <c:xMode val="edge"/>
          <c:yMode val="edge"/>
          <c:x val="0.73765672041166053"/>
          <c:y val="4.4614853277072951E-2"/>
        </c:manualLayout>
      </c:layout>
      <c:overlay val="1"/>
    </c:title>
    <c:autoTitleDeleted val="0"/>
    <c:plotArea>
      <c:layout/>
      <c:lineChart>
        <c:grouping val="standard"/>
        <c:varyColors val="0"/>
        <c:ser>
          <c:idx val="0"/>
          <c:order val="0"/>
          <c:tx>
            <c:strRef>
              <c:f>גיליון1!$B$1</c:f>
              <c:strCache>
                <c:ptCount val="1"/>
                <c:pt idx="0">
                  <c:v>אחוז מסך העובדים</c:v>
                </c:pt>
              </c:strCache>
            </c:strRef>
          </c:tx>
          <c:spPr>
            <a:ln>
              <a:solidFill>
                <a:srgbClr val="002060"/>
              </a:solidFill>
            </a:ln>
          </c:spPr>
          <c:marker>
            <c:spPr>
              <a:ln>
                <a:solidFill>
                  <a:srgbClr val="002060"/>
                </a:solidFill>
              </a:ln>
            </c:spPr>
          </c:marker>
          <c:dLbls>
            <c:delete val="1"/>
          </c:dLbls>
          <c:cat>
            <c:numRef>
              <c:f>גיליון1!$A$2:$A$4</c:f>
              <c:numCache>
                <c:formatCode>General</c:formatCode>
                <c:ptCount val="3"/>
                <c:pt idx="0">
                  <c:v>2005</c:v>
                </c:pt>
                <c:pt idx="1">
                  <c:v>2010</c:v>
                </c:pt>
                <c:pt idx="2">
                  <c:v>2014</c:v>
                </c:pt>
              </c:numCache>
            </c:numRef>
          </c:cat>
          <c:val>
            <c:numRef>
              <c:f>גיליון1!$B$2:$B$4</c:f>
              <c:numCache>
                <c:formatCode>General</c:formatCode>
                <c:ptCount val="3"/>
                <c:pt idx="0">
                  <c:v>209</c:v>
                </c:pt>
                <c:pt idx="1">
                  <c:v>210</c:v>
                </c:pt>
                <c:pt idx="2">
                  <c:v>220</c:v>
                </c:pt>
              </c:numCache>
            </c:numRef>
          </c:val>
          <c:smooth val="0"/>
        </c:ser>
        <c:ser>
          <c:idx val="1"/>
          <c:order val="1"/>
          <c:tx>
            <c:strRef>
              <c:f>גיליון1!$C$1</c:f>
              <c:strCache>
                <c:ptCount val="1"/>
                <c:pt idx="0">
                  <c:v>כמות אנשים עם מוגבלות</c:v>
                </c:pt>
              </c:strCache>
            </c:strRef>
          </c:tx>
          <c:spPr>
            <a:ln w="57150">
              <a:solidFill>
                <a:srgbClr val="00B050"/>
              </a:solidFill>
            </a:ln>
          </c:spPr>
          <c:marker>
            <c:spPr>
              <a:solidFill>
                <a:srgbClr val="00B050"/>
              </a:solidFill>
              <a:ln w="57150">
                <a:solidFill>
                  <a:srgbClr val="00B050"/>
                </a:solidFill>
              </a:ln>
            </c:spPr>
          </c:marker>
          <c:dLbls>
            <c:dLblPos val="t"/>
            <c:showLegendKey val="0"/>
            <c:showVal val="1"/>
            <c:showCatName val="0"/>
            <c:showSerName val="0"/>
            <c:showPercent val="0"/>
            <c:showBubbleSize val="0"/>
            <c:showLeaderLines val="0"/>
          </c:dLbls>
          <c:cat>
            <c:numRef>
              <c:f>גיליון1!$A$2:$A$4</c:f>
              <c:numCache>
                <c:formatCode>General</c:formatCode>
                <c:ptCount val="3"/>
                <c:pt idx="0">
                  <c:v>2005</c:v>
                </c:pt>
                <c:pt idx="1">
                  <c:v>2010</c:v>
                </c:pt>
                <c:pt idx="2">
                  <c:v>2014</c:v>
                </c:pt>
              </c:numCache>
            </c:numRef>
          </c:cat>
          <c:val>
            <c:numRef>
              <c:f>גיליון1!$C$2:$C$4</c:f>
              <c:numCache>
                <c:formatCode>General</c:formatCode>
                <c:ptCount val="3"/>
                <c:pt idx="0">
                  <c:v>1212</c:v>
                </c:pt>
                <c:pt idx="1">
                  <c:v>1259</c:v>
                </c:pt>
                <c:pt idx="2">
                  <c:v>1406</c:v>
                </c:pt>
              </c:numCache>
            </c:numRef>
          </c:val>
          <c:smooth val="0"/>
        </c:ser>
        <c:dLbls>
          <c:showLegendKey val="0"/>
          <c:showVal val="1"/>
          <c:showCatName val="0"/>
          <c:showSerName val="0"/>
          <c:showPercent val="0"/>
          <c:showBubbleSize val="0"/>
        </c:dLbls>
        <c:marker val="1"/>
        <c:smooth val="0"/>
        <c:axId val="125470592"/>
        <c:axId val="125474304"/>
      </c:lineChart>
      <c:catAx>
        <c:axId val="125470592"/>
        <c:scaling>
          <c:orientation val="minMax"/>
        </c:scaling>
        <c:delete val="0"/>
        <c:axPos val="b"/>
        <c:numFmt formatCode="General" sourceLinked="1"/>
        <c:majorTickMark val="out"/>
        <c:minorTickMark val="none"/>
        <c:tickLblPos val="nextTo"/>
        <c:crossAx val="125474304"/>
        <c:crosses val="autoZero"/>
        <c:auto val="1"/>
        <c:lblAlgn val="ctr"/>
        <c:lblOffset val="100"/>
        <c:noMultiLvlLbl val="0"/>
      </c:catAx>
      <c:valAx>
        <c:axId val="125474304"/>
        <c:scaling>
          <c:orientation val="minMax"/>
        </c:scaling>
        <c:delete val="0"/>
        <c:axPos val="l"/>
        <c:majorGridlines/>
        <c:numFmt formatCode="General" sourceLinked="1"/>
        <c:majorTickMark val="out"/>
        <c:minorTickMark val="none"/>
        <c:tickLblPos val="nextTo"/>
        <c:crossAx val="125470592"/>
        <c:crosses val="autoZero"/>
        <c:crossBetween val="between"/>
      </c:valAx>
    </c:plotArea>
    <c:legend>
      <c:legendPos val="r"/>
      <c:overlay val="0"/>
    </c:legend>
    <c:plotVisOnly val="1"/>
    <c:dispBlanksAs val="gap"/>
    <c:showDLblsOverMax val="0"/>
  </c:chart>
  <c:txPr>
    <a:bodyPr/>
    <a:lstStyle/>
    <a:p>
      <a:pPr>
        <a:defRPr sz="1800"/>
      </a:pPr>
      <a:endParaRPr lang="he-IL"/>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BC80A1-304E-475C-8ED8-E1F07C13A1B8}"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he-IL"/>
        </a:p>
      </dgm:t>
    </dgm:pt>
    <dgm:pt modelId="{0D799595-D8F2-4C51-ACE2-700E8CB25F96}">
      <dgm:prSet phldrT="[טקסט]" custT="1">
        <dgm:style>
          <a:lnRef idx="2">
            <a:schemeClr val="accent1"/>
          </a:lnRef>
          <a:fillRef idx="1">
            <a:schemeClr val="lt1"/>
          </a:fillRef>
          <a:effectRef idx="0">
            <a:schemeClr val="accent1"/>
          </a:effectRef>
          <a:fontRef idx="minor">
            <a:schemeClr val="dk1"/>
          </a:fontRef>
        </dgm:style>
      </dgm:prSet>
      <dgm:spPr>
        <a:ln>
          <a:noFill/>
        </a:ln>
      </dgm:spPr>
      <dgm:t>
        <a:bodyPr/>
        <a:lstStyle/>
        <a:p>
          <a:pPr rtl="1"/>
          <a:r>
            <a:rPr lang="he-IL" sz="2800" dirty="0" smtClean="0"/>
            <a:t>יוצאי אתיופיה</a:t>
          </a:r>
          <a:endParaRPr lang="he-IL" sz="2800" dirty="0"/>
        </a:p>
      </dgm:t>
    </dgm:pt>
    <dgm:pt modelId="{74DF23ED-DC7A-43DC-BFD6-2D59EFA26E58}" type="parTrans" cxnId="{4EC65FA0-6FB9-478B-BFEE-3F6B595E78A3}">
      <dgm:prSet/>
      <dgm:spPr/>
      <dgm:t>
        <a:bodyPr/>
        <a:lstStyle/>
        <a:p>
          <a:pPr rtl="1"/>
          <a:endParaRPr lang="he-IL"/>
        </a:p>
      </dgm:t>
    </dgm:pt>
    <dgm:pt modelId="{3C6BBE90-2C50-4F11-B1EA-B09C32D5FB4A}" type="sibTrans" cxnId="{4EC65FA0-6FB9-478B-BFEE-3F6B595E78A3}">
      <dgm:prSet/>
      <dgm:spPr/>
      <dgm:t>
        <a:bodyPr/>
        <a:lstStyle/>
        <a:p>
          <a:pPr rtl="1"/>
          <a:endParaRPr lang="he-IL"/>
        </a:p>
      </dgm:t>
    </dgm:pt>
    <dgm:pt modelId="{D0C3F068-BBDB-4474-B3FD-A5EE174321BC}">
      <dgm:prSet phldrT="[טקסט]" custT="1">
        <dgm:style>
          <a:lnRef idx="2">
            <a:schemeClr val="accent1"/>
          </a:lnRef>
          <a:fillRef idx="1">
            <a:schemeClr val="lt1"/>
          </a:fillRef>
          <a:effectRef idx="0">
            <a:schemeClr val="accent1"/>
          </a:effectRef>
          <a:fontRef idx="minor">
            <a:schemeClr val="dk1"/>
          </a:fontRef>
        </dgm:style>
      </dgm:prSet>
      <dgm:spPr>
        <a:ln>
          <a:noFill/>
        </a:ln>
      </dgm:spPr>
      <dgm:t>
        <a:bodyPr/>
        <a:lstStyle/>
        <a:p>
          <a:pPr rtl="1"/>
          <a:r>
            <a:rPr lang="he-IL" sz="2800" dirty="0" smtClean="0"/>
            <a:t>אנשים עם מוגבלות</a:t>
          </a:r>
          <a:endParaRPr lang="he-IL" sz="2800" dirty="0"/>
        </a:p>
      </dgm:t>
    </dgm:pt>
    <dgm:pt modelId="{5DFD51E3-7477-40D5-99CC-875356FCC7DD}" type="parTrans" cxnId="{F8CB054E-CFA5-4810-9213-B4F4F7BEC0C9}">
      <dgm:prSet/>
      <dgm:spPr/>
      <dgm:t>
        <a:bodyPr/>
        <a:lstStyle/>
        <a:p>
          <a:pPr rtl="1"/>
          <a:endParaRPr lang="he-IL"/>
        </a:p>
      </dgm:t>
    </dgm:pt>
    <dgm:pt modelId="{E2CE37CF-9982-4C0E-94FF-CA8B43F9F382}" type="sibTrans" cxnId="{F8CB054E-CFA5-4810-9213-B4F4F7BEC0C9}">
      <dgm:prSet/>
      <dgm:spPr/>
      <dgm:t>
        <a:bodyPr/>
        <a:lstStyle/>
        <a:p>
          <a:pPr rtl="1"/>
          <a:endParaRPr lang="he-IL"/>
        </a:p>
      </dgm:t>
    </dgm:pt>
    <dgm:pt modelId="{FDB03625-2E0E-4633-B40B-101C971BBFA0}">
      <dgm:prSet phldrT="[טקסט]" custT="1"/>
      <dgm:spPr>
        <a:noFill/>
        <a:ln>
          <a:noFill/>
        </a:ln>
      </dgm:spPr>
      <dgm:t>
        <a:bodyPr/>
        <a:lstStyle/>
        <a:p>
          <a:pPr rtl="1"/>
          <a:r>
            <a:rPr lang="he-IL" sz="2200" dirty="0" smtClean="0"/>
            <a:t>החלטת ממשלה</a:t>
          </a:r>
          <a:endParaRPr lang="he-IL" sz="2200" dirty="0"/>
        </a:p>
      </dgm:t>
    </dgm:pt>
    <dgm:pt modelId="{C272F3EF-0CB1-459F-B817-B3C33EA716F6}" type="parTrans" cxnId="{6A4D34A3-E441-4AD3-A3A7-80C9B63DB96A}">
      <dgm:prSet/>
      <dgm:spPr/>
      <dgm:t>
        <a:bodyPr/>
        <a:lstStyle/>
        <a:p>
          <a:pPr rtl="1"/>
          <a:endParaRPr lang="he-IL"/>
        </a:p>
      </dgm:t>
    </dgm:pt>
    <dgm:pt modelId="{47411B2B-9C27-44EF-8E50-A12CAD37A12F}" type="sibTrans" cxnId="{6A4D34A3-E441-4AD3-A3A7-80C9B63DB96A}">
      <dgm:prSet/>
      <dgm:spPr/>
      <dgm:t>
        <a:bodyPr/>
        <a:lstStyle/>
        <a:p>
          <a:pPr rtl="1"/>
          <a:endParaRPr lang="he-IL"/>
        </a:p>
      </dgm:t>
    </dgm:pt>
    <dgm:pt modelId="{8920E1D4-F210-4127-8537-CD5DC0B97409}">
      <dgm:prSet phldrT="[טקסט]" custT="1">
        <dgm:style>
          <a:lnRef idx="2">
            <a:schemeClr val="accent1"/>
          </a:lnRef>
          <a:fillRef idx="1">
            <a:schemeClr val="lt1"/>
          </a:fillRef>
          <a:effectRef idx="0">
            <a:schemeClr val="accent1"/>
          </a:effectRef>
          <a:fontRef idx="minor">
            <a:schemeClr val="dk1"/>
          </a:fontRef>
        </dgm:style>
      </dgm:prSet>
      <dgm:spPr>
        <a:ln>
          <a:noFill/>
        </a:ln>
      </dgm:spPr>
      <dgm:t>
        <a:bodyPr/>
        <a:lstStyle/>
        <a:p>
          <a:pPr rtl="1"/>
          <a:r>
            <a:rPr lang="he-IL" sz="2800" dirty="0" smtClean="0"/>
            <a:t>מיעוטים</a:t>
          </a:r>
          <a:endParaRPr lang="he-IL" sz="2800" dirty="0"/>
        </a:p>
      </dgm:t>
    </dgm:pt>
    <dgm:pt modelId="{B71148BD-291E-47D7-A310-22290386E6C9}" type="parTrans" cxnId="{3737C4CC-E7A1-4486-8832-82A6C5F8101A}">
      <dgm:prSet/>
      <dgm:spPr/>
      <dgm:t>
        <a:bodyPr/>
        <a:lstStyle/>
        <a:p>
          <a:pPr rtl="1"/>
          <a:endParaRPr lang="he-IL"/>
        </a:p>
      </dgm:t>
    </dgm:pt>
    <dgm:pt modelId="{ABCED71F-ACA4-4D93-AA2A-B11569ED6CBE}" type="sibTrans" cxnId="{3737C4CC-E7A1-4486-8832-82A6C5F8101A}">
      <dgm:prSet/>
      <dgm:spPr/>
      <dgm:t>
        <a:bodyPr/>
        <a:lstStyle/>
        <a:p>
          <a:pPr rtl="1"/>
          <a:endParaRPr lang="he-IL"/>
        </a:p>
      </dgm:t>
    </dgm:pt>
    <dgm:pt modelId="{13637DFB-7EE6-45A3-AB10-D28ED30B2B48}">
      <dgm:prSet phldrT="[טקסט]" custT="1"/>
      <dgm:spPr>
        <a:noFill/>
        <a:ln>
          <a:noFill/>
        </a:ln>
      </dgm:spPr>
      <dgm:t>
        <a:bodyPr/>
        <a:lstStyle/>
        <a:p>
          <a:pPr rtl="1"/>
          <a:r>
            <a:rPr lang="he-IL" sz="2200" dirty="0" smtClean="0"/>
            <a:t>תכנית ממשלתית מאושרת</a:t>
          </a:r>
          <a:endParaRPr lang="he-IL" sz="2200" dirty="0"/>
        </a:p>
      </dgm:t>
    </dgm:pt>
    <dgm:pt modelId="{3278A52A-80BA-4F5E-83F2-AF6EC848A016}" type="parTrans" cxnId="{287E49C8-862B-400D-A1CE-4FD0530E2205}">
      <dgm:prSet/>
      <dgm:spPr/>
      <dgm:t>
        <a:bodyPr/>
        <a:lstStyle/>
        <a:p>
          <a:pPr rtl="1"/>
          <a:endParaRPr lang="he-IL"/>
        </a:p>
      </dgm:t>
    </dgm:pt>
    <dgm:pt modelId="{A0D99591-3E0B-42C3-A18E-00E5366C78FD}" type="sibTrans" cxnId="{287E49C8-862B-400D-A1CE-4FD0530E2205}">
      <dgm:prSet/>
      <dgm:spPr/>
      <dgm:t>
        <a:bodyPr/>
        <a:lstStyle/>
        <a:p>
          <a:pPr rtl="1"/>
          <a:endParaRPr lang="he-IL"/>
        </a:p>
      </dgm:t>
    </dgm:pt>
    <dgm:pt modelId="{C41FD8C7-1E94-42BB-BBA1-DC2CD2172815}">
      <dgm:prSet phldrT="[טקסט]" custT="1"/>
      <dgm:spPr>
        <a:noFill/>
        <a:ln>
          <a:noFill/>
        </a:ln>
      </dgm:spPr>
      <dgm:t>
        <a:bodyPr/>
        <a:lstStyle/>
        <a:p>
          <a:pPr rtl="1"/>
          <a:r>
            <a:rPr lang="he-IL" sz="2200" dirty="0" smtClean="0"/>
            <a:t>הצעת חוק</a:t>
          </a:r>
          <a:endParaRPr lang="he-IL" sz="2200" dirty="0"/>
        </a:p>
      </dgm:t>
    </dgm:pt>
    <dgm:pt modelId="{164477DB-6D8F-4991-BA6D-B580EB08AE65}" type="parTrans" cxnId="{0B032EA5-5E95-4E32-90B0-5AE90A37DB33}">
      <dgm:prSet/>
      <dgm:spPr/>
      <dgm:t>
        <a:bodyPr/>
        <a:lstStyle/>
        <a:p>
          <a:pPr rtl="1"/>
          <a:endParaRPr lang="he-IL"/>
        </a:p>
      </dgm:t>
    </dgm:pt>
    <dgm:pt modelId="{7D41E596-DFE4-4938-BA58-A4EFAF4F3EE3}" type="sibTrans" cxnId="{0B032EA5-5E95-4E32-90B0-5AE90A37DB33}">
      <dgm:prSet/>
      <dgm:spPr/>
      <dgm:t>
        <a:bodyPr/>
        <a:lstStyle/>
        <a:p>
          <a:pPr rtl="1"/>
          <a:endParaRPr lang="he-IL"/>
        </a:p>
      </dgm:t>
    </dgm:pt>
    <dgm:pt modelId="{DAEBBBED-53BD-457E-840F-13FEF681CA54}">
      <dgm:prSet phldrT="[טקסט]" custT="1">
        <dgm:style>
          <a:lnRef idx="2">
            <a:schemeClr val="accent1"/>
          </a:lnRef>
          <a:fillRef idx="1">
            <a:schemeClr val="lt1"/>
          </a:fillRef>
          <a:effectRef idx="0">
            <a:schemeClr val="accent1"/>
          </a:effectRef>
          <a:fontRef idx="minor">
            <a:schemeClr val="dk1"/>
          </a:fontRef>
        </dgm:style>
      </dgm:prSet>
      <dgm:spPr>
        <a:ln>
          <a:noFill/>
        </a:ln>
      </dgm:spPr>
      <dgm:t>
        <a:bodyPr/>
        <a:lstStyle/>
        <a:p>
          <a:pPr rtl="1"/>
          <a:r>
            <a:rPr lang="he-IL" sz="2800" dirty="0" smtClean="0"/>
            <a:t>חרדים</a:t>
          </a:r>
          <a:endParaRPr lang="he-IL" sz="2800" dirty="0"/>
        </a:p>
      </dgm:t>
    </dgm:pt>
    <dgm:pt modelId="{4544A103-7528-4852-910E-ADDF5D3F278C}" type="parTrans" cxnId="{8B214D5A-55F4-4B4B-8422-F99FA633B94E}">
      <dgm:prSet/>
      <dgm:spPr/>
      <dgm:t>
        <a:bodyPr/>
        <a:lstStyle/>
        <a:p>
          <a:pPr rtl="1"/>
          <a:endParaRPr lang="he-IL"/>
        </a:p>
      </dgm:t>
    </dgm:pt>
    <dgm:pt modelId="{A263A603-B180-4FFF-95A1-314003ED7856}" type="sibTrans" cxnId="{8B214D5A-55F4-4B4B-8422-F99FA633B94E}">
      <dgm:prSet/>
      <dgm:spPr/>
      <dgm:t>
        <a:bodyPr/>
        <a:lstStyle/>
        <a:p>
          <a:pPr rtl="1"/>
          <a:endParaRPr lang="he-IL"/>
        </a:p>
      </dgm:t>
    </dgm:pt>
    <dgm:pt modelId="{24EF7F7B-9F7F-4D5B-8859-C0AEA7C71894}">
      <dgm:prSet phldrT="[טקסט]" custT="1"/>
      <dgm:spPr>
        <a:noFill/>
        <a:ln>
          <a:noFill/>
        </a:ln>
      </dgm:spPr>
      <dgm:t>
        <a:bodyPr/>
        <a:lstStyle/>
        <a:p>
          <a:pPr rtl="1"/>
          <a:r>
            <a:rPr lang="he-IL" sz="2200" dirty="0" smtClean="0"/>
            <a:t>תכנית עבודה מאושרת</a:t>
          </a:r>
          <a:endParaRPr lang="he-IL" sz="2200" dirty="0"/>
        </a:p>
      </dgm:t>
    </dgm:pt>
    <dgm:pt modelId="{FEFEE4C3-6FDA-4F8D-83C1-2D83BE2C2FF5}" type="parTrans" cxnId="{9248115B-0D52-4492-BCD3-DA7C41C53A7C}">
      <dgm:prSet/>
      <dgm:spPr/>
      <dgm:t>
        <a:bodyPr/>
        <a:lstStyle/>
        <a:p>
          <a:pPr rtl="1"/>
          <a:endParaRPr lang="he-IL"/>
        </a:p>
      </dgm:t>
    </dgm:pt>
    <dgm:pt modelId="{462446C8-A5B4-4AF7-9B6B-17EB418B3BBF}" type="sibTrans" cxnId="{9248115B-0D52-4492-BCD3-DA7C41C53A7C}">
      <dgm:prSet/>
      <dgm:spPr/>
      <dgm:t>
        <a:bodyPr/>
        <a:lstStyle/>
        <a:p>
          <a:pPr rtl="1"/>
          <a:endParaRPr lang="he-IL"/>
        </a:p>
      </dgm:t>
    </dgm:pt>
    <dgm:pt modelId="{177B276E-5EA8-4A61-BA57-A7A036C033C8}">
      <dgm:prSet phldrT="[טקסט]" custT="1"/>
      <dgm:spPr>
        <a:noFill/>
        <a:ln>
          <a:noFill/>
        </a:ln>
      </dgm:spPr>
      <dgm:t>
        <a:bodyPr/>
        <a:lstStyle/>
        <a:p>
          <a:pPr rtl="1"/>
          <a:r>
            <a:rPr lang="he-IL" sz="2200" dirty="0" smtClean="0"/>
            <a:t>הצעת חוק</a:t>
          </a:r>
          <a:endParaRPr lang="he-IL" sz="2200" dirty="0"/>
        </a:p>
      </dgm:t>
    </dgm:pt>
    <dgm:pt modelId="{BA60B85B-DF4B-41BD-AF66-F0037EA09EF5}" type="parTrans" cxnId="{45F31694-BF3F-4EB1-96F2-425DB7A37A1A}">
      <dgm:prSet/>
      <dgm:spPr/>
      <dgm:t>
        <a:bodyPr/>
        <a:lstStyle/>
        <a:p>
          <a:pPr rtl="1"/>
          <a:endParaRPr lang="he-IL"/>
        </a:p>
      </dgm:t>
    </dgm:pt>
    <dgm:pt modelId="{15B67D76-CEB1-413B-8BA5-ACA82A66E48E}" type="sibTrans" cxnId="{45F31694-BF3F-4EB1-96F2-425DB7A37A1A}">
      <dgm:prSet/>
      <dgm:spPr/>
      <dgm:t>
        <a:bodyPr/>
        <a:lstStyle/>
        <a:p>
          <a:pPr rtl="1"/>
          <a:endParaRPr lang="he-IL"/>
        </a:p>
      </dgm:t>
    </dgm:pt>
    <dgm:pt modelId="{C77ADA44-F93A-451B-B525-9EC8D9CEDEE9}">
      <dgm:prSet phldrT="[טקסט]" custT="1"/>
      <dgm:spPr>
        <a:noFill/>
        <a:ln>
          <a:noFill/>
        </a:ln>
      </dgm:spPr>
      <dgm:t>
        <a:bodyPr/>
        <a:lstStyle/>
        <a:p>
          <a:pPr rtl="1"/>
          <a:r>
            <a:rPr lang="he-IL" sz="2200" dirty="0" smtClean="0"/>
            <a:t>עבודה להצעת מחליטים עדכון/חידוש יעד</a:t>
          </a:r>
          <a:endParaRPr lang="he-IL" sz="2200" dirty="0"/>
        </a:p>
      </dgm:t>
    </dgm:pt>
    <dgm:pt modelId="{6EC21B7F-ACC1-4EAA-8C47-AEDCDBF11797}" type="sibTrans" cxnId="{E0A1CD62-B253-4585-9E30-E4905E007F7F}">
      <dgm:prSet/>
      <dgm:spPr/>
      <dgm:t>
        <a:bodyPr/>
        <a:lstStyle/>
        <a:p>
          <a:pPr rtl="1"/>
          <a:endParaRPr lang="he-IL"/>
        </a:p>
      </dgm:t>
    </dgm:pt>
    <dgm:pt modelId="{D8826590-D676-4FDC-8786-3DC4782EFF86}" type="parTrans" cxnId="{E0A1CD62-B253-4585-9E30-E4905E007F7F}">
      <dgm:prSet/>
      <dgm:spPr/>
      <dgm:t>
        <a:bodyPr/>
        <a:lstStyle/>
        <a:p>
          <a:pPr rtl="1"/>
          <a:endParaRPr lang="he-IL"/>
        </a:p>
      </dgm:t>
    </dgm:pt>
    <dgm:pt modelId="{E71A9E7B-4129-4F6F-B9A5-C173F650BF79}" type="pres">
      <dgm:prSet presAssocID="{19BC80A1-304E-475C-8ED8-E1F07C13A1B8}" presName="Name0" presStyleCnt="0">
        <dgm:presLayoutVars>
          <dgm:dir val="rev"/>
          <dgm:animLvl val="lvl"/>
          <dgm:resizeHandles val="exact"/>
        </dgm:presLayoutVars>
      </dgm:prSet>
      <dgm:spPr/>
      <dgm:t>
        <a:bodyPr/>
        <a:lstStyle/>
        <a:p>
          <a:pPr rtl="1"/>
          <a:endParaRPr lang="he-IL"/>
        </a:p>
      </dgm:t>
    </dgm:pt>
    <dgm:pt modelId="{A05A22D1-9E1B-4235-AE73-62B30FFDFAFC}" type="pres">
      <dgm:prSet presAssocID="{0D799595-D8F2-4C51-ACE2-700E8CB25F96}" presName="linNode" presStyleCnt="0"/>
      <dgm:spPr/>
    </dgm:pt>
    <dgm:pt modelId="{E11CAF88-EFB3-47F2-95B2-F13F596A541D}" type="pres">
      <dgm:prSet presAssocID="{0D799595-D8F2-4C51-ACE2-700E8CB25F96}" presName="parentText" presStyleLbl="node1" presStyleIdx="0" presStyleCnt="4" custScaleX="97544" custScaleY="57730">
        <dgm:presLayoutVars>
          <dgm:chMax val="1"/>
          <dgm:bulletEnabled val="1"/>
        </dgm:presLayoutVars>
      </dgm:prSet>
      <dgm:spPr/>
      <dgm:t>
        <a:bodyPr/>
        <a:lstStyle/>
        <a:p>
          <a:pPr rtl="1"/>
          <a:endParaRPr lang="he-IL"/>
        </a:p>
      </dgm:t>
    </dgm:pt>
    <dgm:pt modelId="{6FBD8615-3280-42F2-8853-2B054B4B344A}" type="pres">
      <dgm:prSet presAssocID="{0D799595-D8F2-4C51-ACE2-700E8CB25F96}" presName="descendantText" presStyleLbl="alignAccFollowNode1" presStyleIdx="0" presStyleCnt="4">
        <dgm:presLayoutVars>
          <dgm:bulletEnabled val="1"/>
        </dgm:presLayoutVars>
      </dgm:prSet>
      <dgm:spPr/>
      <dgm:t>
        <a:bodyPr/>
        <a:lstStyle/>
        <a:p>
          <a:pPr rtl="1"/>
          <a:endParaRPr lang="he-IL"/>
        </a:p>
      </dgm:t>
    </dgm:pt>
    <dgm:pt modelId="{9158DB32-8E0E-4B4D-B299-9FDC14876567}" type="pres">
      <dgm:prSet presAssocID="{3C6BBE90-2C50-4F11-B1EA-B09C32D5FB4A}" presName="sp" presStyleCnt="0"/>
      <dgm:spPr/>
    </dgm:pt>
    <dgm:pt modelId="{B17AEE46-B199-4176-9844-55D88F1FD1CD}" type="pres">
      <dgm:prSet presAssocID="{DAEBBBED-53BD-457E-840F-13FEF681CA54}" presName="linNode" presStyleCnt="0"/>
      <dgm:spPr/>
    </dgm:pt>
    <dgm:pt modelId="{1C6B18D3-87B5-443A-AD97-C4C2E4BD29FF}" type="pres">
      <dgm:prSet presAssocID="{DAEBBBED-53BD-457E-840F-13FEF681CA54}" presName="parentText" presStyleLbl="node1" presStyleIdx="1" presStyleCnt="4" custScaleX="97544" custScaleY="57730">
        <dgm:presLayoutVars>
          <dgm:chMax val="1"/>
          <dgm:bulletEnabled val="1"/>
        </dgm:presLayoutVars>
      </dgm:prSet>
      <dgm:spPr/>
      <dgm:t>
        <a:bodyPr/>
        <a:lstStyle/>
        <a:p>
          <a:pPr rtl="1"/>
          <a:endParaRPr lang="he-IL"/>
        </a:p>
      </dgm:t>
    </dgm:pt>
    <dgm:pt modelId="{7225AFCA-6ED9-4B21-AA2B-8D5208B62B78}" type="pres">
      <dgm:prSet presAssocID="{DAEBBBED-53BD-457E-840F-13FEF681CA54}" presName="descendantText" presStyleLbl="alignAccFollowNode1" presStyleIdx="1" presStyleCnt="4">
        <dgm:presLayoutVars>
          <dgm:bulletEnabled val="1"/>
        </dgm:presLayoutVars>
      </dgm:prSet>
      <dgm:spPr/>
      <dgm:t>
        <a:bodyPr/>
        <a:lstStyle/>
        <a:p>
          <a:pPr rtl="1"/>
          <a:endParaRPr lang="he-IL"/>
        </a:p>
      </dgm:t>
    </dgm:pt>
    <dgm:pt modelId="{986FCC0A-EF68-462D-A177-37E56FAA69D1}" type="pres">
      <dgm:prSet presAssocID="{A263A603-B180-4FFF-95A1-314003ED7856}" presName="sp" presStyleCnt="0"/>
      <dgm:spPr/>
    </dgm:pt>
    <dgm:pt modelId="{3243FCFD-D648-4A14-8B30-16667AE9AE79}" type="pres">
      <dgm:prSet presAssocID="{D0C3F068-BBDB-4474-B3FD-A5EE174321BC}" presName="linNode" presStyleCnt="0"/>
      <dgm:spPr/>
    </dgm:pt>
    <dgm:pt modelId="{C597FD83-40D7-43E9-A910-5BE582B44D2F}" type="pres">
      <dgm:prSet presAssocID="{D0C3F068-BBDB-4474-B3FD-A5EE174321BC}" presName="parentText" presStyleLbl="node1" presStyleIdx="2" presStyleCnt="4" custScaleX="97544" custScaleY="57730">
        <dgm:presLayoutVars>
          <dgm:chMax val="1"/>
          <dgm:bulletEnabled val="1"/>
        </dgm:presLayoutVars>
      </dgm:prSet>
      <dgm:spPr/>
      <dgm:t>
        <a:bodyPr/>
        <a:lstStyle/>
        <a:p>
          <a:pPr rtl="1"/>
          <a:endParaRPr lang="he-IL"/>
        </a:p>
      </dgm:t>
    </dgm:pt>
    <dgm:pt modelId="{ACD6FC74-B911-4A67-B848-B080B28BE229}" type="pres">
      <dgm:prSet presAssocID="{D0C3F068-BBDB-4474-B3FD-A5EE174321BC}" presName="descendantText" presStyleLbl="alignAccFollowNode1" presStyleIdx="2" presStyleCnt="4">
        <dgm:presLayoutVars>
          <dgm:bulletEnabled val="1"/>
        </dgm:presLayoutVars>
      </dgm:prSet>
      <dgm:spPr/>
      <dgm:t>
        <a:bodyPr/>
        <a:lstStyle/>
        <a:p>
          <a:pPr rtl="1"/>
          <a:endParaRPr lang="he-IL"/>
        </a:p>
      </dgm:t>
    </dgm:pt>
    <dgm:pt modelId="{345BB747-B230-4CCF-8E2F-D1A2C9FBEDFC}" type="pres">
      <dgm:prSet presAssocID="{E2CE37CF-9982-4C0E-94FF-CA8B43F9F382}" presName="sp" presStyleCnt="0"/>
      <dgm:spPr/>
    </dgm:pt>
    <dgm:pt modelId="{9D47C54A-2E12-4791-9482-4DEECA0ADDA9}" type="pres">
      <dgm:prSet presAssocID="{8920E1D4-F210-4127-8537-CD5DC0B97409}" presName="linNode" presStyleCnt="0"/>
      <dgm:spPr/>
    </dgm:pt>
    <dgm:pt modelId="{451ABF19-8EA4-40D0-8F37-9B48FD9CE2D9}" type="pres">
      <dgm:prSet presAssocID="{8920E1D4-F210-4127-8537-CD5DC0B97409}" presName="parentText" presStyleLbl="node1" presStyleIdx="3" presStyleCnt="4" custScaleX="97544" custScaleY="57730">
        <dgm:presLayoutVars>
          <dgm:chMax val="1"/>
          <dgm:bulletEnabled val="1"/>
        </dgm:presLayoutVars>
      </dgm:prSet>
      <dgm:spPr/>
      <dgm:t>
        <a:bodyPr/>
        <a:lstStyle/>
        <a:p>
          <a:pPr rtl="1"/>
          <a:endParaRPr lang="he-IL"/>
        </a:p>
      </dgm:t>
    </dgm:pt>
    <dgm:pt modelId="{E99F3A9C-D5BD-4333-B469-3AD8099571CE}" type="pres">
      <dgm:prSet presAssocID="{8920E1D4-F210-4127-8537-CD5DC0B97409}" presName="descendantText" presStyleLbl="alignAccFollowNode1" presStyleIdx="3" presStyleCnt="4">
        <dgm:presLayoutVars>
          <dgm:bulletEnabled val="1"/>
        </dgm:presLayoutVars>
      </dgm:prSet>
      <dgm:spPr/>
      <dgm:t>
        <a:bodyPr/>
        <a:lstStyle/>
        <a:p>
          <a:pPr rtl="1"/>
          <a:endParaRPr lang="he-IL"/>
        </a:p>
      </dgm:t>
    </dgm:pt>
  </dgm:ptLst>
  <dgm:cxnLst>
    <dgm:cxn modelId="{D1DAC3F4-68A7-4252-A7FA-D92CD9762F47}" type="presOf" srcId="{24EF7F7B-9F7F-4D5B-8859-C0AEA7C71894}" destId="{7225AFCA-6ED9-4B21-AA2B-8D5208B62B78}" srcOrd="0" destOrd="0" presId="urn:microsoft.com/office/officeart/2005/8/layout/vList5"/>
    <dgm:cxn modelId="{E0A1CD62-B253-4585-9E30-E4905E007F7F}" srcId="{8920E1D4-F210-4127-8537-CD5DC0B97409}" destId="{C77ADA44-F93A-451B-B525-9EC8D9CEDEE9}" srcOrd="0" destOrd="0" parTransId="{D8826590-D676-4FDC-8786-3DC4782EFF86}" sibTransId="{6EC21B7F-ACC1-4EAA-8C47-AEDCDBF11797}"/>
    <dgm:cxn modelId="{4349C8B1-8F46-44F2-BE0E-781331DF7846}" type="presOf" srcId="{DAEBBBED-53BD-457E-840F-13FEF681CA54}" destId="{1C6B18D3-87B5-443A-AD97-C4C2E4BD29FF}" srcOrd="0" destOrd="0" presId="urn:microsoft.com/office/officeart/2005/8/layout/vList5"/>
    <dgm:cxn modelId="{AFCC0759-F181-4291-A405-65E642544153}" type="presOf" srcId="{0D799595-D8F2-4C51-ACE2-700E8CB25F96}" destId="{E11CAF88-EFB3-47F2-95B2-F13F596A541D}" srcOrd="0" destOrd="0" presId="urn:microsoft.com/office/officeart/2005/8/layout/vList5"/>
    <dgm:cxn modelId="{45F31694-BF3F-4EB1-96F2-425DB7A37A1A}" srcId="{DAEBBBED-53BD-457E-840F-13FEF681CA54}" destId="{177B276E-5EA8-4A61-BA57-A7A036C033C8}" srcOrd="1" destOrd="0" parTransId="{BA60B85B-DF4B-41BD-AF66-F0037EA09EF5}" sibTransId="{15B67D76-CEB1-413B-8BA5-ACA82A66E48E}"/>
    <dgm:cxn modelId="{4EC65FA0-6FB9-478B-BFEE-3F6B595E78A3}" srcId="{19BC80A1-304E-475C-8ED8-E1F07C13A1B8}" destId="{0D799595-D8F2-4C51-ACE2-700E8CB25F96}" srcOrd="0" destOrd="0" parTransId="{74DF23ED-DC7A-43DC-BFD6-2D59EFA26E58}" sibTransId="{3C6BBE90-2C50-4F11-B1EA-B09C32D5FB4A}"/>
    <dgm:cxn modelId="{A0E581CE-3663-4A09-B3CB-AB82146F8333}" type="presOf" srcId="{8920E1D4-F210-4127-8537-CD5DC0B97409}" destId="{451ABF19-8EA4-40D0-8F37-9B48FD9CE2D9}" srcOrd="0" destOrd="0" presId="urn:microsoft.com/office/officeart/2005/8/layout/vList5"/>
    <dgm:cxn modelId="{F8CB054E-CFA5-4810-9213-B4F4F7BEC0C9}" srcId="{19BC80A1-304E-475C-8ED8-E1F07C13A1B8}" destId="{D0C3F068-BBDB-4474-B3FD-A5EE174321BC}" srcOrd="2" destOrd="0" parTransId="{5DFD51E3-7477-40D5-99CC-875356FCC7DD}" sibTransId="{E2CE37CF-9982-4C0E-94FF-CA8B43F9F382}"/>
    <dgm:cxn modelId="{6C340D0C-5436-430F-9BA5-7D844255AB5F}" type="presOf" srcId="{D0C3F068-BBDB-4474-B3FD-A5EE174321BC}" destId="{C597FD83-40D7-43E9-A910-5BE582B44D2F}" srcOrd="0" destOrd="0" presId="urn:microsoft.com/office/officeart/2005/8/layout/vList5"/>
    <dgm:cxn modelId="{46D44F15-2B87-441A-AF03-5BDF55280A76}" type="presOf" srcId="{177B276E-5EA8-4A61-BA57-A7A036C033C8}" destId="{7225AFCA-6ED9-4B21-AA2B-8D5208B62B78}" srcOrd="0" destOrd="1" presId="urn:microsoft.com/office/officeart/2005/8/layout/vList5"/>
    <dgm:cxn modelId="{3737C4CC-E7A1-4486-8832-82A6C5F8101A}" srcId="{19BC80A1-304E-475C-8ED8-E1F07C13A1B8}" destId="{8920E1D4-F210-4127-8537-CD5DC0B97409}" srcOrd="3" destOrd="0" parTransId="{B71148BD-291E-47D7-A310-22290386E6C9}" sibTransId="{ABCED71F-ACA4-4D93-AA2A-B11569ED6CBE}"/>
    <dgm:cxn modelId="{287E49C8-862B-400D-A1CE-4FD0530E2205}" srcId="{0D799595-D8F2-4C51-ACE2-700E8CB25F96}" destId="{13637DFB-7EE6-45A3-AB10-D28ED30B2B48}" srcOrd="0" destOrd="0" parTransId="{3278A52A-80BA-4F5E-83F2-AF6EC848A016}" sibTransId="{A0D99591-3E0B-42C3-A18E-00E5366C78FD}"/>
    <dgm:cxn modelId="{A578609C-4409-48B2-90D8-2BBD612A680A}" type="presOf" srcId="{C77ADA44-F93A-451B-B525-9EC8D9CEDEE9}" destId="{E99F3A9C-D5BD-4333-B469-3AD8099571CE}" srcOrd="0" destOrd="0" presId="urn:microsoft.com/office/officeart/2005/8/layout/vList5"/>
    <dgm:cxn modelId="{2F7B7D76-FBA2-4307-A5DF-64F2F24EA943}" type="presOf" srcId="{FDB03625-2E0E-4633-B40B-101C971BBFA0}" destId="{ACD6FC74-B911-4A67-B848-B080B28BE229}" srcOrd="0" destOrd="0" presId="urn:microsoft.com/office/officeart/2005/8/layout/vList5"/>
    <dgm:cxn modelId="{8B214D5A-55F4-4B4B-8422-F99FA633B94E}" srcId="{19BC80A1-304E-475C-8ED8-E1F07C13A1B8}" destId="{DAEBBBED-53BD-457E-840F-13FEF681CA54}" srcOrd="1" destOrd="0" parTransId="{4544A103-7528-4852-910E-ADDF5D3F278C}" sibTransId="{A263A603-B180-4FFF-95A1-314003ED7856}"/>
    <dgm:cxn modelId="{6A4D34A3-E441-4AD3-A3A7-80C9B63DB96A}" srcId="{D0C3F068-BBDB-4474-B3FD-A5EE174321BC}" destId="{FDB03625-2E0E-4633-B40B-101C971BBFA0}" srcOrd="0" destOrd="0" parTransId="{C272F3EF-0CB1-459F-B817-B3C33EA716F6}" sibTransId="{47411B2B-9C27-44EF-8E50-A12CAD37A12F}"/>
    <dgm:cxn modelId="{9248115B-0D52-4492-BCD3-DA7C41C53A7C}" srcId="{DAEBBBED-53BD-457E-840F-13FEF681CA54}" destId="{24EF7F7B-9F7F-4D5B-8859-C0AEA7C71894}" srcOrd="0" destOrd="0" parTransId="{FEFEE4C3-6FDA-4F8D-83C1-2D83BE2C2FF5}" sibTransId="{462446C8-A5B4-4AF7-9B6B-17EB418B3BBF}"/>
    <dgm:cxn modelId="{739A7B9F-5D98-4F40-BE80-A52D0767A34D}" type="presOf" srcId="{19BC80A1-304E-475C-8ED8-E1F07C13A1B8}" destId="{E71A9E7B-4129-4F6F-B9A5-C173F650BF79}" srcOrd="0" destOrd="0" presId="urn:microsoft.com/office/officeart/2005/8/layout/vList5"/>
    <dgm:cxn modelId="{0B032EA5-5E95-4E32-90B0-5AE90A37DB33}" srcId="{D0C3F068-BBDB-4474-B3FD-A5EE174321BC}" destId="{C41FD8C7-1E94-42BB-BBA1-DC2CD2172815}" srcOrd="1" destOrd="0" parTransId="{164477DB-6D8F-4991-BA6D-B580EB08AE65}" sibTransId="{7D41E596-DFE4-4938-BA58-A4EFAF4F3EE3}"/>
    <dgm:cxn modelId="{A195EBAA-6EB5-4BBF-8B02-E7868EEF0DCC}" type="presOf" srcId="{C41FD8C7-1E94-42BB-BBA1-DC2CD2172815}" destId="{ACD6FC74-B911-4A67-B848-B080B28BE229}" srcOrd="0" destOrd="1" presId="urn:microsoft.com/office/officeart/2005/8/layout/vList5"/>
    <dgm:cxn modelId="{1D9E0858-537A-4B3D-8F9F-687E81EB4527}" type="presOf" srcId="{13637DFB-7EE6-45A3-AB10-D28ED30B2B48}" destId="{6FBD8615-3280-42F2-8853-2B054B4B344A}" srcOrd="0" destOrd="0" presId="urn:microsoft.com/office/officeart/2005/8/layout/vList5"/>
    <dgm:cxn modelId="{38F292AC-8F1F-41D3-9B53-BC99DE83C5BB}" type="presParOf" srcId="{E71A9E7B-4129-4F6F-B9A5-C173F650BF79}" destId="{A05A22D1-9E1B-4235-AE73-62B30FFDFAFC}" srcOrd="0" destOrd="0" presId="urn:microsoft.com/office/officeart/2005/8/layout/vList5"/>
    <dgm:cxn modelId="{5405C1C4-A215-475C-B80F-B05D1ED8AFE3}" type="presParOf" srcId="{A05A22D1-9E1B-4235-AE73-62B30FFDFAFC}" destId="{E11CAF88-EFB3-47F2-95B2-F13F596A541D}" srcOrd="0" destOrd="0" presId="urn:microsoft.com/office/officeart/2005/8/layout/vList5"/>
    <dgm:cxn modelId="{5A7B31BB-6D8F-4770-8E8B-90DEB5552DD2}" type="presParOf" srcId="{A05A22D1-9E1B-4235-AE73-62B30FFDFAFC}" destId="{6FBD8615-3280-42F2-8853-2B054B4B344A}" srcOrd="1" destOrd="0" presId="urn:microsoft.com/office/officeart/2005/8/layout/vList5"/>
    <dgm:cxn modelId="{A370C334-6FC1-418A-9138-663742EF0057}" type="presParOf" srcId="{E71A9E7B-4129-4F6F-B9A5-C173F650BF79}" destId="{9158DB32-8E0E-4B4D-B299-9FDC14876567}" srcOrd="1" destOrd="0" presId="urn:microsoft.com/office/officeart/2005/8/layout/vList5"/>
    <dgm:cxn modelId="{D19E95D2-3456-42AC-BA2B-AADB7F111EBE}" type="presParOf" srcId="{E71A9E7B-4129-4F6F-B9A5-C173F650BF79}" destId="{B17AEE46-B199-4176-9844-55D88F1FD1CD}" srcOrd="2" destOrd="0" presId="urn:microsoft.com/office/officeart/2005/8/layout/vList5"/>
    <dgm:cxn modelId="{2A88412A-666E-4647-8EE0-91AE792139C8}" type="presParOf" srcId="{B17AEE46-B199-4176-9844-55D88F1FD1CD}" destId="{1C6B18D3-87B5-443A-AD97-C4C2E4BD29FF}" srcOrd="0" destOrd="0" presId="urn:microsoft.com/office/officeart/2005/8/layout/vList5"/>
    <dgm:cxn modelId="{4BB54ACD-C831-468D-BB80-6EB58225237B}" type="presParOf" srcId="{B17AEE46-B199-4176-9844-55D88F1FD1CD}" destId="{7225AFCA-6ED9-4B21-AA2B-8D5208B62B78}" srcOrd="1" destOrd="0" presId="urn:microsoft.com/office/officeart/2005/8/layout/vList5"/>
    <dgm:cxn modelId="{34821C42-5969-47CB-8ADE-B378CD2B68D8}" type="presParOf" srcId="{E71A9E7B-4129-4F6F-B9A5-C173F650BF79}" destId="{986FCC0A-EF68-462D-A177-37E56FAA69D1}" srcOrd="3" destOrd="0" presId="urn:microsoft.com/office/officeart/2005/8/layout/vList5"/>
    <dgm:cxn modelId="{B1CDCA88-E903-4794-8720-01DCA3E62EBE}" type="presParOf" srcId="{E71A9E7B-4129-4F6F-B9A5-C173F650BF79}" destId="{3243FCFD-D648-4A14-8B30-16667AE9AE79}" srcOrd="4" destOrd="0" presId="urn:microsoft.com/office/officeart/2005/8/layout/vList5"/>
    <dgm:cxn modelId="{5FA78F38-5C84-45E0-9CF2-CA1A75DB1B69}" type="presParOf" srcId="{3243FCFD-D648-4A14-8B30-16667AE9AE79}" destId="{C597FD83-40D7-43E9-A910-5BE582B44D2F}" srcOrd="0" destOrd="0" presId="urn:microsoft.com/office/officeart/2005/8/layout/vList5"/>
    <dgm:cxn modelId="{3B369889-DB68-489E-B08C-97B35FFD6775}" type="presParOf" srcId="{3243FCFD-D648-4A14-8B30-16667AE9AE79}" destId="{ACD6FC74-B911-4A67-B848-B080B28BE229}" srcOrd="1" destOrd="0" presId="urn:microsoft.com/office/officeart/2005/8/layout/vList5"/>
    <dgm:cxn modelId="{2C2FC633-043A-48FE-B0B1-9F5448DA85D4}" type="presParOf" srcId="{E71A9E7B-4129-4F6F-B9A5-C173F650BF79}" destId="{345BB747-B230-4CCF-8E2F-D1A2C9FBEDFC}" srcOrd="5" destOrd="0" presId="urn:microsoft.com/office/officeart/2005/8/layout/vList5"/>
    <dgm:cxn modelId="{2880C46D-26BC-4462-B829-E56627320143}" type="presParOf" srcId="{E71A9E7B-4129-4F6F-B9A5-C173F650BF79}" destId="{9D47C54A-2E12-4791-9482-4DEECA0ADDA9}" srcOrd="6" destOrd="0" presId="urn:microsoft.com/office/officeart/2005/8/layout/vList5"/>
    <dgm:cxn modelId="{9D7DFF28-896C-4D83-801E-6C8B15AE6FDA}" type="presParOf" srcId="{9D47C54A-2E12-4791-9482-4DEECA0ADDA9}" destId="{451ABF19-8EA4-40D0-8F37-9B48FD9CE2D9}" srcOrd="0" destOrd="0" presId="urn:microsoft.com/office/officeart/2005/8/layout/vList5"/>
    <dgm:cxn modelId="{D690DA74-63A0-48C8-B5A6-F0A484E32B7B}" type="presParOf" srcId="{9D47C54A-2E12-4791-9482-4DEECA0ADDA9}" destId="{E99F3A9C-D5BD-4333-B469-3AD8099571C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E4F565-41BD-4F62-BD9A-84158A64AC42}" type="doc">
      <dgm:prSet loTypeId="urn:microsoft.com/office/officeart/2005/8/layout/vList5" loCatId="list" qsTypeId="urn:microsoft.com/office/officeart/2005/8/quickstyle/simple4" qsCatId="simple" csTypeId="urn:microsoft.com/office/officeart/2005/8/colors/accent1_1" csCatId="accent1" phldr="1"/>
      <dgm:spPr/>
      <dgm:t>
        <a:bodyPr/>
        <a:lstStyle/>
        <a:p>
          <a:pPr rtl="1"/>
          <a:endParaRPr lang="he-IL"/>
        </a:p>
      </dgm:t>
    </dgm:pt>
    <dgm:pt modelId="{4BF597BD-990C-410B-9FFB-63883D308942}">
      <dgm:prSet phldrT="[טקסט]" custT="1"/>
      <dgm:spPr/>
      <dgm:t>
        <a:bodyPr/>
        <a:lstStyle/>
        <a:p>
          <a:pPr rtl="1"/>
          <a:r>
            <a:rPr lang="he-IL" sz="3600" dirty="0" smtClean="0"/>
            <a:t>קליטה</a:t>
          </a:r>
          <a:endParaRPr lang="he-IL" sz="3600" dirty="0"/>
        </a:p>
      </dgm:t>
    </dgm:pt>
    <dgm:pt modelId="{7A570DFF-BD99-41C3-AFF3-6255E0A7C252}" type="parTrans" cxnId="{699260E4-7644-455E-9034-441531C9F8F6}">
      <dgm:prSet/>
      <dgm:spPr/>
      <dgm:t>
        <a:bodyPr/>
        <a:lstStyle/>
        <a:p>
          <a:pPr rtl="1"/>
          <a:endParaRPr lang="he-IL"/>
        </a:p>
      </dgm:t>
    </dgm:pt>
    <dgm:pt modelId="{A66406B9-33E3-4D7E-9DDD-4F19AC6FAF9C}" type="sibTrans" cxnId="{699260E4-7644-455E-9034-441531C9F8F6}">
      <dgm:prSet/>
      <dgm:spPr/>
      <dgm:t>
        <a:bodyPr/>
        <a:lstStyle/>
        <a:p>
          <a:pPr rtl="1"/>
          <a:endParaRPr lang="he-IL"/>
        </a:p>
      </dgm:t>
    </dgm:pt>
    <dgm:pt modelId="{DFC186DF-2A41-4C07-86D3-40C2D4440956}">
      <dgm:prSet phldrT="[טקסט]" custT="1"/>
      <dgm:spPr/>
      <dgm:t>
        <a:bodyPr/>
        <a:lstStyle/>
        <a:p>
          <a:pPr rtl="1"/>
          <a:r>
            <a:rPr lang="he-IL" sz="2400" dirty="0" smtClean="0"/>
            <a:t>50 אקדמאים בשנה</a:t>
          </a:r>
          <a:endParaRPr lang="he-IL" sz="2400" dirty="0"/>
        </a:p>
      </dgm:t>
    </dgm:pt>
    <dgm:pt modelId="{A7BB5600-B76A-4966-8A4E-EB9323E70A7E}" type="parTrans" cxnId="{C2723F37-3B8F-4A00-A81C-42D743A98EED}">
      <dgm:prSet/>
      <dgm:spPr/>
      <dgm:t>
        <a:bodyPr/>
        <a:lstStyle/>
        <a:p>
          <a:pPr rtl="1"/>
          <a:endParaRPr lang="he-IL"/>
        </a:p>
      </dgm:t>
    </dgm:pt>
    <dgm:pt modelId="{B0A9B0B7-0B9B-4E09-A7ED-4B4CF75244DC}" type="sibTrans" cxnId="{C2723F37-3B8F-4A00-A81C-42D743A98EED}">
      <dgm:prSet/>
      <dgm:spPr/>
      <dgm:t>
        <a:bodyPr/>
        <a:lstStyle/>
        <a:p>
          <a:pPr rtl="1"/>
          <a:endParaRPr lang="he-IL"/>
        </a:p>
      </dgm:t>
    </dgm:pt>
    <dgm:pt modelId="{FD845B7C-B93A-4351-8F1D-F14DED2EBDDD}">
      <dgm:prSet phldrT="[טקסט]" custT="1"/>
      <dgm:spPr/>
      <dgm:t>
        <a:bodyPr/>
        <a:lstStyle/>
        <a:p>
          <a:pPr rtl="1"/>
          <a:r>
            <a:rPr lang="he-IL" sz="2400" dirty="0" smtClean="0"/>
            <a:t>30 סטודנטים בשנה למאגר</a:t>
          </a:r>
          <a:endParaRPr lang="he-IL" sz="2400" dirty="0"/>
        </a:p>
      </dgm:t>
    </dgm:pt>
    <dgm:pt modelId="{7E4AC132-8FA5-4E20-956C-9BC409FFDED4}" type="parTrans" cxnId="{DCD5F80B-893B-4B4E-8749-32FDA25D9C76}">
      <dgm:prSet/>
      <dgm:spPr/>
      <dgm:t>
        <a:bodyPr/>
        <a:lstStyle/>
        <a:p>
          <a:pPr rtl="1"/>
          <a:endParaRPr lang="he-IL"/>
        </a:p>
      </dgm:t>
    </dgm:pt>
    <dgm:pt modelId="{62D8E90A-1FA3-4CEF-B6A3-E30D6162B6C2}" type="sibTrans" cxnId="{DCD5F80B-893B-4B4E-8749-32FDA25D9C76}">
      <dgm:prSet/>
      <dgm:spPr/>
      <dgm:t>
        <a:bodyPr/>
        <a:lstStyle/>
        <a:p>
          <a:pPr rtl="1"/>
          <a:endParaRPr lang="he-IL"/>
        </a:p>
      </dgm:t>
    </dgm:pt>
    <dgm:pt modelId="{34FCCA1C-15DB-49E1-A923-B5A8E4D49C8A}">
      <dgm:prSet phldrT="[טקסט]" custT="1"/>
      <dgm:spPr/>
      <dgm:t>
        <a:bodyPr/>
        <a:lstStyle/>
        <a:p>
          <a:pPr rtl="1"/>
          <a:r>
            <a:rPr lang="he-IL" sz="3600" dirty="0" smtClean="0"/>
            <a:t>מיון וקליטה</a:t>
          </a:r>
          <a:endParaRPr lang="he-IL" sz="3600" dirty="0"/>
        </a:p>
      </dgm:t>
    </dgm:pt>
    <dgm:pt modelId="{3B150350-DEA8-4F0F-B9ED-0E3F0AAC6893}" type="parTrans" cxnId="{BADC5310-6E8C-4CA6-B9F9-AF19B863F415}">
      <dgm:prSet/>
      <dgm:spPr/>
      <dgm:t>
        <a:bodyPr/>
        <a:lstStyle/>
        <a:p>
          <a:pPr rtl="1"/>
          <a:endParaRPr lang="he-IL"/>
        </a:p>
      </dgm:t>
    </dgm:pt>
    <dgm:pt modelId="{59910E94-114D-458B-B63A-71D9A2F41D18}" type="sibTrans" cxnId="{BADC5310-6E8C-4CA6-B9F9-AF19B863F415}">
      <dgm:prSet/>
      <dgm:spPr/>
      <dgm:t>
        <a:bodyPr/>
        <a:lstStyle/>
        <a:p>
          <a:pPr rtl="1"/>
          <a:endParaRPr lang="he-IL"/>
        </a:p>
      </dgm:t>
    </dgm:pt>
    <dgm:pt modelId="{21C10465-9943-432F-84D3-D58F077EAEA1}">
      <dgm:prSet phldrT="[טקסט]" custT="1"/>
      <dgm:spPr/>
      <dgm:t>
        <a:bodyPr/>
        <a:lstStyle/>
        <a:p>
          <a:pPr rtl="1"/>
          <a:r>
            <a:rPr lang="he-IL" sz="2400" dirty="0" smtClean="0"/>
            <a:t>התאמת בחינות/הדרכת ועדת בוחנים</a:t>
          </a:r>
          <a:endParaRPr lang="he-IL" sz="2400" dirty="0"/>
        </a:p>
      </dgm:t>
    </dgm:pt>
    <dgm:pt modelId="{6E359F71-BAB6-49FB-9A2B-E9882E3F8009}" type="parTrans" cxnId="{88144D65-3643-455F-BEFA-71957429D9D9}">
      <dgm:prSet/>
      <dgm:spPr/>
      <dgm:t>
        <a:bodyPr/>
        <a:lstStyle/>
        <a:p>
          <a:pPr rtl="1"/>
          <a:endParaRPr lang="he-IL"/>
        </a:p>
      </dgm:t>
    </dgm:pt>
    <dgm:pt modelId="{4319EC3B-6C28-41CE-A8C1-EC1DA6BB810F}" type="sibTrans" cxnId="{88144D65-3643-455F-BEFA-71957429D9D9}">
      <dgm:prSet/>
      <dgm:spPr/>
      <dgm:t>
        <a:bodyPr/>
        <a:lstStyle/>
        <a:p>
          <a:pPr rtl="1"/>
          <a:endParaRPr lang="he-IL"/>
        </a:p>
      </dgm:t>
    </dgm:pt>
    <dgm:pt modelId="{EF951DF6-E754-4A6F-8FC7-6B0A2F28698E}">
      <dgm:prSet phldrT="[טקסט]" custT="1"/>
      <dgm:spPr/>
      <dgm:t>
        <a:bodyPr/>
        <a:lstStyle/>
        <a:p>
          <a:pPr rtl="1"/>
          <a:r>
            <a:rPr lang="he-IL" sz="2400" dirty="0" smtClean="0"/>
            <a:t>כלי הדרכה לקולטים</a:t>
          </a:r>
          <a:endParaRPr lang="he-IL" sz="2400" dirty="0"/>
        </a:p>
      </dgm:t>
    </dgm:pt>
    <dgm:pt modelId="{157D7209-DB67-43EE-AE62-9121FB2A67A3}" type="parTrans" cxnId="{1221E772-16B1-4A7D-BFC7-1DF49D40D7A0}">
      <dgm:prSet/>
      <dgm:spPr/>
      <dgm:t>
        <a:bodyPr/>
        <a:lstStyle/>
        <a:p>
          <a:pPr rtl="1"/>
          <a:endParaRPr lang="he-IL"/>
        </a:p>
      </dgm:t>
    </dgm:pt>
    <dgm:pt modelId="{6F70EB0C-AF53-493D-B197-002B59BEF7B0}" type="sibTrans" cxnId="{1221E772-16B1-4A7D-BFC7-1DF49D40D7A0}">
      <dgm:prSet/>
      <dgm:spPr/>
      <dgm:t>
        <a:bodyPr/>
        <a:lstStyle/>
        <a:p>
          <a:pPr rtl="1"/>
          <a:endParaRPr lang="he-IL"/>
        </a:p>
      </dgm:t>
    </dgm:pt>
    <dgm:pt modelId="{325F29E0-0287-4F40-B2FD-0C5036C0561A}">
      <dgm:prSet phldrT="[טקסט]" custT="1"/>
      <dgm:spPr/>
      <dgm:t>
        <a:bodyPr/>
        <a:lstStyle/>
        <a:p>
          <a:pPr rtl="1"/>
          <a:r>
            <a:rPr lang="he-IL" sz="3600" dirty="0" smtClean="0"/>
            <a:t>פרסום </a:t>
          </a:r>
          <a:endParaRPr lang="he-IL" sz="3600" dirty="0"/>
        </a:p>
      </dgm:t>
    </dgm:pt>
    <dgm:pt modelId="{D2E9433A-552D-4661-AB0A-24361D7007FB}" type="parTrans" cxnId="{09FA09C2-438C-4321-85C4-657ACB259B8F}">
      <dgm:prSet/>
      <dgm:spPr/>
      <dgm:t>
        <a:bodyPr/>
        <a:lstStyle/>
        <a:p>
          <a:pPr rtl="1"/>
          <a:endParaRPr lang="he-IL"/>
        </a:p>
      </dgm:t>
    </dgm:pt>
    <dgm:pt modelId="{74BBBF55-4B7F-48B6-90FB-700FA592200A}" type="sibTrans" cxnId="{09FA09C2-438C-4321-85C4-657ACB259B8F}">
      <dgm:prSet/>
      <dgm:spPr/>
      <dgm:t>
        <a:bodyPr/>
        <a:lstStyle/>
        <a:p>
          <a:pPr rtl="1"/>
          <a:endParaRPr lang="he-IL"/>
        </a:p>
      </dgm:t>
    </dgm:pt>
    <dgm:pt modelId="{D15A4898-8136-4EE0-B889-10FBA098F948}">
      <dgm:prSet phldrT="[טקסט]" custT="1"/>
      <dgm:spPr/>
      <dgm:t>
        <a:bodyPr/>
        <a:lstStyle/>
        <a:p>
          <a:pPr rtl="1"/>
          <a:r>
            <a:rPr lang="he-IL" sz="2400" dirty="0" smtClean="0"/>
            <a:t>פרסום בכלי תקשורת</a:t>
          </a:r>
          <a:endParaRPr lang="he-IL" sz="2400" dirty="0"/>
        </a:p>
      </dgm:t>
    </dgm:pt>
    <dgm:pt modelId="{BECFE756-D0FD-4647-AB6A-D6D63FF78D71}" type="parTrans" cxnId="{453EBE57-4D6C-44CB-A1A5-58CB8B91FA84}">
      <dgm:prSet/>
      <dgm:spPr/>
      <dgm:t>
        <a:bodyPr/>
        <a:lstStyle/>
        <a:p>
          <a:pPr rtl="1"/>
          <a:endParaRPr lang="he-IL"/>
        </a:p>
      </dgm:t>
    </dgm:pt>
    <dgm:pt modelId="{D0A48F5F-D0C8-4D1F-8B6B-21815DC38CE5}" type="sibTrans" cxnId="{453EBE57-4D6C-44CB-A1A5-58CB8B91FA84}">
      <dgm:prSet/>
      <dgm:spPr/>
      <dgm:t>
        <a:bodyPr/>
        <a:lstStyle/>
        <a:p>
          <a:pPr rtl="1"/>
          <a:endParaRPr lang="he-IL"/>
        </a:p>
      </dgm:t>
    </dgm:pt>
    <dgm:pt modelId="{E9F77DD7-87AA-4669-B3EA-A4D8A95EABEA}">
      <dgm:prSet phldrT="[טקסט]" custT="1"/>
      <dgm:spPr/>
      <dgm:t>
        <a:bodyPr/>
        <a:lstStyle/>
        <a:p>
          <a:pPr rtl="1"/>
          <a:r>
            <a:rPr lang="he-IL" sz="2400" dirty="0" smtClean="0"/>
            <a:t>שוברי הכנה/מאגר מועמדים</a:t>
          </a:r>
          <a:endParaRPr lang="he-IL" sz="2400" dirty="0"/>
        </a:p>
      </dgm:t>
    </dgm:pt>
    <dgm:pt modelId="{0231FE1F-3EEB-476D-8F53-63F27BFEE3C9}" type="parTrans" cxnId="{A4691780-102D-42A4-BD17-512DF147ED5E}">
      <dgm:prSet/>
      <dgm:spPr/>
      <dgm:t>
        <a:bodyPr/>
        <a:lstStyle/>
        <a:p>
          <a:pPr rtl="1"/>
          <a:endParaRPr lang="he-IL"/>
        </a:p>
      </dgm:t>
    </dgm:pt>
    <dgm:pt modelId="{1FD29163-4A4F-490C-ABF4-2FD92358F7E0}" type="sibTrans" cxnId="{A4691780-102D-42A4-BD17-512DF147ED5E}">
      <dgm:prSet/>
      <dgm:spPr/>
      <dgm:t>
        <a:bodyPr/>
        <a:lstStyle/>
        <a:p>
          <a:pPr rtl="1"/>
          <a:endParaRPr lang="he-IL"/>
        </a:p>
      </dgm:t>
    </dgm:pt>
    <dgm:pt modelId="{24FFA66C-F973-4C8B-AF56-83180E7187D0}">
      <dgm:prSet phldrT="[טקסט]" custT="1"/>
      <dgm:spPr/>
      <dgm:t>
        <a:bodyPr/>
        <a:lstStyle/>
        <a:p>
          <a:pPr rtl="1"/>
          <a:r>
            <a:rPr lang="he-IL" sz="2400" dirty="0" smtClean="0"/>
            <a:t>מפגשי חשיפה</a:t>
          </a:r>
          <a:endParaRPr lang="he-IL" sz="2400" dirty="0"/>
        </a:p>
      </dgm:t>
    </dgm:pt>
    <dgm:pt modelId="{9C579A32-8FF5-40ED-A137-7265B50373BF}" type="parTrans" cxnId="{B3402FCA-3C95-4FF2-B9BA-303D98C5A163}">
      <dgm:prSet/>
      <dgm:spPr/>
      <dgm:t>
        <a:bodyPr/>
        <a:lstStyle/>
        <a:p>
          <a:pPr rtl="1"/>
          <a:endParaRPr lang="he-IL"/>
        </a:p>
      </dgm:t>
    </dgm:pt>
    <dgm:pt modelId="{357C78E7-DA31-4257-AFED-C3116204AD2F}" type="sibTrans" cxnId="{B3402FCA-3C95-4FF2-B9BA-303D98C5A163}">
      <dgm:prSet/>
      <dgm:spPr/>
      <dgm:t>
        <a:bodyPr/>
        <a:lstStyle/>
        <a:p>
          <a:pPr rtl="1"/>
          <a:endParaRPr lang="he-IL"/>
        </a:p>
      </dgm:t>
    </dgm:pt>
    <dgm:pt modelId="{04D524E0-B593-48AC-8093-4FCA96CA28A9}" type="pres">
      <dgm:prSet presAssocID="{42E4F565-41BD-4F62-BD9A-84158A64AC42}" presName="Name0" presStyleCnt="0">
        <dgm:presLayoutVars>
          <dgm:dir val="rev"/>
          <dgm:animLvl val="lvl"/>
          <dgm:resizeHandles val="exact"/>
        </dgm:presLayoutVars>
      </dgm:prSet>
      <dgm:spPr/>
      <dgm:t>
        <a:bodyPr/>
        <a:lstStyle/>
        <a:p>
          <a:pPr rtl="1"/>
          <a:endParaRPr lang="he-IL"/>
        </a:p>
      </dgm:t>
    </dgm:pt>
    <dgm:pt modelId="{3D955C80-82B8-4A1D-A693-3244E50DB8AB}" type="pres">
      <dgm:prSet presAssocID="{4BF597BD-990C-410B-9FFB-63883D308942}" presName="linNode" presStyleCnt="0"/>
      <dgm:spPr/>
      <dgm:t>
        <a:bodyPr/>
        <a:lstStyle/>
        <a:p>
          <a:pPr rtl="1"/>
          <a:endParaRPr lang="he-IL"/>
        </a:p>
      </dgm:t>
    </dgm:pt>
    <dgm:pt modelId="{D96CBAD4-4D91-4C44-80B1-0CA45A9B307E}" type="pres">
      <dgm:prSet presAssocID="{4BF597BD-990C-410B-9FFB-63883D308942}" presName="parentText" presStyleLbl="node1" presStyleIdx="0" presStyleCnt="3" custScaleY="80139">
        <dgm:presLayoutVars>
          <dgm:chMax val="1"/>
          <dgm:bulletEnabled val="1"/>
        </dgm:presLayoutVars>
      </dgm:prSet>
      <dgm:spPr/>
      <dgm:t>
        <a:bodyPr/>
        <a:lstStyle/>
        <a:p>
          <a:pPr rtl="1"/>
          <a:endParaRPr lang="he-IL"/>
        </a:p>
      </dgm:t>
    </dgm:pt>
    <dgm:pt modelId="{0640256E-0292-4151-94CC-1E2AAD79EEF8}" type="pres">
      <dgm:prSet presAssocID="{4BF597BD-990C-410B-9FFB-63883D308942}" presName="descendantText" presStyleLbl="alignAccFollowNode1" presStyleIdx="0" presStyleCnt="3" custScaleY="80139">
        <dgm:presLayoutVars>
          <dgm:bulletEnabled val="1"/>
        </dgm:presLayoutVars>
      </dgm:prSet>
      <dgm:spPr/>
      <dgm:t>
        <a:bodyPr/>
        <a:lstStyle/>
        <a:p>
          <a:pPr rtl="1"/>
          <a:endParaRPr lang="he-IL"/>
        </a:p>
      </dgm:t>
    </dgm:pt>
    <dgm:pt modelId="{51BCCEF6-A24F-4735-9639-41E4C2172803}" type="pres">
      <dgm:prSet presAssocID="{A66406B9-33E3-4D7E-9DDD-4F19AC6FAF9C}" presName="sp" presStyleCnt="0"/>
      <dgm:spPr/>
      <dgm:t>
        <a:bodyPr/>
        <a:lstStyle/>
        <a:p>
          <a:pPr rtl="1"/>
          <a:endParaRPr lang="he-IL"/>
        </a:p>
      </dgm:t>
    </dgm:pt>
    <dgm:pt modelId="{E8E12095-4691-4D14-8C70-307F3DE73B45}" type="pres">
      <dgm:prSet presAssocID="{34FCCA1C-15DB-49E1-A923-B5A8E4D49C8A}" presName="linNode" presStyleCnt="0"/>
      <dgm:spPr/>
      <dgm:t>
        <a:bodyPr/>
        <a:lstStyle/>
        <a:p>
          <a:pPr rtl="1"/>
          <a:endParaRPr lang="he-IL"/>
        </a:p>
      </dgm:t>
    </dgm:pt>
    <dgm:pt modelId="{69BECB0A-F2B6-4150-B6CD-C8575FB7A165}" type="pres">
      <dgm:prSet presAssocID="{34FCCA1C-15DB-49E1-A923-B5A8E4D49C8A}" presName="parentText" presStyleLbl="node1" presStyleIdx="1" presStyleCnt="3">
        <dgm:presLayoutVars>
          <dgm:chMax val="1"/>
          <dgm:bulletEnabled val="1"/>
        </dgm:presLayoutVars>
      </dgm:prSet>
      <dgm:spPr/>
      <dgm:t>
        <a:bodyPr/>
        <a:lstStyle/>
        <a:p>
          <a:pPr rtl="1"/>
          <a:endParaRPr lang="he-IL"/>
        </a:p>
      </dgm:t>
    </dgm:pt>
    <dgm:pt modelId="{5FAB6DE5-D288-4F36-90E3-1ED8D0154197}" type="pres">
      <dgm:prSet presAssocID="{34FCCA1C-15DB-49E1-A923-B5A8E4D49C8A}" presName="descendantText" presStyleLbl="alignAccFollowNode1" presStyleIdx="1" presStyleCnt="3">
        <dgm:presLayoutVars>
          <dgm:bulletEnabled val="1"/>
        </dgm:presLayoutVars>
      </dgm:prSet>
      <dgm:spPr/>
      <dgm:t>
        <a:bodyPr/>
        <a:lstStyle/>
        <a:p>
          <a:pPr rtl="1"/>
          <a:endParaRPr lang="he-IL"/>
        </a:p>
      </dgm:t>
    </dgm:pt>
    <dgm:pt modelId="{D1355A12-534D-4D0A-ADA1-B324A4E86637}" type="pres">
      <dgm:prSet presAssocID="{59910E94-114D-458B-B63A-71D9A2F41D18}" presName="sp" presStyleCnt="0"/>
      <dgm:spPr/>
      <dgm:t>
        <a:bodyPr/>
        <a:lstStyle/>
        <a:p>
          <a:pPr rtl="1"/>
          <a:endParaRPr lang="he-IL"/>
        </a:p>
      </dgm:t>
    </dgm:pt>
    <dgm:pt modelId="{A24CF03B-705A-48C7-A716-BA4F991CD874}" type="pres">
      <dgm:prSet presAssocID="{325F29E0-0287-4F40-B2FD-0C5036C0561A}" presName="linNode" presStyleCnt="0"/>
      <dgm:spPr/>
      <dgm:t>
        <a:bodyPr/>
        <a:lstStyle/>
        <a:p>
          <a:pPr rtl="1"/>
          <a:endParaRPr lang="he-IL"/>
        </a:p>
      </dgm:t>
    </dgm:pt>
    <dgm:pt modelId="{4AF65736-B02E-4242-A418-997F0846481C}" type="pres">
      <dgm:prSet presAssocID="{325F29E0-0287-4F40-B2FD-0C5036C0561A}" presName="parentText" presStyleLbl="node1" presStyleIdx="2" presStyleCnt="3" custScaleY="61426">
        <dgm:presLayoutVars>
          <dgm:chMax val="1"/>
          <dgm:bulletEnabled val="1"/>
        </dgm:presLayoutVars>
      </dgm:prSet>
      <dgm:spPr/>
      <dgm:t>
        <a:bodyPr/>
        <a:lstStyle/>
        <a:p>
          <a:pPr rtl="1"/>
          <a:endParaRPr lang="he-IL"/>
        </a:p>
      </dgm:t>
    </dgm:pt>
    <dgm:pt modelId="{B169E5D0-554E-427A-8237-926E64C9A38E}" type="pres">
      <dgm:prSet presAssocID="{325F29E0-0287-4F40-B2FD-0C5036C0561A}" presName="descendantText" presStyleLbl="alignAccFollowNode1" presStyleIdx="2" presStyleCnt="3" custScaleY="61426">
        <dgm:presLayoutVars>
          <dgm:bulletEnabled val="1"/>
        </dgm:presLayoutVars>
      </dgm:prSet>
      <dgm:spPr/>
      <dgm:t>
        <a:bodyPr/>
        <a:lstStyle/>
        <a:p>
          <a:pPr rtl="1"/>
          <a:endParaRPr lang="he-IL"/>
        </a:p>
      </dgm:t>
    </dgm:pt>
  </dgm:ptLst>
  <dgm:cxnLst>
    <dgm:cxn modelId="{845D4B67-393A-4507-ADC1-6E001D9BEB50}" type="presOf" srcId="{325F29E0-0287-4F40-B2FD-0C5036C0561A}" destId="{4AF65736-B02E-4242-A418-997F0846481C}" srcOrd="0" destOrd="0" presId="urn:microsoft.com/office/officeart/2005/8/layout/vList5"/>
    <dgm:cxn modelId="{D5B3728E-B108-4D22-9B25-D6B860C666FC}" type="presOf" srcId="{24FFA66C-F973-4C8B-AF56-83180E7187D0}" destId="{B169E5D0-554E-427A-8237-926E64C9A38E}" srcOrd="0" destOrd="1" presId="urn:microsoft.com/office/officeart/2005/8/layout/vList5"/>
    <dgm:cxn modelId="{DF1732CB-8920-4DFF-9BAC-B7060D1EF102}" type="presOf" srcId="{FD845B7C-B93A-4351-8F1D-F14DED2EBDDD}" destId="{0640256E-0292-4151-94CC-1E2AAD79EEF8}" srcOrd="0" destOrd="1" presId="urn:microsoft.com/office/officeart/2005/8/layout/vList5"/>
    <dgm:cxn modelId="{453EBE57-4D6C-44CB-A1A5-58CB8B91FA84}" srcId="{325F29E0-0287-4F40-B2FD-0C5036C0561A}" destId="{D15A4898-8136-4EE0-B889-10FBA098F948}" srcOrd="0" destOrd="0" parTransId="{BECFE756-D0FD-4647-AB6A-D6D63FF78D71}" sibTransId="{D0A48F5F-D0C8-4D1F-8B6B-21815DC38CE5}"/>
    <dgm:cxn modelId="{A4691780-102D-42A4-BD17-512DF147ED5E}" srcId="{34FCCA1C-15DB-49E1-A923-B5A8E4D49C8A}" destId="{E9F77DD7-87AA-4669-B3EA-A4D8A95EABEA}" srcOrd="2" destOrd="0" parTransId="{0231FE1F-3EEB-476D-8F53-63F27BFEE3C9}" sibTransId="{1FD29163-4A4F-490C-ABF4-2FD92358F7E0}"/>
    <dgm:cxn modelId="{B3402FCA-3C95-4FF2-B9BA-303D98C5A163}" srcId="{325F29E0-0287-4F40-B2FD-0C5036C0561A}" destId="{24FFA66C-F973-4C8B-AF56-83180E7187D0}" srcOrd="1" destOrd="0" parTransId="{9C579A32-8FF5-40ED-A137-7265B50373BF}" sibTransId="{357C78E7-DA31-4257-AFED-C3116204AD2F}"/>
    <dgm:cxn modelId="{8E601C55-EC1A-4D01-BB11-70730FDE05A7}" type="presOf" srcId="{EF951DF6-E754-4A6F-8FC7-6B0A2F28698E}" destId="{5FAB6DE5-D288-4F36-90E3-1ED8D0154197}" srcOrd="0" destOrd="1" presId="urn:microsoft.com/office/officeart/2005/8/layout/vList5"/>
    <dgm:cxn modelId="{88144D65-3643-455F-BEFA-71957429D9D9}" srcId="{34FCCA1C-15DB-49E1-A923-B5A8E4D49C8A}" destId="{21C10465-9943-432F-84D3-D58F077EAEA1}" srcOrd="0" destOrd="0" parTransId="{6E359F71-BAB6-49FB-9A2B-E9882E3F8009}" sibTransId="{4319EC3B-6C28-41CE-A8C1-EC1DA6BB810F}"/>
    <dgm:cxn modelId="{BADC5310-6E8C-4CA6-B9F9-AF19B863F415}" srcId="{42E4F565-41BD-4F62-BD9A-84158A64AC42}" destId="{34FCCA1C-15DB-49E1-A923-B5A8E4D49C8A}" srcOrd="1" destOrd="0" parTransId="{3B150350-DEA8-4F0F-B9ED-0E3F0AAC6893}" sibTransId="{59910E94-114D-458B-B63A-71D9A2F41D18}"/>
    <dgm:cxn modelId="{2DF60F19-E558-4EAE-8B7B-CBD3FC85E7A0}" type="presOf" srcId="{DFC186DF-2A41-4C07-86D3-40C2D4440956}" destId="{0640256E-0292-4151-94CC-1E2AAD79EEF8}" srcOrd="0" destOrd="0" presId="urn:microsoft.com/office/officeart/2005/8/layout/vList5"/>
    <dgm:cxn modelId="{E30CC9DA-E1CA-445D-ACB0-07EB5C213945}" type="presOf" srcId="{4BF597BD-990C-410B-9FFB-63883D308942}" destId="{D96CBAD4-4D91-4C44-80B1-0CA45A9B307E}" srcOrd="0" destOrd="0" presId="urn:microsoft.com/office/officeart/2005/8/layout/vList5"/>
    <dgm:cxn modelId="{DCD5F80B-893B-4B4E-8749-32FDA25D9C76}" srcId="{4BF597BD-990C-410B-9FFB-63883D308942}" destId="{FD845B7C-B93A-4351-8F1D-F14DED2EBDDD}" srcOrd="1" destOrd="0" parTransId="{7E4AC132-8FA5-4E20-956C-9BC409FFDED4}" sibTransId="{62D8E90A-1FA3-4CEF-B6A3-E30D6162B6C2}"/>
    <dgm:cxn modelId="{1221E772-16B1-4A7D-BFC7-1DF49D40D7A0}" srcId="{34FCCA1C-15DB-49E1-A923-B5A8E4D49C8A}" destId="{EF951DF6-E754-4A6F-8FC7-6B0A2F28698E}" srcOrd="1" destOrd="0" parTransId="{157D7209-DB67-43EE-AE62-9121FB2A67A3}" sibTransId="{6F70EB0C-AF53-493D-B197-002B59BEF7B0}"/>
    <dgm:cxn modelId="{B853C692-B8E7-429F-9BDA-09C6B2DA1C33}" type="presOf" srcId="{34FCCA1C-15DB-49E1-A923-B5A8E4D49C8A}" destId="{69BECB0A-F2B6-4150-B6CD-C8575FB7A165}" srcOrd="0" destOrd="0" presId="urn:microsoft.com/office/officeart/2005/8/layout/vList5"/>
    <dgm:cxn modelId="{09FA09C2-438C-4321-85C4-657ACB259B8F}" srcId="{42E4F565-41BD-4F62-BD9A-84158A64AC42}" destId="{325F29E0-0287-4F40-B2FD-0C5036C0561A}" srcOrd="2" destOrd="0" parTransId="{D2E9433A-552D-4661-AB0A-24361D7007FB}" sibTransId="{74BBBF55-4B7F-48B6-90FB-700FA592200A}"/>
    <dgm:cxn modelId="{D3777815-DD27-402C-A4C4-59CC2FCE4B0C}" type="presOf" srcId="{21C10465-9943-432F-84D3-D58F077EAEA1}" destId="{5FAB6DE5-D288-4F36-90E3-1ED8D0154197}" srcOrd="0" destOrd="0" presId="urn:microsoft.com/office/officeart/2005/8/layout/vList5"/>
    <dgm:cxn modelId="{50327410-EC94-4691-B0C9-340495D584D8}" type="presOf" srcId="{D15A4898-8136-4EE0-B889-10FBA098F948}" destId="{B169E5D0-554E-427A-8237-926E64C9A38E}" srcOrd="0" destOrd="0" presId="urn:microsoft.com/office/officeart/2005/8/layout/vList5"/>
    <dgm:cxn modelId="{C2723F37-3B8F-4A00-A81C-42D743A98EED}" srcId="{4BF597BD-990C-410B-9FFB-63883D308942}" destId="{DFC186DF-2A41-4C07-86D3-40C2D4440956}" srcOrd="0" destOrd="0" parTransId="{A7BB5600-B76A-4966-8A4E-EB9323E70A7E}" sibTransId="{B0A9B0B7-0B9B-4E09-A7ED-4B4CF75244DC}"/>
    <dgm:cxn modelId="{699260E4-7644-455E-9034-441531C9F8F6}" srcId="{42E4F565-41BD-4F62-BD9A-84158A64AC42}" destId="{4BF597BD-990C-410B-9FFB-63883D308942}" srcOrd="0" destOrd="0" parTransId="{7A570DFF-BD99-41C3-AFF3-6255E0A7C252}" sibTransId="{A66406B9-33E3-4D7E-9DDD-4F19AC6FAF9C}"/>
    <dgm:cxn modelId="{14AE4EB2-0807-4941-905B-E14146569229}" type="presOf" srcId="{42E4F565-41BD-4F62-BD9A-84158A64AC42}" destId="{04D524E0-B593-48AC-8093-4FCA96CA28A9}" srcOrd="0" destOrd="0" presId="urn:microsoft.com/office/officeart/2005/8/layout/vList5"/>
    <dgm:cxn modelId="{7569509F-F97B-47F0-96E8-1AE708EAB68E}" type="presOf" srcId="{E9F77DD7-87AA-4669-B3EA-A4D8A95EABEA}" destId="{5FAB6DE5-D288-4F36-90E3-1ED8D0154197}" srcOrd="0" destOrd="2" presId="urn:microsoft.com/office/officeart/2005/8/layout/vList5"/>
    <dgm:cxn modelId="{ECF2326F-7192-4BE7-9ABF-5A7B86F7B1EA}" type="presParOf" srcId="{04D524E0-B593-48AC-8093-4FCA96CA28A9}" destId="{3D955C80-82B8-4A1D-A693-3244E50DB8AB}" srcOrd="0" destOrd="0" presId="urn:microsoft.com/office/officeart/2005/8/layout/vList5"/>
    <dgm:cxn modelId="{EE14C318-5F7A-4823-ADC9-9655EB0B5B44}" type="presParOf" srcId="{3D955C80-82B8-4A1D-A693-3244E50DB8AB}" destId="{D96CBAD4-4D91-4C44-80B1-0CA45A9B307E}" srcOrd="0" destOrd="0" presId="urn:microsoft.com/office/officeart/2005/8/layout/vList5"/>
    <dgm:cxn modelId="{A19FAD5E-31B6-4AB1-9787-09A8E93C1992}" type="presParOf" srcId="{3D955C80-82B8-4A1D-A693-3244E50DB8AB}" destId="{0640256E-0292-4151-94CC-1E2AAD79EEF8}" srcOrd="1" destOrd="0" presId="urn:microsoft.com/office/officeart/2005/8/layout/vList5"/>
    <dgm:cxn modelId="{B852ABCC-7420-4806-8186-0EA825789CB2}" type="presParOf" srcId="{04D524E0-B593-48AC-8093-4FCA96CA28A9}" destId="{51BCCEF6-A24F-4735-9639-41E4C2172803}" srcOrd="1" destOrd="0" presId="urn:microsoft.com/office/officeart/2005/8/layout/vList5"/>
    <dgm:cxn modelId="{2B53622B-A09C-4C1E-8011-6E1A680B605C}" type="presParOf" srcId="{04D524E0-B593-48AC-8093-4FCA96CA28A9}" destId="{E8E12095-4691-4D14-8C70-307F3DE73B45}" srcOrd="2" destOrd="0" presId="urn:microsoft.com/office/officeart/2005/8/layout/vList5"/>
    <dgm:cxn modelId="{32619E65-8093-4B3F-BF50-09D4639D3718}" type="presParOf" srcId="{E8E12095-4691-4D14-8C70-307F3DE73B45}" destId="{69BECB0A-F2B6-4150-B6CD-C8575FB7A165}" srcOrd="0" destOrd="0" presId="urn:microsoft.com/office/officeart/2005/8/layout/vList5"/>
    <dgm:cxn modelId="{CEA4A69D-E23A-47F9-9FFF-ACA885ABF131}" type="presParOf" srcId="{E8E12095-4691-4D14-8C70-307F3DE73B45}" destId="{5FAB6DE5-D288-4F36-90E3-1ED8D0154197}" srcOrd="1" destOrd="0" presId="urn:microsoft.com/office/officeart/2005/8/layout/vList5"/>
    <dgm:cxn modelId="{D9F1889C-A753-4124-9E29-68D37DF5D80C}" type="presParOf" srcId="{04D524E0-B593-48AC-8093-4FCA96CA28A9}" destId="{D1355A12-534D-4D0A-ADA1-B324A4E86637}" srcOrd="3" destOrd="0" presId="urn:microsoft.com/office/officeart/2005/8/layout/vList5"/>
    <dgm:cxn modelId="{FF90F58C-BF4D-44E4-9FF0-0DB300421154}" type="presParOf" srcId="{04D524E0-B593-48AC-8093-4FCA96CA28A9}" destId="{A24CF03B-705A-48C7-A716-BA4F991CD874}" srcOrd="4" destOrd="0" presId="urn:microsoft.com/office/officeart/2005/8/layout/vList5"/>
    <dgm:cxn modelId="{CB262BF1-BE46-4BF7-8848-37EB577160F8}" type="presParOf" srcId="{A24CF03B-705A-48C7-A716-BA4F991CD874}" destId="{4AF65736-B02E-4242-A418-997F0846481C}" srcOrd="0" destOrd="0" presId="urn:microsoft.com/office/officeart/2005/8/layout/vList5"/>
    <dgm:cxn modelId="{6D9955C9-DD27-45B8-BBB8-0C08202502E3}" type="presParOf" srcId="{A24CF03B-705A-48C7-A716-BA4F991CD874}" destId="{B169E5D0-554E-427A-8237-926E64C9A38E}" srcOrd="1" destOrd="0" presId="urn:microsoft.com/office/officeart/2005/8/layout/vList5"/>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AA31FA-5AF4-4694-AEE1-E7786A7EA962}" type="doc">
      <dgm:prSet loTypeId="urn:microsoft.com/office/officeart/2005/8/layout/vList2" loCatId="list" qsTypeId="urn:microsoft.com/office/officeart/2005/8/quickstyle/simple3" qsCatId="simple" csTypeId="urn:microsoft.com/office/officeart/2005/8/colors/accent1_1" csCatId="accent1" phldr="1"/>
      <dgm:spPr/>
      <dgm:t>
        <a:bodyPr/>
        <a:lstStyle/>
        <a:p>
          <a:pPr rtl="1"/>
          <a:endParaRPr lang="he-IL"/>
        </a:p>
      </dgm:t>
    </dgm:pt>
    <dgm:pt modelId="{6BBC56CC-750E-49D6-92B8-C2D4C82A2846}">
      <dgm:prSet/>
      <dgm:spPr/>
      <dgm:t>
        <a:bodyPr/>
        <a:lstStyle/>
        <a:p>
          <a:pPr rtl="1"/>
          <a:r>
            <a:rPr lang="he-IL" dirty="0" smtClean="0"/>
            <a:t>החלטת ממשלה – יעד של 5% עד 2019</a:t>
          </a:r>
          <a:endParaRPr lang="he-IL" dirty="0"/>
        </a:p>
      </dgm:t>
    </dgm:pt>
    <dgm:pt modelId="{5B4B652B-27D2-4572-AC2D-D0B55D49914E}" type="parTrans" cxnId="{F66852CA-E1B8-490F-88C0-6FC0E2C2068F}">
      <dgm:prSet/>
      <dgm:spPr/>
      <dgm:t>
        <a:bodyPr/>
        <a:lstStyle/>
        <a:p>
          <a:pPr rtl="1"/>
          <a:endParaRPr lang="he-IL"/>
        </a:p>
      </dgm:t>
    </dgm:pt>
    <dgm:pt modelId="{B513217E-1C94-400A-A248-05A82AE72F2E}" type="sibTrans" cxnId="{F66852CA-E1B8-490F-88C0-6FC0E2C2068F}">
      <dgm:prSet/>
      <dgm:spPr/>
      <dgm:t>
        <a:bodyPr/>
        <a:lstStyle/>
        <a:p>
          <a:pPr rtl="1"/>
          <a:endParaRPr lang="he-IL"/>
        </a:p>
      </dgm:t>
    </dgm:pt>
    <dgm:pt modelId="{D24F01CC-0B97-4CCC-BB94-E7AD782485FB}">
      <dgm:prSet/>
      <dgm:spPr/>
      <dgm:t>
        <a:bodyPr/>
        <a:lstStyle/>
        <a:p>
          <a:pPr rtl="1"/>
          <a:r>
            <a:rPr lang="he-IL" dirty="0" smtClean="0"/>
            <a:t>עדכון </a:t>
          </a:r>
          <a:r>
            <a:rPr lang="he-IL" dirty="0" err="1" smtClean="0"/>
            <a:t>התקשי"ר</a:t>
          </a:r>
          <a:endParaRPr lang="he-IL" dirty="0"/>
        </a:p>
      </dgm:t>
    </dgm:pt>
    <dgm:pt modelId="{A9CE44E0-96DC-4213-BBB3-0593927024C6}" type="parTrans" cxnId="{3F151123-E682-4B24-91F0-7299D665AAA9}">
      <dgm:prSet/>
      <dgm:spPr/>
      <dgm:t>
        <a:bodyPr/>
        <a:lstStyle/>
        <a:p>
          <a:pPr rtl="1"/>
          <a:endParaRPr lang="he-IL"/>
        </a:p>
      </dgm:t>
    </dgm:pt>
    <dgm:pt modelId="{809F2A20-7D73-4370-A3A4-7D1F97CC307D}" type="sibTrans" cxnId="{3F151123-E682-4B24-91F0-7299D665AAA9}">
      <dgm:prSet/>
      <dgm:spPr/>
      <dgm:t>
        <a:bodyPr/>
        <a:lstStyle/>
        <a:p>
          <a:pPr rtl="1"/>
          <a:endParaRPr lang="he-IL"/>
        </a:p>
      </dgm:t>
    </dgm:pt>
    <dgm:pt modelId="{DF6A92F8-C340-4730-B289-E43D3D3B5487}">
      <dgm:prSet/>
      <dgm:spPr/>
      <dgm:t>
        <a:bodyPr/>
        <a:lstStyle/>
        <a:p>
          <a:pPr rtl="1"/>
          <a:r>
            <a:rPr lang="he-IL" dirty="0" smtClean="0"/>
            <a:t>40%  נכות ומעלה או זכאים  לתעודת עיוור וסל תקשורת </a:t>
          </a:r>
          <a:endParaRPr lang="he-IL" dirty="0"/>
        </a:p>
      </dgm:t>
    </dgm:pt>
    <dgm:pt modelId="{734A9ED2-B4CD-4990-B2B0-38C1A28EE64D}" type="parTrans" cxnId="{A1F72C3A-1B38-4000-8749-9532DD5D4EF5}">
      <dgm:prSet/>
      <dgm:spPr/>
      <dgm:t>
        <a:bodyPr/>
        <a:lstStyle/>
        <a:p>
          <a:pPr rtl="1"/>
          <a:endParaRPr lang="he-IL"/>
        </a:p>
      </dgm:t>
    </dgm:pt>
    <dgm:pt modelId="{7851BA21-C908-471B-AC22-91EA4696F7DD}" type="sibTrans" cxnId="{A1F72C3A-1B38-4000-8749-9532DD5D4EF5}">
      <dgm:prSet/>
      <dgm:spPr/>
      <dgm:t>
        <a:bodyPr/>
        <a:lstStyle/>
        <a:p>
          <a:pPr rtl="1"/>
          <a:endParaRPr lang="he-IL"/>
        </a:p>
      </dgm:t>
    </dgm:pt>
    <dgm:pt modelId="{EA3E68AB-1399-4AAB-AD03-B1731C354F7B}">
      <dgm:prSet/>
      <dgm:spPr/>
      <dgm:t>
        <a:bodyPr/>
        <a:lstStyle/>
        <a:p>
          <a:pPr rtl="1"/>
          <a:r>
            <a:rPr lang="he-IL" dirty="0" smtClean="0"/>
            <a:t>20% נכות ומעלה</a:t>
          </a:r>
          <a:endParaRPr lang="he-IL" dirty="0"/>
        </a:p>
      </dgm:t>
    </dgm:pt>
    <dgm:pt modelId="{332F0F0D-5E4B-4F6B-9F2A-B7536E9D9DD5}" type="parTrans" cxnId="{640A64CA-8929-4B19-8959-D2AF75A9930F}">
      <dgm:prSet/>
      <dgm:spPr/>
      <dgm:t>
        <a:bodyPr/>
        <a:lstStyle/>
        <a:p>
          <a:pPr rtl="1"/>
          <a:endParaRPr lang="he-IL"/>
        </a:p>
      </dgm:t>
    </dgm:pt>
    <dgm:pt modelId="{AE5DF325-EF58-4F68-B026-84E4620BCD0F}" type="sibTrans" cxnId="{640A64CA-8929-4B19-8959-D2AF75A9930F}">
      <dgm:prSet/>
      <dgm:spPr/>
      <dgm:t>
        <a:bodyPr/>
        <a:lstStyle/>
        <a:p>
          <a:pPr rtl="1"/>
          <a:endParaRPr lang="he-IL"/>
        </a:p>
      </dgm:t>
    </dgm:pt>
    <dgm:pt modelId="{82956089-F112-4BC0-91CF-5466A39888C2}">
      <dgm:prSet/>
      <dgm:spPr/>
      <dgm:t>
        <a:bodyPr/>
        <a:lstStyle/>
        <a:p>
          <a:pPr rtl="1"/>
          <a:r>
            <a:rPr lang="he-IL" dirty="0" smtClean="0"/>
            <a:t>זכאים /קיבלו בחמש שנים אחרונות שיקום מקצועי</a:t>
          </a:r>
          <a:endParaRPr lang="he-IL" dirty="0"/>
        </a:p>
      </dgm:t>
    </dgm:pt>
    <dgm:pt modelId="{DDFCCDFC-A18E-427D-A487-D41AAC9EBF71}" type="parTrans" cxnId="{E44BF99A-7FF0-4E37-BA3E-179D759C71D5}">
      <dgm:prSet/>
      <dgm:spPr/>
      <dgm:t>
        <a:bodyPr/>
        <a:lstStyle/>
        <a:p>
          <a:pPr rtl="1"/>
          <a:endParaRPr lang="he-IL"/>
        </a:p>
      </dgm:t>
    </dgm:pt>
    <dgm:pt modelId="{7828F0E8-FF94-4106-8BE1-FBCAA7097F09}" type="sibTrans" cxnId="{E44BF99A-7FF0-4E37-BA3E-179D759C71D5}">
      <dgm:prSet/>
      <dgm:spPr/>
      <dgm:t>
        <a:bodyPr/>
        <a:lstStyle/>
        <a:p>
          <a:pPr rtl="1"/>
          <a:endParaRPr lang="he-IL"/>
        </a:p>
      </dgm:t>
    </dgm:pt>
    <dgm:pt modelId="{F9F28E1C-EB9D-42B4-9921-F71B2AA10B95}">
      <dgm:prSet/>
      <dgm:spPr/>
      <dgm:t>
        <a:bodyPr/>
        <a:lstStyle/>
        <a:p>
          <a:pPr rtl="1"/>
          <a:r>
            <a:rPr lang="he-IL" dirty="0" smtClean="0"/>
            <a:t>אגף השיקום במשרד הביטחון</a:t>
          </a:r>
          <a:endParaRPr lang="he-IL" dirty="0"/>
        </a:p>
      </dgm:t>
    </dgm:pt>
    <dgm:pt modelId="{A5C0760C-24E1-4786-8AEA-AC5C56B2B36F}" type="parTrans" cxnId="{5105C0F9-D14A-4D77-9035-22D86AE62515}">
      <dgm:prSet/>
      <dgm:spPr/>
      <dgm:t>
        <a:bodyPr/>
        <a:lstStyle/>
        <a:p>
          <a:pPr rtl="1"/>
          <a:endParaRPr lang="he-IL"/>
        </a:p>
      </dgm:t>
    </dgm:pt>
    <dgm:pt modelId="{23D07867-128A-4BCE-8047-95A27363CCCB}" type="sibTrans" cxnId="{5105C0F9-D14A-4D77-9035-22D86AE62515}">
      <dgm:prSet/>
      <dgm:spPr/>
      <dgm:t>
        <a:bodyPr/>
        <a:lstStyle/>
        <a:p>
          <a:pPr rtl="1"/>
          <a:endParaRPr lang="he-IL"/>
        </a:p>
      </dgm:t>
    </dgm:pt>
    <dgm:pt modelId="{03CBEA22-DD19-46D8-837D-CF391B330696}">
      <dgm:prSet/>
      <dgm:spPr/>
      <dgm:t>
        <a:bodyPr/>
        <a:lstStyle/>
        <a:p>
          <a:pPr rtl="1"/>
          <a:r>
            <a:rPr lang="he-IL" dirty="0" smtClean="0"/>
            <a:t>שעברו תכנית תעסוקה של המטה לשילוב אנשים עם מוגבלות</a:t>
          </a:r>
          <a:endParaRPr lang="he-IL" dirty="0"/>
        </a:p>
      </dgm:t>
    </dgm:pt>
    <dgm:pt modelId="{FC6B1C33-CE14-43A6-9E9C-7DB407B0512A}" type="parTrans" cxnId="{5B3F5AEB-832E-4F14-A0AD-911FEBE807DB}">
      <dgm:prSet/>
      <dgm:spPr/>
      <dgm:t>
        <a:bodyPr/>
        <a:lstStyle/>
        <a:p>
          <a:pPr rtl="1"/>
          <a:endParaRPr lang="he-IL"/>
        </a:p>
      </dgm:t>
    </dgm:pt>
    <dgm:pt modelId="{AA137E3A-4D48-4BDD-84AB-E048B79132E9}" type="sibTrans" cxnId="{5B3F5AEB-832E-4F14-A0AD-911FEBE807DB}">
      <dgm:prSet/>
      <dgm:spPr/>
      <dgm:t>
        <a:bodyPr/>
        <a:lstStyle/>
        <a:p>
          <a:pPr rtl="1"/>
          <a:endParaRPr lang="he-IL"/>
        </a:p>
      </dgm:t>
    </dgm:pt>
    <dgm:pt modelId="{788C02B5-90FE-4D60-A716-BA1214127B40}">
      <dgm:prSet/>
      <dgm:spPr/>
      <dgm:t>
        <a:bodyPr/>
        <a:lstStyle/>
        <a:p>
          <a:pPr rtl="1"/>
          <a:r>
            <a:rPr lang="he-IL" dirty="0" smtClean="0"/>
            <a:t>בעבודה</a:t>
          </a:r>
          <a:endParaRPr lang="he-IL" dirty="0"/>
        </a:p>
      </dgm:t>
    </dgm:pt>
    <dgm:pt modelId="{F0287847-0D55-4D57-B341-608BFB548E2A}" type="parTrans" cxnId="{17334683-7ED6-4BD1-BBDD-CED6BD49D0C2}">
      <dgm:prSet/>
      <dgm:spPr/>
      <dgm:t>
        <a:bodyPr/>
        <a:lstStyle/>
        <a:p>
          <a:pPr rtl="1"/>
          <a:endParaRPr lang="he-IL"/>
        </a:p>
      </dgm:t>
    </dgm:pt>
    <dgm:pt modelId="{C6E33C5C-50B5-4BF5-8059-150BD00F264B}" type="sibTrans" cxnId="{17334683-7ED6-4BD1-BBDD-CED6BD49D0C2}">
      <dgm:prSet/>
      <dgm:spPr/>
      <dgm:t>
        <a:bodyPr/>
        <a:lstStyle/>
        <a:p>
          <a:pPr rtl="1"/>
          <a:endParaRPr lang="he-IL"/>
        </a:p>
      </dgm:t>
    </dgm:pt>
    <dgm:pt modelId="{9447D52D-BD54-49B2-A2D8-1B5BAFAFEDBD}">
      <dgm:prSet/>
      <dgm:spPr/>
      <dgm:t>
        <a:bodyPr/>
        <a:lstStyle/>
        <a:p>
          <a:pPr rtl="1"/>
          <a:r>
            <a:rPr lang="he-IL" dirty="0" smtClean="0"/>
            <a:t>הסדרת נושא התאמות וועדות רפואיות</a:t>
          </a:r>
          <a:endParaRPr lang="he-IL" dirty="0"/>
        </a:p>
      </dgm:t>
    </dgm:pt>
    <dgm:pt modelId="{0884808B-7E21-4920-939D-9EC336201E96}" type="parTrans" cxnId="{A549A934-9E48-4778-8467-BC06BD504D60}">
      <dgm:prSet/>
      <dgm:spPr/>
      <dgm:t>
        <a:bodyPr/>
        <a:lstStyle/>
        <a:p>
          <a:pPr rtl="1"/>
          <a:endParaRPr lang="he-IL"/>
        </a:p>
      </dgm:t>
    </dgm:pt>
    <dgm:pt modelId="{BC042B2A-7F78-407A-8232-358EA0A36432}" type="sibTrans" cxnId="{A549A934-9E48-4778-8467-BC06BD504D60}">
      <dgm:prSet/>
      <dgm:spPr/>
      <dgm:t>
        <a:bodyPr/>
        <a:lstStyle/>
        <a:p>
          <a:pPr rtl="1"/>
          <a:endParaRPr lang="he-IL"/>
        </a:p>
      </dgm:t>
    </dgm:pt>
    <dgm:pt modelId="{EF970EFC-6A11-4A0B-BB2A-0FC4D316A0B7}">
      <dgm:prSet/>
      <dgm:spPr/>
      <dgm:t>
        <a:bodyPr/>
        <a:lstStyle/>
        <a:p>
          <a:pPr rtl="1"/>
          <a:r>
            <a:rPr lang="he-IL" dirty="0" smtClean="0"/>
            <a:t>הצעת חוק להגדרת יעד והגדרת אדם עם מוגבלות</a:t>
          </a:r>
          <a:endParaRPr lang="he-IL" dirty="0"/>
        </a:p>
      </dgm:t>
    </dgm:pt>
    <dgm:pt modelId="{B5F33E3C-C543-4E48-A87A-F7215C5C9802}" type="parTrans" cxnId="{F9077738-2D3A-45BB-8F63-1E8F7186A1F4}">
      <dgm:prSet/>
      <dgm:spPr/>
      <dgm:t>
        <a:bodyPr/>
        <a:lstStyle/>
        <a:p>
          <a:pPr rtl="1"/>
          <a:endParaRPr lang="he-IL"/>
        </a:p>
      </dgm:t>
    </dgm:pt>
    <dgm:pt modelId="{0E607C7D-DB75-4694-A98D-03D1F25E6B37}" type="sibTrans" cxnId="{F9077738-2D3A-45BB-8F63-1E8F7186A1F4}">
      <dgm:prSet/>
      <dgm:spPr/>
      <dgm:t>
        <a:bodyPr/>
        <a:lstStyle/>
        <a:p>
          <a:pPr rtl="1"/>
          <a:endParaRPr lang="he-IL"/>
        </a:p>
      </dgm:t>
    </dgm:pt>
    <dgm:pt modelId="{6CA4B462-EB95-4F31-8C25-830FB0C590EA}" type="pres">
      <dgm:prSet presAssocID="{EFAA31FA-5AF4-4694-AEE1-E7786A7EA962}" presName="linear" presStyleCnt="0">
        <dgm:presLayoutVars>
          <dgm:animLvl val="lvl"/>
          <dgm:resizeHandles val="exact"/>
        </dgm:presLayoutVars>
      </dgm:prSet>
      <dgm:spPr/>
      <dgm:t>
        <a:bodyPr/>
        <a:lstStyle/>
        <a:p>
          <a:pPr rtl="1"/>
          <a:endParaRPr lang="he-IL"/>
        </a:p>
      </dgm:t>
    </dgm:pt>
    <dgm:pt modelId="{E5B38AD7-1361-42FA-AEEA-D2C90A87FEC8}" type="pres">
      <dgm:prSet presAssocID="{6BBC56CC-750E-49D6-92B8-C2D4C82A2846}" presName="parentText" presStyleLbl="node1" presStyleIdx="0" presStyleCnt="3">
        <dgm:presLayoutVars>
          <dgm:chMax val="0"/>
          <dgm:bulletEnabled val="1"/>
        </dgm:presLayoutVars>
      </dgm:prSet>
      <dgm:spPr/>
      <dgm:t>
        <a:bodyPr/>
        <a:lstStyle/>
        <a:p>
          <a:pPr rtl="1"/>
          <a:endParaRPr lang="he-IL"/>
        </a:p>
      </dgm:t>
    </dgm:pt>
    <dgm:pt modelId="{60E563F1-CE5C-48FA-8AC6-22C6C4948518}" type="pres">
      <dgm:prSet presAssocID="{B513217E-1C94-400A-A248-05A82AE72F2E}" presName="spacer" presStyleCnt="0"/>
      <dgm:spPr/>
    </dgm:pt>
    <dgm:pt modelId="{5CF9F791-744B-4548-B3B8-AFD4A9612119}" type="pres">
      <dgm:prSet presAssocID="{D24F01CC-0B97-4CCC-BB94-E7AD782485FB}" presName="parentText" presStyleLbl="node1" presStyleIdx="1" presStyleCnt="3">
        <dgm:presLayoutVars>
          <dgm:chMax val="0"/>
          <dgm:bulletEnabled val="1"/>
        </dgm:presLayoutVars>
      </dgm:prSet>
      <dgm:spPr/>
      <dgm:t>
        <a:bodyPr/>
        <a:lstStyle/>
        <a:p>
          <a:pPr rtl="1"/>
          <a:endParaRPr lang="he-IL"/>
        </a:p>
      </dgm:t>
    </dgm:pt>
    <dgm:pt modelId="{4E733E44-73BB-44CD-999B-506F99F47C06}" type="pres">
      <dgm:prSet presAssocID="{D24F01CC-0B97-4CCC-BB94-E7AD782485FB}" presName="childText" presStyleLbl="revTx" presStyleIdx="0" presStyleCnt="2">
        <dgm:presLayoutVars>
          <dgm:bulletEnabled val="1"/>
        </dgm:presLayoutVars>
      </dgm:prSet>
      <dgm:spPr/>
      <dgm:t>
        <a:bodyPr/>
        <a:lstStyle/>
        <a:p>
          <a:pPr rtl="1"/>
          <a:endParaRPr lang="he-IL"/>
        </a:p>
      </dgm:t>
    </dgm:pt>
    <dgm:pt modelId="{776F2C16-2D27-4B8C-85D9-D259734FA4A5}" type="pres">
      <dgm:prSet presAssocID="{788C02B5-90FE-4D60-A716-BA1214127B40}" presName="parentText" presStyleLbl="node1" presStyleIdx="2" presStyleCnt="3">
        <dgm:presLayoutVars>
          <dgm:chMax val="0"/>
          <dgm:bulletEnabled val="1"/>
        </dgm:presLayoutVars>
      </dgm:prSet>
      <dgm:spPr/>
      <dgm:t>
        <a:bodyPr/>
        <a:lstStyle/>
        <a:p>
          <a:pPr rtl="1"/>
          <a:endParaRPr lang="he-IL"/>
        </a:p>
      </dgm:t>
    </dgm:pt>
    <dgm:pt modelId="{937725AC-BDA8-47A7-85C0-21BB3A888808}" type="pres">
      <dgm:prSet presAssocID="{788C02B5-90FE-4D60-A716-BA1214127B40}" presName="childText" presStyleLbl="revTx" presStyleIdx="1" presStyleCnt="2">
        <dgm:presLayoutVars>
          <dgm:bulletEnabled val="1"/>
        </dgm:presLayoutVars>
      </dgm:prSet>
      <dgm:spPr/>
      <dgm:t>
        <a:bodyPr/>
        <a:lstStyle/>
        <a:p>
          <a:pPr rtl="1"/>
          <a:endParaRPr lang="he-IL"/>
        </a:p>
      </dgm:t>
    </dgm:pt>
  </dgm:ptLst>
  <dgm:cxnLst>
    <dgm:cxn modelId="{E9C85345-F246-4168-90DB-6CB842541CA7}" type="presOf" srcId="{EF970EFC-6A11-4A0B-BB2A-0FC4D316A0B7}" destId="{937725AC-BDA8-47A7-85C0-21BB3A888808}" srcOrd="0" destOrd="1" presId="urn:microsoft.com/office/officeart/2005/8/layout/vList2"/>
    <dgm:cxn modelId="{C84DC35D-6CC7-494C-90A7-2CABDD3BDA6A}" type="presOf" srcId="{F9F28E1C-EB9D-42B4-9921-F71B2AA10B95}" destId="{4E733E44-73BB-44CD-999B-506F99F47C06}" srcOrd="0" destOrd="3" presId="urn:microsoft.com/office/officeart/2005/8/layout/vList2"/>
    <dgm:cxn modelId="{F9077738-2D3A-45BB-8F63-1E8F7186A1F4}" srcId="{788C02B5-90FE-4D60-A716-BA1214127B40}" destId="{EF970EFC-6A11-4A0B-BB2A-0FC4D316A0B7}" srcOrd="1" destOrd="0" parTransId="{B5F33E3C-C543-4E48-A87A-F7215C5C9802}" sibTransId="{0E607C7D-DB75-4694-A98D-03D1F25E6B37}"/>
    <dgm:cxn modelId="{5B3F5AEB-832E-4F14-A0AD-911FEBE807DB}" srcId="{EA3E68AB-1399-4AAB-AD03-B1731C354F7B}" destId="{03CBEA22-DD19-46D8-837D-CF391B330696}" srcOrd="2" destOrd="0" parTransId="{FC6B1C33-CE14-43A6-9E9C-7DB407B0512A}" sibTransId="{AA137E3A-4D48-4BDD-84AB-E048B79132E9}"/>
    <dgm:cxn modelId="{17334683-7ED6-4BD1-BBDD-CED6BD49D0C2}" srcId="{EFAA31FA-5AF4-4694-AEE1-E7786A7EA962}" destId="{788C02B5-90FE-4D60-A716-BA1214127B40}" srcOrd="2" destOrd="0" parTransId="{F0287847-0D55-4D57-B341-608BFB548E2A}" sibTransId="{C6E33C5C-50B5-4BF5-8059-150BD00F264B}"/>
    <dgm:cxn modelId="{3F151123-E682-4B24-91F0-7299D665AAA9}" srcId="{EFAA31FA-5AF4-4694-AEE1-E7786A7EA962}" destId="{D24F01CC-0B97-4CCC-BB94-E7AD782485FB}" srcOrd="1" destOrd="0" parTransId="{A9CE44E0-96DC-4213-BBB3-0593927024C6}" sibTransId="{809F2A20-7D73-4370-A3A4-7D1F97CC307D}"/>
    <dgm:cxn modelId="{5105C0F9-D14A-4D77-9035-22D86AE62515}" srcId="{EA3E68AB-1399-4AAB-AD03-B1731C354F7B}" destId="{F9F28E1C-EB9D-42B4-9921-F71B2AA10B95}" srcOrd="1" destOrd="0" parTransId="{A5C0760C-24E1-4786-8AEA-AC5C56B2B36F}" sibTransId="{23D07867-128A-4BCE-8047-95A27363CCCB}"/>
    <dgm:cxn modelId="{15EF9BDE-EA0F-4710-B5D0-6E9D576C7AA8}" type="presOf" srcId="{EA3E68AB-1399-4AAB-AD03-B1731C354F7B}" destId="{4E733E44-73BB-44CD-999B-506F99F47C06}" srcOrd="0" destOrd="1" presId="urn:microsoft.com/office/officeart/2005/8/layout/vList2"/>
    <dgm:cxn modelId="{A1F72C3A-1B38-4000-8749-9532DD5D4EF5}" srcId="{D24F01CC-0B97-4CCC-BB94-E7AD782485FB}" destId="{DF6A92F8-C340-4730-B289-E43D3D3B5487}" srcOrd="0" destOrd="0" parTransId="{734A9ED2-B4CD-4990-B2B0-38C1A28EE64D}" sibTransId="{7851BA21-C908-471B-AC22-91EA4696F7DD}"/>
    <dgm:cxn modelId="{640A64CA-8929-4B19-8959-D2AF75A9930F}" srcId="{D24F01CC-0B97-4CCC-BB94-E7AD782485FB}" destId="{EA3E68AB-1399-4AAB-AD03-B1731C354F7B}" srcOrd="1" destOrd="0" parTransId="{332F0F0D-5E4B-4F6B-9F2A-B7536E9D9DD5}" sibTransId="{AE5DF325-EF58-4F68-B026-84E4620BCD0F}"/>
    <dgm:cxn modelId="{FA051008-3BCA-4ED4-8B33-DCB4575AB408}" type="presOf" srcId="{9447D52D-BD54-49B2-A2D8-1B5BAFAFEDBD}" destId="{937725AC-BDA8-47A7-85C0-21BB3A888808}" srcOrd="0" destOrd="0" presId="urn:microsoft.com/office/officeart/2005/8/layout/vList2"/>
    <dgm:cxn modelId="{A549A934-9E48-4778-8467-BC06BD504D60}" srcId="{788C02B5-90FE-4D60-A716-BA1214127B40}" destId="{9447D52D-BD54-49B2-A2D8-1B5BAFAFEDBD}" srcOrd="0" destOrd="0" parTransId="{0884808B-7E21-4920-939D-9EC336201E96}" sibTransId="{BC042B2A-7F78-407A-8232-358EA0A36432}"/>
    <dgm:cxn modelId="{EFB85E34-B155-406B-BCB2-057892F05335}" type="presOf" srcId="{6BBC56CC-750E-49D6-92B8-C2D4C82A2846}" destId="{E5B38AD7-1361-42FA-AEEA-D2C90A87FEC8}" srcOrd="0" destOrd="0" presId="urn:microsoft.com/office/officeart/2005/8/layout/vList2"/>
    <dgm:cxn modelId="{9C1101AC-76D5-46CE-99CD-519BCD499D0F}" type="presOf" srcId="{DF6A92F8-C340-4730-B289-E43D3D3B5487}" destId="{4E733E44-73BB-44CD-999B-506F99F47C06}" srcOrd="0" destOrd="0" presId="urn:microsoft.com/office/officeart/2005/8/layout/vList2"/>
    <dgm:cxn modelId="{D86C0C34-6A79-44E4-B96F-D527F1A3C6C2}" type="presOf" srcId="{03CBEA22-DD19-46D8-837D-CF391B330696}" destId="{4E733E44-73BB-44CD-999B-506F99F47C06}" srcOrd="0" destOrd="4" presId="urn:microsoft.com/office/officeart/2005/8/layout/vList2"/>
    <dgm:cxn modelId="{89221F63-97F8-4DE2-95C2-190C25B05CF2}" type="presOf" srcId="{D24F01CC-0B97-4CCC-BB94-E7AD782485FB}" destId="{5CF9F791-744B-4548-B3B8-AFD4A9612119}" srcOrd="0" destOrd="0" presId="urn:microsoft.com/office/officeart/2005/8/layout/vList2"/>
    <dgm:cxn modelId="{E44BF99A-7FF0-4E37-BA3E-179D759C71D5}" srcId="{EA3E68AB-1399-4AAB-AD03-B1731C354F7B}" destId="{82956089-F112-4BC0-91CF-5466A39888C2}" srcOrd="0" destOrd="0" parTransId="{DDFCCDFC-A18E-427D-A487-D41AAC9EBF71}" sibTransId="{7828F0E8-FF94-4106-8BE1-FBCAA7097F09}"/>
    <dgm:cxn modelId="{A4465F58-055E-4D24-8D48-C6F84955F97F}" type="presOf" srcId="{EFAA31FA-5AF4-4694-AEE1-E7786A7EA962}" destId="{6CA4B462-EB95-4F31-8C25-830FB0C590EA}" srcOrd="0" destOrd="0" presId="urn:microsoft.com/office/officeart/2005/8/layout/vList2"/>
    <dgm:cxn modelId="{F66852CA-E1B8-490F-88C0-6FC0E2C2068F}" srcId="{EFAA31FA-5AF4-4694-AEE1-E7786A7EA962}" destId="{6BBC56CC-750E-49D6-92B8-C2D4C82A2846}" srcOrd="0" destOrd="0" parTransId="{5B4B652B-27D2-4572-AC2D-D0B55D49914E}" sibTransId="{B513217E-1C94-400A-A248-05A82AE72F2E}"/>
    <dgm:cxn modelId="{477A964C-C356-45DD-AE23-CF898C33AAFF}" type="presOf" srcId="{788C02B5-90FE-4D60-A716-BA1214127B40}" destId="{776F2C16-2D27-4B8C-85D9-D259734FA4A5}" srcOrd="0" destOrd="0" presId="urn:microsoft.com/office/officeart/2005/8/layout/vList2"/>
    <dgm:cxn modelId="{E3CC6C0B-54BD-48C0-B297-F22404685A71}" type="presOf" srcId="{82956089-F112-4BC0-91CF-5466A39888C2}" destId="{4E733E44-73BB-44CD-999B-506F99F47C06}" srcOrd="0" destOrd="2" presId="urn:microsoft.com/office/officeart/2005/8/layout/vList2"/>
    <dgm:cxn modelId="{611DAECF-7E0C-4435-BF29-8BA1E1D7B4AF}" type="presParOf" srcId="{6CA4B462-EB95-4F31-8C25-830FB0C590EA}" destId="{E5B38AD7-1361-42FA-AEEA-D2C90A87FEC8}" srcOrd="0" destOrd="0" presId="urn:microsoft.com/office/officeart/2005/8/layout/vList2"/>
    <dgm:cxn modelId="{D77AD443-FC94-4EBD-A32B-D9794AB20681}" type="presParOf" srcId="{6CA4B462-EB95-4F31-8C25-830FB0C590EA}" destId="{60E563F1-CE5C-48FA-8AC6-22C6C4948518}" srcOrd="1" destOrd="0" presId="urn:microsoft.com/office/officeart/2005/8/layout/vList2"/>
    <dgm:cxn modelId="{16A2B68E-768B-4134-A25A-C46CCECCAA09}" type="presParOf" srcId="{6CA4B462-EB95-4F31-8C25-830FB0C590EA}" destId="{5CF9F791-744B-4548-B3B8-AFD4A9612119}" srcOrd="2" destOrd="0" presId="urn:microsoft.com/office/officeart/2005/8/layout/vList2"/>
    <dgm:cxn modelId="{EDACB94E-AC84-4E64-A237-3643F28AE59F}" type="presParOf" srcId="{6CA4B462-EB95-4F31-8C25-830FB0C590EA}" destId="{4E733E44-73BB-44CD-999B-506F99F47C06}" srcOrd="3" destOrd="0" presId="urn:microsoft.com/office/officeart/2005/8/layout/vList2"/>
    <dgm:cxn modelId="{723B29A6-3603-4507-A9C4-A91999A47116}" type="presParOf" srcId="{6CA4B462-EB95-4F31-8C25-830FB0C590EA}" destId="{776F2C16-2D27-4B8C-85D9-D259734FA4A5}" srcOrd="4" destOrd="0" presId="urn:microsoft.com/office/officeart/2005/8/layout/vList2"/>
    <dgm:cxn modelId="{ACC8CAF9-980B-4254-A949-589D3444F027}" type="presParOf" srcId="{6CA4B462-EB95-4F31-8C25-830FB0C590EA}" destId="{937725AC-BDA8-47A7-85C0-21BB3A888808}"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2936E6-B610-4BB8-A87E-FC172C018D4A}" type="doc">
      <dgm:prSet loTypeId="urn:microsoft.com/office/officeart/2005/8/layout/vList5" loCatId="list" qsTypeId="urn:microsoft.com/office/officeart/2005/8/quickstyle/simple1" qsCatId="simple" csTypeId="urn:microsoft.com/office/officeart/2005/8/colors/accent0_2" csCatId="mainScheme" phldr="1"/>
      <dgm:spPr/>
      <dgm:t>
        <a:bodyPr/>
        <a:lstStyle/>
        <a:p>
          <a:pPr rtl="1"/>
          <a:endParaRPr lang="he-IL"/>
        </a:p>
      </dgm:t>
    </dgm:pt>
    <dgm:pt modelId="{EFE272D1-CA8A-452B-8D95-64BCEFF2475E}">
      <dgm:prSet phldrT="[טקסט]"/>
      <dgm:spPr>
        <a:ln>
          <a:noFill/>
        </a:ln>
      </dgm:spPr>
      <dgm:t>
        <a:bodyPr/>
        <a:lstStyle/>
        <a:p>
          <a:pPr rtl="1"/>
          <a:r>
            <a:rPr lang="he-IL" dirty="0" smtClean="0"/>
            <a:t>עתודה למצטיינים</a:t>
          </a:r>
          <a:endParaRPr lang="he-IL" dirty="0"/>
        </a:p>
      </dgm:t>
    </dgm:pt>
    <dgm:pt modelId="{2B991C97-65FD-468C-8A45-7500FC098CB4}" type="parTrans" cxnId="{55307870-831A-43D1-BFA1-A6E3D076CB30}">
      <dgm:prSet/>
      <dgm:spPr/>
      <dgm:t>
        <a:bodyPr/>
        <a:lstStyle/>
        <a:p>
          <a:pPr rtl="1"/>
          <a:endParaRPr lang="he-IL"/>
        </a:p>
      </dgm:t>
    </dgm:pt>
    <dgm:pt modelId="{2F088607-A3D2-48C7-A320-33F92135FA20}" type="sibTrans" cxnId="{55307870-831A-43D1-BFA1-A6E3D076CB30}">
      <dgm:prSet/>
      <dgm:spPr/>
      <dgm:t>
        <a:bodyPr/>
        <a:lstStyle/>
        <a:p>
          <a:pPr rtl="1"/>
          <a:endParaRPr lang="he-IL"/>
        </a:p>
      </dgm:t>
    </dgm:pt>
    <dgm:pt modelId="{7F6D3E70-3358-4632-9686-A0EDD316064E}">
      <dgm:prSet phldrT="[טקסט]" custT="1"/>
      <dgm:spPr>
        <a:ln>
          <a:noFill/>
        </a:ln>
      </dgm:spPr>
      <dgm:t>
        <a:bodyPr/>
        <a:lstStyle/>
        <a:p>
          <a:pPr rtl="1"/>
          <a:r>
            <a:rPr lang="he-IL" sz="2400" dirty="0" smtClean="0"/>
            <a:t>35 תוספתי בשנה</a:t>
          </a:r>
          <a:endParaRPr lang="he-IL" sz="2400" dirty="0"/>
        </a:p>
      </dgm:t>
    </dgm:pt>
    <dgm:pt modelId="{E49536E4-CCE3-4A72-82D7-DC83717F8DAA}" type="parTrans" cxnId="{83FC739A-49A9-42EE-B4AE-5CE910852B84}">
      <dgm:prSet/>
      <dgm:spPr/>
      <dgm:t>
        <a:bodyPr/>
        <a:lstStyle/>
        <a:p>
          <a:pPr rtl="1"/>
          <a:endParaRPr lang="he-IL"/>
        </a:p>
      </dgm:t>
    </dgm:pt>
    <dgm:pt modelId="{F47577C3-4E74-410B-B388-11896F9353EC}" type="sibTrans" cxnId="{83FC739A-49A9-42EE-B4AE-5CE910852B84}">
      <dgm:prSet/>
      <dgm:spPr/>
      <dgm:t>
        <a:bodyPr/>
        <a:lstStyle/>
        <a:p>
          <a:pPr rtl="1"/>
          <a:endParaRPr lang="he-IL"/>
        </a:p>
      </dgm:t>
    </dgm:pt>
    <dgm:pt modelId="{05F9F3D9-762E-4681-AA71-4D09BC740F07}">
      <dgm:prSet phldrT="[טקסט]"/>
      <dgm:spPr>
        <a:ln>
          <a:noFill/>
        </a:ln>
      </dgm:spPr>
      <dgm:t>
        <a:bodyPr/>
        <a:lstStyle/>
        <a:p>
          <a:pPr rtl="1"/>
          <a:r>
            <a:rPr lang="he-IL" dirty="0" smtClean="0"/>
            <a:t>סטודנטים</a:t>
          </a:r>
          <a:endParaRPr lang="he-IL" dirty="0"/>
        </a:p>
      </dgm:t>
    </dgm:pt>
    <dgm:pt modelId="{26893AD9-C6C7-40E5-9959-54C96755AD50}" type="parTrans" cxnId="{CFC96F08-E683-46E5-9A9B-453B0C3DA8B3}">
      <dgm:prSet/>
      <dgm:spPr/>
      <dgm:t>
        <a:bodyPr/>
        <a:lstStyle/>
        <a:p>
          <a:pPr rtl="1"/>
          <a:endParaRPr lang="he-IL"/>
        </a:p>
      </dgm:t>
    </dgm:pt>
    <dgm:pt modelId="{C23F331C-4923-4650-B7D1-44BD4D9E9B19}" type="sibTrans" cxnId="{CFC96F08-E683-46E5-9A9B-453B0C3DA8B3}">
      <dgm:prSet/>
      <dgm:spPr/>
      <dgm:t>
        <a:bodyPr/>
        <a:lstStyle/>
        <a:p>
          <a:pPr rtl="1"/>
          <a:endParaRPr lang="he-IL"/>
        </a:p>
      </dgm:t>
    </dgm:pt>
    <dgm:pt modelId="{7BA8F6D4-E80E-47DC-8CF8-2CB00A2E542A}">
      <dgm:prSet phldrT="[טקסט]" custT="1"/>
      <dgm:spPr>
        <a:ln>
          <a:noFill/>
        </a:ln>
      </dgm:spPr>
      <dgm:t>
        <a:bodyPr/>
        <a:lstStyle/>
        <a:p>
          <a:pPr rtl="1"/>
          <a:r>
            <a:rPr lang="he-IL" sz="2400" dirty="0" smtClean="0"/>
            <a:t>50 תוספתי לשנה</a:t>
          </a:r>
          <a:endParaRPr lang="he-IL" sz="2400" dirty="0"/>
        </a:p>
      </dgm:t>
    </dgm:pt>
    <dgm:pt modelId="{2C96098C-6A96-4CED-9F88-7B4585AD4F13}" type="parTrans" cxnId="{8E82F0E8-906F-41B1-9D62-8F9BD0D1FB4D}">
      <dgm:prSet/>
      <dgm:spPr/>
      <dgm:t>
        <a:bodyPr/>
        <a:lstStyle/>
        <a:p>
          <a:pPr rtl="1"/>
          <a:endParaRPr lang="he-IL"/>
        </a:p>
      </dgm:t>
    </dgm:pt>
    <dgm:pt modelId="{FA15DD17-BED2-4341-B44C-4D6C0F204DC7}" type="sibTrans" cxnId="{8E82F0E8-906F-41B1-9D62-8F9BD0D1FB4D}">
      <dgm:prSet/>
      <dgm:spPr/>
      <dgm:t>
        <a:bodyPr/>
        <a:lstStyle/>
        <a:p>
          <a:pPr rtl="1"/>
          <a:endParaRPr lang="he-IL"/>
        </a:p>
      </dgm:t>
    </dgm:pt>
    <dgm:pt modelId="{8D044148-2994-4AAE-93D0-FF994F170CA0}">
      <dgm:prSet phldrT="[טקסט]"/>
      <dgm:spPr>
        <a:ln>
          <a:noFill/>
        </a:ln>
      </dgm:spPr>
      <dgm:t>
        <a:bodyPr/>
        <a:lstStyle/>
        <a:p>
          <a:pPr rtl="1"/>
          <a:r>
            <a:rPr lang="he-IL" dirty="0" smtClean="0"/>
            <a:t>מסלולי שירות</a:t>
          </a:r>
          <a:endParaRPr lang="he-IL" dirty="0"/>
        </a:p>
      </dgm:t>
    </dgm:pt>
    <dgm:pt modelId="{EC4DBC2C-4077-41C2-8AE6-4CBB349B6852}" type="parTrans" cxnId="{FDCACC08-2C7A-4991-B0D2-2F21C958578F}">
      <dgm:prSet/>
      <dgm:spPr/>
      <dgm:t>
        <a:bodyPr/>
        <a:lstStyle/>
        <a:p>
          <a:pPr rtl="1"/>
          <a:endParaRPr lang="he-IL"/>
        </a:p>
      </dgm:t>
    </dgm:pt>
    <dgm:pt modelId="{A58BE7D9-77BD-4F4F-874A-4C95466DA300}" type="sibTrans" cxnId="{FDCACC08-2C7A-4991-B0D2-2F21C958578F}">
      <dgm:prSet/>
      <dgm:spPr/>
      <dgm:t>
        <a:bodyPr/>
        <a:lstStyle/>
        <a:p>
          <a:pPr rtl="1"/>
          <a:endParaRPr lang="he-IL"/>
        </a:p>
      </dgm:t>
    </dgm:pt>
    <dgm:pt modelId="{A50507B5-C842-441D-9B91-C45C1E59C3D8}">
      <dgm:prSet phldrT="[טקסט]" custT="1"/>
      <dgm:spPr>
        <a:ln>
          <a:noFill/>
        </a:ln>
      </dgm:spPr>
      <dgm:t>
        <a:bodyPr/>
        <a:lstStyle/>
        <a:p>
          <a:pPr rtl="1"/>
          <a:r>
            <a:rPr lang="he-IL" sz="2400" dirty="0" smtClean="0"/>
            <a:t>18 מעבדות רפואיות  -</a:t>
          </a:r>
          <a:endParaRPr lang="he-IL" sz="2400" dirty="0"/>
        </a:p>
      </dgm:t>
    </dgm:pt>
    <dgm:pt modelId="{5EB2617A-000E-4DAB-9674-2D8056EB660E}" type="parTrans" cxnId="{4EB6A7B5-78EE-4DE7-86E3-AD674B8C2E37}">
      <dgm:prSet/>
      <dgm:spPr/>
      <dgm:t>
        <a:bodyPr/>
        <a:lstStyle/>
        <a:p>
          <a:pPr rtl="1"/>
          <a:endParaRPr lang="he-IL"/>
        </a:p>
      </dgm:t>
    </dgm:pt>
    <dgm:pt modelId="{DCD84A8E-EB83-4937-ACAA-8EB0D1CC4A7F}" type="sibTrans" cxnId="{4EB6A7B5-78EE-4DE7-86E3-AD674B8C2E37}">
      <dgm:prSet/>
      <dgm:spPr/>
      <dgm:t>
        <a:bodyPr/>
        <a:lstStyle/>
        <a:p>
          <a:pPr rtl="1"/>
          <a:endParaRPr lang="he-IL"/>
        </a:p>
      </dgm:t>
    </dgm:pt>
    <dgm:pt modelId="{942C9054-0DA7-4221-9A45-88A41E70C729}">
      <dgm:prSet phldrT="[טקסט]" custT="1"/>
      <dgm:spPr>
        <a:ln>
          <a:noFill/>
        </a:ln>
      </dgm:spPr>
      <dgm:t>
        <a:bodyPr/>
        <a:lstStyle/>
        <a:p>
          <a:pPr rtl="1"/>
          <a:r>
            <a:rPr lang="he-IL" sz="2400" dirty="0" smtClean="0"/>
            <a:t>30 טכנאים מכשור רפואי</a:t>
          </a:r>
          <a:endParaRPr lang="he-IL" sz="2400" dirty="0"/>
        </a:p>
      </dgm:t>
    </dgm:pt>
    <dgm:pt modelId="{438C4213-0083-46EC-9C40-DCBDF7365CF8}" type="parTrans" cxnId="{25B0921A-AF00-45F9-AC52-FFE3C5CF06A6}">
      <dgm:prSet/>
      <dgm:spPr/>
      <dgm:t>
        <a:bodyPr/>
        <a:lstStyle/>
        <a:p>
          <a:pPr rtl="1"/>
          <a:endParaRPr lang="he-IL"/>
        </a:p>
      </dgm:t>
    </dgm:pt>
    <dgm:pt modelId="{62743F8F-4124-42FB-82AE-EB2956AD701C}" type="sibTrans" cxnId="{25B0921A-AF00-45F9-AC52-FFE3C5CF06A6}">
      <dgm:prSet/>
      <dgm:spPr/>
      <dgm:t>
        <a:bodyPr/>
        <a:lstStyle/>
        <a:p>
          <a:pPr rtl="1"/>
          <a:endParaRPr lang="he-IL"/>
        </a:p>
      </dgm:t>
    </dgm:pt>
    <dgm:pt modelId="{C86EBF66-F0E5-4B66-8B9B-B076823867FD}">
      <dgm:prSet phldrT="[טקסט]" custT="1"/>
      <dgm:spPr>
        <a:ln>
          <a:noFill/>
        </a:ln>
      </dgm:spPr>
      <dgm:t>
        <a:bodyPr/>
        <a:lstStyle/>
        <a:p>
          <a:pPr rtl="1"/>
          <a:r>
            <a:rPr lang="he-IL" sz="2400" dirty="0" smtClean="0"/>
            <a:t>30 מסלולים נוספים לשנה</a:t>
          </a:r>
          <a:endParaRPr lang="he-IL" sz="2400" dirty="0"/>
        </a:p>
      </dgm:t>
    </dgm:pt>
    <dgm:pt modelId="{396468CD-B6CC-492B-BBC1-49BA78CF094A}" type="parTrans" cxnId="{69F7AE6A-BCB1-4167-A049-73D31061A5E7}">
      <dgm:prSet/>
      <dgm:spPr/>
      <dgm:t>
        <a:bodyPr/>
        <a:lstStyle/>
        <a:p>
          <a:pPr rtl="1"/>
          <a:endParaRPr lang="he-IL"/>
        </a:p>
      </dgm:t>
    </dgm:pt>
    <dgm:pt modelId="{1895C56B-9341-405C-BF27-FE79A0542EC2}" type="sibTrans" cxnId="{69F7AE6A-BCB1-4167-A049-73D31061A5E7}">
      <dgm:prSet/>
      <dgm:spPr/>
      <dgm:t>
        <a:bodyPr/>
        <a:lstStyle/>
        <a:p>
          <a:pPr rtl="1"/>
          <a:endParaRPr lang="he-IL"/>
        </a:p>
      </dgm:t>
    </dgm:pt>
    <dgm:pt modelId="{CE17A4D4-3EB4-4359-A0FB-1288F86C3DF4}">
      <dgm:prSet phldrT="[טקסט]" custT="1"/>
      <dgm:spPr>
        <a:ln>
          <a:noFill/>
        </a:ln>
      </dgm:spPr>
      <dgm:t>
        <a:bodyPr/>
        <a:lstStyle/>
        <a:p>
          <a:pPr rtl="1"/>
          <a:r>
            <a:rPr lang="he-IL" sz="2400" dirty="0" smtClean="0"/>
            <a:t>90 אחיות בבתי חולים ובריאות הציבור בשנה</a:t>
          </a:r>
          <a:endParaRPr lang="he-IL" sz="2400" dirty="0"/>
        </a:p>
      </dgm:t>
    </dgm:pt>
    <dgm:pt modelId="{2D259EFD-64B9-48B5-8B1F-B27EA44BEEF3}" type="parTrans" cxnId="{1C76409C-444D-4740-9BB6-5724C2E84E0F}">
      <dgm:prSet/>
      <dgm:spPr/>
      <dgm:t>
        <a:bodyPr/>
        <a:lstStyle/>
        <a:p>
          <a:pPr rtl="1"/>
          <a:endParaRPr lang="he-IL"/>
        </a:p>
      </dgm:t>
    </dgm:pt>
    <dgm:pt modelId="{F5F48A49-F443-4A31-8219-91D9EE3D6E58}" type="sibTrans" cxnId="{1C76409C-444D-4740-9BB6-5724C2E84E0F}">
      <dgm:prSet/>
      <dgm:spPr/>
      <dgm:t>
        <a:bodyPr/>
        <a:lstStyle/>
        <a:p>
          <a:pPr rtl="1"/>
          <a:endParaRPr lang="he-IL"/>
        </a:p>
      </dgm:t>
    </dgm:pt>
    <dgm:pt modelId="{926903BB-B834-4008-A2B8-F06F7A454BD6}">
      <dgm:prSet phldrT="[טקסט]"/>
      <dgm:spPr>
        <a:ln>
          <a:noFill/>
        </a:ln>
      </dgm:spPr>
      <dgm:t>
        <a:bodyPr/>
        <a:lstStyle/>
        <a:p>
          <a:pPr rtl="1"/>
          <a:r>
            <a:rPr lang="he-IL" dirty="0" smtClean="0"/>
            <a:t>מיון וקליטה</a:t>
          </a:r>
          <a:endParaRPr lang="he-IL" dirty="0"/>
        </a:p>
      </dgm:t>
    </dgm:pt>
    <dgm:pt modelId="{02D949B9-5142-4048-B5EA-66A039F96A1E}" type="parTrans" cxnId="{A33D0465-1143-42EE-9B9D-3F3E5E4B5FD7}">
      <dgm:prSet/>
      <dgm:spPr/>
      <dgm:t>
        <a:bodyPr/>
        <a:lstStyle/>
        <a:p>
          <a:pPr rtl="1"/>
          <a:endParaRPr lang="he-IL"/>
        </a:p>
      </dgm:t>
    </dgm:pt>
    <dgm:pt modelId="{F26FD11F-7C3C-412A-852C-4EB9793F978C}" type="sibTrans" cxnId="{A33D0465-1143-42EE-9B9D-3F3E5E4B5FD7}">
      <dgm:prSet/>
      <dgm:spPr/>
      <dgm:t>
        <a:bodyPr/>
        <a:lstStyle/>
        <a:p>
          <a:pPr rtl="1"/>
          <a:endParaRPr lang="he-IL"/>
        </a:p>
      </dgm:t>
    </dgm:pt>
    <dgm:pt modelId="{FF82A3D9-39CB-41BD-B05E-DB4963B50556}">
      <dgm:prSet phldrT="[טקסט]"/>
      <dgm:spPr>
        <a:ln>
          <a:noFill/>
        </a:ln>
      </dgm:spPr>
      <dgm:t>
        <a:bodyPr/>
        <a:lstStyle/>
        <a:p>
          <a:pPr rtl="1"/>
          <a:r>
            <a:rPr lang="he-IL" dirty="0" smtClean="0"/>
            <a:t>פרסום </a:t>
          </a:r>
          <a:endParaRPr lang="he-IL" dirty="0"/>
        </a:p>
      </dgm:t>
    </dgm:pt>
    <dgm:pt modelId="{9CC92B9A-72A0-4D81-B455-4B441D13C843}" type="parTrans" cxnId="{462D5333-F714-4B1D-90C4-458E135F7A0B}">
      <dgm:prSet/>
      <dgm:spPr/>
      <dgm:t>
        <a:bodyPr/>
        <a:lstStyle/>
        <a:p>
          <a:pPr rtl="1"/>
          <a:endParaRPr lang="he-IL"/>
        </a:p>
      </dgm:t>
    </dgm:pt>
    <dgm:pt modelId="{51879C6A-C848-4CA3-BF5D-7AE43A748408}" type="sibTrans" cxnId="{462D5333-F714-4B1D-90C4-458E135F7A0B}">
      <dgm:prSet/>
      <dgm:spPr/>
      <dgm:t>
        <a:bodyPr/>
        <a:lstStyle/>
        <a:p>
          <a:pPr rtl="1"/>
          <a:endParaRPr lang="he-IL"/>
        </a:p>
      </dgm:t>
    </dgm:pt>
    <dgm:pt modelId="{042CF5DC-4C51-4C1E-8E63-1AFED8165859}">
      <dgm:prSet phldrT="[טקסט]" custT="1"/>
      <dgm:spPr>
        <a:ln>
          <a:noFill/>
        </a:ln>
      </dgm:spPr>
      <dgm:t>
        <a:bodyPr/>
        <a:lstStyle/>
        <a:p>
          <a:pPr rtl="1"/>
          <a:r>
            <a:rPr lang="he-IL" sz="2400" dirty="0" smtClean="0"/>
            <a:t>הכשרת האינטרנט/פרסום בכלי תקשורת חרדים/מפגשי חשיפה</a:t>
          </a:r>
          <a:endParaRPr lang="he-IL" sz="2400" dirty="0"/>
        </a:p>
      </dgm:t>
    </dgm:pt>
    <dgm:pt modelId="{E0275650-2C66-4B09-BCA7-9E8EFCD65FBC}" type="parTrans" cxnId="{1E318E8B-3FB3-4019-B1B7-D7C7504E8638}">
      <dgm:prSet/>
      <dgm:spPr/>
      <dgm:t>
        <a:bodyPr/>
        <a:lstStyle/>
        <a:p>
          <a:pPr rtl="1"/>
          <a:endParaRPr lang="he-IL"/>
        </a:p>
      </dgm:t>
    </dgm:pt>
    <dgm:pt modelId="{B253D076-FF4C-4C3A-9C39-E06AB34B63EF}" type="sibTrans" cxnId="{1E318E8B-3FB3-4019-B1B7-D7C7504E8638}">
      <dgm:prSet/>
      <dgm:spPr/>
      <dgm:t>
        <a:bodyPr/>
        <a:lstStyle/>
        <a:p>
          <a:pPr rtl="1"/>
          <a:endParaRPr lang="he-IL"/>
        </a:p>
      </dgm:t>
    </dgm:pt>
    <dgm:pt modelId="{2EE986C1-9935-4E7B-BEA3-0EACC2940826}">
      <dgm:prSet phldrT="[טקסט]" custT="1"/>
      <dgm:spPr>
        <a:ln>
          <a:noFill/>
        </a:ln>
      </dgm:spPr>
      <dgm:t>
        <a:bodyPr/>
        <a:lstStyle/>
        <a:p>
          <a:pPr rtl="1"/>
          <a:r>
            <a:rPr lang="he-IL" sz="2400" dirty="0" smtClean="0"/>
            <a:t>התאמת בחינות/הדרכת ועדת בוחנים/כלי הדרכה לקולטים</a:t>
          </a:r>
          <a:endParaRPr lang="he-IL" sz="2400" dirty="0"/>
        </a:p>
      </dgm:t>
    </dgm:pt>
    <dgm:pt modelId="{C15C2C75-42DC-40B1-B227-DB1F68EB8F4C}" type="parTrans" cxnId="{213F85BF-06E8-41DC-91B5-4EE6DDCD82DF}">
      <dgm:prSet/>
      <dgm:spPr/>
      <dgm:t>
        <a:bodyPr/>
        <a:lstStyle/>
        <a:p>
          <a:pPr rtl="1"/>
          <a:endParaRPr lang="he-IL"/>
        </a:p>
      </dgm:t>
    </dgm:pt>
    <dgm:pt modelId="{DE93717F-FBF2-4AC5-9D78-E17041AC3F09}" type="sibTrans" cxnId="{213F85BF-06E8-41DC-91B5-4EE6DDCD82DF}">
      <dgm:prSet/>
      <dgm:spPr/>
      <dgm:t>
        <a:bodyPr/>
        <a:lstStyle/>
        <a:p>
          <a:pPr rtl="1"/>
          <a:endParaRPr lang="he-IL"/>
        </a:p>
      </dgm:t>
    </dgm:pt>
    <dgm:pt modelId="{08855A51-5718-46C9-8661-DCF4BB2781C1}" type="pres">
      <dgm:prSet presAssocID="{C52936E6-B610-4BB8-A87E-FC172C018D4A}" presName="Name0" presStyleCnt="0">
        <dgm:presLayoutVars>
          <dgm:dir val="rev"/>
          <dgm:animLvl val="lvl"/>
          <dgm:resizeHandles val="exact"/>
        </dgm:presLayoutVars>
      </dgm:prSet>
      <dgm:spPr/>
      <dgm:t>
        <a:bodyPr/>
        <a:lstStyle/>
        <a:p>
          <a:pPr rtl="1"/>
          <a:endParaRPr lang="he-IL"/>
        </a:p>
      </dgm:t>
    </dgm:pt>
    <dgm:pt modelId="{A2A612CE-44B4-4A48-B28F-8400C2447F05}" type="pres">
      <dgm:prSet presAssocID="{EFE272D1-CA8A-452B-8D95-64BCEFF2475E}" presName="linNode" presStyleCnt="0"/>
      <dgm:spPr/>
      <dgm:t>
        <a:bodyPr/>
        <a:lstStyle/>
        <a:p>
          <a:pPr rtl="1"/>
          <a:endParaRPr lang="he-IL"/>
        </a:p>
      </dgm:t>
    </dgm:pt>
    <dgm:pt modelId="{2307379F-C079-4858-BFAF-B58835CB4842}" type="pres">
      <dgm:prSet presAssocID="{EFE272D1-CA8A-452B-8D95-64BCEFF2475E}" presName="parentText" presStyleLbl="node1" presStyleIdx="0" presStyleCnt="5">
        <dgm:presLayoutVars>
          <dgm:chMax val="1"/>
          <dgm:bulletEnabled val="1"/>
        </dgm:presLayoutVars>
      </dgm:prSet>
      <dgm:spPr/>
      <dgm:t>
        <a:bodyPr/>
        <a:lstStyle/>
        <a:p>
          <a:pPr rtl="1"/>
          <a:endParaRPr lang="he-IL"/>
        </a:p>
      </dgm:t>
    </dgm:pt>
    <dgm:pt modelId="{11E4F540-121F-43EA-90C1-F6BB118A61C1}" type="pres">
      <dgm:prSet presAssocID="{EFE272D1-CA8A-452B-8D95-64BCEFF2475E}" presName="descendantText" presStyleLbl="alignAccFollowNode1" presStyleIdx="0" presStyleCnt="5">
        <dgm:presLayoutVars>
          <dgm:bulletEnabled val="1"/>
        </dgm:presLayoutVars>
      </dgm:prSet>
      <dgm:spPr/>
      <dgm:t>
        <a:bodyPr/>
        <a:lstStyle/>
        <a:p>
          <a:pPr rtl="1"/>
          <a:endParaRPr lang="he-IL"/>
        </a:p>
      </dgm:t>
    </dgm:pt>
    <dgm:pt modelId="{9CBB1F2E-9D03-4722-A96C-E49564862E0A}" type="pres">
      <dgm:prSet presAssocID="{2F088607-A3D2-48C7-A320-33F92135FA20}" presName="sp" presStyleCnt="0"/>
      <dgm:spPr/>
      <dgm:t>
        <a:bodyPr/>
        <a:lstStyle/>
        <a:p>
          <a:pPr rtl="1"/>
          <a:endParaRPr lang="he-IL"/>
        </a:p>
      </dgm:t>
    </dgm:pt>
    <dgm:pt modelId="{019A7B65-D7DD-45FA-A9A6-AD683E849D6A}" type="pres">
      <dgm:prSet presAssocID="{05F9F3D9-762E-4681-AA71-4D09BC740F07}" presName="linNode" presStyleCnt="0"/>
      <dgm:spPr/>
      <dgm:t>
        <a:bodyPr/>
        <a:lstStyle/>
        <a:p>
          <a:pPr rtl="1"/>
          <a:endParaRPr lang="he-IL"/>
        </a:p>
      </dgm:t>
    </dgm:pt>
    <dgm:pt modelId="{68F7B156-D6DF-4A8C-A2E6-0ABE8FBC92A9}" type="pres">
      <dgm:prSet presAssocID="{05F9F3D9-762E-4681-AA71-4D09BC740F07}" presName="parentText" presStyleLbl="node1" presStyleIdx="1" presStyleCnt="5">
        <dgm:presLayoutVars>
          <dgm:chMax val="1"/>
          <dgm:bulletEnabled val="1"/>
        </dgm:presLayoutVars>
      </dgm:prSet>
      <dgm:spPr/>
      <dgm:t>
        <a:bodyPr/>
        <a:lstStyle/>
        <a:p>
          <a:pPr rtl="1"/>
          <a:endParaRPr lang="he-IL"/>
        </a:p>
      </dgm:t>
    </dgm:pt>
    <dgm:pt modelId="{1488F09E-A140-4E0C-BCAD-E93B9075E847}" type="pres">
      <dgm:prSet presAssocID="{05F9F3D9-762E-4681-AA71-4D09BC740F07}" presName="descendantText" presStyleLbl="alignAccFollowNode1" presStyleIdx="1" presStyleCnt="5">
        <dgm:presLayoutVars>
          <dgm:bulletEnabled val="1"/>
        </dgm:presLayoutVars>
      </dgm:prSet>
      <dgm:spPr/>
      <dgm:t>
        <a:bodyPr/>
        <a:lstStyle/>
        <a:p>
          <a:pPr rtl="1"/>
          <a:endParaRPr lang="he-IL"/>
        </a:p>
      </dgm:t>
    </dgm:pt>
    <dgm:pt modelId="{A623E416-1F23-42E2-B566-C7DB6D584163}" type="pres">
      <dgm:prSet presAssocID="{C23F331C-4923-4650-B7D1-44BD4D9E9B19}" presName="sp" presStyleCnt="0"/>
      <dgm:spPr/>
      <dgm:t>
        <a:bodyPr/>
        <a:lstStyle/>
        <a:p>
          <a:pPr rtl="1"/>
          <a:endParaRPr lang="he-IL"/>
        </a:p>
      </dgm:t>
    </dgm:pt>
    <dgm:pt modelId="{2BDE65F9-EE64-42DC-BDD4-E2BB3826F1AB}" type="pres">
      <dgm:prSet presAssocID="{8D044148-2994-4AAE-93D0-FF994F170CA0}" presName="linNode" presStyleCnt="0"/>
      <dgm:spPr/>
      <dgm:t>
        <a:bodyPr/>
        <a:lstStyle/>
        <a:p>
          <a:pPr rtl="1"/>
          <a:endParaRPr lang="he-IL"/>
        </a:p>
      </dgm:t>
    </dgm:pt>
    <dgm:pt modelId="{AD7171CB-EDB8-496D-B7F5-F187054B8428}" type="pres">
      <dgm:prSet presAssocID="{8D044148-2994-4AAE-93D0-FF994F170CA0}" presName="parentText" presStyleLbl="node1" presStyleIdx="2" presStyleCnt="5" custScaleY="150696">
        <dgm:presLayoutVars>
          <dgm:chMax val="1"/>
          <dgm:bulletEnabled val="1"/>
        </dgm:presLayoutVars>
      </dgm:prSet>
      <dgm:spPr/>
      <dgm:t>
        <a:bodyPr/>
        <a:lstStyle/>
        <a:p>
          <a:pPr rtl="1"/>
          <a:endParaRPr lang="he-IL"/>
        </a:p>
      </dgm:t>
    </dgm:pt>
    <dgm:pt modelId="{0C80EE34-8C7F-4A37-93A6-FE0CD95655E3}" type="pres">
      <dgm:prSet presAssocID="{8D044148-2994-4AAE-93D0-FF994F170CA0}" presName="descendantText" presStyleLbl="alignAccFollowNode1" presStyleIdx="2" presStyleCnt="5" custScaleY="150696">
        <dgm:presLayoutVars>
          <dgm:bulletEnabled val="1"/>
        </dgm:presLayoutVars>
      </dgm:prSet>
      <dgm:spPr/>
      <dgm:t>
        <a:bodyPr/>
        <a:lstStyle/>
        <a:p>
          <a:pPr rtl="1"/>
          <a:endParaRPr lang="he-IL"/>
        </a:p>
      </dgm:t>
    </dgm:pt>
    <dgm:pt modelId="{5E1D1FF8-5729-4150-A817-594B4375B977}" type="pres">
      <dgm:prSet presAssocID="{A58BE7D9-77BD-4F4F-874A-4C95466DA300}" presName="sp" presStyleCnt="0"/>
      <dgm:spPr/>
      <dgm:t>
        <a:bodyPr/>
        <a:lstStyle/>
        <a:p>
          <a:pPr rtl="1"/>
          <a:endParaRPr lang="he-IL"/>
        </a:p>
      </dgm:t>
    </dgm:pt>
    <dgm:pt modelId="{C73E434A-164B-440F-9CD9-55238721EACF}" type="pres">
      <dgm:prSet presAssocID="{926903BB-B834-4008-A2B8-F06F7A454BD6}" presName="linNode" presStyleCnt="0"/>
      <dgm:spPr/>
      <dgm:t>
        <a:bodyPr/>
        <a:lstStyle/>
        <a:p>
          <a:pPr rtl="1"/>
          <a:endParaRPr lang="he-IL"/>
        </a:p>
      </dgm:t>
    </dgm:pt>
    <dgm:pt modelId="{E99DE827-575D-493C-B696-B08CB87D76A3}" type="pres">
      <dgm:prSet presAssocID="{926903BB-B834-4008-A2B8-F06F7A454BD6}" presName="parentText" presStyleLbl="node1" presStyleIdx="3" presStyleCnt="5">
        <dgm:presLayoutVars>
          <dgm:chMax val="1"/>
          <dgm:bulletEnabled val="1"/>
        </dgm:presLayoutVars>
      </dgm:prSet>
      <dgm:spPr/>
      <dgm:t>
        <a:bodyPr/>
        <a:lstStyle/>
        <a:p>
          <a:pPr rtl="1"/>
          <a:endParaRPr lang="he-IL"/>
        </a:p>
      </dgm:t>
    </dgm:pt>
    <dgm:pt modelId="{DE06B840-6B82-460E-A391-F26576624B48}" type="pres">
      <dgm:prSet presAssocID="{926903BB-B834-4008-A2B8-F06F7A454BD6}" presName="descendantText" presStyleLbl="alignAccFollowNode1" presStyleIdx="3" presStyleCnt="5">
        <dgm:presLayoutVars>
          <dgm:bulletEnabled val="1"/>
        </dgm:presLayoutVars>
      </dgm:prSet>
      <dgm:spPr/>
      <dgm:t>
        <a:bodyPr/>
        <a:lstStyle/>
        <a:p>
          <a:pPr rtl="1"/>
          <a:endParaRPr lang="he-IL"/>
        </a:p>
      </dgm:t>
    </dgm:pt>
    <dgm:pt modelId="{E55F1720-44A9-40E8-853F-3653A29BD0F5}" type="pres">
      <dgm:prSet presAssocID="{F26FD11F-7C3C-412A-852C-4EB9793F978C}" presName="sp" presStyleCnt="0"/>
      <dgm:spPr/>
      <dgm:t>
        <a:bodyPr/>
        <a:lstStyle/>
        <a:p>
          <a:pPr rtl="1"/>
          <a:endParaRPr lang="he-IL"/>
        </a:p>
      </dgm:t>
    </dgm:pt>
    <dgm:pt modelId="{8C4B56FB-FD62-4EA6-8B03-F14A042E5C17}" type="pres">
      <dgm:prSet presAssocID="{FF82A3D9-39CB-41BD-B05E-DB4963B50556}" presName="linNode" presStyleCnt="0"/>
      <dgm:spPr/>
      <dgm:t>
        <a:bodyPr/>
        <a:lstStyle/>
        <a:p>
          <a:pPr rtl="1"/>
          <a:endParaRPr lang="he-IL"/>
        </a:p>
      </dgm:t>
    </dgm:pt>
    <dgm:pt modelId="{80D740D9-DE8D-45F6-A815-709EF17F0D80}" type="pres">
      <dgm:prSet presAssocID="{FF82A3D9-39CB-41BD-B05E-DB4963B50556}" presName="parentText" presStyleLbl="node1" presStyleIdx="4" presStyleCnt="5">
        <dgm:presLayoutVars>
          <dgm:chMax val="1"/>
          <dgm:bulletEnabled val="1"/>
        </dgm:presLayoutVars>
      </dgm:prSet>
      <dgm:spPr/>
      <dgm:t>
        <a:bodyPr/>
        <a:lstStyle/>
        <a:p>
          <a:pPr rtl="1"/>
          <a:endParaRPr lang="he-IL"/>
        </a:p>
      </dgm:t>
    </dgm:pt>
    <dgm:pt modelId="{C76DA241-21FC-4164-9200-BBC1FE20B124}" type="pres">
      <dgm:prSet presAssocID="{FF82A3D9-39CB-41BD-B05E-DB4963B50556}" presName="descendantText" presStyleLbl="alignAccFollowNode1" presStyleIdx="4" presStyleCnt="5">
        <dgm:presLayoutVars>
          <dgm:bulletEnabled val="1"/>
        </dgm:presLayoutVars>
      </dgm:prSet>
      <dgm:spPr/>
      <dgm:t>
        <a:bodyPr/>
        <a:lstStyle/>
        <a:p>
          <a:pPr rtl="1"/>
          <a:endParaRPr lang="he-IL"/>
        </a:p>
      </dgm:t>
    </dgm:pt>
  </dgm:ptLst>
  <dgm:cxnLst>
    <dgm:cxn modelId="{84154070-ED1E-4712-8EFB-C755C2BEA230}" type="presOf" srcId="{042CF5DC-4C51-4C1E-8E63-1AFED8165859}" destId="{C76DA241-21FC-4164-9200-BBC1FE20B124}" srcOrd="0" destOrd="0" presId="urn:microsoft.com/office/officeart/2005/8/layout/vList5"/>
    <dgm:cxn modelId="{462D5333-F714-4B1D-90C4-458E135F7A0B}" srcId="{C52936E6-B610-4BB8-A87E-FC172C018D4A}" destId="{FF82A3D9-39CB-41BD-B05E-DB4963B50556}" srcOrd="4" destOrd="0" parTransId="{9CC92B9A-72A0-4D81-B455-4B441D13C843}" sibTransId="{51879C6A-C848-4CA3-BF5D-7AE43A748408}"/>
    <dgm:cxn modelId="{69F7AE6A-BCB1-4167-A049-73D31061A5E7}" srcId="{8D044148-2994-4AAE-93D0-FF994F170CA0}" destId="{C86EBF66-F0E5-4B66-8B9B-B076823867FD}" srcOrd="3" destOrd="0" parTransId="{396468CD-B6CC-492B-BBC1-49BA78CF094A}" sibTransId="{1895C56B-9341-405C-BF27-FE79A0542EC2}"/>
    <dgm:cxn modelId="{4EB6A7B5-78EE-4DE7-86E3-AD674B8C2E37}" srcId="{8D044148-2994-4AAE-93D0-FF994F170CA0}" destId="{A50507B5-C842-441D-9B91-C45C1E59C3D8}" srcOrd="0" destOrd="0" parTransId="{5EB2617A-000E-4DAB-9674-2D8056EB660E}" sibTransId="{DCD84A8E-EB83-4937-ACAA-8EB0D1CC4A7F}"/>
    <dgm:cxn modelId="{8E82F0E8-906F-41B1-9D62-8F9BD0D1FB4D}" srcId="{05F9F3D9-762E-4681-AA71-4D09BC740F07}" destId="{7BA8F6D4-E80E-47DC-8CF8-2CB00A2E542A}" srcOrd="0" destOrd="0" parTransId="{2C96098C-6A96-4CED-9F88-7B4585AD4F13}" sibTransId="{FA15DD17-BED2-4341-B44C-4D6C0F204DC7}"/>
    <dgm:cxn modelId="{E979C0AA-347D-42F6-95B6-F6DCC300586A}" type="presOf" srcId="{7BA8F6D4-E80E-47DC-8CF8-2CB00A2E542A}" destId="{1488F09E-A140-4E0C-BCAD-E93B9075E847}" srcOrd="0" destOrd="0" presId="urn:microsoft.com/office/officeart/2005/8/layout/vList5"/>
    <dgm:cxn modelId="{87B1D5F2-1651-4618-AB2E-CAA0D25C782C}" type="presOf" srcId="{942C9054-0DA7-4221-9A45-88A41E70C729}" destId="{0C80EE34-8C7F-4A37-93A6-FE0CD95655E3}" srcOrd="0" destOrd="1" presId="urn:microsoft.com/office/officeart/2005/8/layout/vList5"/>
    <dgm:cxn modelId="{68A3706A-6DB7-4355-9DC4-14FB03324F8D}" type="presOf" srcId="{926903BB-B834-4008-A2B8-F06F7A454BD6}" destId="{E99DE827-575D-493C-B696-B08CB87D76A3}" srcOrd="0" destOrd="0" presId="urn:microsoft.com/office/officeart/2005/8/layout/vList5"/>
    <dgm:cxn modelId="{B9F913D7-80E8-4D11-B057-D7E945086797}" type="presOf" srcId="{7F6D3E70-3358-4632-9686-A0EDD316064E}" destId="{11E4F540-121F-43EA-90C1-F6BB118A61C1}" srcOrd="0" destOrd="0" presId="urn:microsoft.com/office/officeart/2005/8/layout/vList5"/>
    <dgm:cxn modelId="{96FEF380-2FEF-407E-BCD7-ADB93F002449}" type="presOf" srcId="{05F9F3D9-762E-4681-AA71-4D09BC740F07}" destId="{68F7B156-D6DF-4A8C-A2E6-0ABE8FBC92A9}" srcOrd="0" destOrd="0" presId="urn:microsoft.com/office/officeart/2005/8/layout/vList5"/>
    <dgm:cxn modelId="{CEA2CEFC-5E36-44AD-BF65-C45DA94B6F04}" type="presOf" srcId="{8D044148-2994-4AAE-93D0-FF994F170CA0}" destId="{AD7171CB-EDB8-496D-B7F5-F187054B8428}" srcOrd="0" destOrd="0" presId="urn:microsoft.com/office/officeart/2005/8/layout/vList5"/>
    <dgm:cxn modelId="{25B0921A-AF00-45F9-AC52-FFE3C5CF06A6}" srcId="{8D044148-2994-4AAE-93D0-FF994F170CA0}" destId="{942C9054-0DA7-4221-9A45-88A41E70C729}" srcOrd="1" destOrd="0" parTransId="{438C4213-0083-46EC-9C40-DCBDF7365CF8}" sibTransId="{62743F8F-4124-42FB-82AE-EB2956AD701C}"/>
    <dgm:cxn modelId="{83FC739A-49A9-42EE-B4AE-5CE910852B84}" srcId="{EFE272D1-CA8A-452B-8D95-64BCEFF2475E}" destId="{7F6D3E70-3358-4632-9686-A0EDD316064E}" srcOrd="0" destOrd="0" parTransId="{E49536E4-CCE3-4A72-82D7-DC83717F8DAA}" sibTransId="{F47577C3-4E74-410B-B388-11896F9353EC}"/>
    <dgm:cxn modelId="{1EFD062E-3822-42F4-9623-08F494B05CF8}" type="presOf" srcId="{C86EBF66-F0E5-4B66-8B9B-B076823867FD}" destId="{0C80EE34-8C7F-4A37-93A6-FE0CD95655E3}" srcOrd="0" destOrd="3" presId="urn:microsoft.com/office/officeart/2005/8/layout/vList5"/>
    <dgm:cxn modelId="{84BF1E1E-79F1-429D-9881-3FB480FA9E93}" type="presOf" srcId="{C52936E6-B610-4BB8-A87E-FC172C018D4A}" destId="{08855A51-5718-46C9-8661-DCF4BB2781C1}" srcOrd="0" destOrd="0" presId="urn:microsoft.com/office/officeart/2005/8/layout/vList5"/>
    <dgm:cxn modelId="{1E318E8B-3FB3-4019-B1B7-D7C7504E8638}" srcId="{FF82A3D9-39CB-41BD-B05E-DB4963B50556}" destId="{042CF5DC-4C51-4C1E-8E63-1AFED8165859}" srcOrd="0" destOrd="0" parTransId="{E0275650-2C66-4B09-BCA7-9E8EFCD65FBC}" sibTransId="{B253D076-FF4C-4C3A-9C39-E06AB34B63EF}"/>
    <dgm:cxn modelId="{A33D0465-1143-42EE-9B9D-3F3E5E4B5FD7}" srcId="{C52936E6-B610-4BB8-A87E-FC172C018D4A}" destId="{926903BB-B834-4008-A2B8-F06F7A454BD6}" srcOrd="3" destOrd="0" parTransId="{02D949B9-5142-4048-B5EA-66A039F96A1E}" sibTransId="{F26FD11F-7C3C-412A-852C-4EB9793F978C}"/>
    <dgm:cxn modelId="{55307870-831A-43D1-BFA1-A6E3D076CB30}" srcId="{C52936E6-B610-4BB8-A87E-FC172C018D4A}" destId="{EFE272D1-CA8A-452B-8D95-64BCEFF2475E}" srcOrd="0" destOrd="0" parTransId="{2B991C97-65FD-468C-8A45-7500FC098CB4}" sibTransId="{2F088607-A3D2-48C7-A320-33F92135FA20}"/>
    <dgm:cxn modelId="{9734BB8D-217B-43A6-9EA1-6F162538103B}" type="presOf" srcId="{EFE272D1-CA8A-452B-8D95-64BCEFF2475E}" destId="{2307379F-C079-4858-BFAF-B58835CB4842}" srcOrd="0" destOrd="0" presId="urn:microsoft.com/office/officeart/2005/8/layout/vList5"/>
    <dgm:cxn modelId="{26B3AB2D-FCE4-48CC-A61A-4C2A31C4B89C}" type="presOf" srcId="{A50507B5-C842-441D-9B91-C45C1E59C3D8}" destId="{0C80EE34-8C7F-4A37-93A6-FE0CD95655E3}" srcOrd="0" destOrd="0" presId="urn:microsoft.com/office/officeart/2005/8/layout/vList5"/>
    <dgm:cxn modelId="{92F4B954-DDD5-47C3-AF2C-7B6715323039}" type="presOf" srcId="{FF82A3D9-39CB-41BD-B05E-DB4963B50556}" destId="{80D740D9-DE8D-45F6-A815-709EF17F0D80}" srcOrd="0" destOrd="0" presId="urn:microsoft.com/office/officeart/2005/8/layout/vList5"/>
    <dgm:cxn modelId="{1C76409C-444D-4740-9BB6-5724C2E84E0F}" srcId="{8D044148-2994-4AAE-93D0-FF994F170CA0}" destId="{CE17A4D4-3EB4-4359-A0FB-1288F86C3DF4}" srcOrd="2" destOrd="0" parTransId="{2D259EFD-64B9-48B5-8B1F-B27EA44BEEF3}" sibTransId="{F5F48A49-F443-4A31-8219-91D9EE3D6E58}"/>
    <dgm:cxn modelId="{51B8109D-1DC5-40E0-8825-C5FF07828C88}" type="presOf" srcId="{CE17A4D4-3EB4-4359-A0FB-1288F86C3DF4}" destId="{0C80EE34-8C7F-4A37-93A6-FE0CD95655E3}" srcOrd="0" destOrd="2" presId="urn:microsoft.com/office/officeart/2005/8/layout/vList5"/>
    <dgm:cxn modelId="{FACC2E52-5407-4AB7-80F3-BA5F7CB570DE}" type="presOf" srcId="{2EE986C1-9935-4E7B-BEA3-0EACC2940826}" destId="{DE06B840-6B82-460E-A391-F26576624B48}" srcOrd="0" destOrd="0" presId="urn:microsoft.com/office/officeart/2005/8/layout/vList5"/>
    <dgm:cxn modelId="{213F85BF-06E8-41DC-91B5-4EE6DDCD82DF}" srcId="{926903BB-B834-4008-A2B8-F06F7A454BD6}" destId="{2EE986C1-9935-4E7B-BEA3-0EACC2940826}" srcOrd="0" destOrd="0" parTransId="{C15C2C75-42DC-40B1-B227-DB1F68EB8F4C}" sibTransId="{DE93717F-FBF2-4AC5-9D78-E17041AC3F09}"/>
    <dgm:cxn modelId="{FDCACC08-2C7A-4991-B0D2-2F21C958578F}" srcId="{C52936E6-B610-4BB8-A87E-FC172C018D4A}" destId="{8D044148-2994-4AAE-93D0-FF994F170CA0}" srcOrd="2" destOrd="0" parTransId="{EC4DBC2C-4077-41C2-8AE6-4CBB349B6852}" sibTransId="{A58BE7D9-77BD-4F4F-874A-4C95466DA300}"/>
    <dgm:cxn modelId="{CFC96F08-E683-46E5-9A9B-453B0C3DA8B3}" srcId="{C52936E6-B610-4BB8-A87E-FC172C018D4A}" destId="{05F9F3D9-762E-4681-AA71-4D09BC740F07}" srcOrd="1" destOrd="0" parTransId="{26893AD9-C6C7-40E5-9959-54C96755AD50}" sibTransId="{C23F331C-4923-4650-B7D1-44BD4D9E9B19}"/>
    <dgm:cxn modelId="{4BA1441C-B208-40E1-A45B-E51EFF07A674}" type="presParOf" srcId="{08855A51-5718-46C9-8661-DCF4BB2781C1}" destId="{A2A612CE-44B4-4A48-B28F-8400C2447F05}" srcOrd="0" destOrd="0" presId="urn:microsoft.com/office/officeart/2005/8/layout/vList5"/>
    <dgm:cxn modelId="{5E5810AD-0349-4709-94EF-0AA32531DFAC}" type="presParOf" srcId="{A2A612CE-44B4-4A48-B28F-8400C2447F05}" destId="{2307379F-C079-4858-BFAF-B58835CB4842}" srcOrd="0" destOrd="0" presId="urn:microsoft.com/office/officeart/2005/8/layout/vList5"/>
    <dgm:cxn modelId="{F100778A-F2E0-4C4D-BDC7-843CA4252FC0}" type="presParOf" srcId="{A2A612CE-44B4-4A48-B28F-8400C2447F05}" destId="{11E4F540-121F-43EA-90C1-F6BB118A61C1}" srcOrd="1" destOrd="0" presId="urn:microsoft.com/office/officeart/2005/8/layout/vList5"/>
    <dgm:cxn modelId="{50E19604-19E4-4917-8980-EF51F65688EC}" type="presParOf" srcId="{08855A51-5718-46C9-8661-DCF4BB2781C1}" destId="{9CBB1F2E-9D03-4722-A96C-E49564862E0A}" srcOrd="1" destOrd="0" presId="urn:microsoft.com/office/officeart/2005/8/layout/vList5"/>
    <dgm:cxn modelId="{CBBAE08E-8516-419C-BD1E-BD1A98DAC70D}" type="presParOf" srcId="{08855A51-5718-46C9-8661-DCF4BB2781C1}" destId="{019A7B65-D7DD-45FA-A9A6-AD683E849D6A}" srcOrd="2" destOrd="0" presId="urn:microsoft.com/office/officeart/2005/8/layout/vList5"/>
    <dgm:cxn modelId="{0FDA1C53-53A8-4739-9F5F-F2C0B341337D}" type="presParOf" srcId="{019A7B65-D7DD-45FA-A9A6-AD683E849D6A}" destId="{68F7B156-D6DF-4A8C-A2E6-0ABE8FBC92A9}" srcOrd="0" destOrd="0" presId="urn:microsoft.com/office/officeart/2005/8/layout/vList5"/>
    <dgm:cxn modelId="{49701352-21E0-45A8-93DC-06E25647B957}" type="presParOf" srcId="{019A7B65-D7DD-45FA-A9A6-AD683E849D6A}" destId="{1488F09E-A140-4E0C-BCAD-E93B9075E847}" srcOrd="1" destOrd="0" presId="urn:microsoft.com/office/officeart/2005/8/layout/vList5"/>
    <dgm:cxn modelId="{DC3DBB1B-9071-4EAA-88BA-DCDF7120B46E}" type="presParOf" srcId="{08855A51-5718-46C9-8661-DCF4BB2781C1}" destId="{A623E416-1F23-42E2-B566-C7DB6D584163}" srcOrd="3" destOrd="0" presId="urn:microsoft.com/office/officeart/2005/8/layout/vList5"/>
    <dgm:cxn modelId="{29692F74-8A8F-479C-802A-7C6CC2D8164F}" type="presParOf" srcId="{08855A51-5718-46C9-8661-DCF4BB2781C1}" destId="{2BDE65F9-EE64-42DC-BDD4-E2BB3826F1AB}" srcOrd="4" destOrd="0" presId="urn:microsoft.com/office/officeart/2005/8/layout/vList5"/>
    <dgm:cxn modelId="{A24EB606-86AC-445E-B8F8-F261923092B0}" type="presParOf" srcId="{2BDE65F9-EE64-42DC-BDD4-E2BB3826F1AB}" destId="{AD7171CB-EDB8-496D-B7F5-F187054B8428}" srcOrd="0" destOrd="0" presId="urn:microsoft.com/office/officeart/2005/8/layout/vList5"/>
    <dgm:cxn modelId="{D4E5E5D7-D8F0-47FB-868A-591C1F0F5A08}" type="presParOf" srcId="{2BDE65F9-EE64-42DC-BDD4-E2BB3826F1AB}" destId="{0C80EE34-8C7F-4A37-93A6-FE0CD95655E3}" srcOrd="1" destOrd="0" presId="urn:microsoft.com/office/officeart/2005/8/layout/vList5"/>
    <dgm:cxn modelId="{6238C74C-E51D-44A3-A79E-A877E6799959}" type="presParOf" srcId="{08855A51-5718-46C9-8661-DCF4BB2781C1}" destId="{5E1D1FF8-5729-4150-A817-594B4375B977}" srcOrd="5" destOrd="0" presId="urn:microsoft.com/office/officeart/2005/8/layout/vList5"/>
    <dgm:cxn modelId="{6F40A1A4-FAC8-4C8B-8A12-B394D2876941}" type="presParOf" srcId="{08855A51-5718-46C9-8661-DCF4BB2781C1}" destId="{C73E434A-164B-440F-9CD9-55238721EACF}" srcOrd="6" destOrd="0" presId="urn:microsoft.com/office/officeart/2005/8/layout/vList5"/>
    <dgm:cxn modelId="{31DCBF51-9D54-405E-9104-8789A3D8C0F5}" type="presParOf" srcId="{C73E434A-164B-440F-9CD9-55238721EACF}" destId="{E99DE827-575D-493C-B696-B08CB87D76A3}" srcOrd="0" destOrd="0" presId="urn:microsoft.com/office/officeart/2005/8/layout/vList5"/>
    <dgm:cxn modelId="{2DF7F93A-560D-4031-9AEE-7503C870B4AF}" type="presParOf" srcId="{C73E434A-164B-440F-9CD9-55238721EACF}" destId="{DE06B840-6B82-460E-A391-F26576624B48}" srcOrd="1" destOrd="0" presId="urn:microsoft.com/office/officeart/2005/8/layout/vList5"/>
    <dgm:cxn modelId="{D7156C2B-53FE-444D-98FC-48AC4B613679}" type="presParOf" srcId="{08855A51-5718-46C9-8661-DCF4BB2781C1}" destId="{E55F1720-44A9-40E8-853F-3653A29BD0F5}" srcOrd="7" destOrd="0" presId="urn:microsoft.com/office/officeart/2005/8/layout/vList5"/>
    <dgm:cxn modelId="{3D9F2C3C-4351-40D7-AFEC-5779606C4794}" type="presParOf" srcId="{08855A51-5718-46C9-8661-DCF4BB2781C1}" destId="{8C4B56FB-FD62-4EA6-8B03-F14A042E5C17}" srcOrd="8" destOrd="0" presId="urn:microsoft.com/office/officeart/2005/8/layout/vList5"/>
    <dgm:cxn modelId="{DC0E7D5A-C356-43AA-B8D1-2F3178374D13}" type="presParOf" srcId="{8C4B56FB-FD62-4EA6-8B03-F14A042E5C17}" destId="{80D740D9-DE8D-45F6-A815-709EF17F0D80}" srcOrd="0" destOrd="0" presId="urn:microsoft.com/office/officeart/2005/8/layout/vList5"/>
    <dgm:cxn modelId="{2A8EB8B4-0DA9-48E0-BD60-AF621F73C2C6}" type="presParOf" srcId="{8C4B56FB-FD62-4EA6-8B03-F14A042E5C17}" destId="{C76DA241-21FC-4164-9200-BBC1FE20B12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E70D59A-91ED-4F45-99D6-44F7B2B2FF6B}" type="doc">
      <dgm:prSet loTypeId="urn:microsoft.com/office/officeart/2009/layout/ReverseList" loCatId="relationship" qsTypeId="urn:microsoft.com/office/officeart/2005/8/quickstyle/3d7" qsCatId="3D" csTypeId="urn:microsoft.com/office/officeart/2005/8/colors/accent3_1" csCatId="accent3" phldr="1"/>
      <dgm:spPr/>
      <dgm:t>
        <a:bodyPr/>
        <a:lstStyle/>
        <a:p>
          <a:pPr rtl="1"/>
          <a:endParaRPr lang="he-IL"/>
        </a:p>
      </dgm:t>
    </dgm:pt>
    <dgm:pt modelId="{404A42E8-F0D3-4005-A10D-3A425547F24F}">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3600" u="sng" dirty="0" smtClean="0"/>
            <a:t>היצע</a:t>
          </a:r>
          <a:endParaRPr lang="he-IL" sz="3600" u="sng" dirty="0"/>
        </a:p>
      </dgm:t>
    </dgm:pt>
    <dgm:pt modelId="{D7181DA2-1EDD-4DF3-AB07-B973837802E4}" type="parTrans" cxnId="{7FC2BFAD-5D5E-41C7-A965-6AA654D7865A}">
      <dgm:prSet/>
      <dgm:spPr/>
      <dgm:t>
        <a:bodyPr/>
        <a:lstStyle/>
        <a:p>
          <a:pPr rtl="1"/>
          <a:endParaRPr lang="he-IL"/>
        </a:p>
      </dgm:t>
    </dgm:pt>
    <dgm:pt modelId="{E056A584-8D9F-46FE-9462-A5876F2209EC}" type="sibTrans" cxnId="{7FC2BFAD-5D5E-41C7-A965-6AA654D7865A}">
      <dgm:prSet/>
      <dgm:spPr/>
      <dgm:t>
        <a:bodyPr/>
        <a:lstStyle/>
        <a:p>
          <a:pPr rtl="1"/>
          <a:endParaRPr lang="he-IL"/>
        </a:p>
      </dgm:t>
    </dgm:pt>
    <dgm:pt modelId="{B317A88A-F5A1-405B-A6F0-6A232DE28D6A}">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3600" u="sng" dirty="0" smtClean="0"/>
            <a:t>ביקוש</a:t>
          </a:r>
          <a:endParaRPr lang="he-IL" sz="3600" u="sng" dirty="0"/>
        </a:p>
      </dgm:t>
    </dgm:pt>
    <dgm:pt modelId="{26A53E64-05D9-4FBA-8F67-BD92528A4B35}" type="parTrans" cxnId="{242C805B-6FFB-46CD-822D-FEB38CD7B966}">
      <dgm:prSet/>
      <dgm:spPr/>
      <dgm:t>
        <a:bodyPr/>
        <a:lstStyle/>
        <a:p>
          <a:pPr rtl="1"/>
          <a:endParaRPr lang="he-IL"/>
        </a:p>
      </dgm:t>
    </dgm:pt>
    <dgm:pt modelId="{111C5366-C377-47C0-A82D-E14766356FBA}" type="sibTrans" cxnId="{242C805B-6FFB-46CD-822D-FEB38CD7B966}">
      <dgm:prSet/>
      <dgm:spPr/>
      <dgm:t>
        <a:bodyPr/>
        <a:lstStyle/>
        <a:p>
          <a:pPr rtl="1"/>
          <a:endParaRPr lang="he-IL"/>
        </a:p>
      </dgm:t>
    </dgm:pt>
    <dgm:pt modelId="{DA9CA72C-49FD-4427-B238-AB232FB36675}">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קביעת יעדים</a:t>
          </a:r>
          <a:endParaRPr lang="he-IL" sz="2800" dirty="0"/>
        </a:p>
      </dgm:t>
    </dgm:pt>
    <dgm:pt modelId="{4B416799-B927-4367-92D5-E79C766359EF}" type="parTrans" cxnId="{859A4278-F667-4066-8701-489FCA3E94F8}">
      <dgm:prSet/>
      <dgm:spPr/>
      <dgm:t>
        <a:bodyPr/>
        <a:lstStyle/>
        <a:p>
          <a:pPr rtl="1"/>
          <a:endParaRPr lang="he-IL"/>
        </a:p>
      </dgm:t>
    </dgm:pt>
    <dgm:pt modelId="{0ACA0C4F-8E10-4B9E-8021-1600A22AC934}" type="sibTrans" cxnId="{859A4278-F667-4066-8701-489FCA3E94F8}">
      <dgm:prSet/>
      <dgm:spPr/>
      <dgm:t>
        <a:bodyPr/>
        <a:lstStyle/>
        <a:p>
          <a:pPr rtl="1"/>
          <a:endParaRPr lang="he-IL"/>
        </a:p>
      </dgm:t>
    </dgm:pt>
    <dgm:pt modelId="{31F63DA6-52CD-4E76-A749-FF7D71ED3558}">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משרות מסומנות</a:t>
          </a:r>
          <a:endParaRPr lang="he-IL" sz="2800" dirty="0"/>
        </a:p>
      </dgm:t>
    </dgm:pt>
    <dgm:pt modelId="{E279ECC0-2DD2-40D9-9857-E9CAB1D3DB17}" type="parTrans" cxnId="{9ACE0852-5107-4D34-8598-8A9AFC27886D}">
      <dgm:prSet/>
      <dgm:spPr/>
      <dgm:t>
        <a:bodyPr/>
        <a:lstStyle/>
        <a:p>
          <a:pPr rtl="1"/>
          <a:endParaRPr lang="he-IL"/>
        </a:p>
      </dgm:t>
    </dgm:pt>
    <dgm:pt modelId="{ADB46669-A312-4157-9771-85669CEE18A0}" type="sibTrans" cxnId="{9ACE0852-5107-4D34-8598-8A9AFC27886D}">
      <dgm:prSet/>
      <dgm:spPr/>
      <dgm:t>
        <a:bodyPr/>
        <a:lstStyle/>
        <a:p>
          <a:pPr rtl="1"/>
          <a:endParaRPr lang="he-IL"/>
        </a:p>
      </dgm:t>
    </dgm:pt>
    <dgm:pt modelId="{52FE08E7-37D9-45E4-B09B-39F155868306}">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הדרכות משרדים</a:t>
          </a:r>
          <a:endParaRPr lang="he-IL" sz="2800" dirty="0"/>
        </a:p>
      </dgm:t>
    </dgm:pt>
    <dgm:pt modelId="{E5E64574-9C40-4647-B792-B8408295BB88}" type="parTrans" cxnId="{17695896-7530-4E6A-B433-9CB16F238FBD}">
      <dgm:prSet/>
      <dgm:spPr/>
      <dgm:t>
        <a:bodyPr/>
        <a:lstStyle/>
        <a:p>
          <a:pPr rtl="1"/>
          <a:endParaRPr lang="he-IL"/>
        </a:p>
      </dgm:t>
    </dgm:pt>
    <dgm:pt modelId="{D7BE24F1-4B2B-46C2-95FD-680D58719161}" type="sibTrans" cxnId="{17695896-7530-4E6A-B433-9CB16F238FBD}">
      <dgm:prSet/>
      <dgm:spPr/>
      <dgm:t>
        <a:bodyPr/>
        <a:lstStyle/>
        <a:p>
          <a:pPr rtl="1"/>
          <a:endParaRPr lang="he-IL"/>
        </a:p>
      </dgm:t>
    </dgm:pt>
    <dgm:pt modelId="{59D35EF8-8652-4219-A62E-663A0D5926BD}">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העדפה מתקנת</a:t>
          </a:r>
          <a:endParaRPr lang="he-IL" sz="2800" dirty="0"/>
        </a:p>
      </dgm:t>
    </dgm:pt>
    <dgm:pt modelId="{65962F43-FA98-4EF0-ACD6-1399FAD0AFD0}" type="parTrans" cxnId="{A214569A-62F0-4E37-A860-5C723E0B38FE}">
      <dgm:prSet/>
      <dgm:spPr/>
      <dgm:t>
        <a:bodyPr/>
        <a:lstStyle/>
        <a:p>
          <a:pPr rtl="1"/>
          <a:endParaRPr lang="he-IL"/>
        </a:p>
      </dgm:t>
    </dgm:pt>
    <dgm:pt modelId="{4610D8DF-BB64-4099-89CF-7994AD05CE65}" type="sibTrans" cxnId="{A214569A-62F0-4E37-A860-5C723E0B38FE}">
      <dgm:prSet/>
      <dgm:spPr/>
      <dgm:t>
        <a:bodyPr/>
        <a:lstStyle/>
        <a:p>
          <a:pPr rtl="1"/>
          <a:endParaRPr lang="he-IL"/>
        </a:p>
      </dgm:t>
    </dgm:pt>
    <dgm:pt modelId="{812D75B4-266A-4F8D-A370-060B97512F86}">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עמותות</a:t>
          </a:r>
          <a:endParaRPr lang="he-IL" sz="2800" dirty="0"/>
        </a:p>
      </dgm:t>
    </dgm:pt>
    <dgm:pt modelId="{BCCA0B98-C9D1-47CB-AD5C-9F9E8EE958BF}" type="parTrans" cxnId="{AFBC37DE-B8F9-4F01-B9B6-616D7ACBD030}">
      <dgm:prSet/>
      <dgm:spPr/>
      <dgm:t>
        <a:bodyPr/>
        <a:lstStyle/>
        <a:p>
          <a:pPr rtl="1"/>
          <a:endParaRPr lang="he-IL"/>
        </a:p>
      </dgm:t>
    </dgm:pt>
    <dgm:pt modelId="{4356205A-DB43-4B84-89C6-A8168562C3FE}" type="sibTrans" cxnId="{AFBC37DE-B8F9-4F01-B9B6-616D7ACBD030}">
      <dgm:prSet/>
      <dgm:spPr/>
      <dgm:t>
        <a:bodyPr/>
        <a:lstStyle/>
        <a:p>
          <a:pPr rtl="1"/>
          <a:endParaRPr lang="he-IL"/>
        </a:p>
      </dgm:t>
    </dgm:pt>
    <dgm:pt modelId="{30C19F9C-BE38-4B6A-AE04-40946855C33B}">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מרכזי תעסוקה</a:t>
          </a:r>
          <a:endParaRPr lang="he-IL" sz="2800" dirty="0"/>
        </a:p>
      </dgm:t>
    </dgm:pt>
    <dgm:pt modelId="{C0A42801-3301-4A86-9BC6-D59A324CC9BD}" type="parTrans" cxnId="{C07476EA-715E-4477-907F-46DF105AC7DA}">
      <dgm:prSet/>
      <dgm:spPr/>
      <dgm:t>
        <a:bodyPr/>
        <a:lstStyle/>
        <a:p>
          <a:pPr rtl="1"/>
          <a:endParaRPr lang="he-IL"/>
        </a:p>
      </dgm:t>
    </dgm:pt>
    <dgm:pt modelId="{CCCB8F39-1CE9-4A6A-98F1-7A200BEC4191}" type="sibTrans" cxnId="{C07476EA-715E-4477-907F-46DF105AC7DA}">
      <dgm:prSet/>
      <dgm:spPr/>
      <dgm:t>
        <a:bodyPr/>
        <a:lstStyle/>
        <a:p>
          <a:pPr rtl="1"/>
          <a:endParaRPr lang="he-IL"/>
        </a:p>
      </dgm:t>
    </dgm:pt>
    <dgm:pt modelId="{D8B37B44-DD75-416E-9EEA-CD725F7B78CF}">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כנסים</a:t>
          </a:r>
          <a:endParaRPr lang="he-IL" sz="2800" dirty="0"/>
        </a:p>
      </dgm:t>
    </dgm:pt>
    <dgm:pt modelId="{35DF1A35-37E1-447B-A98F-6EF93043A740}" type="parTrans" cxnId="{6943C59A-BA47-4275-840F-B0741B38D707}">
      <dgm:prSet/>
      <dgm:spPr/>
      <dgm:t>
        <a:bodyPr/>
        <a:lstStyle/>
        <a:p>
          <a:pPr rtl="1"/>
          <a:endParaRPr lang="he-IL"/>
        </a:p>
      </dgm:t>
    </dgm:pt>
    <dgm:pt modelId="{E1E04FEE-F2CC-4018-BE4A-0754248413B3}" type="sibTrans" cxnId="{6943C59A-BA47-4275-840F-B0741B38D707}">
      <dgm:prSet/>
      <dgm:spPr/>
      <dgm:t>
        <a:bodyPr/>
        <a:lstStyle/>
        <a:p>
          <a:pPr rtl="1"/>
          <a:endParaRPr lang="he-IL"/>
        </a:p>
      </dgm:t>
    </dgm:pt>
    <dgm:pt modelId="{5BD97AC0-FDFA-4299-871D-0EBAD834EB8D}">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מובילי קהילות</a:t>
          </a:r>
          <a:endParaRPr lang="he-IL" sz="2800" dirty="0"/>
        </a:p>
      </dgm:t>
    </dgm:pt>
    <dgm:pt modelId="{322FA75D-A218-4DCF-8F49-CFBC455B0390}" type="parTrans" cxnId="{900C8423-1334-4862-BBDC-A1EAF628648D}">
      <dgm:prSet/>
      <dgm:spPr/>
      <dgm:t>
        <a:bodyPr/>
        <a:lstStyle/>
        <a:p>
          <a:pPr rtl="1"/>
          <a:endParaRPr lang="he-IL"/>
        </a:p>
      </dgm:t>
    </dgm:pt>
    <dgm:pt modelId="{E4B83D3E-434B-4989-B2F5-4AD92543E2EA}" type="sibTrans" cxnId="{900C8423-1334-4862-BBDC-A1EAF628648D}">
      <dgm:prSet/>
      <dgm:spPr/>
      <dgm:t>
        <a:bodyPr/>
        <a:lstStyle/>
        <a:p>
          <a:pPr rtl="1"/>
          <a:endParaRPr lang="he-IL"/>
        </a:p>
      </dgm:t>
    </dgm:pt>
    <dgm:pt modelId="{6D5FD556-D016-4239-BFFF-D7EF0F60A878}">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חבר מביא חבר</a:t>
          </a:r>
          <a:endParaRPr lang="he-IL" sz="2800" dirty="0"/>
        </a:p>
      </dgm:t>
    </dgm:pt>
    <dgm:pt modelId="{FEF962D5-F754-4998-9BC0-1A840ABBA087}" type="parTrans" cxnId="{D8B54435-83CD-4F3C-BFB5-9B5B0D27D6C9}">
      <dgm:prSet/>
      <dgm:spPr/>
      <dgm:t>
        <a:bodyPr/>
        <a:lstStyle/>
        <a:p>
          <a:pPr rtl="1"/>
          <a:endParaRPr lang="he-IL"/>
        </a:p>
      </dgm:t>
    </dgm:pt>
    <dgm:pt modelId="{FC63A326-298D-429B-8EDB-E9EA8C2D4139}" type="sibTrans" cxnId="{D8B54435-83CD-4F3C-BFB5-9B5B0D27D6C9}">
      <dgm:prSet/>
      <dgm:spPr/>
      <dgm:t>
        <a:bodyPr/>
        <a:lstStyle/>
        <a:p>
          <a:pPr rtl="1"/>
          <a:endParaRPr lang="he-IL"/>
        </a:p>
      </dgm:t>
    </dgm:pt>
    <dgm:pt modelId="{80D40473-5D9D-415D-AFDC-5625BD20803D}">
      <dgm:prSet phldrT="[טקסט]" custT="1">
        <dgm:style>
          <a:lnRef idx="2">
            <a:schemeClr val="accent3"/>
          </a:lnRef>
          <a:fillRef idx="1">
            <a:schemeClr val="lt1"/>
          </a:fillRef>
          <a:effectRef idx="0">
            <a:schemeClr val="accent3"/>
          </a:effectRef>
          <a:fontRef idx="minor">
            <a:schemeClr val="dk1"/>
          </a:fontRef>
        </dgm:style>
      </dgm:prSet>
      <dgm:spPr>
        <a:ln w="57150"/>
      </dgm:spPr>
      <dgm:t>
        <a:bodyPr/>
        <a:lstStyle/>
        <a:p>
          <a:pPr rtl="1"/>
          <a:r>
            <a:rPr lang="he-IL" sz="2800" dirty="0" smtClean="0"/>
            <a:t>ועדת חריגים</a:t>
          </a:r>
        </a:p>
        <a:p>
          <a:pPr rtl="1"/>
          <a:endParaRPr lang="he-IL" sz="2800" dirty="0"/>
        </a:p>
      </dgm:t>
    </dgm:pt>
    <dgm:pt modelId="{1DF97946-74C5-4AC7-840A-6B53A98CAEA6}" type="parTrans" cxnId="{5AF1C457-A693-4DB3-A350-DDACF5D2901F}">
      <dgm:prSet/>
      <dgm:spPr/>
      <dgm:t>
        <a:bodyPr/>
        <a:lstStyle/>
        <a:p>
          <a:pPr rtl="1"/>
          <a:endParaRPr lang="he-IL"/>
        </a:p>
      </dgm:t>
    </dgm:pt>
    <dgm:pt modelId="{C852BB16-51DB-4C60-9AA5-67730E00FC12}" type="sibTrans" cxnId="{5AF1C457-A693-4DB3-A350-DDACF5D2901F}">
      <dgm:prSet/>
      <dgm:spPr/>
      <dgm:t>
        <a:bodyPr/>
        <a:lstStyle/>
        <a:p>
          <a:pPr rtl="1"/>
          <a:endParaRPr lang="he-IL"/>
        </a:p>
      </dgm:t>
    </dgm:pt>
    <dgm:pt modelId="{CDA03CAA-D8B6-460B-9ADF-809E1085BC96}" type="pres">
      <dgm:prSet presAssocID="{2E70D59A-91ED-4F45-99D6-44F7B2B2FF6B}" presName="Name0" presStyleCnt="0">
        <dgm:presLayoutVars>
          <dgm:chMax val="2"/>
          <dgm:chPref val="2"/>
          <dgm:animLvl val="lvl"/>
        </dgm:presLayoutVars>
      </dgm:prSet>
      <dgm:spPr/>
      <dgm:t>
        <a:bodyPr/>
        <a:lstStyle/>
        <a:p>
          <a:pPr rtl="1"/>
          <a:endParaRPr lang="he-IL"/>
        </a:p>
      </dgm:t>
    </dgm:pt>
    <dgm:pt modelId="{84C9D1AB-1558-422D-BDF8-8F0FBB785C20}" type="pres">
      <dgm:prSet presAssocID="{2E70D59A-91ED-4F45-99D6-44F7B2B2FF6B}" presName="LeftText" presStyleLbl="revTx" presStyleIdx="0" presStyleCnt="0">
        <dgm:presLayoutVars>
          <dgm:bulletEnabled val="1"/>
        </dgm:presLayoutVars>
      </dgm:prSet>
      <dgm:spPr/>
      <dgm:t>
        <a:bodyPr/>
        <a:lstStyle/>
        <a:p>
          <a:pPr rtl="1"/>
          <a:endParaRPr lang="he-IL"/>
        </a:p>
      </dgm:t>
    </dgm:pt>
    <dgm:pt modelId="{F3AA2289-CBD2-4D76-9637-0598A5811AB0}" type="pres">
      <dgm:prSet presAssocID="{2E70D59A-91ED-4F45-99D6-44F7B2B2FF6B}" presName="LeftNode" presStyleLbl="bgImgPlace1" presStyleIdx="0" presStyleCnt="2" custScaleX="179027" custLinFactNeighborX="-29651">
        <dgm:presLayoutVars>
          <dgm:chMax val="2"/>
          <dgm:chPref val="2"/>
        </dgm:presLayoutVars>
      </dgm:prSet>
      <dgm:spPr/>
      <dgm:t>
        <a:bodyPr/>
        <a:lstStyle/>
        <a:p>
          <a:pPr rtl="1"/>
          <a:endParaRPr lang="he-IL"/>
        </a:p>
      </dgm:t>
    </dgm:pt>
    <dgm:pt modelId="{7ECA3C18-3BCA-470E-83F0-E463F58DEC9C}" type="pres">
      <dgm:prSet presAssocID="{2E70D59A-91ED-4F45-99D6-44F7B2B2FF6B}" presName="RightText" presStyleLbl="revTx" presStyleIdx="0" presStyleCnt="0">
        <dgm:presLayoutVars>
          <dgm:bulletEnabled val="1"/>
        </dgm:presLayoutVars>
      </dgm:prSet>
      <dgm:spPr/>
      <dgm:t>
        <a:bodyPr/>
        <a:lstStyle/>
        <a:p>
          <a:pPr rtl="1"/>
          <a:endParaRPr lang="he-IL"/>
        </a:p>
      </dgm:t>
    </dgm:pt>
    <dgm:pt modelId="{26EE3A75-FD86-44F2-AC00-99C999EEAB27}" type="pres">
      <dgm:prSet presAssocID="{2E70D59A-91ED-4F45-99D6-44F7B2B2FF6B}" presName="RightNode" presStyleLbl="bgImgPlace1" presStyleIdx="1" presStyleCnt="2" custScaleX="180707" custLinFactNeighborX="79315">
        <dgm:presLayoutVars>
          <dgm:chMax val="0"/>
          <dgm:chPref val="0"/>
        </dgm:presLayoutVars>
      </dgm:prSet>
      <dgm:spPr/>
      <dgm:t>
        <a:bodyPr/>
        <a:lstStyle/>
        <a:p>
          <a:pPr rtl="1"/>
          <a:endParaRPr lang="he-IL"/>
        </a:p>
      </dgm:t>
    </dgm:pt>
    <dgm:pt modelId="{1FC75B57-F082-4EC5-B084-8FFAB5D5342F}" type="pres">
      <dgm:prSet presAssocID="{2E70D59A-91ED-4F45-99D6-44F7B2B2FF6B}" presName="TopArrow" presStyleLbl="node1" presStyleIdx="0" presStyleCnt="2"/>
      <dgm:spPr/>
    </dgm:pt>
    <dgm:pt modelId="{4DBE8BCF-91A5-4E4C-81FD-E2989FB1D7BA}" type="pres">
      <dgm:prSet presAssocID="{2E70D59A-91ED-4F45-99D6-44F7B2B2FF6B}" presName="BottomArrow" presStyleLbl="node1" presStyleIdx="1" presStyleCnt="2"/>
      <dgm:spPr/>
    </dgm:pt>
  </dgm:ptLst>
  <dgm:cxnLst>
    <dgm:cxn modelId="{900C8423-1334-4862-BBDC-A1EAF628648D}" srcId="{404A42E8-F0D3-4005-A10D-3A425547F24F}" destId="{5BD97AC0-FDFA-4299-871D-0EBAD834EB8D}" srcOrd="3" destOrd="0" parTransId="{322FA75D-A218-4DCF-8F49-CFBC455B0390}" sibTransId="{E4B83D3E-434B-4989-B2F5-4AD92543E2EA}"/>
    <dgm:cxn modelId="{C07476EA-715E-4477-907F-46DF105AC7DA}" srcId="{404A42E8-F0D3-4005-A10D-3A425547F24F}" destId="{30C19F9C-BE38-4B6A-AE04-40946855C33B}" srcOrd="1" destOrd="0" parTransId="{C0A42801-3301-4A86-9BC6-D59A324CC9BD}" sibTransId="{CCCB8F39-1CE9-4A6A-98F1-7A200BEC4191}"/>
    <dgm:cxn modelId="{97682A92-37E9-4E7F-8136-9D8B766A09A5}" type="presOf" srcId="{DA9CA72C-49FD-4427-B238-AB232FB36675}" destId="{26EE3A75-FD86-44F2-AC00-99C999EEAB27}" srcOrd="1" destOrd="1" presId="urn:microsoft.com/office/officeart/2009/layout/ReverseList"/>
    <dgm:cxn modelId="{9ACE0852-5107-4D34-8598-8A9AFC27886D}" srcId="{B317A88A-F5A1-405B-A6F0-6A232DE28D6A}" destId="{31F63DA6-52CD-4E76-A749-FF7D71ED3558}" srcOrd="2" destOrd="0" parTransId="{E279ECC0-2DD2-40D9-9857-E9CAB1D3DB17}" sibTransId="{ADB46669-A312-4157-9771-85669CEE18A0}"/>
    <dgm:cxn modelId="{1026A8E5-0018-4BF8-9CDB-4C3FB6623310}" type="presOf" srcId="{DA9CA72C-49FD-4427-B238-AB232FB36675}" destId="{7ECA3C18-3BCA-470E-83F0-E463F58DEC9C}" srcOrd="0" destOrd="1" presId="urn:microsoft.com/office/officeart/2009/layout/ReverseList"/>
    <dgm:cxn modelId="{1C96CCD0-A519-4692-A682-FBA96B8643E1}" type="presOf" srcId="{59D35EF8-8652-4219-A62E-663A0D5926BD}" destId="{7ECA3C18-3BCA-470E-83F0-E463F58DEC9C}" srcOrd="0" destOrd="2" presId="urn:microsoft.com/office/officeart/2009/layout/ReverseList"/>
    <dgm:cxn modelId="{6943C59A-BA47-4275-840F-B0741B38D707}" srcId="{404A42E8-F0D3-4005-A10D-3A425547F24F}" destId="{D8B37B44-DD75-416E-9EEA-CD725F7B78CF}" srcOrd="2" destOrd="0" parTransId="{35DF1A35-37E1-447B-A98F-6EF93043A740}" sibTransId="{E1E04FEE-F2CC-4018-BE4A-0754248413B3}"/>
    <dgm:cxn modelId="{6D6861E2-CAF3-4789-A28B-CC2A75812919}" type="presOf" srcId="{D8B37B44-DD75-416E-9EEA-CD725F7B78CF}" destId="{F3AA2289-CBD2-4D76-9637-0598A5811AB0}" srcOrd="1" destOrd="3" presId="urn:microsoft.com/office/officeart/2009/layout/ReverseList"/>
    <dgm:cxn modelId="{1B893985-A4B6-49B7-BAE0-A05D1B15E460}" type="presOf" srcId="{52FE08E7-37D9-45E4-B09B-39F155868306}" destId="{26EE3A75-FD86-44F2-AC00-99C999EEAB27}" srcOrd="1" destOrd="4" presId="urn:microsoft.com/office/officeart/2009/layout/ReverseList"/>
    <dgm:cxn modelId="{19E7C99F-DF56-44AD-841C-75F7E8B02983}" type="presOf" srcId="{30C19F9C-BE38-4B6A-AE04-40946855C33B}" destId="{F3AA2289-CBD2-4D76-9637-0598A5811AB0}" srcOrd="1" destOrd="2" presId="urn:microsoft.com/office/officeart/2009/layout/ReverseList"/>
    <dgm:cxn modelId="{35961E40-CA80-4224-AC4C-5C26C974DFDD}" type="presOf" srcId="{59D35EF8-8652-4219-A62E-663A0D5926BD}" destId="{26EE3A75-FD86-44F2-AC00-99C999EEAB27}" srcOrd="1" destOrd="2" presId="urn:microsoft.com/office/officeart/2009/layout/ReverseList"/>
    <dgm:cxn modelId="{73FE8E6E-8128-4EA4-8C00-090AE8634BAE}" type="presOf" srcId="{B317A88A-F5A1-405B-A6F0-6A232DE28D6A}" destId="{26EE3A75-FD86-44F2-AC00-99C999EEAB27}" srcOrd="1" destOrd="0" presId="urn:microsoft.com/office/officeart/2009/layout/ReverseList"/>
    <dgm:cxn modelId="{94DD8FD2-F6AD-42ED-9AC5-9C2220135C37}" type="presOf" srcId="{6D5FD556-D016-4239-BFFF-D7EF0F60A878}" destId="{84C9D1AB-1558-422D-BDF8-8F0FBB785C20}" srcOrd="0" destOrd="5" presId="urn:microsoft.com/office/officeart/2009/layout/ReverseList"/>
    <dgm:cxn modelId="{859A4278-F667-4066-8701-489FCA3E94F8}" srcId="{B317A88A-F5A1-405B-A6F0-6A232DE28D6A}" destId="{DA9CA72C-49FD-4427-B238-AB232FB36675}" srcOrd="0" destOrd="0" parTransId="{4B416799-B927-4367-92D5-E79C766359EF}" sibTransId="{0ACA0C4F-8E10-4B9E-8021-1600A22AC934}"/>
    <dgm:cxn modelId="{A214569A-62F0-4E37-A860-5C723E0B38FE}" srcId="{B317A88A-F5A1-405B-A6F0-6A232DE28D6A}" destId="{59D35EF8-8652-4219-A62E-663A0D5926BD}" srcOrd="1" destOrd="0" parTransId="{65962F43-FA98-4EF0-ACD6-1399FAD0AFD0}" sibTransId="{4610D8DF-BB64-4099-89CF-7994AD05CE65}"/>
    <dgm:cxn modelId="{5CA55788-C66E-450D-8038-6328393B4008}" type="presOf" srcId="{D8B37B44-DD75-416E-9EEA-CD725F7B78CF}" destId="{84C9D1AB-1558-422D-BDF8-8F0FBB785C20}" srcOrd="0" destOrd="3" presId="urn:microsoft.com/office/officeart/2009/layout/ReverseList"/>
    <dgm:cxn modelId="{C59B6DF7-4DE0-4509-A8ED-76E0EA2E152C}" type="presOf" srcId="{31F63DA6-52CD-4E76-A749-FF7D71ED3558}" destId="{7ECA3C18-3BCA-470E-83F0-E463F58DEC9C}" srcOrd="0" destOrd="3" presId="urn:microsoft.com/office/officeart/2009/layout/ReverseList"/>
    <dgm:cxn modelId="{17065256-9D9A-4F11-B3AA-5F40E9B0EE55}" type="presOf" srcId="{404A42E8-F0D3-4005-A10D-3A425547F24F}" destId="{84C9D1AB-1558-422D-BDF8-8F0FBB785C20}" srcOrd="0" destOrd="0" presId="urn:microsoft.com/office/officeart/2009/layout/ReverseList"/>
    <dgm:cxn modelId="{EB082507-7441-4B8B-9F51-8495929DDE72}" type="presOf" srcId="{31F63DA6-52CD-4E76-A749-FF7D71ED3558}" destId="{26EE3A75-FD86-44F2-AC00-99C999EEAB27}" srcOrd="1" destOrd="3" presId="urn:microsoft.com/office/officeart/2009/layout/ReverseList"/>
    <dgm:cxn modelId="{AFBC37DE-B8F9-4F01-B9B6-616D7ACBD030}" srcId="{404A42E8-F0D3-4005-A10D-3A425547F24F}" destId="{812D75B4-266A-4F8D-A370-060B97512F86}" srcOrd="0" destOrd="0" parTransId="{BCCA0B98-C9D1-47CB-AD5C-9F9E8EE958BF}" sibTransId="{4356205A-DB43-4B84-89C6-A8168562C3FE}"/>
    <dgm:cxn modelId="{E5CEC3AE-1F68-44FF-8A4B-2C91F5713563}" type="presOf" srcId="{5BD97AC0-FDFA-4299-871D-0EBAD834EB8D}" destId="{F3AA2289-CBD2-4D76-9637-0598A5811AB0}" srcOrd="1" destOrd="4" presId="urn:microsoft.com/office/officeart/2009/layout/ReverseList"/>
    <dgm:cxn modelId="{1BDC58DF-1C6D-4F38-94E3-8AF1B71F8789}" type="presOf" srcId="{6D5FD556-D016-4239-BFFF-D7EF0F60A878}" destId="{F3AA2289-CBD2-4D76-9637-0598A5811AB0}" srcOrd="1" destOrd="5" presId="urn:microsoft.com/office/officeart/2009/layout/ReverseList"/>
    <dgm:cxn modelId="{242C805B-6FFB-46CD-822D-FEB38CD7B966}" srcId="{2E70D59A-91ED-4F45-99D6-44F7B2B2FF6B}" destId="{B317A88A-F5A1-405B-A6F0-6A232DE28D6A}" srcOrd="1" destOrd="0" parTransId="{26A53E64-05D9-4FBA-8F67-BD92528A4B35}" sibTransId="{111C5366-C377-47C0-A82D-E14766356FBA}"/>
    <dgm:cxn modelId="{7FC2BFAD-5D5E-41C7-A965-6AA654D7865A}" srcId="{2E70D59A-91ED-4F45-99D6-44F7B2B2FF6B}" destId="{404A42E8-F0D3-4005-A10D-3A425547F24F}" srcOrd="0" destOrd="0" parTransId="{D7181DA2-1EDD-4DF3-AB07-B973837802E4}" sibTransId="{E056A584-8D9F-46FE-9462-A5876F2209EC}"/>
    <dgm:cxn modelId="{E4D9F60B-EE8C-4F5B-990D-B16766FBAFE0}" type="presOf" srcId="{5BD97AC0-FDFA-4299-871D-0EBAD834EB8D}" destId="{84C9D1AB-1558-422D-BDF8-8F0FBB785C20}" srcOrd="0" destOrd="4" presId="urn:microsoft.com/office/officeart/2009/layout/ReverseList"/>
    <dgm:cxn modelId="{5AF1C457-A693-4DB3-A350-DDACF5D2901F}" srcId="{B317A88A-F5A1-405B-A6F0-6A232DE28D6A}" destId="{80D40473-5D9D-415D-AFDC-5625BD20803D}" srcOrd="4" destOrd="0" parTransId="{1DF97946-74C5-4AC7-840A-6B53A98CAEA6}" sibTransId="{C852BB16-51DB-4C60-9AA5-67730E00FC12}"/>
    <dgm:cxn modelId="{B517351A-9D89-4FF9-9EA4-51DD7BA19263}" type="presOf" srcId="{2E70D59A-91ED-4F45-99D6-44F7B2B2FF6B}" destId="{CDA03CAA-D8B6-460B-9ADF-809E1085BC96}" srcOrd="0" destOrd="0" presId="urn:microsoft.com/office/officeart/2009/layout/ReverseList"/>
    <dgm:cxn modelId="{117CD07F-40E7-4FBA-8E8C-FE0E86CA2E65}" type="presOf" srcId="{80D40473-5D9D-415D-AFDC-5625BD20803D}" destId="{26EE3A75-FD86-44F2-AC00-99C999EEAB27}" srcOrd="1" destOrd="5" presId="urn:microsoft.com/office/officeart/2009/layout/ReverseList"/>
    <dgm:cxn modelId="{90346DF5-C3FD-4011-AC04-8EE0D7657901}" type="presOf" srcId="{812D75B4-266A-4F8D-A370-060B97512F86}" destId="{84C9D1AB-1558-422D-BDF8-8F0FBB785C20}" srcOrd="0" destOrd="1" presId="urn:microsoft.com/office/officeart/2009/layout/ReverseList"/>
    <dgm:cxn modelId="{E521716B-4821-4281-86EC-95409D0015CE}" type="presOf" srcId="{80D40473-5D9D-415D-AFDC-5625BD20803D}" destId="{7ECA3C18-3BCA-470E-83F0-E463F58DEC9C}" srcOrd="0" destOrd="5" presId="urn:microsoft.com/office/officeart/2009/layout/ReverseList"/>
    <dgm:cxn modelId="{D8B54435-83CD-4F3C-BFB5-9B5B0D27D6C9}" srcId="{404A42E8-F0D3-4005-A10D-3A425547F24F}" destId="{6D5FD556-D016-4239-BFFF-D7EF0F60A878}" srcOrd="4" destOrd="0" parTransId="{FEF962D5-F754-4998-9BC0-1A840ABBA087}" sibTransId="{FC63A326-298D-429B-8EDB-E9EA8C2D4139}"/>
    <dgm:cxn modelId="{4FD1D225-13B6-4C34-9A44-0D2EE422B05A}" type="presOf" srcId="{52FE08E7-37D9-45E4-B09B-39F155868306}" destId="{7ECA3C18-3BCA-470E-83F0-E463F58DEC9C}" srcOrd="0" destOrd="4" presId="urn:microsoft.com/office/officeart/2009/layout/ReverseList"/>
    <dgm:cxn modelId="{9DD92269-7299-4C59-B52A-4332695E5BAB}" type="presOf" srcId="{812D75B4-266A-4F8D-A370-060B97512F86}" destId="{F3AA2289-CBD2-4D76-9637-0598A5811AB0}" srcOrd="1" destOrd="1" presId="urn:microsoft.com/office/officeart/2009/layout/ReverseList"/>
    <dgm:cxn modelId="{201B77A5-BB41-4667-B151-9E847CEA50E9}" type="presOf" srcId="{404A42E8-F0D3-4005-A10D-3A425547F24F}" destId="{F3AA2289-CBD2-4D76-9637-0598A5811AB0}" srcOrd="1" destOrd="0" presId="urn:microsoft.com/office/officeart/2009/layout/ReverseList"/>
    <dgm:cxn modelId="{17695896-7530-4E6A-B433-9CB16F238FBD}" srcId="{B317A88A-F5A1-405B-A6F0-6A232DE28D6A}" destId="{52FE08E7-37D9-45E4-B09B-39F155868306}" srcOrd="3" destOrd="0" parTransId="{E5E64574-9C40-4647-B792-B8408295BB88}" sibTransId="{D7BE24F1-4B2B-46C2-95FD-680D58719161}"/>
    <dgm:cxn modelId="{19898C0F-5BD3-4B3E-AE4F-A66D20571252}" type="presOf" srcId="{30C19F9C-BE38-4B6A-AE04-40946855C33B}" destId="{84C9D1AB-1558-422D-BDF8-8F0FBB785C20}" srcOrd="0" destOrd="2" presId="urn:microsoft.com/office/officeart/2009/layout/ReverseList"/>
    <dgm:cxn modelId="{42465A26-591D-4B2E-9419-CF539F4B62E5}" type="presOf" srcId="{B317A88A-F5A1-405B-A6F0-6A232DE28D6A}" destId="{7ECA3C18-3BCA-470E-83F0-E463F58DEC9C}" srcOrd="0" destOrd="0" presId="urn:microsoft.com/office/officeart/2009/layout/ReverseList"/>
    <dgm:cxn modelId="{7FFB6016-9E7B-417D-B401-76AC58204DBD}" type="presParOf" srcId="{CDA03CAA-D8B6-460B-9ADF-809E1085BC96}" destId="{84C9D1AB-1558-422D-BDF8-8F0FBB785C20}" srcOrd="0" destOrd="0" presId="urn:microsoft.com/office/officeart/2009/layout/ReverseList"/>
    <dgm:cxn modelId="{AD753AA5-10AD-403C-B68F-D6F0368B9100}" type="presParOf" srcId="{CDA03CAA-D8B6-460B-9ADF-809E1085BC96}" destId="{F3AA2289-CBD2-4D76-9637-0598A5811AB0}" srcOrd="1" destOrd="0" presId="urn:microsoft.com/office/officeart/2009/layout/ReverseList"/>
    <dgm:cxn modelId="{628A4FB9-75E2-4218-B54B-135264C01C9F}" type="presParOf" srcId="{CDA03CAA-D8B6-460B-9ADF-809E1085BC96}" destId="{7ECA3C18-3BCA-470E-83F0-E463F58DEC9C}" srcOrd="2" destOrd="0" presId="urn:microsoft.com/office/officeart/2009/layout/ReverseList"/>
    <dgm:cxn modelId="{C7EAAB0A-74AC-448D-A7EC-CF33CBFCA1B7}" type="presParOf" srcId="{CDA03CAA-D8B6-460B-9ADF-809E1085BC96}" destId="{26EE3A75-FD86-44F2-AC00-99C999EEAB27}" srcOrd="3" destOrd="0" presId="urn:microsoft.com/office/officeart/2009/layout/ReverseList"/>
    <dgm:cxn modelId="{DC8310AC-55AA-4FBE-B691-6011204C4D7E}" type="presParOf" srcId="{CDA03CAA-D8B6-460B-9ADF-809E1085BC96}" destId="{1FC75B57-F082-4EC5-B084-8FFAB5D5342F}" srcOrd="4" destOrd="0" presId="urn:microsoft.com/office/officeart/2009/layout/ReverseList"/>
    <dgm:cxn modelId="{8D2C49F2-4E4B-404A-AA1D-3DD689E7087D}" type="presParOf" srcId="{CDA03CAA-D8B6-460B-9ADF-809E1085BC96}" destId="{4DBE8BCF-91A5-4E4C-81FD-E2989FB1D7BA}" srcOrd="5" destOrd="0" presId="urn:microsoft.com/office/officeart/2009/layout/Revers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F2B93B-10DF-4BC4-919B-D9F9F6A35FBF}" type="doc">
      <dgm:prSet loTypeId="urn:microsoft.com/office/officeart/2005/8/layout/vList5" loCatId="list" qsTypeId="urn:microsoft.com/office/officeart/2005/8/quickstyle/simple3" qsCatId="simple" csTypeId="urn:microsoft.com/office/officeart/2005/8/colors/accent1_2" csCatId="accent1" phldr="1"/>
      <dgm:spPr/>
      <dgm:t>
        <a:bodyPr/>
        <a:lstStyle/>
        <a:p>
          <a:pPr rtl="1"/>
          <a:endParaRPr lang="he-IL"/>
        </a:p>
      </dgm:t>
    </dgm:pt>
    <dgm:pt modelId="{0AE9CD02-A1AB-416D-9A7C-D7AA8107002E}">
      <dgm:prSet phldrT="[טקסט]" custT="1">
        <dgm:style>
          <a:lnRef idx="2">
            <a:schemeClr val="accent1"/>
          </a:lnRef>
          <a:fillRef idx="1">
            <a:schemeClr val="lt1"/>
          </a:fillRef>
          <a:effectRef idx="0">
            <a:schemeClr val="accent1"/>
          </a:effectRef>
          <a:fontRef idx="minor">
            <a:schemeClr val="dk1"/>
          </a:fontRef>
        </dgm:style>
      </dgm:prSet>
      <dgm:spPr/>
      <dgm:t>
        <a:bodyPr/>
        <a:lstStyle/>
        <a:p>
          <a:pPr rtl="1"/>
          <a:r>
            <a:rPr lang="he-IL" sz="3200" dirty="0" smtClean="0"/>
            <a:t>מי מגיע</a:t>
          </a:r>
          <a:endParaRPr lang="he-IL" sz="3200" dirty="0"/>
        </a:p>
      </dgm:t>
    </dgm:pt>
    <dgm:pt modelId="{419A68F6-AF90-4A8C-BC3F-A12ED410B234}" type="parTrans" cxnId="{E1BC63C1-90E3-4CB3-8F3F-1C4A93D48C63}">
      <dgm:prSet/>
      <dgm:spPr/>
      <dgm:t>
        <a:bodyPr/>
        <a:lstStyle/>
        <a:p>
          <a:pPr rtl="1"/>
          <a:endParaRPr lang="he-IL"/>
        </a:p>
      </dgm:t>
    </dgm:pt>
    <dgm:pt modelId="{5E51DB83-C43D-4C02-B4FE-5262189EDC6C}" type="sibTrans" cxnId="{E1BC63C1-90E3-4CB3-8F3F-1C4A93D48C63}">
      <dgm:prSet/>
      <dgm:spPr/>
      <dgm:t>
        <a:bodyPr/>
        <a:lstStyle/>
        <a:p>
          <a:pPr rtl="1"/>
          <a:endParaRPr lang="he-IL"/>
        </a:p>
      </dgm:t>
    </dgm:pt>
    <dgm:pt modelId="{C39D4A68-A461-4F03-B82A-3DAF31A22E7E}">
      <dgm:prSet phldrT="[טקסט]"/>
      <dgm:spPr/>
      <dgm:t>
        <a:bodyPr/>
        <a:lstStyle/>
        <a:p>
          <a:pPr rtl="1"/>
          <a:r>
            <a:rPr lang="he-IL" dirty="0" smtClean="0"/>
            <a:t>כל המשרדים ויחידות הסמך </a:t>
          </a:r>
          <a:endParaRPr lang="he-IL" dirty="0"/>
        </a:p>
      </dgm:t>
    </dgm:pt>
    <dgm:pt modelId="{4BD461AC-A965-461A-9A27-5DF7F8E33140}" type="parTrans" cxnId="{6CF7A73E-8507-4FEA-8CAC-D8BFF11D2318}">
      <dgm:prSet/>
      <dgm:spPr/>
      <dgm:t>
        <a:bodyPr/>
        <a:lstStyle/>
        <a:p>
          <a:pPr rtl="1"/>
          <a:endParaRPr lang="he-IL"/>
        </a:p>
      </dgm:t>
    </dgm:pt>
    <dgm:pt modelId="{130AA090-C177-46C3-869B-1D34C04ABDF0}" type="sibTrans" cxnId="{6CF7A73E-8507-4FEA-8CAC-D8BFF11D2318}">
      <dgm:prSet/>
      <dgm:spPr/>
      <dgm:t>
        <a:bodyPr/>
        <a:lstStyle/>
        <a:p>
          <a:pPr rtl="1"/>
          <a:endParaRPr lang="he-IL"/>
        </a:p>
      </dgm:t>
    </dgm:pt>
    <dgm:pt modelId="{B606F13E-947A-4106-8B00-0D3F45EA32CE}">
      <dgm:prSet phldrT="[טקסט]" custT="1">
        <dgm:style>
          <a:lnRef idx="2">
            <a:schemeClr val="accent1"/>
          </a:lnRef>
          <a:fillRef idx="1">
            <a:schemeClr val="lt1"/>
          </a:fillRef>
          <a:effectRef idx="0">
            <a:schemeClr val="accent1"/>
          </a:effectRef>
          <a:fontRef idx="minor">
            <a:schemeClr val="dk1"/>
          </a:fontRef>
        </dgm:style>
      </dgm:prSet>
      <dgm:spPr/>
      <dgm:t>
        <a:bodyPr/>
        <a:lstStyle/>
        <a:p>
          <a:pPr rtl="1"/>
          <a:r>
            <a:rPr lang="he-IL" sz="3200" dirty="0" smtClean="0"/>
            <a:t>מה נבדק בהיבט ייצוג הולם</a:t>
          </a:r>
          <a:endParaRPr lang="he-IL" sz="3200" dirty="0"/>
        </a:p>
      </dgm:t>
    </dgm:pt>
    <dgm:pt modelId="{DFA14DF8-52C6-4AD7-9909-CB0C1B325AE8}" type="parTrans" cxnId="{C13616E8-BDAD-44E2-9F93-24005F56D4F7}">
      <dgm:prSet/>
      <dgm:spPr/>
      <dgm:t>
        <a:bodyPr/>
        <a:lstStyle/>
        <a:p>
          <a:pPr rtl="1"/>
          <a:endParaRPr lang="he-IL"/>
        </a:p>
      </dgm:t>
    </dgm:pt>
    <dgm:pt modelId="{39B0CEAF-166E-4EE1-B177-742C09E9A146}" type="sibTrans" cxnId="{C13616E8-BDAD-44E2-9F93-24005F56D4F7}">
      <dgm:prSet/>
      <dgm:spPr/>
      <dgm:t>
        <a:bodyPr/>
        <a:lstStyle/>
        <a:p>
          <a:pPr rtl="1"/>
          <a:endParaRPr lang="he-IL"/>
        </a:p>
      </dgm:t>
    </dgm:pt>
    <dgm:pt modelId="{CD7622DF-1D39-41B0-8A85-CC25739A9943}">
      <dgm:prSet phldrT="[טקסט]"/>
      <dgm:spPr/>
      <dgm:t>
        <a:bodyPr/>
        <a:lstStyle/>
        <a:p>
          <a:pPr rtl="1"/>
          <a:r>
            <a:rPr lang="he-IL" dirty="0" smtClean="0"/>
            <a:t>עמידה ביעדים</a:t>
          </a:r>
          <a:endParaRPr lang="he-IL" dirty="0"/>
        </a:p>
      </dgm:t>
    </dgm:pt>
    <dgm:pt modelId="{B31A603F-C4AB-42E7-BA7B-A8C6048F07DD}" type="parTrans" cxnId="{2B28F6D8-B1AE-4368-B4E0-B064F0D1D237}">
      <dgm:prSet/>
      <dgm:spPr/>
      <dgm:t>
        <a:bodyPr/>
        <a:lstStyle/>
        <a:p>
          <a:pPr rtl="1"/>
          <a:endParaRPr lang="he-IL"/>
        </a:p>
      </dgm:t>
    </dgm:pt>
    <dgm:pt modelId="{A74B2159-FE80-4DDE-BD09-AD2737152613}" type="sibTrans" cxnId="{2B28F6D8-B1AE-4368-B4E0-B064F0D1D237}">
      <dgm:prSet/>
      <dgm:spPr/>
      <dgm:t>
        <a:bodyPr/>
        <a:lstStyle/>
        <a:p>
          <a:pPr rtl="1"/>
          <a:endParaRPr lang="he-IL"/>
        </a:p>
      </dgm:t>
    </dgm:pt>
    <dgm:pt modelId="{23A9F74F-0C19-4DFB-9D0B-961DA20C74BF}">
      <dgm:prSet phldrT="[טקסט]"/>
      <dgm:spPr/>
      <dgm:t>
        <a:bodyPr/>
        <a:lstStyle/>
        <a:p>
          <a:pPr rtl="1"/>
          <a:r>
            <a:rPr lang="he-IL" dirty="0" smtClean="0"/>
            <a:t>תכנית מפורטת לשנה הבאה</a:t>
          </a:r>
          <a:endParaRPr lang="he-IL" dirty="0"/>
        </a:p>
      </dgm:t>
    </dgm:pt>
    <dgm:pt modelId="{652AF3B1-4659-4781-8DAD-99EF4AC1C8C5}" type="parTrans" cxnId="{ADB88F3C-31CF-4576-9D50-3FC505085F66}">
      <dgm:prSet/>
      <dgm:spPr/>
      <dgm:t>
        <a:bodyPr/>
        <a:lstStyle/>
        <a:p>
          <a:pPr rtl="1"/>
          <a:endParaRPr lang="he-IL"/>
        </a:p>
      </dgm:t>
    </dgm:pt>
    <dgm:pt modelId="{F55D055C-F935-4650-B5F7-47A551ED37B2}" type="sibTrans" cxnId="{ADB88F3C-31CF-4576-9D50-3FC505085F66}">
      <dgm:prSet/>
      <dgm:spPr/>
      <dgm:t>
        <a:bodyPr/>
        <a:lstStyle/>
        <a:p>
          <a:pPr rtl="1"/>
          <a:endParaRPr lang="he-IL"/>
        </a:p>
      </dgm:t>
    </dgm:pt>
    <dgm:pt modelId="{1755BDB9-F6DE-4DDE-B24D-4F01B07909C0}">
      <dgm:prSet phldrT="[טקסט]" custT="1">
        <dgm:style>
          <a:lnRef idx="2">
            <a:schemeClr val="accent1"/>
          </a:lnRef>
          <a:fillRef idx="1">
            <a:schemeClr val="lt1"/>
          </a:fillRef>
          <a:effectRef idx="0">
            <a:schemeClr val="accent1"/>
          </a:effectRef>
          <a:fontRef idx="minor">
            <a:schemeClr val="dk1"/>
          </a:fontRef>
        </dgm:style>
      </dgm:prSet>
      <dgm:spPr/>
      <dgm:t>
        <a:bodyPr/>
        <a:lstStyle/>
        <a:p>
          <a:pPr rtl="1"/>
          <a:r>
            <a:rPr lang="he-IL" sz="3200" dirty="0" smtClean="0"/>
            <a:t>צעדים קיימים</a:t>
          </a:r>
          <a:endParaRPr lang="he-IL" sz="3200" dirty="0"/>
        </a:p>
      </dgm:t>
    </dgm:pt>
    <dgm:pt modelId="{82FBD0F6-773E-4C88-AD9A-C5C9491AC011}" type="parTrans" cxnId="{37486B2F-1D68-45A1-9763-C1CE18A51E1F}">
      <dgm:prSet/>
      <dgm:spPr/>
      <dgm:t>
        <a:bodyPr/>
        <a:lstStyle/>
        <a:p>
          <a:pPr rtl="1"/>
          <a:endParaRPr lang="he-IL"/>
        </a:p>
      </dgm:t>
    </dgm:pt>
    <dgm:pt modelId="{76F4E62F-FBC1-401F-9A3E-E37280037CB9}" type="sibTrans" cxnId="{37486B2F-1D68-45A1-9763-C1CE18A51E1F}">
      <dgm:prSet/>
      <dgm:spPr/>
      <dgm:t>
        <a:bodyPr/>
        <a:lstStyle/>
        <a:p>
          <a:pPr rtl="1"/>
          <a:endParaRPr lang="he-IL"/>
        </a:p>
      </dgm:t>
    </dgm:pt>
    <dgm:pt modelId="{4FED495D-CE69-4747-96BF-81432BC1D7B0}">
      <dgm:prSet phldrT="[טקסט]"/>
      <dgm:spPr/>
      <dgm:t>
        <a:bodyPr/>
        <a:lstStyle/>
        <a:p>
          <a:pPr rtl="1"/>
          <a:r>
            <a:rPr lang="he-IL" dirty="0" smtClean="0"/>
            <a:t>הקפאת תקנים</a:t>
          </a:r>
          <a:endParaRPr lang="he-IL" dirty="0"/>
        </a:p>
      </dgm:t>
    </dgm:pt>
    <dgm:pt modelId="{5DAE3596-81EF-4BE3-9D83-538FF9014EF2}" type="parTrans" cxnId="{C9DDFF40-1A77-46F7-9B5C-5BDDA09B6D26}">
      <dgm:prSet/>
      <dgm:spPr/>
      <dgm:t>
        <a:bodyPr/>
        <a:lstStyle/>
        <a:p>
          <a:pPr rtl="1"/>
          <a:endParaRPr lang="he-IL"/>
        </a:p>
      </dgm:t>
    </dgm:pt>
    <dgm:pt modelId="{F828E983-08D9-455A-AFB3-1B32E4E7D4DB}" type="sibTrans" cxnId="{C9DDFF40-1A77-46F7-9B5C-5BDDA09B6D26}">
      <dgm:prSet/>
      <dgm:spPr/>
      <dgm:t>
        <a:bodyPr/>
        <a:lstStyle/>
        <a:p>
          <a:pPr rtl="1"/>
          <a:endParaRPr lang="he-IL"/>
        </a:p>
      </dgm:t>
    </dgm:pt>
    <dgm:pt modelId="{73F101CB-8718-4086-AECB-5C38D2706A53}">
      <dgm:prSet phldrT="[טקסט]"/>
      <dgm:spPr/>
      <dgm:t>
        <a:bodyPr/>
        <a:lstStyle/>
        <a:p>
          <a:pPr rtl="1"/>
          <a:r>
            <a:rPr lang="he-IL" dirty="0" smtClean="0"/>
            <a:t>הקפאת גיוסים חדשים</a:t>
          </a:r>
          <a:endParaRPr lang="he-IL" dirty="0"/>
        </a:p>
      </dgm:t>
    </dgm:pt>
    <dgm:pt modelId="{A8BD30C9-2B2A-409E-B67B-9E9699E410CB}" type="parTrans" cxnId="{BD2694CB-AC59-4CE1-8A22-9275D4FECAF8}">
      <dgm:prSet/>
      <dgm:spPr/>
      <dgm:t>
        <a:bodyPr/>
        <a:lstStyle/>
        <a:p>
          <a:pPr rtl="1"/>
          <a:endParaRPr lang="he-IL"/>
        </a:p>
      </dgm:t>
    </dgm:pt>
    <dgm:pt modelId="{CF047DFE-FB74-4FC6-BB99-D72B98A5DE29}" type="sibTrans" cxnId="{BD2694CB-AC59-4CE1-8A22-9275D4FECAF8}">
      <dgm:prSet/>
      <dgm:spPr/>
      <dgm:t>
        <a:bodyPr/>
        <a:lstStyle/>
        <a:p>
          <a:pPr rtl="1"/>
          <a:endParaRPr lang="he-IL"/>
        </a:p>
      </dgm:t>
    </dgm:pt>
    <dgm:pt modelId="{266D2868-A7BC-45C8-9280-F3530121589B}" type="pres">
      <dgm:prSet presAssocID="{0AF2B93B-10DF-4BC4-919B-D9F9F6A35FBF}" presName="Name0" presStyleCnt="0">
        <dgm:presLayoutVars>
          <dgm:dir val="rev"/>
          <dgm:animLvl val="lvl"/>
          <dgm:resizeHandles val="exact"/>
        </dgm:presLayoutVars>
      </dgm:prSet>
      <dgm:spPr/>
      <dgm:t>
        <a:bodyPr/>
        <a:lstStyle/>
        <a:p>
          <a:pPr rtl="1"/>
          <a:endParaRPr lang="he-IL"/>
        </a:p>
      </dgm:t>
    </dgm:pt>
    <dgm:pt modelId="{69C97846-D309-456D-8A14-4EF971F8BA9D}" type="pres">
      <dgm:prSet presAssocID="{0AE9CD02-A1AB-416D-9A7C-D7AA8107002E}" presName="linNode" presStyleCnt="0"/>
      <dgm:spPr/>
    </dgm:pt>
    <dgm:pt modelId="{EB2588E4-8259-493B-820E-DB1CD4232161}" type="pres">
      <dgm:prSet presAssocID="{0AE9CD02-A1AB-416D-9A7C-D7AA8107002E}" presName="parentText" presStyleLbl="node1" presStyleIdx="0" presStyleCnt="3">
        <dgm:presLayoutVars>
          <dgm:chMax val="1"/>
          <dgm:bulletEnabled val="1"/>
        </dgm:presLayoutVars>
      </dgm:prSet>
      <dgm:spPr/>
      <dgm:t>
        <a:bodyPr/>
        <a:lstStyle/>
        <a:p>
          <a:pPr rtl="1"/>
          <a:endParaRPr lang="he-IL"/>
        </a:p>
      </dgm:t>
    </dgm:pt>
    <dgm:pt modelId="{ED80B953-0A7E-4D61-9A14-C41AD4D12190}" type="pres">
      <dgm:prSet presAssocID="{0AE9CD02-A1AB-416D-9A7C-D7AA8107002E}" presName="descendantText" presStyleLbl="alignAccFollowNode1" presStyleIdx="0" presStyleCnt="3">
        <dgm:presLayoutVars>
          <dgm:bulletEnabled val="1"/>
        </dgm:presLayoutVars>
      </dgm:prSet>
      <dgm:spPr/>
      <dgm:t>
        <a:bodyPr/>
        <a:lstStyle/>
        <a:p>
          <a:pPr rtl="1"/>
          <a:endParaRPr lang="he-IL"/>
        </a:p>
      </dgm:t>
    </dgm:pt>
    <dgm:pt modelId="{0E35C26C-0556-413B-A9B6-E62F3DA9EAF9}" type="pres">
      <dgm:prSet presAssocID="{5E51DB83-C43D-4C02-B4FE-5262189EDC6C}" presName="sp" presStyleCnt="0"/>
      <dgm:spPr/>
    </dgm:pt>
    <dgm:pt modelId="{D5B3D9A3-163A-4E6D-A099-7C89A942C526}" type="pres">
      <dgm:prSet presAssocID="{B606F13E-947A-4106-8B00-0D3F45EA32CE}" presName="linNode" presStyleCnt="0"/>
      <dgm:spPr/>
    </dgm:pt>
    <dgm:pt modelId="{18F2A2A8-7F10-4B2B-AA1E-627A82DCA15F}" type="pres">
      <dgm:prSet presAssocID="{B606F13E-947A-4106-8B00-0D3F45EA32CE}" presName="parentText" presStyleLbl="node1" presStyleIdx="1" presStyleCnt="3">
        <dgm:presLayoutVars>
          <dgm:chMax val="1"/>
          <dgm:bulletEnabled val="1"/>
        </dgm:presLayoutVars>
      </dgm:prSet>
      <dgm:spPr/>
      <dgm:t>
        <a:bodyPr/>
        <a:lstStyle/>
        <a:p>
          <a:pPr rtl="1"/>
          <a:endParaRPr lang="he-IL"/>
        </a:p>
      </dgm:t>
    </dgm:pt>
    <dgm:pt modelId="{D2F8FFAB-C284-4961-973C-02FF3F90F6DD}" type="pres">
      <dgm:prSet presAssocID="{B606F13E-947A-4106-8B00-0D3F45EA32CE}" presName="descendantText" presStyleLbl="alignAccFollowNode1" presStyleIdx="1" presStyleCnt="3">
        <dgm:presLayoutVars>
          <dgm:bulletEnabled val="1"/>
        </dgm:presLayoutVars>
      </dgm:prSet>
      <dgm:spPr/>
      <dgm:t>
        <a:bodyPr/>
        <a:lstStyle/>
        <a:p>
          <a:pPr rtl="1"/>
          <a:endParaRPr lang="he-IL"/>
        </a:p>
      </dgm:t>
    </dgm:pt>
    <dgm:pt modelId="{BC5D27CE-AD4B-4EB9-9607-C2AA71AB3EBE}" type="pres">
      <dgm:prSet presAssocID="{39B0CEAF-166E-4EE1-B177-742C09E9A146}" presName="sp" presStyleCnt="0"/>
      <dgm:spPr/>
    </dgm:pt>
    <dgm:pt modelId="{50A761B8-DB33-41BD-BAB7-10EDEBA31DB1}" type="pres">
      <dgm:prSet presAssocID="{1755BDB9-F6DE-4DDE-B24D-4F01B07909C0}" presName="linNode" presStyleCnt="0"/>
      <dgm:spPr/>
    </dgm:pt>
    <dgm:pt modelId="{91A7DB6E-D23A-44DE-8B27-A5FE065DDEE3}" type="pres">
      <dgm:prSet presAssocID="{1755BDB9-F6DE-4DDE-B24D-4F01B07909C0}" presName="parentText" presStyleLbl="node1" presStyleIdx="2" presStyleCnt="3">
        <dgm:presLayoutVars>
          <dgm:chMax val="1"/>
          <dgm:bulletEnabled val="1"/>
        </dgm:presLayoutVars>
      </dgm:prSet>
      <dgm:spPr/>
      <dgm:t>
        <a:bodyPr/>
        <a:lstStyle/>
        <a:p>
          <a:pPr rtl="1"/>
          <a:endParaRPr lang="he-IL"/>
        </a:p>
      </dgm:t>
    </dgm:pt>
    <dgm:pt modelId="{67EFA311-93CB-4459-8F4E-B2C724CE64A4}" type="pres">
      <dgm:prSet presAssocID="{1755BDB9-F6DE-4DDE-B24D-4F01B07909C0}" presName="descendantText" presStyleLbl="alignAccFollowNode1" presStyleIdx="2" presStyleCnt="3">
        <dgm:presLayoutVars>
          <dgm:bulletEnabled val="1"/>
        </dgm:presLayoutVars>
      </dgm:prSet>
      <dgm:spPr/>
      <dgm:t>
        <a:bodyPr/>
        <a:lstStyle/>
        <a:p>
          <a:pPr rtl="1"/>
          <a:endParaRPr lang="he-IL"/>
        </a:p>
      </dgm:t>
    </dgm:pt>
  </dgm:ptLst>
  <dgm:cxnLst>
    <dgm:cxn modelId="{BD2694CB-AC59-4CE1-8A22-9275D4FECAF8}" srcId="{1755BDB9-F6DE-4DDE-B24D-4F01B07909C0}" destId="{73F101CB-8718-4086-AECB-5C38D2706A53}" srcOrd="1" destOrd="0" parTransId="{A8BD30C9-2B2A-409E-B67B-9E9699E410CB}" sibTransId="{CF047DFE-FB74-4FC6-BB99-D72B98A5DE29}"/>
    <dgm:cxn modelId="{2B28F6D8-B1AE-4368-B4E0-B064F0D1D237}" srcId="{B606F13E-947A-4106-8B00-0D3F45EA32CE}" destId="{CD7622DF-1D39-41B0-8A85-CC25739A9943}" srcOrd="0" destOrd="0" parTransId="{B31A603F-C4AB-42E7-BA7B-A8C6048F07DD}" sibTransId="{A74B2159-FE80-4DDE-BD09-AD2737152613}"/>
    <dgm:cxn modelId="{F7ABC820-90B7-42C4-A119-49FF54E77A0C}" type="presOf" srcId="{0AF2B93B-10DF-4BC4-919B-D9F9F6A35FBF}" destId="{266D2868-A7BC-45C8-9280-F3530121589B}" srcOrd="0" destOrd="0" presId="urn:microsoft.com/office/officeart/2005/8/layout/vList5"/>
    <dgm:cxn modelId="{585203E3-CD49-4AFD-995A-88DF7B076A60}" type="presOf" srcId="{CD7622DF-1D39-41B0-8A85-CC25739A9943}" destId="{D2F8FFAB-C284-4961-973C-02FF3F90F6DD}" srcOrd="0" destOrd="0" presId="urn:microsoft.com/office/officeart/2005/8/layout/vList5"/>
    <dgm:cxn modelId="{F70BEA8C-1B54-42C5-B909-735B4B526994}" type="presOf" srcId="{4FED495D-CE69-4747-96BF-81432BC1D7B0}" destId="{67EFA311-93CB-4459-8F4E-B2C724CE64A4}" srcOrd="0" destOrd="0" presId="urn:microsoft.com/office/officeart/2005/8/layout/vList5"/>
    <dgm:cxn modelId="{8A525493-1A0E-4A17-B93C-E99CF2FE9EED}" type="presOf" srcId="{73F101CB-8718-4086-AECB-5C38D2706A53}" destId="{67EFA311-93CB-4459-8F4E-B2C724CE64A4}" srcOrd="0" destOrd="1" presId="urn:microsoft.com/office/officeart/2005/8/layout/vList5"/>
    <dgm:cxn modelId="{C13616E8-BDAD-44E2-9F93-24005F56D4F7}" srcId="{0AF2B93B-10DF-4BC4-919B-D9F9F6A35FBF}" destId="{B606F13E-947A-4106-8B00-0D3F45EA32CE}" srcOrd="1" destOrd="0" parTransId="{DFA14DF8-52C6-4AD7-9909-CB0C1B325AE8}" sibTransId="{39B0CEAF-166E-4EE1-B177-742C09E9A146}"/>
    <dgm:cxn modelId="{E1BC63C1-90E3-4CB3-8F3F-1C4A93D48C63}" srcId="{0AF2B93B-10DF-4BC4-919B-D9F9F6A35FBF}" destId="{0AE9CD02-A1AB-416D-9A7C-D7AA8107002E}" srcOrd="0" destOrd="0" parTransId="{419A68F6-AF90-4A8C-BC3F-A12ED410B234}" sibTransId="{5E51DB83-C43D-4C02-B4FE-5262189EDC6C}"/>
    <dgm:cxn modelId="{6CF7A73E-8507-4FEA-8CAC-D8BFF11D2318}" srcId="{0AE9CD02-A1AB-416D-9A7C-D7AA8107002E}" destId="{C39D4A68-A461-4F03-B82A-3DAF31A22E7E}" srcOrd="0" destOrd="0" parTransId="{4BD461AC-A965-461A-9A27-5DF7F8E33140}" sibTransId="{130AA090-C177-46C3-869B-1D34C04ABDF0}"/>
    <dgm:cxn modelId="{37486B2F-1D68-45A1-9763-C1CE18A51E1F}" srcId="{0AF2B93B-10DF-4BC4-919B-D9F9F6A35FBF}" destId="{1755BDB9-F6DE-4DDE-B24D-4F01B07909C0}" srcOrd="2" destOrd="0" parTransId="{82FBD0F6-773E-4C88-AD9A-C5C9491AC011}" sibTransId="{76F4E62F-FBC1-401F-9A3E-E37280037CB9}"/>
    <dgm:cxn modelId="{74CFBA99-3BE4-4750-93C8-62E748B0452F}" type="presOf" srcId="{B606F13E-947A-4106-8B00-0D3F45EA32CE}" destId="{18F2A2A8-7F10-4B2B-AA1E-627A82DCA15F}" srcOrd="0" destOrd="0" presId="urn:microsoft.com/office/officeart/2005/8/layout/vList5"/>
    <dgm:cxn modelId="{ADB88F3C-31CF-4576-9D50-3FC505085F66}" srcId="{B606F13E-947A-4106-8B00-0D3F45EA32CE}" destId="{23A9F74F-0C19-4DFB-9D0B-961DA20C74BF}" srcOrd="1" destOrd="0" parTransId="{652AF3B1-4659-4781-8DAD-99EF4AC1C8C5}" sibTransId="{F55D055C-F935-4650-B5F7-47A551ED37B2}"/>
    <dgm:cxn modelId="{37CE0631-A597-4679-9325-51B96109C390}" type="presOf" srcId="{23A9F74F-0C19-4DFB-9D0B-961DA20C74BF}" destId="{D2F8FFAB-C284-4961-973C-02FF3F90F6DD}" srcOrd="0" destOrd="1" presId="urn:microsoft.com/office/officeart/2005/8/layout/vList5"/>
    <dgm:cxn modelId="{C9DDFF40-1A77-46F7-9B5C-5BDDA09B6D26}" srcId="{1755BDB9-F6DE-4DDE-B24D-4F01B07909C0}" destId="{4FED495D-CE69-4747-96BF-81432BC1D7B0}" srcOrd="0" destOrd="0" parTransId="{5DAE3596-81EF-4BE3-9D83-538FF9014EF2}" sibTransId="{F828E983-08D9-455A-AFB3-1B32E4E7D4DB}"/>
    <dgm:cxn modelId="{1D1D1111-C9CA-4638-9DEA-342CF5953CFA}" type="presOf" srcId="{C39D4A68-A461-4F03-B82A-3DAF31A22E7E}" destId="{ED80B953-0A7E-4D61-9A14-C41AD4D12190}" srcOrd="0" destOrd="0" presId="urn:microsoft.com/office/officeart/2005/8/layout/vList5"/>
    <dgm:cxn modelId="{FC4DA768-BAD0-4BF5-AD39-8864723E8B5C}" type="presOf" srcId="{1755BDB9-F6DE-4DDE-B24D-4F01B07909C0}" destId="{91A7DB6E-D23A-44DE-8B27-A5FE065DDEE3}" srcOrd="0" destOrd="0" presId="urn:microsoft.com/office/officeart/2005/8/layout/vList5"/>
    <dgm:cxn modelId="{90B459B1-25DD-4AEB-9E98-3CE51872622E}" type="presOf" srcId="{0AE9CD02-A1AB-416D-9A7C-D7AA8107002E}" destId="{EB2588E4-8259-493B-820E-DB1CD4232161}" srcOrd="0" destOrd="0" presId="urn:microsoft.com/office/officeart/2005/8/layout/vList5"/>
    <dgm:cxn modelId="{C6F9E8E8-213A-4F36-945C-DEA01FC5C383}" type="presParOf" srcId="{266D2868-A7BC-45C8-9280-F3530121589B}" destId="{69C97846-D309-456D-8A14-4EF971F8BA9D}" srcOrd="0" destOrd="0" presId="urn:microsoft.com/office/officeart/2005/8/layout/vList5"/>
    <dgm:cxn modelId="{2B556F00-7E59-4955-AE35-89CBE1F09FB4}" type="presParOf" srcId="{69C97846-D309-456D-8A14-4EF971F8BA9D}" destId="{EB2588E4-8259-493B-820E-DB1CD4232161}" srcOrd="0" destOrd="0" presId="urn:microsoft.com/office/officeart/2005/8/layout/vList5"/>
    <dgm:cxn modelId="{C6F37B2B-6224-4471-BFC2-488202A722FF}" type="presParOf" srcId="{69C97846-D309-456D-8A14-4EF971F8BA9D}" destId="{ED80B953-0A7E-4D61-9A14-C41AD4D12190}" srcOrd="1" destOrd="0" presId="urn:microsoft.com/office/officeart/2005/8/layout/vList5"/>
    <dgm:cxn modelId="{FA6648BD-D389-487E-A37D-E41339868988}" type="presParOf" srcId="{266D2868-A7BC-45C8-9280-F3530121589B}" destId="{0E35C26C-0556-413B-A9B6-E62F3DA9EAF9}" srcOrd="1" destOrd="0" presId="urn:microsoft.com/office/officeart/2005/8/layout/vList5"/>
    <dgm:cxn modelId="{3FE6C8A3-59A9-463E-BB5A-A1D9490B0A1A}" type="presParOf" srcId="{266D2868-A7BC-45C8-9280-F3530121589B}" destId="{D5B3D9A3-163A-4E6D-A099-7C89A942C526}" srcOrd="2" destOrd="0" presId="urn:microsoft.com/office/officeart/2005/8/layout/vList5"/>
    <dgm:cxn modelId="{AFFA184E-86D2-4290-9390-03476A2C4CFA}" type="presParOf" srcId="{D5B3D9A3-163A-4E6D-A099-7C89A942C526}" destId="{18F2A2A8-7F10-4B2B-AA1E-627A82DCA15F}" srcOrd="0" destOrd="0" presId="urn:microsoft.com/office/officeart/2005/8/layout/vList5"/>
    <dgm:cxn modelId="{4D208A1C-CB04-4B21-A546-65BC7EE11FDB}" type="presParOf" srcId="{D5B3D9A3-163A-4E6D-A099-7C89A942C526}" destId="{D2F8FFAB-C284-4961-973C-02FF3F90F6DD}" srcOrd="1" destOrd="0" presId="urn:microsoft.com/office/officeart/2005/8/layout/vList5"/>
    <dgm:cxn modelId="{18C91553-131C-4AB2-8D6F-1AA09C3AA58D}" type="presParOf" srcId="{266D2868-A7BC-45C8-9280-F3530121589B}" destId="{BC5D27CE-AD4B-4EB9-9607-C2AA71AB3EBE}" srcOrd="3" destOrd="0" presId="urn:microsoft.com/office/officeart/2005/8/layout/vList5"/>
    <dgm:cxn modelId="{FCA2FD3D-EE4B-47E2-A2D1-A264A6246F85}" type="presParOf" srcId="{266D2868-A7BC-45C8-9280-F3530121589B}" destId="{50A761B8-DB33-41BD-BAB7-10EDEBA31DB1}" srcOrd="4" destOrd="0" presId="urn:microsoft.com/office/officeart/2005/8/layout/vList5"/>
    <dgm:cxn modelId="{D74648B7-0D41-432F-9B1D-558961A1DE3F}" type="presParOf" srcId="{50A761B8-DB33-41BD-BAB7-10EDEBA31DB1}" destId="{91A7DB6E-D23A-44DE-8B27-A5FE065DDEE3}" srcOrd="0" destOrd="0" presId="urn:microsoft.com/office/officeart/2005/8/layout/vList5"/>
    <dgm:cxn modelId="{89B91C53-3054-4178-9630-92FCBB9BBD23}" type="presParOf" srcId="{50A761B8-DB33-41BD-BAB7-10EDEBA31DB1}" destId="{67EFA311-93CB-4459-8F4E-B2C724CE64A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38AD7-1361-42FA-AEEA-D2C90A87FEC8}">
      <dsp:nvSpPr>
        <dsp:cNvPr id="0" name=""/>
        <dsp:cNvSpPr/>
      </dsp:nvSpPr>
      <dsp:spPr>
        <a:xfrm>
          <a:off x="0" y="62216"/>
          <a:ext cx="8013700" cy="79793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8110" tIns="118110" rIns="118110" bIns="118110" numCol="1" spcCol="1270" anchor="ctr" anchorCtr="0">
          <a:noAutofit/>
        </a:bodyPr>
        <a:lstStyle/>
        <a:p>
          <a:pPr lvl="0" algn="r" defTabSz="1377950" rtl="1">
            <a:lnSpc>
              <a:spcPct val="90000"/>
            </a:lnSpc>
            <a:spcBef>
              <a:spcPct val="0"/>
            </a:spcBef>
            <a:spcAft>
              <a:spcPct val="35000"/>
            </a:spcAft>
          </a:pPr>
          <a:r>
            <a:rPr lang="he-IL" sz="3100" kern="1200" dirty="0" smtClean="0"/>
            <a:t>החלטת ממשלה – יעד של 5% עד 2019</a:t>
          </a:r>
          <a:endParaRPr lang="he-IL" sz="3100" kern="1200" dirty="0"/>
        </a:p>
      </dsp:txBody>
      <dsp:txXfrm>
        <a:off x="38952" y="101168"/>
        <a:ext cx="7935796" cy="720035"/>
      </dsp:txXfrm>
    </dsp:sp>
    <dsp:sp modelId="{5CF9F791-744B-4548-B3B8-AFD4A9612119}">
      <dsp:nvSpPr>
        <dsp:cNvPr id="0" name=""/>
        <dsp:cNvSpPr/>
      </dsp:nvSpPr>
      <dsp:spPr>
        <a:xfrm>
          <a:off x="0" y="949436"/>
          <a:ext cx="8013700" cy="79793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8110" tIns="118110" rIns="118110" bIns="118110" numCol="1" spcCol="1270" anchor="ctr" anchorCtr="0">
          <a:noAutofit/>
        </a:bodyPr>
        <a:lstStyle/>
        <a:p>
          <a:pPr lvl="0" algn="r" defTabSz="1377950" rtl="1">
            <a:lnSpc>
              <a:spcPct val="90000"/>
            </a:lnSpc>
            <a:spcBef>
              <a:spcPct val="0"/>
            </a:spcBef>
            <a:spcAft>
              <a:spcPct val="35000"/>
            </a:spcAft>
          </a:pPr>
          <a:r>
            <a:rPr lang="he-IL" sz="3100" kern="1200" dirty="0" smtClean="0"/>
            <a:t>עדכון </a:t>
          </a:r>
          <a:r>
            <a:rPr lang="he-IL" sz="3100" kern="1200" dirty="0" err="1" smtClean="0"/>
            <a:t>התקשי"ר</a:t>
          </a:r>
          <a:endParaRPr lang="he-IL" sz="3100" kern="1200" dirty="0"/>
        </a:p>
      </dsp:txBody>
      <dsp:txXfrm>
        <a:off x="38952" y="988388"/>
        <a:ext cx="7935796" cy="720035"/>
      </dsp:txXfrm>
    </dsp:sp>
    <dsp:sp modelId="{4E733E44-73BB-44CD-999B-506F99F47C06}">
      <dsp:nvSpPr>
        <dsp:cNvPr id="0" name=""/>
        <dsp:cNvSpPr/>
      </dsp:nvSpPr>
      <dsp:spPr>
        <a:xfrm>
          <a:off x="0" y="1747376"/>
          <a:ext cx="8013700" cy="19571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435" tIns="39370" rIns="220472" bIns="39370" numCol="1" spcCol="1270" anchor="t" anchorCtr="0">
          <a:noAutofit/>
        </a:bodyPr>
        <a:lstStyle/>
        <a:p>
          <a:pPr marL="228600" lvl="1" indent="-228600" algn="r" defTabSz="1066800" rtl="1">
            <a:lnSpc>
              <a:spcPct val="90000"/>
            </a:lnSpc>
            <a:spcBef>
              <a:spcPct val="0"/>
            </a:spcBef>
            <a:spcAft>
              <a:spcPct val="20000"/>
            </a:spcAft>
            <a:buChar char="••"/>
          </a:pPr>
          <a:r>
            <a:rPr lang="he-IL" sz="2400" kern="1200" dirty="0" smtClean="0"/>
            <a:t>40%  נכות ומעלה או זכאים  לתעודת עיוור וסל תקשורת </a:t>
          </a:r>
          <a:endParaRPr lang="he-IL" sz="2400" kern="1200" dirty="0"/>
        </a:p>
        <a:p>
          <a:pPr marL="228600" lvl="1" indent="-228600" algn="r" defTabSz="1066800" rtl="1">
            <a:lnSpc>
              <a:spcPct val="90000"/>
            </a:lnSpc>
            <a:spcBef>
              <a:spcPct val="0"/>
            </a:spcBef>
            <a:spcAft>
              <a:spcPct val="20000"/>
            </a:spcAft>
            <a:buChar char="••"/>
          </a:pPr>
          <a:r>
            <a:rPr lang="he-IL" sz="2400" kern="1200" dirty="0" smtClean="0"/>
            <a:t>20% נכות ומעלה</a:t>
          </a:r>
          <a:endParaRPr lang="he-IL" sz="2400" kern="1200" dirty="0"/>
        </a:p>
        <a:p>
          <a:pPr marL="457200" lvl="2" indent="-228600" algn="r" defTabSz="1066800" rtl="1">
            <a:lnSpc>
              <a:spcPct val="90000"/>
            </a:lnSpc>
            <a:spcBef>
              <a:spcPct val="0"/>
            </a:spcBef>
            <a:spcAft>
              <a:spcPct val="20000"/>
            </a:spcAft>
            <a:buChar char="••"/>
          </a:pPr>
          <a:r>
            <a:rPr lang="he-IL" sz="2400" kern="1200" dirty="0" smtClean="0"/>
            <a:t>זכאים /קיבלו בחמש שנים אחרונות שיקום מקצועי</a:t>
          </a:r>
          <a:endParaRPr lang="he-IL" sz="2400" kern="1200" dirty="0"/>
        </a:p>
        <a:p>
          <a:pPr marL="457200" lvl="2" indent="-228600" algn="r" defTabSz="1066800" rtl="1">
            <a:lnSpc>
              <a:spcPct val="90000"/>
            </a:lnSpc>
            <a:spcBef>
              <a:spcPct val="0"/>
            </a:spcBef>
            <a:spcAft>
              <a:spcPct val="20000"/>
            </a:spcAft>
            <a:buChar char="••"/>
          </a:pPr>
          <a:r>
            <a:rPr lang="he-IL" sz="2400" kern="1200" dirty="0" smtClean="0"/>
            <a:t>אגף השיקום במשרד הביטחון</a:t>
          </a:r>
          <a:endParaRPr lang="he-IL" sz="2400" kern="1200" dirty="0"/>
        </a:p>
        <a:p>
          <a:pPr marL="457200" lvl="2" indent="-228600" algn="r" defTabSz="1066800" rtl="1">
            <a:lnSpc>
              <a:spcPct val="90000"/>
            </a:lnSpc>
            <a:spcBef>
              <a:spcPct val="0"/>
            </a:spcBef>
            <a:spcAft>
              <a:spcPct val="20000"/>
            </a:spcAft>
            <a:buChar char="••"/>
          </a:pPr>
          <a:r>
            <a:rPr lang="he-IL" sz="2400" kern="1200" dirty="0" smtClean="0"/>
            <a:t>שעברו תכנית תעסוקה של המטה לשילוב אנשים עם מוגבלות</a:t>
          </a:r>
          <a:endParaRPr lang="he-IL" sz="2400" kern="1200" dirty="0"/>
        </a:p>
      </dsp:txBody>
      <dsp:txXfrm>
        <a:off x="0" y="1747376"/>
        <a:ext cx="8013700" cy="1957185"/>
      </dsp:txXfrm>
    </dsp:sp>
    <dsp:sp modelId="{776F2C16-2D27-4B8C-85D9-D259734FA4A5}">
      <dsp:nvSpPr>
        <dsp:cNvPr id="0" name=""/>
        <dsp:cNvSpPr/>
      </dsp:nvSpPr>
      <dsp:spPr>
        <a:xfrm>
          <a:off x="0" y="3704561"/>
          <a:ext cx="8013700" cy="797939"/>
        </a:xfrm>
        <a:prstGeom prst="roundRect">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8110" tIns="118110" rIns="118110" bIns="118110" numCol="1" spcCol="1270" anchor="ctr" anchorCtr="0">
          <a:noAutofit/>
        </a:bodyPr>
        <a:lstStyle/>
        <a:p>
          <a:pPr lvl="0" algn="r" defTabSz="1377950" rtl="1">
            <a:lnSpc>
              <a:spcPct val="90000"/>
            </a:lnSpc>
            <a:spcBef>
              <a:spcPct val="0"/>
            </a:spcBef>
            <a:spcAft>
              <a:spcPct val="35000"/>
            </a:spcAft>
          </a:pPr>
          <a:r>
            <a:rPr lang="he-IL" sz="3100" kern="1200" dirty="0" smtClean="0"/>
            <a:t>בעבודה</a:t>
          </a:r>
          <a:endParaRPr lang="he-IL" sz="3100" kern="1200" dirty="0"/>
        </a:p>
      </dsp:txBody>
      <dsp:txXfrm>
        <a:off x="38952" y="3743513"/>
        <a:ext cx="7935796" cy="720035"/>
      </dsp:txXfrm>
    </dsp:sp>
    <dsp:sp modelId="{937725AC-BDA8-47A7-85C0-21BB3A888808}">
      <dsp:nvSpPr>
        <dsp:cNvPr id="0" name=""/>
        <dsp:cNvSpPr/>
      </dsp:nvSpPr>
      <dsp:spPr>
        <a:xfrm>
          <a:off x="0" y="4502501"/>
          <a:ext cx="8013700" cy="786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435" tIns="39370" rIns="220472" bIns="39370" numCol="1" spcCol="1270" anchor="t" anchorCtr="0">
          <a:noAutofit/>
        </a:bodyPr>
        <a:lstStyle/>
        <a:p>
          <a:pPr marL="228600" lvl="1" indent="-228600" algn="r" defTabSz="1066800" rtl="1">
            <a:lnSpc>
              <a:spcPct val="90000"/>
            </a:lnSpc>
            <a:spcBef>
              <a:spcPct val="0"/>
            </a:spcBef>
            <a:spcAft>
              <a:spcPct val="20000"/>
            </a:spcAft>
            <a:buChar char="••"/>
          </a:pPr>
          <a:r>
            <a:rPr lang="he-IL" sz="2400" kern="1200" dirty="0" smtClean="0"/>
            <a:t>הסדרת נושא התאמות וועדות רפואיות</a:t>
          </a:r>
          <a:endParaRPr lang="he-IL" sz="2400" kern="1200" dirty="0"/>
        </a:p>
        <a:p>
          <a:pPr marL="228600" lvl="1" indent="-228600" algn="r" defTabSz="1066800" rtl="1">
            <a:lnSpc>
              <a:spcPct val="90000"/>
            </a:lnSpc>
            <a:spcBef>
              <a:spcPct val="0"/>
            </a:spcBef>
            <a:spcAft>
              <a:spcPct val="20000"/>
            </a:spcAft>
            <a:buChar char="••"/>
          </a:pPr>
          <a:r>
            <a:rPr lang="he-IL" sz="2400" kern="1200" dirty="0" smtClean="0"/>
            <a:t>הצעת חוק להגדרת יעד והגדרת אדם עם מוגבלות</a:t>
          </a:r>
          <a:endParaRPr lang="he-IL" sz="2400" kern="1200" dirty="0"/>
        </a:p>
      </dsp:txBody>
      <dsp:txXfrm>
        <a:off x="0" y="4502501"/>
        <a:ext cx="8013700" cy="7860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E4F540-121F-43EA-90C1-F6BB118A61C1}">
      <dsp:nvSpPr>
        <dsp:cNvPr id="0" name=""/>
        <dsp:cNvSpPr/>
      </dsp:nvSpPr>
      <dsp:spPr>
        <a:xfrm rot="16200000">
          <a:off x="2348276" y="-2247633"/>
          <a:ext cx="782711" cy="5479264"/>
        </a:xfrm>
        <a:prstGeom prst="round2SameRect">
          <a:avLst/>
        </a:prstGeom>
        <a:solidFill>
          <a:schemeClr val="lt1">
            <a:alpha val="90000"/>
            <a:tint val="40000"/>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he-IL" sz="2400" kern="1200" dirty="0" smtClean="0"/>
            <a:t>35 תוספתי בשנה</a:t>
          </a:r>
          <a:endParaRPr lang="he-IL" sz="2400" kern="1200" dirty="0"/>
        </a:p>
      </dsp:txBody>
      <dsp:txXfrm rot="5400000">
        <a:off x="38209" y="138852"/>
        <a:ext cx="5441055" cy="706293"/>
      </dsp:txXfrm>
    </dsp:sp>
    <dsp:sp modelId="{2307379F-C079-4858-BFAF-B58835CB4842}">
      <dsp:nvSpPr>
        <dsp:cNvPr id="0" name=""/>
        <dsp:cNvSpPr/>
      </dsp:nvSpPr>
      <dsp:spPr>
        <a:xfrm>
          <a:off x="5479264" y="2803"/>
          <a:ext cx="3082086" cy="978389"/>
        </a:xfrm>
        <a:prstGeom prst="roundRect">
          <a:avLst/>
        </a:prstGeom>
        <a:solidFill>
          <a:schemeClr val="lt1">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rtl="1">
            <a:lnSpc>
              <a:spcPct val="90000"/>
            </a:lnSpc>
            <a:spcBef>
              <a:spcPct val="0"/>
            </a:spcBef>
            <a:spcAft>
              <a:spcPct val="35000"/>
            </a:spcAft>
          </a:pPr>
          <a:r>
            <a:rPr lang="he-IL" sz="3600" kern="1200" dirty="0" smtClean="0"/>
            <a:t>עתודה למצטיינים</a:t>
          </a:r>
          <a:endParaRPr lang="he-IL" sz="3600" kern="1200" dirty="0"/>
        </a:p>
      </dsp:txBody>
      <dsp:txXfrm>
        <a:off x="5527025" y="50564"/>
        <a:ext cx="2986564" cy="882867"/>
      </dsp:txXfrm>
    </dsp:sp>
    <dsp:sp modelId="{1488F09E-A140-4E0C-BCAD-E93B9075E847}">
      <dsp:nvSpPr>
        <dsp:cNvPr id="0" name=""/>
        <dsp:cNvSpPr/>
      </dsp:nvSpPr>
      <dsp:spPr>
        <a:xfrm rot="16200000">
          <a:off x="2348276" y="-1220323"/>
          <a:ext cx="782711" cy="5479264"/>
        </a:xfrm>
        <a:prstGeom prst="round2SameRect">
          <a:avLst/>
        </a:prstGeom>
        <a:solidFill>
          <a:schemeClr val="lt1">
            <a:alpha val="90000"/>
            <a:tint val="40000"/>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he-IL" sz="2400" kern="1200" dirty="0" smtClean="0"/>
            <a:t>50 תוספתי לשנה</a:t>
          </a:r>
          <a:endParaRPr lang="he-IL" sz="2400" kern="1200" dirty="0"/>
        </a:p>
      </dsp:txBody>
      <dsp:txXfrm rot="5400000">
        <a:off x="38209" y="1166162"/>
        <a:ext cx="5441055" cy="706293"/>
      </dsp:txXfrm>
    </dsp:sp>
    <dsp:sp modelId="{68F7B156-D6DF-4A8C-A2E6-0ABE8FBC92A9}">
      <dsp:nvSpPr>
        <dsp:cNvPr id="0" name=""/>
        <dsp:cNvSpPr/>
      </dsp:nvSpPr>
      <dsp:spPr>
        <a:xfrm>
          <a:off x="5479264" y="1030113"/>
          <a:ext cx="3082086" cy="978389"/>
        </a:xfrm>
        <a:prstGeom prst="roundRect">
          <a:avLst/>
        </a:prstGeom>
        <a:solidFill>
          <a:schemeClr val="lt1">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rtl="1">
            <a:lnSpc>
              <a:spcPct val="90000"/>
            </a:lnSpc>
            <a:spcBef>
              <a:spcPct val="0"/>
            </a:spcBef>
            <a:spcAft>
              <a:spcPct val="35000"/>
            </a:spcAft>
          </a:pPr>
          <a:r>
            <a:rPr lang="he-IL" sz="3600" kern="1200" dirty="0" smtClean="0"/>
            <a:t>סטודנטים</a:t>
          </a:r>
          <a:endParaRPr lang="he-IL" sz="3600" kern="1200" dirty="0"/>
        </a:p>
      </dsp:txBody>
      <dsp:txXfrm>
        <a:off x="5527025" y="1077874"/>
        <a:ext cx="2986564" cy="882867"/>
      </dsp:txXfrm>
    </dsp:sp>
    <dsp:sp modelId="{0C80EE34-8C7F-4A37-93A6-FE0CD95655E3}">
      <dsp:nvSpPr>
        <dsp:cNvPr id="0" name=""/>
        <dsp:cNvSpPr/>
      </dsp:nvSpPr>
      <dsp:spPr>
        <a:xfrm rot="16200000">
          <a:off x="2155559" y="57663"/>
          <a:ext cx="1179515" cy="5473913"/>
        </a:xfrm>
        <a:prstGeom prst="round2SameRect">
          <a:avLst/>
        </a:prstGeom>
        <a:solidFill>
          <a:schemeClr val="lt1">
            <a:alpha val="90000"/>
            <a:tint val="40000"/>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he-IL" sz="2400" kern="1200" dirty="0" smtClean="0"/>
            <a:t>18 מעבדות רפואיות  -</a:t>
          </a:r>
          <a:endParaRPr lang="he-IL" sz="2400" kern="1200" dirty="0"/>
        </a:p>
        <a:p>
          <a:pPr marL="228600" lvl="1" indent="-228600" algn="r" defTabSz="1066800" rtl="1">
            <a:lnSpc>
              <a:spcPct val="90000"/>
            </a:lnSpc>
            <a:spcBef>
              <a:spcPct val="0"/>
            </a:spcBef>
            <a:spcAft>
              <a:spcPct val="15000"/>
            </a:spcAft>
            <a:buChar char="••"/>
          </a:pPr>
          <a:r>
            <a:rPr lang="he-IL" sz="2400" kern="1200" dirty="0" smtClean="0"/>
            <a:t>30 טכנאים מכשור רפואי</a:t>
          </a:r>
          <a:endParaRPr lang="he-IL" sz="2400" kern="1200" dirty="0"/>
        </a:p>
        <a:p>
          <a:pPr marL="228600" lvl="1" indent="-228600" algn="r" defTabSz="1066800" rtl="1">
            <a:lnSpc>
              <a:spcPct val="90000"/>
            </a:lnSpc>
            <a:spcBef>
              <a:spcPct val="0"/>
            </a:spcBef>
            <a:spcAft>
              <a:spcPct val="15000"/>
            </a:spcAft>
            <a:buChar char="••"/>
          </a:pPr>
          <a:r>
            <a:rPr lang="he-IL" sz="2400" kern="1200" dirty="0" smtClean="0"/>
            <a:t>90 אחיות בבתי חולים ובריאות הציבור בשנה</a:t>
          </a:r>
          <a:endParaRPr lang="he-IL" sz="2400" kern="1200" dirty="0"/>
        </a:p>
        <a:p>
          <a:pPr marL="228600" lvl="1" indent="-228600" algn="r" defTabSz="1066800" rtl="1">
            <a:lnSpc>
              <a:spcPct val="90000"/>
            </a:lnSpc>
            <a:spcBef>
              <a:spcPct val="0"/>
            </a:spcBef>
            <a:spcAft>
              <a:spcPct val="15000"/>
            </a:spcAft>
            <a:buChar char="••"/>
          </a:pPr>
          <a:r>
            <a:rPr lang="he-IL" sz="2400" kern="1200" dirty="0" smtClean="0"/>
            <a:t>30 מסלולים נוספים לשנה</a:t>
          </a:r>
          <a:endParaRPr lang="he-IL" sz="2400" kern="1200" dirty="0"/>
        </a:p>
      </dsp:txBody>
      <dsp:txXfrm rot="5400000">
        <a:off x="65940" y="2262441"/>
        <a:ext cx="5416334" cy="1064357"/>
      </dsp:txXfrm>
    </dsp:sp>
    <dsp:sp modelId="{AD7171CB-EDB8-496D-B7F5-F187054B8428}">
      <dsp:nvSpPr>
        <dsp:cNvPr id="0" name=""/>
        <dsp:cNvSpPr/>
      </dsp:nvSpPr>
      <dsp:spPr>
        <a:xfrm>
          <a:off x="5482273" y="2057422"/>
          <a:ext cx="3079076" cy="1474394"/>
        </a:xfrm>
        <a:prstGeom prst="roundRect">
          <a:avLst/>
        </a:prstGeom>
        <a:solidFill>
          <a:schemeClr val="lt1">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rtl="1">
            <a:lnSpc>
              <a:spcPct val="90000"/>
            </a:lnSpc>
            <a:spcBef>
              <a:spcPct val="0"/>
            </a:spcBef>
            <a:spcAft>
              <a:spcPct val="35000"/>
            </a:spcAft>
          </a:pPr>
          <a:r>
            <a:rPr lang="he-IL" sz="3600" kern="1200" dirty="0" smtClean="0"/>
            <a:t>מסלולי שירות</a:t>
          </a:r>
          <a:endParaRPr lang="he-IL" sz="3600" kern="1200" dirty="0"/>
        </a:p>
      </dsp:txBody>
      <dsp:txXfrm>
        <a:off x="5554247" y="2129396"/>
        <a:ext cx="2935128" cy="1330446"/>
      </dsp:txXfrm>
    </dsp:sp>
    <dsp:sp modelId="{DE06B840-6B82-460E-A391-F26576624B48}">
      <dsp:nvSpPr>
        <dsp:cNvPr id="0" name=""/>
        <dsp:cNvSpPr/>
      </dsp:nvSpPr>
      <dsp:spPr>
        <a:xfrm rot="16200000">
          <a:off x="2348276" y="1330299"/>
          <a:ext cx="782711" cy="5479264"/>
        </a:xfrm>
        <a:prstGeom prst="round2SameRect">
          <a:avLst/>
        </a:prstGeom>
        <a:solidFill>
          <a:schemeClr val="lt1">
            <a:alpha val="90000"/>
            <a:tint val="40000"/>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he-IL" sz="2400" kern="1200" dirty="0" smtClean="0"/>
            <a:t>התאמת בחינות/הדרכת ועדת בוחנים/כלי הדרכה לקולטים</a:t>
          </a:r>
          <a:endParaRPr lang="he-IL" sz="2400" kern="1200" dirty="0"/>
        </a:p>
      </dsp:txBody>
      <dsp:txXfrm rot="5400000">
        <a:off x="38209" y="3716785"/>
        <a:ext cx="5441055" cy="706293"/>
      </dsp:txXfrm>
    </dsp:sp>
    <dsp:sp modelId="{E99DE827-575D-493C-B696-B08CB87D76A3}">
      <dsp:nvSpPr>
        <dsp:cNvPr id="0" name=""/>
        <dsp:cNvSpPr/>
      </dsp:nvSpPr>
      <dsp:spPr>
        <a:xfrm>
          <a:off x="5479264" y="3580736"/>
          <a:ext cx="3082086" cy="978389"/>
        </a:xfrm>
        <a:prstGeom prst="roundRect">
          <a:avLst/>
        </a:prstGeom>
        <a:solidFill>
          <a:schemeClr val="lt1">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rtl="1">
            <a:lnSpc>
              <a:spcPct val="90000"/>
            </a:lnSpc>
            <a:spcBef>
              <a:spcPct val="0"/>
            </a:spcBef>
            <a:spcAft>
              <a:spcPct val="35000"/>
            </a:spcAft>
          </a:pPr>
          <a:r>
            <a:rPr lang="he-IL" sz="3600" kern="1200" dirty="0" smtClean="0"/>
            <a:t>מיון וקליטה</a:t>
          </a:r>
          <a:endParaRPr lang="he-IL" sz="3600" kern="1200" dirty="0"/>
        </a:p>
      </dsp:txBody>
      <dsp:txXfrm>
        <a:off x="5527025" y="3628497"/>
        <a:ext cx="2986564" cy="882867"/>
      </dsp:txXfrm>
    </dsp:sp>
    <dsp:sp modelId="{C76DA241-21FC-4164-9200-BBC1FE20B124}">
      <dsp:nvSpPr>
        <dsp:cNvPr id="0" name=""/>
        <dsp:cNvSpPr/>
      </dsp:nvSpPr>
      <dsp:spPr>
        <a:xfrm rot="16200000">
          <a:off x="2348276" y="2357609"/>
          <a:ext cx="782711" cy="5479264"/>
        </a:xfrm>
        <a:prstGeom prst="round2SameRect">
          <a:avLst/>
        </a:prstGeom>
        <a:solidFill>
          <a:schemeClr val="lt1">
            <a:alpha val="90000"/>
            <a:tint val="40000"/>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he-IL" sz="2400" kern="1200" dirty="0" smtClean="0"/>
            <a:t>הכשרת האינטרנט/פרסום בכלי תקשורת חרדים/מפגשי חשיפה</a:t>
          </a:r>
          <a:endParaRPr lang="he-IL" sz="2400" kern="1200" dirty="0"/>
        </a:p>
      </dsp:txBody>
      <dsp:txXfrm rot="5400000">
        <a:off x="38209" y="4744095"/>
        <a:ext cx="5441055" cy="706293"/>
      </dsp:txXfrm>
    </dsp:sp>
    <dsp:sp modelId="{80D740D9-DE8D-45F6-A815-709EF17F0D80}">
      <dsp:nvSpPr>
        <dsp:cNvPr id="0" name=""/>
        <dsp:cNvSpPr/>
      </dsp:nvSpPr>
      <dsp:spPr>
        <a:xfrm>
          <a:off x="5479264" y="4608046"/>
          <a:ext cx="3082086" cy="978389"/>
        </a:xfrm>
        <a:prstGeom prst="roundRect">
          <a:avLst/>
        </a:prstGeom>
        <a:solidFill>
          <a:schemeClr val="lt1">
            <a:hueOff val="0"/>
            <a:satOff val="0"/>
            <a:lumOff val="0"/>
            <a:alphaOff val="0"/>
          </a:schemeClr>
        </a:solidFill>
        <a:ln w="285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rtl="1">
            <a:lnSpc>
              <a:spcPct val="90000"/>
            </a:lnSpc>
            <a:spcBef>
              <a:spcPct val="0"/>
            </a:spcBef>
            <a:spcAft>
              <a:spcPct val="35000"/>
            </a:spcAft>
          </a:pPr>
          <a:r>
            <a:rPr lang="he-IL" sz="3600" kern="1200" dirty="0" smtClean="0"/>
            <a:t>פרסום </a:t>
          </a:r>
          <a:endParaRPr lang="he-IL" sz="3600" kern="1200" dirty="0"/>
        </a:p>
      </dsp:txBody>
      <dsp:txXfrm>
        <a:off x="5527025" y="4655807"/>
        <a:ext cx="2986564" cy="88286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AA2289-CBD2-4D76-9637-0598A5811AB0}">
      <dsp:nvSpPr>
        <dsp:cNvPr id="0" name=""/>
        <dsp:cNvSpPr/>
      </dsp:nvSpPr>
      <dsp:spPr>
        <a:xfrm rot="16200000">
          <a:off x="620266" y="876069"/>
          <a:ext cx="3796103" cy="4153106"/>
        </a:xfrm>
        <a:prstGeom prst="round2SameRect">
          <a:avLst>
            <a:gd name="adj1" fmla="val 16670"/>
            <a:gd name="adj2" fmla="val 0"/>
          </a:avLst>
        </a:prstGeom>
        <a:solidFill>
          <a:schemeClr val="lt1"/>
        </a:solidFill>
        <a:ln w="57150" cap="flat" cmpd="sng" algn="ctr">
          <a:solidFill>
            <a:schemeClr val="accent3"/>
          </a:solidFill>
          <a:prstDash val="solid"/>
        </a:ln>
        <a:effectLst/>
        <a:sp3d z="-211800" extrusionH="10600"/>
      </dsp:spPr>
      <dsp:style>
        <a:lnRef idx="2">
          <a:schemeClr val="accent3"/>
        </a:lnRef>
        <a:fillRef idx="1">
          <a:schemeClr val="lt1"/>
        </a:fillRef>
        <a:effectRef idx="0">
          <a:schemeClr val="accent3"/>
        </a:effectRef>
        <a:fontRef idx="minor">
          <a:schemeClr val="dk1"/>
        </a:fontRef>
      </dsp:style>
      <dsp:txBody>
        <a:bodyPr spcFirstLastPara="0" vert="horz" wrap="square" lIns="137160" tIns="228600" rIns="205740" bIns="228600" numCol="1" spcCol="1270" anchor="t" anchorCtr="0">
          <a:noAutofit/>
        </a:bodyPr>
        <a:lstStyle/>
        <a:p>
          <a:pPr lvl="0" algn="r" defTabSz="1600200" rtl="1">
            <a:lnSpc>
              <a:spcPct val="90000"/>
            </a:lnSpc>
            <a:spcBef>
              <a:spcPct val="0"/>
            </a:spcBef>
            <a:spcAft>
              <a:spcPct val="35000"/>
            </a:spcAft>
          </a:pPr>
          <a:r>
            <a:rPr lang="he-IL" sz="3600" u="sng" kern="1200" dirty="0" smtClean="0"/>
            <a:t>היצע</a:t>
          </a:r>
          <a:endParaRPr lang="he-IL" sz="3600" u="sng" kern="1200" dirty="0"/>
        </a:p>
        <a:p>
          <a:pPr marL="285750" lvl="1" indent="-285750" algn="r" defTabSz="1244600" rtl="1">
            <a:lnSpc>
              <a:spcPct val="90000"/>
            </a:lnSpc>
            <a:spcBef>
              <a:spcPct val="0"/>
            </a:spcBef>
            <a:spcAft>
              <a:spcPct val="15000"/>
            </a:spcAft>
            <a:buChar char="••"/>
          </a:pPr>
          <a:r>
            <a:rPr lang="he-IL" sz="2800" kern="1200" dirty="0" smtClean="0"/>
            <a:t>עמותות</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מרכזי תעסוקה</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כנסים</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מובילי קהילות</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חבר מביא חבר</a:t>
          </a:r>
          <a:endParaRPr lang="he-IL" sz="2800" kern="1200" dirty="0"/>
        </a:p>
      </dsp:txBody>
      <dsp:txXfrm rot="5400000">
        <a:off x="627109" y="1239914"/>
        <a:ext cx="3967762" cy="3425415"/>
      </dsp:txXfrm>
    </dsp:sp>
    <dsp:sp modelId="{26EE3A75-FD86-44F2-AC00-99C999EEAB27}">
      <dsp:nvSpPr>
        <dsp:cNvPr id="0" name=""/>
        <dsp:cNvSpPr/>
      </dsp:nvSpPr>
      <dsp:spPr>
        <a:xfrm rot="5400000">
          <a:off x="4862892" y="856583"/>
          <a:ext cx="3796103" cy="4192079"/>
        </a:xfrm>
        <a:prstGeom prst="round2SameRect">
          <a:avLst>
            <a:gd name="adj1" fmla="val 16670"/>
            <a:gd name="adj2" fmla="val 0"/>
          </a:avLst>
        </a:prstGeom>
        <a:solidFill>
          <a:schemeClr val="lt1"/>
        </a:solidFill>
        <a:ln w="57150" cap="flat" cmpd="sng" algn="ctr">
          <a:solidFill>
            <a:schemeClr val="accent3"/>
          </a:solidFill>
          <a:prstDash val="solid"/>
        </a:ln>
        <a:effectLst/>
        <a:sp3d z="-211800" extrusionH="10600"/>
      </dsp:spPr>
      <dsp:style>
        <a:lnRef idx="2">
          <a:schemeClr val="accent3"/>
        </a:lnRef>
        <a:fillRef idx="1">
          <a:schemeClr val="lt1"/>
        </a:fillRef>
        <a:effectRef idx="0">
          <a:schemeClr val="accent3"/>
        </a:effectRef>
        <a:fontRef idx="minor">
          <a:schemeClr val="dk1"/>
        </a:fontRef>
      </dsp:style>
      <dsp:txBody>
        <a:bodyPr spcFirstLastPara="0" vert="horz" wrap="square" lIns="205740" tIns="228600" rIns="137160" bIns="228600" numCol="1" spcCol="1270" anchor="t" anchorCtr="0">
          <a:noAutofit/>
        </a:bodyPr>
        <a:lstStyle/>
        <a:p>
          <a:pPr lvl="0" algn="r" defTabSz="1600200" rtl="1">
            <a:lnSpc>
              <a:spcPct val="90000"/>
            </a:lnSpc>
            <a:spcBef>
              <a:spcPct val="0"/>
            </a:spcBef>
            <a:spcAft>
              <a:spcPct val="35000"/>
            </a:spcAft>
          </a:pPr>
          <a:r>
            <a:rPr lang="he-IL" sz="3600" u="sng" kern="1200" dirty="0" smtClean="0"/>
            <a:t>ביקוש</a:t>
          </a:r>
          <a:endParaRPr lang="he-IL" sz="3600" u="sng" kern="1200" dirty="0"/>
        </a:p>
        <a:p>
          <a:pPr marL="285750" lvl="1" indent="-285750" algn="r" defTabSz="1244600" rtl="1">
            <a:lnSpc>
              <a:spcPct val="90000"/>
            </a:lnSpc>
            <a:spcBef>
              <a:spcPct val="0"/>
            </a:spcBef>
            <a:spcAft>
              <a:spcPct val="15000"/>
            </a:spcAft>
            <a:buChar char="••"/>
          </a:pPr>
          <a:r>
            <a:rPr lang="he-IL" sz="2800" kern="1200" dirty="0" smtClean="0"/>
            <a:t>קביעת יעדים</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העדפה מתקנת</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משרות מסומנות</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הדרכות משרדים</a:t>
          </a:r>
          <a:endParaRPr lang="he-IL" sz="2800" kern="1200" dirty="0"/>
        </a:p>
        <a:p>
          <a:pPr marL="285750" lvl="1" indent="-285750" algn="r" defTabSz="1244600" rtl="1">
            <a:lnSpc>
              <a:spcPct val="90000"/>
            </a:lnSpc>
            <a:spcBef>
              <a:spcPct val="0"/>
            </a:spcBef>
            <a:spcAft>
              <a:spcPct val="15000"/>
            </a:spcAft>
            <a:buChar char="••"/>
          </a:pPr>
          <a:r>
            <a:rPr lang="he-IL" sz="2800" kern="1200" dirty="0" smtClean="0"/>
            <a:t>ועדת חריגים</a:t>
          </a:r>
        </a:p>
        <a:p>
          <a:pPr marL="285750" lvl="1" indent="-285750" algn="r" defTabSz="1244600" rtl="1">
            <a:lnSpc>
              <a:spcPct val="90000"/>
            </a:lnSpc>
            <a:spcBef>
              <a:spcPct val="0"/>
            </a:spcBef>
            <a:spcAft>
              <a:spcPct val="15000"/>
            </a:spcAft>
            <a:buChar char="••"/>
          </a:pPr>
          <a:endParaRPr lang="he-IL" sz="2800" kern="1200" dirty="0"/>
        </a:p>
      </dsp:txBody>
      <dsp:txXfrm rot="-5400000">
        <a:off x="4664904" y="1239915"/>
        <a:ext cx="4006735" cy="3425415"/>
      </dsp:txXfrm>
    </dsp:sp>
    <dsp:sp modelId="{1FC75B57-F082-4EC5-B084-8FFAB5D5342F}">
      <dsp:nvSpPr>
        <dsp:cNvPr id="0" name=""/>
        <dsp:cNvSpPr/>
      </dsp:nvSpPr>
      <dsp:spPr>
        <a:xfrm>
          <a:off x="3205931" y="0"/>
          <a:ext cx="2425160" cy="2425042"/>
        </a:xfrm>
        <a:prstGeom prst="circularArrow">
          <a:avLst>
            <a:gd name="adj1" fmla="val 12500"/>
            <a:gd name="adj2" fmla="val 1142322"/>
            <a:gd name="adj3" fmla="val 20457678"/>
            <a:gd name="adj4" fmla="val 10800000"/>
            <a:gd name="adj5" fmla="val 12500"/>
          </a:avLst>
        </a:prstGeom>
        <a:solidFill>
          <a:schemeClr val="lt1">
            <a:hueOff val="0"/>
            <a:satOff val="0"/>
            <a:lumOff val="0"/>
            <a:alphaOff val="0"/>
          </a:schemeClr>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4DBE8BCF-91A5-4E4C-81FD-E2989FB1D7BA}">
      <dsp:nvSpPr>
        <dsp:cNvPr id="0" name=""/>
        <dsp:cNvSpPr/>
      </dsp:nvSpPr>
      <dsp:spPr>
        <a:xfrm rot="10800000">
          <a:off x="3205931" y="3479613"/>
          <a:ext cx="2425160" cy="2425042"/>
        </a:xfrm>
        <a:prstGeom prst="circularArrow">
          <a:avLst>
            <a:gd name="adj1" fmla="val 12500"/>
            <a:gd name="adj2" fmla="val 1142322"/>
            <a:gd name="adj3" fmla="val 20457678"/>
            <a:gd name="adj4" fmla="val 10800000"/>
            <a:gd name="adj5" fmla="val 12500"/>
          </a:avLst>
        </a:prstGeom>
        <a:solidFill>
          <a:schemeClr val="lt1">
            <a:hueOff val="0"/>
            <a:satOff val="0"/>
            <a:lumOff val="0"/>
            <a:alphaOff val="0"/>
          </a:schemeClr>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80B953-0A7E-4D61-9A14-C41AD4D12190}">
      <dsp:nvSpPr>
        <dsp:cNvPr id="0" name=""/>
        <dsp:cNvSpPr/>
      </dsp:nvSpPr>
      <dsp:spPr>
        <a:xfrm rot="16200000">
          <a:off x="2050047" y="-1901980"/>
          <a:ext cx="1166849" cy="526694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r" defTabSz="1422400" rtl="1">
            <a:lnSpc>
              <a:spcPct val="90000"/>
            </a:lnSpc>
            <a:spcBef>
              <a:spcPct val="0"/>
            </a:spcBef>
            <a:spcAft>
              <a:spcPct val="15000"/>
            </a:spcAft>
            <a:buChar char="••"/>
          </a:pPr>
          <a:r>
            <a:rPr lang="he-IL" sz="3200" kern="1200" dirty="0" smtClean="0"/>
            <a:t>כל המשרדים ויחידות הסמך </a:t>
          </a:r>
          <a:endParaRPr lang="he-IL" sz="3200" kern="1200" dirty="0"/>
        </a:p>
      </dsp:txBody>
      <dsp:txXfrm rot="5400000">
        <a:off x="56961" y="205028"/>
        <a:ext cx="5209983" cy="1052927"/>
      </dsp:txXfrm>
    </dsp:sp>
    <dsp:sp modelId="{EB2588E4-8259-493B-820E-DB1CD4232161}">
      <dsp:nvSpPr>
        <dsp:cNvPr id="0" name=""/>
        <dsp:cNvSpPr/>
      </dsp:nvSpPr>
      <dsp:spPr>
        <a:xfrm>
          <a:off x="5266944" y="2209"/>
          <a:ext cx="2962656" cy="1458562"/>
        </a:xfrm>
        <a:prstGeom prst="roundRect">
          <a:avLst/>
        </a:prstGeom>
        <a:solidFill>
          <a:schemeClr val="lt1"/>
        </a:solidFill>
        <a:ln w="28575"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121920" tIns="60960" rIns="121920" bIns="60960" numCol="1" spcCol="1270" anchor="ctr" anchorCtr="0">
          <a:noAutofit/>
        </a:bodyPr>
        <a:lstStyle/>
        <a:p>
          <a:pPr lvl="0" algn="ctr" defTabSz="1422400" rtl="1">
            <a:lnSpc>
              <a:spcPct val="90000"/>
            </a:lnSpc>
            <a:spcBef>
              <a:spcPct val="0"/>
            </a:spcBef>
            <a:spcAft>
              <a:spcPct val="35000"/>
            </a:spcAft>
          </a:pPr>
          <a:r>
            <a:rPr lang="he-IL" sz="3200" kern="1200" dirty="0" smtClean="0"/>
            <a:t>מי מגיע</a:t>
          </a:r>
          <a:endParaRPr lang="he-IL" sz="3200" kern="1200" dirty="0"/>
        </a:p>
      </dsp:txBody>
      <dsp:txXfrm>
        <a:off x="5338145" y="73410"/>
        <a:ext cx="2820254" cy="1316160"/>
      </dsp:txXfrm>
    </dsp:sp>
    <dsp:sp modelId="{D2F8FFAB-C284-4961-973C-02FF3F90F6DD}">
      <dsp:nvSpPr>
        <dsp:cNvPr id="0" name=""/>
        <dsp:cNvSpPr/>
      </dsp:nvSpPr>
      <dsp:spPr>
        <a:xfrm rot="16200000">
          <a:off x="2050047" y="-370490"/>
          <a:ext cx="1166849" cy="526694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r" defTabSz="1422400" rtl="1">
            <a:lnSpc>
              <a:spcPct val="90000"/>
            </a:lnSpc>
            <a:spcBef>
              <a:spcPct val="0"/>
            </a:spcBef>
            <a:spcAft>
              <a:spcPct val="15000"/>
            </a:spcAft>
            <a:buChar char="••"/>
          </a:pPr>
          <a:r>
            <a:rPr lang="he-IL" sz="3200" kern="1200" dirty="0" smtClean="0"/>
            <a:t>עמידה ביעדים</a:t>
          </a:r>
          <a:endParaRPr lang="he-IL" sz="3200" kern="1200" dirty="0"/>
        </a:p>
        <a:p>
          <a:pPr marL="285750" lvl="1" indent="-285750" algn="r" defTabSz="1422400" rtl="1">
            <a:lnSpc>
              <a:spcPct val="90000"/>
            </a:lnSpc>
            <a:spcBef>
              <a:spcPct val="0"/>
            </a:spcBef>
            <a:spcAft>
              <a:spcPct val="15000"/>
            </a:spcAft>
            <a:buChar char="••"/>
          </a:pPr>
          <a:r>
            <a:rPr lang="he-IL" sz="3200" kern="1200" dirty="0" smtClean="0"/>
            <a:t>תכנית מפורטת לשנה הבאה</a:t>
          </a:r>
          <a:endParaRPr lang="he-IL" sz="3200" kern="1200" dirty="0"/>
        </a:p>
      </dsp:txBody>
      <dsp:txXfrm rot="5400000">
        <a:off x="56961" y="1736518"/>
        <a:ext cx="5209983" cy="1052927"/>
      </dsp:txXfrm>
    </dsp:sp>
    <dsp:sp modelId="{18F2A2A8-7F10-4B2B-AA1E-627A82DCA15F}">
      <dsp:nvSpPr>
        <dsp:cNvPr id="0" name=""/>
        <dsp:cNvSpPr/>
      </dsp:nvSpPr>
      <dsp:spPr>
        <a:xfrm>
          <a:off x="5266944" y="1533700"/>
          <a:ext cx="2962656" cy="1458562"/>
        </a:xfrm>
        <a:prstGeom prst="roundRect">
          <a:avLst/>
        </a:prstGeom>
        <a:solidFill>
          <a:schemeClr val="lt1"/>
        </a:solidFill>
        <a:ln w="28575"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121920" tIns="60960" rIns="121920" bIns="60960" numCol="1" spcCol="1270" anchor="ctr" anchorCtr="0">
          <a:noAutofit/>
        </a:bodyPr>
        <a:lstStyle/>
        <a:p>
          <a:pPr lvl="0" algn="ctr" defTabSz="1422400" rtl="1">
            <a:lnSpc>
              <a:spcPct val="90000"/>
            </a:lnSpc>
            <a:spcBef>
              <a:spcPct val="0"/>
            </a:spcBef>
            <a:spcAft>
              <a:spcPct val="35000"/>
            </a:spcAft>
          </a:pPr>
          <a:r>
            <a:rPr lang="he-IL" sz="3200" kern="1200" dirty="0" smtClean="0"/>
            <a:t>מה נבדק בהיבט ייצוג הולם</a:t>
          </a:r>
          <a:endParaRPr lang="he-IL" sz="3200" kern="1200" dirty="0"/>
        </a:p>
      </dsp:txBody>
      <dsp:txXfrm>
        <a:off x="5338145" y="1604901"/>
        <a:ext cx="2820254" cy="1316160"/>
      </dsp:txXfrm>
    </dsp:sp>
    <dsp:sp modelId="{67EFA311-93CB-4459-8F4E-B2C724CE64A4}">
      <dsp:nvSpPr>
        <dsp:cNvPr id="0" name=""/>
        <dsp:cNvSpPr/>
      </dsp:nvSpPr>
      <dsp:spPr>
        <a:xfrm rot="16200000">
          <a:off x="2050047" y="1160999"/>
          <a:ext cx="1166849" cy="5266944"/>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r" defTabSz="1422400" rtl="1">
            <a:lnSpc>
              <a:spcPct val="90000"/>
            </a:lnSpc>
            <a:spcBef>
              <a:spcPct val="0"/>
            </a:spcBef>
            <a:spcAft>
              <a:spcPct val="15000"/>
            </a:spcAft>
            <a:buChar char="••"/>
          </a:pPr>
          <a:r>
            <a:rPr lang="he-IL" sz="3200" kern="1200" dirty="0" smtClean="0"/>
            <a:t>הקפאת תקנים</a:t>
          </a:r>
          <a:endParaRPr lang="he-IL" sz="3200" kern="1200" dirty="0"/>
        </a:p>
        <a:p>
          <a:pPr marL="285750" lvl="1" indent="-285750" algn="r" defTabSz="1422400" rtl="1">
            <a:lnSpc>
              <a:spcPct val="90000"/>
            </a:lnSpc>
            <a:spcBef>
              <a:spcPct val="0"/>
            </a:spcBef>
            <a:spcAft>
              <a:spcPct val="15000"/>
            </a:spcAft>
            <a:buChar char="••"/>
          </a:pPr>
          <a:r>
            <a:rPr lang="he-IL" sz="3200" kern="1200" dirty="0" smtClean="0"/>
            <a:t>הקפאת גיוסים חדשים</a:t>
          </a:r>
          <a:endParaRPr lang="he-IL" sz="3200" kern="1200" dirty="0"/>
        </a:p>
      </dsp:txBody>
      <dsp:txXfrm rot="5400000">
        <a:off x="56961" y="3268008"/>
        <a:ext cx="5209983" cy="1052927"/>
      </dsp:txXfrm>
    </dsp:sp>
    <dsp:sp modelId="{91A7DB6E-D23A-44DE-8B27-A5FE065DDEE3}">
      <dsp:nvSpPr>
        <dsp:cNvPr id="0" name=""/>
        <dsp:cNvSpPr/>
      </dsp:nvSpPr>
      <dsp:spPr>
        <a:xfrm>
          <a:off x="5266944" y="3065190"/>
          <a:ext cx="2962656" cy="1458562"/>
        </a:xfrm>
        <a:prstGeom prst="roundRect">
          <a:avLst/>
        </a:prstGeom>
        <a:solidFill>
          <a:schemeClr val="lt1"/>
        </a:solidFill>
        <a:ln w="28575" cap="flat" cmpd="sng" algn="ctr">
          <a:solidFill>
            <a:schemeClr val="accent1"/>
          </a:solidFill>
          <a:prstDash val="solid"/>
        </a:ln>
        <a:effectLst/>
        <a:scene3d>
          <a:camera prst="orthographicFront"/>
          <a:lightRig rig="flat" dir="t"/>
        </a:scene3d>
        <a:sp3d/>
      </dsp:spPr>
      <dsp:style>
        <a:lnRef idx="2">
          <a:schemeClr val="accent1"/>
        </a:lnRef>
        <a:fillRef idx="1">
          <a:schemeClr val="lt1"/>
        </a:fillRef>
        <a:effectRef idx="0">
          <a:schemeClr val="accent1"/>
        </a:effectRef>
        <a:fontRef idx="minor">
          <a:schemeClr val="dk1"/>
        </a:fontRef>
      </dsp:style>
      <dsp:txBody>
        <a:bodyPr spcFirstLastPara="0" vert="horz" wrap="square" lIns="121920" tIns="60960" rIns="121920" bIns="60960" numCol="1" spcCol="1270" anchor="ctr" anchorCtr="0">
          <a:noAutofit/>
        </a:bodyPr>
        <a:lstStyle/>
        <a:p>
          <a:pPr lvl="0" algn="ctr" defTabSz="1422400" rtl="1">
            <a:lnSpc>
              <a:spcPct val="90000"/>
            </a:lnSpc>
            <a:spcBef>
              <a:spcPct val="0"/>
            </a:spcBef>
            <a:spcAft>
              <a:spcPct val="35000"/>
            </a:spcAft>
          </a:pPr>
          <a:r>
            <a:rPr lang="he-IL" sz="3200" kern="1200" dirty="0" smtClean="0"/>
            <a:t>צעדים קיימים</a:t>
          </a:r>
          <a:endParaRPr lang="he-IL" sz="3200" kern="1200" dirty="0"/>
        </a:p>
      </dsp:txBody>
      <dsp:txXfrm>
        <a:off x="5338145" y="3136391"/>
        <a:ext cx="2820254" cy="131616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60E0F991-9F8C-40BF-95AE-D0AA66E6955A}" type="datetimeFigureOut">
              <a:rPr lang="he-IL" smtClean="0"/>
              <a:pPr/>
              <a:t>כ"ח/אדר א/תשע"ו</a:t>
            </a:fld>
            <a:endParaRPr lang="he-IL"/>
          </a:p>
        </p:txBody>
      </p:sp>
      <p:sp>
        <p:nvSpPr>
          <p:cNvPr id="4" name="מציין מיקום של תמונת שקופית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41248671-5778-41E2-8B0E-B33F84D047D9}" type="slidenum">
              <a:rPr lang="he-IL" smtClean="0"/>
              <a:pPr/>
              <a:t>‹#›</a:t>
            </a:fld>
            <a:endParaRPr lang="he-IL"/>
          </a:p>
        </p:txBody>
      </p:sp>
    </p:spTree>
    <p:extLst>
      <p:ext uri="{BB962C8B-B14F-4D97-AF65-F5344CB8AC3E}">
        <p14:creationId xmlns:p14="http://schemas.microsoft.com/office/powerpoint/2010/main" val="344280443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41248671-5778-41E2-8B0E-B33F84D047D9}" type="slidenum">
              <a:rPr lang="he-IL" smtClean="0"/>
              <a:pPr/>
              <a:t>1</a:t>
            </a:fld>
            <a:endParaRPr lang="he-IL"/>
          </a:p>
        </p:txBody>
      </p:sp>
    </p:spTree>
    <p:extLst>
      <p:ext uri="{BB962C8B-B14F-4D97-AF65-F5344CB8AC3E}">
        <p14:creationId xmlns:p14="http://schemas.microsoft.com/office/powerpoint/2010/main" val="2671752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7" name="Date Placeholder 6"/>
          <p:cNvSpPr>
            <a:spLocks noGrp="1"/>
          </p:cNvSpPr>
          <p:nvPr>
            <p:ph type="dt" sz="half" idx="10"/>
          </p:nvPr>
        </p:nvSpPr>
        <p:spPr/>
        <p:txBody>
          <a:bodyPr/>
          <a:lstStyle/>
          <a:p>
            <a:fld id="{C809D46A-683A-4F18-A720-4F36F84CD624}" type="datetimeFigureOut">
              <a:rPr lang="en-US" smtClean="0"/>
              <a:pPr/>
              <a:t>3/8/2016</a:t>
            </a:fld>
            <a:endParaRPr lang="en-US"/>
          </a:p>
        </p:txBody>
      </p:sp>
      <p:sp>
        <p:nvSpPr>
          <p:cNvPr id="8" name="Slide Number Placeholder 7"/>
          <p:cNvSpPr>
            <a:spLocks noGrp="1"/>
          </p:cNvSpPr>
          <p:nvPr>
            <p:ph type="sldNum" sz="quarter" idx="11"/>
          </p:nvPr>
        </p:nvSpPr>
        <p:spPr/>
        <p:txBody>
          <a:bodyPr/>
          <a:lstStyle/>
          <a:p>
            <a:fld id="{F809F618-CB39-4505-9A16-A81627A90727}"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a:xfrm>
            <a:off x="520700" y="698500"/>
            <a:ext cx="8229600" cy="762000"/>
          </a:xfrm>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smtClean="0"/>
          </a:p>
        </p:txBody>
      </p:sp>
      <p:sp>
        <p:nvSpPr>
          <p:cNvPr id="4" name="Date Placeholder 3"/>
          <p:cNvSpPr>
            <a:spLocks noGrp="1"/>
          </p:cNvSpPr>
          <p:nvPr>
            <p:ph type="dt" sz="half" idx="10"/>
          </p:nvPr>
        </p:nvSpPr>
        <p:spPr/>
        <p:txBody>
          <a:bodyPr/>
          <a:lstStyle/>
          <a:p>
            <a:fld id="{C809D46A-683A-4F18-A720-4F36F84CD624}" type="datetimeFigureOut">
              <a:rPr lang="en-US" smtClean="0"/>
              <a:pPr/>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09F618-CB39-4505-9A16-A81627A90727}" type="slidenum">
              <a:rPr lang="en-US" smtClean="0"/>
              <a:pPr/>
              <a:t>‹#›</a:t>
            </a:fld>
            <a:endParaRPr lang="en-US"/>
          </a:p>
        </p:txBody>
      </p:sp>
      <p:grpSp>
        <p:nvGrpSpPr>
          <p:cNvPr id="7" name="קבוצה 6"/>
          <p:cNvGrpSpPr/>
          <p:nvPr userDrawn="1"/>
        </p:nvGrpSpPr>
        <p:grpSpPr>
          <a:xfrm>
            <a:off x="54173" y="0"/>
            <a:ext cx="9089827" cy="742694"/>
            <a:chOff x="3373" y="0"/>
            <a:chExt cx="9089827" cy="742694"/>
          </a:xfrm>
        </p:grpSpPr>
        <p:pic>
          <p:nvPicPr>
            <p:cNvPr id="8" name="Picture 5" descr="C:\Users\A\Pictures\נציבות.jpg"/>
            <p:cNvPicPr>
              <a:picLocks noChangeAspect="1" noChangeArrowheads="1"/>
            </p:cNvPicPr>
            <p:nvPr userDrawn="1">
              <p:custDataLst>
                <p:tags r:id="rId1"/>
              </p:custDataLst>
            </p:nvPr>
          </p:nvPicPr>
          <p:blipFill>
            <a:blip r:embed="rId3" cstate="print"/>
            <a:srcRect/>
            <a:stretch>
              <a:fillRect/>
            </a:stretch>
          </p:blipFill>
          <p:spPr bwMode="auto">
            <a:xfrm>
              <a:off x="3373" y="0"/>
              <a:ext cx="648072" cy="742694"/>
            </a:xfrm>
            <a:prstGeom prst="rect">
              <a:avLst/>
            </a:prstGeom>
            <a:ln>
              <a:noFill/>
            </a:ln>
            <a:effectLst/>
          </p:spPr>
        </p:pic>
        <p:sp>
          <p:nvSpPr>
            <p:cNvPr id="9" name="TextBox 5"/>
            <p:cNvSpPr txBox="1">
              <a:spLocks noChangeArrowheads="1"/>
            </p:cNvSpPr>
            <p:nvPr userDrawn="1"/>
          </p:nvSpPr>
          <p:spPr bwMode="auto">
            <a:xfrm>
              <a:off x="5120957" y="4030"/>
              <a:ext cx="3972243" cy="7386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algn="r" fontAlgn="base"/>
              <a:r>
                <a:rPr lang="he-IL" sz="1400" b="1" dirty="0" smtClean="0">
                  <a:solidFill>
                    <a:srgbClr val="4E67C8">
                      <a:lumMod val="50000"/>
                    </a:srgbClr>
                  </a:solidFill>
                  <a:latin typeface="Arial" pitchFamily="34" charset="0"/>
                  <a:ea typeface="Arial" pitchFamily="34" charset="0"/>
                  <a:cs typeface="Arial" pitchFamily="34" charset="0"/>
                </a:rPr>
                <a:t>נציבות שירות המדינה</a:t>
              </a:r>
            </a:p>
            <a:p>
              <a:pPr algn="r" fontAlgn="base"/>
              <a:r>
                <a:rPr lang="he-IL" sz="1400" b="1" dirty="0" smtClean="0">
                  <a:solidFill>
                    <a:srgbClr val="4E67C8">
                      <a:lumMod val="50000"/>
                    </a:srgbClr>
                  </a:solidFill>
                  <a:latin typeface="Arial" pitchFamily="34" charset="0"/>
                  <a:ea typeface="Arial" pitchFamily="34" charset="0"/>
                  <a:cs typeface="Arial" pitchFamily="34" charset="0"/>
                </a:rPr>
                <a:t>המטה ליישום הרפורמה בשירות המדינה</a:t>
              </a:r>
            </a:p>
            <a:p>
              <a:pPr algn="r" fontAlgn="base"/>
              <a:r>
                <a:rPr lang="he-IL" sz="1400" b="1" dirty="0" smtClean="0">
                  <a:solidFill>
                    <a:srgbClr val="4E67C8">
                      <a:lumMod val="50000"/>
                    </a:srgbClr>
                  </a:solidFill>
                  <a:latin typeface="Arial" pitchFamily="34" charset="0"/>
                  <a:cs typeface="Arial" pitchFamily="34" charset="0"/>
                </a:rPr>
                <a:t>אגף בכיר לתכנון אסטרטגי ומדיניות</a:t>
              </a:r>
              <a:endParaRPr lang="he-IL" dirty="0" smtClean="0">
                <a:solidFill>
                  <a:srgbClr val="4E67C8">
                    <a:lumMod val="50000"/>
                  </a:srgbClr>
                </a:solidFill>
                <a:latin typeface="Arial" pitchFamily="34" charset="0"/>
                <a:cs typeface="Arial" pitchFamily="34" charset="0"/>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C809D46A-683A-4F18-A720-4F36F84CD624}" type="datetimeFigureOut">
              <a:rPr lang="en-US" smtClean="0"/>
              <a:pPr/>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09F618-CB39-4505-9A16-A81627A90727}" type="slidenum">
              <a:rPr lang="en-US" smtClean="0"/>
              <a:pPr/>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smtClean="0"/>
          </a:p>
        </p:txBody>
      </p:sp>
      <p:sp>
        <p:nvSpPr>
          <p:cNvPr id="5" name="Date Placeholder 4"/>
          <p:cNvSpPr>
            <a:spLocks noGrp="1"/>
          </p:cNvSpPr>
          <p:nvPr>
            <p:ph type="dt" sz="half" idx="10"/>
          </p:nvPr>
        </p:nvSpPr>
        <p:spPr/>
        <p:txBody>
          <a:bodyPr/>
          <a:lstStyle/>
          <a:p>
            <a:fld id="{C809D46A-683A-4F18-A720-4F36F84CD624}" type="datetimeFigureOut">
              <a:rPr lang="en-US" smtClean="0"/>
              <a:pPr/>
              <a:t>3/8/2016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09F618-CB39-4505-9A16-A81627A90727}" type="slidenum">
              <a:rPr lang="en-US" smtClean="0"/>
              <a:pPr/>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e-IL" smtClean="0"/>
              <a:t>לחץ כדי לערוך סגנון כותרת של תבנית בסיס</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7" name="Date Placeholder 6"/>
          <p:cNvSpPr>
            <a:spLocks noGrp="1"/>
          </p:cNvSpPr>
          <p:nvPr>
            <p:ph type="dt" sz="half" idx="10"/>
          </p:nvPr>
        </p:nvSpPr>
        <p:spPr/>
        <p:txBody>
          <a:bodyPr/>
          <a:lstStyle/>
          <a:p>
            <a:fld id="{C809D46A-683A-4F18-A720-4F36F84CD624}" type="datetimeFigureOut">
              <a:rPr lang="en-US" smtClean="0"/>
              <a:pPr/>
              <a:t>3/8/2016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09F618-CB39-4505-9A16-A81627A90727}" type="slidenum">
              <a:rPr lang="en-US" smtClean="0"/>
              <a:pPr/>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C809D46A-683A-4F18-A720-4F36F84CD624}" type="datetimeFigureOut">
              <a:rPr lang="en-US" smtClean="0"/>
              <a:pPr/>
              <a:t>3/8/2016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09F618-CB39-4505-9A16-A81627A9072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09D46A-683A-4F18-A720-4F36F84CD624}" type="datetimeFigureOut">
              <a:rPr lang="en-US" smtClean="0"/>
              <a:pPr/>
              <a:t>3/8/2016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09F618-CB39-4505-9A16-A81627A9072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C809D46A-683A-4F18-A720-4F36F84CD624}" type="datetimeFigureOut">
              <a:rPr lang="en-US" smtClean="0"/>
              <a:pPr/>
              <a:t>3/8/2016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09F618-CB39-4505-9A16-A81627A9072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he-IL" smtClean="0"/>
              <a:t>לחץ כדי לערוך סגנון כותרת של תבנית בסיס</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C809D46A-683A-4F18-A720-4F36F84CD624}" type="datetimeFigureOut">
              <a:rPr lang="en-US" smtClean="0"/>
              <a:pPr/>
              <a:t>3/8/2016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09F618-CB39-4505-9A16-A81627A9072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C809D46A-683A-4F18-A720-4F36F84CD624}" type="datetimeFigureOut">
              <a:rPr lang="en-US" smtClean="0"/>
              <a:pPr/>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09F618-CB39-4505-9A16-A81627A9072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C809D46A-683A-4F18-A720-4F36F84CD624}" type="datetimeFigureOut">
              <a:rPr lang="en-US" smtClean="0"/>
              <a:pPr/>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09F618-CB39-4505-9A16-A81627A9072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כותרת ותוכן">
    <p:spTree>
      <p:nvGrpSpPr>
        <p:cNvPr id="1" name=""/>
        <p:cNvGrpSpPr/>
        <p:nvPr/>
      </p:nvGrpSpPr>
      <p:grpSpPr>
        <a:xfrm>
          <a:off x="0" y="0"/>
          <a:ext cx="0" cy="0"/>
          <a:chOff x="0" y="0"/>
          <a:chExt cx="0" cy="0"/>
        </a:xfrm>
      </p:grpSpPr>
      <p:sp>
        <p:nvSpPr>
          <p:cNvPr id="2" name="Title 1"/>
          <p:cNvSpPr>
            <a:spLocks noGrp="1"/>
          </p:cNvSpPr>
          <p:nvPr>
            <p:ph type="title"/>
          </p:nvPr>
        </p:nvSpPr>
        <p:spPr>
          <a:xfrm>
            <a:off x="700650" y="781844"/>
            <a:ext cx="7886700" cy="1325563"/>
          </a:xfrm>
        </p:spPr>
        <p:txBody>
          <a:bodyPr>
            <a:normAutofit/>
          </a:bodyPr>
          <a:lstStyle>
            <a:lvl1pPr algn="r">
              <a:defRPr sz="4000" b="1">
                <a:latin typeface="Fb Spoiler" panose="02020503050405020304" pitchFamily="18" charset="-79"/>
                <a:cs typeface="Fb Spoiler" panose="02020503050405020304" pitchFamily="18" charset="-79"/>
              </a:defRPr>
            </a:lvl1pPr>
          </a:lstStyle>
          <a:p>
            <a:r>
              <a:rPr lang="he-IL" dirty="0" smtClean="0"/>
              <a:t>לחץ כדי לערוך סגנון כותרת של תבנית בסיס</a:t>
            </a:r>
            <a:endParaRPr lang="en-US" dirty="0"/>
          </a:p>
        </p:txBody>
      </p:sp>
      <p:cxnSp>
        <p:nvCxnSpPr>
          <p:cNvPr id="12" name="מחבר ישר 11"/>
          <p:cNvCxnSpPr/>
          <p:nvPr userDrawn="1"/>
        </p:nvCxnSpPr>
        <p:spPr>
          <a:xfrm flipH="1">
            <a:off x="144000" y="769144"/>
            <a:ext cx="9000000" cy="0"/>
          </a:xfrm>
          <a:prstGeom prst="line">
            <a:avLst/>
          </a:prstGeom>
          <a:ln w="19050">
            <a:solidFill>
              <a:schemeClr val="tx2"/>
            </a:solidFill>
            <a:prstDash val="soli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525635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כותרת ותוכן">
    <p:spTree>
      <p:nvGrpSpPr>
        <p:cNvPr id="1" name=""/>
        <p:cNvGrpSpPr/>
        <p:nvPr/>
      </p:nvGrpSpPr>
      <p:grpSpPr>
        <a:xfrm>
          <a:off x="0" y="0"/>
          <a:ext cx="0" cy="0"/>
          <a:chOff x="0" y="0"/>
          <a:chExt cx="0" cy="0"/>
        </a:xfrm>
      </p:grpSpPr>
      <p:sp>
        <p:nvSpPr>
          <p:cNvPr id="2" name="Title 1"/>
          <p:cNvSpPr>
            <a:spLocks noGrp="1"/>
          </p:cNvSpPr>
          <p:nvPr>
            <p:ph type="title"/>
          </p:nvPr>
        </p:nvSpPr>
        <p:spPr>
          <a:xfrm>
            <a:off x="700650" y="781844"/>
            <a:ext cx="7886700" cy="1325563"/>
          </a:xfrm>
        </p:spPr>
        <p:txBody>
          <a:bodyPr>
            <a:normAutofit/>
          </a:bodyPr>
          <a:lstStyle>
            <a:lvl1pPr algn="r">
              <a:defRPr sz="4000" b="1">
                <a:latin typeface="Fb Spoiler" panose="02020503050405020304" pitchFamily="18" charset="-79"/>
                <a:cs typeface="Fb Spoiler" panose="02020503050405020304" pitchFamily="18" charset="-79"/>
              </a:defRPr>
            </a:lvl1pPr>
          </a:lstStyle>
          <a:p>
            <a:r>
              <a:rPr lang="he-IL" dirty="0" smtClean="0"/>
              <a:t>לחץ כדי לערוך סגנון כותרת של תבנית בסיס</a:t>
            </a:r>
            <a:endParaRPr lang="en-US" dirty="0"/>
          </a:p>
        </p:txBody>
      </p:sp>
      <p:cxnSp>
        <p:nvCxnSpPr>
          <p:cNvPr id="12" name="מחבר ישר 11"/>
          <p:cNvCxnSpPr/>
          <p:nvPr userDrawn="1"/>
        </p:nvCxnSpPr>
        <p:spPr>
          <a:xfrm flipH="1">
            <a:off x="144000" y="769144"/>
            <a:ext cx="9000000" cy="0"/>
          </a:xfrm>
          <a:prstGeom prst="line">
            <a:avLst/>
          </a:prstGeom>
          <a:ln w="19050">
            <a:solidFill>
              <a:schemeClr val="tx2"/>
            </a:solidFill>
            <a:prstDash val="soli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350711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כותרת ותוכן">
    <p:spTree>
      <p:nvGrpSpPr>
        <p:cNvPr id="1" name=""/>
        <p:cNvGrpSpPr/>
        <p:nvPr/>
      </p:nvGrpSpPr>
      <p:grpSpPr>
        <a:xfrm>
          <a:off x="0" y="0"/>
          <a:ext cx="0" cy="0"/>
          <a:chOff x="0" y="0"/>
          <a:chExt cx="0" cy="0"/>
        </a:xfrm>
      </p:grpSpPr>
      <p:sp>
        <p:nvSpPr>
          <p:cNvPr id="2" name="Title 1"/>
          <p:cNvSpPr>
            <a:spLocks noGrp="1"/>
          </p:cNvSpPr>
          <p:nvPr>
            <p:ph type="title"/>
          </p:nvPr>
        </p:nvSpPr>
        <p:spPr>
          <a:xfrm>
            <a:off x="700650" y="781844"/>
            <a:ext cx="7886700" cy="1325563"/>
          </a:xfrm>
        </p:spPr>
        <p:txBody>
          <a:bodyPr>
            <a:normAutofit/>
          </a:bodyPr>
          <a:lstStyle>
            <a:lvl1pPr algn="r">
              <a:defRPr sz="4000" b="1">
                <a:latin typeface="Fb Spoiler" panose="02020503050405020304" pitchFamily="18" charset="-79"/>
                <a:cs typeface="Fb Spoiler" panose="02020503050405020304" pitchFamily="18" charset="-79"/>
              </a:defRPr>
            </a:lvl1pPr>
          </a:lstStyle>
          <a:p>
            <a:r>
              <a:rPr lang="he-IL" dirty="0" smtClean="0"/>
              <a:t>לחץ כדי לערוך סגנון כותרת של תבנית בסיס</a:t>
            </a:r>
            <a:endParaRPr lang="en-US" dirty="0"/>
          </a:p>
        </p:txBody>
      </p:sp>
      <p:cxnSp>
        <p:nvCxnSpPr>
          <p:cNvPr id="12" name="מחבר ישר 11"/>
          <p:cNvCxnSpPr/>
          <p:nvPr userDrawn="1"/>
        </p:nvCxnSpPr>
        <p:spPr>
          <a:xfrm flipH="1">
            <a:off x="144000" y="769144"/>
            <a:ext cx="9000000" cy="0"/>
          </a:xfrm>
          <a:prstGeom prst="line">
            <a:avLst/>
          </a:prstGeom>
          <a:ln w="19050">
            <a:solidFill>
              <a:schemeClr val="tx2"/>
            </a:solidFill>
            <a:prstDash val="soli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301122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tags" Target="../tags/tag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889000"/>
            <a:ext cx="8229600" cy="762000"/>
          </a:xfrm>
          <a:prstGeom prst="rect">
            <a:avLst/>
          </a:prstGeom>
        </p:spPr>
        <p:txBody>
          <a:bodyPr vert="horz" lIns="91440" tIns="45720" rIns="91440" bIns="45720" rtlCol="0" anchor="b">
            <a:noAutofit/>
          </a:bodyPr>
          <a:lstStyle/>
          <a:p>
            <a:r>
              <a:rPr lang="he-IL" dirty="0" smtClean="0"/>
              <a:t>לחץ כדי לערוך סגנון כותרת של תבנית בסיס</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C809D46A-683A-4F18-A720-4F36F84CD624}" type="datetimeFigureOut">
              <a:rPr lang="en-US" smtClean="0"/>
              <a:pPr/>
              <a:t>3/8/2016</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F809F618-CB39-4505-9A16-A81627A90727}" type="slidenum">
              <a:rPr lang="en-US" smtClean="0"/>
              <a:pPr/>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קבוצה 8"/>
          <p:cNvGrpSpPr/>
          <p:nvPr userDrawn="1"/>
        </p:nvGrpSpPr>
        <p:grpSpPr>
          <a:xfrm>
            <a:off x="54173" y="0"/>
            <a:ext cx="9089827" cy="742694"/>
            <a:chOff x="3373" y="0"/>
            <a:chExt cx="9089827" cy="742694"/>
          </a:xfrm>
        </p:grpSpPr>
        <p:pic>
          <p:nvPicPr>
            <p:cNvPr id="10" name="Picture 5" descr="C:\Users\A\Pictures\נציבות.jpg"/>
            <p:cNvPicPr>
              <a:picLocks noChangeAspect="1" noChangeArrowheads="1"/>
            </p:cNvPicPr>
            <p:nvPr userDrawn="1">
              <p:custDataLst>
                <p:tags r:id="rId16"/>
              </p:custDataLst>
            </p:nvPr>
          </p:nvPicPr>
          <p:blipFill>
            <a:blip r:embed="rId17" cstate="print"/>
            <a:srcRect/>
            <a:stretch>
              <a:fillRect/>
            </a:stretch>
          </p:blipFill>
          <p:spPr bwMode="auto">
            <a:xfrm>
              <a:off x="3373" y="0"/>
              <a:ext cx="648072" cy="742694"/>
            </a:xfrm>
            <a:prstGeom prst="rect">
              <a:avLst/>
            </a:prstGeom>
            <a:ln>
              <a:noFill/>
            </a:ln>
            <a:effectLst/>
          </p:spPr>
        </p:pic>
        <p:sp>
          <p:nvSpPr>
            <p:cNvPr id="11" name="TextBox 5"/>
            <p:cNvSpPr txBox="1">
              <a:spLocks noChangeArrowheads="1"/>
            </p:cNvSpPr>
            <p:nvPr userDrawn="1"/>
          </p:nvSpPr>
          <p:spPr bwMode="auto">
            <a:xfrm>
              <a:off x="5120957" y="4030"/>
              <a:ext cx="3972243" cy="7386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algn="r" fontAlgn="base"/>
              <a:r>
                <a:rPr lang="he-IL" sz="1400" b="1" dirty="0" smtClean="0">
                  <a:solidFill>
                    <a:srgbClr val="4E67C8">
                      <a:lumMod val="50000"/>
                    </a:srgbClr>
                  </a:solidFill>
                  <a:latin typeface="Arial" pitchFamily="34" charset="0"/>
                  <a:ea typeface="Arial" pitchFamily="34" charset="0"/>
                  <a:cs typeface="Arial" pitchFamily="34" charset="0"/>
                </a:rPr>
                <a:t>נציבות שירות המדינה</a:t>
              </a:r>
            </a:p>
            <a:p>
              <a:pPr algn="r" fontAlgn="base"/>
              <a:r>
                <a:rPr lang="he-IL" sz="1400" b="1" dirty="0" smtClean="0">
                  <a:solidFill>
                    <a:srgbClr val="4E67C8">
                      <a:lumMod val="50000"/>
                    </a:srgbClr>
                  </a:solidFill>
                  <a:latin typeface="Arial" pitchFamily="34" charset="0"/>
                  <a:ea typeface="Arial" pitchFamily="34" charset="0"/>
                  <a:cs typeface="Arial" pitchFamily="34" charset="0"/>
                </a:rPr>
                <a:t>המטה ליישום הרפורמה בשירות המדינה</a:t>
              </a:r>
            </a:p>
            <a:p>
              <a:pPr algn="r" fontAlgn="base"/>
              <a:r>
                <a:rPr lang="he-IL" sz="1400" b="1" dirty="0" smtClean="0">
                  <a:solidFill>
                    <a:srgbClr val="4E67C8">
                      <a:lumMod val="50000"/>
                    </a:srgbClr>
                  </a:solidFill>
                  <a:latin typeface="Arial" pitchFamily="34" charset="0"/>
                  <a:cs typeface="Arial" pitchFamily="34" charset="0"/>
                </a:rPr>
                <a:t>אגף בכיר לתכנון אסטרטגי ומדיניות</a:t>
              </a:r>
              <a:endParaRPr lang="he-IL" dirty="0" smtClean="0">
                <a:solidFill>
                  <a:srgbClr val="4E67C8">
                    <a:lumMod val="50000"/>
                  </a:srgbClr>
                </a:solidFill>
                <a:latin typeface="Arial" pitchFamily="34" charset="0"/>
                <a:cs typeface="Arial" pitchFamily="34" charset="0"/>
              </a:endParaRPr>
            </a:p>
          </p:txBody>
        </p:sp>
      </p:gr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8" r:id="rId12"/>
    <p:sldLayoutId id="2147483709" r:id="rId13"/>
    <p:sldLayoutId id="2147483710" r:id="rId14"/>
  </p:sldLayoutIdLst>
  <p:txStyles>
    <p:titleStyle>
      <a:lvl1pPr algn="ctr" defTabSz="914400" rtl="1" eaLnBrk="1" latinLnBrk="0" hangingPunct="1">
        <a:lnSpc>
          <a:spcPts val="5800"/>
        </a:lnSpc>
        <a:spcBef>
          <a:spcPct val="0"/>
        </a:spcBef>
        <a:buNone/>
        <a:defRPr sz="36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r" defTabSz="914400" rtl="1"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google.co.il/url?sa=i&amp;rct=j&amp;q=&amp;esrc=s&amp;frm=1&amp;source=images&amp;cd=&amp;cad=rja&amp;uact=8&amp;ved=0CAcQjRw&amp;url=http://www.tapuz.co.il/forums2008/viewmsg.aspx?forumid=298&amp;messageid=90387614&amp;ei=tbPpVMTPLYb7PNqjgMAL&amp;bvm=bv.86475890,d.bGQ&amp;psig=AFQjCNE9fzgSVGLDUZphInUQS9kmV_HeKA&amp;ust=1424688349410722"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Layout" Target="../diagrams/layout3.xml"/><Relationship Id="rId7" Type="http://schemas.openxmlformats.org/officeDocument/2006/relationships/hyperlink" Target="http://www.google.co.il/url?sa=i&amp;rct=j&amp;q=&amp;esrc=s&amp;frm=1&amp;source=images&amp;cd=&amp;cad=rja&amp;uact=8&amp;ved=0CAcQjRw&amp;url=http://www.acri.org.il/he/23799&amp;ei=vvnpVPvXG4HeOMTAgMAH&amp;bvm=bv.86475890,d.bGQ&amp;psig=AFQjCNFMrL__6kGiTy8_w35QuY_mpsq5EQ&amp;ust=1424706265489659" TargetMode="Externa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frm=1&amp;source=images&amp;cd=&amp;ved=0CAcQjRw&amp;url=http://www.irac.org.il/IssuePage.aspx?id=17&amp;ei=-ITtVI_3CIGxPOvIgYAH&amp;bvm=bv.86956481,d.bGQ&amp;psig=AFQjCNEG1RqfMosH7eoEenSlsWI6YL811g&amp;ust=1424938601836277"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5493" y="2434227"/>
            <a:ext cx="8673353" cy="2246769"/>
          </a:xfrm>
          <a:prstGeom prst="rect">
            <a:avLst/>
          </a:prstGeom>
          <a:noFill/>
        </p:spPr>
        <p:txBody>
          <a:bodyPr wrap="square" rtlCol="1">
            <a:spAutoFit/>
          </a:bodyPr>
          <a:lstStyle/>
          <a:p>
            <a:pPr algn="ctr" rtl="1"/>
            <a:r>
              <a:rPr lang="he-IL" sz="2400" dirty="0" smtClean="0">
                <a:latin typeface="Tahoma" panose="020B0604030504040204" pitchFamily="34" charset="0"/>
                <a:ea typeface="Tahoma" panose="020B0604030504040204" pitchFamily="34" charset="0"/>
                <a:cs typeface="Tahoma" panose="020B0604030504040204" pitchFamily="34" charset="0"/>
              </a:rPr>
              <a:t>ועדת כנסת לרפורמה בהון האנושי</a:t>
            </a:r>
            <a:endParaRPr lang="he-IL" sz="2000" dirty="0">
              <a:latin typeface="Tahoma" panose="020B0604030504040204" pitchFamily="34" charset="0"/>
              <a:ea typeface="Tahoma" panose="020B0604030504040204" pitchFamily="34" charset="0"/>
              <a:cs typeface="Tahoma" panose="020B0604030504040204" pitchFamily="34" charset="0"/>
            </a:endParaRPr>
          </a:p>
          <a:p>
            <a:pPr algn="ctr" rtl="1"/>
            <a:endParaRPr lang="he-IL" sz="2400" b="1" dirty="0" smtClean="0">
              <a:latin typeface="Tahoma" panose="020B0604030504040204" pitchFamily="34" charset="0"/>
              <a:ea typeface="Tahoma" panose="020B0604030504040204" pitchFamily="34" charset="0"/>
              <a:cs typeface="Tahoma" panose="020B0604030504040204" pitchFamily="34" charset="0"/>
            </a:endParaRPr>
          </a:p>
          <a:p>
            <a:pPr algn="ctr" rtl="1"/>
            <a:r>
              <a:rPr lang="en-US" sz="2400" b="1" dirty="0" smtClean="0">
                <a:latin typeface="Tahoma" panose="020B0604030504040204" pitchFamily="34" charset="0"/>
                <a:ea typeface="Tahoma" panose="020B0604030504040204" pitchFamily="34" charset="0"/>
                <a:cs typeface="Tahoma" panose="020B0604030504040204" pitchFamily="34" charset="0"/>
              </a:rPr>
              <a:t/>
            </a:r>
            <a:br>
              <a:rPr lang="en-US" sz="2400" b="1" dirty="0" smtClean="0">
                <a:latin typeface="Tahoma" panose="020B0604030504040204" pitchFamily="34" charset="0"/>
                <a:ea typeface="Tahoma" panose="020B0604030504040204" pitchFamily="34" charset="0"/>
                <a:cs typeface="Tahoma" panose="020B0604030504040204" pitchFamily="34" charset="0"/>
              </a:rPr>
            </a:br>
            <a:r>
              <a:rPr lang="he-IL" sz="2400" b="1" dirty="0" smtClean="0">
                <a:latin typeface="Tahoma" panose="020B0604030504040204" pitchFamily="34" charset="0"/>
                <a:ea typeface="Tahoma" panose="020B0604030504040204" pitchFamily="34" charset="0"/>
                <a:cs typeface="Tahoma" panose="020B0604030504040204" pitchFamily="34" charset="0"/>
              </a:rPr>
              <a:t> פעילות בתחום </a:t>
            </a:r>
          </a:p>
          <a:p>
            <a:pPr algn="ctr" rtl="1"/>
            <a:r>
              <a:rPr lang="he-IL" sz="2400" b="1" dirty="0" smtClean="0">
                <a:latin typeface="Tahoma" panose="020B0604030504040204" pitchFamily="34" charset="0"/>
                <a:ea typeface="Tahoma" panose="020B0604030504040204" pitchFamily="34" charset="0"/>
                <a:cs typeface="Tahoma" panose="020B0604030504040204" pitchFamily="34" charset="0"/>
              </a:rPr>
              <a:t>ייצוג הולם וגיוון תעסוקתי</a:t>
            </a:r>
            <a:r>
              <a:rPr lang="en-US" sz="2000" dirty="0" smtClean="0">
                <a:latin typeface="Tahoma" panose="020B0604030504040204" pitchFamily="34" charset="0"/>
                <a:ea typeface="Tahoma" panose="020B0604030504040204" pitchFamily="34" charset="0"/>
                <a:cs typeface="Tahoma" panose="020B0604030504040204" pitchFamily="34" charset="0"/>
              </a:rPr>
              <a:t/>
            </a:r>
            <a:br>
              <a:rPr lang="en-US" sz="2000" dirty="0" smtClean="0">
                <a:latin typeface="Tahoma" panose="020B0604030504040204" pitchFamily="34" charset="0"/>
                <a:ea typeface="Tahoma" panose="020B0604030504040204" pitchFamily="34" charset="0"/>
                <a:cs typeface="Tahoma" panose="020B0604030504040204" pitchFamily="34" charset="0"/>
              </a:rPr>
            </a:br>
            <a:r>
              <a:rPr lang="he-IL" sz="2000" dirty="0" smtClean="0">
                <a:latin typeface="Tahoma" panose="020B0604030504040204" pitchFamily="34" charset="0"/>
                <a:ea typeface="Tahoma" panose="020B0604030504040204" pitchFamily="34" charset="0"/>
                <a:cs typeface="Tahoma" panose="020B0604030504040204" pitchFamily="34" charset="0"/>
              </a:rPr>
              <a:t> </a:t>
            </a:r>
            <a:endParaRPr lang="he-IL" sz="2000" dirty="0">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http://www.n-k.org.il/_uploads/imagesgallery/semel2.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85053" y="0"/>
            <a:ext cx="814231" cy="987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0877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כותרת 3"/>
          <p:cNvSpPr txBox="1">
            <a:spLocks/>
          </p:cNvSpPr>
          <p:nvPr/>
        </p:nvSpPr>
        <p:spPr>
          <a:xfrm>
            <a:off x="107504" y="692696"/>
            <a:ext cx="8846368" cy="1143000"/>
          </a:xfrm>
          <a:prstGeom prst="rect">
            <a:avLst/>
          </a:prstGeom>
          <a:effectLst/>
        </p:spPr>
        <p:txBody>
          <a:bodyPr vert="horz" lIns="91440" tIns="45720" rIns="91440" bIns="45720" rtlCol="0" anchor="t" anchorCtr="0">
            <a:noAutofit/>
          </a:bodyPr>
          <a:lstStyle>
            <a:lvl1pPr marL="0" indent="0" algn="ctr" defTabSz="914400" rtl="1" eaLnBrk="1" latinLnBrk="0" hangingPunct="1">
              <a:spcBef>
                <a:spcPct val="0"/>
              </a:spcBef>
              <a:buClr>
                <a:schemeClr val="accent6">
                  <a:lumMod val="75000"/>
                </a:schemeClr>
              </a:buClr>
              <a:buSzPct val="128000"/>
              <a:buFont typeface="Georgia" pitchFamily="18" charset="0"/>
              <a:buNone/>
              <a:defRPr sz="3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he-IL" u="sng" dirty="0" smtClean="0"/>
              <a:t>חוק מינויים סעיף 15א</a:t>
            </a:r>
            <a:endParaRPr lang="he-IL" u="sng" dirty="0"/>
          </a:p>
        </p:txBody>
      </p:sp>
      <p:sp>
        <p:nvSpPr>
          <p:cNvPr id="7" name="מציין מיקום תוכן 4"/>
          <p:cNvSpPr txBox="1">
            <a:spLocks/>
          </p:cNvSpPr>
          <p:nvPr/>
        </p:nvSpPr>
        <p:spPr>
          <a:xfrm>
            <a:off x="331912" y="1700808"/>
            <a:ext cx="8685584" cy="4176464"/>
          </a:xfrm>
          <a:prstGeom prst="round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buNone/>
            </a:pPr>
            <a:r>
              <a:rPr lang="he-IL" sz="2800" b="1" dirty="0">
                <a:solidFill>
                  <a:schemeClr val="tx1"/>
                </a:solidFill>
              </a:rPr>
              <a:t>י</a:t>
            </a:r>
            <a:r>
              <a:rPr lang="he-IL" sz="2800" b="1" dirty="0" smtClean="0">
                <a:solidFill>
                  <a:schemeClr val="tx1"/>
                </a:solidFill>
              </a:rPr>
              <a:t>יצוג </a:t>
            </a:r>
            <a:r>
              <a:rPr lang="he-IL" sz="2800" b="1" dirty="0">
                <a:solidFill>
                  <a:schemeClr val="tx1"/>
                </a:solidFill>
              </a:rPr>
              <a:t>הולם בקרב העובדים בשירות המדינה</a:t>
            </a:r>
            <a:r>
              <a:rPr lang="he-IL" sz="2800" dirty="0">
                <a:solidFill>
                  <a:schemeClr val="tx1"/>
                </a:solidFill>
              </a:rPr>
              <a:t> (תיקון: תשנ"ה, תשנ"ח, תשס"א, תשס"ה)7</a:t>
            </a:r>
          </a:p>
          <a:p>
            <a:pPr marL="45720" indent="0">
              <a:buNone/>
            </a:pPr>
            <a:r>
              <a:rPr lang="he-IL" sz="2800" dirty="0">
                <a:solidFill>
                  <a:schemeClr val="tx1"/>
                </a:solidFill>
              </a:rPr>
              <a:t>(א) בקרב העובדים בשירות המדינה, בכלל הדרגות והמקצועות, בכל משרד ובכל יחידות סמך, יינתן ביטוי הולם, בנסיבות </a:t>
            </a:r>
            <a:r>
              <a:rPr lang="he-IL" sz="2800" dirty="0" err="1">
                <a:solidFill>
                  <a:schemeClr val="tx1"/>
                </a:solidFill>
              </a:rPr>
              <a:t>הענין</a:t>
            </a:r>
            <a:r>
              <a:rPr lang="he-IL" sz="2800" dirty="0">
                <a:solidFill>
                  <a:schemeClr val="tx1"/>
                </a:solidFill>
              </a:rPr>
              <a:t>, לייצוגם של בני שני המינים, של אנשים עם מוגבלות, של בני </a:t>
            </a:r>
            <a:r>
              <a:rPr lang="he-IL" sz="2800" dirty="0" err="1">
                <a:solidFill>
                  <a:schemeClr val="tx1"/>
                </a:solidFill>
              </a:rPr>
              <a:t>האוכלוסיה</a:t>
            </a:r>
            <a:r>
              <a:rPr lang="he-IL" sz="2800" dirty="0">
                <a:solidFill>
                  <a:schemeClr val="tx1"/>
                </a:solidFill>
              </a:rPr>
              <a:t> הערבית, לרבות הדרוזית והצ'רקסית, ושל מי שהוא או שאחד מהוריו נולדו באתיופיה (בחוק זה - </a:t>
            </a:r>
            <a:r>
              <a:rPr lang="he-IL" sz="2800" b="1" dirty="0">
                <a:solidFill>
                  <a:schemeClr val="tx1"/>
                </a:solidFill>
              </a:rPr>
              <a:t>ייצוג הולם</a:t>
            </a:r>
            <a:r>
              <a:rPr lang="he-IL" sz="2800" dirty="0">
                <a:solidFill>
                  <a:schemeClr val="tx1"/>
                </a:solidFill>
              </a:rPr>
              <a:t>). </a:t>
            </a:r>
          </a:p>
        </p:txBody>
      </p:sp>
    </p:spTree>
    <p:extLst>
      <p:ext uri="{BB962C8B-B14F-4D97-AF65-F5344CB8AC3E}">
        <p14:creationId xmlns:p14="http://schemas.microsoft.com/office/powerpoint/2010/main" val="9593283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האוכלוסיות שירות המדינה</a:t>
            </a:r>
            <a:endParaRPr lang="he-IL" dirty="0"/>
          </a:p>
        </p:txBody>
      </p:sp>
      <p:pic>
        <p:nvPicPr>
          <p:cNvPr id="1034" name="Picture 10" descr="תוצאת תמונה עבור ‪diversity fa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0105" y="1988840"/>
            <a:ext cx="6359934" cy="43695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מלבן מעוגל 5"/>
          <p:cNvSpPr/>
          <p:nvPr/>
        </p:nvSpPr>
        <p:spPr>
          <a:xfrm>
            <a:off x="5580112" y="3212976"/>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b="1" dirty="0" smtClean="0">
                <a:solidFill>
                  <a:schemeClr val="bg1"/>
                </a:solidFill>
              </a:rPr>
              <a:t>בני מיעוטים</a:t>
            </a:r>
            <a:endParaRPr lang="he-IL" b="1" dirty="0">
              <a:solidFill>
                <a:schemeClr val="bg1"/>
              </a:solidFill>
            </a:endParaRPr>
          </a:p>
        </p:txBody>
      </p:sp>
      <p:sp>
        <p:nvSpPr>
          <p:cNvPr id="31" name="מלבן מעוגל 30"/>
          <p:cNvSpPr/>
          <p:nvPr/>
        </p:nvSpPr>
        <p:spPr>
          <a:xfrm>
            <a:off x="4211960" y="3177518"/>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b="1" dirty="0" smtClean="0">
                <a:solidFill>
                  <a:schemeClr val="tx1"/>
                </a:solidFill>
              </a:rPr>
              <a:t>בני הקהילה האתיופית</a:t>
            </a:r>
            <a:endParaRPr lang="he-IL" b="1" dirty="0">
              <a:solidFill>
                <a:schemeClr val="tx1"/>
              </a:solidFill>
            </a:endParaRPr>
          </a:p>
        </p:txBody>
      </p:sp>
      <p:sp>
        <p:nvSpPr>
          <p:cNvPr id="32" name="מלבן מעוגל 31"/>
          <p:cNvSpPr/>
          <p:nvPr/>
        </p:nvSpPr>
        <p:spPr>
          <a:xfrm>
            <a:off x="2915816" y="3645024"/>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b="1" dirty="0" smtClean="0">
                <a:solidFill>
                  <a:schemeClr val="tx1"/>
                </a:solidFill>
              </a:rPr>
              <a:t>חרדים</a:t>
            </a:r>
            <a:endParaRPr lang="he-IL" b="1" dirty="0">
              <a:solidFill>
                <a:schemeClr val="tx1"/>
              </a:solidFill>
            </a:endParaRPr>
          </a:p>
        </p:txBody>
      </p:sp>
      <p:sp>
        <p:nvSpPr>
          <p:cNvPr id="33" name="מלבן מעוגל 32"/>
          <p:cNvSpPr/>
          <p:nvPr/>
        </p:nvSpPr>
        <p:spPr>
          <a:xfrm>
            <a:off x="5292080" y="4401654"/>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b="1" dirty="0" smtClean="0">
                <a:solidFill>
                  <a:schemeClr val="bg1"/>
                </a:solidFill>
              </a:rPr>
              <a:t>מבוגרים</a:t>
            </a:r>
            <a:endParaRPr lang="he-IL" b="1" dirty="0">
              <a:solidFill>
                <a:schemeClr val="bg1"/>
              </a:solidFill>
            </a:endParaRPr>
          </a:p>
        </p:txBody>
      </p:sp>
      <p:sp>
        <p:nvSpPr>
          <p:cNvPr id="34" name="מלבן מעוגל 33"/>
          <p:cNvSpPr/>
          <p:nvPr/>
        </p:nvSpPr>
        <p:spPr>
          <a:xfrm>
            <a:off x="6588224" y="4058797"/>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b="1" dirty="0" smtClean="0">
                <a:solidFill>
                  <a:schemeClr val="accent1"/>
                </a:solidFill>
              </a:rPr>
              <a:t>עולים </a:t>
            </a:r>
          </a:p>
          <a:p>
            <a:pPr algn="ctr"/>
            <a:r>
              <a:rPr lang="he-IL" b="1" dirty="0" smtClean="0">
                <a:solidFill>
                  <a:schemeClr val="accent1"/>
                </a:solidFill>
              </a:rPr>
              <a:t>חדשים</a:t>
            </a:r>
            <a:endParaRPr lang="he-IL" b="1" dirty="0">
              <a:solidFill>
                <a:schemeClr val="accent1"/>
              </a:solidFill>
            </a:endParaRPr>
          </a:p>
        </p:txBody>
      </p:sp>
      <p:sp>
        <p:nvSpPr>
          <p:cNvPr id="35" name="מלבן מעוגל 34"/>
          <p:cNvSpPr/>
          <p:nvPr/>
        </p:nvSpPr>
        <p:spPr>
          <a:xfrm>
            <a:off x="2987824" y="2763745"/>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b="1" dirty="0" smtClean="0">
                <a:solidFill>
                  <a:schemeClr val="bg1"/>
                </a:solidFill>
              </a:rPr>
              <a:t>אנשים עם מוגבלות</a:t>
            </a:r>
            <a:endParaRPr lang="he-IL" b="1" dirty="0">
              <a:solidFill>
                <a:schemeClr val="bg1"/>
              </a:solidFill>
            </a:endParaRPr>
          </a:p>
        </p:txBody>
      </p:sp>
      <p:sp>
        <p:nvSpPr>
          <p:cNvPr id="36" name="מלבן מעוגל 35"/>
          <p:cNvSpPr/>
          <p:nvPr/>
        </p:nvSpPr>
        <p:spPr>
          <a:xfrm>
            <a:off x="3995936" y="4401654"/>
            <a:ext cx="1296144" cy="827546"/>
          </a:xfrm>
          <a:prstGeom prst="roundRect">
            <a:avLst/>
          </a:prstGeom>
          <a:noFill/>
          <a:ln w="38100">
            <a:noFill/>
          </a:ln>
        </p:spPr>
        <p:style>
          <a:lnRef idx="2">
            <a:schemeClr val="accent3"/>
          </a:lnRef>
          <a:fillRef idx="1">
            <a:schemeClr val="lt1"/>
          </a:fillRef>
          <a:effectRef idx="0">
            <a:schemeClr val="accent3"/>
          </a:effectRef>
          <a:fontRef idx="minor">
            <a:schemeClr val="dk1"/>
          </a:fontRef>
        </p:style>
        <p:txBody>
          <a:bodyPr rtlCol="1" anchor="ctr"/>
          <a:lstStyle/>
          <a:p>
            <a:pPr algn="ctr"/>
            <a:r>
              <a:rPr lang="he-IL" sz="3200" b="1" dirty="0" smtClean="0">
                <a:solidFill>
                  <a:schemeClr val="bg1"/>
                </a:solidFill>
              </a:rPr>
              <a:t>...</a:t>
            </a:r>
            <a:endParaRPr lang="he-IL" sz="3200" b="1" dirty="0">
              <a:solidFill>
                <a:schemeClr val="bg1"/>
              </a:solidFill>
            </a:endParaRPr>
          </a:p>
        </p:txBody>
      </p:sp>
      <p:sp>
        <p:nvSpPr>
          <p:cNvPr id="8" name="הסבר אליפטי 7"/>
          <p:cNvSpPr/>
          <p:nvPr/>
        </p:nvSpPr>
        <p:spPr>
          <a:xfrm>
            <a:off x="2915816" y="2132856"/>
            <a:ext cx="4608512" cy="2051682"/>
          </a:xfrm>
          <a:prstGeom prst="wedgeEllipseCallout">
            <a:avLst>
              <a:gd name="adj1" fmla="val 66314"/>
              <a:gd name="adj2" fmla="val -82024"/>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endParaRPr lang="he-IL"/>
          </a:p>
        </p:txBody>
      </p:sp>
      <p:sp>
        <p:nvSpPr>
          <p:cNvPr id="9" name="TextBox 8"/>
          <p:cNvSpPr txBox="1"/>
          <p:nvPr/>
        </p:nvSpPr>
        <p:spPr>
          <a:xfrm>
            <a:off x="7709059" y="1052736"/>
            <a:ext cx="1204176" cy="369332"/>
          </a:xfrm>
          <a:prstGeom prst="rect">
            <a:avLst/>
          </a:prstGeom>
          <a:noFill/>
        </p:spPr>
        <p:txBody>
          <a:bodyPr wrap="none" rtlCol="1">
            <a:spAutoFit/>
          </a:bodyPr>
          <a:lstStyle/>
          <a:p>
            <a:r>
              <a:rPr lang="he-IL" b="1" dirty="0" smtClean="0"/>
              <a:t>ייצוג הולם</a:t>
            </a:r>
            <a:endParaRPr lang="he-IL" b="1" dirty="0"/>
          </a:p>
        </p:txBody>
      </p:sp>
      <p:pic>
        <p:nvPicPr>
          <p:cNvPr id="1030" name="Picture 6" descr="http://img2.tapuz.co.il/forums/1_90422318.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90266" y="5232736"/>
            <a:ext cx="1491259" cy="1129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443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כותרת 8"/>
          <p:cNvSpPr>
            <a:spLocks noGrp="1"/>
          </p:cNvSpPr>
          <p:nvPr>
            <p:ph type="title"/>
          </p:nvPr>
        </p:nvSpPr>
        <p:spPr/>
        <p:txBody>
          <a:bodyPr/>
          <a:lstStyle/>
          <a:p>
            <a:r>
              <a:rPr lang="he-IL" dirty="0" smtClean="0"/>
              <a:t>גיוון תעסוקתי - סטאטוס</a:t>
            </a:r>
            <a:endParaRPr lang="he-IL" dirty="0"/>
          </a:p>
        </p:txBody>
      </p:sp>
      <p:graphicFrame>
        <p:nvGraphicFramePr>
          <p:cNvPr id="11" name="מציין מיקום תוכן 10"/>
          <p:cNvGraphicFramePr>
            <a:graphicFrameLocks noGrp="1"/>
          </p:cNvGraphicFramePr>
          <p:nvPr>
            <p:ph idx="1"/>
            <p:extLst>
              <p:ext uri="{D42A27DB-BD31-4B8C-83A1-F6EECF244321}">
                <p14:modId xmlns:p14="http://schemas.microsoft.com/office/powerpoint/2010/main" val="3964216027"/>
              </p:ext>
            </p:extLst>
          </p:nvPr>
        </p:nvGraphicFramePr>
        <p:xfrm>
          <a:off x="203200" y="1600200"/>
          <a:ext cx="8509000" cy="5016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3" name="מחבר ישר 12"/>
          <p:cNvCxnSpPr/>
          <p:nvPr/>
        </p:nvCxnSpPr>
        <p:spPr>
          <a:xfrm flipH="1">
            <a:off x="266700" y="2832100"/>
            <a:ext cx="8724900"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מחבר ישר 13"/>
          <p:cNvCxnSpPr/>
          <p:nvPr/>
        </p:nvCxnSpPr>
        <p:spPr>
          <a:xfrm flipH="1">
            <a:off x="317500" y="4114800"/>
            <a:ext cx="8724900"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מחבר ישר 14"/>
          <p:cNvCxnSpPr/>
          <p:nvPr/>
        </p:nvCxnSpPr>
        <p:spPr>
          <a:xfrm flipH="1">
            <a:off x="266700" y="6667500"/>
            <a:ext cx="8724900"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מחבר ישר 16"/>
          <p:cNvCxnSpPr/>
          <p:nvPr/>
        </p:nvCxnSpPr>
        <p:spPr>
          <a:xfrm flipH="1">
            <a:off x="317500" y="5448300"/>
            <a:ext cx="8724900" cy="127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86210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92623" y="706446"/>
            <a:ext cx="7130846" cy="954107"/>
          </a:xfrm>
          <a:prstGeom prst="rect">
            <a:avLst/>
          </a:prstGeom>
          <a:noFill/>
        </p:spPr>
        <p:txBody>
          <a:bodyPr wrap="square" rtlCol="1">
            <a:spAutoFit/>
          </a:bodyPr>
          <a:lstStyle/>
          <a:p>
            <a:pPr algn="r"/>
            <a:r>
              <a:rPr lang="he-IL" sz="2800" b="1" dirty="0" smtClean="0">
                <a:latin typeface="Tahoma" panose="020B0604030504040204" pitchFamily="34" charset="0"/>
                <a:ea typeface="Tahoma" panose="020B0604030504040204" pitchFamily="34" charset="0"/>
                <a:cs typeface="Tahoma" panose="020B0604030504040204" pitchFamily="34" charset="0"/>
              </a:rPr>
              <a:t>שילוב יוצאי אתיופיה בשירות המדינה</a:t>
            </a:r>
            <a:r>
              <a:rPr lang="he-IL" sz="2800" dirty="0" smtClean="0">
                <a:latin typeface="Tahoma" panose="020B0604030504040204" pitchFamily="34" charset="0"/>
                <a:ea typeface="Tahoma" panose="020B0604030504040204" pitchFamily="34" charset="0"/>
                <a:cs typeface="Tahoma" panose="020B0604030504040204" pitchFamily="34" charset="0"/>
              </a:rPr>
              <a:t>- נתונים מרכזיים</a:t>
            </a:r>
            <a:endParaRPr lang="he-IL" sz="28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תרשים 3"/>
          <p:cNvGraphicFramePr/>
          <p:nvPr>
            <p:extLst>
              <p:ext uri="{D42A27DB-BD31-4B8C-83A1-F6EECF244321}">
                <p14:modId xmlns:p14="http://schemas.microsoft.com/office/powerpoint/2010/main" val="1836540915"/>
              </p:ext>
            </p:extLst>
          </p:nvPr>
        </p:nvGraphicFramePr>
        <p:xfrm>
          <a:off x="850900" y="1563649"/>
          <a:ext cx="7073298" cy="378305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6162594" y="2327672"/>
            <a:ext cx="936104" cy="369332"/>
          </a:xfrm>
          <a:prstGeom prst="rect">
            <a:avLst/>
          </a:prstGeom>
          <a:noFill/>
        </p:spPr>
        <p:txBody>
          <a:bodyPr wrap="square" rtlCol="1">
            <a:spAutoFit/>
          </a:bodyPr>
          <a:lstStyle/>
          <a:p>
            <a:pPr algn="ctr"/>
            <a:r>
              <a:rPr lang="he-IL" b="1" dirty="0" smtClean="0"/>
              <a:t>1.56%</a:t>
            </a:r>
            <a:endParaRPr lang="he-IL" b="1" dirty="0"/>
          </a:p>
        </p:txBody>
      </p:sp>
      <p:sp>
        <p:nvSpPr>
          <p:cNvPr id="6" name="TextBox 5"/>
          <p:cNvSpPr txBox="1"/>
          <p:nvPr/>
        </p:nvSpPr>
        <p:spPr>
          <a:xfrm>
            <a:off x="1565672" y="3305572"/>
            <a:ext cx="936104" cy="369332"/>
          </a:xfrm>
          <a:prstGeom prst="rect">
            <a:avLst/>
          </a:prstGeom>
          <a:noFill/>
        </p:spPr>
        <p:txBody>
          <a:bodyPr wrap="square" rtlCol="1">
            <a:spAutoFit/>
          </a:bodyPr>
          <a:lstStyle/>
          <a:p>
            <a:pPr algn="ctr"/>
            <a:r>
              <a:rPr lang="he-IL" b="1" dirty="0" smtClean="0"/>
              <a:t>1.09%</a:t>
            </a:r>
            <a:endParaRPr lang="he-IL" b="1" dirty="0"/>
          </a:p>
        </p:txBody>
      </p:sp>
      <p:sp>
        <p:nvSpPr>
          <p:cNvPr id="8" name="TextBox 7"/>
          <p:cNvSpPr txBox="1"/>
          <p:nvPr/>
        </p:nvSpPr>
        <p:spPr>
          <a:xfrm>
            <a:off x="6949994" y="2264172"/>
            <a:ext cx="936104" cy="369332"/>
          </a:xfrm>
          <a:prstGeom prst="rect">
            <a:avLst/>
          </a:prstGeom>
          <a:noFill/>
        </p:spPr>
        <p:txBody>
          <a:bodyPr wrap="square" rtlCol="1">
            <a:spAutoFit/>
          </a:bodyPr>
          <a:lstStyle/>
          <a:p>
            <a:pPr algn="ctr"/>
            <a:r>
              <a:rPr lang="he-IL" b="1" dirty="0" smtClean="0"/>
              <a:t>1.64%</a:t>
            </a:r>
            <a:endParaRPr lang="he-IL" b="1" dirty="0"/>
          </a:p>
        </p:txBody>
      </p:sp>
    </p:spTree>
    <p:extLst>
      <p:ext uri="{BB962C8B-B14F-4D97-AF65-F5344CB8AC3E}">
        <p14:creationId xmlns:p14="http://schemas.microsoft.com/office/powerpoint/2010/main" val="3054119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מגמות קליטת עובדים יוצאי אתיופיה</a:t>
            </a:r>
            <a:endParaRPr lang="he-IL" dirty="0"/>
          </a:p>
        </p:txBody>
      </p:sp>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20841"/>
          <a:stretch/>
        </p:blipFill>
        <p:spPr bwMode="auto">
          <a:xfrm>
            <a:off x="1043608" y="2717800"/>
            <a:ext cx="7388697" cy="3862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0521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תרשים 2"/>
          <p:cNvGraphicFramePr/>
          <p:nvPr>
            <p:extLst>
              <p:ext uri="{D42A27DB-BD31-4B8C-83A1-F6EECF244321}">
                <p14:modId xmlns:p14="http://schemas.microsoft.com/office/powerpoint/2010/main" val="1696087634"/>
              </p:ext>
            </p:extLst>
          </p:nvPr>
        </p:nvGraphicFramePr>
        <p:xfrm>
          <a:off x="520701" y="1778000"/>
          <a:ext cx="7670800" cy="4648199"/>
        </p:xfrm>
        <a:graphic>
          <a:graphicData uri="http://schemas.openxmlformats.org/drawingml/2006/chart">
            <c:chart xmlns:c="http://schemas.openxmlformats.org/drawingml/2006/chart" xmlns:r="http://schemas.openxmlformats.org/officeDocument/2006/relationships" r:id="rId2"/>
          </a:graphicData>
        </a:graphic>
      </p:graphicFrame>
      <p:sp>
        <p:nvSpPr>
          <p:cNvPr id="18" name="כותרת 17"/>
          <p:cNvSpPr txBox="1">
            <a:spLocks noGrp="1"/>
          </p:cNvSpPr>
          <p:nvPr>
            <p:ph type="title"/>
          </p:nvPr>
        </p:nvSpPr>
        <p:spPr>
          <a:xfrm>
            <a:off x="822608" y="906436"/>
            <a:ext cx="7886700" cy="723916"/>
          </a:xfrm>
          <a:prstGeom prst="rect">
            <a:avLst/>
          </a:prstGeom>
          <a:noFill/>
        </p:spPr>
        <p:txBody>
          <a:bodyPr wrap="square" rtlCol="1">
            <a:spAutoFit/>
          </a:bodyPr>
          <a:lstStyle/>
          <a:p>
            <a:pPr algn="r">
              <a:spcBef>
                <a:spcPts val="600"/>
              </a:spcBef>
              <a:spcAft>
                <a:spcPts val="600"/>
              </a:spcAft>
            </a:pPr>
            <a:r>
              <a:rPr lang="he-IL" sz="2800" b="1" dirty="0" smtClean="0">
                <a:latin typeface="Tahoma" panose="020B0604030504040204" pitchFamily="34" charset="0"/>
                <a:ea typeface="Tahoma" panose="020B0604030504040204" pitchFamily="34" charset="0"/>
                <a:cs typeface="Tahoma" panose="020B0604030504040204" pitchFamily="34" charset="0"/>
              </a:rPr>
              <a:t>שילוב יוצאי אתיופיה בשירות המדינה</a:t>
            </a:r>
            <a:endParaRPr lang="he-IL" sz="2800" b="0" dirty="0">
              <a:latin typeface="Tahoma" panose="020B0604030504040204" pitchFamily="34" charset="0"/>
              <a:ea typeface="Tahoma" panose="020B0604030504040204" pitchFamily="34" charset="0"/>
              <a:cs typeface="Tahoma" panose="020B0604030504040204" pitchFamily="34" charset="0"/>
            </a:endParaRPr>
          </a:p>
        </p:txBody>
      </p:sp>
      <p:sp>
        <p:nvSpPr>
          <p:cNvPr id="19" name="מלבן 18"/>
          <p:cNvSpPr/>
          <p:nvPr/>
        </p:nvSpPr>
        <p:spPr>
          <a:xfrm>
            <a:off x="4620468" y="1667252"/>
            <a:ext cx="4356100" cy="830997"/>
          </a:xfrm>
          <a:prstGeom prst="rect">
            <a:avLst/>
          </a:prstGeom>
        </p:spPr>
        <p:txBody>
          <a:bodyPr wrap="square">
            <a:spAutoFit/>
          </a:bodyPr>
          <a:lstStyle/>
          <a:p>
            <a:pPr algn="ctr"/>
            <a:r>
              <a:rPr lang="he-IL" sz="2400" dirty="0" smtClean="0">
                <a:solidFill>
                  <a:prstClr val="black"/>
                </a:solidFill>
              </a:rPr>
              <a:t>שיעור האקדמאיים מכלל העובדים יוצאי אתיופיה בשירות המדינה</a:t>
            </a:r>
            <a:endParaRPr lang="he-IL" sz="2400" dirty="0">
              <a:solidFill>
                <a:prstClr val="black"/>
              </a:solidFill>
            </a:endParaRPr>
          </a:p>
        </p:txBody>
      </p:sp>
    </p:spTree>
    <p:extLst>
      <p:ext uri="{BB962C8B-B14F-4D97-AF65-F5344CB8AC3E}">
        <p14:creationId xmlns:p14="http://schemas.microsoft.com/office/powerpoint/2010/main" val="33577726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0700" y="1790700"/>
            <a:ext cx="8229600" cy="1155700"/>
          </a:xfrm>
        </p:spPr>
        <p:txBody>
          <a:bodyPr/>
          <a:lstStyle/>
          <a:p>
            <a:r>
              <a:rPr lang="he-IL" dirty="0" smtClean="0"/>
              <a:t>בניית תכנית בשיתוף הציבור</a:t>
            </a:r>
            <a:br>
              <a:rPr lang="he-IL" dirty="0" smtClean="0"/>
            </a:br>
            <a:r>
              <a:rPr lang="he-IL" sz="2800" dirty="0" smtClean="0"/>
              <a:t>במסגרת התכנית הממשלתית לקידום שילוב יוצאי אתיופיה בחברה הישראלית</a:t>
            </a:r>
            <a:endParaRPr lang="he-IL" dirty="0"/>
          </a:p>
        </p:txBody>
      </p:sp>
      <p:grpSp>
        <p:nvGrpSpPr>
          <p:cNvPr id="7" name="קבוצה 6"/>
          <p:cNvGrpSpPr/>
          <p:nvPr/>
        </p:nvGrpSpPr>
        <p:grpSpPr>
          <a:xfrm>
            <a:off x="3522337" y="3086794"/>
            <a:ext cx="2151697" cy="2151697"/>
            <a:chOff x="3165951" y="44827"/>
            <a:chExt cx="2151697" cy="2151697"/>
          </a:xfrm>
        </p:grpSpPr>
        <p:sp>
          <p:nvSpPr>
            <p:cNvPr id="14" name="אליפסה 13"/>
            <p:cNvSpPr/>
            <p:nvPr/>
          </p:nvSpPr>
          <p:spPr>
            <a:xfrm>
              <a:off x="3165951" y="44827"/>
              <a:ext cx="2151697" cy="2151697"/>
            </a:xfrm>
            <a:prstGeom prst="ellipse">
              <a:avLst/>
            </a:prstGeom>
          </p:spPr>
          <p:style>
            <a:lnRef idx="1">
              <a:schemeClr val="accent2"/>
            </a:lnRef>
            <a:fillRef idx="2">
              <a:schemeClr val="accent2"/>
            </a:fillRef>
            <a:effectRef idx="1">
              <a:schemeClr val="accent2"/>
            </a:effectRef>
            <a:fontRef idx="minor">
              <a:schemeClr val="dk1"/>
            </a:fontRef>
          </p:style>
        </p:sp>
        <p:sp>
          <p:nvSpPr>
            <p:cNvPr id="15" name="אליפסה 4"/>
            <p:cNvSpPr/>
            <p:nvPr/>
          </p:nvSpPr>
          <p:spPr>
            <a:xfrm>
              <a:off x="3452844" y="421374"/>
              <a:ext cx="1577911" cy="968264"/>
            </a:xfrm>
            <a:prstGeom prst="rect">
              <a:avLst/>
            </a:prstGeom>
            <a:noFill/>
            <a:ln>
              <a:noFill/>
            </a:ln>
          </p:spPr>
          <p:style>
            <a:lnRef idx="1">
              <a:schemeClr val="accent2"/>
            </a:lnRef>
            <a:fillRef idx="2">
              <a:schemeClr val="accent2"/>
            </a:fillRef>
            <a:effectRef idx="1">
              <a:schemeClr val="accent2"/>
            </a:effectRef>
            <a:fontRef idx="minor">
              <a:schemeClr val="dk1"/>
            </a:fontRef>
          </p:style>
          <p:txBody>
            <a:bodyPr spcFirstLastPara="0" vert="horz" wrap="square" lIns="0" tIns="0" rIns="0" bIns="0" numCol="1" spcCol="1270" anchor="ctr" anchorCtr="0">
              <a:noAutofit/>
            </a:bodyPr>
            <a:lstStyle/>
            <a:p>
              <a:pPr lvl="0" algn="ctr" defTabSz="977900" rtl="1">
                <a:lnSpc>
                  <a:spcPct val="90000"/>
                </a:lnSpc>
                <a:spcBef>
                  <a:spcPct val="0"/>
                </a:spcBef>
                <a:spcAft>
                  <a:spcPct val="35000"/>
                </a:spcAft>
              </a:pPr>
              <a:r>
                <a:rPr lang="he-IL" sz="2800" kern="1200" dirty="0" smtClean="0">
                  <a:solidFill>
                    <a:srgbClr val="002060"/>
                  </a:solidFill>
                </a:rPr>
                <a:t>שולחנות עגולים</a:t>
              </a:r>
              <a:endParaRPr lang="he-IL" sz="2800" kern="1200" dirty="0">
                <a:solidFill>
                  <a:srgbClr val="002060"/>
                </a:solidFill>
              </a:endParaRPr>
            </a:p>
          </p:txBody>
        </p:sp>
      </p:grpSp>
      <p:grpSp>
        <p:nvGrpSpPr>
          <p:cNvPr id="8" name="קבוצה 7"/>
          <p:cNvGrpSpPr/>
          <p:nvPr/>
        </p:nvGrpSpPr>
        <p:grpSpPr>
          <a:xfrm>
            <a:off x="6089441" y="4173126"/>
            <a:ext cx="2151697" cy="2151697"/>
            <a:chOff x="3942355" y="1389638"/>
            <a:chExt cx="2151697" cy="2151697"/>
          </a:xfrm>
        </p:grpSpPr>
        <p:sp>
          <p:nvSpPr>
            <p:cNvPr id="12" name="אליפסה 11"/>
            <p:cNvSpPr/>
            <p:nvPr/>
          </p:nvSpPr>
          <p:spPr>
            <a:xfrm>
              <a:off x="3942355" y="1389638"/>
              <a:ext cx="2151697" cy="2151697"/>
            </a:xfrm>
            <a:prstGeom prst="ellipse">
              <a:avLst/>
            </a:prstGeom>
          </p:spPr>
          <p:style>
            <a:lnRef idx="1">
              <a:schemeClr val="accent1"/>
            </a:lnRef>
            <a:fillRef idx="2">
              <a:schemeClr val="accent1"/>
            </a:fillRef>
            <a:effectRef idx="1">
              <a:schemeClr val="accent1"/>
            </a:effectRef>
            <a:fontRef idx="minor">
              <a:schemeClr val="dk1"/>
            </a:fontRef>
          </p:style>
        </p:sp>
        <p:sp>
          <p:nvSpPr>
            <p:cNvPr id="13" name="אליפסה 6"/>
            <p:cNvSpPr/>
            <p:nvPr/>
          </p:nvSpPr>
          <p:spPr>
            <a:xfrm>
              <a:off x="4435316" y="1945493"/>
              <a:ext cx="1291018" cy="1183433"/>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spcFirstLastPara="0" vert="horz" wrap="square" lIns="0" tIns="0" rIns="0" bIns="0" numCol="1" spcCol="1270" anchor="ctr" anchorCtr="0">
              <a:noAutofit/>
            </a:bodyPr>
            <a:lstStyle/>
            <a:p>
              <a:pPr lvl="0" algn="ctr" defTabSz="977900" rtl="1">
                <a:lnSpc>
                  <a:spcPct val="90000"/>
                </a:lnSpc>
                <a:spcBef>
                  <a:spcPct val="0"/>
                </a:spcBef>
                <a:spcAft>
                  <a:spcPct val="35000"/>
                </a:spcAft>
              </a:pPr>
              <a:r>
                <a:rPr lang="he-IL" sz="2800" kern="1200" dirty="0" smtClean="0">
                  <a:solidFill>
                    <a:srgbClr val="002060"/>
                  </a:solidFill>
                </a:rPr>
                <a:t>דיונים משותפים לגיבוש התכנית</a:t>
              </a:r>
              <a:endParaRPr lang="he-IL" sz="2800" kern="1200" dirty="0">
                <a:solidFill>
                  <a:srgbClr val="002060"/>
                </a:solidFill>
              </a:endParaRPr>
            </a:p>
          </p:txBody>
        </p:sp>
      </p:grpSp>
      <p:grpSp>
        <p:nvGrpSpPr>
          <p:cNvPr id="9" name="קבוצה 8"/>
          <p:cNvGrpSpPr/>
          <p:nvPr/>
        </p:nvGrpSpPr>
        <p:grpSpPr>
          <a:xfrm>
            <a:off x="949254" y="4173127"/>
            <a:ext cx="2151697" cy="2151697"/>
            <a:chOff x="2389546" y="1389638"/>
            <a:chExt cx="2151697" cy="2151697"/>
          </a:xfrm>
        </p:grpSpPr>
        <p:sp>
          <p:nvSpPr>
            <p:cNvPr id="10" name="אליפסה 9"/>
            <p:cNvSpPr/>
            <p:nvPr/>
          </p:nvSpPr>
          <p:spPr>
            <a:xfrm>
              <a:off x="2389546" y="1389638"/>
              <a:ext cx="2151697" cy="2151697"/>
            </a:xfrm>
            <a:prstGeom prst="ellipse">
              <a:avLst/>
            </a:prstGeom>
          </p:spPr>
          <p:style>
            <a:lnRef idx="1">
              <a:schemeClr val="dk1"/>
            </a:lnRef>
            <a:fillRef idx="2">
              <a:schemeClr val="dk1"/>
            </a:fillRef>
            <a:effectRef idx="1">
              <a:schemeClr val="dk1"/>
            </a:effectRef>
            <a:fontRef idx="minor">
              <a:schemeClr val="dk1"/>
            </a:fontRef>
          </p:style>
        </p:sp>
        <p:sp>
          <p:nvSpPr>
            <p:cNvPr id="11" name="אליפסה 8"/>
            <p:cNvSpPr/>
            <p:nvPr/>
          </p:nvSpPr>
          <p:spPr>
            <a:xfrm>
              <a:off x="2782665" y="1945493"/>
              <a:ext cx="1291018" cy="1183433"/>
            </a:xfrm>
            <a:prstGeom prst="rect">
              <a:avLst/>
            </a:prstGeom>
            <a:noFill/>
            <a:ln>
              <a:noFill/>
            </a:ln>
          </p:spPr>
          <p:style>
            <a:lnRef idx="1">
              <a:schemeClr val="dk1"/>
            </a:lnRef>
            <a:fillRef idx="2">
              <a:schemeClr val="dk1"/>
            </a:fillRef>
            <a:effectRef idx="1">
              <a:schemeClr val="dk1"/>
            </a:effectRef>
            <a:fontRef idx="minor">
              <a:schemeClr val="dk1"/>
            </a:fontRef>
          </p:style>
          <p:txBody>
            <a:bodyPr spcFirstLastPara="0" vert="horz" wrap="square" lIns="0" tIns="0" rIns="0" bIns="0" numCol="1" spcCol="1270" anchor="ctr" anchorCtr="0">
              <a:noAutofit/>
            </a:bodyPr>
            <a:lstStyle/>
            <a:p>
              <a:pPr lvl="0" algn="ctr" defTabSz="977900" rtl="1">
                <a:lnSpc>
                  <a:spcPct val="90000"/>
                </a:lnSpc>
                <a:spcBef>
                  <a:spcPct val="0"/>
                </a:spcBef>
                <a:spcAft>
                  <a:spcPct val="35000"/>
                </a:spcAft>
              </a:pPr>
              <a:r>
                <a:rPr lang="he-IL" sz="2800" dirty="0" smtClean="0">
                  <a:solidFill>
                    <a:srgbClr val="002060"/>
                  </a:solidFill>
                </a:rPr>
                <a:t>העלאת התכנית  </a:t>
              </a:r>
              <a:r>
                <a:rPr lang="he-IL" sz="2800" kern="1200" dirty="0" smtClean="0">
                  <a:solidFill>
                    <a:srgbClr val="002060"/>
                  </a:solidFill>
                </a:rPr>
                <a:t>לרשת לדיון</a:t>
              </a:r>
              <a:endParaRPr lang="he-IL" sz="2800" kern="1200" dirty="0">
                <a:solidFill>
                  <a:srgbClr val="002060"/>
                </a:solidFill>
              </a:endParaRPr>
            </a:p>
          </p:txBody>
        </p:sp>
      </p:grpSp>
    </p:spTree>
    <p:extLst>
      <p:ext uri="{BB962C8B-B14F-4D97-AF65-F5344CB8AC3E}">
        <p14:creationId xmlns:p14="http://schemas.microsoft.com/office/powerpoint/2010/main" val="3045962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0700" y="609600"/>
            <a:ext cx="8229600" cy="762000"/>
          </a:xfrm>
        </p:spPr>
        <p:txBody>
          <a:bodyPr/>
          <a:lstStyle/>
          <a:p>
            <a:r>
              <a:rPr lang="he-IL" dirty="0" smtClean="0"/>
              <a:t>עיקרי התכנית יוצאי אתיופיה 2016-2020 </a:t>
            </a:r>
            <a:endParaRPr lang="he-IL" dirty="0"/>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1800620791"/>
              </p:ext>
            </p:extLst>
          </p:nvPr>
        </p:nvGraphicFramePr>
        <p:xfrm>
          <a:off x="152400" y="1549400"/>
          <a:ext cx="8762999" cy="482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5922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קבוצה 5"/>
          <p:cNvGrpSpPr/>
          <p:nvPr/>
        </p:nvGrpSpPr>
        <p:grpSpPr>
          <a:xfrm>
            <a:off x="555335" y="828020"/>
            <a:ext cx="8347365" cy="5841999"/>
            <a:chOff x="479135" y="1473200"/>
            <a:chExt cx="8664865" cy="4127499"/>
          </a:xfrm>
        </p:grpSpPr>
        <p:grpSp>
          <p:nvGrpSpPr>
            <p:cNvPr id="7" name="קבוצה 6"/>
            <p:cNvGrpSpPr/>
            <p:nvPr/>
          </p:nvGrpSpPr>
          <p:grpSpPr>
            <a:xfrm>
              <a:off x="479135" y="1473200"/>
              <a:ext cx="2673929" cy="4063999"/>
              <a:chOff x="1028" y="0"/>
              <a:chExt cx="2673929" cy="4063999"/>
            </a:xfrm>
            <a:scene3d>
              <a:camera prst="orthographicFront"/>
              <a:lightRig rig="flat" dir="t"/>
            </a:scene3d>
          </p:grpSpPr>
          <p:sp>
            <p:nvSpPr>
              <p:cNvPr id="31" name="מלבן מעוגל 30"/>
              <p:cNvSpPr/>
              <p:nvPr/>
            </p:nvSpPr>
            <p:spPr>
              <a:xfrm>
                <a:off x="1028" y="0"/>
                <a:ext cx="2673929" cy="4063999"/>
              </a:xfrm>
              <a:prstGeom prst="roundRect">
                <a:avLst>
                  <a:gd name="adj" fmla="val 10000"/>
                </a:avLst>
              </a:prstGeom>
              <a:noFill/>
              <a:ln w="9525" cap="flat" cmpd="sng" algn="ctr">
                <a:noFill/>
                <a:prstDash val="solid"/>
              </a:ln>
              <a:effectLst/>
              <a:sp3d z="-190500" extrusionH="12700" prstMaterial="plastic">
                <a:bevelT w="50800" h="50800"/>
              </a:sp3d>
            </p:spPr>
          </p:sp>
          <p:sp>
            <p:nvSpPr>
              <p:cNvPr id="32" name="מלבן 31"/>
              <p:cNvSpPr/>
              <p:nvPr/>
            </p:nvSpPr>
            <p:spPr>
              <a:xfrm>
                <a:off x="1028" y="0"/>
                <a:ext cx="2673929" cy="1219200"/>
              </a:xfrm>
              <a:prstGeom prst="rect">
                <a:avLst/>
              </a:prstGeom>
              <a:noFill/>
              <a:ln>
                <a:noFill/>
              </a:ln>
              <a:effectLst/>
              <a:sp3d z="-190500"/>
            </p:spPr>
            <p:txBody>
              <a:bodyPr spcFirstLastPara="0" vert="horz" wrap="square" lIns="129540" tIns="129540" rIns="129540" bIns="129540" numCol="1" spcCol="1270" anchor="ctr" anchorCtr="0">
                <a:noAutofit/>
              </a:bodyPr>
              <a:lstStyle/>
              <a:p>
                <a:pPr marL="0" marR="0" lvl="0" indent="0" algn="ctr" defTabSz="1511300" rtl="1" eaLnBrk="1" fontAlgn="auto" latinLnBrk="0" hangingPunct="1">
                  <a:lnSpc>
                    <a:spcPct val="90000"/>
                  </a:lnSpc>
                  <a:spcBef>
                    <a:spcPct val="0"/>
                  </a:spcBef>
                  <a:spcAft>
                    <a:spcPct val="35000"/>
                  </a:spcAft>
                  <a:buClrTx/>
                  <a:buSzTx/>
                  <a:buFontTx/>
                  <a:buNone/>
                  <a:tabLst/>
                  <a:defRPr/>
                </a:pPr>
                <a:r>
                  <a:rPr kumimoji="0" lang="he-IL" sz="2800" b="0" i="0" u="none" strike="noStrike" kern="1200" cap="none" spc="0" normalizeH="0" baseline="0" noProof="0" dirty="0" smtClean="0">
                    <a:ln>
                      <a:noFill/>
                    </a:ln>
                    <a:solidFill>
                      <a:sysClr val="windowText" lastClr="000000">
                        <a:hueOff val="0"/>
                        <a:satOff val="0"/>
                        <a:lumOff val="0"/>
                        <a:alphaOff val="0"/>
                      </a:sysClr>
                    </a:solidFill>
                    <a:effectLst/>
                    <a:uLnTx/>
                    <a:uFillTx/>
                    <a:latin typeface="Verdana"/>
                    <a:ea typeface="+mn-ea"/>
                    <a:cs typeface="Tahoma"/>
                  </a:rPr>
                  <a:t>2020</a:t>
                </a:r>
                <a:endParaRPr kumimoji="0" lang="he-IL" sz="2800" b="0" i="0" u="none" strike="noStrike" kern="1200" cap="none" spc="0" normalizeH="0" baseline="0" noProof="0" dirty="0">
                  <a:ln>
                    <a:noFill/>
                  </a:ln>
                  <a:solidFill>
                    <a:sysClr val="windowText" lastClr="000000">
                      <a:hueOff val="0"/>
                      <a:satOff val="0"/>
                      <a:lumOff val="0"/>
                      <a:alphaOff val="0"/>
                    </a:sysClr>
                  </a:solidFill>
                  <a:effectLst/>
                  <a:uLnTx/>
                  <a:uFillTx/>
                  <a:latin typeface="Verdana"/>
                  <a:ea typeface="+mn-ea"/>
                  <a:cs typeface="Tahoma"/>
                </a:endParaRPr>
              </a:p>
            </p:txBody>
          </p:sp>
        </p:grpSp>
        <p:grpSp>
          <p:nvGrpSpPr>
            <p:cNvPr id="8" name="קבוצה 7"/>
            <p:cNvGrpSpPr/>
            <p:nvPr/>
          </p:nvGrpSpPr>
          <p:grpSpPr>
            <a:xfrm>
              <a:off x="746528" y="2693590"/>
              <a:ext cx="2139143" cy="1225351"/>
              <a:chOff x="268421" y="1220390"/>
              <a:chExt cx="2139143" cy="1225351"/>
            </a:xfrm>
            <a:scene3d>
              <a:camera prst="orthographicFront"/>
              <a:lightRig rig="flat" dir="t"/>
            </a:scene3d>
          </p:grpSpPr>
          <p:sp>
            <p:nvSpPr>
              <p:cNvPr id="29" name="מלבן מעוגל 28"/>
              <p:cNvSpPr/>
              <p:nvPr/>
            </p:nvSpPr>
            <p:spPr>
              <a:xfrm>
                <a:off x="268421" y="1220390"/>
                <a:ext cx="2139143" cy="1225351"/>
              </a:xfrm>
              <a:prstGeom prst="roundRect">
                <a:avLst>
                  <a:gd name="adj" fmla="val 10000"/>
                </a:avLst>
              </a:prstGeom>
              <a:gradFill rotWithShape="1">
                <a:gsLst>
                  <a:gs pos="0">
                    <a:srgbClr val="1B587C">
                      <a:shade val="45000"/>
                      <a:satMod val="155000"/>
                    </a:srgbClr>
                  </a:gs>
                  <a:gs pos="60000">
                    <a:srgbClr val="1B587C">
                      <a:shade val="95000"/>
                      <a:satMod val="150000"/>
                    </a:srgbClr>
                  </a:gs>
                  <a:gs pos="100000">
                    <a:srgbClr val="1B587C">
                      <a:tint val="87000"/>
                      <a:satMod val="250000"/>
                    </a:srgbClr>
                  </a:gs>
                </a:gsLst>
                <a:lin ang="16200000" scaled="0"/>
              </a:gradFill>
              <a:ln w="9525" cap="flat" cmpd="sng" algn="ctr">
                <a:solidFill>
                  <a:srgbClr val="1B587C">
                    <a:satMod val="150000"/>
                  </a:srgbClr>
                </a:solidFill>
                <a:prstDash val="solid"/>
              </a:ln>
              <a:effectLst>
                <a:outerShdw blurRad="65500" dist="38100" dir="5400000" rotWithShape="0">
                  <a:srgbClr val="000000">
                    <a:alpha val="40000"/>
                  </a:srgbClr>
                </a:outerShdw>
              </a:effectLst>
              <a:sp3d prstMaterial="plastic">
                <a:bevelT w="120900" h="88900"/>
                <a:bevelB w="88900" h="31750" prst="angle"/>
              </a:sp3d>
            </p:spPr>
          </p:sp>
          <p:sp>
            <p:nvSpPr>
              <p:cNvPr id="30" name="מלבן 29"/>
              <p:cNvSpPr/>
              <p:nvPr/>
            </p:nvSpPr>
            <p:spPr>
              <a:xfrm>
                <a:off x="304310" y="1256279"/>
                <a:ext cx="2067365" cy="1153573"/>
              </a:xfrm>
              <a:prstGeom prst="rect">
                <a:avLst/>
              </a:prstGeom>
              <a:noFill/>
              <a:ln>
                <a:noFill/>
              </a:ln>
              <a:effectLst/>
              <a:sp3d/>
            </p:spPr>
            <p:txBody>
              <a:bodyPr spcFirstLastPara="0" vert="horz" wrap="square" lIns="63500" tIns="47625" rIns="63500" bIns="47625" numCol="1" spcCol="1270" anchor="ctr" anchorCtr="0">
                <a:noAutofit/>
              </a:bodyPr>
              <a:lstStyle/>
              <a:p>
                <a:pPr marL="0" marR="0" lvl="0" indent="0" algn="ctr" defTabSz="1111250" rtl="1" eaLnBrk="1" fontAlgn="auto" latinLnBrk="0" hangingPunct="1">
                  <a:lnSpc>
                    <a:spcPct val="90000"/>
                  </a:lnSpc>
                  <a:spcBef>
                    <a:spcPct val="0"/>
                  </a:spcBef>
                  <a:spcAft>
                    <a:spcPct val="35000"/>
                  </a:spcAft>
                  <a:buClrTx/>
                  <a:buSzTx/>
                  <a:buFontTx/>
                  <a:buNone/>
                  <a:tabLst/>
                  <a:defRPr/>
                </a:pPr>
                <a:r>
                  <a:rPr kumimoji="0" lang="he-IL" sz="2500" b="0" i="0" u="none" strike="noStrike" kern="1200" cap="none" spc="0" normalizeH="0" baseline="0" noProof="0" dirty="0" smtClean="0">
                    <a:ln>
                      <a:noFill/>
                    </a:ln>
                    <a:solidFill>
                      <a:sysClr val="window" lastClr="FFFFFF"/>
                    </a:solidFill>
                    <a:effectLst/>
                    <a:uLnTx/>
                    <a:uFillTx/>
                    <a:latin typeface="Verdana"/>
                    <a:ea typeface="+mn-ea"/>
                    <a:cs typeface="Tahoma"/>
                  </a:rPr>
                  <a:t>1.9%</a:t>
                </a:r>
                <a:endParaRPr kumimoji="0" lang="he-IL" sz="2500" b="0" i="0" u="none" strike="noStrike" kern="1200" cap="none" spc="0" normalizeH="0" baseline="0" noProof="0" dirty="0">
                  <a:ln>
                    <a:noFill/>
                  </a:ln>
                  <a:solidFill>
                    <a:sysClr val="window" lastClr="FFFFFF"/>
                  </a:solidFill>
                  <a:effectLst/>
                  <a:uLnTx/>
                  <a:uFillTx/>
                  <a:latin typeface="Verdana"/>
                  <a:ea typeface="+mn-ea"/>
                  <a:cs typeface="Tahoma"/>
                </a:endParaRPr>
              </a:p>
            </p:txBody>
          </p:sp>
        </p:grpSp>
        <p:grpSp>
          <p:nvGrpSpPr>
            <p:cNvPr id="9" name="קבוצה 8"/>
            <p:cNvGrpSpPr/>
            <p:nvPr/>
          </p:nvGrpSpPr>
          <p:grpSpPr>
            <a:xfrm>
              <a:off x="746528" y="4107457"/>
              <a:ext cx="2139143" cy="1225351"/>
              <a:chOff x="268421" y="2634257"/>
              <a:chExt cx="2139143" cy="1225351"/>
            </a:xfrm>
            <a:scene3d>
              <a:camera prst="orthographicFront"/>
              <a:lightRig rig="flat" dir="t"/>
            </a:scene3d>
          </p:grpSpPr>
          <p:sp>
            <p:nvSpPr>
              <p:cNvPr id="27" name="מלבן מעוגל 26"/>
              <p:cNvSpPr/>
              <p:nvPr/>
            </p:nvSpPr>
            <p:spPr>
              <a:xfrm>
                <a:off x="268421" y="2634257"/>
                <a:ext cx="2139143" cy="1225351"/>
              </a:xfrm>
              <a:prstGeom prst="roundRect">
                <a:avLst>
                  <a:gd name="adj" fmla="val 10000"/>
                </a:avLst>
              </a:prstGeom>
              <a:gradFill rotWithShape="1">
                <a:gsLst>
                  <a:gs pos="0">
                    <a:srgbClr val="1B587C">
                      <a:shade val="45000"/>
                      <a:satMod val="155000"/>
                    </a:srgbClr>
                  </a:gs>
                  <a:gs pos="60000">
                    <a:srgbClr val="1B587C">
                      <a:shade val="95000"/>
                      <a:satMod val="150000"/>
                    </a:srgbClr>
                  </a:gs>
                  <a:gs pos="100000">
                    <a:srgbClr val="1B587C">
                      <a:tint val="87000"/>
                      <a:satMod val="250000"/>
                    </a:srgbClr>
                  </a:gs>
                </a:gsLst>
                <a:lin ang="16200000" scaled="0"/>
              </a:gradFill>
              <a:ln w="9525" cap="flat" cmpd="sng" algn="ctr">
                <a:solidFill>
                  <a:srgbClr val="1B587C">
                    <a:satMod val="150000"/>
                  </a:srgbClr>
                </a:solidFill>
                <a:prstDash val="solid"/>
              </a:ln>
              <a:effectLst>
                <a:outerShdw blurRad="65500" dist="38100" dir="5400000" rotWithShape="0">
                  <a:srgbClr val="000000">
                    <a:alpha val="40000"/>
                  </a:srgbClr>
                </a:outerShdw>
              </a:effectLst>
              <a:sp3d prstMaterial="plastic">
                <a:bevelT w="120900" h="88900"/>
                <a:bevelB w="88900" h="31750" prst="angle"/>
              </a:sp3d>
            </p:spPr>
          </p:sp>
          <p:sp>
            <p:nvSpPr>
              <p:cNvPr id="28" name="מלבן 27"/>
              <p:cNvSpPr/>
              <p:nvPr/>
            </p:nvSpPr>
            <p:spPr>
              <a:xfrm>
                <a:off x="304310" y="2670146"/>
                <a:ext cx="2067365" cy="1153573"/>
              </a:xfrm>
              <a:prstGeom prst="rect">
                <a:avLst/>
              </a:prstGeom>
              <a:noFill/>
              <a:ln>
                <a:noFill/>
              </a:ln>
              <a:effectLst/>
              <a:sp3d/>
            </p:spPr>
            <p:txBody>
              <a:bodyPr spcFirstLastPara="0" vert="horz" wrap="square" lIns="63500" tIns="47625" rIns="63500" bIns="47625" numCol="1" spcCol="1270" anchor="ctr" anchorCtr="0">
                <a:noAutofit/>
              </a:bodyPr>
              <a:lstStyle/>
              <a:p>
                <a:pPr marL="0" marR="0" lvl="0" indent="0" algn="ctr" defTabSz="1111250" rtl="1" eaLnBrk="1" fontAlgn="auto" latinLnBrk="0" hangingPunct="1">
                  <a:lnSpc>
                    <a:spcPct val="90000"/>
                  </a:lnSpc>
                  <a:spcBef>
                    <a:spcPct val="0"/>
                  </a:spcBef>
                  <a:spcAft>
                    <a:spcPct val="35000"/>
                  </a:spcAft>
                  <a:buClrTx/>
                  <a:buSzTx/>
                  <a:buFontTx/>
                  <a:buNone/>
                  <a:tabLst/>
                  <a:defRPr/>
                </a:pPr>
                <a:r>
                  <a:rPr kumimoji="0" lang="he-IL" sz="2500" b="0" i="0" u="none" strike="noStrike" kern="1200" cap="none" spc="0" normalizeH="0" baseline="0" noProof="0" dirty="0" smtClean="0">
                    <a:ln>
                      <a:noFill/>
                    </a:ln>
                    <a:solidFill>
                      <a:sysClr val="window" lastClr="FFFFFF"/>
                    </a:solidFill>
                    <a:effectLst/>
                    <a:uLnTx/>
                    <a:uFillTx/>
                    <a:latin typeface="Verdana"/>
                    <a:ea typeface="+mn-ea"/>
                    <a:cs typeface="Tahoma"/>
                  </a:rPr>
                  <a:t>1.3%</a:t>
                </a:r>
                <a:endParaRPr kumimoji="0" lang="he-IL" sz="2500" b="0" i="0" u="none" strike="noStrike" kern="1200" cap="none" spc="0" normalizeH="0" baseline="0" noProof="0" dirty="0">
                  <a:ln>
                    <a:noFill/>
                  </a:ln>
                  <a:solidFill>
                    <a:sysClr val="window" lastClr="FFFFFF"/>
                  </a:solidFill>
                  <a:effectLst/>
                  <a:uLnTx/>
                  <a:uFillTx/>
                  <a:latin typeface="Verdana"/>
                  <a:ea typeface="+mn-ea"/>
                  <a:cs typeface="Tahoma"/>
                </a:endParaRPr>
              </a:p>
            </p:txBody>
          </p:sp>
        </p:grpSp>
        <p:grpSp>
          <p:nvGrpSpPr>
            <p:cNvPr id="10" name="קבוצה 9"/>
            <p:cNvGrpSpPr/>
            <p:nvPr/>
          </p:nvGrpSpPr>
          <p:grpSpPr>
            <a:xfrm>
              <a:off x="4009736" y="1536700"/>
              <a:ext cx="2673929" cy="4063999"/>
              <a:chOff x="3657787" y="0"/>
              <a:chExt cx="2673929" cy="4063999"/>
            </a:xfrm>
            <a:scene3d>
              <a:camera prst="orthographicFront"/>
              <a:lightRig rig="flat" dir="t"/>
            </a:scene3d>
          </p:grpSpPr>
          <p:sp>
            <p:nvSpPr>
              <p:cNvPr id="25" name="מלבן מעוגל 24"/>
              <p:cNvSpPr/>
              <p:nvPr/>
            </p:nvSpPr>
            <p:spPr>
              <a:xfrm>
                <a:off x="3657787" y="0"/>
                <a:ext cx="2673929" cy="4063999"/>
              </a:xfrm>
              <a:prstGeom prst="roundRect">
                <a:avLst>
                  <a:gd name="adj" fmla="val 10000"/>
                </a:avLst>
              </a:prstGeom>
              <a:noFill/>
              <a:ln>
                <a:noFill/>
              </a:ln>
              <a:effectLst/>
              <a:sp3d z="-190500" extrusionH="12700" prstMaterial="plastic">
                <a:bevelT w="50800" h="50800"/>
              </a:sp3d>
            </p:spPr>
          </p:sp>
          <p:sp>
            <p:nvSpPr>
              <p:cNvPr id="26" name="מלבן 25"/>
              <p:cNvSpPr/>
              <p:nvPr/>
            </p:nvSpPr>
            <p:spPr>
              <a:xfrm>
                <a:off x="3657787" y="0"/>
                <a:ext cx="2673929" cy="1219200"/>
              </a:xfrm>
              <a:prstGeom prst="rect">
                <a:avLst/>
              </a:prstGeom>
              <a:noFill/>
              <a:ln>
                <a:noFill/>
              </a:ln>
              <a:effectLst/>
              <a:sp3d z="-190500"/>
            </p:spPr>
            <p:txBody>
              <a:bodyPr spcFirstLastPara="0" vert="horz" wrap="square" lIns="129540" tIns="129540" rIns="129540" bIns="129540" numCol="1" spcCol="1270" anchor="ctr" anchorCtr="0">
                <a:noAutofit/>
              </a:bodyPr>
              <a:lstStyle/>
              <a:p>
                <a:pPr marL="0" marR="0" lvl="0" indent="0" algn="ctr" defTabSz="1511300" rtl="1" eaLnBrk="1" fontAlgn="auto" latinLnBrk="0" hangingPunct="1">
                  <a:lnSpc>
                    <a:spcPct val="90000"/>
                  </a:lnSpc>
                  <a:spcBef>
                    <a:spcPct val="0"/>
                  </a:spcBef>
                  <a:spcAft>
                    <a:spcPct val="35000"/>
                  </a:spcAft>
                  <a:buClrTx/>
                  <a:buSzTx/>
                  <a:buFontTx/>
                  <a:buNone/>
                  <a:tabLst/>
                  <a:defRPr/>
                </a:pPr>
                <a:r>
                  <a:rPr kumimoji="0" lang="he-IL" sz="2800" b="0" i="0" u="none" strike="noStrike" kern="1200" cap="none" spc="0" normalizeH="0" baseline="0" noProof="0" dirty="0" smtClean="0">
                    <a:ln>
                      <a:noFill/>
                    </a:ln>
                    <a:solidFill>
                      <a:sysClr val="windowText" lastClr="000000">
                        <a:hueOff val="0"/>
                        <a:satOff val="0"/>
                        <a:lumOff val="0"/>
                        <a:alphaOff val="0"/>
                      </a:sysClr>
                    </a:solidFill>
                    <a:effectLst/>
                    <a:uLnTx/>
                    <a:uFillTx/>
                    <a:latin typeface="Verdana"/>
                    <a:ea typeface="+mn-ea"/>
                    <a:cs typeface="Tahoma"/>
                  </a:rPr>
                  <a:t>היום בשירות המדינה</a:t>
                </a:r>
                <a:endParaRPr kumimoji="0" lang="he-IL" sz="2800" b="0" i="0" u="none" strike="noStrike" kern="1200" cap="none" spc="0" normalizeH="0" baseline="0" noProof="0" dirty="0">
                  <a:ln>
                    <a:noFill/>
                  </a:ln>
                  <a:solidFill>
                    <a:sysClr val="windowText" lastClr="000000">
                      <a:hueOff val="0"/>
                      <a:satOff val="0"/>
                      <a:lumOff val="0"/>
                      <a:alphaOff val="0"/>
                    </a:sysClr>
                  </a:solidFill>
                  <a:effectLst/>
                  <a:uLnTx/>
                  <a:uFillTx/>
                  <a:latin typeface="Verdana"/>
                  <a:ea typeface="+mn-ea"/>
                  <a:cs typeface="Tahoma"/>
                </a:endParaRPr>
              </a:p>
            </p:txBody>
          </p:sp>
        </p:grpSp>
        <p:grpSp>
          <p:nvGrpSpPr>
            <p:cNvPr id="11" name="קבוצה 10"/>
            <p:cNvGrpSpPr/>
            <p:nvPr/>
          </p:nvGrpSpPr>
          <p:grpSpPr>
            <a:xfrm>
              <a:off x="4277108" y="2757090"/>
              <a:ext cx="2139143" cy="1225351"/>
              <a:chOff x="3925159" y="1220390"/>
              <a:chExt cx="2139143" cy="1225351"/>
            </a:xfrm>
            <a:scene3d>
              <a:camera prst="orthographicFront"/>
              <a:lightRig rig="flat" dir="t"/>
            </a:scene3d>
          </p:grpSpPr>
          <p:sp>
            <p:nvSpPr>
              <p:cNvPr id="23" name="מלבן מעוגל 22"/>
              <p:cNvSpPr/>
              <p:nvPr/>
            </p:nvSpPr>
            <p:spPr>
              <a:xfrm>
                <a:off x="3925159" y="1220390"/>
                <a:ext cx="2139143" cy="1225351"/>
              </a:xfrm>
              <a:prstGeom prst="roundRect">
                <a:avLst>
                  <a:gd name="adj" fmla="val 10000"/>
                </a:avLst>
              </a:prstGeom>
              <a:gradFill rotWithShape="1">
                <a:gsLst>
                  <a:gs pos="0">
                    <a:srgbClr val="1B587C">
                      <a:tint val="65000"/>
                      <a:satMod val="270000"/>
                    </a:srgbClr>
                  </a:gs>
                  <a:gs pos="25000">
                    <a:srgbClr val="1B587C">
                      <a:tint val="60000"/>
                      <a:satMod val="300000"/>
                    </a:srgbClr>
                  </a:gs>
                  <a:gs pos="100000">
                    <a:srgbClr val="1B587C">
                      <a:tint val="29000"/>
                      <a:satMod val="400000"/>
                    </a:srgbClr>
                  </a:gs>
                </a:gsLst>
                <a:lin ang="16200000" scaled="1"/>
              </a:gradFill>
              <a:ln w="9525" cap="flat" cmpd="sng" algn="ctr">
                <a:solidFill>
                  <a:srgbClr val="1B587C">
                    <a:satMod val="150000"/>
                  </a:srgbClr>
                </a:solidFill>
                <a:prstDash val="solid"/>
              </a:ln>
              <a:effectLst>
                <a:outerShdw blurRad="65500" dist="38100" dir="5400000" rotWithShape="0">
                  <a:srgbClr val="000000">
                    <a:alpha val="40000"/>
                  </a:srgbClr>
                </a:outerShdw>
              </a:effectLst>
              <a:sp3d prstMaterial="plastic">
                <a:bevelT w="120900" h="88900"/>
                <a:bevelB w="88900" h="31750" prst="angle"/>
              </a:sp3d>
            </p:spPr>
          </p:sp>
          <p:sp>
            <p:nvSpPr>
              <p:cNvPr id="24" name="מלבן 23"/>
              <p:cNvSpPr/>
              <p:nvPr/>
            </p:nvSpPr>
            <p:spPr>
              <a:xfrm>
                <a:off x="3961048" y="1256279"/>
                <a:ext cx="2067365" cy="1153573"/>
              </a:xfrm>
              <a:prstGeom prst="rect">
                <a:avLst/>
              </a:prstGeom>
              <a:noFill/>
              <a:ln>
                <a:noFill/>
              </a:ln>
              <a:effectLst/>
              <a:sp3d/>
            </p:spPr>
            <p:txBody>
              <a:bodyPr spcFirstLastPara="0" vert="horz" wrap="square" lIns="63500" tIns="47625" rIns="63500" bIns="47625" numCol="1" spcCol="1270" anchor="ctr" anchorCtr="0">
                <a:noAutofit/>
              </a:bodyPr>
              <a:lstStyle/>
              <a:p>
                <a:pPr marL="0" marR="0" lvl="0" indent="0" algn="ctr" defTabSz="1111250" rtl="1" eaLnBrk="1" fontAlgn="auto" latinLnBrk="0" hangingPunct="1">
                  <a:lnSpc>
                    <a:spcPct val="90000"/>
                  </a:lnSpc>
                  <a:spcBef>
                    <a:spcPct val="0"/>
                  </a:spcBef>
                  <a:spcAft>
                    <a:spcPct val="35000"/>
                  </a:spcAft>
                  <a:buClrTx/>
                  <a:buSzTx/>
                  <a:buFontTx/>
                  <a:buNone/>
                  <a:tabLst/>
                  <a:defRPr/>
                </a:pPr>
                <a:r>
                  <a:rPr kumimoji="0" lang="he-IL" sz="2500" b="0" i="0" u="none" strike="noStrike" kern="1200" cap="none" spc="0" normalizeH="0" baseline="0" noProof="0" dirty="0" smtClean="0">
                    <a:ln>
                      <a:noFill/>
                    </a:ln>
                    <a:solidFill>
                      <a:sysClr val="windowText" lastClr="000000"/>
                    </a:solidFill>
                    <a:effectLst/>
                    <a:uLnTx/>
                    <a:uFillTx/>
                    <a:latin typeface="Verdana"/>
                    <a:ea typeface="+mn-ea"/>
                    <a:cs typeface="Tahoma"/>
                  </a:rPr>
                  <a:t>1.6%</a:t>
                </a:r>
                <a:endParaRPr kumimoji="0" lang="he-IL" sz="2500" b="0" i="0" u="none" strike="noStrike" kern="1200" cap="none" spc="0" normalizeH="0" baseline="0" noProof="0" dirty="0">
                  <a:ln>
                    <a:noFill/>
                  </a:ln>
                  <a:solidFill>
                    <a:sysClr val="windowText" lastClr="000000"/>
                  </a:solidFill>
                  <a:effectLst/>
                  <a:uLnTx/>
                  <a:uFillTx/>
                  <a:latin typeface="Verdana"/>
                  <a:ea typeface="+mn-ea"/>
                  <a:cs typeface="Tahoma"/>
                </a:endParaRPr>
              </a:p>
            </p:txBody>
          </p:sp>
        </p:grpSp>
        <p:grpSp>
          <p:nvGrpSpPr>
            <p:cNvPr id="12" name="קבוצה 11"/>
            <p:cNvGrpSpPr/>
            <p:nvPr/>
          </p:nvGrpSpPr>
          <p:grpSpPr>
            <a:xfrm>
              <a:off x="4277108" y="4170957"/>
              <a:ext cx="2139143" cy="1225351"/>
              <a:chOff x="3925159" y="2634257"/>
              <a:chExt cx="2139143" cy="1225351"/>
            </a:xfrm>
            <a:scene3d>
              <a:camera prst="orthographicFront"/>
              <a:lightRig rig="flat" dir="t"/>
            </a:scene3d>
          </p:grpSpPr>
          <p:sp>
            <p:nvSpPr>
              <p:cNvPr id="21" name="מלבן מעוגל 20"/>
              <p:cNvSpPr/>
              <p:nvPr/>
            </p:nvSpPr>
            <p:spPr>
              <a:xfrm>
                <a:off x="3925159" y="2634257"/>
                <a:ext cx="2139143" cy="1225351"/>
              </a:xfrm>
              <a:prstGeom prst="roundRect">
                <a:avLst>
                  <a:gd name="adj" fmla="val 10000"/>
                </a:avLst>
              </a:prstGeom>
              <a:gradFill rotWithShape="1">
                <a:gsLst>
                  <a:gs pos="0">
                    <a:srgbClr val="1B587C">
                      <a:tint val="65000"/>
                      <a:satMod val="270000"/>
                    </a:srgbClr>
                  </a:gs>
                  <a:gs pos="25000">
                    <a:srgbClr val="1B587C">
                      <a:tint val="60000"/>
                      <a:satMod val="300000"/>
                    </a:srgbClr>
                  </a:gs>
                  <a:gs pos="100000">
                    <a:srgbClr val="1B587C">
                      <a:tint val="29000"/>
                      <a:satMod val="400000"/>
                    </a:srgbClr>
                  </a:gs>
                </a:gsLst>
                <a:lin ang="16200000" scaled="1"/>
              </a:gradFill>
              <a:ln w="9525" cap="flat" cmpd="sng" algn="ctr">
                <a:solidFill>
                  <a:srgbClr val="1B587C">
                    <a:satMod val="150000"/>
                  </a:srgbClr>
                </a:solidFill>
                <a:prstDash val="solid"/>
              </a:ln>
              <a:effectLst>
                <a:outerShdw blurRad="65500" dist="38100" dir="5400000" rotWithShape="0">
                  <a:srgbClr val="000000">
                    <a:alpha val="40000"/>
                  </a:srgbClr>
                </a:outerShdw>
              </a:effectLst>
              <a:sp3d prstMaterial="plastic">
                <a:bevelT w="120900" h="88900"/>
                <a:bevelB w="88900" h="31750" prst="angle"/>
              </a:sp3d>
            </p:spPr>
          </p:sp>
          <p:sp>
            <p:nvSpPr>
              <p:cNvPr id="22" name="מלבן 21"/>
              <p:cNvSpPr/>
              <p:nvPr/>
            </p:nvSpPr>
            <p:spPr>
              <a:xfrm>
                <a:off x="3961048" y="2670146"/>
                <a:ext cx="2067365" cy="1153573"/>
              </a:xfrm>
              <a:prstGeom prst="rect">
                <a:avLst/>
              </a:prstGeom>
              <a:noFill/>
              <a:ln>
                <a:noFill/>
              </a:ln>
              <a:effectLst/>
              <a:sp3d/>
            </p:spPr>
            <p:txBody>
              <a:bodyPr spcFirstLastPara="0" vert="horz" wrap="square" lIns="63500" tIns="47625" rIns="63500" bIns="47625" numCol="1" spcCol="1270" anchor="ctr" anchorCtr="0">
                <a:noAutofit/>
              </a:bodyPr>
              <a:lstStyle/>
              <a:p>
                <a:pPr marL="0" marR="0" lvl="0" indent="0" algn="ctr" defTabSz="1111250" rtl="1" eaLnBrk="1" fontAlgn="auto" latinLnBrk="0" hangingPunct="1">
                  <a:lnSpc>
                    <a:spcPct val="90000"/>
                  </a:lnSpc>
                  <a:spcBef>
                    <a:spcPct val="0"/>
                  </a:spcBef>
                  <a:spcAft>
                    <a:spcPct val="35000"/>
                  </a:spcAft>
                  <a:buClrTx/>
                  <a:buSzTx/>
                  <a:buFontTx/>
                  <a:buNone/>
                  <a:tabLst/>
                  <a:defRPr/>
                </a:pPr>
                <a:r>
                  <a:rPr kumimoji="0" lang="he-IL" sz="2500" b="0" i="0" u="none" strike="noStrike" kern="1200" cap="none" spc="0" normalizeH="0" baseline="0" noProof="0" dirty="0" smtClean="0">
                    <a:ln>
                      <a:noFill/>
                    </a:ln>
                    <a:solidFill>
                      <a:sysClr val="windowText" lastClr="000000"/>
                    </a:solidFill>
                    <a:effectLst/>
                    <a:uLnTx/>
                    <a:uFillTx/>
                    <a:latin typeface="Verdana"/>
                    <a:ea typeface="+mn-ea"/>
                    <a:cs typeface="Tahoma"/>
                  </a:rPr>
                  <a:t>0.65%</a:t>
                </a:r>
                <a:endParaRPr kumimoji="0" lang="he-IL" sz="2500" b="0" i="0" u="none" strike="noStrike" kern="1200" cap="none" spc="0" normalizeH="0" baseline="0" noProof="0" dirty="0">
                  <a:ln>
                    <a:noFill/>
                  </a:ln>
                  <a:solidFill>
                    <a:sysClr val="windowText" lastClr="000000"/>
                  </a:solidFill>
                  <a:effectLst/>
                  <a:uLnTx/>
                  <a:uFillTx/>
                  <a:latin typeface="Verdana"/>
                  <a:ea typeface="+mn-ea"/>
                  <a:cs typeface="Tahoma"/>
                </a:endParaRPr>
              </a:p>
            </p:txBody>
          </p:sp>
        </p:grpSp>
        <p:sp>
          <p:nvSpPr>
            <p:cNvPr id="13" name="חץ שמאלה 12"/>
            <p:cNvSpPr/>
            <p:nvPr/>
          </p:nvSpPr>
          <p:spPr>
            <a:xfrm>
              <a:off x="3271664" y="3068960"/>
              <a:ext cx="576064" cy="432048"/>
            </a:xfrm>
            <a:prstGeom prst="leftArrow">
              <a:avLst/>
            </a:prstGeom>
            <a:solidFill>
              <a:srgbClr val="F07F09"/>
            </a:solidFill>
            <a:ln w="42500" cap="flat" cmpd="sng" algn="ctr">
              <a:solidFill>
                <a:srgbClr val="F07F09">
                  <a:shade val="50000"/>
                </a:srgbClr>
              </a:solidFill>
              <a:prstDash val="solid"/>
            </a:ln>
            <a:effectLst/>
          </p:spPr>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800" b="0" i="0" u="none" strike="noStrike" kern="0" cap="none" spc="0" normalizeH="0" baseline="0" noProof="0" smtClean="0">
                <a:ln>
                  <a:noFill/>
                </a:ln>
                <a:solidFill>
                  <a:prstClr val="white"/>
                </a:solidFill>
                <a:effectLst/>
                <a:uLnTx/>
                <a:uFillTx/>
                <a:latin typeface="Verdana"/>
                <a:ea typeface="+mn-ea"/>
                <a:cs typeface="Tahoma"/>
              </a:endParaRPr>
            </a:p>
          </p:txBody>
        </p:sp>
        <p:sp>
          <p:nvSpPr>
            <p:cNvPr id="14" name="חץ שמאלה 13"/>
            <p:cNvSpPr/>
            <p:nvPr/>
          </p:nvSpPr>
          <p:spPr>
            <a:xfrm>
              <a:off x="3271664" y="4437112"/>
              <a:ext cx="576064" cy="432048"/>
            </a:xfrm>
            <a:prstGeom prst="leftArrow">
              <a:avLst/>
            </a:prstGeom>
            <a:solidFill>
              <a:srgbClr val="F07F09"/>
            </a:solidFill>
            <a:ln w="42500" cap="flat" cmpd="sng" algn="ctr">
              <a:solidFill>
                <a:srgbClr val="F07F09">
                  <a:shade val="50000"/>
                </a:srgbClr>
              </a:solidFill>
              <a:prstDash val="solid"/>
            </a:ln>
            <a:effectLst/>
          </p:spPr>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800" b="0" i="0" u="none" strike="noStrike" kern="0" cap="none" spc="0" normalizeH="0" baseline="0" noProof="0" smtClean="0">
                <a:ln>
                  <a:noFill/>
                </a:ln>
                <a:solidFill>
                  <a:prstClr val="white"/>
                </a:solidFill>
                <a:effectLst/>
                <a:uLnTx/>
                <a:uFillTx/>
                <a:latin typeface="Verdana"/>
                <a:ea typeface="+mn-ea"/>
                <a:cs typeface="Tahoma"/>
              </a:endParaRPr>
            </a:p>
          </p:txBody>
        </p:sp>
        <p:grpSp>
          <p:nvGrpSpPr>
            <p:cNvPr id="15" name="קבוצה 14"/>
            <p:cNvGrpSpPr/>
            <p:nvPr/>
          </p:nvGrpSpPr>
          <p:grpSpPr>
            <a:xfrm>
              <a:off x="6861465" y="2746601"/>
              <a:ext cx="2139143" cy="1225351"/>
              <a:chOff x="6017370" y="1220390"/>
              <a:chExt cx="2139143" cy="1225351"/>
            </a:xfrm>
            <a:scene3d>
              <a:camera prst="orthographicFront"/>
              <a:lightRig rig="flat" dir="t"/>
            </a:scene3d>
          </p:grpSpPr>
          <p:sp>
            <p:nvSpPr>
              <p:cNvPr id="19" name="מלבן מעוגל 18"/>
              <p:cNvSpPr/>
              <p:nvPr/>
            </p:nvSpPr>
            <p:spPr>
              <a:xfrm>
                <a:off x="6017370" y="1220390"/>
                <a:ext cx="2139143" cy="1225351"/>
              </a:xfrm>
              <a:prstGeom prst="roundRect">
                <a:avLst>
                  <a:gd name="adj" fmla="val 10000"/>
                </a:avLst>
              </a:prstGeom>
              <a:noFill/>
              <a:ln>
                <a:noFill/>
              </a:ln>
              <a:sp3d prstMaterial="plastic">
                <a:bevelT w="120900" h="88900"/>
                <a:bevelB w="88900" h="31750" prst="angle"/>
              </a:sp3d>
            </p:spPr>
            <p:style>
              <a:lnRef idx="2">
                <a:schemeClr val="accent5"/>
              </a:lnRef>
              <a:fillRef idx="1">
                <a:schemeClr val="lt1"/>
              </a:fillRef>
              <a:effectRef idx="0">
                <a:schemeClr val="accent5"/>
              </a:effectRef>
              <a:fontRef idx="minor">
                <a:schemeClr val="dk1"/>
              </a:fontRef>
            </p:style>
          </p:sp>
          <p:sp>
            <p:nvSpPr>
              <p:cNvPr id="20" name="מלבן 19"/>
              <p:cNvSpPr/>
              <p:nvPr/>
            </p:nvSpPr>
            <p:spPr>
              <a:xfrm>
                <a:off x="6017370" y="1292168"/>
                <a:ext cx="2067365" cy="1153573"/>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63500" tIns="47625" rIns="63500" bIns="47625" numCol="1" spcCol="1270" anchor="ctr" anchorCtr="0">
                <a:noAutofit/>
              </a:bodyPr>
              <a:lstStyle/>
              <a:p>
                <a:pPr lvl="0" algn="ctr" defTabSz="1111250" rtl="1">
                  <a:lnSpc>
                    <a:spcPct val="90000"/>
                  </a:lnSpc>
                  <a:spcBef>
                    <a:spcPct val="0"/>
                  </a:spcBef>
                  <a:spcAft>
                    <a:spcPts val="600"/>
                  </a:spcAft>
                </a:pPr>
                <a:r>
                  <a:rPr lang="he-IL" sz="2800" kern="1200" dirty="0" smtClean="0"/>
                  <a:t>כלל </a:t>
                </a:r>
                <a:r>
                  <a:rPr lang="he-IL" sz="2800" dirty="0" smtClean="0"/>
                  <a:t>העובדים </a:t>
                </a:r>
                <a:r>
                  <a:rPr lang="he-IL" sz="2800" kern="1200" dirty="0" smtClean="0"/>
                  <a:t>יוצאי אתיופיה </a:t>
                </a:r>
                <a:endParaRPr lang="he-IL" sz="2800" kern="1200" dirty="0"/>
              </a:p>
            </p:txBody>
          </p:sp>
        </p:grpSp>
        <p:grpSp>
          <p:nvGrpSpPr>
            <p:cNvPr id="16" name="קבוצה 15"/>
            <p:cNvGrpSpPr/>
            <p:nvPr/>
          </p:nvGrpSpPr>
          <p:grpSpPr>
            <a:xfrm>
              <a:off x="6933243" y="4160468"/>
              <a:ext cx="2210757" cy="1225351"/>
              <a:chOff x="5945756" y="2634257"/>
              <a:chExt cx="2210757" cy="1225351"/>
            </a:xfrm>
            <a:scene3d>
              <a:camera prst="orthographicFront"/>
              <a:lightRig rig="flat" dir="t"/>
            </a:scene3d>
          </p:grpSpPr>
          <p:sp>
            <p:nvSpPr>
              <p:cNvPr id="17" name="מלבן מעוגל 16"/>
              <p:cNvSpPr/>
              <p:nvPr/>
            </p:nvSpPr>
            <p:spPr>
              <a:xfrm>
                <a:off x="6017370" y="2634257"/>
                <a:ext cx="2139143" cy="1225351"/>
              </a:xfrm>
              <a:prstGeom prst="roundRect">
                <a:avLst>
                  <a:gd name="adj" fmla="val 10000"/>
                </a:avLst>
              </a:prstGeom>
              <a:noFill/>
              <a:ln>
                <a:noFill/>
              </a:ln>
              <a:sp3d prstMaterial="plastic">
                <a:bevelT w="120900" h="88900"/>
                <a:bevelB w="88900" h="31750" prst="angle"/>
              </a:sp3d>
            </p:spPr>
            <p:style>
              <a:lnRef idx="2">
                <a:schemeClr val="accent5"/>
              </a:lnRef>
              <a:fillRef idx="1">
                <a:schemeClr val="lt1"/>
              </a:fillRef>
              <a:effectRef idx="0">
                <a:schemeClr val="accent5"/>
              </a:effectRef>
              <a:fontRef idx="minor">
                <a:schemeClr val="dk1"/>
              </a:fontRef>
            </p:style>
          </p:sp>
          <p:sp>
            <p:nvSpPr>
              <p:cNvPr id="18" name="מלבן 17"/>
              <p:cNvSpPr/>
              <p:nvPr/>
            </p:nvSpPr>
            <p:spPr>
              <a:xfrm>
                <a:off x="5945756" y="2688203"/>
                <a:ext cx="2067365" cy="1153573"/>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63500" tIns="47625" rIns="63500" bIns="47625" numCol="1" spcCol="1270" anchor="ctr" anchorCtr="0">
                <a:noAutofit/>
              </a:bodyPr>
              <a:lstStyle/>
              <a:p>
                <a:pPr lvl="0" algn="ctr" defTabSz="1111250" rtl="1">
                  <a:lnSpc>
                    <a:spcPct val="90000"/>
                  </a:lnSpc>
                  <a:spcBef>
                    <a:spcPct val="0"/>
                  </a:spcBef>
                </a:pPr>
                <a:r>
                  <a:rPr lang="he-IL" sz="2800" dirty="0"/>
                  <a:t>אקדמאים</a:t>
                </a:r>
              </a:p>
              <a:p>
                <a:pPr lvl="0" algn="ctr" defTabSz="1111250" rtl="1">
                  <a:lnSpc>
                    <a:spcPct val="90000"/>
                  </a:lnSpc>
                  <a:spcBef>
                    <a:spcPct val="0"/>
                  </a:spcBef>
                </a:pPr>
                <a:r>
                  <a:rPr lang="he-IL" sz="2800" kern="1200" dirty="0" smtClean="0"/>
                  <a:t>יוצאי אתיופיה</a:t>
                </a:r>
                <a:endParaRPr lang="he-IL" sz="2800" kern="1200" dirty="0"/>
              </a:p>
            </p:txBody>
          </p:sp>
        </p:grpSp>
      </p:grpSp>
      <p:sp>
        <p:nvSpPr>
          <p:cNvPr id="36" name="כותרת 35"/>
          <p:cNvSpPr>
            <a:spLocks noGrp="1"/>
          </p:cNvSpPr>
          <p:nvPr>
            <p:ph type="title"/>
          </p:nvPr>
        </p:nvSpPr>
        <p:spPr>
          <a:xfrm>
            <a:off x="700650" y="819945"/>
            <a:ext cx="7886700" cy="551656"/>
          </a:xfrm>
        </p:spPr>
        <p:txBody>
          <a:bodyPr>
            <a:normAutofit fontScale="90000"/>
          </a:bodyPr>
          <a:lstStyle/>
          <a:p>
            <a:pPr algn="ctr"/>
            <a:r>
              <a:rPr lang="he-IL" dirty="0" smtClean="0"/>
              <a:t>הערכת תוצאות התכנית</a:t>
            </a:r>
            <a:endParaRPr lang="he-IL" dirty="0"/>
          </a:p>
        </p:txBody>
      </p:sp>
    </p:spTree>
    <p:extLst>
      <p:ext uri="{BB962C8B-B14F-4D97-AF65-F5344CB8AC3E}">
        <p14:creationId xmlns:p14="http://schemas.microsoft.com/office/powerpoint/2010/main" val="35618245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0700" y="622300"/>
            <a:ext cx="8229600" cy="762000"/>
          </a:xfrm>
        </p:spPr>
        <p:txBody>
          <a:bodyPr/>
          <a:lstStyle/>
          <a:p>
            <a:pPr marL="0" indent="0">
              <a:buNone/>
            </a:pPr>
            <a:r>
              <a:rPr lang="he-IL" dirty="0" smtClean="0"/>
              <a:t>אנשים עם מוגבלות</a:t>
            </a:r>
            <a:endParaRPr lang="he-IL" dirty="0"/>
          </a:p>
        </p:txBody>
      </p:sp>
      <p:sp>
        <p:nvSpPr>
          <p:cNvPr id="3" name="מציין מיקום תוכן 2"/>
          <p:cNvSpPr>
            <a:spLocks noGrp="1"/>
          </p:cNvSpPr>
          <p:nvPr>
            <p:ph sz="quarter" idx="4294967295"/>
          </p:nvPr>
        </p:nvSpPr>
        <p:spPr>
          <a:xfrm>
            <a:off x="539552" y="1470764"/>
            <a:ext cx="8469560" cy="5006236"/>
          </a:xfrm>
          <a:prstGeom prst="rect">
            <a:avLst/>
          </a:prstGeom>
        </p:spPr>
        <p:txBody>
          <a:bodyPr>
            <a:normAutofit fontScale="77500" lnSpcReduction="20000"/>
          </a:bodyPr>
          <a:lstStyle/>
          <a:p>
            <a:r>
              <a:rPr lang="he-IL" sz="2800" dirty="0" smtClean="0"/>
              <a:t>הגדרה על פי החוק:</a:t>
            </a:r>
          </a:p>
          <a:p>
            <a:pPr marL="45720" lvl="0" indent="0">
              <a:buNone/>
            </a:pPr>
            <a:r>
              <a:rPr lang="he-IL" sz="3100" b="1" dirty="0">
                <a:solidFill>
                  <a:srgbClr val="002060"/>
                </a:solidFill>
              </a:rPr>
              <a:t>אדם עם לקות פיסית, נפשית או שכלית לרבות קוגניטיבית, קבועה או זמנית אשר בשלה מוגבל תפקודו באופן מהותי בתחום אחד או יותר מתחומי החיים </a:t>
            </a:r>
            <a:r>
              <a:rPr lang="he-IL" sz="3100" b="1" dirty="0" smtClean="0">
                <a:solidFill>
                  <a:srgbClr val="002060"/>
                </a:solidFill>
              </a:rPr>
              <a:t>העיקריים</a:t>
            </a:r>
          </a:p>
          <a:p>
            <a:pPr marL="45720" lvl="0" indent="0">
              <a:buNone/>
            </a:pPr>
            <a:endParaRPr lang="he-IL" sz="2000" b="1" dirty="0" smtClean="0">
              <a:solidFill>
                <a:schemeClr val="tx2">
                  <a:lumMod val="60000"/>
                  <a:lumOff val="40000"/>
                </a:schemeClr>
              </a:solidFill>
            </a:endParaRPr>
          </a:p>
          <a:p>
            <a:pPr lvl="0"/>
            <a:r>
              <a:rPr lang="he-IL" sz="2800" dirty="0"/>
              <a:t>מדידה בשירות המדינה </a:t>
            </a:r>
            <a:r>
              <a:rPr lang="he-IL" sz="2800" dirty="0" smtClean="0"/>
              <a:t>קיימת</a:t>
            </a:r>
          </a:p>
          <a:p>
            <a:pPr marL="0" lvl="0" indent="0">
              <a:buNone/>
            </a:pPr>
            <a:r>
              <a:rPr lang="he-IL" b="1" dirty="0" smtClean="0">
                <a:solidFill>
                  <a:srgbClr val="002060"/>
                </a:solidFill>
              </a:rPr>
              <a:t>20</a:t>
            </a:r>
            <a:r>
              <a:rPr lang="he-IL" b="1" dirty="0">
                <a:solidFill>
                  <a:srgbClr val="002060"/>
                </a:solidFill>
              </a:rPr>
              <a:t>% </a:t>
            </a:r>
            <a:r>
              <a:rPr lang="he-IL" b="1" dirty="0" smtClean="0">
                <a:solidFill>
                  <a:srgbClr val="002060"/>
                </a:solidFill>
              </a:rPr>
              <a:t>ומעלה נכות </a:t>
            </a:r>
            <a:r>
              <a:rPr lang="he-IL" b="1" dirty="0">
                <a:solidFill>
                  <a:srgbClr val="002060"/>
                </a:solidFill>
              </a:rPr>
              <a:t>מאגף שיקום של משרד הביטחון</a:t>
            </a:r>
          </a:p>
          <a:p>
            <a:pPr marL="45720" lvl="0" indent="0">
              <a:buNone/>
            </a:pPr>
            <a:r>
              <a:rPr lang="he-IL" b="1" dirty="0">
                <a:solidFill>
                  <a:srgbClr val="002060"/>
                </a:solidFill>
              </a:rPr>
              <a:t>40% </a:t>
            </a:r>
            <a:r>
              <a:rPr lang="he-IL" b="1" dirty="0" smtClean="0">
                <a:solidFill>
                  <a:srgbClr val="002060"/>
                </a:solidFill>
              </a:rPr>
              <a:t>ומעלה נכות </a:t>
            </a:r>
            <a:r>
              <a:rPr lang="he-IL" b="1" dirty="0">
                <a:solidFill>
                  <a:srgbClr val="002060"/>
                </a:solidFill>
              </a:rPr>
              <a:t>מביטוח לאומי וקבלת </a:t>
            </a:r>
            <a:r>
              <a:rPr lang="he-IL" b="1" dirty="0" smtClean="0">
                <a:solidFill>
                  <a:srgbClr val="002060"/>
                </a:solidFill>
              </a:rPr>
              <a:t>קצבה</a:t>
            </a:r>
          </a:p>
          <a:p>
            <a:pPr marL="45720" lvl="0" indent="0">
              <a:buNone/>
            </a:pPr>
            <a:r>
              <a:rPr lang="he-IL" b="1" dirty="0" smtClean="0">
                <a:solidFill>
                  <a:srgbClr val="002060"/>
                </a:solidFill>
              </a:rPr>
              <a:t>2.2% מסה"כ העובדים</a:t>
            </a:r>
          </a:p>
          <a:p>
            <a:pPr marL="45720" lvl="0" indent="0">
              <a:buNone/>
            </a:pPr>
            <a:r>
              <a:rPr lang="he-IL" b="1" dirty="0" smtClean="0">
                <a:solidFill>
                  <a:srgbClr val="002060"/>
                </a:solidFill>
              </a:rPr>
              <a:t> 1406 עובדים</a:t>
            </a:r>
          </a:p>
          <a:p>
            <a:pPr marL="45720" lvl="0" indent="0">
              <a:buNone/>
            </a:pPr>
            <a:r>
              <a:rPr lang="he-IL" b="1" dirty="0" smtClean="0">
                <a:solidFill>
                  <a:srgbClr val="002060"/>
                </a:solidFill>
              </a:rPr>
              <a:t>(ללא מערכת הביטחון)</a:t>
            </a:r>
          </a:p>
          <a:p>
            <a:pPr marL="45720" lvl="0" indent="0">
              <a:buNone/>
            </a:pPr>
            <a:endParaRPr lang="he-IL" sz="2100" b="1" dirty="0" smtClean="0">
              <a:solidFill>
                <a:srgbClr val="002060"/>
              </a:solidFill>
            </a:endParaRPr>
          </a:p>
          <a:p>
            <a:pPr marL="388620"/>
            <a:r>
              <a:rPr lang="he-IL" sz="2800" dirty="0"/>
              <a:t>העדפה מתקנת עד 2/2016</a:t>
            </a:r>
          </a:p>
          <a:p>
            <a:pPr marL="57150" indent="0">
              <a:buNone/>
            </a:pPr>
            <a:r>
              <a:rPr lang="he-IL" sz="2900" b="1" dirty="0">
                <a:solidFill>
                  <a:srgbClr val="002060"/>
                </a:solidFill>
              </a:rPr>
              <a:t>70% נכות ומעלה</a:t>
            </a:r>
          </a:p>
          <a:p>
            <a:pPr marL="57150" indent="0">
              <a:buNone/>
            </a:pPr>
            <a:r>
              <a:rPr lang="he-IL" sz="2900" b="1" dirty="0">
                <a:solidFill>
                  <a:srgbClr val="002060"/>
                </a:solidFill>
              </a:rPr>
              <a:t>40% נפגעי נפש ופיגור שכלי</a:t>
            </a:r>
          </a:p>
          <a:p>
            <a:pPr marL="57150" indent="0">
              <a:buNone/>
            </a:pPr>
            <a:r>
              <a:rPr lang="he-IL" sz="2900" b="1" dirty="0">
                <a:solidFill>
                  <a:srgbClr val="002060"/>
                </a:solidFill>
              </a:rPr>
              <a:t>ירידה בשמיעה של 50 דציבלים ויותר</a:t>
            </a:r>
          </a:p>
          <a:p>
            <a:pPr marL="388620"/>
            <a:endParaRPr lang="he-IL" sz="2100" b="1" dirty="0" smtClean="0">
              <a:solidFill>
                <a:srgbClr val="002060"/>
              </a:solidFill>
            </a:endParaRPr>
          </a:p>
          <a:p>
            <a:pPr marL="45720" lvl="0" indent="0">
              <a:buNone/>
            </a:pPr>
            <a:endParaRPr lang="he-IL" sz="2100" b="1" dirty="0">
              <a:solidFill>
                <a:srgbClr val="002060"/>
              </a:solidFill>
            </a:endParaRPr>
          </a:p>
          <a:p>
            <a:pPr marL="45720" lvl="0" indent="0">
              <a:buNone/>
            </a:pPr>
            <a:endParaRPr lang="he-IL" sz="2100" b="1" dirty="0" smtClean="0">
              <a:solidFill>
                <a:srgbClr val="002060"/>
              </a:solidFill>
            </a:endParaRPr>
          </a:p>
          <a:p>
            <a:pPr marL="45720" lvl="0" indent="0">
              <a:buNone/>
            </a:pPr>
            <a:endParaRPr lang="he-IL" sz="2100" b="1" dirty="0">
              <a:solidFill>
                <a:schemeClr val="tx2">
                  <a:lumMod val="60000"/>
                  <a:lumOff val="40000"/>
                </a:schemeClr>
              </a:solidFill>
            </a:endParaRPr>
          </a:p>
          <a:p>
            <a:pPr marL="45720" lvl="0" indent="0">
              <a:buNone/>
            </a:pPr>
            <a:endParaRPr lang="he-IL" sz="2100" b="1" dirty="0">
              <a:solidFill>
                <a:schemeClr val="tx2">
                  <a:lumMod val="60000"/>
                  <a:lumOff val="40000"/>
                </a:schemeClr>
              </a:solidFill>
            </a:endParaRPr>
          </a:p>
          <a:p>
            <a:pPr marL="45720" lvl="0" indent="0">
              <a:buNone/>
            </a:pPr>
            <a:endParaRPr lang="he-IL" sz="2100" b="1" dirty="0" smtClean="0">
              <a:solidFill>
                <a:schemeClr val="tx2">
                  <a:lumMod val="60000"/>
                  <a:lumOff val="40000"/>
                </a:schemeClr>
              </a:solidFill>
            </a:endParaRPr>
          </a:p>
          <a:p>
            <a:pPr marL="45720" lvl="0" indent="0">
              <a:buNone/>
            </a:pPr>
            <a:endParaRPr lang="he-IL" sz="2100" b="1" dirty="0">
              <a:solidFill>
                <a:schemeClr val="tx2">
                  <a:lumMod val="60000"/>
                  <a:lumOff val="40000"/>
                </a:schemeClr>
              </a:solidFill>
            </a:endParaRPr>
          </a:p>
          <a:p>
            <a:pPr marL="45720" lvl="0" indent="0">
              <a:buNone/>
            </a:pPr>
            <a:endParaRPr lang="he-IL" sz="2100" b="1" dirty="0" smtClean="0">
              <a:solidFill>
                <a:schemeClr val="tx2">
                  <a:lumMod val="60000"/>
                  <a:lumOff val="40000"/>
                </a:schemeClr>
              </a:solidFill>
            </a:endParaRPr>
          </a:p>
          <a:p>
            <a:pPr marL="45720" lvl="0" indent="0">
              <a:buNone/>
            </a:pPr>
            <a:endParaRPr lang="he-IL" sz="2100" b="1" dirty="0">
              <a:solidFill>
                <a:schemeClr val="tx2">
                  <a:lumMod val="60000"/>
                  <a:lumOff val="40000"/>
                </a:schemeClr>
              </a:solidFill>
            </a:endParaRPr>
          </a:p>
        </p:txBody>
      </p:sp>
      <p:sp>
        <p:nvSpPr>
          <p:cNvPr id="5" name="AutoShape 4" descr="תוצאת תמונה עבור אנשים עם מוגבלות"/>
          <p:cNvSpPr>
            <a:spLocks noChangeAspect="1" noChangeArrowheads="1"/>
          </p:cNvSpPr>
          <p:nvPr/>
        </p:nvSpPr>
        <p:spPr bwMode="auto">
          <a:xfrm>
            <a:off x="89614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668"/>
            <a:ext cx="1734394" cy="1231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25857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עובדים עם מוגבלות</a:t>
            </a:r>
            <a:endParaRPr lang="he-IL" dirty="0"/>
          </a:p>
        </p:txBody>
      </p:sp>
      <p:graphicFrame>
        <p:nvGraphicFramePr>
          <p:cNvPr id="5" name="מציין מיקום תוכן 4"/>
          <p:cNvGraphicFramePr>
            <a:graphicFrameLocks noGrp="1"/>
          </p:cNvGraphicFramePr>
          <p:nvPr>
            <p:ph sz="quarter" idx="4294967295"/>
            <p:extLst>
              <p:ext uri="{D42A27DB-BD31-4B8C-83A1-F6EECF244321}">
                <p14:modId xmlns:p14="http://schemas.microsoft.com/office/powerpoint/2010/main" val="1274720989"/>
              </p:ext>
            </p:extLst>
          </p:nvPr>
        </p:nvGraphicFramePr>
        <p:xfrm>
          <a:off x="179388" y="1557338"/>
          <a:ext cx="8685212" cy="4554537"/>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395536" y="5013176"/>
            <a:ext cx="504056" cy="369332"/>
          </a:xfrm>
          <a:prstGeom prst="rect">
            <a:avLst/>
          </a:prstGeom>
          <a:solidFill>
            <a:schemeClr val="bg2"/>
          </a:solidFill>
        </p:spPr>
        <p:txBody>
          <a:bodyPr wrap="square" rtlCol="1">
            <a:spAutoFit/>
          </a:bodyPr>
          <a:lstStyle/>
          <a:p>
            <a:r>
              <a:rPr lang="he-IL" dirty="0" smtClean="0"/>
              <a:t>2%</a:t>
            </a:r>
            <a:endParaRPr lang="he-IL" dirty="0"/>
          </a:p>
        </p:txBody>
      </p:sp>
      <p:sp>
        <p:nvSpPr>
          <p:cNvPr id="9" name="TextBox 8"/>
          <p:cNvSpPr txBox="1"/>
          <p:nvPr/>
        </p:nvSpPr>
        <p:spPr>
          <a:xfrm>
            <a:off x="4860032" y="4437112"/>
            <a:ext cx="576064" cy="307777"/>
          </a:xfrm>
          <a:prstGeom prst="rect">
            <a:avLst/>
          </a:prstGeom>
          <a:solidFill>
            <a:schemeClr val="bg2"/>
          </a:solidFill>
        </p:spPr>
        <p:txBody>
          <a:bodyPr wrap="square" rtlCol="1">
            <a:spAutoFit/>
          </a:bodyPr>
          <a:lstStyle/>
          <a:p>
            <a:r>
              <a:rPr lang="he-IL" sz="1400" dirty="0" smtClean="0"/>
              <a:t>2.2%</a:t>
            </a:r>
            <a:endParaRPr lang="he-IL" sz="1400" dirty="0"/>
          </a:p>
        </p:txBody>
      </p:sp>
      <p:sp>
        <p:nvSpPr>
          <p:cNvPr id="10" name="TextBox 9"/>
          <p:cNvSpPr txBox="1"/>
          <p:nvPr/>
        </p:nvSpPr>
        <p:spPr>
          <a:xfrm>
            <a:off x="3203848" y="4489375"/>
            <a:ext cx="576064" cy="307777"/>
          </a:xfrm>
          <a:prstGeom prst="rect">
            <a:avLst/>
          </a:prstGeom>
          <a:solidFill>
            <a:schemeClr val="bg2"/>
          </a:solidFill>
        </p:spPr>
        <p:txBody>
          <a:bodyPr wrap="square" rtlCol="1">
            <a:spAutoFit/>
          </a:bodyPr>
          <a:lstStyle/>
          <a:p>
            <a:r>
              <a:rPr lang="he-IL" sz="1400" dirty="0" smtClean="0"/>
              <a:t>2.1%</a:t>
            </a:r>
            <a:endParaRPr lang="he-IL" sz="1400" dirty="0"/>
          </a:p>
        </p:txBody>
      </p:sp>
      <p:sp>
        <p:nvSpPr>
          <p:cNvPr id="11" name="TextBox 10"/>
          <p:cNvSpPr txBox="1"/>
          <p:nvPr/>
        </p:nvSpPr>
        <p:spPr>
          <a:xfrm>
            <a:off x="1331640" y="4591000"/>
            <a:ext cx="792088" cy="307777"/>
          </a:xfrm>
          <a:prstGeom prst="rect">
            <a:avLst/>
          </a:prstGeom>
          <a:solidFill>
            <a:schemeClr val="bg2"/>
          </a:solidFill>
        </p:spPr>
        <p:txBody>
          <a:bodyPr wrap="square" rtlCol="1">
            <a:spAutoFit/>
          </a:bodyPr>
          <a:lstStyle/>
          <a:p>
            <a:r>
              <a:rPr lang="he-IL" sz="1400" dirty="0" smtClean="0"/>
              <a:t>2.09%</a:t>
            </a:r>
            <a:endParaRPr lang="he-IL" sz="1400" dirty="0"/>
          </a:p>
        </p:txBody>
      </p:sp>
    </p:spTree>
    <p:extLst>
      <p:ext uri="{BB962C8B-B14F-4D97-AF65-F5344CB8AC3E}">
        <p14:creationId xmlns:p14="http://schemas.microsoft.com/office/powerpoint/2010/main" val="14471671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0700" y="558800"/>
            <a:ext cx="8229600" cy="762000"/>
          </a:xfrm>
        </p:spPr>
        <p:txBody>
          <a:bodyPr/>
          <a:lstStyle/>
          <a:p>
            <a:r>
              <a:rPr lang="he-IL" dirty="0" smtClean="0"/>
              <a:t>צוות לבחינה הגדרה</a:t>
            </a:r>
            <a:endParaRPr lang="he-IL" dirty="0"/>
          </a:p>
        </p:txBody>
      </p:sp>
      <p:sp>
        <p:nvSpPr>
          <p:cNvPr id="14" name="מלבן מעוגל 13"/>
          <p:cNvSpPr/>
          <p:nvPr/>
        </p:nvSpPr>
        <p:spPr>
          <a:xfrm>
            <a:off x="50800" y="1272105"/>
            <a:ext cx="9000000" cy="1529298"/>
          </a:xfrm>
          <a:prstGeom prst="roundRect">
            <a:avLst/>
          </a:prstGeom>
        </p:spPr>
        <p:style>
          <a:lnRef idx="1">
            <a:schemeClr val="accent6"/>
          </a:lnRef>
          <a:fillRef idx="2">
            <a:schemeClr val="accent6"/>
          </a:fillRef>
          <a:effectRef idx="1">
            <a:schemeClr val="accent6"/>
          </a:effectRef>
          <a:fontRef idx="minor">
            <a:schemeClr val="dk1"/>
          </a:fontRef>
        </p:style>
        <p:txBody>
          <a:bodyPr rtlCol="1" anchor="ctr"/>
          <a:lstStyle/>
          <a:p>
            <a:pPr lvl="0" algn="ctr" defTabSz="889000" rtl="1">
              <a:lnSpc>
                <a:spcPct val="90000"/>
              </a:lnSpc>
              <a:spcBef>
                <a:spcPct val="0"/>
              </a:spcBef>
              <a:spcAft>
                <a:spcPct val="35000"/>
              </a:spcAft>
            </a:pPr>
            <a:r>
              <a:rPr lang="he-IL" sz="2400" dirty="0"/>
              <a:t>שותפים</a:t>
            </a:r>
          </a:p>
          <a:p>
            <a:pPr marL="171450" lvl="1" indent="-171450" algn="r" defTabSz="711200" rtl="1">
              <a:lnSpc>
                <a:spcPct val="90000"/>
              </a:lnSpc>
              <a:spcBef>
                <a:spcPct val="0"/>
              </a:spcBef>
              <a:spcAft>
                <a:spcPct val="15000"/>
              </a:spcAft>
              <a:buChar char="••"/>
            </a:pPr>
            <a:r>
              <a:rPr lang="he-IL" dirty="0"/>
              <a:t> נציבות שירות </a:t>
            </a:r>
            <a:r>
              <a:rPr lang="he-IL" dirty="0" smtClean="0"/>
              <a:t>המדינה	נציבות </a:t>
            </a:r>
            <a:r>
              <a:rPr lang="he-IL" dirty="0"/>
              <a:t>שוויון לאנשים עם </a:t>
            </a:r>
            <a:r>
              <a:rPr lang="he-IL" dirty="0" smtClean="0"/>
              <a:t>מוגבלות	המטה </a:t>
            </a:r>
            <a:r>
              <a:rPr lang="he-IL" dirty="0"/>
              <a:t>לשילוב אנשים עם מוגבלות</a:t>
            </a:r>
          </a:p>
          <a:p>
            <a:pPr marL="171450" lvl="1" indent="-171450" algn="r" defTabSz="711200" rtl="1">
              <a:lnSpc>
                <a:spcPct val="90000"/>
              </a:lnSpc>
              <a:spcBef>
                <a:spcPct val="0"/>
              </a:spcBef>
              <a:spcAft>
                <a:spcPct val="15000"/>
              </a:spcAft>
              <a:buChar char="••"/>
            </a:pPr>
            <a:r>
              <a:rPr lang="he-IL" dirty="0"/>
              <a:t>משרד </a:t>
            </a:r>
            <a:r>
              <a:rPr lang="he-IL" dirty="0" smtClean="0"/>
              <a:t>הבריאות		משרד הרווחה	ביטוח לאומי	משרד </a:t>
            </a:r>
            <a:r>
              <a:rPr lang="he-IL" dirty="0"/>
              <a:t>המשפטים	</a:t>
            </a:r>
          </a:p>
        </p:txBody>
      </p:sp>
      <p:sp>
        <p:nvSpPr>
          <p:cNvPr id="15" name="מלבן מעוגל 14"/>
          <p:cNvSpPr/>
          <p:nvPr/>
        </p:nvSpPr>
        <p:spPr>
          <a:xfrm>
            <a:off x="4550800" y="2801402"/>
            <a:ext cx="4500000" cy="3960000"/>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lvl="0" algn="r" defTabSz="889000" rtl="1">
              <a:lnSpc>
                <a:spcPct val="90000"/>
              </a:lnSpc>
              <a:spcBef>
                <a:spcPct val="0"/>
              </a:spcBef>
              <a:spcAft>
                <a:spcPct val="35000"/>
              </a:spcAft>
            </a:pPr>
            <a:r>
              <a:rPr lang="he-IL" sz="2400" dirty="0" smtClean="0"/>
              <a:t>קווי </a:t>
            </a:r>
            <a:r>
              <a:rPr lang="he-IL" sz="2400" dirty="0"/>
              <a:t>היסוד </a:t>
            </a:r>
            <a:r>
              <a:rPr lang="he-IL" sz="2400" dirty="0" smtClean="0"/>
              <a:t>בבחינה</a:t>
            </a:r>
          </a:p>
          <a:p>
            <a:pPr lvl="0" algn="r" defTabSz="889000" rtl="1">
              <a:lnSpc>
                <a:spcPct val="90000"/>
              </a:lnSpc>
              <a:spcBef>
                <a:spcPct val="0"/>
              </a:spcBef>
              <a:spcAft>
                <a:spcPct val="35000"/>
              </a:spcAft>
            </a:pPr>
            <a:endParaRPr lang="he-IL" sz="2400" dirty="0"/>
          </a:p>
          <a:p>
            <a:pPr marL="171450" lvl="1" indent="-171450" algn="r" defTabSz="711200" rtl="1">
              <a:lnSpc>
                <a:spcPct val="90000"/>
              </a:lnSpc>
              <a:spcBef>
                <a:spcPct val="0"/>
              </a:spcBef>
              <a:spcAft>
                <a:spcPct val="15000"/>
              </a:spcAft>
              <a:buChar char="••"/>
            </a:pPr>
            <a:r>
              <a:rPr lang="he-IL" sz="2400" dirty="0"/>
              <a:t>אנשים שהמדינה הכירה </a:t>
            </a:r>
            <a:r>
              <a:rPr lang="he-IL" sz="2400" dirty="0" smtClean="0"/>
              <a:t>במוגבלותם ובזכות שלהם לשיקום</a:t>
            </a:r>
            <a:endParaRPr lang="he-IL" sz="2400" dirty="0"/>
          </a:p>
          <a:p>
            <a:pPr marL="171450" lvl="1" indent="-171450" algn="r" defTabSz="711200" rtl="1">
              <a:lnSpc>
                <a:spcPct val="90000"/>
              </a:lnSpc>
              <a:spcBef>
                <a:spcPct val="0"/>
              </a:spcBef>
              <a:spcAft>
                <a:spcPct val="15000"/>
              </a:spcAft>
              <a:buChar char="••"/>
            </a:pPr>
            <a:r>
              <a:rPr lang="he-IL" sz="2400" dirty="0" smtClean="0"/>
              <a:t>אנשים </a:t>
            </a:r>
            <a:r>
              <a:rPr lang="he-IL" sz="2400" dirty="0"/>
              <a:t>אשר למוגבלות שלהם יש </a:t>
            </a:r>
            <a:r>
              <a:rPr lang="he-IL" sz="2400" dirty="0" smtClean="0"/>
              <a:t>השלכה </a:t>
            </a:r>
            <a:r>
              <a:rPr lang="he-IL" sz="2400" dirty="0"/>
              <a:t>תפקודית</a:t>
            </a:r>
          </a:p>
          <a:p>
            <a:pPr marL="171450" lvl="1" indent="-171450" algn="r" defTabSz="711200" rtl="1">
              <a:lnSpc>
                <a:spcPct val="90000"/>
              </a:lnSpc>
              <a:spcBef>
                <a:spcPct val="0"/>
              </a:spcBef>
              <a:spcAft>
                <a:spcPct val="15000"/>
              </a:spcAft>
              <a:buChar char="••"/>
            </a:pPr>
            <a:r>
              <a:rPr lang="he-IL" sz="2400" dirty="0"/>
              <a:t>אנשים הזקוקים להתאמות</a:t>
            </a:r>
          </a:p>
          <a:p>
            <a:pPr marL="171450" lvl="1" indent="-171450" algn="r" defTabSz="711200" rtl="1">
              <a:lnSpc>
                <a:spcPct val="90000"/>
              </a:lnSpc>
              <a:spcBef>
                <a:spcPct val="0"/>
              </a:spcBef>
              <a:spcAft>
                <a:spcPct val="15000"/>
              </a:spcAft>
              <a:buChar char="••"/>
            </a:pPr>
            <a:r>
              <a:rPr lang="he-IL" sz="2400" dirty="0">
                <a:solidFill>
                  <a:schemeClr val="tx1"/>
                </a:solidFill>
              </a:rPr>
              <a:t>אנשים עם מוגבלות  שלחברה יש סטיגמות לגבי יכולת העבודה שלהם</a:t>
            </a:r>
            <a:endParaRPr lang="he-IL" sz="2400" dirty="0"/>
          </a:p>
        </p:txBody>
      </p:sp>
      <p:sp>
        <p:nvSpPr>
          <p:cNvPr id="16" name="מלבן מעוגל 15"/>
          <p:cNvSpPr/>
          <p:nvPr/>
        </p:nvSpPr>
        <p:spPr>
          <a:xfrm>
            <a:off x="63500" y="2801402"/>
            <a:ext cx="4500000" cy="3960000"/>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lvl="0" algn="r" defTabSz="800100" rtl="1">
              <a:lnSpc>
                <a:spcPct val="90000"/>
              </a:lnSpc>
              <a:spcBef>
                <a:spcPct val="0"/>
              </a:spcBef>
              <a:spcAft>
                <a:spcPct val="35000"/>
              </a:spcAft>
            </a:pPr>
            <a:r>
              <a:rPr lang="he-IL" sz="2400" dirty="0"/>
              <a:t>ההמלצה - 2 </a:t>
            </a:r>
            <a:r>
              <a:rPr lang="he-IL" sz="2400" dirty="0" smtClean="0"/>
              <a:t>מ3קריטריונים</a:t>
            </a:r>
          </a:p>
          <a:p>
            <a:pPr lvl="1" indent="-457200" algn="r" defTabSz="622300" rtl="1">
              <a:lnSpc>
                <a:spcPct val="90000"/>
              </a:lnSpc>
              <a:spcBef>
                <a:spcPct val="0"/>
              </a:spcBef>
              <a:spcAft>
                <a:spcPct val="15000"/>
              </a:spcAft>
              <a:buFont typeface="+mj-lt"/>
              <a:buAutoNum type="arabicPeriod"/>
            </a:pPr>
            <a:r>
              <a:rPr lang="he-IL" sz="2400" dirty="0" smtClean="0"/>
              <a:t>אחוז </a:t>
            </a:r>
            <a:r>
              <a:rPr lang="he-IL" sz="2400" dirty="0"/>
              <a:t>נכות</a:t>
            </a:r>
          </a:p>
          <a:p>
            <a:pPr marL="0" lvl="1" algn="r" defTabSz="622300" rtl="1">
              <a:lnSpc>
                <a:spcPct val="90000"/>
              </a:lnSpc>
              <a:spcBef>
                <a:spcPct val="0"/>
              </a:spcBef>
              <a:spcAft>
                <a:spcPct val="15000"/>
              </a:spcAft>
            </a:pPr>
            <a:r>
              <a:rPr lang="he-IL" sz="2000" dirty="0" smtClean="0"/>
              <a:t>	40% </a:t>
            </a:r>
            <a:r>
              <a:rPr lang="he-IL" sz="2000" dirty="0"/>
              <a:t>נכות ומעלה או זכאים לתעודת </a:t>
            </a:r>
            <a:r>
              <a:rPr lang="he-IL" sz="2000" dirty="0" smtClean="0"/>
              <a:t>	עיוור </a:t>
            </a:r>
            <a:r>
              <a:rPr lang="he-IL" sz="2000" dirty="0"/>
              <a:t>וסל תקשורת </a:t>
            </a:r>
          </a:p>
          <a:p>
            <a:pPr marL="0" lvl="1" algn="r" defTabSz="622300" rtl="1">
              <a:lnSpc>
                <a:spcPct val="90000"/>
              </a:lnSpc>
              <a:spcBef>
                <a:spcPct val="0"/>
              </a:spcBef>
              <a:spcAft>
                <a:spcPct val="15000"/>
              </a:spcAft>
            </a:pPr>
            <a:r>
              <a:rPr lang="he-IL" sz="2000" dirty="0" smtClean="0"/>
              <a:t>	20</a:t>
            </a:r>
            <a:r>
              <a:rPr lang="he-IL" sz="2000" dirty="0"/>
              <a:t>% נכות ומעלה הזכאים /שיקום</a:t>
            </a:r>
          </a:p>
          <a:p>
            <a:pPr lvl="1" indent="-457200" algn="r" defTabSz="622300" rtl="1">
              <a:lnSpc>
                <a:spcPct val="90000"/>
              </a:lnSpc>
              <a:spcBef>
                <a:spcPct val="0"/>
              </a:spcBef>
              <a:spcAft>
                <a:spcPct val="15000"/>
              </a:spcAft>
              <a:buFont typeface="+mj-lt"/>
              <a:buAutoNum type="arabicPeriod" startAt="2"/>
            </a:pPr>
            <a:r>
              <a:rPr lang="he-IL" sz="2400" dirty="0"/>
              <a:t>הצהרה עצמית</a:t>
            </a:r>
          </a:p>
          <a:p>
            <a:pPr lvl="1" indent="-457200" algn="r" defTabSz="622300" rtl="1">
              <a:lnSpc>
                <a:spcPct val="90000"/>
              </a:lnSpc>
              <a:spcBef>
                <a:spcPct val="0"/>
              </a:spcBef>
              <a:spcAft>
                <a:spcPct val="15000"/>
              </a:spcAft>
              <a:buFont typeface="+mj-lt"/>
              <a:buAutoNum type="arabicPeriod" startAt="2"/>
            </a:pPr>
            <a:r>
              <a:rPr lang="he-IL" sz="2400" dirty="0"/>
              <a:t>צורך בהתאמה</a:t>
            </a:r>
          </a:p>
        </p:txBody>
      </p:sp>
    </p:spTree>
    <p:extLst>
      <p:ext uri="{BB962C8B-B14F-4D97-AF65-F5344CB8AC3E}">
        <p14:creationId xmlns:p14="http://schemas.microsoft.com/office/powerpoint/2010/main" val="381614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0700" y="673100"/>
            <a:ext cx="8229600" cy="762000"/>
          </a:xfrm>
        </p:spPr>
        <p:txBody>
          <a:bodyPr>
            <a:noAutofit/>
          </a:bodyPr>
          <a:lstStyle/>
          <a:p>
            <a:pPr algn="r"/>
            <a:r>
              <a:rPr lang="he-IL" sz="4000" dirty="0" smtClean="0"/>
              <a:t/>
            </a:r>
            <a:br>
              <a:rPr lang="he-IL" sz="4000" dirty="0" smtClean="0"/>
            </a:br>
            <a:r>
              <a:rPr lang="he-IL" sz="4000" dirty="0" smtClean="0"/>
              <a:t/>
            </a:r>
            <a:br>
              <a:rPr lang="he-IL" sz="4000" dirty="0" smtClean="0"/>
            </a:br>
            <a:r>
              <a:rPr lang="he-IL" sz="4000" dirty="0" smtClean="0"/>
              <a:t/>
            </a:r>
            <a:br>
              <a:rPr lang="he-IL" sz="4000" dirty="0" smtClean="0"/>
            </a:br>
            <a:r>
              <a:rPr lang="he-IL" sz="4000" dirty="0" smtClean="0"/>
              <a:t/>
            </a:r>
            <a:br>
              <a:rPr lang="he-IL" sz="4000" dirty="0" smtClean="0"/>
            </a:br>
            <a:r>
              <a:rPr lang="he-IL" sz="4000" dirty="0" smtClean="0"/>
              <a:t/>
            </a:r>
            <a:br>
              <a:rPr lang="he-IL" sz="4000" dirty="0" smtClean="0"/>
            </a:br>
            <a:r>
              <a:rPr lang="he-IL" sz="4000" dirty="0" smtClean="0"/>
              <a:t>אנשים </a:t>
            </a:r>
            <a:r>
              <a:rPr lang="he-IL" sz="4000" dirty="0"/>
              <a:t>עם מוגבלות</a:t>
            </a:r>
          </a:p>
        </p:txBody>
      </p:sp>
      <p:graphicFrame>
        <p:nvGraphicFramePr>
          <p:cNvPr id="50" name="מציין מיקום תוכן 49"/>
          <p:cNvGraphicFramePr>
            <a:graphicFrameLocks noGrp="1"/>
          </p:cNvGraphicFramePr>
          <p:nvPr>
            <p:ph idx="1"/>
            <p:extLst>
              <p:ext uri="{D42A27DB-BD31-4B8C-83A1-F6EECF244321}">
                <p14:modId xmlns:p14="http://schemas.microsoft.com/office/powerpoint/2010/main" val="340845970"/>
              </p:ext>
            </p:extLst>
          </p:nvPr>
        </p:nvGraphicFramePr>
        <p:xfrm>
          <a:off x="812800" y="1469100"/>
          <a:ext cx="8013700" cy="535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מלבן 10"/>
          <p:cNvSpPr/>
          <p:nvPr/>
        </p:nvSpPr>
        <p:spPr>
          <a:xfrm>
            <a:off x="2247900" y="3082544"/>
            <a:ext cx="6813387" cy="2501829"/>
          </a:xfrm>
          <a:prstGeom prst="rect">
            <a:avLst/>
          </a:prstGeom>
          <a:noFill/>
          <a:ln>
            <a:noFill/>
          </a:ln>
          <a:effectLst/>
          <a:scene3d>
            <a:camera prst="orthographicFront"/>
            <a:lightRig rig="flat" dir="t"/>
          </a:scene3d>
          <a:sp3d/>
        </p:spPr>
        <p:txBody>
          <a:bodyPr spcFirstLastPara="0" vert="horz" wrap="square" lIns="60960" tIns="45720" rIns="60960" bIns="45720" numCol="1" spcCol="1270" anchor="ctr" anchorCtr="0">
            <a:noAutofit/>
          </a:bodyPr>
          <a:lstStyle/>
          <a:p>
            <a:pPr marL="0" marR="0" lvl="0" indent="0" algn="r" defTabSz="1066800" rtl="1" eaLnBrk="1" fontAlgn="auto" latinLnBrk="0" hangingPunct="1">
              <a:lnSpc>
                <a:spcPct val="90000"/>
              </a:lnSpc>
              <a:spcBef>
                <a:spcPct val="0"/>
              </a:spcBef>
              <a:spcAft>
                <a:spcPct val="35000"/>
              </a:spcAft>
              <a:buClrTx/>
              <a:buSzTx/>
              <a:buFontTx/>
              <a:buNone/>
              <a:tabLst/>
              <a:defRPr/>
            </a:pPr>
            <a:endParaRPr kumimoji="0" lang="he-IL" sz="2000" b="0" i="0" u="none" strike="noStrike" kern="1200" cap="none" spc="0" normalizeH="0" baseline="0" noProof="0" dirty="0">
              <a:ln>
                <a:noFill/>
              </a:ln>
              <a:solidFill>
                <a:sysClr val="windowText" lastClr="000000"/>
              </a:solidFill>
              <a:effectLst/>
              <a:uLnTx/>
              <a:uFillTx/>
              <a:latin typeface="Verdana"/>
              <a:cs typeface="Tahoma"/>
            </a:endParaRPr>
          </a:p>
        </p:txBody>
      </p:sp>
      <p:pic>
        <p:nvPicPr>
          <p:cNvPr id="24" name="Picture 7" descr="http://www.acri.org.il/he/wp-content/uploads/2012/09/ability1.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6447" y="181062"/>
            <a:ext cx="1841928" cy="12298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2698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marL="0" indent="0">
              <a:buNone/>
            </a:pPr>
            <a:r>
              <a:rPr lang="he-IL" dirty="0" smtClean="0"/>
              <a:t>בני מיעוטים</a:t>
            </a:r>
            <a:endParaRPr lang="he-IL" dirty="0"/>
          </a:p>
        </p:txBody>
      </p:sp>
      <p:sp>
        <p:nvSpPr>
          <p:cNvPr id="3" name="מציין מיקום תוכן 2"/>
          <p:cNvSpPr>
            <a:spLocks noGrp="1"/>
          </p:cNvSpPr>
          <p:nvPr>
            <p:ph sz="quarter" idx="4294967295"/>
          </p:nvPr>
        </p:nvSpPr>
        <p:spPr>
          <a:xfrm>
            <a:off x="275854" y="1124744"/>
            <a:ext cx="8685584" cy="4554840"/>
          </a:xfrm>
          <a:prstGeom prst="rect">
            <a:avLst/>
          </a:prstGeom>
        </p:spPr>
        <p:txBody>
          <a:bodyPr>
            <a:normAutofit/>
          </a:bodyPr>
          <a:lstStyle/>
          <a:p>
            <a:r>
              <a:rPr lang="he-IL" dirty="0" smtClean="0"/>
              <a:t>הגדרה :</a:t>
            </a:r>
          </a:p>
          <a:p>
            <a:r>
              <a:rPr lang="he-IL" b="1" dirty="0" smtClean="0">
                <a:solidFill>
                  <a:srgbClr val="002060"/>
                </a:solidFill>
              </a:rPr>
              <a:t>נמנים על האוכלוסייה הערבית, צ'רקסית ודרוזית</a:t>
            </a:r>
          </a:p>
          <a:p>
            <a:r>
              <a:rPr lang="he-IL" dirty="0" smtClean="0"/>
              <a:t>יעד</a:t>
            </a:r>
            <a:r>
              <a:rPr lang="he-IL" dirty="0"/>
              <a:t>:</a:t>
            </a:r>
          </a:p>
          <a:p>
            <a:pPr marL="45720" lvl="0" indent="0">
              <a:buNone/>
            </a:pPr>
            <a:r>
              <a:rPr lang="he-IL" b="1" dirty="0" smtClean="0">
                <a:solidFill>
                  <a:srgbClr val="002060"/>
                </a:solidFill>
              </a:rPr>
              <a:t>החלטת ממשלה להגיע ל10% מכלל העובדים עד 2012 </a:t>
            </a:r>
          </a:p>
          <a:p>
            <a:pPr marL="45720" lvl="0" indent="0">
              <a:buNone/>
            </a:pPr>
            <a:endParaRPr lang="he-IL" sz="2100" b="1" dirty="0">
              <a:solidFill>
                <a:schemeClr val="tx2">
                  <a:lumMod val="60000"/>
                  <a:lumOff val="40000"/>
                </a:schemeClr>
              </a:solidFill>
            </a:endParaRPr>
          </a:p>
        </p:txBody>
      </p:sp>
      <p:sp>
        <p:nvSpPr>
          <p:cNvPr id="5" name="AutoShape 4" descr="תוצאת תמונה עבור אנשים עם מוגבלות"/>
          <p:cNvSpPr>
            <a:spLocks noChangeAspect="1" noChangeArrowheads="1"/>
          </p:cNvSpPr>
          <p:nvPr/>
        </p:nvSpPr>
        <p:spPr bwMode="auto">
          <a:xfrm>
            <a:off x="89614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3078" name="Picture 6" descr="http://www.irac.org.il/images/shivion_arab_big.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725" y="764704"/>
            <a:ext cx="2370898" cy="1516085"/>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קבוצה 20"/>
          <p:cNvGrpSpPr/>
          <p:nvPr/>
        </p:nvGrpSpPr>
        <p:grpSpPr>
          <a:xfrm>
            <a:off x="29529" y="3393106"/>
            <a:ext cx="5770001" cy="3211293"/>
            <a:chOff x="198000" y="2736589"/>
            <a:chExt cx="6095382" cy="3994283"/>
          </a:xfrm>
        </p:grpSpPr>
        <p:grpSp>
          <p:nvGrpSpPr>
            <p:cNvPr id="22" name="קבוצה 21"/>
            <p:cNvGrpSpPr/>
            <p:nvPr/>
          </p:nvGrpSpPr>
          <p:grpSpPr>
            <a:xfrm>
              <a:off x="198000" y="2736589"/>
              <a:ext cx="6095382" cy="3994283"/>
              <a:chOff x="3563887" y="3068961"/>
              <a:chExt cx="5184577" cy="3384985"/>
            </a:xfrm>
          </p:grpSpPr>
          <p:sp>
            <p:nvSpPr>
              <p:cNvPr id="24" name="מלבן 23"/>
              <p:cNvSpPr/>
              <p:nvPr/>
            </p:nvSpPr>
            <p:spPr>
              <a:xfrm>
                <a:off x="6660232" y="3284984"/>
                <a:ext cx="2088232" cy="792088"/>
              </a:xfrm>
              <a:prstGeom prst="rect">
                <a:avLst/>
              </a:prstGeom>
              <a:solidFill>
                <a:schemeClr val="accent3">
                  <a:lumMod val="75000"/>
                </a:schemeClr>
              </a:solidFill>
            </p:spPr>
            <p:style>
              <a:lnRef idx="3">
                <a:schemeClr val="lt1"/>
              </a:lnRef>
              <a:fillRef idx="1">
                <a:schemeClr val="accent5"/>
              </a:fillRef>
              <a:effectRef idx="1">
                <a:schemeClr val="accent5"/>
              </a:effectRef>
              <a:fontRef idx="minor">
                <a:schemeClr val="lt1"/>
              </a:fontRef>
            </p:style>
            <p:txBody>
              <a:bodyPr rtlCol="1" anchor="ctr"/>
              <a:lstStyle>
                <a:defPPr>
                  <a:defRPr lang="he-IL"/>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r>
                  <a:rPr lang="he-IL" sz="5400" b="1" dirty="0" smtClean="0">
                    <a:latin typeface="David" panose="020E0502060401010101" pitchFamily="34" charset="-79"/>
                    <a:cs typeface="David" panose="020E0502060401010101" pitchFamily="34" charset="-79"/>
                  </a:rPr>
                  <a:t>זה</a:t>
                </a:r>
                <a:endParaRPr lang="he-IL" sz="5400" b="1" dirty="0">
                  <a:latin typeface="David" panose="020E0502060401010101" pitchFamily="34" charset="-79"/>
                  <a:cs typeface="David" panose="020E0502060401010101" pitchFamily="34" charset="-79"/>
                </a:endParaRPr>
              </a:p>
            </p:txBody>
          </p:sp>
          <p:sp>
            <p:nvSpPr>
              <p:cNvPr id="25" name="מלבן 24"/>
              <p:cNvSpPr/>
              <p:nvPr/>
            </p:nvSpPr>
            <p:spPr>
              <a:xfrm>
                <a:off x="4788024" y="4149080"/>
                <a:ext cx="2088232" cy="792088"/>
              </a:xfrm>
              <a:prstGeom prst="rect">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1" anchor="ctr"/>
              <a:lstStyle>
                <a:defPPr>
                  <a:defRPr lang="he-IL"/>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r>
                  <a:rPr lang="he-IL" sz="4800" b="1" dirty="0" smtClean="0">
                    <a:latin typeface="Aharoni" panose="02010803020104030203" pitchFamily="2" charset="-79"/>
                    <a:ea typeface="DotumChe" panose="020B0609000101010101" pitchFamily="49" charset="-127"/>
                    <a:cs typeface="Aharoni" panose="02010803020104030203" pitchFamily="2" charset="-79"/>
                  </a:rPr>
                  <a:t>מתחיל</a:t>
                </a:r>
                <a:endParaRPr lang="he-IL" sz="4800" b="1" dirty="0">
                  <a:latin typeface="Aharoni" panose="02010803020104030203" pitchFamily="2" charset="-79"/>
                  <a:ea typeface="DotumChe" panose="020B0609000101010101" pitchFamily="49" charset="-127"/>
                  <a:cs typeface="Aharoni" panose="02010803020104030203" pitchFamily="2" charset="-79"/>
                </a:endParaRPr>
              </a:p>
            </p:txBody>
          </p:sp>
          <p:sp>
            <p:nvSpPr>
              <p:cNvPr id="26" name="מלבן 25"/>
              <p:cNvSpPr/>
              <p:nvPr/>
            </p:nvSpPr>
            <p:spPr>
              <a:xfrm>
                <a:off x="3563888" y="5085184"/>
                <a:ext cx="2088232" cy="792088"/>
              </a:xfrm>
              <a:prstGeom prst="rect">
                <a:avLst/>
              </a:prstGeom>
              <a:solidFill>
                <a:srgbClr val="FF9900"/>
              </a:solidFill>
              <a:scene3d>
                <a:camera prst="orthographicFront">
                  <a:rot lat="0" lon="0" rev="0"/>
                </a:camera>
                <a:lightRig rig="balanced" dir="tr"/>
              </a:scene3d>
              <a:sp3d contourW="14605" prstMaterial="plastic">
                <a:bevelT w="50800"/>
                <a:contourClr>
                  <a:schemeClr val="accent5">
                    <a:shade val="30000"/>
                    <a:satMod val="120000"/>
                  </a:schemeClr>
                </a:contourClr>
              </a:sp3d>
            </p:spPr>
            <p:style>
              <a:lnRef idx="0">
                <a:schemeClr val="accent5"/>
              </a:lnRef>
              <a:fillRef idx="3">
                <a:schemeClr val="accent5"/>
              </a:fillRef>
              <a:effectRef idx="3">
                <a:schemeClr val="accent5"/>
              </a:effectRef>
              <a:fontRef idx="minor">
                <a:schemeClr val="lt1"/>
              </a:fontRef>
            </p:style>
            <p:txBody>
              <a:bodyPr rtlCol="1" anchor="ctr"/>
              <a:lstStyle>
                <a:defPPr>
                  <a:defRPr lang="he-IL"/>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r>
                  <a:rPr lang="he-IL" sz="4000" b="1" dirty="0" smtClean="0"/>
                  <a:t>ממך</a:t>
                </a:r>
                <a:endParaRPr lang="he-IL" sz="4000" b="1" dirty="0"/>
              </a:p>
            </p:txBody>
          </p:sp>
          <p:sp>
            <p:nvSpPr>
              <p:cNvPr id="27" name="מלבן 26"/>
              <p:cNvSpPr/>
              <p:nvPr/>
            </p:nvSpPr>
            <p:spPr>
              <a:xfrm rot="5400000">
                <a:off x="2915816" y="3717033"/>
                <a:ext cx="2088232" cy="792088"/>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AE" sz="4000" b="1" dirty="0" smtClean="0">
                    <a:solidFill>
                      <a:schemeClr val="bg2">
                        <a:lumMod val="75000"/>
                      </a:schemeClr>
                    </a:solidFill>
                  </a:rPr>
                  <a:t>مختلف</a:t>
                </a:r>
                <a:endParaRPr lang="he-IL" sz="4000" b="1" dirty="0">
                  <a:solidFill>
                    <a:schemeClr val="bg2">
                      <a:lumMod val="75000"/>
                    </a:schemeClr>
                  </a:solidFill>
                </a:endParaRPr>
              </a:p>
            </p:txBody>
          </p:sp>
          <p:sp>
            <p:nvSpPr>
              <p:cNvPr id="28" name="מלבן 27"/>
              <p:cNvSpPr/>
              <p:nvPr/>
            </p:nvSpPr>
            <p:spPr>
              <a:xfrm rot="5400000">
                <a:off x="7145583" y="4833156"/>
                <a:ext cx="2413674" cy="792088"/>
              </a:xfrm>
              <a:prstGeom prst="rect">
                <a:avLst/>
              </a:prstGeom>
              <a:noFill/>
              <a:ln>
                <a:noFill/>
              </a:ln>
            </p:spPr>
            <p:style>
              <a:lnRef idx="2">
                <a:schemeClr val="accent5"/>
              </a:lnRef>
              <a:fillRef idx="1">
                <a:schemeClr val="lt1"/>
              </a:fillRef>
              <a:effectRef idx="0">
                <a:schemeClr val="accent5"/>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AE" sz="7200" dirty="0" err="1" smtClean="0">
                    <a:solidFill>
                      <a:srgbClr val="C00000"/>
                    </a:solidFill>
                    <a:latin typeface="Guttman Haim" panose="02010401010101010101" pitchFamily="2" charset="-79"/>
                    <a:cs typeface="Guttman Haim" panose="02010401010101010101" pitchFamily="2" charset="-79"/>
                  </a:rPr>
                  <a:t>التنو</a:t>
                </a:r>
                <a:r>
                  <a:rPr lang="ar-LB" sz="7200" dirty="0" smtClean="0">
                    <a:solidFill>
                      <a:srgbClr val="C00000"/>
                    </a:solidFill>
                    <a:latin typeface="Guttman Haim" panose="02010401010101010101" pitchFamily="2" charset="-79"/>
                    <a:cs typeface="Guttman Haim" panose="02010401010101010101" pitchFamily="2" charset="-79"/>
                  </a:rPr>
                  <a:t>ي</a:t>
                </a:r>
                <a:r>
                  <a:rPr lang="ar-AE" sz="7200" dirty="0" smtClean="0">
                    <a:solidFill>
                      <a:srgbClr val="C00000"/>
                    </a:solidFill>
                    <a:latin typeface="Guttman Haim" panose="02010401010101010101" pitchFamily="2" charset="-79"/>
                    <a:cs typeface="Guttman Haim" panose="02010401010101010101" pitchFamily="2" charset="-79"/>
                  </a:rPr>
                  <a:t>ع</a:t>
                </a:r>
                <a:endParaRPr lang="he-IL" sz="7200" dirty="0">
                  <a:solidFill>
                    <a:srgbClr val="C00000"/>
                  </a:solidFill>
                  <a:latin typeface="Guttman Haim" panose="02010401010101010101" pitchFamily="2" charset="-79"/>
                  <a:cs typeface="Guttman Haim" panose="02010401010101010101" pitchFamily="2" charset="-79"/>
                </a:endParaRPr>
              </a:p>
            </p:txBody>
          </p:sp>
          <p:sp>
            <p:nvSpPr>
              <p:cNvPr id="29" name="מלבן 28"/>
              <p:cNvSpPr/>
              <p:nvPr/>
            </p:nvSpPr>
            <p:spPr>
              <a:xfrm rot="5400000">
                <a:off x="6345546" y="4687806"/>
                <a:ext cx="2088232" cy="79208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AE" sz="4400" dirty="0" smtClean="0">
                    <a:latin typeface="Guttman Yad" panose="02010401010101010101" pitchFamily="2" charset="-79"/>
                    <a:cs typeface="Guttman Yad" panose="02010401010101010101" pitchFamily="2" charset="-79"/>
                  </a:rPr>
                  <a:t>ال</a:t>
                </a:r>
                <a:r>
                  <a:rPr lang="ar-LB" sz="4400" dirty="0" smtClean="0">
                    <a:latin typeface="Guttman Yad" panose="02010401010101010101" pitchFamily="2" charset="-79"/>
                    <a:cs typeface="Guttman Yad" panose="02010401010101010101" pitchFamily="2" charset="-79"/>
                  </a:rPr>
                  <a:t>تغير</a:t>
                </a:r>
                <a:endParaRPr lang="he-IL" sz="4400" dirty="0">
                  <a:latin typeface="Guttman Yad" panose="02010401010101010101" pitchFamily="2" charset="-79"/>
                  <a:cs typeface="Guttman Yad" panose="02010401010101010101" pitchFamily="2" charset="-79"/>
                </a:endParaRPr>
              </a:p>
            </p:txBody>
          </p:sp>
          <p:sp>
            <p:nvSpPr>
              <p:cNvPr id="30" name="מלבן 29"/>
              <p:cNvSpPr/>
              <p:nvPr/>
            </p:nvSpPr>
            <p:spPr>
              <a:xfrm>
                <a:off x="4860032" y="3284984"/>
                <a:ext cx="1728192" cy="792088"/>
              </a:xfrm>
              <a:prstGeom prst="rect">
                <a:avLst/>
              </a:prstGeom>
              <a:noFill/>
              <a:ln>
                <a:noFill/>
              </a:ln>
            </p:spPr>
            <p:style>
              <a:lnRef idx="2">
                <a:schemeClr val="accent3"/>
              </a:lnRef>
              <a:fillRef idx="1">
                <a:schemeClr val="lt1"/>
              </a:fillRef>
              <a:effectRef idx="0">
                <a:schemeClr val="accent3"/>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LB" sz="3200" b="1" dirty="0" smtClean="0">
                    <a:solidFill>
                      <a:srgbClr val="FF00FF"/>
                    </a:solidFill>
                  </a:rPr>
                  <a:t>ينبغي</a:t>
                </a:r>
                <a:endParaRPr lang="he-IL" sz="3200" b="1" dirty="0">
                  <a:solidFill>
                    <a:srgbClr val="FF00FF"/>
                  </a:solidFill>
                </a:endParaRPr>
              </a:p>
            </p:txBody>
          </p:sp>
          <p:sp>
            <p:nvSpPr>
              <p:cNvPr id="31" name="מלבן 30"/>
              <p:cNvSpPr/>
              <p:nvPr/>
            </p:nvSpPr>
            <p:spPr>
              <a:xfrm rot="5400000">
                <a:off x="3491880" y="3789040"/>
                <a:ext cx="2088232" cy="792088"/>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AE" sz="4800" b="1" dirty="0">
                    <a:solidFill>
                      <a:schemeClr val="bg2">
                        <a:lumMod val="50000"/>
                      </a:schemeClr>
                    </a:solidFill>
                    <a:latin typeface="Guttman Yad" panose="02010401010101010101" pitchFamily="2" charset="-79"/>
                    <a:cs typeface="Guttman Yad" panose="02010401010101010101" pitchFamily="2" charset="-79"/>
                  </a:rPr>
                  <a:t>المساواة</a:t>
                </a:r>
                <a:endParaRPr lang="he-IL" sz="4800" b="1" dirty="0">
                  <a:solidFill>
                    <a:schemeClr val="bg2">
                      <a:lumMod val="50000"/>
                    </a:schemeClr>
                  </a:solidFill>
                  <a:latin typeface="Guttman Yad" panose="02010401010101010101" pitchFamily="2" charset="-79"/>
                  <a:cs typeface="Guttman Yad" panose="02010401010101010101" pitchFamily="2" charset="-79"/>
                </a:endParaRPr>
              </a:p>
            </p:txBody>
          </p:sp>
          <p:sp>
            <p:nvSpPr>
              <p:cNvPr id="32" name="מלבן 31"/>
              <p:cNvSpPr/>
              <p:nvPr/>
            </p:nvSpPr>
            <p:spPr>
              <a:xfrm>
                <a:off x="5629629" y="5083850"/>
                <a:ext cx="1728192" cy="792088"/>
              </a:xfrm>
              <a:prstGeom prst="rect">
                <a:avLst/>
              </a:prstGeom>
              <a:noFill/>
              <a:ln>
                <a:noFill/>
              </a:ln>
            </p:spPr>
            <p:style>
              <a:lnRef idx="2">
                <a:schemeClr val="accent3"/>
              </a:lnRef>
              <a:fillRef idx="1">
                <a:schemeClr val="lt1"/>
              </a:fillRef>
              <a:effectRef idx="0">
                <a:schemeClr val="accent3"/>
              </a:effectRef>
              <a:fontRef idx="minor">
                <a:schemeClr val="dk1"/>
              </a:fontRef>
            </p:style>
            <p:txBody>
              <a:bodyPr rtlCol="1" anchor="ct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AE" sz="2400" b="1" dirty="0">
                    <a:solidFill>
                      <a:srgbClr val="00B050"/>
                    </a:solidFill>
                  </a:rPr>
                  <a:t>المسؤولية</a:t>
                </a:r>
                <a:endParaRPr lang="he-IL" sz="2400" b="1" dirty="0">
                  <a:solidFill>
                    <a:srgbClr val="00B050"/>
                  </a:solidFill>
                </a:endParaRPr>
              </a:p>
            </p:txBody>
          </p:sp>
          <p:sp>
            <p:nvSpPr>
              <p:cNvPr id="33" name="מלבן 32"/>
              <p:cNvSpPr/>
              <p:nvPr/>
            </p:nvSpPr>
            <p:spPr>
              <a:xfrm>
                <a:off x="3563887" y="3284983"/>
                <a:ext cx="5184576" cy="31689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defPPr>
                  <a:defRPr lang="he-IL"/>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a:endParaRPr lang="he-IL"/>
              </a:p>
            </p:txBody>
          </p:sp>
        </p:grpSp>
        <p:sp>
          <p:nvSpPr>
            <p:cNvPr id="23" name="מלבן 22"/>
            <p:cNvSpPr/>
            <p:nvPr/>
          </p:nvSpPr>
          <p:spPr>
            <a:xfrm>
              <a:off x="198000" y="6064329"/>
              <a:ext cx="5274754" cy="666543"/>
            </a:xfrm>
            <a:prstGeom prst="rect">
              <a:avLst/>
            </a:prstGeom>
            <a:noFill/>
            <a:ln>
              <a:noFill/>
            </a:ln>
          </p:spPr>
          <p:style>
            <a:lnRef idx="2">
              <a:schemeClr val="accent3"/>
            </a:lnRef>
            <a:fillRef idx="1">
              <a:schemeClr val="lt1"/>
            </a:fillRef>
            <a:effectRef idx="0">
              <a:schemeClr val="accent3"/>
            </a:effectRef>
            <a:fontRef idx="minor">
              <a:schemeClr val="dk1"/>
            </a:fontRef>
          </p:style>
          <p:txBody>
            <a:bodyPr numCol="1" rtlCol="1" anchor="ctr">
              <a:prstTxWarp prst="textCurveDown">
                <a:avLst>
                  <a:gd name="adj" fmla="val 23454"/>
                </a:avLst>
              </a:prstTxWarp>
            </a:bodyPr>
            <a:lstStyle>
              <a:defPPr>
                <a:defRPr lang="he-IL"/>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a:r>
                <a:rPr lang="ar-AE" sz="3600" b="1" dirty="0">
                  <a:solidFill>
                    <a:srgbClr val="7030A0"/>
                  </a:solidFill>
                  <a:latin typeface="Guttman Mantova-Decor" panose="02010401010101010101" pitchFamily="2" charset="-79"/>
                  <a:cs typeface="Guttman Mantova-Decor" panose="02010401010101010101" pitchFamily="2" charset="-79"/>
                </a:rPr>
                <a:t>المسؤولية الاجتماعية</a:t>
              </a:r>
              <a:endParaRPr lang="he-IL" sz="3600" b="1" i="1" dirty="0">
                <a:solidFill>
                  <a:srgbClr val="7030A0"/>
                </a:solidFill>
                <a:latin typeface="Guttman Mantova-Decor" panose="02010401010101010101" pitchFamily="2" charset="-79"/>
                <a:cs typeface="Guttman Mantova-Decor" panose="02010401010101010101" pitchFamily="2" charset="-79"/>
              </a:endParaRPr>
            </a:p>
          </p:txBody>
        </p:sp>
      </p:grpSp>
    </p:spTree>
    <p:extLst>
      <p:ext uri="{BB962C8B-B14F-4D97-AF65-F5344CB8AC3E}">
        <p14:creationId xmlns:p14="http://schemas.microsoft.com/office/powerpoint/2010/main" val="15977577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מגמת קליטת בני מיעוטים בשירות המדינה</a:t>
            </a:r>
            <a:endParaRPr lang="he-IL"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7497"/>
          <a:stretch/>
        </p:blipFill>
        <p:spPr bwMode="auto">
          <a:xfrm>
            <a:off x="1115616" y="2730842"/>
            <a:ext cx="7052017" cy="3838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27476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20700" y="977900"/>
            <a:ext cx="8229600" cy="762000"/>
          </a:xfrm>
        </p:spPr>
        <p:txBody>
          <a:bodyPr>
            <a:noAutofit/>
          </a:bodyPr>
          <a:lstStyle/>
          <a:p>
            <a:pPr algn="r"/>
            <a:r>
              <a:rPr lang="he-IL" sz="4000" dirty="0" smtClean="0"/>
              <a:t/>
            </a:r>
            <a:br>
              <a:rPr lang="he-IL" sz="4000" dirty="0" smtClean="0"/>
            </a:br>
            <a:r>
              <a:rPr lang="he-IL" sz="4000" dirty="0" smtClean="0"/>
              <a:t/>
            </a:r>
            <a:br>
              <a:rPr lang="he-IL" sz="4000" dirty="0" smtClean="0"/>
            </a:br>
            <a:r>
              <a:rPr lang="he-IL" sz="4000" dirty="0" smtClean="0"/>
              <a:t/>
            </a:r>
            <a:br>
              <a:rPr lang="he-IL" sz="4000" dirty="0" smtClean="0"/>
            </a:br>
            <a:r>
              <a:rPr lang="he-IL" sz="4000" dirty="0" smtClean="0"/>
              <a:t/>
            </a:r>
            <a:br>
              <a:rPr lang="he-IL" sz="4000" dirty="0" smtClean="0"/>
            </a:br>
            <a:r>
              <a:rPr lang="he-IL" sz="4000" dirty="0" smtClean="0"/>
              <a:t/>
            </a:r>
            <a:br>
              <a:rPr lang="he-IL" sz="4000" dirty="0" smtClean="0"/>
            </a:br>
            <a:r>
              <a:rPr lang="he-IL" sz="4000" dirty="0" smtClean="0"/>
              <a:t>מיעוטים</a:t>
            </a:r>
            <a:endParaRPr lang="he-IL" sz="4000" dirty="0"/>
          </a:p>
        </p:txBody>
      </p:sp>
      <p:sp>
        <p:nvSpPr>
          <p:cNvPr id="6" name="מציין מיקום טקסט 5"/>
          <p:cNvSpPr>
            <a:spLocks noGrp="1"/>
          </p:cNvSpPr>
          <p:nvPr>
            <p:ph idx="1"/>
          </p:nvPr>
        </p:nvSpPr>
        <p:spPr>
          <a:xfrm>
            <a:off x="457200" y="1879600"/>
            <a:ext cx="8229600" cy="4525963"/>
          </a:xfrm>
        </p:spPr>
        <p:txBody>
          <a:bodyPr>
            <a:normAutofit/>
          </a:bodyPr>
          <a:lstStyle/>
          <a:p>
            <a:pPr lvl="0" algn="r" defTabSz="1066800">
              <a:lnSpc>
                <a:spcPct val="90000"/>
              </a:lnSpc>
              <a:spcBef>
                <a:spcPct val="0"/>
              </a:spcBef>
              <a:spcAft>
                <a:spcPct val="35000"/>
              </a:spcAft>
              <a:defRPr/>
            </a:pPr>
            <a:r>
              <a:rPr lang="he-IL" u="sng" dirty="0">
                <a:solidFill>
                  <a:sysClr val="windowText" lastClr="000000"/>
                </a:solidFill>
                <a:latin typeface="Verdana"/>
                <a:cs typeface="Tahoma"/>
              </a:rPr>
              <a:t>בעבודה לחידוש החלטת הממשלה</a:t>
            </a:r>
            <a:r>
              <a:rPr lang="he-IL" dirty="0">
                <a:solidFill>
                  <a:sysClr val="windowText" lastClr="000000"/>
                </a:solidFill>
                <a:latin typeface="Verdana"/>
                <a:cs typeface="Tahoma"/>
              </a:rPr>
              <a:t>:</a:t>
            </a:r>
          </a:p>
          <a:p>
            <a:pPr lvl="0" algn="r" defTabSz="1066800">
              <a:lnSpc>
                <a:spcPct val="90000"/>
              </a:lnSpc>
              <a:spcBef>
                <a:spcPct val="0"/>
              </a:spcBef>
              <a:spcAft>
                <a:spcPct val="35000"/>
              </a:spcAft>
              <a:defRPr/>
            </a:pPr>
            <a:r>
              <a:rPr lang="he-IL" dirty="0">
                <a:solidFill>
                  <a:sysClr val="windowText" lastClr="000000"/>
                </a:solidFill>
                <a:latin typeface="Verdana"/>
                <a:cs typeface="Tahoma"/>
              </a:rPr>
              <a:t>קביעת יעד </a:t>
            </a:r>
            <a:r>
              <a:rPr lang="he-IL" dirty="0" smtClean="0">
                <a:solidFill>
                  <a:sysClr val="windowText" lastClr="000000"/>
                </a:solidFill>
                <a:latin typeface="Verdana"/>
                <a:cs typeface="Tahoma"/>
              </a:rPr>
              <a:t>אחוזי חדש</a:t>
            </a:r>
            <a:endParaRPr lang="he-IL" dirty="0">
              <a:solidFill>
                <a:sysClr val="windowText" lastClr="000000"/>
              </a:solidFill>
              <a:latin typeface="Verdana"/>
              <a:cs typeface="Tahoma"/>
            </a:endParaRPr>
          </a:p>
          <a:p>
            <a:pPr lvl="0" algn="r" defTabSz="1066800">
              <a:lnSpc>
                <a:spcPct val="90000"/>
              </a:lnSpc>
              <a:spcBef>
                <a:spcPct val="0"/>
              </a:spcBef>
              <a:spcAft>
                <a:spcPct val="35000"/>
              </a:spcAft>
              <a:defRPr/>
            </a:pPr>
            <a:r>
              <a:rPr lang="he-IL" dirty="0" smtClean="0">
                <a:solidFill>
                  <a:sysClr val="windowText" lastClr="000000"/>
                </a:solidFill>
                <a:latin typeface="Verdana"/>
                <a:cs typeface="Tahoma"/>
              </a:rPr>
              <a:t>בחינת שילוב </a:t>
            </a:r>
            <a:r>
              <a:rPr lang="he-IL" dirty="0">
                <a:solidFill>
                  <a:sysClr val="windowText" lastClr="000000"/>
                </a:solidFill>
                <a:latin typeface="Verdana"/>
                <a:cs typeface="Tahoma"/>
              </a:rPr>
              <a:t>כלים </a:t>
            </a:r>
            <a:r>
              <a:rPr lang="he-IL" dirty="0" smtClean="0">
                <a:solidFill>
                  <a:sysClr val="windowText" lastClr="000000"/>
                </a:solidFill>
                <a:latin typeface="Verdana"/>
                <a:cs typeface="Tahoma"/>
              </a:rPr>
              <a:t>נוספים </a:t>
            </a:r>
            <a:endParaRPr lang="he-IL" dirty="0">
              <a:solidFill>
                <a:sysClr val="windowText" lastClr="000000"/>
              </a:solidFill>
              <a:latin typeface="Verdana"/>
              <a:cs typeface="Tahoma"/>
            </a:endParaRPr>
          </a:p>
          <a:p>
            <a:endParaRPr lang="he-IL" dirty="0"/>
          </a:p>
        </p:txBody>
      </p:sp>
      <p:grpSp>
        <p:nvGrpSpPr>
          <p:cNvPr id="18" name="קבוצה 17"/>
          <p:cNvGrpSpPr/>
          <p:nvPr/>
        </p:nvGrpSpPr>
        <p:grpSpPr>
          <a:xfrm>
            <a:off x="112687" y="3517901"/>
            <a:ext cx="6083300" cy="3670300"/>
            <a:chOff x="479135" y="1473200"/>
            <a:chExt cx="8664865" cy="4127499"/>
          </a:xfrm>
        </p:grpSpPr>
        <p:grpSp>
          <p:nvGrpSpPr>
            <p:cNvPr id="19" name="קבוצה 18"/>
            <p:cNvGrpSpPr/>
            <p:nvPr/>
          </p:nvGrpSpPr>
          <p:grpSpPr>
            <a:xfrm>
              <a:off x="479135" y="1473200"/>
              <a:ext cx="2673929" cy="4063999"/>
              <a:chOff x="1028" y="0"/>
              <a:chExt cx="2673929" cy="4063999"/>
            </a:xfrm>
            <a:scene3d>
              <a:camera prst="orthographicFront"/>
              <a:lightRig rig="flat" dir="t"/>
            </a:scene3d>
          </p:grpSpPr>
          <p:sp>
            <p:nvSpPr>
              <p:cNvPr id="43" name="מלבן מעוגל 42"/>
              <p:cNvSpPr/>
              <p:nvPr/>
            </p:nvSpPr>
            <p:spPr>
              <a:xfrm>
                <a:off x="1028" y="0"/>
                <a:ext cx="2673929" cy="4063999"/>
              </a:xfrm>
              <a:prstGeom prst="roundRect">
                <a:avLst>
                  <a:gd name="adj" fmla="val 10000"/>
                </a:avLst>
              </a:prstGeom>
              <a:noFill/>
              <a:ln w="9525" cap="flat" cmpd="sng" algn="ctr">
                <a:noFill/>
                <a:prstDash val="solid"/>
              </a:ln>
              <a:effectLst/>
              <a:sp3d z="-190500" extrusionH="12700" prstMaterial="plastic">
                <a:bevelT w="50800" h="50800"/>
              </a:sp3d>
            </p:spPr>
          </p:sp>
          <p:sp>
            <p:nvSpPr>
              <p:cNvPr id="44" name="מלבן 43"/>
              <p:cNvSpPr/>
              <p:nvPr/>
            </p:nvSpPr>
            <p:spPr>
              <a:xfrm>
                <a:off x="1028" y="0"/>
                <a:ext cx="2673929" cy="1219200"/>
              </a:xfrm>
              <a:prstGeom prst="rect">
                <a:avLst/>
              </a:prstGeom>
              <a:noFill/>
              <a:ln>
                <a:noFill/>
              </a:ln>
              <a:effectLst/>
              <a:sp3d z="-190500"/>
            </p:spPr>
            <p:txBody>
              <a:bodyPr spcFirstLastPara="0" vert="horz" wrap="square" lIns="129540" tIns="129540" rIns="129540" bIns="129540" numCol="1" spcCol="1270" anchor="ctr" anchorCtr="0">
                <a:noAutofit/>
              </a:bodyPr>
              <a:lstStyle/>
              <a:p>
                <a:pPr marL="0" marR="0" lvl="0" indent="0" algn="ctr" defTabSz="1511300" rtl="1" eaLnBrk="1" fontAlgn="auto" latinLnBrk="0" hangingPunct="1">
                  <a:lnSpc>
                    <a:spcPct val="90000"/>
                  </a:lnSpc>
                  <a:spcBef>
                    <a:spcPct val="0"/>
                  </a:spcBef>
                  <a:spcAft>
                    <a:spcPct val="35000"/>
                  </a:spcAft>
                  <a:buClrTx/>
                  <a:buSzTx/>
                  <a:buFontTx/>
                  <a:buNone/>
                  <a:tabLst/>
                  <a:defRPr/>
                </a:pPr>
                <a:r>
                  <a:rPr kumimoji="0" lang="he-IL" sz="2800" b="1" i="0" u="none" strike="noStrike" kern="1200" cap="none" spc="0" normalizeH="0" baseline="0" noProof="0" dirty="0" smtClean="0">
                    <a:ln>
                      <a:noFill/>
                    </a:ln>
                    <a:solidFill>
                      <a:sysClr val="windowText" lastClr="000000">
                        <a:hueOff val="0"/>
                        <a:satOff val="0"/>
                        <a:lumOff val="0"/>
                        <a:alphaOff val="0"/>
                      </a:sysClr>
                    </a:solidFill>
                    <a:effectLst/>
                    <a:uLnTx/>
                    <a:uFillTx/>
                    <a:latin typeface="Verdana"/>
                    <a:ea typeface="+mn-ea"/>
                    <a:cs typeface="Tahoma"/>
                  </a:rPr>
                  <a:t>2021</a:t>
                </a:r>
                <a:endParaRPr kumimoji="0" lang="he-IL" sz="2800" b="1" i="0" u="none" strike="noStrike" kern="1200" cap="none" spc="0" normalizeH="0" baseline="0" noProof="0" dirty="0">
                  <a:ln>
                    <a:noFill/>
                  </a:ln>
                  <a:solidFill>
                    <a:sysClr val="windowText" lastClr="000000">
                      <a:hueOff val="0"/>
                      <a:satOff val="0"/>
                      <a:lumOff val="0"/>
                      <a:alphaOff val="0"/>
                    </a:sysClr>
                  </a:solidFill>
                  <a:effectLst/>
                  <a:uLnTx/>
                  <a:uFillTx/>
                  <a:latin typeface="Verdana"/>
                  <a:ea typeface="+mn-ea"/>
                  <a:cs typeface="Tahoma"/>
                </a:endParaRPr>
              </a:p>
            </p:txBody>
          </p:sp>
        </p:grpSp>
        <p:grpSp>
          <p:nvGrpSpPr>
            <p:cNvPr id="20" name="קבוצה 19"/>
            <p:cNvGrpSpPr/>
            <p:nvPr/>
          </p:nvGrpSpPr>
          <p:grpSpPr>
            <a:xfrm>
              <a:off x="746528" y="2693590"/>
              <a:ext cx="2139143" cy="1225351"/>
              <a:chOff x="268421" y="1220390"/>
              <a:chExt cx="2139143" cy="1225351"/>
            </a:xfrm>
            <a:scene3d>
              <a:camera prst="orthographicFront"/>
              <a:lightRig rig="flat" dir="t"/>
            </a:scene3d>
          </p:grpSpPr>
          <p:sp>
            <p:nvSpPr>
              <p:cNvPr id="41" name="מלבן מעוגל 40"/>
              <p:cNvSpPr/>
              <p:nvPr/>
            </p:nvSpPr>
            <p:spPr>
              <a:xfrm>
                <a:off x="268421" y="1220390"/>
                <a:ext cx="2139143" cy="1225351"/>
              </a:xfrm>
              <a:prstGeom prst="roundRect">
                <a:avLst>
                  <a:gd name="adj" fmla="val 10000"/>
                </a:avLst>
              </a:prstGeom>
              <a:gradFill rotWithShape="1">
                <a:gsLst>
                  <a:gs pos="0">
                    <a:srgbClr val="1B587C">
                      <a:shade val="45000"/>
                      <a:satMod val="155000"/>
                    </a:srgbClr>
                  </a:gs>
                  <a:gs pos="60000">
                    <a:srgbClr val="1B587C">
                      <a:shade val="95000"/>
                      <a:satMod val="150000"/>
                    </a:srgbClr>
                  </a:gs>
                  <a:gs pos="100000">
                    <a:srgbClr val="1B587C">
                      <a:tint val="87000"/>
                      <a:satMod val="250000"/>
                    </a:srgbClr>
                  </a:gs>
                </a:gsLst>
                <a:lin ang="16200000" scaled="0"/>
              </a:gradFill>
              <a:ln w="9525" cap="flat" cmpd="sng" algn="ctr">
                <a:solidFill>
                  <a:srgbClr val="1B587C">
                    <a:satMod val="150000"/>
                  </a:srgbClr>
                </a:solidFill>
                <a:prstDash val="solid"/>
              </a:ln>
              <a:effectLst>
                <a:outerShdw blurRad="65500" dist="38100" dir="5400000" rotWithShape="0">
                  <a:srgbClr val="000000">
                    <a:alpha val="40000"/>
                  </a:srgbClr>
                </a:outerShdw>
              </a:effectLst>
              <a:sp3d prstMaterial="plastic">
                <a:bevelT w="120900" h="88900"/>
                <a:bevelB w="88900" h="31750" prst="angle"/>
              </a:sp3d>
            </p:spPr>
            <p:txBody>
              <a:bodyPr/>
              <a:lstStyle/>
              <a:p>
                <a:pPr algn="ctr"/>
                <a:r>
                  <a:rPr lang="he-IL" sz="3600" b="1" dirty="0" smtClean="0">
                    <a:solidFill>
                      <a:schemeClr val="bg1"/>
                    </a:solidFill>
                  </a:rPr>
                  <a:t>?</a:t>
                </a:r>
                <a:endParaRPr lang="he-IL" sz="3600" b="1" dirty="0">
                  <a:solidFill>
                    <a:schemeClr val="bg1"/>
                  </a:solidFill>
                </a:endParaRPr>
              </a:p>
            </p:txBody>
          </p:sp>
          <p:sp>
            <p:nvSpPr>
              <p:cNvPr id="42" name="מלבן 41"/>
              <p:cNvSpPr/>
              <p:nvPr/>
            </p:nvSpPr>
            <p:spPr>
              <a:xfrm>
                <a:off x="304310" y="1256279"/>
                <a:ext cx="2067365" cy="1153573"/>
              </a:xfrm>
              <a:prstGeom prst="rect">
                <a:avLst/>
              </a:prstGeom>
              <a:noFill/>
              <a:ln>
                <a:noFill/>
              </a:ln>
              <a:effectLst/>
              <a:sp3d/>
            </p:spPr>
            <p:txBody>
              <a:bodyPr spcFirstLastPara="0" vert="horz" wrap="square" lIns="63500" tIns="47625" rIns="63500" bIns="47625" numCol="1" spcCol="1270" anchor="ctr" anchorCtr="0">
                <a:noAutofit/>
              </a:bodyPr>
              <a:lstStyle/>
              <a:p>
                <a:pPr marL="0" marR="0" lvl="0" indent="0" algn="ctr" defTabSz="1111250" rtl="1" eaLnBrk="1" fontAlgn="auto" latinLnBrk="0" hangingPunct="1">
                  <a:lnSpc>
                    <a:spcPct val="90000"/>
                  </a:lnSpc>
                  <a:spcBef>
                    <a:spcPct val="0"/>
                  </a:spcBef>
                  <a:spcAft>
                    <a:spcPct val="35000"/>
                  </a:spcAft>
                  <a:buClrTx/>
                  <a:buSzTx/>
                  <a:buFontTx/>
                  <a:buNone/>
                  <a:tabLst/>
                  <a:defRPr/>
                </a:pPr>
                <a:endParaRPr kumimoji="0" lang="he-IL" sz="1400" b="0" i="0" u="none" strike="noStrike" kern="1200" cap="none" spc="0" normalizeH="0" baseline="0" noProof="0" dirty="0">
                  <a:ln>
                    <a:noFill/>
                  </a:ln>
                  <a:solidFill>
                    <a:sysClr val="window" lastClr="FFFFFF"/>
                  </a:solidFill>
                  <a:effectLst/>
                  <a:uLnTx/>
                  <a:uFillTx/>
                  <a:latin typeface="Verdana"/>
                  <a:ea typeface="+mn-ea"/>
                  <a:cs typeface="Tahoma"/>
                </a:endParaRPr>
              </a:p>
            </p:txBody>
          </p:sp>
        </p:grpSp>
        <p:grpSp>
          <p:nvGrpSpPr>
            <p:cNvPr id="22" name="קבוצה 21"/>
            <p:cNvGrpSpPr/>
            <p:nvPr/>
          </p:nvGrpSpPr>
          <p:grpSpPr>
            <a:xfrm>
              <a:off x="4009736" y="1536700"/>
              <a:ext cx="2673929" cy="4063999"/>
              <a:chOff x="3657787" y="0"/>
              <a:chExt cx="2673929" cy="4063999"/>
            </a:xfrm>
            <a:scene3d>
              <a:camera prst="orthographicFront"/>
              <a:lightRig rig="flat" dir="t"/>
            </a:scene3d>
          </p:grpSpPr>
          <p:sp>
            <p:nvSpPr>
              <p:cNvPr id="37" name="מלבן מעוגל 36"/>
              <p:cNvSpPr/>
              <p:nvPr/>
            </p:nvSpPr>
            <p:spPr>
              <a:xfrm>
                <a:off x="3657787" y="0"/>
                <a:ext cx="2673929" cy="4063999"/>
              </a:xfrm>
              <a:prstGeom prst="roundRect">
                <a:avLst>
                  <a:gd name="adj" fmla="val 10000"/>
                </a:avLst>
              </a:prstGeom>
              <a:noFill/>
              <a:ln>
                <a:noFill/>
              </a:ln>
              <a:effectLst/>
              <a:sp3d z="-190500" extrusionH="12700" prstMaterial="plastic">
                <a:bevelT w="50800" h="50800"/>
              </a:sp3d>
            </p:spPr>
          </p:sp>
          <p:sp>
            <p:nvSpPr>
              <p:cNvPr id="38" name="מלבן 37"/>
              <p:cNvSpPr/>
              <p:nvPr/>
            </p:nvSpPr>
            <p:spPr>
              <a:xfrm>
                <a:off x="3657787" y="0"/>
                <a:ext cx="2673929" cy="1219200"/>
              </a:xfrm>
              <a:prstGeom prst="rect">
                <a:avLst/>
              </a:prstGeom>
              <a:noFill/>
              <a:ln>
                <a:noFill/>
              </a:ln>
              <a:effectLst/>
              <a:sp3d z="-190500"/>
            </p:spPr>
            <p:txBody>
              <a:bodyPr spcFirstLastPara="0" vert="horz" wrap="square" lIns="129540" tIns="129540" rIns="129540" bIns="129540" numCol="1" spcCol="1270" anchor="ctr" anchorCtr="0">
                <a:noAutofit/>
              </a:bodyPr>
              <a:lstStyle/>
              <a:p>
                <a:pPr marL="0" marR="0" lvl="0" indent="0" algn="ctr" defTabSz="1511300" rtl="1" eaLnBrk="1" fontAlgn="auto" latinLnBrk="0" hangingPunct="1">
                  <a:lnSpc>
                    <a:spcPct val="90000"/>
                  </a:lnSpc>
                  <a:spcBef>
                    <a:spcPct val="0"/>
                  </a:spcBef>
                  <a:spcAft>
                    <a:spcPct val="35000"/>
                  </a:spcAft>
                  <a:buClrTx/>
                  <a:buSzTx/>
                  <a:buFontTx/>
                  <a:buNone/>
                  <a:tabLst/>
                  <a:defRPr/>
                </a:pPr>
                <a:r>
                  <a:rPr kumimoji="0" lang="he-IL" sz="2800" b="1" i="0" u="none" strike="noStrike" kern="1200" cap="none" spc="0" normalizeH="0" baseline="0" noProof="0" dirty="0" smtClean="0">
                    <a:ln>
                      <a:noFill/>
                    </a:ln>
                    <a:solidFill>
                      <a:sysClr val="windowText" lastClr="000000">
                        <a:hueOff val="0"/>
                        <a:satOff val="0"/>
                        <a:lumOff val="0"/>
                        <a:alphaOff val="0"/>
                      </a:sysClr>
                    </a:solidFill>
                    <a:effectLst/>
                    <a:uLnTx/>
                    <a:uFillTx/>
                    <a:latin typeface="Verdana"/>
                    <a:ea typeface="+mn-ea"/>
                    <a:cs typeface="Tahoma"/>
                  </a:rPr>
                  <a:t>2014</a:t>
                </a:r>
                <a:endParaRPr kumimoji="0" lang="he-IL" sz="2800" b="1" i="0" u="none" strike="noStrike" kern="1200" cap="none" spc="0" normalizeH="0" baseline="0" noProof="0" dirty="0">
                  <a:ln>
                    <a:noFill/>
                  </a:ln>
                  <a:solidFill>
                    <a:sysClr val="windowText" lastClr="000000">
                      <a:hueOff val="0"/>
                      <a:satOff val="0"/>
                      <a:lumOff val="0"/>
                      <a:alphaOff val="0"/>
                    </a:sysClr>
                  </a:solidFill>
                  <a:effectLst/>
                  <a:uLnTx/>
                  <a:uFillTx/>
                  <a:latin typeface="Verdana"/>
                  <a:ea typeface="+mn-ea"/>
                  <a:cs typeface="Tahoma"/>
                </a:endParaRPr>
              </a:p>
            </p:txBody>
          </p:sp>
        </p:grpSp>
        <p:grpSp>
          <p:nvGrpSpPr>
            <p:cNvPr id="23" name="קבוצה 22"/>
            <p:cNvGrpSpPr/>
            <p:nvPr/>
          </p:nvGrpSpPr>
          <p:grpSpPr>
            <a:xfrm>
              <a:off x="4277108" y="2757090"/>
              <a:ext cx="2139143" cy="1225351"/>
              <a:chOff x="3925159" y="1220390"/>
              <a:chExt cx="2139143" cy="1225351"/>
            </a:xfrm>
            <a:scene3d>
              <a:camera prst="orthographicFront"/>
              <a:lightRig rig="flat" dir="t"/>
            </a:scene3d>
          </p:grpSpPr>
          <p:sp>
            <p:nvSpPr>
              <p:cNvPr id="35" name="מלבן מעוגל 34"/>
              <p:cNvSpPr/>
              <p:nvPr/>
            </p:nvSpPr>
            <p:spPr>
              <a:xfrm>
                <a:off x="3925159" y="1220390"/>
                <a:ext cx="2139143" cy="1225351"/>
              </a:xfrm>
              <a:prstGeom prst="roundRect">
                <a:avLst>
                  <a:gd name="adj" fmla="val 10000"/>
                </a:avLst>
              </a:prstGeom>
              <a:gradFill rotWithShape="1">
                <a:gsLst>
                  <a:gs pos="0">
                    <a:srgbClr val="1B587C">
                      <a:tint val="65000"/>
                      <a:satMod val="270000"/>
                    </a:srgbClr>
                  </a:gs>
                  <a:gs pos="25000">
                    <a:srgbClr val="1B587C">
                      <a:tint val="60000"/>
                      <a:satMod val="300000"/>
                    </a:srgbClr>
                  </a:gs>
                  <a:gs pos="100000">
                    <a:srgbClr val="1B587C">
                      <a:tint val="29000"/>
                      <a:satMod val="400000"/>
                    </a:srgbClr>
                  </a:gs>
                </a:gsLst>
                <a:lin ang="16200000" scaled="1"/>
              </a:gradFill>
              <a:ln w="9525" cap="flat" cmpd="sng" algn="ctr">
                <a:solidFill>
                  <a:srgbClr val="1B587C">
                    <a:satMod val="150000"/>
                  </a:srgbClr>
                </a:solidFill>
                <a:prstDash val="solid"/>
              </a:ln>
              <a:effectLst>
                <a:outerShdw blurRad="65500" dist="38100" dir="5400000" rotWithShape="0">
                  <a:srgbClr val="000000">
                    <a:alpha val="40000"/>
                  </a:srgbClr>
                </a:outerShdw>
              </a:effectLst>
              <a:sp3d prstMaterial="plastic">
                <a:bevelT w="120900" h="88900"/>
                <a:bevelB w="88900" h="31750" prst="angle"/>
              </a:sp3d>
            </p:spPr>
          </p:sp>
          <p:sp>
            <p:nvSpPr>
              <p:cNvPr id="36" name="מלבן 35"/>
              <p:cNvSpPr/>
              <p:nvPr/>
            </p:nvSpPr>
            <p:spPr>
              <a:xfrm>
                <a:off x="3961048" y="1256279"/>
                <a:ext cx="2067365" cy="1153573"/>
              </a:xfrm>
              <a:prstGeom prst="rect">
                <a:avLst/>
              </a:prstGeom>
              <a:noFill/>
              <a:ln>
                <a:noFill/>
              </a:ln>
              <a:effectLst/>
              <a:sp3d/>
            </p:spPr>
            <p:txBody>
              <a:bodyPr spcFirstLastPara="0" vert="horz" wrap="square" lIns="63500" tIns="47625" rIns="63500" bIns="47625" numCol="1" spcCol="1270" anchor="ctr" anchorCtr="0">
                <a:noAutofit/>
              </a:bodyPr>
              <a:lstStyle/>
              <a:p>
                <a:pPr marL="0" marR="0" lvl="0" indent="0" algn="ctr" defTabSz="1111250" rtl="1" eaLnBrk="1" fontAlgn="auto" latinLnBrk="0" hangingPunct="1">
                  <a:lnSpc>
                    <a:spcPct val="90000"/>
                  </a:lnSpc>
                  <a:spcBef>
                    <a:spcPct val="0"/>
                  </a:spcBef>
                  <a:spcAft>
                    <a:spcPct val="35000"/>
                  </a:spcAft>
                  <a:buClrTx/>
                  <a:buSzTx/>
                  <a:buFontTx/>
                  <a:buNone/>
                  <a:tabLst/>
                  <a:defRPr/>
                </a:pPr>
                <a:r>
                  <a:rPr kumimoji="0" lang="he-IL" sz="2000" b="0" i="0" u="none" strike="noStrike" kern="1200" cap="none" spc="0" normalizeH="0" baseline="0" noProof="0" dirty="0" smtClean="0">
                    <a:ln>
                      <a:noFill/>
                    </a:ln>
                    <a:solidFill>
                      <a:sysClr val="windowText" lastClr="000000"/>
                    </a:solidFill>
                    <a:effectLst/>
                    <a:uLnTx/>
                    <a:uFillTx/>
                    <a:latin typeface="Verdana"/>
                    <a:ea typeface="+mn-ea"/>
                    <a:cs typeface="Tahoma"/>
                  </a:rPr>
                  <a:t>9.27% </a:t>
                </a:r>
                <a:endParaRPr kumimoji="0" lang="he-IL" sz="1400" b="0" i="0" u="none" strike="noStrike" kern="1200" cap="none" spc="0" normalizeH="0" baseline="0" noProof="0" dirty="0">
                  <a:ln>
                    <a:noFill/>
                  </a:ln>
                  <a:solidFill>
                    <a:sysClr val="windowText" lastClr="000000"/>
                  </a:solidFill>
                  <a:effectLst/>
                  <a:uLnTx/>
                  <a:uFillTx/>
                  <a:latin typeface="Verdana"/>
                  <a:ea typeface="+mn-ea"/>
                  <a:cs typeface="Tahoma"/>
                </a:endParaRPr>
              </a:p>
            </p:txBody>
          </p:sp>
        </p:grpSp>
        <p:sp>
          <p:nvSpPr>
            <p:cNvPr id="25" name="חץ שמאלה 24"/>
            <p:cNvSpPr/>
            <p:nvPr/>
          </p:nvSpPr>
          <p:spPr>
            <a:xfrm>
              <a:off x="3271664" y="3068960"/>
              <a:ext cx="576064" cy="432048"/>
            </a:xfrm>
            <a:prstGeom prst="leftArrow">
              <a:avLst/>
            </a:prstGeom>
            <a:solidFill>
              <a:srgbClr val="F07F09"/>
            </a:solidFill>
            <a:ln w="42500" cap="flat" cmpd="sng" algn="ctr">
              <a:solidFill>
                <a:srgbClr val="F07F09">
                  <a:shade val="50000"/>
                </a:srgbClr>
              </a:solidFill>
              <a:prstDash val="solid"/>
            </a:ln>
            <a:effectLst/>
          </p:spPr>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1050" b="0" i="0" u="none" strike="noStrike" kern="0" cap="none" spc="0" normalizeH="0" baseline="0" noProof="0" smtClean="0">
                <a:ln>
                  <a:noFill/>
                </a:ln>
                <a:solidFill>
                  <a:prstClr val="white"/>
                </a:solidFill>
                <a:effectLst/>
                <a:uLnTx/>
                <a:uFillTx/>
                <a:latin typeface="Verdana"/>
                <a:ea typeface="+mn-ea"/>
                <a:cs typeface="Tahoma"/>
              </a:endParaRPr>
            </a:p>
          </p:txBody>
        </p:sp>
        <p:sp>
          <p:nvSpPr>
            <p:cNvPr id="31" name="מלבן מעוגל 30"/>
            <p:cNvSpPr/>
            <p:nvPr/>
          </p:nvSpPr>
          <p:spPr>
            <a:xfrm>
              <a:off x="6861465" y="2746601"/>
              <a:ext cx="2139143" cy="1225351"/>
            </a:xfrm>
            <a:prstGeom prst="roundRect">
              <a:avLst>
                <a:gd name="adj" fmla="val 10000"/>
              </a:avLst>
            </a:prstGeom>
            <a:noFill/>
            <a:ln>
              <a:noFill/>
            </a:ln>
            <a:scene3d>
              <a:camera prst="orthographicFront"/>
              <a:lightRig rig="flat" dir="t"/>
            </a:scene3d>
            <a:sp3d prstMaterial="plastic">
              <a:bevelT w="120900" h="88900"/>
              <a:bevelB w="88900" h="31750" prst="angle"/>
            </a:sp3d>
          </p:spPr>
          <p:style>
            <a:lnRef idx="2">
              <a:schemeClr val="accent5"/>
            </a:lnRef>
            <a:fillRef idx="1">
              <a:schemeClr val="lt1"/>
            </a:fillRef>
            <a:effectRef idx="0">
              <a:schemeClr val="accent5"/>
            </a:effectRef>
            <a:fontRef idx="minor">
              <a:schemeClr val="dk1"/>
            </a:fontRef>
          </p:style>
        </p:sp>
        <p:sp>
          <p:nvSpPr>
            <p:cNvPr id="29" name="מלבן מעוגל 28"/>
            <p:cNvSpPr/>
            <p:nvPr/>
          </p:nvSpPr>
          <p:spPr>
            <a:xfrm>
              <a:off x="7004856" y="4160469"/>
              <a:ext cx="2139144" cy="1225351"/>
            </a:xfrm>
            <a:prstGeom prst="roundRect">
              <a:avLst>
                <a:gd name="adj" fmla="val 10000"/>
              </a:avLst>
            </a:prstGeom>
            <a:noFill/>
            <a:ln>
              <a:noFill/>
            </a:ln>
            <a:scene3d>
              <a:camera prst="orthographicFront"/>
              <a:lightRig rig="flat" dir="t"/>
            </a:scene3d>
            <a:sp3d prstMaterial="plastic">
              <a:bevelT w="120900" h="88900"/>
              <a:bevelB w="88900" h="31750" prst="angle"/>
            </a:sp3d>
          </p:spPr>
          <p:style>
            <a:lnRef idx="2">
              <a:schemeClr val="accent5"/>
            </a:lnRef>
            <a:fillRef idx="1">
              <a:schemeClr val="lt1"/>
            </a:fillRef>
            <a:effectRef idx="0">
              <a:schemeClr val="accent5"/>
            </a:effectRef>
            <a:fontRef idx="minor">
              <a:schemeClr val="dk1"/>
            </a:fontRef>
          </p:style>
        </p:sp>
      </p:grpSp>
    </p:spTree>
    <p:extLst>
      <p:ext uri="{BB962C8B-B14F-4D97-AF65-F5344CB8AC3E}">
        <p14:creationId xmlns:p14="http://schemas.microsoft.com/office/powerpoint/2010/main" val="42166515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מציין מיקום תוכן 5"/>
          <p:cNvGraphicFramePr>
            <a:graphicFrameLocks noGrp="1"/>
          </p:cNvGraphicFramePr>
          <p:nvPr>
            <p:ph idx="1"/>
            <p:extLst>
              <p:ext uri="{D42A27DB-BD31-4B8C-83A1-F6EECF244321}">
                <p14:modId xmlns:p14="http://schemas.microsoft.com/office/powerpoint/2010/main" val="4100606816"/>
              </p:ext>
            </p:extLst>
          </p:nvPr>
        </p:nvGraphicFramePr>
        <p:xfrm>
          <a:off x="348072" y="1327448"/>
          <a:ext cx="8561350" cy="5589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כותרת 2"/>
          <p:cNvSpPr>
            <a:spLocks noGrp="1"/>
          </p:cNvSpPr>
          <p:nvPr>
            <p:ph type="title"/>
          </p:nvPr>
        </p:nvSpPr>
        <p:spPr>
          <a:xfrm>
            <a:off x="520700" y="596900"/>
            <a:ext cx="8229600" cy="762000"/>
          </a:xfrm>
        </p:spPr>
        <p:txBody>
          <a:bodyPr/>
          <a:lstStyle/>
          <a:p>
            <a:r>
              <a:rPr lang="he-IL" dirty="0" smtClean="0"/>
              <a:t>תכנית ממשלתית לשילוב חרדים – 5 שנים  </a:t>
            </a:r>
            <a:endParaRPr lang="he-IL" dirty="0"/>
          </a:p>
        </p:txBody>
      </p:sp>
      <p:cxnSp>
        <p:nvCxnSpPr>
          <p:cNvPr id="7" name="מחבר ישר 6"/>
          <p:cNvCxnSpPr/>
          <p:nvPr/>
        </p:nvCxnSpPr>
        <p:spPr>
          <a:xfrm flipH="1">
            <a:off x="266700" y="2336800"/>
            <a:ext cx="8724900"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מחבר ישר 8"/>
          <p:cNvCxnSpPr/>
          <p:nvPr/>
        </p:nvCxnSpPr>
        <p:spPr>
          <a:xfrm flipH="1">
            <a:off x="266700" y="3314700"/>
            <a:ext cx="8724900"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מחבר ישר 9"/>
          <p:cNvCxnSpPr/>
          <p:nvPr/>
        </p:nvCxnSpPr>
        <p:spPr>
          <a:xfrm flipH="1">
            <a:off x="266700" y="4876800"/>
            <a:ext cx="8724900" cy="12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מחבר ישר 10"/>
          <p:cNvCxnSpPr/>
          <p:nvPr/>
        </p:nvCxnSpPr>
        <p:spPr>
          <a:xfrm flipH="1">
            <a:off x="266700" y="5892800"/>
            <a:ext cx="8724900" cy="127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3178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188640" y="7937"/>
            <a:ext cx="8846368" cy="1143000"/>
          </a:xfrm>
        </p:spPr>
        <p:txBody>
          <a:bodyPr/>
          <a:lstStyle/>
          <a:p>
            <a:r>
              <a:rPr lang="he-IL" dirty="0" smtClean="0"/>
              <a:t>כלים</a:t>
            </a:r>
            <a:endParaRPr lang="he-IL" dirty="0"/>
          </a:p>
        </p:txBody>
      </p:sp>
      <p:graphicFrame>
        <p:nvGraphicFramePr>
          <p:cNvPr id="4" name="דיאגרמה 3"/>
          <p:cNvGraphicFramePr/>
          <p:nvPr>
            <p:extLst>
              <p:ext uri="{D42A27DB-BD31-4B8C-83A1-F6EECF244321}">
                <p14:modId xmlns:p14="http://schemas.microsoft.com/office/powerpoint/2010/main" val="834807914"/>
              </p:ext>
            </p:extLst>
          </p:nvPr>
        </p:nvGraphicFramePr>
        <p:xfrm>
          <a:off x="-201612" y="455064"/>
          <a:ext cx="8856984"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utoShape 2" descr="תוצאת תמונה עבור כלים"/>
          <p:cNvSpPr>
            <a:spLocks noChangeAspect="1" noChangeArrowheads="1"/>
          </p:cNvSpPr>
          <p:nvPr/>
        </p:nvSpPr>
        <p:spPr bwMode="auto">
          <a:xfrm>
            <a:off x="89614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Tree>
    <p:extLst>
      <p:ext uri="{BB962C8B-B14F-4D97-AF65-F5344CB8AC3E}">
        <p14:creationId xmlns:p14="http://schemas.microsoft.com/office/powerpoint/2010/main" val="4162095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solidFill>
                  <a:srgbClr val="002060"/>
                </a:solidFill>
              </a:rPr>
              <a:t>ועדת חריגים</a:t>
            </a:r>
            <a:endParaRPr lang="he-IL" dirty="0">
              <a:solidFill>
                <a:srgbClr val="002060"/>
              </a:solidFill>
            </a:endParaRPr>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426214472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824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אוכלוסיות נוספות</a:t>
            </a:r>
            <a:endParaRPr lang="he-IL" dirty="0"/>
          </a:p>
        </p:txBody>
      </p:sp>
      <p:sp>
        <p:nvSpPr>
          <p:cNvPr id="5" name="אליפסה 4"/>
          <p:cNvSpPr/>
          <p:nvPr/>
        </p:nvSpPr>
        <p:spPr>
          <a:xfrm>
            <a:off x="3203848" y="3984038"/>
            <a:ext cx="3617856" cy="2520280"/>
          </a:xfrm>
          <a:prstGeom prst="ellipse">
            <a:avLst/>
          </a:prstGeom>
        </p:spPr>
        <p:style>
          <a:lnRef idx="0">
            <a:schemeClr val="accent5"/>
          </a:lnRef>
          <a:fillRef idx="3">
            <a:schemeClr val="accent5"/>
          </a:fillRef>
          <a:effectRef idx="3">
            <a:schemeClr val="accent5"/>
          </a:effectRef>
          <a:fontRef idx="minor">
            <a:schemeClr val="lt1"/>
          </a:fontRef>
        </p:style>
        <p:txBody>
          <a:bodyPr rtlCol="1" anchor="ctr"/>
          <a:lstStyle/>
          <a:p>
            <a:pPr algn="r" rtl="1"/>
            <a:r>
              <a:rPr lang="he-IL" sz="2400" b="1" dirty="0" smtClean="0"/>
              <a:t>עולים חדשים</a:t>
            </a:r>
          </a:p>
          <a:p>
            <a:pPr marL="285750" indent="-285750" algn="r" rtl="1">
              <a:buFont typeface="Arial" panose="020B0604020202020204" pitchFamily="34" charset="0"/>
              <a:buChar char="•"/>
            </a:pPr>
            <a:r>
              <a:rPr lang="he-IL" sz="2400" b="1" dirty="0" smtClean="0"/>
              <a:t>התאמת מבחנים</a:t>
            </a:r>
          </a:p>
          <a:p>
            <a:pPr marL="285750" indent="-285750" algn="r" rtl="1">
              <a:buFont typeface="Arial" panose="020B0604020202020204" pitchFamily="34" charset="0"/>
              <a:buChar char="•"/>
            </a:pPr>
            <a:r>
              <a:rPr lang="he-IL" sz="2400" b="1" dirty="0" err="1" smtClean="0"/>
              <a:t>הנגשת</a:t>
            </a:r>
            <a:r>
              <a:rPr lang="he-IL" sz="2400" b="1" dirty="0" smtClean="0"/>
              <a:t> המשרות</a:t>
            </a:r>
          </a:p>
          <a:p>
            <a:pPr marL="285750" indent="-285750" algn="r" rtl="1">
              <a:buFont typeface="Arial" panose="020B0604020202020204" pitchFamily="34" charset="0"/>
              <a:buChar char="•"/>
            </a:pPr>
            <a:r>
              <a:rPr lang="he-IL" sz="2400" b="1" dirty="0" err="1" smtClean="0"/>
              <a:t>יצוג</a:t>
            </a:r>
            <a:r>
              <a:rPr lang="he-IL" sz="2400" b="1" dirty="0" smtClean="0"/>
              <a:t> הולם</a:t>
            </a:r>
          </a:p>
          <a:p>
            <a:pPr marL="285750" indent="-285750" algn="r" rtl="1">
              <a:buFont typeface="Arial" panose="020B0604020202020204" pitchFamily="34" charset="0"/>
              <a:buChar char="•"/>
            </a:pPr>
            <a:endParaRPr lang="he-IL" sz="2400" b="1" dirty="0" smtClean="0"/>
          </a:p>
          <a:p>
            <a:pPr algn="r" rtl="1"/>
            <a:endParaRPr lang="he-IL" sz="2400" b="1" dirty="0"/>
          </a:p>
        </p:txBody>
      </p:sp>
      <p:sp>
        <p:nvSpPr>
          <p:cNvPr id="6" name="אליפסה 5"/>
          <p:cNvSpPr/>
          <p:nvPr/>
        </p:nvSpPr>
        <p:spPr>
          <a:xfrm>
            <a:off x="4819452" y="1370608"/>
            <a:ext cx="3540880" cy="2520280"/>
          </a:xfrm>
          <a:prstGeom prst="ellipse">
            <a:avLst/>
          </a:prstGeom>
        </p:spPr>
        <p:style>
          <a:lnRef idx="0">
            <a:schemeClr val="accent3"/>
          </a:lnRef>
          <a:fillRef idx="3">
            <a:schemeClr val="accent3"/>
          </a:fillRef>
          <a:effectRef idx="3">
            <a:schemeClr val="accent3"/>
          </a:effectRef>
          <a:fontRef idx="minor">
            <a:schemeClr val="lt1"/>
          </a:fontRef>
        </p:style>
        <p:txBody>
          <a:bodyPr rtlCol="1" anchor="ctr"/>
          <a:lstStyle/>
          <a:p>
            <a:pPr algn="r" rtl="1"/>
            <a:r>
              <a:rPr lang="he-IL" sz="2400" b="1" dirty="0" smtClean="0"/>
              <a:t>אנשים מבוגרים</a:t>
            </a:r>
          </a:p>
          <a:p>
            <a:pPr marL="285750" indent="-285750" algn="r" rtl="1">
              <a:buFont typeface="Arial" panose="020B0604020202020204" pitchFamily="34" charset="0"/>
              <a:buChar char="•"/>
            </a:pPr>
            <a:r>
              <a:rPr lang="he-IL" sz="2400" b="1" dirty="0" smtClean="0"/>
              <a:t>הארכת שירות</a:t>
            </a:r>
          </a:p>
          <a:p>
            <a:pPr marL="285750" indent="-285750" algn="r" rtl="1">
              <a:buFont typeface="Arial" panose="020B0604020202020204" pitchFamily="34" charset="0"/>
              <a:buChar char="•"/>
            </a:pPr>
            <a:r>
              <a:rPr lang="he-IL" sz="2400" b="1" dirty="0" smtClean="0"/>
              <a:t>שילוב אנשים אחרי פרישה</a:t>
            </a:r>
          </a:p>
          <a:p>
            <a:pPr marL="285750" indent="-285750" algn="r" rtl="1">
              <a:buFont typeface="Arial" panose="020B0604020202020204" pitchFamily="34" charset="0"/>
              <a:buChar char="•"/>
            </a:pPr>
            <a:r>
              <a:rPr lang="he-IL" sz="2400" b="1" dirty="0" smtClean="0"/>
              <a:t>התנדבות</a:t>
            </a:r>
            <a:endParaRPr lang="he-IL" sz="2400" b="1" dirty="0"/>
          </a:p>
        </p:txBody>
      </p:sp>
      <p:sp>
        <p:nvSpPr>
          <p:cNvPr id="7" name="אליפסה 6"/>
          <p:cNvSpPr/>
          <p:nvPr/>
        </p:nvSpPr>
        <p:spPr>
          <a:xfrm>
            <a:off x="0" y="4581127"/>
            <a:ext cx="2555776" cy="1939113"/>
          </a:xfrm>
          <a:prstGeom prst="ellipse">
            <a:avLst/>
          </a:prstGeom>
        </p:spPr>
        <p:style>
          <a:lnRef idx="1">
            <a:schemeClr val="dk1"/>
          </a:lnRef>
          <a:fillRef idx="2">
            <a:schemeClr val="dk1"/>
          </a:fillRef>
          <a:effectRef idx="1">
            <a:schemeClr val="dk1"/>
          </a:effectRef>
          <a:fontRef idx="minor">
            <a:schemeClr val="dk1"/>
          </a:fontRef>
        </p:style>
        <p:txBody>
          <a:bodyPr rtlCol="1" anchor="ctr"/>
          <a:lstStyle/>
          <a:p>
            <a:pPr algn="r" rtl="1"/>
            <a:r>
              <a:rPr lang="he-IL" sz="2400" b="1" dirty="0" smtClean="0"/>
              <a:t>ובעתיד</a:t>
            </a:r>
            <a:r>
              <a:rPr lang="he-IL" sz="4400" b="1" dirty="0" smtClean="0"/>
              <a:t>....?</a:t>
            </a:r>
          </a:p>
          <a:p>
            <a:pPr marL="285750" indent="-285750" algn="r" rtl="1">
              <a:buFont typeface="Arial" panose="020B0604020202020204" pitchFamily="34" charset="0"/>
              <a:buChar char="•"/>
            </a:pPr>
            <a:endParaRPr lang="he-IL" sz="2400" b="1" dirty="0" smtClean="0"/>
          </a:p>
          <a:p>
            <a:pPr algn="r" rtl="1"/>
            <a:endParaRPr lang="he-IL" sz="2400" b="1" dirty="0"/>
          </a:p>
        </p:txBody>
      </p:sp>
    </p:spTree>
    <p:extLst>
      <p:ext uri="{BB962C8B-B14F-4D97-AF65-F5344CB8AC3E}">
        <p14:creationId xmlns:p14="http://schemas.microsoft.com/office/powerpoint/2010/main" val="15365163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מיהו חרדי</a:t>
            </a:r>
            <a:endParaRPr lang="he-IL" dirty="0"/>
          </a:p>
        </p:txBody>
      </p:sp>
      <p:sp>
        <p:nvSpPr>
          <p:cNvPr id="3" name="מציין מיקום תוכן 2"/>
          <p:cNvSpPr>
            <a:spLocks noGrp="1"/>
          </p:cNvSpPr>
          <p:nvPr>
            <p:ph idx="1"/>
          </p:nvPr>
        </p:nvSpPr>
        <p:spPr/>
        <p:txBody>
          <a:bodyPr>
            <a:noAutofit/>
          </a:bodyPr>
          <a:lstStyle/>
          <a:p>
            <a:r>
              <a:rPr lang="he-IL" sz="1800" dirty="0"/>
              <a:t>. לעניין זה</a:t>
            </a:r>
            <a:r>
              <a:rPr lang="en-US" sz="1800" dirty="0"/>
              <a:t>, </a:t>
            </a:r>
            <a:r>
              <a:rPr lang="he-IL" sz="1800" dirty="0"/>
              <a:t>אישה חרדית אשר עונה לאחת מההגדרות הבאות</a:t>
            </a:r>
            <a:r>
              <a:rPr lang="en-US" sz="1800" dirty="0"/>
              <a:t>:</a:t>
            </a:r>
            <a:br>
              <a:rPr lang="en-US" sz="1800" dirty="0"/>
            </a:br>
            <a:r>
              <a:rPr lang="en-US" sz="1800" dirty="0"/>
              <a:t>1. </a:t>
            </a:r>
            <a:r>
              <a:rPr lang="he-IL" sz="1800" dirty="0"/>
              <a:t>מקומות הלימוד של ילדיה עד גיל 18 הם מוסדות לימוד חרדיים, מוכרים שאינם רשמיים או מסוג "פטור", שרישיונותיהם מוסדרים על ידי האגף לחינוך מוכר שאינו רשמי במשרד החינוך</a:t>
            </a:r>
            <a:r>
              <a:rPr lang="en-US" sz="1800" dirty="0"/>
              <a:t>. </a:t>
            </a:r>
            <a:br>
              <a:rPr lang="en-US" sz="1800" dirty="0"/>
            </a:br>
            <a:r>
              <a:rPr lang="en-US" sz="1800" dirty="0"/>
              <a:t>2. </a:t>
            </a:r>
            <a:r>
              <a:rPr lang="he-IL" sz="1800" dirty="0"/>
              <a:t>בעלה למד בישיבה קטנה</a:t>
            </a:r>
            <a:r>
              <a:rPr lang="en-US" sz="1800" dirty="0"/>
              <a:t>.</a:t>
            </a:r>
            <a:br>
              <a:rPr lang="en-US" sz="1800" dirty="0"/>
            </a:br>
            <a:r>
              <a:rPr lang="en-US" sz="1800" dirty="0"/>
              <a:t>3. </a:t>
            </a:r>
            <a:r>
              <a:rPr lang="he-IL" sz="1800" dirty="0"/>
              <a:t>למדה בסמינר חרדי</a:t>
            </a:r>
            <a:r>
              <a:rPr lang="en-US" sz="1800" dirty="0"/>
              <a:t>.</a:t>
            </a:r>
            <a:br>
              <a:rPr lang="en-US" sz="1800" dirty="0"/>
            </a:br>
            <a:r>
              <a:rPr lang="en-US" sz="1800" dirty="0"/>
              <a:t/>
            </a:r>
            <a:br>
              <a:rPr lang="en-US" sz="1800" dirty="0"/>
            </a:br>
            <a:r>
              <a:rPr lang="he-IL" sz="1800" dirty="0"/>
              <a:t>ב. לעניין זה, גבר חרדי אשר עונה לאחת מההגדרות הבאות</a:t>
            </a:r>
            <a:r>
              <a:rPr lang="en-US" sz="1800" dirty="0"/>
              <a:t>: </a:t>
            </a:r>
            <a:br>
              <a:rPr lang="en-US" sz="1800" dirty="0"/>
            </a:br>
            <a:r>
              <a:rPr lang="en-US" sz="1800" dirty="0"/>
              <a:t>1. </a:t>
            </a:r>
            <a:r>
              <a:rPr lang="he-IL" sz="1800" dirty="0"/>
              <a:t>מקומות הלימוד של ילדיו עד גיל 18 הם מוסדות לימוד חרדיים, מוכרים שאינם רשמיים או מסוג </a:t>
            </a:r>
            <a:r>
              <a:rPr lang="en-US" sz="1800" dirty="0"/>
              <a:t>"</a:t>
            </a:r>
            <a:r>
              <a:rPr lang="he-IL" sz="1800" dirty="0"/>
              <a:t>פטור", שרישיונותיהם מוסדרים על ידי האגף לחינוך מוכר שאינו רשמי במשרד החינוך</a:t>
            </a:r>
            <a:r>
              <a:rPr lang="en-US" sz="1800" dirty="0"/>
              <a:t>.</a:t>
            </a:r>
            <a:br>
              <a:rPr lang="en-US" sz="1800" dirty="0"/>
            </a:br>
            <a:r>
              <a:rPr lang="en-US" sz="1800" dirty="0"/>
              <a:t>2. </a:t>
            </a:r>
            <a:r>
              <a:rPr lang="he-IL" sz="1800" dirty="0"/>
              <a:t>למד בישיבה קטנה</a:t>
            </a:r>
            <a:r>
              <a:rPr lang="en-US" sz="1800" dirty="0"/>
              <a:t>.</a:t>
            </a:r>
            <a:br>
              <a:rPr lang="en-US" sz="1800" dirty="0"/>
            </a:br>
            <a:r>
              <a:rPr lang="en-US" sz="1800" dirty="0"/>
              <a:t>3. </a:t>
            </a:r>
            <a:r>
              <a:rPr lang="he-IL" sz="1800" dirty="0"/>
              <a:t>התנדב לשירות אזרחי המופעל מכוח סעיף 6 לחוק דחיית שירות לתלמידי ישיבות שתורתם אומנותם, תשס"ב-2002</a:t>
            </a:r>
            <a:r>
              <a:rPr lang="en-US" sz="1800" dirty="0"/>
              <a:t>. </a:t>
            </a:r>
            <a:br>
              <a:rPr lang="en-US" sz="1800" dirty="0"/>
            </a:br>
            <a:r>
              <a:rPr lang="en-US" sz="1800" dirty="0"/>
              <a:t>4. </a:t>
            </a:r>
            <a:r>
              <a:rPr lang="he-IL" sz="1800" dirty="0"/>
              <a:t>היה זכאי בחמש השנים האחרונות, למשך שנה מלאה אחת לפחות, ל"מלגת לימודים ועידוד השתלבות אברכי כוללים בתעסוקה" (אשר בעבר נקראה הבטחת הכנסה לאברכים), מכוח מבחני תמיכה שפרסם משרד החינוך מעת לעת</a:t>
            </a:r>
            <a:r>
              <a:rPr lang="en-US" sz="1800" dirty="0"/>
              <a:t>. </a:t>
            </a:r>
            <a:br>
              <a:rPr lang="en-US" sz="1800" dirty="0"/>
            </a:br>
            <a:r>
              <a:rPr lang="en-US" sz="1800" dirty="0"/>
              <a:t/>
            </a:r>
            <a:br>
              <a:rPr lang="en-US" sz="1800" dirty="0"/>
            </a:br>
            <a:endParaRPr lang="he-IL" sz="1800" dirty="0"/>
          </a:p>
        </p:txBody>
      </p:sp>
    </p:spTree>
    <p:extLst>
      <p:ext uri="{BB962C8B-B14F-4D97-AF65-F5344CB8AC3E}">
        <p14:creationId xmlns:p14="http://schemas.microsoft.com/office/powerpoint/2010/main" val="37304948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תנאי מסלולי שירות</a:t>
            </a:r>
            <a:endParaRPr lang="he-IL" dirty="0"/>
          </a:p>
        </p:txBody>
      </p:sp>
      <p:sp>
        <p:nvSpPr>
          <p:cNvPr id="3" name="מציין מיקום תוכן 2"/>
          <p:cNvSpPr>
            <a:spLocks noGrp="1"/>
          </p:cNvSpPr>
          <p:nvPr>
            <p:ph idx="1"/>
          </p:nvPr>
        </p:nvSpPr>
        <p:spPr/>
        <p:txBody>
          <a:bodyPr>
            <a:noAutofit/>
          </a:bodyPr>
          <a:lstStyle/>
          <a:p>
            <a:r>
              <a:rPr lang="he-IL" sz="1800" dirty="0"/>
              <a:t>יובהר כי המסלולים המפורטים להלן ומסלולים עתידיים אשר יוצרים משרות חשיפה ייעודיות עבור האוכלוסייה החרדית בשירות המדינה (להלן: "משרות חשיפה</a:t>
            </a:r>
            <a:r>
              <a:rPr lang="en-US" sz="1800" dirty="0"/>
              <a:t>"), </a:t>
            </a:r>
            <a:r>
              <a:rPr lang="he-IL" sz="1800" dirty="0"/>
              <a:t>ויעמדו בתנאים הבאים</a:t>
            </a:r>
            <a:r>
              <a:rPr lang="en-US" sz="1800" dirty="0"/>
              <a:t>:</a:t>
            </a:r>
            <a:br>
              <a:rPr lang="en-US" sz="1800" dirty="0"/>
            </a:br>
            <a:r>
              <a:rPr lang="en-US" sz="1800" dirty="0"/>
              <a:t/>
            </a:r>
            <a:br>
              <a:rPr lang="en-US" sz="1800" dirty="0"/>
            </a:br>
            <a:r>
              <a:rPr lang="he-IL" sz="1800" dirty="0"/>
              <a:t>א. הגבלת פרק זמן – משך משרה במסלול חשיפה לאוכלוסייה החרדית הנמצאת בתת ייצוג בשירות המדינה לא יעלה על שלוש שנות העסקה רצופות</a:t>
            </a:r>
            <a:r>
              <a:rPr lang="en-US" sz="1800" dirty="0"/>
              <a:t>.</a:t>
            </a:r>
            <a:br>
              <a:rPr lang="en-US" sz="1800" dirty="0"/>
            </a:br>
            <a:r>
              <a:rPr lang="he-IL" sz="1800" dirty="0"/>
              <a:t>ב. תחיליות המשרה – גובה המשרה במסלול חשיפה עבור אוכלוסייה הנמצאת בתת ייצוג בשירות המדינה, תהיה עד מתח הדרגות 40-42 (מנהל תחום) ומקביליהן בדירוגים המקבילים</a:t>
            </a:r>
            <a:r>
              <a:rPr lang="en-US" sz="1800" dirty="0"/>
              <a:t>.</a:t>
            </a:r>
            <a:br>
              <a:rPr lang="en-US" sz="1800" dirty="0"/>
            </a:br>
            <a:r>
              <a:rPr lang="he-IL" sz="1800" dirty="0"/>
              <a:t>ג. קיומו של הליך מיון המכשיר להתמודדות במכרז פנימי – מסלולי חשיפה יתבססו על תנאי מיון מוגדרים ומאושרים, אשר יבנו נציבות שירות המדינה בשיתוף משרד הכלכלה והתעשייה ויאפשרו הגשת מועמדות בתום התקופה למכרז פנימי</a:t>
            </a:r>
            <a:r>
              <a:rPr lang="en-US" sz="1800" dirty="0"/>
              <a:t>.</a:t>
            </a:r>
            <a:br>
              <a:rPr lang="en-US" sz="1800" dirty="0"/>
            </a:br>
            <a:r>
              <a:rPr lang="en-US" sz="1800" dirty="0"/>
              <a:t/>
            </a:r>
            <a:br>
              <a:rPr lang="en-US" sz="1800" dirty="0"/>
            </a:br>
            <a:endParaRPr lang="he-IL" sz="1800" dirty="0"/>
          </a:p>
        </p:txBody>
      </p:sp>
    </p:spTree>
    <p:extLst>
      <p:ext uri="{BB962C8B-B14F-4D97-AF65-F5344CB8AC3E}">
        <p14:creationId xmlns:p14="http://schemas.microsoft.com/office/powerpoint/2010/main" val="31356556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B56TrMWpK7RUghpjvKEiQY"/>
</p:tagLst>
</file>

<file path=ppt/tags/tag2.xml><?xml version="1.0" encoding="utf-8"?>
<p:tagLst xmlns:a="http://schemas.openxmlformats.org/drawingml/2006/main" xmlns:r="http://schemas.openxmlformats.org/officeDocument/2006/relationships" xmlns:p="http://schemas.openxmlformats.org/presentationml/2006/main">
  <p:tag name="DVSHAPEID" val="B56TrMWpK7RUghpjvKEiQY"/>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ניהולי">
  <a:themeElements>
    <a:clrScheme name="ניהולי">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ניהולי">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ניהול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9045006-9261-401E-83CE-428C55F803D4}"/>
</file>

<file path=customXml/itemProps2.xml><?xml version="1.0" encoding="utf-8"?>
<ds:datastoreItem xmlns:ds="http://schemas.openxmlformats.org/officeDocument/2006/customXml" ds:itemID="{6064D109-49B6-406A-9FF6-7F8AB6022160}"/>
</file>

<file path=customXml/itemProps3.xml><?xml version="1.0" encoding="utf-8"?>
<ds:datastoreItem xmlns:ds="http://schemas.openxmlformats.org/officeDocument/2006/customXml" ds:itemID="{AED03037-EAA2-49FD-970E-66BAE0C299B0}"/>
</file>

<file path=docProps/app.xml><?xml version="1.0" encoding="utf-8"?>
<Properties xmlns="http://schemas.openxmlformats.org/officeDocument/2006/extended-properties" xmlns:vt="http://schemas.openxmlformats.org/officeDocument/2006/docPropsVTypes">
  <Template>Executive</Template>
  <TotalTime>10324</TotalTime>
  <Words>665</Words>
  <Application>Microsoft Office PowerPoint</Application>
  <PresentationFormat>‫הצגה על המסך (4:3)</PresentationFormat>
  <Paragraphs>192</Paragraphs>
  <Slides>23</Slides>
  <Notes>1</Notes>
  <HiddenSlides>2</HiddenSlides>
  <MMClips>0</MMClips>
  <ScaleCrop>false</ScaleCrop>
  <HeadingPairs>
    <vt:vector size="4" baseType="variant">
      <vt:variant>
        <vt:lpstr>ערכת נושא</vt:lpstr>
      </vt:variant>
      <vt:variant>
        <vt:i4>1</vt:i4>
      </vt:variant>
      <vt:variant>
        <vt:lpstr>כותרות שקופיות</vt:lpstr>
      </vt:variant>
      <vt:variant>
        <vt:i4>23</vt:i4>
      </vt:variant>
    </vt:vector>
  </HeadingPairs>
  <TitlesOfParts>
    <vt:vector size="24" baseType="lpstr">
      <vt:lpstr>ניהולי</vt:lpstr>
      <vt:lpstr>מצגת של PowerPoint</vt:lpstr>
      <vt:lpstr>מצגת של PowerPoint</vt:lpstr>
      <vt:lpstr>האוכלוסיות שירות המדינה</vt:lpstr>
      <vt:lpstr>גיוון תעסוקתי - סטאטוס</vt:lpstr>
      <vt:lpstr>מצגת של PowerPoint</vt:lpstr>
      <vt:lpstr>מגמות קליטת עובדים יוצאי אתיופיה</vt:lpstr>
      <vt:lpstr>שילוב יוצאי אתיופיה בשירות המדינה</vt:lpstr>
      <vt:lpstr>בניית תכנית בשיתוף הציבור במסגרת התכנית הממשלתית לקידום שילוב יוצאי אתיופיה בחברה הישראלית</vt:lpstr>
      <vt:lpstr>עיקרי התכנית יוצאי אתיופיה 2016-2020 </vt:lpstr>
      <vt:lpstr>הערכת תוצאות התכנית</vt:lpstr>
      <vt:lpstr>אנשים עם מוגבלות</vt:lpstr>
      <vt:lpstr>עובדים עם מוגבלות</vt:lpstr>
      <vt:lpstr>צוות לבחינה הגדרה</vt:lpstr>
      <vt:lpstr>     אנשים עם מוגבלות</vt:lpstr>
      <vt:lpstr>בני מיעוטים</vt:lpstr>
      <vt:lpstr>מגמת קליטת בני מיעוטים בשירות המדינה</vt:lpstr>
      <vt:lpstr>     מיעוטים</vt:lpstr>
      <vt:lpstr>תכנית ממשלתית לשילוב חרדים – 5 שנים  </vt:lpstr>
      <vt:lpstr>כלים</vt:lpstr>
      <vt:lpstr>ועדת חריגים</vt:lpstr>
      <vt:lpstr>אוכלוסיות נוספות</vt:lpstr>
      <vt:lpstr>מיהו חרדי</vt:lpstr>
      <vt:lpstr>תנאי מסלולי שירות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Asaf Lupo</dc:creator>
  <cp:lastModifiedBy>רון צור</cp:lastModifiedBy>
  <cp:revision>134</cp:revision>
  <dcterms:created xsi:type="dcterms:W3CDTF">2015-09-06T15:02:26Z</dcterms:created>
  <dcterms:modified xsi:type="dcterms:W3CDTF">2016-03-08T11:46:43Z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ies>
</file>