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diagrams/data7.xml" ContentType="application/vnd.openxmlformats-officedocument.drawingml.diagramData+xml"/>
  <Override PartName="/ppt/diagrams/data8.xml" ContentType="application/vnd.openxmlformats-officedocument.drawingml.diagramData+xml"/>
  <Override PartName="/ppt/diagrams/data6.xml" ContentType="application/vnd.openxmlformats-officedocument.drawingml.diagramData+xml"/>
  <Override PartName="/ppt/diagrams/data4.xml" ContentType="application/vnd.openxmlformats-officedocument.drawingml.diagramData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diagrams/data1.xml" ContentType="application/vnd.openxmlformats-officedocument.drawingml.diagramData+xml"/>
  <Override PartName="/ppt/diagrams/data5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colors8.xml" ContentType="application/vnd.openxmlformats-officedocument.drawingml.diagramColors+xml"/>
  <Override PartName="/ppt/diagrams/drawing2.xml" ContentType="application/vnd.ms-office.drawingml.diagramDrawing+xml"/>
  <Override PartName="/ppt/diagrams/quickStyle2.xml" ContentType="application/vnd.openxmlformats-officedocument.drawingml.diagramStyle+xml"/>
  <Override PartName="/ppt/notesMasters/notesMaster1.xml" ContentType="application/vnd.openxmlformats-officedocument.presentationml.notesMaster+xml"/>
  <Override PartName="/ppt/diagrams/layout2.xml" ContentType="application/vnd.openxmlformats-officedocument.drawingml.diagramLayout+xml"/>
  <Override PartName="/ppt/diagrams/colors2.xml" ContentType="application/vnd.openxmlformats-officedocument.drawingml.diagramColors+xml"/>
  <Override PartName="/ppt/theme/theme1.xml" ContentType="application/vnd.openxmlformats-officedocument.theme+xml"/>
  <Override PartName="/ppt/diagrams/layout3.xml" ContentType="application/vnd.openxmlformats-officedocument.drawingml.diagramLayout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quickStyle8.xml" ContentType="application/vnd.openxmlformats-officedocument.drawingml.diagramStyle+xml"/>
  <Override PartName="/ppt/diagrams/drawing1.xml" ContentType="application/vnd.ms-office.drawingml.diagramDrawing+xml"/>
  <Override PartName="/ppt/diagrams/drawing8.xml" ContentType="application/vnd.ms-office.drawingml.diagramDrawing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rawing4.xml" ContentType="application/vnd.ms-office.drawingml.diagramDrawing+xml"/>
  <Override PartName="/ppt/diagrams/colors4.xml" ContentType="application/vnd.openxmlformats-officedocument.drawingml.diagramColors+xml"/>
  <Override PartName="/ppt/diagrams/quickStyle4.xml" ContentType="application/vnd.openxmlformats-officedocument.drawingml.diagramStyle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layout4.xml" ContentType="application/vnd.openxmlformats-officedocument.drawingml.diagramLayout+xml"/>
  <Override PartName="/ppt/diagrams/layout8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diagrams/colors6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6.xml" ContentType="application/vnd.openxmlformats-officedocument.drawingml.diagramLayout+xml"/>
  <Override PartName="/ppt/diagrams/layout7.xml" ContentType="application/vnd.openxmlformats-officedocument.drawingml.diagramLayout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gs/tag2.xml" ContentType="application/vnd.openxmlformats-officedocument.presentationml.tag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10"/>
  </p:notesMasterIdLst>
  <p:sldIdLst>
    <p:sldId id="256" r:id="rId2"/>
    <p:sldId id="300" r:id="rId3"/>
    <p:sldId id="301" r:id="rId4"/>
    <p:sldId id="263" r:id="rId5"/>
    <p:sldId id="302" r:id="rId6"/>
    <p:sldId id="303" r:id="rId7"/>
    <p:sldId id="293" r:id="rId8"/>
    <p:sldId id="295" r:id="rId9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1C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>
        <p:scale>
          <a:sx n="75" d="100"/>
          <a:sy n="75" d="100"/>
        </p:scale>
        <p:origin x="-1014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image" Target="../media/image3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image" Target="../media/image6.jp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image" Target="../media/image3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image" Target="../media/image6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2FA4D0-6D3E-489E-B102-946E5A80948D}" type="doc">
      <dgm:prSet loTypeId="urn:microsoft.com/office/officeart/2005/8/layout/vList4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rtl="1"/>
          <a:endParaRPr lang="he-IL"/>
        </a:p>
      </dgm:t>
    </dgm:pt>
    <dgm:pt modelId="{7CDBE076-431F-4517-A17F-3EFA1CC7124E}">
      <dgm:prSet phldrT="[טקסט]" custT="1"/>
      <dgm:spPr>
        <a:xfrm>
          <a:off x="0" y="0"/>
          <a:ext cx="5727700" cy="933808"/>
        </a:xfrm>
      </dgm:spPr>
      <dgm:t>
        <a:bodyPr/>
        <a:lstStyle/>
        <a:p>
          <a:pPr algn="ctr" rtl="1">
            <a:lnSpc>
              <a:spcPts val="2000"/>
            </a:lnSpc>
            <a:spcAft>
              <a:spcPct val="35000"/>
            </a:spcAft>
          </a:pPr>
          <a:r>
            <a:rPr lang="he-IL" sz="1600" b="1" u="sng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קביעת מדיניות שוויון מגדרי</a:t>
          </a:r>
          <a:endParaRPr lang="he-IL" sz="1600" b="1" u="sng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2AE2CED8-5B13-4623-A10D-2435405455AD}" type="parTrans" cxnId="{9BFD0C19-BBCE-4142-86CC-14068CB21970}">
      <dgm:prSet/>
      <dgm:spPr/>
      <dgm:t>
        <a:bodyPr/>
        <a:lstStyle/>
        <a:p>
          <a:pPr rtl="1"/>
          <a:endParaRPr lang="he-IL">
            <a:solidFill>
              <a:schemeClr val="bg1"/>
            </a:solidFill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C20DA0CE-47BC-4C7E-A8D5-E2079E35FD1A}" type="sibTrans" cxnId="{9BFD0C19-BBCE-4142-86CC-14068CB21970}">
      <dgm:prSet/>
      <dgm:spPr/>
      <dgm:t>
        <a:bodyPr/>
        <a:lstStyle/>
        <a:p>
          <a:pPr rtl="1"/>
          <a:endParaRPr lang="he-IL">
            <a:solidFill>
              <a:schemeClr val="bg1"/>
            </a:solidFill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B146AB83-E2E5-4FBA-A821-FC365AC68391}">
      <dgm:prSet phldrT="[טקסט]" custT="1"/>
      <dgm:spPr>
        <a:xfrm>
          <a:off x="0" y="0"/>
          <a:ext cx="5727700" cy="933808"/>
        </a:xfrm>
      </dgm:spPr>
      <dgm:t>
        <a:bodyPr/>
        <a:lstStyle/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solidFill>
                <a:schemeClr val="tx1"/>
              </a:solidFill>
              <a:latin typeface="Gisha" panose="020B0502040204020203" pitchFamily="34" charset="-79"/>
              <a:cs typeface="Gisha" panose="020B0502040204020203" pitchFamily="34" charset="-79"/>
            </a:rPr>
            <a:t>בנינו תכניות עבודה </a:t>
          </a:r>
          <a:r>
            <a:rPr lang="he-IL" sz="1400" b="1" baseline="0" dirty="0" smtClean="0">
              <a:solidFill>
                <a:schemeClr val="tx1"/>
              </a:solidFill>
              <a:latin typeface="Gisha" panose="020B0502040204020203" pitchFamily="34" charset="-79"/>
              <a:cs typeface="Gisha" panose="020B0502040204020203" pitchFamily="34" charset="-79"/>
            </a:rPr>
            <a:t>ותכנית חומש בנושא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633E97E9-DD1C-4E14-84F7-7F373D4FB4AB}" type="parTrans" cxnId="{9318191D-586A-441C-8E08-8EBDCDB39C3A}">
      <dgm:prSet/>
      <dgm:spPr/>
      <dgm:t>
        <a:bodyPr/>
        <a:lstStyle/>
        <a:p>
          <a:pPr rtl="1"/>
          <a:endParaRPr lang="he-IL">
            <a:solidFill>
              <a:schemeClr val="bg1"/>
            </a:solidFill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3B584C5D-9E85-4FEE-B487-BF184E6A7044}" type="sibTrans" cxnId="{9318191D-586A-441C-8E08-8EBDCDB39C3A}">
      <dgm:prSet/>
      <dgm:spPr/>
      <dgm:t>
        <a:bodyPr/>
        <a:lstStyle/>
        <a:p>
          <a:pPr rtl="1"/>
          <a:endParaRPr lang="he-IL">
            <a:solidFill>
              <a:schemeClr val="bg1"/>
            </a:solidFill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DA59D98E-F508-4617-A49A-DECDE8ACFC50}">
      <dgm:prSet phldrT="[טקסט]" custT="1"/>
      <dgm:spPr>
        <a:xfrm>
          <a:off x="0" y="0"/>
          <a:ext cx="5727700" cy="933808"/>
        </a:xfrm>
      </dgm:spPr>
      <dgm:t>
        <a:bodyPr/>
        <a:lstStyle/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solidFill>
                <a:schemeClr val="tx1"/>
              </a:solidFill>
              <a:latin typeface="Gisha" panose="020B0502040204020203" pitchFamily="34" charset="-79"/>
              <a:cs typeface="Gisha" panose="020B0502040204020203" pitchFamily="34" charset="-79"/>
            </a:rPr>
            <a:t>הוצאנו הנחיות לתכנון אסטרטגי לקידום נשים למשרדי הממשלה ויחידות הסמך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1D0E68EC-37C1-4F51-8912-9A7818CAB879}" type="parTrans" cxnId="{851A032A-8302-4477-8170-231958C73DC1}">
      <dgm:prSet/>
      <dgm:spPr/>
      <dgm:t>
        <a:bodyPr/>
        <a:lstStyle/>
        <a:p>
          <a:pPr rtl="1"/>
          <a:endParaRPr lang="he-IL">
            <a:solidFill>
              <a:schemeClr val="bg1"/>
            </a:solidFill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D5678829-9C63-4683-ADE3-085053F46033}" type="sibTrans" cxnId="{851A032A-8302-4477-8170-231958C73DC1}">
      <dgm:prSet/>
      <dgm:spPr/>
      <dgm:t>
        <a:bodyPr/>
        <a:lstStyle/>
        <a:p>
          <a:pPr rtl="1"/>
          <a:endParaRPr lang="he-IL">
            <a:solidFill>
              <a:schemeClr val="bg1"/>
            </a:solidFill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286F15F4-0D43-41E6-817C-41C6E8C5A124}">
      <dgm:prSet phldrT="[טקסט]" custT="1"/>
      <dgm:spPr>
        <a:xfrm>
          <a:off x="0" y="0"/>
          <a:ext cx="5727700" cy="933808"/>
        </a:xfrm>
      </dgm:spPr>
      <dgm:t>
        <a:bodyPr/>
        <a:lstStyle/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ערכנו תחרות אות המעסיק המתקדם  - בנינו נוהל, תקנון ומינינו ועדת שיפוט בראשות השופט בדימוס נילי ארד (בימים אלה נערכים דיוניה)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77388CF4-1315-404D-9837-4FB8EC3EB755}" type="parTrans" cxnId="{0E0F9920-072F-4AAC-B0E2-C206FCE71A33}">
      <dgm:prSet/>
      <dgm:spPr/>
      <dgm:t>
        <a:bodyPr/>
        <a:lstStyle/>
        <a:p>
          <a:pPr rtl="1"/>
          <a:endParaRPr lang="he-IL">
            <a:solidFill>
              <a:schemeClr val="bg1"/>
            </a:solidFill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85165778-5B32-460C-9A82-CA9C4CE1C094}" type="sibTrans" cxnId="{0E0F9920-072F-4AAC-B0E2-C206FCE71A33}">
      <dgm:prSet/>
      <dgm:spPr/>
      <dgm:t>
        <a:bodyPr/>
        <a:lstStyle/>
        <a:p>
          <a:pPr rtl="1"/>
          <a:endParaRPr lang="he-IL">
            <a:solidFill>
              <a:schemeClr val="bg1"/>
            </a:solidFill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A9718CA8-D0C0-4709-9FA3-0557A8892018}">
      <dgm:prSet custT="1"/>
      <dgm:spPr>
        <a:xfrm>
          <a:off x="0" y="3076654"/>
          <a:ext cx="5727700" cy="933808"/>
        </a:xfrm>
      </dgm:spPr>
      <dgm:t>
        <a:bodyPr/>
        <a:lstStyle/>
        <a:p>
          <a:pPr algn="ctr" rtl="1">
            <a:lnSpc>
              <a:spcPts val="2000"/>
            </a:lnSpc>
            <a:spcAft>
              <a:spcPct val="35000"/>
            </a:spcAft>
          </a:pPr>
          <a:r>
            <a:rPr lang="he-IL" sz="1600" b="1" u="sng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תקינה, משרות ופערי שכר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en-US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</a:t>
          </a: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</a:t>
          </a:r>
          <a:r>
            <a:rPr lang="en-US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</a:t>
          </a: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הורינו לכל משרד להקים ועדה לבחינת פערי השכר המגדריים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הוצאנו דוח שנתי מפורט לכנסת ובו דיווח על פעילות האגף והמצב הקיים של  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  נשים בשירות המדינה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</a:t>
          </a:r>
          <a:r>
            <a:rPr lang="en-US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</a:t>
          </a: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התאמנו את מערכות המחשוב, כדי לקבל נתונים רלוונטיים לקבלת החלטות בנושא, 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  ולשפר את המעקב אחר מינוי נשים לתפקידים  בכירים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התחלנו בבחינה מגדרית של </a:t>
          </a:r>
          <a:r>
            <a:rPr lang="he-IL" sz="1400" b="1" dirty="0" err="1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התקשי"ר</a:t>
          </a: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</a:t>
          </a:r>
        </a:p>
        <a:p>
          <a:pPr algn="r" rtl="1">
            <a:lnSpc>
              <a:spcPct val="90000"/>
            </a:lnSpc>
            <a:spcAft>
              <a:spcPct val="35000"/>
            </a:spcAft>
          </a:pPr>
          <a:endParaRPr lang="he-IL" sz="10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2A5C1017-5C07-426B-A44A-AF745FB5701F}" type="sibTrans" cxnId="{64461828-447C-48C7-B7B3-A11613D73FF0}">
      <dgm:prSet/>
      <dgm:spPr/>
      <dgm:t>
        <a:bodyPr/>
        <a:lstStyle/>
        <a:p>
          <a:pPr rtl="1"/>
          <a:endParaRPr lang="he-IL"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FE359BB5-A21E-4F85-805A-FC11B18DC357}" type="parTrans" cxnId="{64461828-447C-48C7-B7B3-A11613D73FF0}">
      <dgm:prSet/>
      <dgm:spPr/>
      <dgm:t>
        <a:bodyPr/>
        <a:lstStyle/>
        <a:p>
          <a:pPr rtl="1"/>
          <a:endParaRPr lang="he-IL"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A5C18447-3F07-48EF-B853-F6ED15A8A701}">
      <dgm:prSet phldrT="[טקסט]" custT="1"/>
      <dgm:spPr>
        <a:xfrm>
          <a:off x="0" y="1027188"/>
          <a:ext cx="5727700" cy="933808"/>
        </a:xfrm>
      </dgm:spPr>
      <dgm:t>
        <a:bodyPr/>
        <a:lstStyle/>
        <a:p>
          <a:pPr algn="ctr" rtl="1">
            <a:lnSpc>
              <a:spcPts val="2000"/>
            </a:lnSpc>
            <a:spcAft>
              <a:spcPct val="35000"/>
            </a:spcAft>
          </a:pPr>
          <a:r>
            <a:rPr lang="he-IL" sz="1600" b="1" u="sng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סגל בכיר ומכרזים</a:t>
          </a:r>
          <a:endParaRPr lang="he-IL" sz="1600" b="1" u="sng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52842A81-573E-4F31-BA60-6EB5A3115F63}" type="sibTrans" cxnId="{063A10DA-F675-49A4-836C-7F4D6BAF4CC1}">
      <dgm:prSet/>
      <dgm:spPr/>
      <dgm:t>
        <a:bodyPr/>
        <a:lstStyle/>
        <a:p>
          <a:pPr rtl="1"/>
          <a:endParaRPr lang="he-IL">
            <a:solidFill>
              <a:schemeClr val="bg1"/>
            </a:solidFill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1B65D3C6-C9CC-461B-BB27-819FCD22D191}" type="parTrans" cxnId="{063A10DA-F675-49A4-836C-7F4D6BAF4CC1}">
      <dgm:prSet/>
      <dgm:spPr/>
      <dgm:t>
        <a:bodyPr/>
        <a:lstStyle/>
        <a:p>
          <a:pPr rtl="1"/>
          <a:endParaRPr lang="he-IL">
            <a:solidFill>
              <a:schemeClr val="bg1"/>
            </a:solidFill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DE4F063C-C21B-4138-AA1A-40C704606843}">
      <dgm:prSet phldrT="[טקסט]" custT="1"/>
      <dgm:spPr>
        <a:xfrm>
          <a:off x="0" y="1027188"/>
          <a:ext cx="5727700" cy="933808"/>
        </a:xfrm>
      </dgm:spPr>
      <dgm:t>
        <a:bodyPr/>
        <a:lstStyle/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latin typeface="Gisha" panose="020B0502040204020203" pitchFamily="34" charset="-79"/>
              <a:cs typeface="Gisha" panose="020B0502040204020203" pitchFamily="34" charset="-79"/>
            </a:rPr>
            <a:t>תיקנו את הוראות </a:t>
          </a:r>
          <a:r>
            <a:rPr lang="he-IL" sz="1400" b="1" dirty="0" err="1" smtClean="0">
              <a:latin typeface="Gisha" panose="020B0502040204020203" pitchFamily="34" charset="-79"/>
              <a:cs typeface="Gisha" panose="020B0502040204020203" pitchFamily="34" charset="-79"/>
            </a:rPr>
            <a:t>התקשי"ר</a:t>
          </a:r>
          <a:r>
            <a:rPr lang="he-IL" sz="1400" b="1" dirty="0" smtClean="0">
              <a:latin typeface="Gisha" panose="020B0502040204020203" pitchFamily="34" charset="-79"/>
              <a:cs typeface="Gisha" panose="020B0502040204020203" pitchFamily="34" charset="-79"/>
            </a:rPr>
            <a:t> על מנת לחייב יותר נשים בוועדות בוחנים/איתור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35CD4AF9-9E31-4BC1-804A-78183190D08E}" type="parTrans" cxnId="{DDEFFD55-9F40-4F10-90A3-FD83170789C1}">
      <dgm:prSet/>
      <dgm:spPr/>
      <dgm:t>
        <a:bodyPr/>
        <a:lstStyle/>
        <a:p>
          <a:pPr rtl="1"/>
          <a:endParaRPr lang="he-IL">
            <a:effectLst/>
          </a:endParaRPr>
        </a:p>
      </dgm:t>
    </dgm:pt>
    <dgm:pt modelId="{649D4832-C3B6-48BA-9862-E99E4AE88A2A}" type="sibTrans" cxnId="{DDEFFD55-9F40-4F10-90A3-FD83170789C1}">
      <dgm:prSet/>
      <dgm:spPr/>
      <dgm:t>
        <a:bodyPr/>
        <a:lstStyle/>
        <a:p>
          <a:pPr rtl="1"/>
          <a:endParaRPr lang="he-IL">
            <a:effectLst/>
          </a:endParaRPr>
        </a:p>
      </dgm:t>
    </dgm:pt>
    <dgm:pt modelId="{73F7D88D-A503-4D55-9904-299D4E8412D0}">
      <dgm:prSet phldrT="[טקסט]" custT="1"/>
      <dgm:spPr>
        <a:xfrm>
          <a:off x="0" y="1027188"/>
          <a:ext cx="5727700" cy="933808"/>
        </a:xfrm>
      </dgm:spPr>
      <dgm:t>
        <a:bodyPr/>
        <a:lstStyle/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אנו מכינים ערכות הכשרה לחברי ועדות בוחנים/איתור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3F154425-BF62-4F69-8AD2-86F87D13B9A2}" type="parTrans" cxnId="{12ABBAA7-8E77-4ABF-B6AF-7CA042EA0D51}">
      <dgm:prSet/>
      <dgm:spPr/>
      <dgm:t>
        <a:bodyPr/>
        <a:lstStyle/>
        <a:p>
          <a:pPr rtl="1"/>
          <a:endParaRPr lang="he-IL">
            <a:effectLst/>
          </a:endParaRPr>
        </a:p>
      </dgm:t>
    </dgm:pt>
    <dgm:pt modelId="{5737C768-42C6-49F4-9DE9-E390DE905F0F}" type="sibTrans" cxnId="{12ABBAA7-8E77-4ABF-B6AF-7CA042EA0D51}">
      <dgm:prSet/>
      <dgm:spPr/>
      <dgm:t>
        <a:bodyPr/>
        <a:lstStyle/>
        <a:p>
          <a:pPr rtl="1"/>
          <a:endParaRPr lang="he-IL">
            <a:effectLst/>
          </a:endParaRPr>
        </a:p>
      </dgm:t>
    </dgm:pt>
    <dgm:pt modelId="{798EF868-B223-49E1-8896-88E81069C84E}">
      <dgm:prSet phldrT="[טקסט]" custT="1"/>
      <dgm:spPr>
        <a:xfrm>
          <a:off x="0" y="0"/>
          <a:ext cx="5727700" cy="933808"/>
        </a:xfrm>
      </dgm:spPr>
      <dgm:t>
        <a:bodyPr/>
        <a:lstStyle/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הכנו </a:t>
          </a: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  <a:hlinkClick xmlns:r="http://schemas.openxmlformats.org/officeDocument/2006/relationships" r:id="" action="ppaction://noaction"/>
            </a:rPr>
            <a:t>ערכות הדרכה </a:t>
          </a: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וסרטון הסברה לשרים ולמנכ"לים בנושא ייצוג הולם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B5FEBA9D-0D2C-4C5C-98C3-337C600C0C0E}" type="parTrans" cxnId="{B646DBB2-EF50-4D2D-A996-390080CB5DAE}">
      <dgm:prSet/>
      <dgm:spPr/>
      <dgm:t>
        <a:bodyPr/>
        <a:lstStyle/>
        <a:p>
          <a:pPr rtl="1"/>
          <a:endParaRPr lang="he-IL"/>
        </a:p>
      </dgm:t>
    </dgm:pt>
    <dgm:pt modelId="{78171BB1-2885-4666-AEDA-AF52DC339229}" type="sibTrans" cxnId="{B646DBB2-EF50-4D2D-A996-390080CB5DAE}">
      <dgm:prSet/>
      <dgm:spPr/>
      <dgm:t>
        <a:bodyPr/>
        <a:lstStyle/>
        <a:p>
          <a:pPr rtl="1"/>
          <a:endParaRPr lang="he-IL"/>
        </a:p>
      </dgm:t>
    </dgm:pt>
    <dgm:pt modelId="{9BB6BC0B-8DF3-4682-BA0E-2303C2A472E2}">
      <dgm:prSet phldrT="[טקסט]" custT="1"/>
      <dgm:spPr>
        <a:xfrm>
          <a:off x="0" y="1027188"/>
          <a:ext cx="5727700" cy="933808"/>
        </a:xfrm>
      </dgm:spPr>
      <dgm:t>
        <a:bodyPr/>
        <a:lstStyle/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הכנו </a:t>
          </a: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  <a:hlinkClick xmlns:r="http://schemas.openxmlformats.org/officeDocument/2006/relationships" r:id="" action="ppaction://noaction"/>
            </a:rPr>
            <a:t>מאגר </a:t>
          </a: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נשים בכירות  שיכולות לשמש כחברות בוועדות בוחנים/איתור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8684E649-DE01-4826-A1D8-4658AF974CE6}" type="parTrans" cxnId="{89BA3C01-BCB9-421F-8FF9-463251988E39}">
      <dgm:prSet/>
      <dgm:spPr/>
      <dgm:t>
        <a:bodyPr/>
        <a:lstStyle/>
        <a:p>
          <a:pPr rtl="1"/>
          <a:endParaRPr lang="he-IL"/>
        </a:p>
      </dgm:t>
    </dgm:pt>
    <dgm:pt modelId="{C7C5FF18-781D-46E0-BB15-82B23D36687C}" type="sibTrans" cxnId="{89BA3C01-BCB9-421F-8FF9-463251988E39}">
      <dgm:prSet/>
      <dgm:spPr/>
      <dgm:t>
        <a:bodyPr/>
        <a:lstStyle/>
        <a:p>
          <a:pPr rtl="1"/>
          <a:endParaRPr lang="he-IL"/>
        </a:p>
      </dgm:t>
    </dgm:pt>
    <dgm:pt modelId="{5EC7E434-F5E8-48C1-8AC1-8BA29A239BA9}">
      <dgm:prSet phldrT="[טקסט]" custT="1"/>
      <dgm:spPr>
        <a:xfrm>
          <a:off x="0" y="1027188"/>
          <a:ext cx="5727700" cy="933808"/>
        </a:xfrm>
      </dgm:spPr>
      <dgm:t>
        <a:bodyPr/>
        <a:lstStyle/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latin typeface="Gisha" panose="020B0502040204020203" pitchFamily="34" charset="-79"/>
              <a:cs typeface="Gisha" panose="020B0502040204020203" pitchFamily="34" charset="-79"/>
            </a:rPr>
            <a:t>הקמנו צוות בין-משרדי במסגרת "עץ הדעת" </a:t>
          </a: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לנושא איתור אקטיבי של נשים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B7DFBF9F-655C-4238-837E-D749F9C952E6}" type="parTrans" cxnId="{25E84B13-1899-4185-AEC8-0597C73EBD7B}">
      <dgm:prSet/>
      <dgm:spPr/>
      <dgm:t>
        <a:bodyPr/>
        <a:lstStyle/>
        <a:p>
          <a:pPr rtl="1"/>
          <a:endParaRPr lang="he-IL"/>
        </a:p>
      </dgm:t>
    </dgm:pt>
    <dgm:pt modelId="{1AA7B92E-C4F9-4497-ACB8-FCD8045BF6A8}" type="sibTrans" cxnId="{25E84B13-1899-4185-AEC8-0597C73EBD7B}">
      <dgm:prSet/>
      <dgm:spPr/>
      <dgm:t>
        <a:bodyPr/>
        <a:lstStyle/>
        <a:p>
          <a:pPr rtl="1"/>
          <a:endParaRPr lang="he-IL"/>
        </a:p>
      </dgm:t>
    </dgm:pt>
    <dgm:pt modelId="{DB64F370-B845-43F4-93C0-69DB54695E97}">
      <dgm:prSet phldrT="[טקסט]" custT="1"/>
      <dgm:spPr>
        <a:xfrm>
          <a:off x="0" y="0"/>
          <a:ext cx="5727700" cy="933808"/>
        </a:xfrm>
      </dgm:spPr>
      <dgm:t>
        <a:bodyPr/>
        <a:lstStyle/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קבענו יעדים דיפרנציאליים לכל משרד בנוגע לייצוג נשים בדרגות הבכירות – בימים אלה מתבצעת בקרה והטלת סנקציות באמצעות ועדת החריגים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607D84A5-00E0-482D-9EB1-372428040F88}" type="parTrans" cxnId="{4707D50E-DEF6-4C26-AD36-3AB32BC827CA}">
      <dgm:prSet/>
      <dgm:spPr/>
      <dgm:t>
        <a:bodyPr/>
        <a:lstStyle/>
        <a:p>
          <a:pPr rtl="1"/>
          <a:endParaRPr lang="he-IL"/>
        </a:p>
      </dgm:t>
    </dgm:pt>
    <dgm:pt modelId="{83396A11-DFC2-4410-8BCE-40E2A5A06148}" type="sibTrans" cxnId="{4707D50E-DEF6-4C26-AD36-3AB32BC827CA}">
      <dgm:prSet/>
      <dgm:spPr/>
      <dgm:t>
        <a:bodyPr/>
        <a:lstStyle/>
        <a:p>
          <a:pPr rtl="1"/>
          <a:endParaRPr lang="he-IL"/>
        </a:p>
      </dgm:t>
    </dgm:pt>
    <dgm:pt modelId="{D087FBAD-6DAC-4A6A-B27C-7F2A34B7DC35}">
      <dgm:prSet phldrT="[טקסט]" custT="1"/>
      <dgm:spPr>
        <a:xfrm>
          <a:off x="0" y="1027188"/>
          <a:ext cx="5727700" cy="933808"/>
        </a:xfrm>
      </dgm:spPr>
      <dgm:t>
        <a:bodyPr/>
        <a:lstStyle/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אנו בוחנים את אופן יישום ההעדפה המתקנת, ומגבשים כללים חדשים והנחיות לוועדות הבוחנים/איתור בנושא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C7ACB2F2-F0A7-49BD-B7CB-729D53451344}" type="parTrans" cxnId="{142B62FF-6462-407C-A172-A40D509E4C77}">
      <dgm:prSet/>
      <dgm:spPr/>
      <dgm:t>
        <a:bodyPr/>
        <a:lstStyle/>
        <a:p>
          <a:pPr rtl="1"/>
          <a:endParaRPr lang="he-IL"/>
        </a:p>
      </dgm:t>
    </dgm:pt>
    <dgm:pt modelId="{21F7328F-F51F-41B1-A6BA-3926926AAE08}" type="sibTrans" cxnId="{142B62FF-6462-407C-A172-A40D509E4C77}">
      <dgm:prSet/>
      <dgm:spPr/>
      <dgm:t>
        <a:bodyPr/>
        <a:lstStyle/>
        <a:p>
          <a:pPr rtl="1"/>
          <a:endParaRPr lang="he-IL"/>
        </a:p>
      </dgm:t>
    </dgm:pt>
    <dgm:pt modelId="{65ACF51F-6FA7-4C0D-92ED-F1F05D7DCFC8}" type="pres">
      <dgm:prSet presAssocID="{1A2FA4D0-6D3E-489E-B102-946E5A80948D}" presName="linear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9ED4E82E-D36C-453D-863D-3F422BF5719D}" type="pres">
      <dgm:prSet presAssocID="{7CDBE076-431F-4517-A17F-3EFA1CC7124E}" presName="comp" presStyleCnt="0"/>
      <dgm:spPr/>
      <dgm:t>
        <a:bodyPr/>
        <a:lstStyle/>
        <a:p>
          <a:pPr rtl="1"/>
          <a:endParaRPr lang="he-IL"/>
        </a:p>
      </dgm:t>
    </dgm:pt>
    <dgm:pt modelId="{AB4A9D04-1984-4FB5-89CF-5D6861F19940}" type="pres">
      <dgm:prSet presAssocID="{7CDBE076-431F-4517-A17F-3EFA1CC7124E}" presName="box" presStyleLbl="node1" presStyleIdx="0" presStyleCnt="3" custScaleY="115297"/>
      <dgm:spPr>
        <a:prstGeom prst="roundRect">
          <a:avLst>
            <a:gd name="adj" fmla="val 10000"/>
          </a:avLst>
        </a:prstGeom>
      </dgm:spPr>
      <dgm:t>
        <a:bodyPr/>
        <a:lstStyle/>
        <a:p>
          <a:pPr rtl="1"/>
          <a:endParaRPr lang="he-IL"/>
        </a:p>
      </dgm:t>
    </dgm:pt>
    <dgm:pt modelId="{AF7B8F84-9A32-4019-BE13-AD7AA42A0FB6}" type="pres">
      <dgm:prSet presAssocID="{7CDBE076-431F-4517-A17F-3EFA1CC7124E}" presName="img" presStyleLbl="fgImgPlace1" presStyleIdx="0" presStyleCnt="3"/>
      <dgm:spPr>
        <a:xfrm>
          <a:off x="4488779" y="93380"/>
          <a:ext cx="1145540" cy="74704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9000" r="-29000"/>
          </a:stretch>
        </a:blipFill>
      </dgm:spPr>
      <dgm:t>
        <a:bodyPr/>
        <a:lstStyle/>
        <a:p>
          <a:pPr rtl="1"/>
          <a:endParaRPr lang="he-IL"/>
        </a:p>
      </dgm:t>
    </dgm:pt>
    <dgm:pt modelId="{49AA22C3-A821-4B9C-9127-2C9B4ACEBA38}" type="pres">
      <dgm:prSet presAssocID="{7CDBE076-431F-4517-A17F-3EFA1CC7124E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A4DDDF5-C509-45A0-996A-884134B82D84}" type="pres">
      <dgm:prSet presAssocID="{C20DA0CE-47BC-4C7E-A8D5-E2079E35FD1A}" presName="spacer" presStyleCnt="0"/>
      <dgm:spPr/>
      <dgm:t>
        <a:bodyPr/>
        <a:lstStyle/>
        <a:p>
          <a:pPr rtl="1"/>
          <a:endParaRPr lang="he-IL"/>
        </a:p>
      </dgm:t>
    </dgm:pt>
    <dgm:pt modelId="{9A273105-3241-4F28-B6E7-EFE9E8745781}" type="pres">
      <dgm:prSet presAssocID="{A5C18447-3F07-48EF-B853-F6ED15A8A701}" presName="comp" presStyleCnt="0"/>
      <dgm:spPr/>
      <dgm:t>
        <a:bodyPr/>
        <a:lstStyle/>
        <a:p>
          <a:pPr rtl="1"/>
          <a:endParaRPr lang="he-IL"/>
        </a:p>
      </dgm:t>
    </dgm:pt>
    <dgm:pt modelId="{8D7C79AE-73D0-4D12-AD7E-D8FFE7E0B7A2}" type="pres">
      <dgm:prSet presAssocID="{A5C18447-3F07-48EF-B853-F6ED15A8A701}" presName="box" presStyleLbl="node1" presStyleIdx="1" presStyleCnt="3"/>
      <dgm:spPr>
        <a:prstGeom prst="roundRect">
          <a:avLst>
            <a:gd name="adj" fmla="val 10000"/>
          </a:avLst>
        </a:prstGeom>
      </dgm:spPr>
      <dgm:t>
        <a:bodyPr/>
        <a:lstStyle/>
        <a:p>
          <a:pPr rtl="1"/>
          <a:endParaRPr lang="he-IL"/>
        </a:p>
      </dgm:t>
    </dgm:pt>
    <dgm:pt modelId="{7D1B0D1E-B51C-411E-B4E5-FC8752D199C5}" type="pres">
      <dgm:prSet presAssocID="{A5C18447-3F07-48EF-B853-F6ED15A8A701}" presName="img" presStyleLbl="fgImgPlace1" presStyleIdx="1" presStyleCnt="3"/>
      <dgm:spPr>
        <a:xfrm>
          <a:off x="4488779" y="1120569"/>
          <a:ext cx="1145540" cy="74704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0" b="-30000"/>
          </a:stretch>
        </a:blipFill>
      </dgm:spPr>
      <dgm:t>
        <a:bodyPr/>
        <a:lstStyle/>
        <a:p>
          <a:pPr rtl="1"/>
          <a:endParaRPr lang="he-IL"/>
        </a:p>
      </dgm:t>
    </dgm:pt>
    <dgm:pt modelId="{7721E1FD-37C4-459D-8DEC-68440F44FDD6}" type="pres">
      <dgm:prSet presAssocID="{A5C18447-3F07-48EF-B853-F6ED15A8A701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5E4B5E0-88A1-4331-B746-44A782AE2F4C}" type="pres">
      <dgm:prSet presAssocID="{52842A81-573E-4F31-BA60-6EB5A3115F63}" presName="spacer" presStyleCnt="0"/>
      <dgm:spPr/>
      <dgm:t>
        <a:bodyPr/>
        <a:lstStyle/>
        <a:p>
          <a:pPr rtl="1"/>
          <a:endParaRPr lang="he-IL"/>
        </a:p>
      </dgm:t>
    </dgm:pt>
    <dgm:pt modelId="{48F0611D-BB42-4E67-A62D-0F163384853D}" type="pres">
      <dgm:prSet presAssocID="{A9718CA8-D0C0-4709-9FA3-0557A8892018}" presName="comp" presStyleCnt="0"/>
      <dgm:spPr/>
      <dgm:t>
        <a:bodyPr/>
        <a:lstStyle/>
        <a:p>
          <a:pPr rtl="1"/>
          <a:endParaRPr lang="he-IL"/>
        </a:p>
      </dgm:t>
    </dgm:pt>
    <dgm:pt modelId="{A35A8FF3-DC8E-42B6-A8D2-F37F276701DB}" type="pres">
      <dgm:prSet presAssocID="{A9718CA8-D0C0-4709-9FA3-0557A8892018}" presName="box" presStyleLbl="node1" presStyleIdx="2" presStyleCnt="3" custLinFactNeighborY="-526"/>
      <dgm:spPr>
        <a:prstGeom prst="roundRect">
          <a:avLst>
            <a:gd name="adj" fmla="val 10000"/>
          </a:avLst>
        </a:prstGeom>
      </dgm:spPr>
      <dgm:t>
        <a:bodyPr/>
        <a:lstStyle/>
        <a:p>
          <a:pPr rtl="1"/>
          <a:endParaRPr lang="he-IL"/>
        </a:p>
      </dgm:t>
    </dgm:pt>
    <dgm:pt modelId="{1DBD7985-3E7F-4C25-BD58-947C0CF3B455}" type="pres">
      <dgm:prSet presAssocID="{A9718CA8-D0C0-4709-9FA3-0557A8892018}" presName="img" presStyleLbl="fgImgPlace1" presStyleIdx="2" presStyleCnt="3"/>
      <dgm:spPr>
        <a:xfrm>
          <a:off x="4488779" y="3174947"/>
          <a:ext cx="1145540" cy="74704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</dgm:spPr>
      <dgm:t>
        <a:bodyPr/>
        <a:lstStyle/>
        <a:p>
          <a:pPr rtl="1"/>
          <a:endParaRPr lang="he-IL"/>
        </a:p>
      </dgm:t>
    </dgm:pt>
    <dgm:pt modelId="{0E5D9790-6613-4872-B0DE-C2C3EBF6DE7D}" type="pres">
      <dgm:prSet presAssocID="{A9718CA8-D0C0-4709-9FA3-0557A8892018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9318191D-586A-441C-8E08-8EBDCDB39C3A}" srcId="{7CDBE076-431F-4517-A17F-3EFA1CC7124E}" destId="{B146AB83-E2E5-4FBA-A821-FC365AC68391}" srcOrd="0" destOrd="0" parTransId="{633E97E9-DD1C-4E14-84F7-7F373D4FB4AB}" sibTransId="{3B584C5D-9E85-4FEE-B487-BF184E6A7044}"/>
    <dgm:cxn modelId="{B89F1C69-EA91-4151-85A4-3F3C60720B76}" type="presOf" srcId="{A5C18447-3F07-48EF-B853-F6ED15A8A701}" destId="{8D7C79AE-73D0-4D12-AD7E-D8FFE7E0B7A2}" srcOrd="0" destOrd="0" presId="urn:microsoft.com/office/officeart/2005/8/layout/vList4"/>
    <dgm:cxn modelId="{12ABBAA7-8E77-4ABF-B6AF-7CA042EA0D51}" srcId="{A5C18447-3F07-48EF-B853-F6ED15A8A701}" destId="{73F7D88D-A503-4D55-9904-299D4E8412D0}" srcOrd="2" destOrd="0" parTransId="{3F154425-BF62-4F69-8AD2-86F87D13B9A2}" sibTransId="{5737C768-42C6-49F4-9DE9-E390DE905F0F}"/>
    <dgm:cxn modelId="{E6D5FEBF-9A50-437C-B790-A6EE2F783429}" type="presOf" srcId="{5EC7E434-F5E8-48C1-8AC1-8BA29A239BA9}" destId="{7721E1FD-37C4-459D-8DEC-68440F44FDD6}" srcOrd="1" destOrd="4" presId="urn:microsoft.com/office/officeart/2005/8/layout/vList4"/>
    <dgm:cxn modelId="{BC320538-F1BC-4FFC-AB2C-124EA3CB066B}" type="presOf" srcId="{1A2FA4D0-6D3E-489E-B102-946E5A80948D}" destId="{65ACF51F-6FA7-4C0D-92ED-F1F05D7DCFC8}" srcOrd="0" destOrd="0" presId="urn:microsoft.com/office/officeart/2005/8/layout/vList4"/>
    <dgm:cxn modelId="{B0BC00AC-8129-41B9-BA9B-B8B310955236}" type="presOf" srcId="{798EF868-B223-49E1-8896-88E81069C84E}" destId="{AB4A9D04-1984-4FB5-89CF-5D6861F19940}" srcOrd="0" destOrd="2" presId="urn:microsoft.com/office/officeart/2005/8/layout/vList4"/>
    <dgm:cxn modelId="{E6E904AD-B2DB-4BA2-8796-FA518A14CE0D}" type="presOf" srcId="{DA59D98E-F508-4617-A49A-DECDE8ACFC50}" destId="{49AA22C3-A821-4B9C-9127-2C9B4ACEBA38}" srcOrd="1" destOrd="3" presId="urn:microsoft.com/office/officeart/2005/8/layout/vList4"/>
    <dgm:cxn modelId="{89BA3C01-BCB9-421F-8FF9-463251988E39}" srcId="{A5C18447-3F07-48EF-B853-F6ED15A8A701}" destId="{9BB6BC0B-8DF3-4682-BA0E-2303C2A472E2}" srcOrd="1" destOrd="0" parTransId="{8684E649-DE01-4826-A1D8-4658AF974CE6}" sibTransId="{C7C5FF18-781D-46E0-BB15-82B23D36687C}"/>
    <dgm:cxn modelId="{B5C17CC1-07DB-4ED8-9718-5501BD6D8115}" type="presOf" srcId="{B146AB83-E2E5-4FBA-A821-FC365AC68391}" destId="{AB4A9D04-1984-4FB5-89CF-5D6861F19940}" srcOrd="0" destOrd="1" presId="urn:microsoft.com/office/officeart/2005/8/layout/vList4"/>
    <dgm:cxn modelId="{B297039A-A09A-4592-BAC2-20ECCB89DFAE}" type="presOf" srcId="{798EF868-B223-49E1-8896-88E81069C84E}" destId="{49AA22C3-A821-4B9C-9127-2C9B4ACEBA38}" srcOrd="1" destOrd="2" presId="urn:microsoft.com/office/officeart/2005/8/layout/vList4"/>
    <dgm:cxn modelId="{CACE3459-5F74-47FE-85AE-A0DC56F06A7A}" type="presOf" srcId="{A9718CA8-D0C0-4709-9FA3-0557A8892018}" destId="{0E5D9790-6613-4872-B0DE-C2C3EBF6DE7D}" srcOrd="1" destOrd="0" presId="urn:microsoft.com/office/officeart/2005/8/layout/vList4"/>
    <dgm:cxn modelId="{15B5C837-2323-4C5A-B74A-865284DCD2E1}" type="presOf" srcId="{DE4F063C-C21B-4138-AA1A-40C704606843}" destId="{7721E1FD-37C4-459D-8DEC-68440F44FDD6}" srcOrd="1" destOrd="1" presId="urn:microsoft.com/office/officeart/2005/8/layout/vList4"/>
    <dgm:cxn modelId="{20423BF4-E53C-4EA1-A2CA-CCA72619DD8D}" type="presOf" srcId="{B146AB83-E2E5-4FBA-A821-FC365AC68391}" destId="{49AA22C3-A821-4B9C-9127-2C9B4ACEBA38}" srcOrd="1" destOrd="1" presId="urn:microsoft.com/office/officeart/2005/8/layout/vList4"/>
    <dgm:cxn modelId="{3912CF17-9E92-44D5-B07E-B00C34D9327A}" type="presOf" srcId="{73F7D88D-A503-4D55-9904-299D4E8412D0}" destId="{7721E1FD-37C4-459D-8DEC-68440F44FDD6}" srcOrd="1" destOrd="3" presId="urn:microsoft.com/office/officeart/2005/8/layout/vList4"/>
    <dgm:cxn modelId="{E383CDC9-6F0B-4364-BACB-E6E2A5645739}" type="presOf" srcId="{D087FBAD-6DAC-4A6A-B27C-7F2A34B7DC35}" destId="{7721E1FD-37C4-459D-8DEC-68440F44FDD6}" srcOrd="1" destOrd="5" presId="urn:microsoft.com/office/officeart/2005/8/layout/vList4"/>
    <dgm:cxn modelId="{0E0F9920-072F-4AAC-B0E2-C206FCE71A33}" srcId="{7CDBE076-431F-4517-A17F-3EFA1CC7124E}" destId="{286F15F4-0D43-41E6-817C-41C6E8C5A124}" srcOrd="4" destOrd="0" parTransId="{77388CF4-1315-404D-9837-4FB8EC3EB755}" sibTransId="{85165778-5B32-460C-9A82-CA9C4CE1C094}"/>
    <dgm:cxn modelId="{5EB32380-C088-4435-9B33-BA9929E31FD3}" type="presOf" srcId="{D087FBAD-6DAC-4A6A-B27C-7F2A34B7DC35}" destId="{8D7C79AE-73D0-4D12-AD7E-D8FFE7E0B7A2}" srcOrd="0" destOrd="5" presId="urn:microsoft.com/office/officeart/2005/8/layout/vList4"/>
    <dgm:cxn modelId="{9489D2A1-ECB8-42F1-B0A3-8CDA49ED3FF8}" type="presOf" srcId="{286F15F4-0D43-41E6-817C-41C6E8C5A124}" destId="{AB4A9D04-1984-4FB5-89CF-5D6861F19940}" srcOrd="0" destOrd="5" presId="urn:microsoft.com/office/officeart/2005/8/layout/vList4"/>
    <dgm:cxn modelId="{5160B1C2-BF77-4C5D-9349-E806F3E8E960}" type="presOf" srcId="{7CDBE076-431F-4517-A17F-3EFA1CC7124E}" destId="{49AA22C3-A821-4B9C-9127-2C9B4ACEBA38}" srcOrd="1" destOrd="0" presId="urn:microsoft.com/office/officeart/2005/8/layout/vList4"/>
    <dgm:cxn modelId="{64461828-447C-48C7-B7B3-A11613D73FF0}" srcId="{1A2FA4D0-6D3E-489E-B102-946E5A80948D}" destId="{A9718CA8-D0C0-4709-9FA3-0557A8892018}" srcOrd="2" destOrd="0" parTransId="{FE359BB5-A21E-4F85-805A-FC11B18DC357}" sibTransId="{2A5C1017-5C07-426B-A44A-AF745FB5701F}"/>
    <dgm:cxn modelId="{DCD469BE-0877-4ED6-B257-C3F6D1BC4C0F}" type="presOf" srcId="{A9718CA8-D0C0-4709-9FA3-0557A8892018}" destId="{A35A8FF3-DC8E-42B6-A8D2-F37F276701DB}" srcOrd="0" destOrd="0" presId="urn:microsoft.com/office/officeart/2005/8/layout/vList4"/>
    <dgm:cxn modelId="{99DBC83B-E71A-4CCA-9190-B89F6D2AEDC2}" type="presOf" srcId="{DB64F370-B845-43F4-93C0-69DB54695E97}" destId="{49AA22C3-A821-4B9C-9127-2C9B4ACEBA38}" srcOrd="1" destOrd="4" presId="urn:microsoft.com/office/officeart/2005/8/layout/vList4"/>
    <dgm:cxn modelId="{851A032A-8302-4477-8170-231958C73DC1}" srcId="{7CDBE076-431F-4517-A17F-3EFA1CC7124E}" destId="{DA59D98E-F508-4617-A49A-DECDE8ACFC50}" srcOrd="2" destOrd="0" parTransId="{1D0E68EC-37C1-4F51-8912-9A7818CAB879}" sibTransId="{D5678829-9C63-4683-ADE3-085053F46033}"/>
    <dgm:cxn modelId="{B646DBB2-EF50-4D2D-A996-390080CB5DAE}" srcId="{7CDBE076-431F-4517-A17F-3EFA1CC7124E}" destId="{798EF868-B223-49E1-8896-88E81069C84E}" srcOrd="1" destOrd="0" parTransId="{B5FEBA9D-0D2C-4C5C-98C3-337C600C0C0E}" sibTransId="{78171BB1-2885-4666-AEDA-AF52DC339229}"/>
    <dgm:cxn modelId="{50E356D9-EF12-4D7C-93F5-122167F8BFC9}" type="presOf" srcId="{7CDBE076-431F-4517-A17F-3EFA1CC7124E}" destId="{AB4A9D04-1984-4FB5-89CF-5D6861F19940}" srcOrd="0" destOrd="0" presId="urn:microsoft.com/office/officeart/2005/8/layout/vList4"/>
    <dgm:cxn modelId="{A71B1CA1-E9B8-441A-A2B5-F05EAAF7BCB9}" type="presOf" srcId="{9BB6BC0B-8DF3-4682-BA0E-2303C2A472E2}" destId="{7721E1FD-37C4-459D-8DEC-68440F44FDD6}" srcOrd="1" destOrd="2" presId="urn:microsoft.com/office/officeart/2005/8/layout/vList4"/>
    <dgm:cxn modelId="{063A10DA-F675-49A4-836C-7F4D6BAF4CC1}" srcId="{1A2FA4D0-6D3E-489E-B102-946E5A80948D}" destId="{A5C18447-3F07-48EF-B853-F6ED15A8A701}" srcOrd="1" destOrd="0" parTransId="{1B65D3C6-C9CC-461B-BB27-819FCD22D191}" sibTransId="{52842A81-573E-4F31-BA60-6EB5A3115F63}"/>
    <dgm:cxn modelId="{8072500A-DF2D-492D-99B7-9243660359AD}" type="presOf" srcId="{A5C18447-3F07-48EF-B853-F6ED15A8A701}" destId="{7721E1FD-37C4-459D-8DEC-68440F44FDD6}" srcOrd="1" destOrd="0" presId="urn:microsoft.com/office/officeart/2005/8/layout/vList4"/>
    <dgm:cxn modelId="{950CCE88-11C3-4936-8409-6524BABEFC4E}" type="presOf" srcId="{286F15F4-0D43-41E6-817C-41C6E8C5A124}" destId="{49AA22C3-A821-4B9C-9127-2C9B4ACEBA38}" srcOrd="1" destOrd="5" presId="urn:microsoft.com/office/officeart/2005/8/layout/vList4"/>
    <dgm:cxn modelId="{759CE7F1-AE72-447F-9FD4-464518393DCA}" type="presOf" srcId="{9BB6BC0B-8DF3-4682-BA0E-2303C2A472E2}" destId="{8D7C79AE-73D0-4D12-AD7E-D8FFE7E0B7A2}" srcOrd="0" destOrd="2" presId="urn:microsoft.com/office/officeart/2005/8/layout/vList4"/>
    <dgm:cxn modelId="{C3ED4B14-E1AA-4CBD-80FA-039E6C5E7439}" type="presOf" srcId="{DA59D98E-F508-4617-A49A-DECDE8ACFC50}" destId="{AB4A9D04-1984-4FB5-89CF-5D6861F19940}" srcOrd="0" destOrd="3" presId="urn:microsoft.com/office/officeart/2005/8/layout/vList4"/>
    <dgm:cxn modelId="{142B62FF-6462-407C-A172-A40D509E4C77}" srcId="{A5C18447-3F07-48EF-B853-F6ED15A8A701}" destId="{D087FBAD-6DAC-4A6A-B27C-7F2A34B7DC35}" srcOrd="4" destOrd="0" parTransId="{C7ACB2F2-F0A7-49BD-B7CB-729D53451344}" sibTransId="{21F7328F-F51F-41B1-A6BA-3926926AAE08}"/>
    <dgm:cxn modelId="{4707D50E-DEF6-4C26-AD36-3AB32BC827CA}" srcId="{7CDBE076-431F-4517-A17F-3EFA1CC7124E}" destId="{DB64F370-B845-43F4-93C0-69DB54695E97}" srcOrd="3" destOrd="0" parTransId="{607D84A5-00E0-482D-9EB1-372428040F88}" sibTransId="{83396A11-DFC2-4410-8BCE-40E2A5A06148}"/>
    <dgm:cxn modelId="{9BFD0C19-BBCE-4142-86CC-14068CB21970}" srcId="{1A2FA4D0-6D3E-489E-B102-946E5A80948D}" destId="{7CDBE076-431F-4517-A17F-3EFA1CC7124E}" srcOrd="0" destOrd="0" parTransId="{2AE2CED8-5B13-4623-A10D-2435405455AD}" sibTransId="{C20DA0CE-47BC-4C7E-A8D5-E2079E35FD1A}"/>
    <dgm:cxn modelId="{25E84B13-1899-4185-AEC8-0597C73EBD7B}" srcId="{A5C18447-3F07-48EF-B853-F6ED15A8A701}" destId="{5EC7E434-F5E8-48C1-8AC1-8BA29A239BA9}" srcOrd="3" destOrd="0" parTransId="{B7DFBF9F-655C-4238-837E-D749F9C952E6}" sibTransId="{1AA7B92E-C4F9-4497-ACB8-FCD8045BF6A8}"/>
    <dgm:cxn modelId="{DDEFFD55-9F40-4F10-90A3-FD83170789C1}" srcId="{A5C18447-3F07-48EF-B853-F6ED15A8A701}" destId="{DE4F063C-C21B-4138-AA1A-40C704606843}" srcOrd="0" destOrd="0" parTransId="{35CD4AF9-9E31-4BC1-804A-78183190D08E}" sibTransId="{649D4832-C3B6-48BA-9862-E99E4AE88A2A}"/>
    <dgm:cxn modelId="{C13A8EE6-ABCD-4D78-917B-D33E84773179}" type="presOf" srcId="{5EC7E434-F5E8-48C1-8AC1-8BA29A239BA9}" destId="{8D7C79AE-73D0-4D12-AD7E-D8FFE7E0B7A2}" srcOrd="0" destOrd="4" presId="urn:microsoft.com/office/officeart/2005/8/layout/vList4"/>
    <dgm:cxn modelId="{E3F732BF-DB7A-4811-83E2-BCEC4863CFED}" type="presOf" srcId="{73F7D88D-A503-4D55-9904-299D4E8412D0}" destId="{8D7C79AE-73D0-4D12-AD7E-D8FFE7E0B7A2}" srcOrd="0" destOrd="3" presId="urn:microsoft.com/office/officeart/2005/8/layout/vList4"/>
    <dgm:cxn modelId="{FB0CC6E9-37F3-412C-B61C-A6E1883AAB7C}" type="presOf" srcId="{DE4F063C-C21B-4138-AA1A-40C704606843}" destId="{8D7C79AE-73D0-4D12-AD7E-D8FFE7E0B7A2}" srcOrd="0" destOrd="1" presId="urn:microsoft.com/office/officeart/2005/8/layout/vList4"/>
    <dgm:cxn modelId="{8960BDF5-B174-4DC0-A2B6-179F3BD9721D}" type="presOf" srcId="{DB64F370-B845-43F4-93C0-69DB54695E97}" destId="{AB4A9D04-1984-4FB5-89CF-5D6861F19940}" srcOrd="0" destOrd="4" presId="urn:microsoft.com/office/officeart/2005/8/layout/vList4"/>
    <dgm:cxn modelId="{3DEF7A55-887E-49A8-9FFF-47E16AC4DC0A}" type="presParOf" srcId="{65ACF51F-6FA7-4C0D-92ED-F1F05D7DCFC8}" destId="{9ED4E82E-D36C-453D-863D-3F422BF5719D}" srcOrd="0" destOrd="0" presId="urn:microsoft.com/office/officeart/2005/8/layout/vList4"/>
    <dgm:cxn modelId="{1CE6079B-A358-4C64-AC77-BF1E1E7FE980}" type="presParOf" srcId="{9ED4E82E-D36C-453D-863D-3F422BF5719D}" destId="{AB4A9D04-1984-4FB5-89CF-5D6861F19940}" srcOrd="0" destOrd="0" presId="urn:microsoft.com/office/officeart/2005/8/layout/vList4"/>
    <dgm:cxn modelId="{2F703146-CCAD-4012-B58F-A0662F05492E}" type="presParOf" srcId="{9ED4E82E-D36C-453D-863D-3F422BF5719D}" destId="{AF7B8F84-9A32-4019-BE13-AD7AA42A0FB6}" srcOrd="1" destOrd="0" presId="urn:microsoft.com/office/officeart/2005/8/layout/vList4"/>
    <dgm:cxn modelId="{0F38016E-27F9-4F63-8835-20FAA34F75C8}" type="presParOf" srcId="{9ED4E82E-D36C-453D-863D-3F422BF5719D}" destId="{49AA22C3-A821-4B9C-9127-2C9B4ACEBA38}" srcOrd="2" destOrd="0" presId="urn:microsoft.com/office/officeart/2005/8/layout/vList4"/>
    <dgm:cxn modelId="{02D9F4B0-3417-4EB0-AC86-081EB11402A9}" type="presParOf" srcId="{65ACF51F-6FA7-4C0D-92ED-F1F05D7DCFC8}" destId="{7A4DDDF5-C509-45A0-996A-884134B82D84}" srcOrd="1" destOrd="0" presId="urn:microsoft.com/office/officeart/2005/8/layout/vList4"/>
    <dgm:cxn modelId="{3FC27605-8127-44A5-B612-C63748AEAFED}" type="presParOf" srcId="{65ACF51F-6FA7-4C0D-92ED-F1F05D7DCFC8}" destId="{9A273105-3241-4F28-B6E7-EFE9E8745781}" srcOrd="2" destOrd="0" presId="urn:microsoft.com/office/officeart/2005/8/layout/vList4"/>
    <dgm:cxn modelId="{D100B83E-6219-404A-A130-BB4B0A349697}" type="presParOf" srcId="{9A273105-3241-4F28-B6E7-EFE9E8745781}" destId="{8D7C79AE-73D0-4D12-AD7E-D8FFE7E0B7A2}" srcOrd="0" destOrd="0" presId="urn:microsoft.com/office/officeart/2005/8/layout/vList4"/>
    <dgm:cxn modelId="{D0F5B0CD-B80A-4161-93F6-C23D82B2C781}" type="presParOf" srcId="{9A273105-3241-4F28-B6E7-EFE9E8745781}" destId="{7D1B0D1E-B51C-411E-B4E5-FC8752D199C5}" srcOrd="1" destOrd="0" presId="urn:microsoft.com/office/officeart/2005/8/layout/vList4"/>
    <dgm:cxn modelId="{7BAA5976-C37B-4F12-8F8D-CD78F6773CC6}" type="presParOf" srcId="{9A273105-3241-4F28-B6E7-EFE9E8745781}" destId="{7721E1FD-37C4-459D-8DEC-68440F44FDD6}" srcOrd="2" destOrd="0" presId="urn:microsoft.com/office/officeart/2005/8/layout/vList4"/>
    <dgm:cxn modelId="{1A53D6DE-E947-4B6F-9F92-20D2CE579CDE}" type="presParOf" srcId="{65ACF51F-6FA7-4C0D-92ED-F1F05D7DCFC8}" destId="{55E4B5E0-88A1-4331-B746-44A782AE2F4C}" srcOrd="3" destOrd="0" presId="urn:microsoft.com/office/officeart/2005/8/layout/vList4"/>
    <dgm:cxn modelId="{F6A7B2A6-A5CF-42D7-BB99-E3986FAFED05}" type="presParOf" srcId="{65ACF51F-6FA7-4C0D-92ED-F1F05D7DCFC8}" destId="{48F0611D-BB42-4E67-A62D-0F163384853D}" srcOrd="4" destOrd="0" presId="urn:microsoft.com/office/officeart/2005/8/layout/vList4"/>
    <dgm:cxn modelId="{A32485D0-842F-4DC0-9A55-D37AAF602BC6}" type="presParOf" srcId="{48F0611D-BB42-4E67-A62D-0F163384853D}" destId="{A35A8FF3-DC8E-42B6-A8D2-F37F276701DB}" srcOrd="0" destOrd="0" presId="urn:microsoft.com/office/officeart/2005/8/layout/vList4"/>
    <dgm:cxn modelId="{3684633A-0599-4325-AF05-CEC6CA0B3C9D}" type="presParOf" srcId="{48F0611D-BB42-4E67-A62D-0F163384853D}" destId="{1DBD7985-3E7F-4C25-BD58-947C0CF3B455}" srcOrd="1" destOrd="0" presId="urn:microsoft.com/office/officeart/2005/8/layout/vList4"/>
    <dgm:cxn modelId="{48FD2A55-1922-4A87-B78D-78AB59ED8833}" type="presParOf" srcId="{48F0611D-BB42-4E67-A62D-0F163384853D}" destId="{0E5D9790-6613-4872-B0DE-C2C3EBF6DE7D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2FA4D0-6D3E-489E-B102-946E5A80948D}" type="doc">
      <dgm:prSet loTypeId="urn:microsoft.com/office/officeart/2005/8/layout/vList4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rtl="1"/>
          <a:endParaRPr lang="he-IL"/>
        </a:p>
      </dgm:t>
    </dgm:pt>
    <dgm:pt modelId="{3A2FA717-4FCD-44D1-A907-25CE30573E3D}">
      <dgm:prSet custT="1"/>
      <dgm:spPr>
        <a:xfrm>
          <a:off x="0" y="5135944"/>
          <a:ext cx="5727700" cy="933808"/>
        </a:xfrm>
      </dgm:spPr>
      <dgm:t>
        <a:bodyPr/>
        <a:lstStyle/>
        <a:p>
          <a:pPr algn="ctr" rtl="1">
            <a:lnSpc>
              <a:spcPts val="2000"/>
            </a:lnSpc>
            <a:spcAft>
              <a:spcPct val="35000"/>
            </a:spcAft>
          </a:pPr>
          <a:r>
            <a:rPr lang="he-IL" sz="1600" b="1" u="sng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הכשרה והסברה 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2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</a:t>
          </a: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ערכנו כנס סמנכ"לים בנושא ייצוג הולם, לרבות קידום נשים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שילבנו הדרכות בנושא בקורסי שירות המדינה – לרבות קורסי נחשון, פרופסיה 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  במשאבי אנוש, קורסי צוערים וקורסי  בכירים (במסגרת המדרשה)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הקמנו כוח משימה רב מגזרי ליצירת שיתופי פעולה לקידום נשים בשירות הציבורי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יצרנו רבעון "מובילות שינוי" שמופץ לכל עובדי ועובדות המדינה</a:t>
          </a:r>
          <a:endParaRPr lang="he-IL" sz="1400" dirty="0" smtClean="0">
            <a:latin typeface="Gisha" panose="020B0502040204020203" pitchFamily="34" charset="-79"/>
            <a:cs typeface="Gisha" panose="020B0502040204020203" pitchFamily="34" charset="-79"/>
          </a:endParaRP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הממונות על השוויון המגדרי עורכות פעילויות הדרכה במשרדים וביחידות הסמך 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  בנושאים רלוונטיים (מנהיגות נשית, הכנה למכרזים, הורות שוויונית וכו')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A1B345D5-438E-461E-BEA4-C5FB54E9E87A}" type="sibTrans" cxnId="{D5A3543A-A861-4BEA-AE75-FD5FAB69A5E1}">
      <dgm:prSet/>
      <dgm:spPr/>
      <dgm:t>
        <a:bodyPr/>
        <a:lstStyle/>
        <a:p>
          <a:pPr rtl="1"/>
          <a:endParaRPr lang="he-IL"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DB5F61D3-1C0A-4DEC-A97F-5C8762E570AC}" type="parTrans" cxnId="{D5A3543A-A861-4BEA-AE75-FD5FAB69A5E1}">
      <dgm:prSet/>
      <dgm:spPr/>
      <dgm:t>
        <a:bodyPr/>
        <a:lstStyle/>
        <a:p>
          <a:pPr rtl="1"/>
          <a:endParaRPr lang="he-IL"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72155F8C-845A-479C-83B6-6F9EEFB4E67E}">
      <dgm:prSet phldrT="[טקסט]" custT="1"/>
      <dgm:spPr>
        <a:xfrm>
          <a:off x="0" y="2054377"/>
          <a:ext cx="5727700" cy="933808"/>
        </a:xfrm>
      </dgm:spPr>
      <dgm:t>
        <a:bodyPr/>
        <a:lstStyle/>
        <a:p>
          <a:pPr algn="ctr" rtl="1">
            <a:lnSpc>
              <a:spcPts val="2100"/>
            </a:lnSpc>
            <a:spcAft>
              <a:spcPct val="35000"/>
            </a:spcAft>
          </a:pPr>
          <a:r>
            <a:rPr lang="he-IL" sz="1600" b="1" u="sng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הממונות על השוויון המגדרי </a:t>
          </a:r>
          <a:endParaRPr lang="he-IL" sz="1600" b="1" u="sng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33DE355C-1A6D-472C-BD57-A9E092A1F9C2}" type="sibTrans" cxnId="{B4F4E567-7B94-447D-8FE1-6A561303F799}">
      <dgm:prSet/>
      <dgm:spPr/>
      <dgm:t>
        <a:bodyPr/>
        <a:lstStyle/>
        <a:p>
          <a:pPr rtl="1"/>
          <a:endParaRPr lang="he-IL">
            <a:solidFill>
              <a:schemeClr val="bg1"/>
            </a:solidFill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ADD82A15-619B-46FB-9D85-F1A722726694}" type="parTrans" cxnId="{B4F4E567-7B94-447D-8FE1-6A561303F799}">
      <dgm:prSet/>
      <dgm:spPr/>
      <dgm:t>
        <a:bodyPr/>
        <a:lstStyle/>
        <a:p>
          <a:pPr rtl="1"/>
          <a:endParaRPr lang="he-IL">
            <a:solidFill>
              <a:schemeClr val="bg1"/>
            </a:solidFill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3856A47B-2D4B-4A21-9316-09EF2D270AE6}">
      <dgm:prSet phldrT="[טקסט]" custT="1"/>
      <dgm:spPr>
        <a:xfrm>
          <a:off x="0" y="2054377"/>
          <a:ext cx="5727700" cy="933808"/>
        </a:xfrm>
      </dgm:spPr>
      <dgm:t>
        <a:bodyPr/>
        <a:lstStyle/>
        <a:p>
          <a:pPr algn="r" rtl="1">
            <a:lnSpc>
              <a:spcPts val="21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הגדרנו את תפקיד הממונה על השוויון המגדרי המעניק יותר תחומי אחריות וסמכות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E8B972EA-A0C3-4CA7-A037-47E6980F5924}" type="parTrans" cxnId="{1C98B4C4-88E3-4882-85B5-8BF16594581C}">
      <dgm:prSet/>
      <dgm:spPr/>
      <dgm:t>
        <a:bodyPr/>
        <a:lstStyle/>
        <a:p>
          <a:pPr rtl="1"/>
          <a:endParaRPr lang="he-IL"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24E1C943-57A6-4AE0-ACC2-2A5DA501CD4F}" type="sibTrans" cxnId="{1C98B4C4-88E3-4882-85B5-8BF16594581C}">
      <dgm:prSet/>
      <dgm:spPr/>
      <dgm:t>
        <a:bodyPr/>
        <a:lstStyle/>
        <a:p>
          <a:pPr rtl="1"/>
          <a:endParaRPr lang="he-IL"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4831BB44-2F7F-4968-9407-5275568A47FF}">
      <dgm:prSet phldrT="[טקסט]" custT="1"/>
      <dgm:spPr>
        <a:xfrm>
          <a:off x="0" y="2054377"/>
          <a:ext cx="5727700" cy="933808"/>
        </a:xfrm>
      </dgm:spPr>
      <dgm:t>
        <a:bodyPr/>
        <a:lstStyle/>
        <a:p>
          <a:pPr algn="r" rtl="1">
            <a:lnSpc>
              <a:spcPts val="21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ערכנו שני קורסי הסמכה לממונות אשר הסתיימו בטקס בבית הנשיא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965FFC79-E965-4D2B-92A9-EC89FAEA64C0}" type="sibTrans" cxnId="{79632AE9-69AE-439B-A6CA-7180BEA337E2}">
      <dgm:prSet/>
      <dgm:spPr/>
      <dgm:t>
        <a:bodyPr/>
        <a:lstStyle/>
        <a:p>
          <a:pPr rtl="1"/>
          <a:endParaRPr lang="he-IL"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674EB36D-B64D-4240-8E8D-35CB08A834B8}" type="parTrans" cxnId="{79632AE9-69AE-439B-A6CA-7180BEA337E2}">
      <dgm:prSet/>
      <dgm:spPr/>
      <dgm:t>
        <a:bodyPr/>
        <a:lstStyle/>
        <a:p>
          <a:pPr rtl="1"/>
          <a:endParaRPr lang="he-IL"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B1B8B517-C8A8-4579-838A-AB7881E1C41D}">
      <dgm:prSet custT="1"/>
      <dgm:spPr>
        <a:xfrm>
          <a:off x="0" y="4108755"/>
          <a:ext cx="5727700" cy="933808"/>
        </a:xfrm>
      </dgm:spPr>
      <dgm:t>
        <a:bodyPr/>
        <a:lstStyle/>
        <a:p>
          <a:pPr algn="ctr" rtl="1">
            <a:lnSpc>
              <a:spcPts val="2000"/>
            </a:lnSpc>
            <a:spcAft>
              <a:spcPct val="35000"/>
            </a:spcAft>
          </a:pPr>
          <a:endParaRPr lang="he-IL" sz="1600" b="1" u="sng" dirty="0" smtClean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algn="ctr" rtl="1">
            <a:lnSpc>
              <a:spcPts val="2000"/>
            </a:lnSpc>
            <a:spcAft>
              <a:spcPct val="35000"/>
            </a:spcAft>
          </a:pPr>
          <a:r>
            <a:rPr lang="he-IL" sz="1600" b="1" u="sng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איזון חיים-עבודה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2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</a:t>
          </a: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הקמנו צוות בין משרדי, וקבענו כללים לביצוע פיילוט עבודה מהבית  - יצאה הנחיית נציב- יש כ-1,000 עובדים בפיילוט זה 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ערכנו תיקוני תקשי"ר לצורך קידום חיים - עבודה וחלוקת תפקידים שוויונית יותר 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  במשפחה (וכן מתוכננים תיקונים נוספים)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הכנו </a:t>
          </a: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  <a:hlinkClick xmlns:r="http://schemas.openxmlformats.org/officeDocument/2006/relationships" r:id="" action="ppaction://noaction"/>
            </a:rPr>
            <a:t>אוגדן זכויות הורות ומשפחה </a:t>
          </a: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בשירות המדינה – יופץ בקרוב</a:t>
          </a:r>
        </a:p>
        <a:p>
          <a:pPr algn="r" rtl="1">
            <a:lnSpc>
              <a:spcPts val="20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</a:t>
          </a:r>
        </a:p>
      </dgm:t>
    </dgm:pt>
    <dgm:pt modelId="{CE4778B7-5DCA-40DA-B5BD-7BBFD5438CB2}" type="sibTrans" cxnId="{345FC994-92A5-4EEB-9A3E-AC61BD3C6D0B}">
      <dgm:prSet/>
      <dgm:spPr/>
      <dgm:t>
        <a:bodyPr/>
        <a:lstStyle/>
        <a:p>
          <a:pPr rtl="1"/>
          <a:endParaRPr lang="he-IL"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8B0A920B-CA46-4EC3-AAE4-41AFB2DFC798}" type="parTrans" cxnId="{345FC994-92A5-4EEB-9A3E-AC61BD3C6D0B}">
      <dgm:prSet/>
      <dgm:spPr/>
      <dgm:t>
        <a:bodyPr/>
        <a:lstStyle/>
        <a:p>
          <a:pPr rtl="1"/>
          <a:endParaRPr lang="he-IL">
            <a:effectLst/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56444586-3B7C-4C08-8F8F-106DF2D7A47F}">
      <dgm:prSet phldrT="[טקסט]" custT="1"/>
      <dgm:spPr>
        <a:xfrm>
          <a:off x="0" y="2054377"/>
          <a:ext cx="5727700" cy="933808"/>
        </a:xfrm>
      </dgm:spPr>
      <dgm:t>
        <a:bodyPr/>
        <a:lstStyle/>
        <a:p>
          <a:pPr algn="r" rtl="1">
            <a:lnSpc>
              <a:spcPts val="21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קבענו נוהל לבחירת ממונה באופן שקוף, וע"י הגורמים הבכירים במשרד בשיתוף האגף לשוויון מגדרי </a:t>
          </a:r>
          <a:r>
            <a:rPr lang="he-IL" sz="1400" b="1" dirty="0" err="1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בנש"מ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AD2AB526-A946-468E-9EB9-3DDF81BCD71E}" type="parTrans" cxnId="{C84E8CAA-13E7-419E-A420-B6D4BF1516FD}">
      <dgm:prSet/>
      <dgm:spPr/>
      <dgm:t>
        <a:bodyPr/>
        <a:lstStyle/>
        <a:p>
          <a:pPr rtl="1"/>
          <a:endParaRPr lang="he-IL"/>
        </a:p>
      </dgm:t>
    </dgm:pt>
    <dgm:pt modelId="{E93D15EA-A253-4E3D-BE79-9732EC156E0D}" type="sibTrans" cxnId="{C84E8CAA-13E7-419E-A420-B6D4BF1516FD}">
      <dgm:prSet/>
      <dgm:spPr/>
      <dgm:t>
        <a:bodyPr/>
        <a:lstStyle/>
        <a:p>
          <a:pPr rtl="1"/>
          <a:endParaRPr lang="he-IL"/>
        </a:p>
      </dgm:t>
    </dgm:pt>
    <dgm:pt modelId="{D1A00AA5-E10D-460A-93CF-9C404E1D71D1}">
      <dgm:prSet phldrT="[טקסט]" custT="1"/>
      <dgm:spPr>
        <a:xfrm>
          <a:off x="0" y="2054377"/>
          <a:ext cx="5727700" cy="933808"/>
        </a:xfrm>
      </dgm:spPr>
      <dgm:t>
        <a:bodyPr/>
        <a:lstStyle/>
        <a:p>
          <a:pPr algn="r" rtl="1">
            <a:lnSpc>
              <a:spcPts val="21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העמקנו את הבקרה על עבודת הממונות והמשרדים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7D1F7F4E-CE6F-457B-BB53-5F8720BB0AF3}" type="parTrans" cxnId="{EB7F8866-DEC5-46AB-A3F8-EC494BAB62B5}">
      <dgm:prSet/>
      <dgm:spPr/>
      <dgm:t>
        <a:bodyPr/>
        <a:lstStyle/>
        <a:p>
          <a:pPr rtl="1"/>
          <a:endParaRPr lang="he-IL"/>
        </a:p>
      </dgm:t>
    </dgm:pt>
    <dgm:pt modelId="{1B823A49-AEBB-4D47-95B7-7F90D030A467}" type="sibTrans" cxnId="{EB7F8866-DEC5-46AB-A3F8-EC494BAB62B5}">
      <dgm:prSet/>
      <dgm:spPr/>
      <dgm:t>
        <a:bodyPr/>
        <a:lstStyle/>
        <a:p>
          <a:pPr rtl="1"/>
          <a:endParaRPr lang="he-IL"/>
        </a:p>
      </dgm:t>
    </dgm:pt>
    <dgm:pt modelId="{76AF7BF2-4A23-420C-97D5-BFA932B5573D}">
      <dgm:prSet phldrT="[טקסט]" custT="1"/>
      <dgm:spPr>
        <a:xfrm>
          <a:off x="0" y="2054377"/>
          <a:ext cx="5727700" cy="933808"/>
        </a:xfrm>
      </dgm:spPr>
      <dgm:t>
        <a:bodyPr/>
        <a:lstStyle/>
        <a:p>
          <a:pPr algn="r" rtl="1">
            <a:lnSpc>
              <a:spcPts val="2100"/>
            </a:lnSpc>
            <a:spcAft>
              <a:spcPts val="0"/>
            </a:spcAft>
          </a:pPr>
          <a:r>
            <a:rPr lang="he-IL" sz="1400" b="1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יצאנו לבחינה- האם צריך להפריד את תפקיד הממונה ומשמעויות התפקיד </a:t>
          </a:r>
          <a:endParaRPr lang="he-IL" sz="1400" b="1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gm:t>
    </dgm:pt>
    <dgm:pt modelId="{97CBDC0E-CB9E-4FA3-B23C-79B740C996E3}" type="parTrans" cxnId="{9D594D65-C380-4292-B81C-F2F6B8C6F60E}">
      <dgm:prSet/>
      <dgm:spPr/>
      <dgm:t>
        <a:bodyPr/>
        <a:lstStyle/>
        <a:p>
          <a:pPr rtl="1"/>
          <a:endParaRPr lang="he-IL"/>
        </a:p>
      </dgm:t>
    </dgm:pt>
    <dgm:pt modelId="{B8A67A36-73EA-4C8F-9D08-21EBFE31DE14}" type="sibTrans" cxnId="{9D594D65-C380-4292-B81C-F2F6B8C6F60E}">
      <dgm:prSet/>
      <dgm:spPr/>
      <dgm:t>
        <a:bodyPr/>
        <a:lstStyle/>
        <a:p>
          <a:pPr rtl="1"/>
          <a:endParaRPr lang="he-IL"/>
        </a:p>
      </dgm:t>
    </dgm:pt>
    <dgm:pt modelId="{65ACF51F-6FA7-4C0D-92ED-F1F05D7DCFC8}" type="pres">
      <dgm:prSet presAssocID="{1A2FA4D0-6D3E-489E-B102-946E5A80948D}" presName="linear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D067461E-B994-478C-AB20-0597EB547C76}" type="pres">
      <dgm:prSet presAssocID="{B1B8B517-C8A8-4579-838A-AB7881E1C41D}" presName="comp" presStyleCnt="0"/>
      <dgm:spPr/>
      <dgm:t>
        <a:bodyPr/>
        <a:lstStyle/>
        <a:p>
          <a:pPr rtl="1"/>
          <a:endParaRPr lang="he-IL"/>
        </a:p>
      </dgm:t>
    </dgm:pt>
    <dgm:pt modelId="{1576DA4D-6303-4EF4-82DE-1F1979334E62}" type="pres">
      <dgm:prSet presAssocID="{B1B8B517-C8A8-4579-838A-AB7881E1C41D}" presName="box" presStyleLbl="node1" presStyleIdx="0" presStyleCnt="3" custLinFactNeighborX="358" custLinFactNeighborY="-2381"/>
      <dgm:spPr>
        <a:prstGeom prst="roundRect">
          <a:avLst>
            <a:gd name="adj" fmla="val 10000"/>
          </a:avLst>
        </a:prstGeom>
      </dgm:spPr>
      <dgm:t>
        <a:bodyPr/>
        <a:lstStyle/>
        <a:p>
          <a:pPr rtl="1"/>
          <a:endParaRPr lang="he-IL"/>
        </a:p>
      </dgm:t>
    </dgm:pt>
    <dgm:pt modelId="{F4725C5B-6A3F-4E24-995C-E17CF688699A}" type="pres">
      <dgm:prSet presAssocID="{B1B8B517-C8A8-4579-838A-AB7881E1C41D}" presName="img" presStyleLbl="fgImgPlace1" presStyleIdx="0" presStyleCnt="3"/>
      <dgm:spPr>
        <a:xfrm>
          <a:off x="4488779" y="4202136"/>
          <a:ext cx="1145540" cy="74704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5000" b="-55000"/>
          </a:stretch>
        </a:blipFill>
      </dgm:spPr>
      <dgm:t>
        <a:bodyPr/>
        <a:lstStyle/>
        <a:p>
          <a:pPr rtl="1"/>
          <a:endParaRPr lang="he-IL"/>
        </a:p>
      </dgm:t>
    </dgm:pt>
    <dgm:pt modelId="{7ADD3D12-AFDD-4E5C-9EBE-FC1AFDD05CC8}" type="pres">
      <dgm:prSet presAssocID="{B1B8B517-C8A8-4579-838A-AB7881E1C41D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B4CDF88-CF96-4187-96CF-CD2FA10EF82F}" type="pres">
      <dgm:prSet presAssocID="{CE4778B7-5DCA-40DA-B5BD-7BBFD5438CB2}" presName="spacer" presStyleCnt="0"/>
      <dgm:spPr/>
      <dgm:t>
        <a:bodyPr/>
        <a:lstStyle/>
        <a:p>
          <a:pPr rtl="1"/>
          <a:endParaRPr lang="he-IL"/>
        </a:p>
      </dgm:t>
    </dgm:pt>
    <dgm:pt modelId="{153BA3EB-F90A-4115-B076-08FB6627AFA7}" type="pres">
      <dgm:prSet presAssocID="{3A2FA717-4FCD-44D1-A907-25CE30573E3D}" presName="comp" presStyleCnt="0"/>
      <dgm:spPr/>
      <dgm:t>
        <a:bodyPr/>
        <a:lstStyle/>
        <a:p>
          <a:pPr rtl="1"/>
          <a:endParaRPr lang="he-IL"/>
        </a:p>
      </dgm:t>
    </dgm:pt>
    <dgm:pt modelId="{BFA92C21-2541-47DC-8C16-37A597AADF68}" type="pres">
      <dgm:prSet presAssocID="{3A2FA717-4FCD-44D1-A907-25CE30573E3D}" presName="box" presStyleLbl="node1" presStyleIdx="1" presStyleCnt="3"/>
      <dgm:spPr>
        <a:prstGeom prst="roundRect">
          <a:avLst>
            <a:gd name="adj" fmla="val 10000"/>
          </a:avLst>
        </a:prstGeom>
      </dgm:spPr>
      <dgm:t>
        <a:bodyPr/>
        <a:lstStyle/>
        <a:p>
          <a:pPr rtl="1"/>
          <a:endParaRPr lang="he-IL"/>
        </a:p>
      </dgm:t>
    </dgm:pt>
    <dgm:pt modelId="{A47E6BC0-5C0F-4EB6-96EF-79FFB27604B0}" type="pres">
      <dgm:prSet presAssocID="{3A2FA717-4FCD-44D1-A907-25CE30573E3D}" presName="img" presStyleLbl="fgImgPlace1" presStyleIdx="1" presStyleCnt="3"/>
      <dgm:spPr>
        <a:xfrm>
          <a:off x="4488779" y="5229325"/>
          <a:ext cx="1145540" cy="74704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6000" b="-86000"/>
          </a:stretch>
        </a:blipFill>
      </dgm:spPr>
      <dgm:t>
        <a:bodyPr/>
        <a:lstStyle/>
        <a:p>
          <a:pPr rtl="1"/>
          <a:endParaRPr lang="he-IL"/>
        </a:p>
      </dgm:t>
    </dgm:pt>
    <dgm:pt modelId="{323A81B7-535F-4AF4-AC0F-A68500CD2467}" type="pres">
      <dgm:prSet presAssocID="{3A2FA717-4FCD-44D1-A907-25CE30573E3D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171CBEF-9148-4C0A-B465-CD8321F2C4A9}" type="pres">
      <dgm:prSet presAssocID="{A1B345D5-438E-461E-BEA4-C5FB54E9E87A}" presName="spacer" presStyleCnt="0"/>
      <dgm:spPr/>
      <dgm:t>
        <a:bodyPr/>
        <a:lstStyle/>
        <a:p>
          <a:pPr rtl="1"/>
          <a:endParaRPr lang="he-IL"/>
        </a:p>
      </dgm:t>
    </dgm:pt>
    <dgm:pt modelId="{D2D0067F-5DE6-4901-B3F5-C409869C7087}" type="pres">
      <dgm:prSet presAssocID="{72155F8C-845A-479C-83B6-6F9EEFB4E67E}" presName="comp" presStyleCnt="0"/>
      <dgm:spPr/>
      <dgm:t>
        <a:bodyPr/>
        <a:lstStyle/>
        <a:p>
          <a:pPr rtl="1"/>
          <a:endParaRPr lang="he-IL"/>
        </a:p>
      </dgm:t>
    </dgm:pt>
    <dgm:pt modelId="{101E784F-053D-412D-AA3E-5C12670F9457}" type="pres">
      <dgm:prSet presAssocID="{72155F8C-845A-479C-83B6-6F9EEFB4E67E}" presName="box" presStyleLbl="node1" presStyleIdx="2" presStyleCnt="3"/>
      <dgm:spPr>
        <a:prstGeom prst="roundRect">
          <a:avLst>
            <a:gd name="adj" fmla="val 10000"/>
          </a:avLst>
        </a:prstGeom>
      </dgm:spPr>
      <dgm:t>
        <a:bodyPr/>
        <a:lstStyle/>
        <a:p>
          <a:pPr rtl="1"/>
          <a:endParaRPr lang="he-IL"/>
        </a:p>
      </dgm:t>
    </dgm:pt>
    <dgm:pt modelId="{5D5BE254-6DE7-4521-9CAE-1D8C38051C69}" type="pres">
      <dgm:prSet presAssocID="{72155F8C-845A-479C-83B6-6F9EEFB4E67E}" presName="img" presStyleLbl="fgImgPlace1" presStyleIdx="2" presStyleCnt="3"/>
      <dgm:spPr>
        <a:xfrm>
          <a:off x="4488779" y="2147758"/>
          <a:ext cx="1145540" cy="74704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</dgm:spPr>
      <dgm:t>
        <a:bodyPr/>
        <a:lstStyle/>
        <a:p>
          <a:pPr rtl="1"/>
          <a:endParaRPr lang="he-IL"/>
        </a:p>
      </dgm:t>
    </dgm:pt>
    <dgm:pt modelId="{84DC1BE3-8B62-42F7-8284-2542A43F058E}" type="pres">
      <dgm:prSet presAssocID="{72155F8C-845A-479C-83B6-6F9EEFB4E67E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ECFA42F8-7E38-4B28-A39D-421982A706A3}" type="presOf" srcId="{B1B8B517-C8A8-4579-838A-AB7881E1C41D}" destId="{7ADD3D12-AFDD-4E5C-9EBE-FC1AFDD05CC8}" srcOrd="1" destOrd="0" presId="urn:microsoft.com/office/officeart/2005/8/layout/vList4"/>
    <dgm:cxn modelId="{00D7C58B-D8CB-4E7F-8CF2-8DD070A5B5E1}" type="presOf" srcId="{56444586-3B7C-4C08-8F8F-106DF2D7A47F}" destId="{101E784F-053D-412D-AA3E-5C12670F9457}" srcOrd="0" destOrd="3" presId="urn:microsoft.com/office/officeart/2005/8/layout/vList4"/>
    <dgm:cxn modelId="{E3C59278-2AE6-44A4-9F49-E9CE65AC0C89}" type="presOf" srcId="{3856A47B-2D4B-4A21-9316-09EF2D270AE6}" destId="{101E784F-053D-412D-AA3E-5C12670F9457}" srcOrd="0" destOrd="1" presId="urn:microsoft.com/office/officeart/2005/8/layout/vList4"/>
    <dgm:cxn modelId="{1C98B4C4-88E3-4882-85B5-8BF16594581C}" srcId="{72155F8C-845A-479C-83B6-6F9EEFB4E67E}" destId="{3856A47B-2D4B-4A21-9316-09EF2D270AE6}" srcOrd="0" destOrd="0" parTransId="{E8B972EA-A0C3-4CA7-A037-47E6980F5924}" sibTransId="{24E1C943-57A6-4AE0-ACC2-2A5DA501CD4F}"/>
    <dgm:cxn modelId="{263CB04D-BF58-48A0-88A2-B1B816421967}" type="presOf" srcId="{76AF7BF2-4A23-420C-97D5-BFA932B5573D}" destId="{84DC1BE3-8B62-42F7-8284-2542A43F058E}" srcOrd="1" destOrd="5" presId="urn:microsoft.com/office/officeart/2005/8/layout/vList4"/>
    <dgm:cxn modelId="{C03B4E80-0186-4460-865F-653F251C6078}" type="presOf" srcId="{3A2FA717-4FCD-44D1-A907-25CE30573E3D}" destId="{BFA92C21-2541-47DC-8C16-37A597AADF68}" srcOrd="0" destOrd="0" presId="urn:microsoft.com/office/officeart/2005/8/layout/vList4"/>
    <dgm:cxn modelId="{EB7F8866-DEC5-46AB-A3F8-EC494BAB62B5}" srcId="{72155F8C-845A-479C-83B6-6F9EEFB4E67E}" destId="{D1A00AA5-E10D-460A-93CF-9C404E1D71D1}" srcOrd="3" destOrd="0" parTransId="{7D1F7F4E-CE6F-457B-BB53-5F8720BB0AF3}" sibTransId="{1B823A49-AEBB-4D47-95B7-7F90D030A467}"/>
    <dgm:cxn modelId="{9FCD0E64-3E7E-4895-9A6A-DE26049909E4}" type="presOf" srcId="{76AF7BF2-4A23-420C-97D5-BFA932B5573D}" destId="{101E784F-053D-412D-AA3E-5C12670F9457}" srcOrd="0" destOrd="5" presId="urn:microsoft.com/office/officeart/2005/8/layout/vList4"/>
    <dgm:cxn modelId="{79632AE9-69AE-439B-A6CA-7180BEA337E2}" srcId="{72155F8C-845A-479C-83B6-6F9EEFB4E67E}" destId="{4831BB44-2F7F-4968-9407-5275568A47FF}" srcOrd="1" destOrd="0" parTransId="{674EB36D-B64D-4240-8E8D-35CB08A834B8}" sibTransId="{965FFC79-E965-4D2B-92A9-EC89FAEA64C0}"/>
    <dgm:cxn modelId="{1701938A-BA11-4206-8DFC-A3E55885DCCD}" type="presOf" srcId="{D1A00AA5-E10D-460A-93CF-9C404E1D71D1}" destId="{84DC1BE3-8B62-42F7-8284-2542A43F058E}" srcOrd="1" destOrd="4" presId="urn:microsoft.com/office/officeart/2005/8/layout/vList4"/>
    <dgm:cxn modelId="{8196B8A4-7911-4B21-B404-83A53CF4BA03}" type="presOf" srcId="{4831BB44-2F7F-4968-9407-5275568A47FF}" destId="{84DC1BE3-8B62-42F7-8284-2542A43F058E}" srcOrd="1" destOrd="2" presId="urn:microsoft.com/office/officeart/2005/8/layout/vList4"/>
    <dgm:cxn modelId="{A6AA99E8-1C69-4BF8-B27A-E5A67A59D57F}" type="presOf" srcId="{3856A47B-2D4B-4A21-9316-09EF2D270AE6}" destId="{84DC1BE3-8B62-42F7-8284-2542A43F058E}" srcOrd="1" destOrd="1" presId="urn:microsoft.com/office/officeart/2005/8/layout/vList4"/>
    <dgm:cxn modelId="{345FC994-92A5-4EEB-9A3E-AC61BD3C6D0B}" srcId="{1A2FA4D0-6D3E-489E-B102-946E5A80948D}" destId="{B1B8B517-C8A8-4579-838A-AB7881E1C41D}" srcOrd="0" destOrd="0" parTransId="{8B0A920B-CA46-4EC3-AAE4-41AFB2DFC798}" sibTransId="{CE4778B7-5DCA-40DA-B5BD-7BBFD5438CB2}"/>
    <dgm:cxn modelId="{312403DE-BC1F-4E97-83C7-041B27E3744C}" type="presOf" srcId="{D1A00AA5-E10D-460A-93CF-9C404E1D71D1}" destId="{101E784F-053D-412D-AA3E-5C12670F9457}" srcOrd="0" destOrd="4" presId="urn:microsoft.com/office/officeart/2005/8/layout/vList4"/>
    <dgm:cxn modelId="{C84E8CAA-13E7-419E-A420-B6D4BF1516FD}" srcId="{72155F8C-845A-479C-83B6-6F9EEFB4E67E}" destId="{56444586-3B7C-4C08-8F8F-106DF2D7A47F}" srcOrd="2" destOrd="0" parTransId="{AD2AB526-A946-468E-9EB9-3DDF81BCD71E}" sibTransId="{E93D15EA-A253-4E3D-BE79-9732EC156E0D}"/>
    <dgm:cxn modelId="{3EFB83FB-2ED4-470D-AC01-D2EB37DD4F8A}" type="presOf" srcId="{1A2FA4D0-6D3E-489E-B102-946E5A80948D}" destId="{65ACF51F-6FA7-4C0D-92ED-F1F05D7DCFC8}" srcOrd="0" destOrd="0" presId="urn:microsoft.com/office/officeart/2005/8/layout/vList4"/>
    <dgm:cxn modelId="{C3D75EB8-4E11-4A7F-A74F-04BA83919B5D}" type="presOf" srcId="{B1B8B517-C8A8-4579-838A-AB7881E1C41D}" destId="{1576DA4D-6303-4EF4-82DE-1F1979334E62}" srcOrd="0" destOrd="0" presId="urn:microsoft.com/office/officeart/2005/8/layout/vList4"/>
    <dgm:cxn modelId="{D69AAA2C-10CF-4567-ABF8-67ACA7BFB17B}" type="presOf" srcId="{4831BB44-2F7F-4968-9407-5275568A47FF}" destId="{101E784F-053D-412D-AA3E-5C12670F9457}" srcOrd="0" destOrd="2" presId="urn:microsoft.com/office/officeart/2005/8/layout/vList4"/>
    <dgm:cxn modelId="{B50A72F6-6680-4602-A6DE-54EB67C03AC2}" type="presOf" srcId="{72155F8C-845A-479C-83B6-6F9EEFB4E67E}" destId="{84DC1BE3-8B62-42F7-8284-2542A43F058E}" srcOrd="1" destOrd="0" presId="urn:microsoft.com/office/officeart/2005/8/layout/vList4"/>
    <dgm:cxn modelId="{EA13D76E-B770-463A-8C41-4446F3522456}" type="presOf" srcId="{72155F8C-845A-479C-83B6-6F9EEFB4E67E}" destId="{101E784F-053D-412D-AA3E-5C12670F9457}" srcOrd="0" destOrd="0" presId="urn:microsoft.com/office/officeart/2005/8/layout/vList4"/>
    <dgm:cxn modelId="{532226A6-7A5A-4830-A562-97EBFD7A6DDD}" type="presOf" srcId="{56444586-3B7C-4C08-8F8F-106DF2D7A47F}" destId="{84DC1BE3-8B62-42F7-8284-2542A43F058E}" srcOrd="1" destOrd="3" presId="urn:microsoft.com/office/officeart/2005/8/layout/vList4"/>
    <dgm:cxn modelId="{9D594D65-C380-4292-B81C-F2F6B8C6F60E}" srcId="{72155F8C-845A-479C-83B6-6F9EEFB4E67E}" destId="{76AF7BF2-4A23-420C-97D5-BFA932B5573D}" srcOrd="4" destOrd="0" parTransId="{97CBDC0E-CB9E-4FA3-B23C-79B740C996E3}" sibTransId="{B8A67A36-73EA-4C8F-9D08-21EBFE31DE14}"/>
    <dgm:cxn modelId="{EE49DC70-8DEB-4777-82CE-1E09677D9F2D}" type="presOf" srcId="{3A2FA717-4FCD-44D1-A907-25CE30573E3D}" destId="{323A81B7-535F-4AF4-AC0F-A68500CD2467}" srcOrd="1" destOrd="0" presId="urn:microsoft.com/office/officeart/2005/8/layout/vList4"/>
    <dgm:cxn modelId="{B4F4E567-7B94-447D-8FE1-6A561303F799}" srcId="{1A2FA4D0-6D3E-489E-B102-946E5A80948D}" destId="{72155F8C-845A-479C-83B6-6F9EEFB4E67E}" srcOrd="2" destOrd="0" parTransId="{ADD82A15-619B-46FB-9D85-F1A722726694}" sibTransId="{33DE355C-1A6D-472C-BD57-A9E092A1F9C2}"/>
    <dgm:cxn modelId="{D5A3543A-A861-4BEA-AE75-FD5FAB69A5E1}" srcId="{1A2FA4D0-6D3E-489E-B102-946E5A80948D}" destId="{3A2FA717-4FCD-44D1-A907-25CE30573E3D}" srcOrd="1" destOrd="0" parTransId="{DB5F61D3-1C0A-4DEC-A97F-5C8762E570AC}" sibTransId="{A1B345D5-438E-461E-BEA4-C5FB54E9E87A}"/>
    <dgm:cxn modelId="{2E8E0676-5C91-4746-A2A4-86F6088D8208}" type="presParOf" srcId="{65ACF51F-6FA7-4C0D-92ED-F1F05D7DCFC8}" destId="{D067461E-B994-478C-AB20-0597EB547C76}" srcOrd="0" destOrd="0" presId="urn:microsoft.com/office/officeart/2005/8/layout/vList4"/>
    <dgm:cxn modelId="{A464366A-DC76-493E-9899-102429EE1ABC}" type="presParOf" srcId="{D067461E-B994-478C-AB20-0597EB547C76}" destId="{1576DA4D-6303-4EF4-82DE-1F1979334E62}" srcOrd="0" destOrd="0" presId="urn:microsoft.com/office/officeart/2005/8/layout/vList4"/>
    <dgm:cxn modelId="{EF91309A-354A-41A0-9FD8-201EC39D077B}" type="presParOf" srcId="{D067461E-B994-478C-AB20-0597EB547C76}" destId="{F4725C5B-6A3F-4E24-995C-E17CF688699A}" srcOrd="1" destOrd="0" presId="urn:microsoft.com/office/officeart/2005/8/layout/vList4"/>
    <dgm:cxn modelId="{E176D50F-90B3-4CC4-B29B-E1DE5C7F8FFD}" type="presParOf" srcId="{D067461E-B994-478C-AB20-0597EB547C76}" destId="{7ADD3D12-AFDD-4E5C-9EBE-FC1AFDD05CC8}" srcOrd="2" destOrd="0" presId="urn:microsoft.com/office/officeart/2005/8/layout/vList4"/>
    <dgm:cxn modelId="{910B7AC3-5BBF-47F7-A4D2-217B18E3B950}" type="presParOf" srcId="{65ACF51F-6FA7-4C0D-92ED-F1F05D7DCFC8}" destId="{9B4CDF88-CF96-4187-96CF-CD2FA10EF82F}" srcOrd="1" destOrd="0" presId="urn:microsoft.com/office/officeart/2005/8/layout/vList4"/>
    <dgm:cxn modelId="{8C0E7CEB-D35E-4E06-8D17-8DFF06CE9AEF}" type="presParOf" srcId="{65ACF51F-6FA7-4C0D-92ED-F1F05D7DCFC8}" destId="{153BA3EB-F90A-4115-B076-08FB6627AFA7}" srcOrd="2" destOrd="0" presId="urn:microsoft.com/office/officeart/2005/8/layout/vList4"/>
    <dgm:cxn modelId="{253AE59D-BB42-44CA-A723-695D96F252F5}" type="presParOf" srcId="{153BA3EB-F90A-4115-B076-08FB6627AFA7}" destId="{BFA92C21-2541-47DC-8C16-37A597AADF68}" srcOrd="0" destOrd="0" presId="urn:microsoft.com/office/officeart/2005/8/layout/vList4"/>
    <dgm:cxn modelId="{3BF809D8-8DCB-48EF-B704-9349B89E751A}" type="presParOf" srcId="{153BA3EB-F90A-4115-B076-08FB6627AFA7}" destId="{A47E6BC0-5C0F-4EB6-96EF-79FFB27604B0}" srcOrd="1" destOrd="0" presId="urn:microsoft.com/office/officeart/2005/8/layout/vList4"/>
    <dgm:cxn modelId="{60EC16EB-FCA6-413A-B0A5-C250F487C52A}" type="presParOf" srcId="{153BA3EB-F90A-4115-B076-08FB6627AFA7}" destId="{323A81B7-535F-4AF4-AC0F-A68500CD2467}" srcOrd="2" destOrd="0" presId="urn:microsoft.com/office/officeart/2005/8/layout/vList4"/>
    <dgm:cxn modelId="{A9B76046-E462-4799-8EEC-2EF3CCAD36FA}" type="presParOf" srcId="{65ACF51F-6FA7-4C0D-92ED-F1F05D7DCFC8}" destId="{A171CBEF-9148-4C0A-B465-CD8321F2C4A9}" srcOrd="3" destOrd="0" presId="urn:microsoft.com/office/officeart/2005/8/layout/vList4"/>
    <dgm:cxn modelId="{2E14D41F-E38F-4E51-B372-4CC0A3C208AA}" type="presParOf" srcId="{65ACF51F-6FA7-4C0D-92ED-F1F05D7DCFC8}" destId="{D2D0067F-5DE6-4901-B3F5-C409869C7087}" srcOrd="4" destOrd="0" presId="urn:microsoft.com/office/officeart/2005/8/layout/vList4"/>
    <dgm:cxn modelId="{0495DC35-15B0-4C5E-B211-1ADA987B61D5}" type="presParOf" srcId="{D2D0067F-5DE6-4901-B3F5-C409869C7087}" destId="{101E784F-053D-412D-AA3E-5C12670F9457}" srcOrd="0" destOrd="0" presId="urn:microsoft.com/office/officeart/2005/8/layout/vList4"/>
    <dgm:cxn modelId="{FE6E28F5-DD51-4300-8729-F708C7F62DDD}" type="presParOf" srcId="{D2D0067F-5DE6-4901-B3F5-C409869C7087}" destId="{5D5BE254-6DE7-4521-9CAE-1D8C38051C69}" srcOrd="1" destOrd="0" presId="urn:microsoft.com/office/officeart/2005/8/layout/vList4"/>
    <dgm:cxn modelId="{F66AAB84-782C-4500-BDDB-49032FDE32E2}" type="presParOf" srcId="{D2D0067F-5DE6-4901-B3F5-C409869C7087}" destId="{84DC1BE3-8B62-42F7-8284-2542A43F058E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810B78-D326-406A-A993-69C779DCFDCD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1C2F6F08-A40A-4F61-9637-5E2C7C4A35F3}">
      <dgm:prSet custT="1"/>
      <dgm:spPr/>
      <dgm:t>
        <a:bodyPr/>
        <a:lstStyle/>
        <a:p>
          <a:pPr rtl="1"/>
          <a:r>
            <a:rPr lang="he-IL" sz="1500" b="1" dirty="0" smtClean="0"/>
            <a:t>הפיילוט יחול על עובדים במשרת הורה שמועסקים בדירוג  42-40 ומקביליהם בתפקידים עתירי כתיבה והכנה.</a:t>
          </a:r>
          <a:endParaRPr lang="he-IL" sz="1500" dirty="0"/>
        </a:p>
      </dgm:t>
    </dgm:pt>
    <dgm:pt modelId="{97C35F83-3C71-437B-B9DE-3F49B0DB8ACF}" type="parTrans" cxnId="{650A1C84-A03D-4567-ABDA-32DD67673F0B}">
      <dgm:prSet/>
      <dgm:spPr/>
      <dgm:t>
        <a:bodyPr/>
        <a:lstStyle/>
        <a:p>
          <a:pPr rtl="1"/>
          <a:endParaRPr lang="he-IL" sz="1500"/>
        </a:p>
      </dgm:t>
    </dgm:pt>
    <dgm:pt modelId="{E06C7F24-C9A7-4373-AFF1-692791A64B85}" type="sibTrans" cxnId="{650A1C84-A03D-4567-ABDA-32DD67673F0B}">
      <dgm:prSet/>
      <dgm:spPr/>
      <dgm:t>
        <a:bodyPr/>
        <a:lstStyle/>
        <a:p>
          <a:pPr rtl="1"/>
          <a:endParaRPr lang="he-IL" sz="1500"/>
        </a:p>
      </dgm:t>
    </dgm:pt>
    <dgm:pt modelId="{8A9A1A16-6A3B-4A50-89B8-929ECD40B93C}">
      <dgm:prSet custT="1"/>
      <dgm:spPr/>
      <dgm:t>
        <a:bodyPr/>
        <a:lstStyle/>
        <a:p>
          <a:pPr rtl="1"/>
          <a:r>
            <a:rPr lang="he-IL" sz="1500" b="1" dirty="0" smtClean="0"/>
            <a:t>הנחיית נציב בנושא יצאה בחודש שעבר</a:t>
          </a:r>
          <a:endParaRPr lang="he-IL" sz="1500" dirty="0"/>
        </a:p>
      </dgm:t>
    </dgm:pt>
    <dgm:pt modelId="{13A39DCC-7382-44FB-907A-A233FED93253}" type="parTrans" cxnId="{7668F323-DC90-4312-8F2E-BDD4D58F050F}">
      <dgm:prSet/>
      <dgm:spPr/>
      <dgm:t>
        <a:bodyPr/>
        <a:lstStyle/>
        <a:p>
          <a:pPr rtl="1"/>
          <a:endParaRPr lang="he-IL" sz="1500"/>
        </a:p>
      </dgm:t>
    </dgm:pt>
    <dgm:pt modelId="{8F699748-E4A3-4C70-8616-12E49B7EEBA3}" type="sibTrans" cxnId="{7668F323-DC90-4312-8F2E-BDD4D58F050F}">
      <dgm:prSet/>
      <dgm:spPr/>
      <dgm:t>
        <a:bodyPr/>
        <a:lstStyle/>
        <a:p>
          <a:pPr rtl="1"/>
          <a:endParaRPr lang="he-IL" sz="1500"/>
        </a:p>
      </dgm:t>
    </dgm:pt>
    <dgm:pt modelId="{F9B566F8-6CF7-42FF-80EC-9011662E2C41}">
      <dgm:prSet custT="1"/>
      <dgm:spPr/>
      <dgm:t>
        <a:bodyPr/>
        <a:lstStyle/>
        <a:p>
          <a:pPr rtl="1"/>
          <a:r>
            <a:rPr lang="he-IL" sz="1500" b="1" dirty="0" smtClean="0"/>
            <a:t>שעות העבודה מהבית יכללו במכסת השעות הנוספות של העובד בהתאם לתפוקות ספציפיות.</a:t>
          </a:r>
          <a:endParaRPr lang="he-IL" sz="1500" dirty="0"/>
        </a:p>
      </dgm:t>
    </dgm:pt>
    <dgm:pt modelId="{B7BB9E6B-5DC1-4B6B-80DF-D89001F8DC63}" type="parTrans" cxnId="{457E14F4-5A40-49FF-9879-12F4A98BD85E}">
      <dgm:prSet/>
      <dgm:spPr/>
      <dgm:t>
        <a:bodyPr/>
        <a:lstStyle/>
        <a:p>
          <a:pPr rtl="1"/>
          <a:endParaRPr lang="he-IL" sz="1500"/>
        </a:p>
      </dgm:t>
    </dgm:pt>
    <dgm:pt modelId="{53B56DD6-2C96-49CB-B03A-96174B2EBB93}" type="sibTrans" cxnId="{457E14F4-5A40-49FF-9879-12F4A98BD85E}">
      <dgm:prSet/>
      <dgm:spPr/>
      <dgm:t>
        <a:bodyPr/>
        <a:lstStyle/>
        <a:p>
          <a:pPr rtl="1"/>
          <a:endParaRPr lang="he-IL" sz="1500"/>
        </a:p>
      </dgm:t>
    </dgm:pt>
    <dgm:pt modelId="{6F6D979B-E3C4-474C-8FF4-521D500C93B7}">
      <dgm:prSet custT="1"/>
      <dgm:spPr/>
      <dgm:t>
        <a:bodyPr/>
        <a:lstStyle/>
        <a:p>
          <a:pPr rtl="1"/>
          <a:r>
            <a:rPr lang="he-IL" sz="1500" b="1" dirty="0" smtClean="0"/>
            <a:t>במהלך תקופת הפיילוט תבוצע בקרה ותיבחן השפעת הפיילוט על קידום בעבודה, צמצום פערי השכר ואיזון בית עבודה. </a:t>
          </a:r>
          <a:endParaRPr lang="he-IL" sz="1500" dirty="0"/>
        </a:p>
      </dgm:t>
    </dgm:pt>
    <dgm:pt modelId="{8B19EC5A-8685-4354-B832-1351AB068FD8}" type="parTrans" cxnId="{E01C3D53-91E2-4990-8F1B-568E1F338C5D}">
      <dgm:prSet/>
      <dgm:spPr/>
      <dgm:t>
        <a:bodyPr/>
        <a:lstStyle/>
        <a:p>
          <a:pPr rtl="1"/>
          <a:endParaRPr lang="he-IL" sz="1500"/>
        </a:p>
      </dgm:t>
    </dgm:pt>
    <dgm:pt modelId="{C7FB7E83-C559-4284-BE5F-217A951155EF}" type="sibTrans" cxnId="{E01C3D53-91E2-4990-8F1B-568E1F338C5D}">
      <dgm:prSet/>
      <dgm:spPr/>
      <dgm:t>
        <a:bodyPr/>
        <a:lstStyle/>
        <a:p>
          <a:pPr rtl="1"/>
          <a:endParaRPr lang="he-IL" sz="1500"/>
        </a:p>
      </dgm:t>
    </dgm:pt>
    <dgm:pt modelId="{36EFE8F8-36D0-49E3-8598-6ABFFA08BDDF}" type="pres">
      <dgm:prSet presAssocID="{B3810B78-D326-406A-A993-69C779DCFDC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D54C114B-616A-499E-AAEA-849DE61631DB}" type="pres">
      <dgm:prSet presAssocID="{6F6D979B-E3C4-474C-8FF4-521D500C93B7}" presName="boxAndChildren" presStyleCnt="0"/>
      <dgm:spPr/>
    </dgm:pt>
    <dgm:pt modelId="{2CC560C9-9238-4C09-8AA4-3DC6F9461A37}" type="pres">
      <dgm:prSet presAssocID="{6F6D979B-E3C4-474C-8FF4-521D500C93B7}" presName="parentTextBox" presStyleLbl="node1" presStyleIdx="0" presStyleCnt="4"/>
      <dgm:spPr/>
      <dgm:t>
        <a:bodyPr/>
        <a:lstStyle/>
        <a:p>
          <a:pPr rtl="1"/>
          <a:endParaRPr lang="he-IL"/>
        </a:p>
      </dgm:t>
    </dgm:pt>
    <dgm:pt modelId="{B1A5CD16-70B0-4BE6-A772-65F278CECCDF}" type="pres">
      <dgm:prSet presAssocID="{53B56DD6-2C96-49CB-B03A-96174B2EBB93}" presName="sp" presStyleCnt="0"/>
      <dgm:spPr/>
    </dgm:pt>
    <dgm:pt modelId="{98060C75-83F2-44A2-B1FB-CC8479D52780}" type="pres">
      <dgm:prSet presAssocID="{F9B566F8-6CF7-42FF-80EC-9011662E2C41}" presName="arrowAndChildren" presStyleCnt="0"/>
      <dgm:spPr/>
    </dgm:pt>
    <dgm:pt modelId="{9841815C-FDA0-4DC3-8432-C71F09D732D3}" type="pres">
      <dgm:prSet presAssocID="{F9B566F8-6CF7-42FF-80EC-9011662E2C41}" presName="parentTextArrow" presStyleLbl="node1" presStyleIdx="1" presStyleCnt="4"/>
      <dgm:spPr/>
      <dgm:t>
        <a:bodyPr/>
        <a:lstStyle/>
        <a:p>
          <a:pPr rtl="1"/>
          <a:endParaRPr lang="he-IL"/>
        </a:p>
      </dgm:t>
    </dgm:pt>
    <dgm:pt modelId="{28F5BD39-09BD-4621-AB8D-1076D3E11D56}" type="pres">
      <dgm:prSet presAssocID="{8F699748-E4A3-4C70-8616-12E49B7EEBA3}" presName="sp" presStyleCnt="0"/>
      <dgm:spPr/>
    </dgm:pt>
    <dgm:pt modelId="{D3BADF27-E57F-4DEC-B521-D82F75C171C7}" type="pres">
      <dgm:prSet presAssocID="{8A9A1A16-6A3B-4A50-89B8-929ECD40B93C}" presName="arrowAndChildren" presStyleCnt="0"/>
      <dgm:spPr/>
    </dgm:pt>
    <dgm:pt modelId="{F439B09B-BB0D-4B01-BA67-1319CF96A989}" type="pres">
      <dgm:prSet presAssocID="{8A9A1A16-6A3B-4A50-89B8-929ECD40B93C}" presName="parentTextArrow" presStyleLbl="node1" presStyleIdx="2" presStyleCnt="4"/>
      <dgm:spPr/>
      <dgm:t>
        <a:bodyPr/>
        <a:lstStyle/>
        <a:p>
          <a:pPr rtl="1"/>
          <a:endParaRPr lang="he-IL"/>
        </a:p>
      </dgm:t>
    </dgm:pt>
    <dgm:pt modelId="{B14A2D12-8FA3-494D-BA36-B24ECCDF32C6}" type="pres">
      <dgm:prSet presAssocID="{E06C7F24-C9A7-4373-AFF1-692791A64B85}" presName="sp" presStyleCnt="0"/>
      <dgm:spPr/>
    </dgm:pt>
    <dgm:pt modelId="{F8D61BB4-01CB-4220-A323-0DC2AB2F7B60}" type="pres">
      <dgm:prSet presAssocID="{1C2F6F08-A40A-4F61-9637-5E2C7C4A35F3}" presName="arrowAndChildren" presStyleCnt="0"/>
      <dgm:spPr/>
    </dgm:pt>
    <dgm:pt modelId="{809DA83A-E077-4B2D-B584-4BFF1D717D02}" type="pres">
      <dgm:prSet presAssocID="{1C2F6F08-A40A-4F61-9637-5E2C7C4A35F3}" presName="parentTextArrow" presStyleLbl="node1" presStyleIdx="3" presStyleCnt="4"/>
      <dgm:spPr/>
      <dgm:t>
        <a:bodyPr/>
        <a:lstStyle/>
        <a:p>
          <a:pPr rtl="1"/>
          <a:endParaRPr lang="he-IL"/>
        </a:p>
      </dgm:t>
    </dgm:pt>
  </dgm:ptLst>
  <dgm:cxnLst>
    <dgm:cxn modelId="{E01C3D53-91E2-4990-8F1B-568E1F338C5D}" srcId="{B3810B78-D326-406A-A993-69C779DCFDCD}" destId="{6F6D979B-E3C4-474C-8FF4-521D500C93B7}" srcOrd="3" destOrd="0" parTransId="{8B19EC5A-8685-4354-B832-1351AB068FD8}" sibTransId="{C7FB7E83-C559-4284-BE5F-217A951155EF}"/>
    <dgm:cxn modelId="{607DE050-0008-4D10-9AFC-898EBDFDB67C}" type="presOf" srcId="{6F6D979B-E3C4-474C-8FF4-521D500C93B7}" destId="{2CC560C9-9238-4C09-8AA4-3DC6F9461A37}" srcOrd="0" destOrd="0" presId="urn:microsoft.com/office/officeart/2005/8/layout/process4"/>
    <dgm:cxn modelId="{7668F323-DC90-4312-8F2E-BDD4D58F050F}" srcId="{B3810B78-D326-406A-A993-69C779DCFDCD}" destId="{8A9A1A16-6A3B-4A50-89B8-929ECD40B93C}" srcOrd="1" destOrd="0" parTransId="{13A39DCC-7382-44FB-907A-A233FED93253}" sibTransId="{8F699748-E4A3-4C70-8616-12E49B7EEBA3}"/>
    <dgm:cxn modelId="{3CE59786-CBAB-44F2-8145-799A6F6120A2}" type="presOf" srcId="{B3810B78-D326-406A-A993-69C779DCFDCD}" destId="{36EFE8F8-36D0-49E3-8598-6ABFFA08BDDF}" srcOrd="0" destOrd="0" presId="urn:microsoft.com/office/officeart/2005/8/layout/process4"/>
    <dgm:cxn modelId="{D7CC4397-BD0C-4417-A3B1-DA1DF1535C60}" type="presOf" srcId="{8A9A1A16-6A3B-4A50-89B8-929ECD40B93C}" destId="{F439B09B-BB0D-4B01-BA67-1319CF96A989}" srcOrd="0" destOrd="0" presId="urn:microsoft.com/office/officeart/2005/8/layout/process4"/>
    <dgm:cxn modelId="{4C24102E-6267-4CEC-AD3C-189225250A07}" type="presOf" srcId="{F9B566F8-6CF7-42FF-80EC-9011662E2C41}" destId="{9841815C-FDA0-4DC3-8432-C71F09D732D3}" srcOrd="0" destOrd="0" presId="urn:microsoft.com/office/officeart/2005/8/layout/process4"/>
    <dgm:cxn modelId="{457E14F4-5A40-49FF-9879-12F4A98BD85E}" srcId="{B3810B78-D326-406A-A993-69C779DCFDCD}" destId="{F9B566F8-6CF7-42FF-80EC-9011662E2C41}" srcOrd="2" destOrd="0" parTransId="{B7BB9E6B-5DC1-4B6B-80DF-D89001F8DC63}" sibTransId="{53B56DD6-2C96-49CB-B03A-96174B2EBB93}"/>
    <dgm:cxn modelId="{44940A57-C03D-4165-9AC4-3DBBFA7B216B}" type="presOf" srcId="{1C2F6F08-A40A-4F61-9637-5E2C7C4A35F3}" destId="{809DA83A-E077-4B2D-B584-4BFF1D717D02}" srcOrd="0" destOrd="0" presId="urn:microsoft.com/office/officeart/2005/8/layout/process4"/>
    <dgm:cxn modelId="{650A1C84-A03D-4567-ABDA-32DD67673F0B}" srcId="{B3810B78-D326-406A-A993-69C779DCFDCD}" destId="{1C2F6F08-A40A-4F61-9637-5E2C7C4A35F3}" srcOrd="0" destOrd="0" parTransId="{97C35F83-3C71-437B-B9DE-3F49B0DB8ACF}" sibTransId="{E06C7F24-C9A7-4373-AFF1-692791A64B85}"/>
    <dgm:cxn modelId="{8BCA9FEC-0E06-43AD-AF83-700143A8B11A}" type="presParOf" srcId="{36EFE8F8-36D0-49E3-8598-6ABFFA08BDDF}" destId="{D54C114B-616A-499E-AAEA-849DE61631DB}" srcOrd="0" destOrd="0" presId="urn:microsoft.com/office/officeart/2005/8/layout/process4"/>
    <dgm:cxn modelId="{BE14C33F-3A66-495B-B1D8-B315C9E8F4A2}" type="presParOf" srcId="{D54C114B-616A-499E-AAEA-849DE61631DB}" destId="{2CC560C9-9238-4C09-8AA4-3DC6F9461A37}" srcOrd="0" destOrd="0" presId="urn:microsoft.com/office/officeart/2005/8/layout/process4"/>
    <dgm:cxn modelId="{17F3E122-4279-479E-A56D-E7D72F3C1B1C}" type="presParOf" srcId="{36EFE8F8-36D0-49E3-8598-6ABFFA08BDDF}" destId="{B1A5CD16-70B0-4BE6-A772-65F278CECCDF}" srcOrd="1" destOrd="0" presId="urn:microsoft.com/office/officeart/2005/8/layout/process4"/>
    <dgm:cxn modelId="{FA37050A-5C21-445B-A55B-6E868B52A494}" type="presParOf" srcId="{36EFE8F8-36D0-49E3-8598-6ABFFA08BDDF}" destId="{98060C75-83F2-44A2-B1FB-CC8479D52780}" srcOrd="2" destOrd="0" presId="urn:microsoft.com/office/officeart/2005/8/layout/process4"/>
    <dgm:cxn modelId="{6D4D53DB-4BCD-4810-9FBE-0E258D17C06E}" type="presParOf" srcId="{98060C75-83F2-44A2-B1FB-CC8479D52780}" destId="{9841815C-FDA0-4DC3-8432-C71F09D732D3}" srcOrd="0" destOrd="0" presId="urn:microsoft.com/office/officeart/2005/8/layout/process4"/>
    <dgm:cxn modelId="{0D9B520C-8E4F-4273-B139-6CEFD1BB64F8}" type="presParOf" srcId="{36EFE8F8-36D0-49E3-8598-6ABFFA08BDDF}" destId="{28F5BD39-09BD-4621-AB8D-1076D3E11D56}" srcOrd="3" destOrd="0" presId="urn:microsoft.com/office/officeart/2005/8/layout/process4"/>
    <dgm:cxn modelId="{0A9024D8-D60F-4669-8494-9163435DD606}" type="presParOf" srcId="{36EFE8F8-36D0-49E3-8598-6ABFFA08BDDF}" destId="{D3BADF27-E57F-4DEC-B521-D82F75C171C7}" srcOrd="4" destOrd="0" presId="urn:microsoft.com/office/officeart/2005/8/layout/process4"/>
    <dgm:cxn modelId="{DA079E60-EF68-42F5-8521-439B7F0E93E3}" type="presParOf" srcId="{D3BADF27-E57F-4DEC-B521-D82F75C171C7}" destId="{F439B09B-BB0D-4B01-BA67-1319CF96A989}" srcOrd="0" destOrd="0" presId="urn:microsoft.com/office/officeart/2005/8/layout/process4"/>
    <dgm:cxn modelId="{1C152E9F-9007-4701-9D88-035B53862C15}" type="presParOf" srcId="{36EFE8F8-36D0-49E3-8598-6ABFFA08BDDF}" destId="{B14A2D12-8FA3-494D-BA36-B24ECCDF32C6}" srcOrd="5" destOrd="0" presId="urn:microsoft.com/office/officeart/2005/8/layout/process4"/>
    <dgm:cxn modelId="{BD8A5686-7427-43EC-91B0-4FAB3C2AACDD}" type="presParOf" srcId="{36EFE8F8-36D0-49E3-8598-6ABFFA08BDDF}" destId="{F8D61BB4-01CB-4220-A323-0DC2AB2F7B60}" srcOrd="6" destOrd="0" presId="urn:microsoft.com/office/officeart/2005/8/layout/process4"/>
    <dgm:cxn modelId="{DFC9BD7D-1494-4C04-840B-DD62458CEF84}" type="presParOf" srcId="{F8D61BB4-01CB-4220-A323-0DC2AB2F7B60}" destId="{809DA83A-E077-4B2D-B584-4BFF1D717D0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DE9FA56-0696-4A62-82DA-F2534103641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2E0F48D0-F137-4307-A5BD-1A0B68B85788}">
      <dgm:prSet custT="1"/>
      <dgm:spPr/>
      <dgm:t>
        <a:bodyPr/>
        <a:lstStyle/>
        <a:p>
          <a:pPr rtl="1"/>
          <a:r>
            <a:rPr lang="he-IL" sz="2000" b="1" dirty="0" smtClean="0"/>
            <a:t>1. פיילוט עבודה מהבית</a:t>
          </a:r>
          <a:endParaRPr lang="he-IL" sz="2000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E27FFC35-4D9E-4BE7-9FF5-BAC95AC0B64E}" type="parTrans" cxnId="{F8DD83D4-EA0D-44D5-B32E-A31590FA311E}">
      <dgm:prSet/>
      <dgm:spPr/>
      <dgm:t>
        <a:bodyPr/>
        <a:lstStyle/>
        <a:p>
          <a:pPr rtl="1"/>
          <a:endParaRPr lang="he-IL" sz="2000" b="1"/>
        </a:p>
      </dgm:t>
    </dgm:pt>
    <dgm:pt modelId="{9CCD1B3E-FDCB-4D5D-BFE4-2F89FB0ED95B}" type="sibTrans" cxnId="{F8DD83D4-EA0D-44D5-B32E-A31590FA311E}">
      <dgm:prSet/>
      <dgm:spPr/>
      <dgm:t>
        <a:bodyPr/>
        <a:lstStyle/>
        <a:p>
          <a:pPr rtl="1"/>
          <a:endParaRPr lang="he-IL" sz="2000" b="1"/>
        </a:p>
      </dgm:t>
    </dgm:pt>
    <dgm:pt modelId="{7A45D0FE-BF36-4865-ACC5-9A7D0CE67053}">
      <dgm:prSet custT="1"/>
      <dgm:spPr/>
      <dgm:t>
        <a:bodyPr/>
        <a:lstStyle/>
        <a:p>
          <a:pPr rtl="1"/>
          <a:r>
            <a:rPr lang="he-IL" sz="2000" b="1" dirty="0" smtClean="0"/>
            <a:t>2. בחינה של הפרדת תפקיד הממונה מתפקיד הממונה על הטרדות מיניות</a:t>
          </a:r>
          <a:endParaRPr lang="he-IL" sz="2000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3B8627B4-D948-4213-A0D6-571148AE391D}" type="parTrans" cxnId="{3DFDB755-7832-4B57-8DEE-D4BE4D5B228B}">
      <dgm:prSet/>
      <dgm:spPr/>
      <dgm:t>
        <a:bodyPr/>
        <a:lstStyle/>
        <a:p>
          <a:pPr rtl="1"/>
          <a:endParaRPr lang="he-IL" sz="2000" b="1"/>
        </a:p>
      </dgm:t>
    </dgm:pt>
    <dgm:pt modelId="{17346073-A50A-4D5A-B5F7-B7F40A480AAE}" type="sibTrans" cxnId="{3DFDB755-7832-4B57-8DEE-D4BE4D5B228B}">
      <dgm:prSet/>
      <dgm:spPr/>
      <dgm:t>
        <a:bodyPr/>
        <a:lstStyle/>
        <a:p>
          <a:pPr rtl="1"/>
          <a:endParaRPr lang="he-IL" sz="2000" b="1"/>
        </a:p>
      </dgm:t>
    </dgm:pt>
    <dgm:pt modelId="{A2CF431D-411D-437D-849F-EC21A3E8FAF8}">
      <dgm:prSet custT="1"/>
      <dgm:spPr/>
      <dgm:t>
        <a:bodyPr/>
        <a:lstStyle/>
        <a:p>
          <a:pPr rtl="1"/>
          <a:r>
            <a:rPr lang="he-IL" sz="2000" b="1" dirty="0" smtClean="0"/>
            <a:t>3. תכנית </a:t>
          </a:r>
          <a:r>
            <a:rPr lang="he-IL" sz="2000" b="1" dirty="0" err="1" smtClean="0"/>
            <a:t>מנטורינג</a:t>
          </a:r>
          <a:r>
            <a:rPr lang="he-IL" sz="2000" b="1" dirty="0" smtClean="0"/>
            <a:t> לנשים בדרג ביניים ויצירת רשת מנהלות </a:t>
          </a:r>
          <a:endParaRPr lang="he-IL" sz="2000" b="1" dirty="0"/>
        </a:p>
      </dgm:t>
    </dgm:pt>
    <dgm:pt modelId="{52A6741E-5B52-4BE2-9E55-142FE8D69C06}" type="parTrans" cxnId="{9B8F5E2E-3693-4AE7-A30C-2628992502D8}">
      <dgm:prSet/>
      <dgm:spPr/>
      <dgm:t>
        <a:bodyPr/>
        <a:lstStyle/>
        <a:p>
          <a:pPr rtl="1"/>
          <a:endParaRPr lang="he-IL" sz="2000" b="1"/>
        </a:p>
      </dgm:t>
    </dgm:pt>
    <dgm:pt modelId="{E75AB03B-1921-46D4-80FE-98B35D5A4FEA}" type="sibTrans" cxnId="{9B8F5E2E-3693-4AE7-A30C-2628992502D8}">
      <dgm:prSet/>
      <dgm:spPr/>
      <dgm:t>
        <a:bodyPr/>
        <a:lstStyle/>
        <a:p>
          <a:pPr rtl="1"/>
          <a:endParaRPr lang="he-IL" sz="2000" b="1"/>
        </a:p>
      </dgm:t>
    </dgm:pt>
    <dgm:pt modelId="{285219A5-1647-483C-9CF4-DF8143DCC7EB}">
      <dgm:prSet custT="1"/>
      <dgm:spPr/>
      <dgm:t>
        <a:bodyPr/>
        <a:lstStyle/>
        <a:p>
          <a:pPr rtl="1"/>
          <a:r>
            <a:rPr lang="he-IL" sz="2000" b="1" dirty="0" smtClean="0"/>
            <a:t>6. קורס לממונות חדשות בשנת 2016</a:t>
          </a:r>
          <a:endParaRPr lang="he-IL" sz="2000" b="1" dirty="0"/>
        </a:p>
      </dgm:t>
    </dgm:pt>
    <dgm:pt modelId="{357CCDA1-7F08-4D32-8413-EC106D7F418B}" type="parTrans" cxnId="{7439FA22-2BAC-4B39-9600-FEBA9B988D5B}">
      <dgm:prSet/>
      <dgm:spPr/>
      <dgm:t>
        <a:bodyPr/>
        <a:lstStyle/>
        <a:p>
          <a:pPr rtl="1"/>
          <a:endParaRPr lang="he-IL" sz="2000" b="1"/>
        </a:p>
      </dgm:t>
    </dgm:pt>
    <dgm:pt modelId="{46ABA884-D5C7-41C0-90B7-090848186BC5}" type="sibTrans" cxnId="{7439FA22-2BAC-4B39-9600-FEBA9B988D5B}">
      <dgm:prSet/>
      <dgm:spPr/>
      <dgm:t>
        <a:bodyPr/>
        <a:lstStyle/>
        <a:p>
          <a:pPr rtl="1"/>
          <a:endParaRPr lang="he-IL" sz="2000" b="1"/>
        </a:p>
      </dgm:t>
    </dgm:pt>
    <dgm:pt modelId="{C00ECB27-79B4-4543-950D-D0273D7CD5B7}">
      <dgm:prSet custT="1"/>
      <dgm:spPr/>
      <dgm:t>
        <a:bodyPr/>
        <a:lstStyle/>
        <a:p>
          <a:pPr rtl="1"/>
          <a:r>
            <a:rPr lang="he-IL" sz="2000" b="1" dirty="0" smtClean="0"/>
            <a:t>7. פיתוח הדרכות (הטרדה מינית, ועדות בוחנים וכו')</a:t>
          </a:r>
          <a:endParaRPr lang="he-IL" sz="2000" b="1" dirty="0"/>
        </a:p>
      </dgm:t>
    </dgm:pt>
    <dgm:pt modelId="{3532C40B-21B5-4D80-BECD-DDAE587F5BAA}" type="parTrans" cxnId="{2A62F5ED-5EE9-4BCE-B61B-678844E0235C}">
      <dgm:prSet/>
      <dgm:spPr/>
      <dgm:t>
        <a:bodyPr/>
        <a:lstStyle/>
        <a:p>
          <a:pPr rtl="1"/>
          <a:endParaRPr lang="he-IL" sz="2000" b="1"/>
        </a:p>
      </dgm:t>
    </dgm:pt>
    <dgm:pt modelId="{C259E89A-CB0B-4374-A211-4D264A27A5C6}" type="sibTrans" cxnId="{2A62F5ED-5EE9-4BCE-B61B-678844E0235C}">
      <dgm:prSet/>
      <dgm:spPr/>
      <dgm:t>
        <a:bodyPr/>
        <a:lstStyle/>
        <a:p>
          <a:pPr rtl="1"/>
          <a:endParaRPr lang="he-IL" sz="2000" b="1"/>
        </a:p>
      </dgm:t>
    </dgm:pt>
    <dgm:pt modelId="{692E58B9-C879-4520-A1B7-9491451F6B42}">
      <dgm:prSet custT="1"/>
      <dgm:spPr/>
      <dgm:t>
        <a:bodyPr/>
        <a:lstStyle/>
        <a:p>
          <a:pPr rtl="1"/>
          <a:r>
            <a:rPr lang="he-IL" sz="2000" b="1" dirty="0" smtClean="0"/>
            <a:t>8. יישום המלצות של הבחינה המגדרית של </a:t>
          </a:r>
          <a:r>
            <a:rPr lang="he-IL" sz="2000" b="1" dirty="0" err="1" smtClean="0"/>
            <a:t>התקשי"ר</a:t>
          </a:r>
          <a:endParaRPr lang="he-IL" sz="2000" b="1" dirty="0"/>
        </a:p>
      </dgm:t>
    </dgm:pt>
    <dgm:pt modelId="{37399F46-1EBB-48D6-B48A-5D3842B2D753}" type="parTrans" cxnId="{9C7E7CE2-992F-4498-ABDB-B57CD8A24CCA}">
      <dgm:prSet/>
      <dgm:spPr/>
      <dgm:t>
        <a:bodyPr/>
        <a:lstStyle/>
        <a:p>
          <a:pPr rtl="1"/>
          <a:endParaRPr lang="he-IL" sz="2000" b="1"/>
        </a:p>
      </dgm:t>
    </dgm:pt>
    <dgm:pt modelId="{3D625A3E-3E93-4A6B-A6A0-F11D7B680D3E}" type="sibTrans" cxnId="{9C7E7CE2-992F-4498-ABDB-B57CD8A24CCA}">
      <dgm:prSet/>
      <dgm:spPr/>
      <dgm:t>
        <a:bodyPr/>
        <a:lstStyle/>
        <a:p>
          <a:pPr rtl="1"/>
          <a:endParaRPr lang="he-IL" sz="2000" b="1"/>
        </a:p>
      </dgm:t>
    </dgm:pt>
    <dgm:pt modelId="{F45FFF89-683F-41C0-805B-E28CE29E3933}">
      <dgm:prSet custT="1"/>
      <dgm:spPr/>
      <dgm:t>
        <a:bodyPr/>
        <a:lstStyle/>
        <a:p>
          <a:pPr rtl="1"/>
          <a:r>
            <a:rPr lang="he-IL" sz="2000" b="1" dirty="0" smtClean="0"/>
            <a:t>4. צוות בין-משרדי לבחינת החסמים במקצועות הרפואה </a:t>
          </a:r>
          <a:endParaRPr lang="he-IL" sz="2000" b="1" dirty="0"/>
        </a:p>
      </dgm:t>
    </dgm:pt>
    <dgm:pt modelId="{DC56E9B6-08C4-494D-8E20-0E45338EEAD1}" type="parTrans" cxnId="{C3500183-C121-4659-B471-5E6EF53DB2EB}">
      <dgm:prSet/>
      <dgm:spPr/>
      <dgm:t>
        <a:bodyPr/>
        <a:lstStyle/>
        <a:p>
          <a:pPr rtl="1"/>
          <a:endParaRPr lang="he-IL" sz="2000" b="1"/>
        </a:p>
      </dgm:t>
    </dgm:pt>
    <dgm:pt modelId="{242DF9E8-AA55-42C7-8F23-42AF7114BCE5}" type="sibTrans" cxnId="{C3500183-C121-4659-B471-5E6EF53DB2EB}">
      <dgm:prSet/>
      <dgm:spPr/>
      <dgm:t>
        <a:bodyPr/>
        <a:lstStyle/>
        <a:p>
          <a:pPr rtl="1"/>
          <a:endParaRPr lang="he-IL" sz="2000" b="1"/>
        </a:p>
      </dgm:t>
    </dgm:pt>
    <dgm:pt modelId="{0FA28173-BA23-4CD5-839A-E660D5D670C6}">
      <dgm:prSet custT="1"/>
      <dgm:spPr/>
      <dgm:t>
        <a:bodyPr/>
        <a:lstStyle/>
        <a:p>
          <a:pPr rtl="1"/>
          <a:r>
            <a:rPr lang="he-IL" sz="2000" b="1" dirty="0" smtClean="0"/>
            <a:t>5. הטמעת פעילות כוח המשימה הרב מגזרי שהוקם לאחרונה</a:t>
          </a:r>
          <a:endParaRPr lang="he-IL" sz="2000" b="1" dirty="0"/>
        </a:p>
      </dgm:t>
    </dgm:pt>
    <dgm:pt modelId="{19F7804B-B468-48C6-818A-CFDA8631B7E5}" type="parTrans" cxnId="{43A0E94D-8B30-426E-925C-3C76730A12C0}">
      <dgm:prSet/>
      <dgm:spPr/>
      <dgm:t>
        <a:bodyPr/>
        <a:lstStyle/>
        <a:p>
          <a:pPr rtl="1"/>
          <a:endParaRPr lang="he-IL" sz="2000" b="1"/>
        </a:p>
      </dgm:t>
    </dgm:pt>
    <dgm:pt modelId="{B6898125-0BB4-47FB-B0DB-019BD64C6121}" type="sibTrans" cxnId="{43A0E94D-8B30-426E-925C-3C76730A12C0}">
      <dgm:prSet/>
      <dgm:spPr/>
      <dgm:t>
        <a:bodyPr/>
        <a:lstStyle/>
        <a:p>
          <a:pPr rtl="1"/>
          <a:endParaRPr lang="he-IL" sz="2000" b="1"/>
        </a:p>
      </dgm:t>
    </dgm:pt>
    <dgm:pt modelId="{E5589368-DD0D-42BD-87F9-71796E0FC77D}" type="pres">
      <dgm:prSet presAssocID="{6DE9FA56-0696-4A62-82DA-F2534103641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D52D14AD-E09D-4585-8B72-1A73F4162D07}" type="pres">
      <dgm:prSet presAssocID="{2E0F48D0-F137-4307-A5BD-1A0B68B85788}" presName="parentText" presStyleLbl="node1" presStyleIdx="0" presStyleCnt="8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92861CB-B921-4500-BA64-4A91E56C6609}" type="pres">
      <dgm:prSet presAssocID="{9CCD1B3E-FDCB-4D5D-BFE4-2F89FB0ED95B}" presName="spacer" presStyleCnt="0"/>
      <dgm:spPr/>
    </dgm:pt>
    <dgm:pt modelId="{C8D13090-98CE-4596-A12F-9E7F451C723D}" type="pres">
      <dgm:prSet presAssocID="{7A45D0FE-BF36-4865-ACC5-9A7D0CE67053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5446F47-2B57-488D-933E-1743414CD1CA}" type="pres">
      <dgm:prSet presAssocID="{17346073-A50A-4D5A-B5F7-B7F40A480AAE}" presName="spacer" presStyleCnt="0"/>
      <dgm:spPr/>
    </dgm:pt>
    <dgm:pt modelId="{DB2E5B65-2D35-4A7B-A527-959D3B1E845F}" type="pres">
      <dgm:prSet presAssocID="{A2CF431D-411D-437D-849F-EC21A3E8FAF8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357B249-CAD7-41FE-897D-4E797391561F}" type="pres">
      <dgm:prSet presAssocID="{E75AB03B-1921-46D4-80FE-98B35D5A4FEA}" presName="spacer" presStyleCnt="0"/>
      <dgm:spPr/>
    </dgm:pt>
    <dgm:pt modelId="{35609BCA-B38B-44B8-BFA5-D5088C07CF09}" type="pres">
      <dgm:prSet presAssocID="{F45FFF89-683F-41C0-805B-E28CE29E3933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5C2F71F-74CB-415D-BC8E-4B9A2BC50C49}" type="pres">
      <dgm:prSet presAssocID="{242DF9E8-AA55-42C7-8F23-42AF7114BCE5}" presName="spacer" presStyleCnt="0"/>
      <dgm:spPr/>
    </dgm:pt>
    <dgm:pt modelId="{672BEB13-BF23-4840-90F9-1B243793CA35}" type="pres">
      <dgm:prSet presAssocID="{0FA28173-BA23-4CD5-839A-E660D5D670C6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44B9980-EB62-4C9E-85B4-D660F86FD016}" type="pres">
      <dgm:prSet presAssocID="{B6898125-0BB4-47FB-B0DB-019BD64C6121}" presName="spacer" presStyleCnt="0"/>
      <dgm:spPr/>
    </dgm:pt>
    <dgm:pt modelId="{34AE18E8-614F-4B88-975D-40BC3F7318AF}" type="pres">
      <dgm:prSet presAssocID="{285219A5-1647-483C-9CF4-DF8143DCC7EB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19FFBA0-21B2-4298-8D0C-D2416300C326}" type="pres">
      <dgm:prSet presAssocID="{46ABA884-D5C7-41C0-90B7-090848186BC5}" presName="spacer" presStyleCnt="0"/>
      <dgm:spPr/>
    </dgm:pt>
    <dgm:pt modelId="{62A26EF5-DA28-4EA6-ABA4-A1E36C65C028}" type="pres">
      <dgm:prSet presAssocID="{C00ECB27-79B4-4543-950D-D0273D7CD5B7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5198A0A-26EE-4E99-B577-C4619F08B008}" type="pres">
      <dgm:prSet presAssocID="{C259E89A-CB0B-4374-A211-4D264A27A5C6}" presName="spacer" presStyleCnt="0"/>
      <dgm:spPr/>
    </dgm:pt>
    <dgm:pt modelId="{8BD8A1F9-BA3C-435D-B034-9FEF439B6484}" type="pres">
      <dgm:prSet presAssocID="{692E58B9-C879-4520-A1B7-9491451F6B42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C1D1DC76-E4AA-4B3C-92DA-787449C34A7D}" type="presOf" srcId="{692E58B9-C879-4520-A1B7-9491451F6B42}" destId="{8BD8A1F9-BA3C-435D-B034-9FEF439B6484}" srcOrd="0" destOrd="0" presId="urn:microsoft.com/office/officeart/2005/8/layout/vList2"/>
    <dgm:cxn modelId="{80624686-14A5-41E4-B252-E17284994547}" type="presOf" srcId="{2E0F48D0-F137-4307-A5BD-1A0B68B85788}" destId="{D52D14AD-E09D-4585-8B72-1A73F4162D07}" srcOrd="0" destOrd="0" presId="urn:microsoft.com/office/officeart/2005/8/layout/vList2"/>
    <dgm:cxn modelId="{C3500183-C121-4659-B471-5E6EF53DB2EB}" srcId="{6DE9FA56-0696-4A62-82DA-F25341036413}" destId="{F45FFF89-683F-41C0-805B-E28CE29E3933}" srcOrd="3" destOrd="0" parTransId="{DC56E9B6-08C4-494D-8E20-0E45338EEAD1}" sibTransId="{242DF9E8-AA55-42C7-8F23-42AF7114BCE5}"/>
    <dgm:cxn modelId="{9B8F5E2E-3693-4AE7-A30C-2628992502D8}" srcId="{6DE9FA56-0696-4A62-82DA-F25341036413}" destId="{A2CF431D-411D-437D-849F-EC21A3E8FAF8}" srcOrd="2" destOrd="0" parTransId="{52A6741E-5B52-4BE2-9E55-142FE8D69C06}" sibTransId="{E75AB03B-1921-46D4-80FE-98B35D5A4FEA}"/>
    <dgm:cxn modelId="{A1379176-966E-4022-B531-A2096DA2F271}" type="presOf" srcId="{6DE9FA56-0696-4A62-82DA-F25341036413}" destId="{E5589368-DD0D-42BD-87F9-71796E0FC77D}" srcOrd="0" destOrd="0" presId="urn:microsoft.com/office/officeart/2005/8/layout/vList2"/>
    <dgm:cxn modelId="{9C7E7CE2-992F-4498-ABDB-B57CD8A24CCA}" srcId="{6DE9FA56-0696-4A62-82DA-F25341036413}" destId="{692E58B9-C879-4520-A1B7-9491451F6B42}" srcOrd="7" destOrd="0" parTransId="{37399F46-1EBB-48D6-B48A-5D3842B2D753}" sibTransId="{3D625A3E-3E93-4A6B-A6A0-F11D7B680D3E}"/>
    <dgm:cxn modelId="{F8DD83D4-EA0D-44D5-B32E-A31590FA311E}" srcId="{6DE9FA56-0696-4A62-82DA-F25341036413}" destId="{2E0F48D0-F137-4307-A5BD-1A0B68B85788}" srcOrd="0" destOrd="0" parTransId="{E27FFC35-4D9E-4BE7-9FF5-BAC95AC0B64E}" sibTransId="{9CCD1B3E-FDCB-4D5D-BFE4-2F89FB0ED95B}"/>
    <dgm:cxn modelId="{43A0E94D-8B30-426E-925C-3C76730A12C0}" srcId="{6DE9FA56-0696-4A62-82DA-F25341036413}" destId="{0FA28173-BA23-4CD5-839A-E660D5D670C6}" srcOrd="4" destOrd="0" parTransId="{19F7804B-B468-48C6-818A-CFDA8631B7E5}" sibTransId="{B6898125-0BB4-47FB-B0DB-019BD64C6121}"/>
    <dgm:cxn modelId="{2A62F5ED-5EE9-4BCE-B61B-678844E0235C}" srcId="{6DE9FA56-0696-4A62-82DA-F25341036413}" destId="{C00ECB27-79B4-4543-950D-D0273D7CD5B7}" srcOrd="6" destOrd="0" parTransId="{3532C40B-21B5-4D80-BECD-DDAE587F5BAA}" sibTransId="{C259E89A-CB0B-4374-A211-4D264A27A5C6}"/>
    <dgm:cxn modelId="{2BE15870-E874-4111-A662-5223CC3037D5}" type="presOf" srcId="{7A45D0FE-BF36-4865-ACC5-9A7D0CE67053}" destId="{C8D13090-98CE-4596-A12F-9E7F451C723D}" srcOrd="0" destOrd="0" presId="urn:microsoft.com/office/officeart/2005/8/layout/vList2"/>
    <dgm:cxn modelId="{20B5B0A9-A87F-44E9-AFD7-0292D40020B2}" type="presOf" srcId="{0FA28173-BA23-4CD5-839A-E660D5D670C6}" destId="{672BEB13-BF23-4840-90F9-1B243793CA35}" srcOrd="0" destOrd="0" presId="urn:microsoft.com/office/officeart/2005/8/layout/vList2"/>
    <dgm:cxn modelId="{3DFDB755-7832-4B57-8DEE-D4BE4D5B228B}" srcId="{6DE9FA56-0696-4A62-82DA-F25341036413}" destId="{7A45D0FE-BF36-4865-ACC5-9A7D0CE67053}" srcOrd="1" destOrd="0" parTransId="{3B8627B4-D948-4213-A0D6-571148AE391D}" sibTransId="{17346073-A50A-4D5A-B5F7-B7F40A480AAE}"/>
    <dgm:cxn modelId="{3C1DAEE1-971C-4B4A-9D98-A2F6112C8E2B}" type="presOf" srcId="{285219A5-1647-483C-9CF4-DF8143DCC7EB}" destId="{34AE18E8-614F-4B88-975D-40BC3F7318AF}" srcOrd="0" destOrd="0" presId="urn:microsoft.com/office/officeart/2005/8/layout/vList2"/>
    <dgm:cxn modelId="{0A396C8D-C1FD-4562-9E88-7DF4EDC7474D}" type="presOf" srcId="{A2CF431D-411D-437D-849F-EC21A3E8FAF8}" destId="{DB2E5B65-2D35-4A7B-A527-959D3B1E845F}" srcOrd="0" destOrd="0" presId="urn:microsoft.com/office/officeart/2005/8/layout/vList2"/>
    <dgm:cxn modelId="{5634FB17-1F57-4C4B-B468-4AA8C68E8E99}" type="presOf" srcId="{C00ECB27-79B4-4543-950D-D0273D7CD5B7}" destId="{62A26EF5-DA28-4EA6-ABA4-A1E36C65C028}" srcOrd="0" destOrd="0" presId="urn:microsoft.com/office/officeart/2005/8/layout/vList2"/>
    <dgm:cxn modelId="{021E2F43-64EA-4ECC-AF7D-8A9E1420A863}" type="presOf" srcId="{F45FFF89-683F-41C0-805B-E28CE29E3933}" destId="{35609BCA-B38B-44B8-BFA5-D5088C07CF09}" srcOrd="0" destOrd="0" presId="urn:microsoft.com/office/officeart/2005/8/layout/vList2"/>
    <dgm:cxn modelId="{7439FA22-2BAC-4B39-9600-FEBA9B988D5B}" srcId="{6DE9FA56-0696-4A62-82DA-F25341036413}" destId="{285219A5-1647-483C-9CF4-DF8143DCC7EB}" srcOrd="5" destOrd="0" parTransId="{357CCDA1-7F08-4D32-8413-EC106D7F418B}" sibTransId="{46ABA884-D5C7-41C0-90B7-090848186BC5}"/>
    <dgm:cxn modelId="{196CA7A4-2E75-42DF-B46B-16B66F8919FA}" type="presParOf" srcId="{E5589368-DD0D-42BD-87F9-71796E0FC77D}" destId="{D52D14AD-E09D-4585-8B72-1A73F4162D07}" srcOrd="0" destOrd="0" presId="urn:microsoft.com/office/officeart/2005/8/layout/vList2"/>
    <dgm:cxn modelId="{FEC009AB-016A-41D3-87B2-4DEA8E1E4A52}" type="presParOf" srcId="{E5589368-DD0D-42BD-87F9-71796E0FC77D}" destId="{592861CB-B921-4500-BA64-4A91E56C6609}" srcOrd="1" destOrd="0" presId="urn:microsoft.com/office/officeart/2005/8/layout/vList2"/>
    <dgm:cxn modelId="{68C672F3-F589-4D87-BB3C-86CB3396B57B}" type="presParOf" srcId="{E5589368-DD0D-42BD-87F9-71796E0FC77D}" destId="{C8D13090-98CE-4596-A12F-9E7F451C723D}" srcOrd="2" destOrd="0" presId="urn:microsoft.com/office/officeart/2005/8/layout/vList2"/>
    <dgm:cxn modelId="{F178877F-A78B-4D3A-AEBB-5F8AC9013C7F}" type="presParOf" srcId="{E5589368-DD0D-42BD-87F9-71796E0FC77D}" destId="{45446F47-2B57-488D-933E-1743414CD1CA}" srcOrd="3" destOrd="0" presId="urn:microsoft.com/office/officeart/2005/8/layout/vList2"/>
    <dgm:cxn modelId="{C481EF4E-EE32-4969-A7AB-3EFE4B451300}" type="presParOf" srcId="{E5589368-DD0D-42BD-87F9-71796E0FC77D}" destId="{DB2E5B65-2D35-4A7B-A527-959D3B1E845F}" srcOrd="4" destOrd="0" presId="urn:microsoft.com/office/officeart/2005/8/layout/vList2"/>
    <dgm:cxn modelId="{E542EF8F-9067-4E4C-8E89-2472C5A98B31}" type="presParOf" srcId="{E5589368-DD0D-42BD-87F9-71796E0FC77D}" destId="{B357B249-CAD7-41FE-897D-4E797391561F}" srcOrd="5" destOrd="0" presId="urn:microsoft.com/office/officeart/2005/8/layout/vList2"/>
    <dgm:cxn modelId="{3295B908-417F-4A6C-80B0-AD5AB8B41B5F}" type="presParOf" srcId="{E5589368-DD0D-42BD-87F9-71796E0FC77D}" destId="{35609BCA-B38B-44B8-BFA5-D5088C07CF09}" srcOrd="6" destOrd="0" presId="urn:microsoft.com/office/officeart/2005/8/layout/vList2"/>
    <dgm:cxn modelId="{A19979DC-4126-4F5C-9B18-962D807E6DD3}" type="presParOf" srcId="{E5589368-DD0D-42BD-87F9-71796E0FC77D}" destId="{85C2F71F-74CB-415D-BC8E-4B9A2BC50C49}" srcOrd="7" destOrd="0" presId="urn:microsoft.com/office/officeart/2005/8/layout/vList2"/>
    <dgm:cxn modelId="{84E56C20-8E89-4097-BEB0-27EE11930574}" type="presParOf" srcId="{E5589368-DD0D-42BD-87F9-71796E0FC77D}" destId="{672BEB13-BF23-4840-90F9-1B243793CA35}" srcOrd="8" destOrd="0" presId="urn:microsoft.com/office/officeart/2005/8/layout/vList2"/>
    <dgm:cxn modelId="{3181A928-4E71-4A66-B3B9-1345E3B3FFE6}" type="presParOf" srcId="{E5589368-DD0D-42BD-87F9-71796E0FC77D}" destId="{244B9980-EB62-4C9E-85B4-D660F86FD016}" srcOrd="9" destOrd="0" presId="urn:microsoft.com/office/officeart/2005/8/layout/vList2"/>
    <dgm:cxn modelId="{CD873E68-70A8-4BFE-A39A-E96EC22BED87}" type="presParOf" srcId="{E5589368-DD0D-42BD-87F9-71796E0FC77D}" destId="{34AE18E8-614F-4B88-975D-40BC3F7318AF}" srcOrd="10" destOrd="0" presId="urn:microsoft.com/office/officeart/2005/8/layout/vList2"/>
    <dgm:cxn modelId="{DEBA6CE4-C422-402F-A76B-CED1EE9542FD}" type="presParOf" srcId="{E5589368-DD0D-42BD-87F9-71796E0FC77D}" destId="{519FFBA0-21B2-4298-8D0C-D2416300C326}" srcOrd="11" destOrd="0" presId="urn:microsoft.com/office/officeart/2005/8/layout/vList2"/>
    <dgm:cxn modelId="{18A9D61A-CACD-4CC2-9AA0-30ECC973DE6D}" type="presParOf" srcId="{E5589368-DD0D-42BD-87F9-71796E0FC77D}" destId="{62A26EF5-DA28-4EA6-ABA4-A1E36C65C028}" srcOrd="12" destOrd="0" presId="urn:microsoft.com/office/officeart/2005/8/layout/vList2"/>
    <dgm:cxn modelId="{AC80C663-BB3F-42DA-8BA8-3AE288E2D966}" type="presParOf" srcId="{E5589368-DD0D-42BD-87F9-71796E0FC77D}" destId="{45198A0A-26EE-4E99-B577-C4619F08B008}" srcOrd="13" destOrd="0" presId="urn:microsoft.com/office/officeart/2005/8/layout/vList2"/>
    <dgm:cxn modelId="{DB2844D7-6049-4959-9B49-045BB47D8B56}" type="presParOf" srcId="{E5589368-DD0D-42BD-87F9-71796E0FC77D}" destId="{8BD8A1F9-BA3C-435D-B034-9FEF439B6484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E716C2-EDB0-4E9C-81B2-6A0E3D23C7A9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8A516A1D-E437-48E8-A3C0-2A4B7D5CB1D1}">
      <dgm:prSet/>
      <dgm:spPr/>
      <dgm:t>
        <a:bodyPr/>
        <a:lstStyle/>
        <a:p>
          <a:pPr rtl="1"/>
          <a:r>
            <a:rPr lang="he-IL" b="1" smtClean="0"/>
            <a:t>קושי בהטמעת אג'נדה מגדרית בהנהלות הבכירות</a:t>
          </a:r>
          <a:endParaRPr lang="he-IL"/>
        </a:p>
      </dgm:t>
    </dgm:pt>
    <dgm:pt modelId="{ABE116A6-8231-4373-A034-E8BB7371573A}" type="parTrans" cxnId="{84A713ED-5CB9-44C3-907D-D2F5997EE74E}">
      <dgm:prSet/>
      <dgm:spPr/>
      <dgm:t>
        <a:bodyPr/>
        <a:lstStyle/>
        <a:p>
          <a:pPr rtl="1"/>
          <a:endParaRPr lang="he-IL"/>
        </a:p>
      </dgm:t>
    </dgm:pt>
    <dgm:pt modelId="{99D804E8-B3F6-4B2D-8036-9A695B1867ED}" type="sibTrans" cxnId="{84A713ED-5CB9-44C3-907D-D2F5997EE74E}">
      <dgm:prSet/>
      <dgm:spPr/>
      <dgm:t>
        <a:bodyPr/>
        <a:lstStyle/>
        <a:p>
          <a:pPr rtl="1"/>
          <a:endParaRPr lang="he-IL"/>
        </a:p>
      </dgm:t>
    </dgm:pt>
    <dgm:pt modelId="{9BE57D93-7607-4720-BB4F-813448FF80EE}">
      <dgm:prSet/>
      <dgm:spPr/>
      <dgm:t>
        <a:bodyPr/>
        <a:lstStyle/>
        <a:p>
          <a:pPr rtl="1"/>
          <a:r>
            <a:rPr lang="he-IL" b="1" dirty="0" smtClean="0"/>
            <a:t>כוח אדם מצומצם  ביחס לאתגר גדול</a:t>
          </a:r>
          <a:endParaRPr lang="he-IL" dirty="0"/>
        </a:p>
      </dgm:t>
    </dgm:pt>
    <dgm:pt modelId="{A37CF3C6-6CF8-4392-9BBB-5FD094C194E0}" type="parTrans" cxnId="{706C0526-5E73-4E40-A299-9D5F80A5CAAD}">
      <dgm:prSet/>
      <dgm:spPr/>
      <dgm:t>
        <a:bodyPr/>
        <a:lstStyle/>
        <a:p>
          <a:pPr rtl="1"/>
          <a:endParaRPr lang="he-IL"/>
        </a:p>
      </dgm:t>
    </dgm:pt>
    <dgm:pt modelId="{03BA07F0-B89E-43CA-ABA3-A476BC59C095}" type="sibTrans" cxnId="{706C0526-5E73-4E40-A299-9D5F80A5CAAD}">
      <dgm:prSet/>
      <dgm:spPr/>
      <dgm:t>
        <a:bodyPr/>
        <a:lstStyle/>
        <a:p>
          <a:pPr rtl="1"/>
          <a:endParaRPr lang="he-IL"/>
        </a:p>
      </dgm:t>
    </dgm:pt>
    <dgm:pt modelId="{E5A5A5F3-DDA4-4F9F-A70C-3538AB6065E8}" type="pres">
      <dgm:prSet presAssocID="{5BE716C2-EDB0-4E9C-81B2-6A0E3D23C7A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9A911876-3BD2-42D4-9358-47CC026E0766}" type="pres">
      <dgm:prSet presAssocID="{8A516A1D-E437-48E8-A3C0-2A4B7D5CB1D1}" presName="composite" presStyleCnt="0"/>
      <dgm:spPr/>
    </dgm:pt>
    <dgm:pt modelId="{B61259A7-89AB-45CD-BA97-19FC6BA8DD4C}" type="pres">
      <dgm:prSet presAssocID="{8A516A1D-E437-48E8-A3C0-2A4B7D5CB1D1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C1B7ECD-A224-4EA6-ACFC-F3EE9E0C74F9}" type="pres">
      <dgm:prSet presAssocID="{8A516A1D-E437-48E8-A3C0-2A4B7D5CB1D1}" presName="desTx" presStyleLbl="alignAccFollowNode1" presStyleIdx="0" presStyleCnt="2">
        <dgm:presLayoutVars>
          <dgm:bulletEnabled val="1"/>
        </dgm:presLayoutVars>
      </dgm:prSet>
      <dgm:spPr/>
    </dgm:pt>
    <dgm:pt modelId="{4D4DBE91-32A7-4FDF-AD23-52C786F5E712}" type="pres">
      <dgm:prSet presAssocID="{99D804E8-B3F6-4B2D-8036-9A695B1867ED}" presName="space" presStyleCnt="0"/>
      <dgm:spPr/>
    </dgm:pt>
    <dgm:pt modelId="{8E735963-9433-430F-8804-F1144368D910}" type="pres">
      <dgm:prSet presAssocID="{9BE57D93-7607-4720-BB4F-813448FF80EE}" presName="composite" presStyleCnt="0"/>
      <dgm:spPr/>
    </dgm:pt>
    <dgm:pt modelId="{0B4BD24B-498F-44DC-BC5B-1D0A2D4643C6}" type="pres">
      <dgm:prSet presAssocID="{9BE57D93-7607-4720-BB4F-813448FF80E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7829485-FB89-4DF2-A0E5-43C5A6BA312D}" type="pres">
      <dgm:prSet presAssocID="{9BE57D93-7607-4720-BB4F-813448FF80EE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9ADE42EA-3AD2-4AC7-8EB4-F514A8A4AB2B}" type="presOf" srcId="{8A516A1D-E437-48E8-A3C0-2A4B7D5CB1D1}" destId="{B61259A7-89AB-45CD-BA97-19FC6BA8DD4C}" srcOrd="0" destOrd="0" presId="urn:microsoft.com/office/officeart/2005/8/layout/hList1"/>
    <dgm:cxn modelId="{F30BB99F-B292-40AB-B53C-BF1BF978BE13}" type="presOf" srcId="{5BE716C2-EDB0-4E9C-81B2-6A0E3D23C7A9}" destId="{E5A5A5F3-DDA4-4F9F-A70C-3538AB6065E8}" srcOrd="0" destOrd="0" presId="urn:microsoft.com/office/officeart/2005/8/layout/hList1"/>
    <dgm:cxn modelId="{706C0526-5E73-4E40-A299-9D5F80A5CAAD}" srcId="{5BE716C2-EDB0-4E9C-81B2-6A0E3D23C7A9}" destId="{9BE57D93-7607-4720-BB4F-813448FF80EE}" srcOrd="1" destOrd="0" parTransId="{A37CF3C6-6CF8-4392-9BBB-5FD094C194E0}" sibTransId="{03BA07F0-B89E-43CA-ABA3-A476BC59C095}"/>
    <dgm:cxn modelId="{84A713ED-5CB9-44C3-907D-D2F5997EE74E}" srcId="{5BE716C2-EDB0-4E9C-81B2-6A0E3D23C7A9}" destId="{8A516A1D-E437-48E8-A3C0-2A4B7D5CB1D1}" srcOrd="0" destOrd="0" parTransId="{ABE116A6-8231-4373-A034-E8BB7371573A}" sibTransId="{99D804E8-B3F6-4B2D-8036-9A695B1867ED}"/>
    <dgm:cxn modelId="{C156DE56-5C5B-4AE1-B9C7-BBD828AD2CF4}" type="presOf" srcId="{9BE57D93-7607-4720-BB4F-813448FF80EE}" destId="{0B4BD24B-498F-44DC-BC5B-1D0A2D4643C6}" srcOrd="0" destOrd="0" presId="urn:microsoft.com/office/officeart/2005/8/layout/hList1"/>
    <dgm:cxn modelId="{9C13710A-0C7A-4053-8F7A-88E6B9CCBDCD}" type="presParOf" srcId="{E5A5A5F3-DDA4-4F9F-A70C-3538AB6065E8}" destId="{9A911876-3BD2-42D4-9358-47CC026E0766}" srcOrd="0" destOrd="0" presId="urn:microsoft.com/office/officeart/2005/8/layout/hList1"/>
    <dgm:cxn modelId="{F53E70F2-A90A-47A5-A7BE-E5A7053F40BC}" type="presParOf" srcId="{9A911876-3BD2-42D4-9358-47CC026E0766}" destId="{B61259A7-89AB-45CD-BA97-19FC6BA8DD4C}" srcOrd="0" destOrd="0" presId="urn:microsoft.com/office/officeart/2005/8/layout/hList1"/>
    <dgm:cxn modelId="{5E928FE1-54BA-4001-96DB-E4DD055A0691}" type="presParOf" srcId="{9A911876-3BD2-42D4-9358-47CC026E0766}" destId="{5C1B7ECD-A224-4EA6-ACFC-F3EE9E0C74F9}" srcOrd="1" destOrd="0" presId="urn:microsoft.com/office/officeart/2005/8/layout/hList1"/>
    <dgm:cxn modelId="{EA1FB77C-75E1-40FC-B61A-0D0524D1D054}" type="presParOf" srcId="{E5A5A5F3-DDA4-4F9F-A70C-3538AB6065E8}" destId="{4D4DBE91-32A7-4FDF-AD23-52C786F5E712}" srcOrd="1" destOrd="0" presId="urn:microsoft.com/office/officeart/2005/8/layout/hList1"/>
    <dgm:cxn modelId="{36EB8B8B-4F84-40B1-A5CE-624E9C7106AA}" type="presParOf" srcId="{E5A5A5F3-DDA4-4F9F-A70C-3538AB6065E8}" destId="{8E735963-9433-430F-8804-F1144368D910}" srcOrd="2" destOrd="0" presId="urn:microsoft.com/office/officeart/2005/8/layout/hList1"/>
    <dgm:cxn modelId="{77CE3C19-9CB8-44A5-A8B8-DD37BCFD9DC4}" type="presParOf" srcId="{8E735963-9433-430F-8804-F1144368D910}" destId="{0B4BD24B-498F-44DC-BC5B-1D0A2D4643C6}" srcOrd="0" destOrd="0" presId="urn:microsoft.com/office/officeart/2005/8/layout/hList1"/>
    <dgm:cxn modelId="{E7C44426-D7EB-4FD8-950B-C1251C0D3D39}" type="presParOf" srcId="{8E735963-9433-430F-8804-F1144368D910}" destId="{27829485-FB89-4DF2-A0E5-43C5A6BA312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AF155D3-FCBE-46A6-96FB-DC3889D0F3A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he-IL"/>
        </a:p>
      </dgm:t>
    </dgm:pt>
    <dgm:pt modelId="{550A4054-79B3-458F-855E-3819CF80DE9E}">
      <dgm:prSet custT="1"/>
      <dgm:spPr/>
      <dgm:t>
        <a:bodyPr/>
        <a:lstStyle/>
        <a:p>
          <a:pPr rtl="1"/>
          <a:r>
            <a:rPr lang="he-IL" sz="1800" dirty="0" smtClean="0"/>
            <a:t>בדרג </a:t>
          </a:r>
          <a:r>
            <a:rPr lang="he-IL" sz="1800" dirty="0" err="1" smtClean="0"/>
            <a:t>א+ב</a:t>
          </a:r>
          <a:r>
            <a:rPr lang="he-IL" sz="1800" dirty="0" smtClean="0"/>
            <a:t> - יש 41% ייצוג לנשים</a:t>
          </a:r>
          <a:endParaRPr lang="he-IL" sz="1800" dirty="0"/>
        </a:p>
      </dgm:t>
    </dgm:pt>
    <dgm:pt modelId="{83B7115F-8327-4FE6-873A-38A72D60C255}" type="parTrans" cxnId="{185DC351-6DBF-4F19-B27E-5619A7A3994A}">
      <dgm:prSet/>
      <dgm:spPr/>
      <dgm:t>
        <a:bodyPr/>
        <a:lstStyle/>
        <a:p>
          <a:pPr rtl="1"/>
          <a:endParaRPr lang="he-IL" sz="1800"/>
        </a:p>
      </dgm:t>
    </dgm:pt>
    <dgm:pt modelId="{C6392B28-0C49-47ED-B438-B3D61CB68608}" type="sibTrans" cxnId="{185DC351-6DBF-4F19-B27E-5619A7A3994A}">
      <dgm:prSet/>
      <dgm:spPr/>
      <dgm:t>
        <a:bodyPr/>
        <a:lstStyle/>
        <a:p>
          <a:pPr rtl="1"/>
          <a:endParaRPr lang="he-IL" sz="1800"/>
        </a:p>
      </dgm:t>
    </dgm:pt>
    <dgm:pt modelId="{B0E373E5-D8EB-4681-A621-3A7AB1CDA6F4}" type="pres">
      <dgm:prSet presAssocID="{8AF155D3-FCBE-46A6-96FB-DC3889D0F3A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7F1106D8-BA41-45D8-B787-64D803DF4429}" type="pres">
      <dgm:prSet presAssocID="{550A4054-79B3-458F-855E-3819CF80DE9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185DC351-6DBF-4F19-B27E-5619A7A3994A}" srcId="{8AF155D3-FCBE-46A6-96FB-DC3889D0F3A0}" destId="{550A4054-79B3-458F-855E-3819CF80DE9E}" srcOrd="0" destOrd="0" parTransId="{83B7115F-8327-4FE6-873A-38A72D60C255}" sibTransId="{C6392B28-0C49-47ED-B438-B3D61CB68608}"/>
    <dgm:cxn modelId="{1E8F0E53-2A3B-4647-8AA1-0667B4701331}" type="presOf" srcId="{550A4054-79B3-458F-855E-3819CF80DE9E}" destId="{7F1106D8-BA41-45D8-B787-64D803DF4429}" srcOrd="0" destOrd="0" presId="urn:microsoft.com/office/officeart/2005/8/layout/vList2"/>
    <dgm:cxn modelId="{97A2AE1C-AE21-4833-B77F-B7991983FEF9}" type="presOf" srcId="{8AF155D3-FCBE-46A6-96FB-DC3889D0F3A0}" destId="{B0E373E5-D8EB-4681-A621-3A7AB1CDA6F4}" srcOrd="0" destOrd="0" presId="urn:microsoft.com/office/officeart/2005/8/layout/vList2"/>
    <dgm:cxn modelId="{8157E92C-AEB1-40EB-AE91-979B6B45D029}" type="presParOf" srcId="{B0E373E5-D8EB-4681-A621-3A7AB1CDA6F4}" destId="{7F1106D8-BA41-45D8-B787-64D803DF442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01BA9B2-C412-4E76-ADE4-B46D33B3A89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he-IL"/>
        </a:p>
      </dgm:t>
    </dgm:pt>
    <dgm:pt modelId="{F451B0CE-15C9-4820-A37F-7F749C514929}">
      <dgm:prSet/>
      <dgm:spPr/>
      <dgm:t>
        <a:bodyPr/>
        <a:lstStyle/>
        <a:p>
          <a:pPr rtl="1"/>
          <a:r>
            <a:rPr lang="he-IL" dirty="0" smtClean="0"/>
            <a:t>בדרג </a:t>
          </a:r>
          <a:r>
            <a:rPr lang="he-IL" dirty="0" err="1" smtClean="0"/>
            <a:t>א+ב+ג</a:t>
          </a:r>
          <a:r>
            <a:rPr lang="he-IL" dirty="0" smtClean="0"/>
            <a:t> יש 44% ייצוג לנשים</a:t>
          </a:r>
          <a:endParaRPr lang="he-IL" dirty="0"/>
        </a:p>
      </dgm:t>
    </dgm:pt>
    <dgm:pt modelId="{8083B670-412B-4693-968B-EFA3C6BAED7A}" type="parTrans" cxnId="{F2A707C3-39A4-4E77-9BD0-EAF1FF475437}">
      <dgm:prSet/>
      <dgm:spPr/>
      <dgm:t>
        <a:bodyPr/>
        <a:lstStyle/>
        <a:p>
          <a:pPr rtl="1"/>
          <a:endParaRPr lang="he-IL"/>
        </a:p>
      </dgm:t>
    </dgm:pt>
    <dgm:pt modelId="{D6F489B1-2554-454C-96E9-BFD78722E10A}" type="sibTrans" cxnId="{F2A707C3-39A4-4E77-9BD0-EAF1FF475437}">
      <dgm:prSet/>
      <dgm:spPr/>
      <dgm:t>
        <a:bodyPr/>
        <a:lstStyle/>
        <a:p>
          <a:pPr rtl="1"/>
          <a:endParaRPr lang="he-IL"/>
        </a:p>
      </dgm:t>
    </dgm:pt>
    <dgm:pt modelId="{4FCE57FE-23AC-4777-9BCF-F734FACCCD4F}" type="pres">
      <dgm:prSet presAssocID="{301BA9B2-C412-4E76-ADE4-B46D33B3A89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8D8A5513-4656-4F46-98F3-DB5FB74795E6}" type="pres">
      <dgm:prSet presAssocID="{F451B0CE-15C9-4820-A37F-7F749C514929}" presName="parentText" presStyleLbl="node1" presStyleIdx="0" presStyleCnt="1" custLinFactY="19423" custLinFactNeighborX="9471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966166F2-7DE8-47A4-8012-856A36CB8A8A}" type="presOf" srcId="{301BA9B2-C412-4E76-ADE4-B46D33B3A897}" destId="{4FCE57FE-23AC-4777-9BCF-F734FACCCD4F}" srcOrd="0" destOrd="0" presId="urn:microsoft.com/office/officeart/2005/8/layout/vList2"/>
    <dgm:cxn modelId="{F2A707C3-39A4-4E77-9BD0-EAF1FF475437}" srcId="{301BA9B2-C412-4E76-ADE4-B46D33B3A897}" destId="{F451B0CE-15C9-4820-A37F-7F749C514929}" srcOrd="0" destOrd="0" parTransId="{8083B670-412B-4693-968B-EFA3C6BAED7A}" sibTransId="{D6F489B1-2554-454C-96E9-BFD78722E10A}"/>
    <dgm:cxn modelId="{125ED45A-078B-4168-9403-E1F8A6606316}" type="presOf" srcId="{F451B0CE-15C9-4820-A37F-7F749C514929}" destId="{8D8A5513-4656-4F46-98F3-DB5FB74795E6}" srcOrd="0" destOrd="0" presId="urn:microsoft.com/office/officeart/2005/8/layout/vList2"/>
    <dgm:cxn modelId="{71110864-67D9-4590-9521-238038EE9B01}" type="presParOf" srcId="{4FCE57FE-23AC-4777-9BCF-F734FACCCD4F}" destId="{8D8A5513-4656-4F46-98F3-DB5FB74795E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01BA9B2-C412-4E76-ADE4-B46D33B3A89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451B0CE-15C9-4820-A37F-7F749C514929}">
      <dgm:prSet/>
      <dgm:spPr/>
      <dgm:t>
        <a:bodyPr/>
        <a:lstStyle/>
        <a:p>
          <a:pPr rtl="1"/>
          <a:r>
            <a:rPr lang="he-IL" dirty="0" smtClean="0"/>
            <a:t>62% משירות המדינה הן נשים</a:t>
          </a:r>
          <a:endParaRPr lang="he-IL" dirty="0"/>
        </a:p>
      </dgm:t>
    </dgm:pt>
    <dgm:pt modelId="{8083B670-412B-4693-968B-EFA3C6BAED7A}" type="parTrans" cxnId="{F2A707C3-39A4-4E77-9BD0-EAF1FF475437}">
      <dgm:prSet/>
      <dgm:spPr/>
      <dgm:t>
        <a:bodyPr/>
        <a:lstStyle/>
        <a:p>
          <a:pPr rtl="1"/>
          <a:endParaRPr lang="he-IL"/>
        </a:p>
      </dgm:t>
    </dgm:pt>
    <dgm:pt modelId="{D6F489B1-2554-454C-96E9-BFD78722E10A}" type="sibTrans" cxnId="{F2A707C3-39A4-4E77-9BD0-EAF1FF475437}">
      <dgm:prSet/>
      <dgm:spPr/>
      <dgm:t>
        <a:bodyPr/>
        <a:lstStyle/>
        <a:p>
          <a:pPr rtl="1"/>
          <a:endParaRPr lang="he-IL"/>
        </a:p>
      </dgm:t>
    </dgm:pt>
    <dgm:pt modelId="{4FCE57FE-23AC-4777-9BCF-F734FACCCD4F}" type="pres">
      <dgm:prSet presAssocID="{301BA9B2-C412-4E76-ADE4-B46D33B3A89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8D8A5513-4656-4F46-98F3-DB5FB74795E6}" type="pres">
      <dgm:prSet presAssocID="{F451B0CE-15C9-4820-A37F-7F749C514929}" presName="parentText" presStyleLbl="node1" presStyleIdx="0" presStyleCnt="1" custLinFactY="19423" custLinFactNeighborX="9471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3D0A2533-7729-4233-9A9C-E1CBB3DE3662}" type="presOf" srcId="{301BA9B2-C412-4E76-ADE4-B46D33B3A897}" destId="{4FCE57FE-23AC-4777-9BCF-F734FACCCD4F}" srcOrd="0" destOrd="0" presId="urn:microsoft.com/office/officeart/2005/8/layout/vList2"/>
    <dgm:cxn modelId="{F2A707C3-39A4-4E77-9BD0-EAF1FF475437}" srcId="{301BA9B2-C412-4E76-ADE4-B46D33B3A897}" destId="{F451B0CE-15C9-4820-A37F-7F749C514929}" srcOrd="0" destOrd="0" parTransId="{8083B670-412B-4693-968B-EFA3C6BAED7A}" sibTransId="{D6F489B1-2554-454C-96E9-BFD78722E10A}"/>
    <dgm:cxn modelId="{CEBF62FE-9A97-471A-9322-4DD1C04B3849}" type="presOf" srcId="{F451B0CE-15C9-4820-A37F-7F749C514929}" destId="{8D8A5513-4656-4F46-98F3-DB5FB74795E6}" srcOrd="0" destOrd="0" presId="urn:microsoft.com/office/officeart/2005/8/layout/vList2"/>
    <dgm:cxn modelId="{F85B9B58-16BB-467E-9622-775CA713A2B8}" type="presParOf" srcId="{4FCE57FE-23AC-4777-9BCF-F734FACCCD4F}" destId="{8D8A5513-4656-4F46-98F3-DB5FB74795E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4A9D04-1984-4FB5-89CF-5D6861F19940}">
      <dsp:nvSpPr>
        <dsp:cNvPr id="0" name=""/>
        <dsp:cNvSpPr/>
      </dsp:nvSpPr>
      <dsp:spPr>
        <a:xfrm>
          <a:off x="0" y="0"/>
          <a:ext cx="8532440" cy="234577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 rtl="1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he-IL" sz="1600" b="1" u="sng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קביעת מדיניות שוויון מגדרי</a:t>
          </a:r>
          <a:endParaRPr lang="he-IL" sz="1600" b="1" u="sng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marL="114300" lvl="1" indent="-114300" algn="r" defTabSz="622300" rtl="1">
            <a:lnSpc>
              <a:spcPts val="2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he-IL" sz="1400" b="1" kern="1200" dirty="0" smtClean="0">
              <a:solidFill>
                <a:schemeClr val="tx1"/>
              </a:solidFill>
              <a:latin typeface="Gisha" panose="020B0502040204020203" pitchFamily="34" charset="-79"/>
              <a:cs typeface="Gisha" panose="020B0502040204020203" pitchFamily="34" charset="-79"/>
            </a:rPr>
            <a:t>בנינו תכניות עבודה </a:t>
          </a:r>
          <a:r>
            <a:rPr lang="he-IL" sz="1400" b="1" kern="1200" baseline="0" dirty="0" smtClean="0">
              <a:solidFill>
                <a:schemeClr val="tx1"/>
              </a:solidFill>
              <a:latin typeface="Gisha" panose="020B0502040204020203" pitchFamily="34" charset="-79"/>
              <a:cs typeface="Gisha" panose="020B0502040204020203" pitchFamily="34" charset="-79"/>
            </a:rPr>
            <a:t>ותכנית חומש בנושא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marL="114300" lvl="1" indent="-114300" algn="r" defTabSz="622300" rtl="1">
            <a:lnSpc>
              <a:spcPts val="2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הכנו </a:t>
          </a: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  <a:hlinkClick xmlns:r="http://schemas.openxmlformats.org/officeDocument/2006/relationships" r:id="" action="ppaction://noaction"/>
            </a:rPr>
            <a:t>ערכות הדרכה </a:t>
          </a: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וסרטון הסברה לשרים ולמנכ"לים בנושא ייצוג הולם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marL="114300" lvl="1" indent="-114300" algn="r" defTabSz="622300" rtl="1">
            <a:lnSpc>
              <a:spcPts val="2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he-IL" sz="1400" b="1" kern="1200" dirty="0" smtClean="0">
              <a:solidFill>
                <a:schemeClr val="tx1"/>
              </a:solidFill>
              <a:latin typeface="Gisha" panose="020B0502040204020203" pitchFamily="34" charset="-79"/>
              <a:cs typeface="Gisha" panose="020B0502040204020203" pitchFamily="34" charset="-79"/>
            </a:rPr>
            <a:t>הוצאנו הנחיות לתכנון אסטרטגי לקידום נשים למשרדי הממשלה ויחידות הסמך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marL="114300" lvl="1" indent="-114300" algn="r" defTabSz="622300" rtl="1">
            <a:lnSpc>
              <a:spcPts val="2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קבענו יעדים דיפרנציאליים לכל משרד בנוגע לייצוג נשים בדרגות הבכירות – בימים אלה מתבצעת בקרה והטלת סנקציות באמצעות ועדת החריגים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marL="114300" lvl="1" indent="-114300" algn="r" defTabSz="622300" rtl="1">
            <a:lnSpc>
              <a:spcPts val="2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ערכנו תחרות אות המעסיק המתקדם  - בנינו נוהל, תקנון ומינינו ועדת שיפוט בראשות השופט בדימוס נילי ארד (בימים אלה נערכים דיוניה)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sp:txBody>
      <dsp:txXfrm>
        <a:off x="0" y="0"/>
        <a:ext cx="6622496" cy="2345777"/>
      </dsp:txXfrm>
    </dsp:sp>
    <dsp:sp modelId="{AF7B8F84-9A32-4019-BE13-AD7AA42A0FB6}">
      <dsp:nvSpPr>
        <dsp:cNvPr id="0" name=""/>
        <dsp:cNvSpPr/>
      </dsp:nvSpPr>
      <dsp:spPr>
        <a:xfrm>
          <a:off x="6622496" y="359067"/>
          <a:ext cx="1706488" cy="162764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9000" r="-29000"/>
          </a:stretch>
        </a:blipFill>
        <a:ln w="55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7C79AE-73D0-4D12-AD7E-D8FFE7E0B7A2}">
      <dsp:nvSpPr>
        <dsp:cNvPr id="0" name=""/>
        <dsp:cNvSpPr/>
      </dsp:nvSpPr>
      <dsp:spPr>
        <a:xfrm>
          <a:off x="0" y="2549232"/>
          <a:ext cx="8532440" cy="203455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 rtl="1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he-IL" sz="1600" b="1" u="sng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סגל בכיר ומכרזים</a:t>
          </a:r>
          <a:endParaRPr lang="he-IL" sz="1600" b="1" u="sng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marL="114300" lvl="1" indent="-114300" algn="r" defTabSz="622300" rtl="1">
            <a:lnSpc>
              <a:spcPts val="2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he-IL" sz="1400" b="1" kern="1200" dirty="0" smtClean="0">
              <a:latin typeface="Gisha" panose="020B0502040204020203" pitchFamily="34" charset="-79"/>
              <a:cs typeface="Gisha" panose="020B0502040204020203" pitchFamily="34" charset="-79"/>
            </a:rPr>
            <a:t>תיקנו את הוראות </a:t>
          </a:r>
          <a:r>
            <a:rPr lang="he-IL" sz="1400" b="1" kern="1200" dirty="0" err="1" smtClean="0">
              <a:latin typeface="Gisha" panose="020B0502040204020203" pitchFamily="34" charset="-79"/>
              <a:cs typeface="Gisha" panose="020B0502040204020203" pitchFamily="34" charset="-79"/>
            </a:rPr>
            <a:t>התקשי"ר</a:t>
          </a:r>
          <a:r>
            <a:rPr lang="he-IL" sz="1400" b="1" kern="1200" dirty="0" smtClean="0">
              <a:latin typeface="Gisha" panose="020B0502040204020203" pitchFamily="34" charset="-79"/>
              <a:cs typeface="Gisha" panose="020B0502040204020203" pitchFamily="34" charset="-79"/>
            </a:rPr>
            <a:t> על מנת לחייב יותר נשים בוועדות בוחנים/איתור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marL="114300" lvl="1" indent="-114300" algn="r" defTabSz="622300" rtl="1">
            <a:lnSpc>
              <a:spcPts val="2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הכנו </a:t>
          </a: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  <a:hlinkClick xmlns:r="http://schemas.openxmlformats.org/officeDocument/2006/relationships" r:id="" action="ppaction://noaction"/>
            </a:rPr>
            <a:t>מאגר </a:t>
          </a: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נשים בכירות  שיכולות לשמש כחברות בוועדות בוחנים/איתור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marL="114300" lvl="1" indent="-114300" algn="r" defTabSz="622300" rtl="1">
            <a:lnSpc>
              <a:spcPts val="2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אנו מכינים ערכות הכשרה לחברי ועדות בוחנים/איתור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marL="114300" lvl="1" indent="-114300" algn="r" defTabSz="622300" rtl="1">
            <a:lnSpc>
              <a:spcPts val="2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he-IL" sz="1400" b="1" kern="1200" dirty="0" smtClean="0">
              <a:latin typeface="Gisha" panose="020B0502040204020203" pitchFamily="34" charset="-79"/>
              <a:cs typeface="Gisha" panose="020B0502040204020203" pitchFamily="34" charset="-79"/>
            </a:rPr>
            <a:t>הקמנו צוות בין-משרדי במסגרת "עץ הדעת" </a:t>
          </a: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לנושא איתור אקטיבי של נשים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marL="114300" lvl="1" indent="-114300" algn="r" defTabSz="622300" rtl="1">
            <a:lnSpc>
              <a:spcPts val="2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אנו בוחנים את אופן יישום ההעדפה המתקנת, ומגבשים כללים חדשים והנחיות לוועדות הבוחנים/איתור בנושא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sp:txBody>
      <dsp:txXfrm>
        <a:off x="0" y="2549232"/>
        <a:ext cx="6622496" cy="2034552"/>
      </dsp:txXfrm>
    </dsp:sp>
    <dsp:sp modelId="{7D1B0D1E-B51C-411E-B4E5-FC8752D199C5}">
      <dsp:nvSpPr>
        <dsp:cNvPr id="0" name=""/>
        <dsp:cNvSpPr/>
      </dsp:nvSpPr>
      <dsp:spPr>
        <a:xfrm>
          <a:off x="6622496" y="2752688"/>
          <a:ext cx="1706488" cy="162764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0" b="-30000"/>
          </a:stretch>
        </a:blipFill>
        <a:ln w="55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5A8FF3-DC8E-42B6-A8D2-F37F276701DB}">
      <dsp:nvSpPr>
        <dsp:cNvPr id="0" name=""/>
        <dsp:cNvSpPr/>
      </dsp:nvSpPr>
      <dsp:spPr>
        <a:xfrm>
          <a:off x="0" y="4776538"/>
          <a:ext cx="8532440" cy="203455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1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he-IL" sz="1600" b="1" u="sng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תקינה, משרות ופערי שכר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en-US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</a:t>
          </a: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</a:t>
          </a:r>
          <a:r>
            <a:rPr lang="en-US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</a:t>
          </a: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הורינו לכל משרד להקים ועדה לבחינת פערי השכר המגדריים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הוצאנו דוח שנתי מפורט לכנסת ובו דיווח על פעילות האגף והמצב הקיים של  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  נשים בשירות המדינה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</a:t>
          </a:r>
          <a:r>
            <a:rPr lang="en-US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</a:t>
          </a: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התאמנו את מערכות המחשוב, כדי לקבל נתונים רלוונטיים לקבלת החלטות בנושא, 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  ולשפר את המעקב אחר מינוי נשים לתפקידים  בכירים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התחלנו בבחינה מגדרית של </a:t>
          </a:r>
          <a:r>
            <a:rPr lang="he-IL" sz="1400" b="1" kern="1200" dirty="0" err="1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התקשי"ר</a:t>
          </a: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</a:t>
          </a:r>
        </a:p>
        <a:p>
          <a:pPr lvl="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sp:txBody>
      <dsp:txXfrm>
        <a:off x="0" y="4776538"/>
        <a:ext cx="6622496" cy="2034552"/>
      </dsp:txXfrm>
    </dsp:sp>
    <dsp:sp modelId="{1DBD7985-3E7F-4C25-BD58-947C0CF3B455}">
      <dsp:nvSpPr>
        <dsp:cNvPr id="0" name=""/>
        <dsp:cNvSpPr/>
      </dsp:nvSpPr>
      <dsp:spPr>
        <a:xfrm>
          <a:off x="6622496" y="4990695"/>
          <a:ext cx="1706488" cy="162764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55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76DA4D-6303-4EF4-82DE-1F1979334E62}">
      <dsp:nvSpPr>
        <dsp:cNvPr id="0" name=""/>
        <dsp:cNvSpPr/>
      </dsp:nvSpPr>
      <dsp:spPr>
        <a:xfrm>
          <a:off x="0" y="0"/>
          <a:ext cx="8604447" cy="213461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1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endParaRPr lang="he-IL" sz="1600" b="1" u="sng" kern="1200" dirty="0" smtClean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lvl="0" algn="ctr" defTabSz="711200" rtl="1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he-IL" sz="1600" b="1" u="sng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איזון חיים-עבודה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2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</a:t>
          </a: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הקמנו צוות בין משרדי, וקבענו כללים לביצוע פיילוט עבודה מהבית  - יצאה הנחיית נציב- יש כ-1,000 עובדים בפיילוט זה 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ערכנו תיקוני תקשי"ר לצורך קידום חיים - עבודה וחלוקת תפקידים שוויונית יותר 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  במשפחה (וכן מתוכננים תיקונים נוספים)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הכנו </a:t>
          </a: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  <a:hlinkClick xmlns:r="http://schemas.openxmlformats.org/officeDocument/2006/relationships" r:id="" action="ppaction://noaction"/>
            </a:rPr>
            <a:t>אוגדן זכויות הורות ומשפחה </a:t>
          </a: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בשירות המדינה – יופץ בקרוב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</a:t>
          </a:r>
        </a:p>
      </dsp:txBody>
      <dsp:txXfrm>
        <a:off x="0" y="0"/>
        <a:ext cx="6670096" cy="2134612"/>
      </dsp:txXfrm>
    </dsp:sp>
    <dsp:sp modelId="{F4725C5B-6A3F-4E24-995C-E17CF688699A}">
      <dsp:nvSpPr>
        <dsp:cNvPr id="0" name=""/>
        <dsp:cNvSpPr/>
      </dsp:nvSpPr>
      <dsp:spPr>
        <a:xfrm>
          <a:off x="6670096" y="213461"/>
          <a:ext cx="1720889" cy="170768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5000" b="-55000"/>
          </a:stretch>
        </a:blipFill>
        <a:ln w="55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A92C21-2541-47DC-8C16-37A597AADF68}">
      <dsp:nvSpPr>
        <dsp:cNvPr id="0" name=""/>
        <dsp:cNvSpPr/>
      </dsp:nvSpPr>
      <dsp:spPr>
        <a:xfrm>
          <a:off x="0" y="2348073"/>
          <a:ext cx="8604447" cy="213461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1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he-IL" sz="1600" b="1" u="sng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הכשרה והסברה 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2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</a:t>
          </a: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ערכנו כנס סמנכ"לים בנושא ייצוג הולם, לרבות קידום נשים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שילבנו הדרכות בנושא בקורסי שירות המדינה – לרבות קורסי נחשון, פרופסיה 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  במשאבי אנוש, קורסי צוערים וקורסי  בכירים (במסגרת המדרשה)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הקמנו כוח משימה רב מגזרי ליצירת שיתופי פעולה לקידום נשים בשירות הציבורי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יצרנו רבעון "מובילות שינוי" שמופץ לכל עובדי ועובדות המדינה</a:t>
          </a:r>
          <a:endParaRPr lang="he-IL" sz="1400" kern="1200" dirty="0" smtClean="0">
            <a:latin typeface="Gisha" panose="020B0502040204020203" pitchFamily="34" charset="-79"/>
            <a:cs typeface="Gisha" panose="020B0502040204020203" pitchFamily="34" charset="-79"/>
          </a:endParaRP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* הממונות על השוויון המגדרי עורכות פעילויות הדרכה במשרדים וביחידות הסמך </a:t>
          </a:r>
        </a:p>
        <a:p>
          <a:pPr lvl="0" algn="r" defTabSz="711200" rtl="1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   בנושאים רלוונטיים (מנהיגות נשית, הכנה למכרזים, הורות שוויונית וכו')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sp:txBody>
      <dsp:txXfrm>
        <a:off x="0" y="2348073"/>
        <a:ext cx="6670096" cy="2134612"/>
      </dsp:txXfrm>
    </dsp:sp>
    <dsp:sp modelId="{A47E6BC0-5C0F-4EB6-96EF-79FFB27604B0}">
      <dsp:nvSpPr>
        <dsp:cNvPr id="0" name=""/>
        <dsp:cNvSpPr/>
      </dsp:nvSpPr>
      <dsp:spPr>
        <a:xfrm>
          <a:off x="6670096" y="2561534"/>
          <a:ext cx="1720889" cy="170768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6000" b="-86000"/>
          </a:stretch>
        </a:blipFill>
        <a:ln w="55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1E784F-053D-412D-AA3E-5C12670F9457}">
      <dsp:nvSpPr>
        <dsp:cNvPr id="0" name=""/>
        <dsp:cNvSpPr/>
      </dsp:nvSpPr>
      <dsp:spPr>
        <a:xfrm>
          <a:off x="0" y="4696146"/>
          <a:ext cx="8604447" cy="213461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 rtl="1">
            <a:lnSpc>
              <a:spcPts val="2100"/>
            </a:lnSpc>
            <a:spcBef>
              <a:spcPct val="0"/>
            </a:spcBef>
            <a:spcAft>
              <a:spcPct val="35000"/>
            </a:spcAft>
          </a:pPr>
          <a:r>
            <a:rPr lang="he-IL" sz="1600" b="1" u="sng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הממונות על השוויון המגדרי </a:t>
          </a:r>
          <a:endParaRPr lang="he-IL" sz="1600" b="1" u="sng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marL="114300" lvl="1" indent="-114300" algn="r" defTabSz="622300" rtl="1">
            <a:lnSpc>
              <a:spcPts val="21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הגדרנו את תפקיד הממונה על השוויון המגדרי המעניק יותר תחומי אחריות וסמכות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marL="114300" lvl="1" indent="-114300" algn="r" defTabSz="622300" rtl="1">
            <a:lnSpc>
              <a:spcPts val="21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ערכנו שני קורסי הסמכה לממונות אשר הסתיימו בטקס בבית הנשיא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marL="114300" lvl="1" indent="-114300" algn="r" defTabSz="622300" rtl="1">
            <a:lnSpc>
              <a:spcPts val="21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קבענו נוהל לבחירת ממונה באופן שקוף, וע"י הגורמים הבכירים במשרד בשיתוף האגף לשוויון מגדרי </a:t>
          </a:r>
          <a:r>
            <a:rPr lang="he-IL" sz="1400" b="1" kern="1200" dirty="0" err="1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בנש"מ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marL="114300" lvl="1" indent="-114300" algn="r" defTabSz="622300" rtl="1">
            <a:lnSpc>
              <a:spcPts val="21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העמקנו את הבקרה על עבודת הממונות והמשרדים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  <a:p>
          <a:pPr marL="114300" lvl="1" indent="-114300" algn="r" defTabSz="622300" rtl="1">
            <a:lnSpc>
              <a:spcPts val="21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he-IL" sz="1400" b="1" kern="1200" dirty="0" smtClean="0">
              <a:effectLst/>
              <a:latin typeface="Gisha" panose="020B0502040204020203" pitchFamily="34" charset="-79"/>
              <a:ea typeface="+mn-ea"/>
              <a:cs typeface="Gisha" panose="020B0502040204020203" pitchFamily="34" charset="-79"/>
            </a:rPr>
            <a:t>יצאנו לבחינה- האם צריך להפריד את תפקיד הממונה ומשמעויות התפקיד </a:t>
          </a:r>
          <a:endParaRPr lang="he-IL" sz="1400" b="1" kern="1200" dirty="0">
            <a:effectLst/>
            <a:latin typeface="Gisha" panose="020B0502040204020203" pitchFamily="34" charset="-79"/>
            <a:ea typeface="+mn-ea"/>
            <a:cs typeface="Gisha" panose="020B0502040204020203" pitchFamily="34" charset="-79"/>
          </a:endParaRPr>
        </a:p>
      </dsp:txBody>
      <dsp:txXfrm>
        <a:off x="0" y="4696146"/>
        <a:ext cx="6670096" cy="2134612"/>
      </dsp:txXfrm>
    </dsp:sp>
    <dsp:sp modelId="{5D5BE254-6DE7-4521-9CAE-1D8C38051C69}">
      <dsp:nvSpPr>
        <dsp:cNvPr id="0" name=""/>
        <dsp:cNvSpPr/>
      </dsp:nvSpPr>
      <dsp:spPr>
        <a:xfrm>
          <a:off x="6670096" y="4909608"/>
          <a:ext cx="1720889" cy="170768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 w="55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C560C9-9238-4C09-8AA4-3DC6F9461A37}">
      <dsp:nvSpPr>
        <dsp:cNvPr id="0" name=""/>
        <dsp:cNvSpPr/>
      </dsp:nvSpPr>
      <dsp:spPr>
        <a:xfrm>
          <a:off x="0" y="2749843"/>
          <a:ext cx="4680520" cy="6015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500" b="1" kern="1200" dirty="0" smtClean="0"/>
            <a:t>במהלך תקופת הפיילוט תבוצע בקרה ותיבחן השפעת הפיילוט על קידום בעבודה, צמצום פערי השכר ואיזון בית עבודה. </a:t>
          </a:r>
          <a:endParaRPr lang="he-IL" sz="1500" kern="1200" dirty="0"/>
        </a:p>
      </dsp:txBody>
      <dsp:txXfrm>
        <a:off x="0" y="2749843"/>
        <a:ext cx="4680520" cy="601598"/>
      </dsp:txXfrm>
    </dsp:sp>
    <dsp:sp modelId="{9841815C-FDA0-4DC3-8432-C71F09D732D3}">
      <dsp:nvSpPr>
        <dsp:cNvPr id="0" name=""/>
        <dsp:cNvSpPr/>
      </dsp:nvSpPr>
      <dsp:spPr>
        <a:xfrm rot="10800000">
          <a:off x="0" y="1833609"/>
          <a:ext cx="4680520" cy="92525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500" b="1" kern="1200" dirty="0" smtClean="0"/>
            <a:t>שעות העבודה מהבית יכללו במכסת השעות הנוספות של העובד בהתאם לתפוקות ספציפיות.</a:t>
          </a:r>
          <a:endParaRPr lang="he-IL" sz="1500" kern="1200" dirty="0"/>
        </a:p>
      </dsp:txBody>
      <dsp:txXfrm rot="10800000">
        <a:off x="0" y="1833609"/>
        <a:ext cx="4680520" cy="601205"/>
      </dsp:txXfrm>
    </dsp:sp>
    <dsp:sp modelId="{F439B09B-BB0D-4B01-BA67-1319CF96A989}">
      <dsp:nvSpPr>
        <dsp:cNvPr id="0" name=""/>
        <dsp:cNvSpPr/>
      </dsp:nvSpPr>
      <dsp:spPr>
        <a:xfrm rot="10800000">
          <a:off x="0" y="917374"/>
          <a:ext cx="4680520" cy="92525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500" b="1" kern="1200" dirty="0" smtClean="0"/>
            <a:t>הנחיית נציב בנושא יצאה בחודש שעבר</a:t>
          </a:r>
          <a:endParaRPr lang="he-IL" sz="1500" kern="1200" dirty="0"/>
        </a:p>
      </dsp:txBody>
      <dsp:txXfrm rot="10800000">
        <a:off x="0" y="917374"/>
        <a:ext cx="4680520" cy="601205"/>
      </dsp:txXfrm>
    </dsp:sp>
    <dsp:sp modelId="{809DA83A-E077-4B2D-B584-4BFF1D717D02}">
      <dsp:nvSpPr>
        <dsp:cNvPr id="0" name=""/>
        <dsp:cNvSpPr/>
      </dsp:nvSpPr>
      <dsp:spPr>
        <a:xfrm rot="10800000">
          <a:off x="0" y="1139"/>
          <a:ext cx="4680520" cy="92525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500" b="1" kern="1200" dirty="0" smtClean="0"/>
            <a:t>הפיילוט יחול על עובדים במשרת הורה שמועסקים בדירוג  42-40 ומקביליהם בתפקידים עתירי כתיבה והכנה.</a:t>
          </a:r>
          <a:endParaRPr lang="he-IL" sz="1500" kern="1200" dirty="0"/>
        </a:p>
      </dsp:txBody>
      <dsp:txXfrm rot="10800000">
        <a:off x="0" y="1139"/>
        <a:ext cx="4680520" cy="60120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2D14AD-E09D-4585-8B72-1A73F4162D07}">
      <dsp:nvSpPr>
        <dsp:cNvPr id="0" name=""/>
        <dsp:cNvSpPr/>
      </dsp:nvSpPr>
      <dsp:spPr>
        <a:xfrm>
          <a:off x="0" y="43487"/>
          <a:ext cx="8229600" cy="561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/>
            <a:t>1. פיילוט עבודה מהבית</a:t>
          </a:r>
          <a:endParaRPr lang="he-IL" sz="2000" b="1" kern="1200" dirty="0"/>
        </a:p>
      </dsp:txBody>
      <dsp:txXfrm>
        <a:off x="27415" y="70902"/>
        <a:ext cx="8174770" cy="506770"/>
      </dsp:txXfrm>
    </dsp:sp>
    <dsp:sp modelId="{C8D13090-98CE-4596-A12F-9E7F451C723D}">
      <dsp:nvSpPr>
        <dsp:cNvPr id="0" name=""/>
        <dsp:cNvSpPr/>
      </dsp:nvSpPr>
      <dsp:spPr>
        <a:xfrm>
          <a:off x="0" y="691487"/>
          <a:ext cx="8229600" cy="561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/>
            <a:t>2. בחינה של הפרדת תפקיד הממונה מתפקיד הממונה על הטרדות מיניות</a:t>
          </a:r>
          <a:endParaRPr lang="he-IL" sz="2000" b="1" kern="1200" dirty="0"/>
        </a:p>
      </dsp:txBody>
      <dsp:txXfrm>
        <a:off x="27415" y="718902"/>
        <a:ext cx="8174770" cy="506770"/>
      </dsp:txXfrm>
    </dsp:sp>
    <dsp:sp modelId="{DB2E5B65-2D35-4A7B-A527-959D3B1E845F}">
      <dsp:nvSpPr>
        <dsp:cNvPr id="0" name=""/>
        <dsp:cNvSpPr/>
      </dsp:nvSpPr>
      <dsp:spPr>
        <a:xfrm>
          <a:off x="0" y="1339488"/>
          <a:ext cx="8229600" cy="561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/>
            <a:t>3. תכנית </a:t>
          </a:r>
          <a:r>
            <a:rPr lang="he-IL" sz="2000" b="1" kern="1200" dirty="0" err="1" smtClean="0"/>
            <a:t>מנטורינג</a:t>
          </a:r>
          <a:r>
            <a:rPr lang="he-IL" sz="2000" b="1" kern="1200" dirty="0" smtClean="0"/>
            <a:t> לנשים בדרג ביניים ויצירת רשת מנהלות </a:t>
          </a:r>
          <a:endParaRPr lang="he-IL" sz="2000" b="1" kern="1200" dirty="0"/>
        </a:p>
      </dsp:txBody>
      <dsp:txXfrm>
        <a:off x="27415" y="1366903"/>
        <a:ext cx="8174770" cy="506770"/>
      </dsp:txXfrm>
    </dsp:sp>
    <dsp:sp modelId="{35609BCA-B38B-44B8-BFA5-D5088C07CF09}">
      <dsp:nvSpPr>
        <dsp:cNvPr id="0" name=""/>
        <dsp:cNvSpPr/>
      </dsp:nvSpPr>
      <dsp:spPr>
        <a:xfrm>
          <a:off x="0" y="1987488"/>
          <a:ext cx="8229600" cy="561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/>
            <a:t>4. צוות בין-משרדי לבחינת החסמים במקצועות הרפואה </a:t>
          </a:r>
          <a:endParaRPr lang="he-IL" sz="2000" b="1" kern="1200" dirty="0"/>
        </a:p>
      </dsp:txBody>
      <dsp:txXfrm>
        <a:off x="27415" y="2014903"/>
        <a:ext cx="8174770" cy="506770"/>
      </dsp:txXfrm>
    </dsp:sp>
    <dsp:sp modelId="{672BEB13-BF23-4840-90F9-1B243793CA35}">
      <dsp:nvSpPr>
        <dsp:cNvPr id="0" name=""/>
        <dsp:cNvSpPr/>
      </dsp:nvSpPr>
      <dsp:spPr>
        <a:xfrm>
          <a:off x="0" y="2635488"/>
          <a:ext cx="8229600" cy="561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/>
            <a:t>5. הטמעת פעילות כוח המשימה הרב מגזרי שהוקם לאחרונה</a:t>
          </a:r>
          <a:endParaRPr lang="he-IL" sz="2000" b="1" kern="1200" dirty="0"/>
        </a:p>
      </dsp:txBody>
      <dsp:txXfrm>
        <a:off x="27415" y="2662903"/>
        <a:ext cx="8174770" cy="506770"/>
      </dsp:txXfrm>
    </dsp:sp>
    <dsp:sp modelId="{34AE18E8-614F-4B88-975D-40BC3F7318AF}">
      <dsp:nvSpPr>
        <dsp:cNvPr id="0" name=""/>
        <dsp:cNvSpPr/>
      </dsp:nvSpPr>
      <dsp:spPr>
        <a:xfrm>
          <a:off x="0" y="3283488"/>
          <a:ext cx="8229600" cy="561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/>
            <a:t>6. קורס לממונות חדשות בשנת 2016</a:t>
          </a:r>
          <a:endParaRPr lang="he-IL" sz="2000" b="1" kern="1200" dirty="0"/>
        </a:p>
      </dsp:txBody>
      <dsp:txXfrm>
        <a:off x="27415" y="3310903"/>
        <a:ext cx="8174770" cy="506770"/>
      </dsp:txXfrm>
    </dsp:sp>
    <dsp:sp modelId="{62A26EF5-DA28-4EA6-ABA4-A1E36C65C028}">
      <dsp:nvSpPr>
        <dsp:cNvPr id="0" name=""/>
        <dsp:cNvSpPr/>
      </dsp:nvSpPr>
      <dsp:spPr>
        <a:xfrm>
          <a:off x="0" y="3931488"/>
          <a:ext cx="8229600" cy="561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/>
            <a:t>7. פיתוח הדרכות (הטרדה מינית, ועדות בוחנים וכו')</a:t>
          </a:r>
          <a:endParaRPr lang="he-IL" sz="2000" b="1" kern="1200" dirty="0"/>
        </a:p>
      </dsp:txBody>
      <dsp:txXfrm>
        <a:off x="27415" y="3958903"/>
        <a:ext cx="8174770" cy="506770"/>
      </dsp:txXfrm>
    </dsp:sp>
    <dsp:sp modelId="{8BD8A1F9-BA3C-435D-B034-9FEF439B6484}">
      <dsp:nvSpPr>
        <dsp:cNvPr id="0" name=""/>
        <dsp:cNvSpPr/>
      </dsp:nvSpPr>
      <dsp:spPr>
        <a:xfrm>
          <a:off x="0" y="4579488"/>
          <a:ext cx="8229600" cy="561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/>
            <a:t>8. יישום המלצות של הבחינה המגדרית של </a:t>
          </a:r>
          <a:r>
            <a:rPr lang="he-IL" sz="2000" b="1" kern="1200" dirty="0" err="1" smtClean="0"/>
            <a:t>התקשי"ר</a:t>
          </a:r>
          <a:endParaRPr lang="he-IL" sz="2000" b="1" kern="1200" dirty="0"/>
        </a:p>
      </dsp:txBody>
      <dsp:txXfrm>
        <a:off x="27415" y="4606903"/>
        <a:ext cx="8174770" cy="50677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1259A7-89AB-45CD-BA97-19FC6BA8DD4C}">
      <dsp:nvSpPr>
        <dsp:cNvPr id="0" name=""/>
        <dsp:cNvSpPr/>
      </dsp:nvSpPr>
      <dsp:spPr>
        <a:xfrm>
          <a:off x="40" y="791147"/>
          <a:ext cx="3845569" cy="15382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200" b="1" kern="1200" smtClean="0"/>
            <a:t>קושי בהטמעת אג'נדה מגדרית בהנהלות הבכירות</a:t>
          </a:r>
          <a:endParaRPr lang="he-IL" sz="3200" kern="1200"/>
        </a:p>
      </dsp:txBody>
      <dsp:txXfrm>
        <a:off x="40" y="791147"/>
        <a:ext cx="3845569" cy="1538227"/>
      </dsp:txXfrm>
    </dsp:sp>
    <dsp:sp modelId="{5C1B7ECD-A224-4EA6-ACFC-F3EE9E0C74F9}">
      <dsp:nvSpPr>
        <dsp:cNvPr id="0" name=""/>
        <dsp:cNvSpPr/>
      </dsp:nvSpPr>
      <dsp:spPr>
        <a:xfrm>
          <a:off x="40" y="2329375"/>
          <a:ext cx="3845569" cy="14054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4BD24B-498F-44DC-BC5B-1D0A2D4643C6}">
      <dsp:nvSpPr>
        <dsp:cNvPr id="0" name=""/>
        <dsp:cNvSpPr/>
      </dsp:nvSpPr>
      <dsp:spPr>
        <a:xfrm>
          <a:off x="4383989" y="791147"/>
          <a:ext cx="3845569" cy="15382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200" b="1" kern="1200" dirty="0" smtClean="0"/>
            <a:t>כוח אדם מצומצם  ביחס לאתגר גדול</a:t>
          </a:r>
          <a:endParaRPr lang="he-IL" sz="3200" kern="1200" dirty="0"/>
        </a:p>
      </dsp:txBody>
      <dsp:txXfrm>
        <a:off x="4383989" y="791147"/>
        <a:ext cx="3845569" cy="1538227"/>
      </dsp:txXfrm>
    </dsp:sp>
    <dsp:sp modelId="{27829485-FB89-4DF2-A0E5-43C5A6BA312D}">
      <dsp:nvSpPr>
        <dsp:cNvPr id="0" name=""/>
        <dsp:cNvSpPr/>
      </dsp:nvSpPr>
      <dsp:spPr>
        <a:xfrm>
          <a:off x="4383989" y="2329375"/>
          <a:ext cx="3845569" cy="14054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1106D8-BA41-45D8-B787-64D803DF4429}">
      <dsp:nvSpPr>
        <dsp:cNvPr id="0" name=""/>
        <dsp:cNvSpPr/>
      </dsp:nvSpPr>
      <dsp:spPr>
        <a:xfrm>
          <a:off x="0" y="185"/>
          <a:ext cx="3086101" cy="3689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dirty="0" smtClean="0"/>
            <a:t>בדרג </a:t>
          </a:r>
          <a:r>
            <a:rPr lang="he-IL" sz="1800" kern="1200" dirty="0" err="1" smtClean="0"/>
            <a:t>א+ב</a:t>
          </a:r>
          <a:r>
            <a:rPr lang="he-IL" sz="1800" kern="1200" dirty="0" smtClean="0"/>
            <a:t> - יש 41% ייצוג לנשים</a:t>
          </a:r>
          <a:endParaRPr lang="he-IL" sz="1800" kern="1200" dirty="0"/>
        </a:p>
      </dsp:txBody>
      <dsp:txXfrm>
        <a:off x="18011" y="18196"/>
        <a:ext cx="3050079" cy="33293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8A5513-4656-4F46-98F3-DB5FB74795E6}">
      <dsp:nvSpPr>
        <dsp:cNvPr id="0" name=""/>
        <dsp:cNvSpPr/>
      </dsp:nvSpPr>
      <dsp:spPr>
        <a:xfrm>
          <a:off x="0" y="225131"/>
          <a:ext cx="3171061" cy="421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dirty="0" smtClean="0"/>
            <a:t>בדרג </a:t>
          </a:r>
          <a:r>
            <a:rPr lang="he-IL" sz="1800" kern="1200" dirty="0" err="1" smtClean="0"/>
            <a:t>א+ב+ג</a:t>
          </a:r>
          <a:r>
            <a:rPr lang="he-IL" sz="1800" kern="1200" dirty="0" smtClean="0"/>
            <a:t> יש 44% ייצוג לנשים</a:t>
          </a:r>
          <a:endParaRPr lang="he-IL" sz="1800" kern="1200" dirty="0"/>
        </a:p>
      </dsp:txBody>
      <dsp:txXfrm>
        <a:off x="20561" y="245692"/>
        <a:ext cx="3129939" cy="38007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8A5513-4656-4F46-98F3-DB5FB74795E6}">
      <dsp:nvSpPr>
        <dsp:cNvPr id="0" name=""/>
        <dsp:cNvSpPr/>
      </dsp:nvSpPr>
      <dsp:spPr>
        <a:xfrm>
          <a:off x="0" y="201731"/>
          <a:ext cx="3171061" cy="444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900" kern="1200" dirty="0" smtClean="0"/>
            <a:t>62% משירות המדינה הן נשים</a:t>
          </a:r>
          <a:endParaRPr lang="he-IL" sz="1900" kern="1200" dirty="0"/>
        </a:p>
      </dsp:txBody>
      <dsp:txXfrm>
        <a:off x="21704" y="223435"/>
        <a:ext cx="3127653" cy="4011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CCE9FA8-62EB-4E69-B253-09B4A81ADDED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D1DB14C-419A-4E8B-980B-E5B6D636E5B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921984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E0816E3-0A78-44B5-B5B2-63EED5DDCA81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F699759-7EA4-4311-8584-4F30BA9E8EB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0816E3-0A78-44B5-B5B2-63EED5DDCA81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699759-7EA4-4311-8584-4F30BA9E8EBE}" type="slidenum">
              <a:rPr lang="he-IL" smtClean="0"/>
              <a:t>‹#›</a:t>
            </a:fld>
            <a:endParaRPr lang="he-IL"/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0816E3-0A78-44B5-B5B2-63EED5DDCA81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699759-7EA4-4311-8584-4F30BA9E8EBE}" type="slidenum">
              <a:rPr lang="he-IL" smtClean="0"/>
              <a:t>‹#›</a:t>
            </a:fld>
            <a:endParaRPr lang="he-IL"/>
          </a:p>
        </p:txBody>
      </p:sp>
      <p:sp>
        <p:nvSpPr>
          <p:cNvPr id="7" name="סוגר זוויתי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סוגר זוויתי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0816E3-0A78-44B5-B5B2-63EED5DDCA81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699759-7EA4-4311-8584-4F30BA9E8EBE}" type="slidenum">
              <a:rPr lang="he-IL" smtClean="0"/>
              <a:t>‹#›</a:t>
            </a:fld>
            <a:endParaRPr lang="he-IL"/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0816E3-0A78-44B5-B5B2-63EED5DDCA81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699759-7EA4-4311-8584-4F30BA9E8EBE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0816E3-0A78-44B5-B5B2-63EED5DDCA81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699759-7EA4-4311-8584-4F30BA9E8EBE}" type="slidenum">
              <a:rPr lang="he-IL" smtClean="0"/>
              <a:t>‹#›</a:t>
            </a:fld>
            <a:endParaRPr lang="he-IL"/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0816E3-0A78-44B5-B5B2-63EED5DDCA81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699759-7EA4-4311-8584-4F30BA9E8EB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E0816E3-0A78-44B5-B5B2-63EED5DDCA81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699759-7EA4-4311-8584-4F30BA9E8EBE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E0816E3-0A78-44B5-B5B2-63EED5DDCA81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F699759-7EA4-4311-8584-4F30BA9E8EBE}" type="slidenum">
              <a:rPr lang="he-IL" smtClean="0"/>
              <a:t>‹#›</a:t>
            </a:fld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מחבר ישר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סוגר זוויתי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0816E3-0A78-44B5-B5B2-63EED5DDCA81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699759-7EA4-4311-8584-4F30BA9E8EB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0816E3-0A78-44B5-B5B2-63EED5DDCA81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699759-7EA4-4311-8584-4F30BA9E8EB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מחבר ישר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E0816E3-0A78-44B5-B5B2-63EED5DDCA81}" type="datetimeFigureOut">
              <a:rPr lang="he-IL" smtClean="0"/>
              <a:t>כ"ח/אדר א/תשע"ו</a:t>
            </a:fld>
            <a:endParaRPr lang="he-IL"/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F699759-7EA4-4311-8584-4F30BA9E8EBE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9.jpg"/><Relationship Id="rId7" Type="http://schemas.openxmlformats.org/officeDocument/2006/relationships/diagramColors" Target="../diagrams/colors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18" Type="http://schemas.openxmlformats.org/officeDocument/2006/relationships/diagramLayout" Target="../diagrams/layout8.xml"/><Relationship Id="rId3" Type="http://schemas.openxmlformats.org/officeDocument/2006/relationships/image" Target="../media/image12.emf"/><Relationship Id="rId21" Type="http://schemas.microsoft.com/office/2007/relationships/diagramDrawing" Target="../diagrams/drawing8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17" Type="http://schemas.openxmlformats.org/officeDocument/2006/relationships/diagramData" Target="../diagrams/data8.xml"/><Relationship Id="rId2" Type="http://schemas.openxmlformats.org/officeDocument/2006/relationships/image" Target="../media/image11.png"/><Relationship Id="rId16" Type="http://schemas.microsoft.com/office/2007/relationships/diagramDrawing" Target="../diagrams/drawing7.xml"/><Relationship Id="rId20" Type="http://schemas.openxmlformats.org/officeDocument/2006/relationships/diagramColors" Target="../diagrams/colors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microsoft.com/office/2007/relationships/diagramDrawing" Target="../diagrams/drawing6.xml"/><Relationship Id="rId5" Type="http://schemas.openxmlformats.org/officeDocument/2006/relationships/image" Target="../media/image14.png"/><Relationship Id="rId15" Type="http://schemas.openxmlformats.org/officeDocument/2006/relationships/diagramColors" Target="../diagrams/colors7.xml"/><Relationship Id="rId10" Type="http://schemas.openxmlformats.org/officeDocument/2006/relationships/diagramColors" Target="../diagrams/colors6.xml"/><Relationship Id="rId19" Type="http://schemas.openxmlformats.org/officeDocument/2006/relationships/diagramQuickStyle" Target="../diagrams/quickStyle8.xml"/><Relationship Id="rId4" Type="http://schemas.openxmlformats.org/officeDocument/2006/relationships/image" Target="../media/image13.png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0"/>
            <a:ext cx="51845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240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3231245509"/>
              </p:ext>
            </p:extLst>
          </p:nvPr>
        </p:nvGraphicFramePr>
        <p:xfrm>
          <a:off x="0" y="27241"/>
          <a:ext cx="8532440" cy="68307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itle 1"/>
          <p:cNvSpPr txBox="1">
            <a:spLocks/>
          </p:cNvSpPr>
          <p:nvPr>
            <p:custDataLst>
              <p:tags r:id="rId1"/>
            </p:custDataLst>
          </p:nvPr>
        </p:nvSpPr>
        <p:spPr>
          <a:xfrm rot="5400000">
            <a:off x="5431555" y="3173188"/>
            <a:ext cx="6957345" cy="611560"/>
          </a:xfrm>
          <a:prstGeom prst="rect">
            <a:avLst/>
          </a:prstGeom>
          <a:extLst/>
        </p:spPr>
        <p:txBody>
          <a:bodyPr/>
          <a:lstStyle>
            <a:lvl1pPr algn="ctr" rtl="1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1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1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1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1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1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1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1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1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he-IL" b="1" dirty="0" smtClean="0">
                <a:ln w="10541" cmpd="sng">
                  <a:solidFill>
                    <a:prstClr val="white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ea typeface="+mn-ea"/>
                <a:cs typeface="Gisha" panose="020B0502040204020203" pitchFamily="34" charset="-79"/>
              </a:rPr>
              <a:t>יישום דוח </a:t>
            </a:r>
            <a:r>
              <a:rPr lang="he-IL" b="1" dirty="0">
                <a:ln w="10541" cmpd="sng">
                  <a:solidFill>
                    <a:prstClr val="white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ea typeface="+mn-ea"/>
                <a:cs typeface="Gisha" panose="020B0502040204020203" pitchFamily="34" charset="-79"/>
              </a:rPr>
              <a:t>שטאובר עד כה:</a:t>
            </a:r>
          </a:p>
        </p:txBody>
      </p:sp>
    </p:spTree>
    <p:extLst>
      <p:ext uri="{BB962C8B-B14F-4D97-AF65-F5344CB8AC3E}">
        <p14:creationId xmlns:p14="http://schemas.microsoft.com/office/powerpoint/2010/main" val="286104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790533579"/>
              </p:ext>
            </p:extLst>
          </p:nvPr>
        </p:nvGraphicFramePr>
        <p:xfrm>
          <a:off x="-1" y="27241"/>
          <a:ext cx="8604447" cy="68307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itle 1"/>
          <p:cNvSpPr txBox="1">
            <a:spLocks/>
          </p:cNvSpPr>
          <p:nvPr>
            <p:custDataLst>
              <p:tags r:id="rId1"/>
            </p:custDataLst>
          </p:nvPr>
        </p:nvSpPr>
        <p:spPr>
          <a:xfrm rot="5400000">
            <a:off x="5431555" y="3173188"/>
            <a:ext cx="6957345" cy="611560"/>
          </a:xfrm>
          <a:prstGeom prst="rect">
            <a:avLst/>
          </a:prstGeom>
          <a:extLst/>
        </p:spPr>
        <p:txBody>
          <a:bodyPr/>
          <a:lstStyle>
            <a:lvl1pPr algn="ctr" rtl="1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1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1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1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1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1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1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1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1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he-IL" sz="3800" b="1" dirty="0" smtClean="0">
                <a:ln w="10541" cmpd="sng">
                  <a:solidFill>
                    <a:prstClr val="white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ea typeface="+mn-ea"/>
                <a:cs typeface="Gisha" panose="020B0502040204020203" pitchFamily="34" charset="-79"/>
              </a:rPr>
              <a:t>יישום דוח </a:t>
            </a:r>
            <a:r>
              <a:rPr lang="he-IL" sz="3800" b="1" dirty="0">
                <a:ln w="10541" cmpd="sng">
                  <a:solidFill>
                    <a:prstClr val="white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ea typeface="+mn-ea"/>
                <a:cs typeface="Gisha" panose="020B0502040204020203" pitchFamily="34" charset="-79"/>
              </a:rPr>
              <a:t>שטאובר עד כה:</a:t>
            </a:r>
          </a:p>
        </p:txBody>
      </p:sp>
    </p:spTree>
    <p:extLst>
      <p:ext uri="{BB962C8B-B14F-4D97-AF65-F5344CB8AC3E}">
        <p14:creationId xmlns:p14="http://schemas.microsoft.com/office/powerpoint/2010/main" val="388846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827584" y="44624"/>
            <a:ext cx="8229600" cy="720080"/>
          </a:xfrm>
        </p:spPr>
        <p:txBody>
          <a:bodyPr/>
          <a:lstStyle/>
          <a:p>
            <a:pPr algn="r"/>
            <a:r>
              <a:rPr lang="he-IL" dirty="0" smtClean="0">
                <a:solidFill>
                  <a:srgbClr val="0070C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פיילוט עבודה מהבית</a:t>
            </a:r>
            <a:endParaRPr lang="he-IL" dirty="0">
              <a:solidFill>
                <a:srgbClr val="0070C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26350" y="836712"/>
            <a:ext cx="8913168" cy="5184576"/>
          </a:xfrm>
        </p:spPr>
        <p:txBody>
          <a:bodyPr>
            <a:normAutofit/>
          </a:bodyPr>
          <a:lstStyle/>
          <a:p>
            <a:pPr lvl="0" rtl="1"/>
            <a:r>
              <a:rPr lang="he-IL" sz="2500" b="1" dirty="0" smtClean="0">
                <a:solidFill>
                  <a:schemeClr val="accent4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לצורך יישום החלטה זו הקימה </a:t>
            </a:r>
            <a:r>
              <a:rPr lang="he-IL" sz="2500" b="1" dirty="0" err="1" smtClean="0">
                <a:solidFill>
                  <a:schemeClr val="accent4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נש"מ</a:t>
            </a:r>
            <a:r>
              <a:rPr lang="he-IL" sz="2500" b="1" dirty="0" smtClean="0">
                <a:solidFill>
                  <a:schemeClr val="accent4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צוות בין-משרדי בשיתוף הממונה על השכר, אגף התקציבים ומשרד רה"מ</a:t>
            </a:r>
            <a:r>
              <a:rPr lang="he-IL" sz="2500" dirty="0" smtClean="0">
                <a:solidFill>
                  <a:schemeClr val="accent4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.</a:t>
            </a:r>
            <a:endParaRPr lang="he-IL" sz="2500" dirty="0">
              <a:solidFill>
                <a:schemeClr val="accent4">
                  <a:lumMod val="75000"/>
                </a:schemeClr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lvl="0" rtl="1"/>
            <a:r>
              <a:rPr lang="he-IL" sz="2500" b="1" dirty="0" smtClean="0">
                <a:solidFill>
                  <a:schemeClr val="accent4">
                    <a:lumMod val="7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הצוות קיים מספר ישיבות והחליט על: </a:t>
            </a:r>
            <a:endParaRPr lang="he-IL" sz="2500" dirty="0">
              <a:solidFill>
                <a:schemeClr val="accent4">
                  <a:lumMod val="75000"/>
                </a:schemeClr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pic>
        <p:nvPicPr>
          <p:cNvPr id="7" name="תמונה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40768"/>
            <a:ext cx="1721281" cy="135094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aphicFrame>
        <p:nvGraphicFramePr>
          <p:cNvPr id="4" name="דיאגרמה 3">
            <a:hlinkClick r:id="" action="ppaction://noaction"/>
          </p:cNvPr>
          <p:cNvGraphicFramePr/>
          <p:nvPr>
            <p:extLst>
              <p:ext uri="{D42A27DB-BD31-4B8C-83A1-F6EECF244321}">
                <p14:modId xmlns:p14="http://schemas.microsoft.com/office/powerpoint/2010/main" val="1843721080"/>
              </p:ext>
            </p:extLst>
          </p:nvPr>
        </p:nvGraphicFramePr>
        <p:xfrm>
          <a:off x="107504" y="2852936"/>
          <a:ext cx="4680520" cy="33525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814" y="2852936"/>
            <a:ext cx="422874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043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he-IL" dirty="0" smtClean="0"/>
              <a:t>נושאים במיקוד ב- 2016</a:t>
            </a:r>
            <a:endParaRPr lang="he-IL" dirty="0"/>
          </a:p>
        </p:txBody>
      </p:sp>
      <p:graphicFrame>
        <p:nvGraphicFramePr>
          <p:cNvPr id="4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4814720"/>
              </p:ext>
            </p:extLst>
          </p:nvPr>
        </p:nvGraphicFramePr>
        <p:xfrm>
          <a:off x="683568" y="1412776"/>
          <a:ext cx="8229600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3987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7621994"/>
              </p:ext>
            </p:extLst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algn="ctr"/>
            <a:r>
              <a:rPr lang="he-IL" dirty="0" smtClean="0"/>
              <a:t>אתגרים מרכזיים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3822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891504" y="-10200"/>
            <a:ext cx="8229600" cy="774904"/>
          </a:xfrm>
        </p:spPr>
        <p:txBody>
          <a:bodyPr/>
          <a:lstStyle/>
          <a:p>
            <a:pPr algn="r"/>
            <a:r>
              <a:rPr lang="he-IL" dirty="0" smtClean="0">
                <a:solidFill>
                  <a:srgbClr val="0070C0"/>
                </a:solidFill>
              </a:rPr>
              <a:t>נשים בשירות המדינה</a:t>
            </a:r>
            <a:endParaRPr lang="he-IL" dirty="0">
              <a:solidFill>
                <a:srgbClr val="0070C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16"/>
            <a:ext cx="3178199" cy="1049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783772"/>
            <a:ext cx="5157223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423" y="1196752"/>
            <a:ext cx="5436096" cy="261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63581"/>
            <a:ext cx="5157239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77" y="4221088"/>
            <a:ext cx="5577396" cy="2636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דיאגרמה 6"/>
          <p:cNvGraphicFramePr/>
          <p:nvPr>
            <p:extLst>
              <p:ext uri="{D42A27DB-BD31-4B8C-83A1-F6EECF244321}">
                <p14:modId xmlns:p14="http://schemas.microsoft.com/office/powerpoint/2010/main" val="4242429101"/>
              </p:ext>
            </p:extLst>
          </p:nvPr>
        </p:nvGraphicFramePr>
        <p:xfrm>
          <a:off x="107504" y="1719910"/>
          <a:ext cx="3086101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דיאגרמה 7"/>
          <p:cNvGraphicFramePr/>
          <p:nvPr>
            <p:extLst>
              <p:ext uri="{D42A27DB-BD31-4B8C-83A1-F6EECF244321}">
                <p14:modId xmlns:p14="http://schemas.microsoft.com/office/powerpoint/2010/main" val="1331283097"/>
              </p:ext>
            </p:extLst>
          </p:nvPr>
        </p:nvGraphicFramePr>
        <p:xfrm>
          <a:off x="107504" y="2636912"/>
          <a:ext cx="3171061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0" name="דיאגרמה 9"/>
          <p:cNvGraphicFramePr/>
          <p:nvPr>
            <p:extLst>
              <p:ext uri="{D42A27DB-BD31-4B8C-83A1-F6EECF244321}">
                <p14:modId xmlns:p14="http://schemas.microsoft.com/office/powerpoint/2010/main" val="3903283104"/>
              </p:ext>
            </p:extLst>
          </p:nvPr>
        </p:nvGraphicFramePr>
        <p:xfrm>
          <a:off x="5801458" y="4116006"/>
          <a:ext cx="3171061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val="325486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544" y="31901"/>
            <a:ext cx="528637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07" y="518074"/>
            <a:ext cx="7176832" cy="317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353512"/>
            <a:ext cx="5400600" cy="350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11" y="6021288"/>
            <a:ext cx="2533348" cy="836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819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tMKFWXxGAyYfCtF4ddJkuV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tMKFWXxGAyYfCtF4ddJkuV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רחבה">
  <a:themeElements>
    <a:clrScheme name="רחבה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רחבה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224932A-0EE5-490D-AE65-D2E086680F24}"/>
</file>

<file path=customXml/itemProps2.xml><?xml version="1.0" encoding="utf-8"?>
<ds:datastoreItem xmlns:ds="http://schemas.openxmlformats.org/officeDocument/2006/customXml" ds:itemID="{BFD350D3-D840-4193-99FA-56D52F82201E}"/>
</file>

<file path=customXml/itemProps3.xml><?xml version="1.0" encoding="utf-8"?>
<ds:datastoreItem xmlns:ds="http://schemas.openxmlformats.org/officeDocument/2006/customXml" ds:itemID="{8BE01D84-4C70-43ED-BD9E-1064F21D21E9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1012</TotalTime>
  <Words>606</Words>
  <Application>Microsoft Office PowerPoint</Application>
  <PresentationFormat>‫הצגה על המסך (4:3)</PresentationFormat>
  <Paragraphs>65</Paragraphs>
  <Slides>8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8</vt:i4>
      </vt:variant>
    </vt:vector>
  </HeadingPairs>
  <TitlesOfParts>
    <vt:vector size="9" baseType="lpstr">
      <vt:lpstr>רחבה</vt:lpstr>
      <vt:lpstr>מצגת של PowerPoint</vt:lpstr>
      <vt:lpstr>מצגת של PowerPoint</vt:lpstr>
      <vt:lpstr>מצגת של PowerPoint</vt:lpstr>
      <vt:lpstr>פיילוט עבודה מהבית</vt:lpstr>
      <vt:lpstr>נושאים במיקוד ב- 2016</vt:lpstr>
      <vt:lpstr>אתגרים מרכזיים</vt:lpstr>
      <vt:lpstr>נשים בשירות המדינה</vt:lpstr>
      <vt:lpstr>מצגת של PowerPoint</vt:lpstr>
    </vt:vector>
  </TitlesOfParts>
  <Company>נציבות שירות המדינה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ענבר סבאג שפייזמן</dc:creator>
  <cp:lastModifiedBy>רון צור</cp:lastModifiedBy>
  <cp:revision>112</cp:revision>
  <dcterms:created xsi:type="dcterms:W3CDTF">2016-01-14T10:08:24Z</dcterms:created>
  <dcterms:modified xsi:type="dcterms:W3CDTF">2016-03-08T11:42:00Z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