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</p:sldIdLst>
  <p:sldSz cx="9144000" cy="6858000" type="screen4x3"/>
  <p:notesSz cx="6669088" cy="9928225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8" d="100"/>
          <a:sy n="108" d="100"/>
        </p:scale>
        <p:origin x="-72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9401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0602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4431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2676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5346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5471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49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8817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6513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24920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4665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DEF78-D08C-439A-B904-AB13859C7B4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5B97B-9AF0-4EBB-ABBE-B4152A5BCA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8301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637235"/>
              </p:ext>
            </p:extLst>
          </p:nvPr>
        </p:nvGraphicFramePr>
        <p:xfrm>
          <a:off x="1835696" y="1628800"/>
          <a:ext cx="5655822" cy="912876"/>
        </p:xfrm>
        <a:graphic>
          <a:graphicData uri="http://schemas.openxmlformats.org/drawingml/2006/table">
            <a:tbl>
              <a:tblPr rtl="1" firstRow="1" bandRow="1">
                <a:tableStyleId>{69012ECD-51FC-41F1-AA8D-1B2483CD663E}</a:tableStyleId>
              </a:tblPr>
              <a:tblGrid>
                <a:gridCol w="1885274"/>
                <a:gridCol w="1885274"/>
                <a:gridCol w="1885274"/>
              </a:tblGrid>
              <a:tr h="316980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נשים</a:t>
                      </a:r>
                      <a:endParaRPr lang="he-I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גברים</a:t>
                      </a:r>
                      <a:endParaRPr lang="he-I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116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סגל מוביל</a:t>
                      </a:r>
                      <a:endParaRPr lang="he-IL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32%</a:t>
                      </a:r>
                      <a:endParaRPr lang="he-I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68%</a:t>
                      </a:r>
                      <a:endParaRPr lang="he-I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663254"/>
              </p:ext>
            </p:extLst>
          </p:nvPr>
        </p:nvGraphicFramePr>
        <p:xfrm>
          <a:off x="2843808" y="3573016"/>
          <a:ext cx="4032447" cy="1158224"/>
        </p:xfrm>
        <a:graphic>
          <a:graphicData uri="http://schemas.openxmlformats.org/drawingml/2006/table">
            <a:tbl>
              <a:tblPr rtl="1" firstRow="1" bandRow="1">
                <a:tableStyleId>{69012ECD-51FC-41F1-AA8D-1B2483CD663E}</a:tableStyleId>
              </a:tblPr>
              <a:tblGrid>
                <a:gridCol w="1344149"/>
                <a:gridCol w="1344149"/>
                <a:gridCol w="1344149"/>
              </a:tblGrid>
              <a:tr h="606185">
                <a:tc>
                  <a:txBody>
                    <a:bodyPr/>
                    <a:lstStyle/>
                    <a:p>
                      <a:pPr algn="ctr" rtl="1"/>
                      <a:endParaRPr lang="he-IL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סה"כ בני מיעוטים</a:t>
                      </a:r>
                      <a:endParaRPr lang="he-I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סה"כ עובדים</a:t>
                      </a:r>
                      <a:endParaRPr lang="he-I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144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סגל מוביל</a:t>
                      </a:r>
                      <a:endParaRPr lang="he-IL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2.6%</a:t>
                      </a:r>
                      <a:endParaRPr lang="he-I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22</a:t>
                      </a:r>
                      <a:endParaRPr lang="he-IL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15616" y="416858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u="sng" dirty="0" smtClean="0"/>
              <a:t>ייצוג הולם </a:t>
            </a:r>
            <a:r>
              <a:rPr lang="he-IL" sz="4000" b="1" u="sng" smtClean="0"/>
              <a:t>סגל בכיר מוביל</a:t>
            </a:r>
            <a:endParaRPr lang="he-IL" sz="4000" b="1" u="sng" dirty="0"/>
          </a:p>
        </p:txBody>
      </p:sp>
    </p:spTree>
    <p:extLst>
      <p:ext uri="{BB962C8B-B14F-4D97-AF65-F5344CB8AC3E}">
        <p14:creationId xmlns:p14="http://schemas.microsoft.com/office/powerpoint/2010/main" val="4119180078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F5B826-42F6-4FE3-B2C1-65B00FC42B50}"/>
</file>

<file path=customXml/itemProps2.xml><?xml version="1.0" encoding="utf-8"?>
<ds:datastoreItem xmlns:ds="http://schemas.openxmlformats.org/officeDocument/2006/customXml" ds:itemID="{E56183E9-D250-4F96-B783-63AAA5095F40}"/>
</file>

<file path=customXml/itemProps3.xml><?xml version="1.0" encoding="utf-8"?>
<ds:datastoreItem xmlns:ds="http://schemas.openxmlformats.org/officeDocument/2006/customXml" ds:itemID="{930CF00B-C0C3-4F0B-9C06-607F7B185F61}"/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23</Words>
  <Application>Microsoft Office PowerPoint</Application>
  <PresentationFormat>‫הצגה על המסך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2" baseType="lpstr">
      <vt:lpstr>ערכת נושא Office</vt:lpstr>
      <vt:lpstr>מצגת של PowerPoint</vt:lpstr>
    </vt:vector>
  </TitlesOfParts>
  <Company>נציבות שירות המדינה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יובל ספרדי</dc:creator>
  <cp:lastModifiedBy>רון צור</cp:lastModifiedBy>
  <cp:revision>7</cp:revision>
  <cp:lastPrinted>2016-03-08T12:23:16Z</cp:lastPrinted>
  <dcterms:created xsi:type="dcterms:W3CDTF">2016-03-08T11:21:43Z</dcterms:created>
  <dcterms:modified xsi:type="dcterms:W3CDTF">2016-03-08T17:05:46Z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