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customXml/itemProps1.xml" ContentType="application/vnd.openxmlformats-officedocument.customXmlProperties+xml"/>
  <Default Extension="rels" ContentType="application/vnd.openxmlformats-package.relationship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diagrams/layout3.xml" ContentType="application/vnd.openxmlformats-officedocument.drawingml.diagramLayout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Default Extension="png" ContentType="image/png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customXml/itemProps2.xml" ContentType="application/vnd.openxmlformats-officedocument.customXmlPropertie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Default Extension="jpeg" ContentType="image/jpeg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Default Extension="jpg" ContentType="image/jpeg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8"/>
  </p:notesMasterIdLst>
  <p:sldIdLst>
    <p:sldId id="279" r:id="rId2"/>
    <p:sldId id="282" r:id="rId3"/>
    <p:sldId id="317" r:id="rId4"/>
    <p:sldId id="321" r:id="rId5"/>
    <p:sldId id="327" r:id="rId6"/>
    <p:sldId id="284" r:id="rId7"/>
    <p:sldId id="293" r:id="rId8"/>
    <p:sldId id="322" r:id="rId9"/>
    <p:sldId id="323" r:id="rId10"/>
    <p:sldId id="324" r:id="rId11"/>
    <p:sldId id="330" r:id="rId12"/>
    <p:sldId id="275" r:id="rId13"/>
    <p:sldId id="326" r:id="rId14"/>
    <p:sldId id="325" r:id="rId15"/>
    <p:sldId id="298" r:id="rId16"/>
    <p:sldId id="329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336699"/>
    <a:srgbClr val="003399"/>
    <a:srgbClr val="E25B00"/>
    <a:srgbClr val="8E0000"/>
    <a:srgbClr val="333300"/>
    <a:srgbClr val="003366"/>
    <a:srgbClr val="800000"/>
    <a:srgbClr val="008000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00" autoAdjust="0"/>
    <p:restoredTop sz="81544" autoAdjust="0"/>
  </p:normalViewPr>
  <p:slideViewPr>
    <p:cSldViewPr>
      <p:cViewPr>
        <p:scale>
          <a:sx n="95" d="100"/>
          <a:sy n="95" d="100"/>
        </p:scale>
        <p:origin x="-366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200" d="100"/>
        <a:sy n="2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4B1717-ABBD-40DC-A1CA-357DD3724115}" type="doc">
      <dgm:prSet loTypeId="urn:microsoft.com/office/officeart/2005/8/layout/cycle6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89795127-D860-4462-A8F2-6FDF4840D098}">
      <dgm:prSet phldrT="[Text]" custT="1"/>
      <dgm:spPr/>
      <dgm:t>
        <a:bodyPr/>
        <a:lstStyle/>
        <a:p>
          <a:pPr rtl="1"/>
          <a:r>
            <a:rPr lang="he-IL" sz="1800" dirty="0" smtClean="0"/>
            <a:t>בני נוער מארגני המסיבה </a:t>
          </a:r>
          <a:endParaRPr lang="en-US" sz="1800" dirty="0"/>
        </a:p>
      </dgm:t>
    </dgm:pt>
    <dgm:pt modelId="{533B87A1-C1F8-48C2-B315-D86E94566CE2}" type="parTrans" cxnId="{D67AF1AE-9E83-4B87-9B4A-BBB099C0D629}">
      <dgm:prSet/>
      <dgm:spPr/>
      <dgm:t>
        <a:bodyPr/>
        <a:lstStyle/>
        <a:p>
          <a:endParaRPr lang="en-US" sz="2000"/>
        </a:p>
      </dgm:t>
    </dgm:pt>
    <dgm:pt modelId="{B0C31F85-5B13-4262-A440-65475F6526CC}" type="sibTrans" cxnId="{D67AF1AE-9E83-4B87-9B4A-BBB099C0D629}">
      <dgm:prSet/>
      <dgm:spPr/>
      <dgm:t>
        <a:bodyPr/>
        <a:lstStyle/>
        <a:p>
          <a:endParaRPr lang="en-US" sz="2000"/>
        </a:p>
      </dgm:t>
    </dgm:pt>
    <dgm:pt modelId="{E326506F-27BA-4D3C-A47E-659A7EA9C3ED}">
      <dgm:prSet custT="1"/>
      <dgm:spPr/>
      <dgm:t>
        <a:bodyPr/>
        <a:lstStyle/>
        <a:p>
          <a:pPr rtl="1"/>
          <a:r>
            <a:rPr lang="he-IL" sz="1800" dirty="0" smtClean="0"/>
            <a:t>בעלי המועדון בו מתקיימת המסיבה</a:t>
          </a:r>
        </a:p>
      </dgm:t>
    </dgm:pt>
    <dgm:pt modelId="{8A9277E1-150B-486D-9CD6-048E4C101930}" type="parTrans" cxnId="{B5E52B5F-7AF8-4287-B22F-C67F672FC243}">
      <dgm:prSet/>
      <dgm:spPr/>
      <dgm:t>
        <a:bodyPr/>
        <a:lstStyle/>
        <a:p>
          <a:endParaRPr lang="en-US" sz="2000"/>
        </a:p>
      </dgm:t>
    </dgm:pt>
    <dgm:pt modelId="{515D29A6-86E9-48A8-B4DD-BCEBE58743C7}" type="sibTrans" cxnId="{B5E52B5F-7AF8-4287-B22F-C67F672FC243}">
      <dgm:prSet/>
      <dgm:spPr/>
      <dgm:t>
        <a:bodyPr/>
        <a:lstStyle/>
        <a:p>
          <a:endParaRPr lang="en-US" sz="2000"/>
        </a:p>
      </dgm:t>
    </dgm:pt>
    <dgm:pt modelId="{0D29D9BA-CD75-4490-A1C1-415D0480B37D}">
      <dgm:prSet custT="1"/>
      <dgm:spPr/>
      <dgm:t>
        <a:bodyPr/>
        <a:lstStyle/>
        <a:p>
          <a:pPr rtl="1"/>
          <a:r>
            <a:rPr lang="he-IL" sz="1800" smtClean="0"/>
            <a:t>הנהגת ההורים בביהס</a:t>
          </a:r>
          <a:endParaRPr lang="he-IL" sz="1800" dirty="0" smtClean="0"/>
        </a:p>
      </dgm:t>
    </dgm:pt>
    <dgm:pt modelId="{5F941636-6AAF-4897-A264-1064ED01047B}" type="parTrans" cxnId="{87C5CCFA-0FF6-4743-B5EA-69D4B9E34575}">
      <dgm:prSet/>
      <dgm:spPr/>
      <dgm:t>
        <a:bodyPr/>
        <a:lstStyle/>
        <a:p>
          <a:endParaRPr lang="en-US" sz="2000"/>
        </a:p>
      </dgm:t>
    </dgm:pt>
    <dgm:pt modelId="{F3C8B43F-DEEE-4EE0-A7FB-4857CD50E8C8}" type="sibTrans" cxnId="{87C5CCFA-0FF6-4743-B5EA-69D4B9E34575}">
      <dgm:prSet/>
      <dgm:spPr/>
      <dgm:t>
        <a:bodyPr/>
        <a:lstStyle/>
        <a:p>
          <a:endParaRPr lang="en-US" sz="2000"/>
        </a:p>
      </dgm:t>
    </dgm:pt>
    <dgm:pt modelId="{BFBED8D8-F4A6-4A27-B4AD-EB8F4A092ED9}">
      <dgm:prSet custT="1"/>
      <dgm:spPr/>
      <dgm:t>
        <a:bodyPr/>
        <a:lstStyle/>
        <a:p>
          <a:pPr rtl="1"/>
          <a:r>
            <a:rPr lang="he-IL" sz="1800" smtClean="0"/>
            <a:t>גורמי הבטחון ביישוב</a:t>
          </a:r>
          <a:endParaRPr lang="he-IL" sz="1800" dirty="0" smtClean="0"/>
        </a:p>
      </dgm:t>
    </dgm:pt>
    <dgm:pt modelId="{7B0FD2BB-BF76-4656-B2A6-0517725672EE}" type="parTrans" cxnId="{5028A495-6A7A-4292-B266-19818D5F5DA2}">
      <dgm:prSet/>
      <dgm:spPr/>
      <dgm:t>
        <a:bodyPr/>
        <a:lstStyle/>
        <a:p>
          <a:endParaRPr lang="en-US" sz="2000"/>
        </a:p>
      </dgm:t>
    </dgm:pt>
    <dgm:pt modelId="{67C089D8-6750-4D40-A352-DAF088C44FD9}" type="sibTrans" cxnId="{5028A495-6A7A-4292-B266-19818D5F5DA2}">
      <dgm:prSet/>
      <dgm:spPr/>
      <dgm:t>
        <a:bodyPr/>
        <a:lstStyle/>
        <a:p>
          <a:endParaRPr lang="en-US" sz="2000"/>
        </a:p>
      </dgm:t>
    </dgm:pt>
    <dgm:pt modelId="{DD00CB44-4CD0-4513-A9E9-0DDDC73AE7F7}">
      <dgm:prSet custT="1"/>
      <dgm:spPr/>
      <dgm:t>
        <a:bodyPr/>
        <a:lstStyle/>
        <a:p>
          <a:pPr rtl="1"/>
          <a:endParaRPr lang="he-IL" sz="1800" dirty="0" smtClean="0"/>
        </a:p>
        <a:p>
          <a:pPr rtl="1"/>
          <a:r>
            <a:rPr lang="he-IL" sz="1800" dirty="0" smtClean="0"/>
            <a:t>סיירת ההורים</a:t>
          </a:r>
        </a:p>
      </dgm:t>
    </dgm:pt>
    <dgm:pt modelId="{A8CBCD8E-275B-4011-9775-694F65F9BEED}" type="parTrans" cxnId="{EA709C69-8A9F-4CA0-9A73-7F1C27C500F2}">
      <dgm:prSet/>
      <dgm:spPr/>
      <dgm:t>
        <a:bodyPr/>
        <a:lstStyle/>
        <a:p>
          <a:endParaRPr lang="en-US" sz="2000"/>
        </a:p>
      </dgm:t>
    </dgm:pt>
    <dgm:pt modelId="{4D745E45-F7CF-4003-BAC2-A3BE000B4031}" type="sibTrans" cxnId="{EA709C69-8A9F-4CA0-9A73-7F1C27C500F2}">
      <dgm:prSet/>
      <dgm:spPr/>
      <dgm:t>
        <a:bodyPr/>
        <a:lstStyle/>
        <a:p>
          <a:endParaRPr lang="en-US" sz="2000"/>
        </a:p>
      </dgm:t>
    </dgm:pt>
    <dgm:pt modelId="{88B695F6-B3A4-4100-8308-08D0197E43D9}">
      <dgm:prSet custT="1"/>
      <dgm:spPr/>
      <dgm:t>
        <a:bodyPr/>
        <a:lstStyle/>
        <a:p>
          <a:pPr rtl="1"/>
          <a:endParaRPr lang="he-IL" sz="1400" dirty="0" smtClean="0"/>
        </a:p>
      </dgm:t>
    </dgm:pt>
    <dgm:pt modelId="{E85B05BB-1F28-4724-9E0A-75F6730B6DF3}" type="parTrans" cxnId="{24C70664-CFDC-4B28-9673-F39E3630A18D}">
      <dgm:prSet/>
      <dgm:spPr/>
      <dgm:t>
        <a:bodyPr/>
        <a:lstStyle/>
        <a:p>
          <a:endParaRPr lang="en-US" sz="2000"/>
        </a:p>
      </dgm:t>
    </dgm:pt>
    <dgm:pt modelId="{FF9EA3B4-5E19-4D31-94FE-209E5CB2B777}" type="sibTrans" cxnId="{24C70664-CFDC-4B28-9673-F39E3630A18D}">
      <dgm:prSet/>
      <dgm:spPr/>
      <dgm:t>
        <a:bodyPr/>
        <a:lstStyle/>
        <a:p>
          <a:endParaRPr lang="en-US" sz="2000"/>
        </a:p>
      </dgm:t>
    </dgm:pt>
    <dgm:pt modelId="{8C80855E-4535-4251-8151-6294BBCF1F84}" type="pres">
      <dgm:prSet presAssocID="{E14B1717-ABBD-40DC-A1CA-357DD372411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9F94C04-6CCE-452E-BF3E-8B64E45E96F9}" type="pres">
      <dgm:prSet presAssocID="{89795127-D860-4462-A8F2-6FDF4840D098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0D6B9C-F70B-4C65-942E-7381BD8286CA}" type="pres">
      <dgm:prSet presAssocID="{89795127-D860-4462-A8F2-6FDF4840D098}" presName="spNode" presStyleCnt="0"/>
      <dgm:spPr/>
    </dgm:pt>
    <dgm:pt modelId="{C30CF28A-F521-4C67-9134-61EB2F51EF82}" type="pres">
      <dgm:prSet presAssocID="{B0C31F85-5B13-4262-A440-65475F6526CC}" presName="sibTrans" presStyleLbl="sibTrans1D1" presStyleIdx="0" presStyleCnt="5"/>
      <dgm:spPr/>
      <dgm:t>
        <a:bodyPr/>
        <a:lstStyle/>
        <a:p>
          <a:endParaRPr lang="en-US"/>
        </a:p>
      </dgm:t>
    </dgm:pt>
    <dgm:pt modelId="{21FD87A0-14A8-43FA-8E31-034ECC753956}" type="pres">
      <dgm:prSet presAssocID="{E326506F-27BA-4D3C-A47E-659A7EA9C3ED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C53343-886E-4422-A5D6-067B80B7C3A4}" type="pres">
      <dgm:prSet presAssocID="{E326506F-27BA-4D3C-A47E-659A7EA9C3ED}" presName="spNode" presStyleCnt="0"/>
      <dgm:spPr/>
    </dgm:pt>
    <dgm:pt modelId="{6144E2A1-BA60-4342-BD38-AD0E55E65316}" type="pres">
      <dgm:prSet presAssocID="{515D29A6-86E9-48A8-B4DD-BCEBE58743C7}" presName="sibTrans" presStyleLbl="sibTrans1D1" presStyleIdx="1" presStyleCnt="5"/>
      <dgm:spPr/>
      <dgm:t>
        <a:bodyPr/>
        <a:lstStyle/>
        <a:p>
          <a:endParaRPr lang="en-US"/>
        </a:p>
      </dgm:t>
    </dgm:pt>
    <dgm:pt modelId="{082EF8D0-32CD-44C6-B1DE-631CBB6BE65D}" type="pres">
      <dgm:prSet presAssocID="{0D29D9BA-CD75-4490-A1C1-415D0480B37D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94C6DE-1C57-42D6-9267-29E0061A1DC6}" type="pres">
      <dgm:prSet presAssocID="{0D29D9BA-CD75-4490-A1C1-415D0480B37D}" presName="spNode" presStyleCnt="0"/>
      <dgm:spPr/>
    </dgm:pt>
    <dgm:pt modelId="{F9B228BA-DB84-4381-944E-75C6B5DAFB62}" type="pres">
      <dgm:prSet presAssocID="{F3C8B43F-DEEE-4EE0-A7FB-4857CD50E8C8}" presName="sibTrans" presStyleLbl="sibTrans1D1" presStyleIdx="2" presStyleCnt="5"/>
      <dgm:spPr/>
      <dgm:t>
        <a:bodyPr/>
        <a:lstStyle/>
        <a:p>
          <a:endParaRPr lang="en-US"/>
        </a:p>
      </dgm:t>
    </dgm:pt>
    <dgm:pt modelId="{BF557509-EB3C-48DF-B31E-8733093153F6}" type="pres">
      <dgm:prSet presAssocID="{BFBED8D8-F4A6-4A27-B4AD-EB8F4A092ED9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E880A4-C692-4629-A6B1-B226396C90FF}" type="pres">
      <dgm:prSet presAssocID="{BFBED8D8-F4A6-4A27-B4AD-EB8F4A092ED9}" presName="spNode" presStyleCnt="0"/>
      <dgm:spPr/>
    </dgm:pt>
    <dgm:pt modelId="{FA55A12B-9E80-47F8-A443-E42D7FD949AD}" type="pres">
      <dgm:prSet presAssocID="{67C089D8-6750-4D40-A352-DAF088C44FD9}" presName="sibTrans" presStyleLbl="sibTrans1D1" presStyleIdx="3" presStyleCnt="5"/>
      <dgm:spPr/>
      <dgm:t>
        <a:bodyPr/>
        <a:lstStyle/>
        <a:p>
          <a:endParaRPr lang="en-US"/>
        </a:p>
      </dgm:t>
    </dgm:pt>
    <dgm:pt modelId="{F28B41E5-324C-45DF-B49A-509A3233EB81}" type="pres">
      <dgm:prSet presAssocID="{DD00CB44-4CD0-4513-A9E9-0DDDC73AE7F7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A2D6B1-7885-40DB-A7A5-1046A3F0F34B}" type="pres">
      <dgm:prSet presAssocID="{DD00CB44-4CD0-4513-A9E9-0DDDC73AE7F7}" presName="spNode" presStyleCnt="0"/>
      <dgm:spPr/>
    </dgm:pt>
    <dgm:pt modelId="{E1B51CB4-95BB-4347-8F15-064485C4759D}" type="pres">
      <dgm:prSet presAssocID="{4D745E45-F7CF-4003-BAC2-A3BE000B4031}" presName="sibTrans" presStyleLbl="sibTrans1D1" presStyleIdx="4" presStyleCnt="5"/>
      <dgm:spPr/>
      <dgm:t>
        <a:bodyPr/>
        <a:lstStyle/>
        <a:p>
          <a:endParaRPr lang="en-US"/>
        </a:p>
      </dgm:t>
    </dgm:pt>
  </dgm:ptLst>
  <dgm:cxnLst>
    <dgm:cxn modelId="{4D19D9B1-6852-4AD5-8CB3-602138DD19CD}" type="presOf" srcId="{89795127-D860-4462-A8F2-6FDF4840D098}" destId="{F9F94C04-6CCE-452E-BF3E-8B64E45E96F9}" srcOrd="0" destOrd="0" presId="urn:microsoft.com/office/officeart/2005/8/layout/cycle6"/>
    <dgm:cxn modelId="{EA709C69-8A9F-4CA0-9A73-7F1C27C500F2}" srcId="{E14B1717-ABBD-40DC-A1CA-357DD3724115}" destId="{DD00CB44-4CD0-4513-A9E9-0DDDC73AE7F7}" srcOrd="4" destOrd="0" parTransId="{A8CBCD8E-275B-4011-9775-694F65F9BEED}" sibTransId="{4D745E45-F7CF-4003-BAC2-A3BE000B4031}"/>
    <dgm:cxn modelId="{EF6F4FA9-3DBD-4244-A3B8-F70336037A50}" type="presOf" srcId="{0D29D9BA-CD75-4490-A1C1-415D0480B37D}" destId="{082EF8D0-32CD-44C6-B1DE-631CBB6BE65D}" srcOrd="0" destOrd="0" presId="urn:microsoft.com/office/officeart/2005/8/layout/cycle6"/>
    <dgm:cxn modelId="{44606317-DE97-4EBF-A03B-0518F1214E29}" type="presOf" srcId="{515D29A6-86E9-48A8-B4DD-BCEBE58743C7}" destId="{6144E2A1-BA60-4342-BD38-AD0E55E65316}" srcOrd="0" destOrd="0" presId="urn:microsoft.com/office/officeart/2005/8/layout/cycle6"/>
    <dgm:cxn modelId="{0084D882-A332-424B-9AC1-38AF0E40F609}" type="presOf" srcId="{BFBED8D8-F4A6-4A27-B4AD-EB8F4A092ED9}" destId="{BF557509-EB3C-48DF-B31E-8733093153F6}" srcOrd="0" destOrd="0" presId="urn:microsoft.com/office/officeart/2005/8/layout/cycle6"/>
    <dgm:cxn modelId="{3A421DB8-A103-4137-8AB1-9895E2EDC8BE}" type="presOf" srcId="{B0C31F85-5B13-4262-A440-65475F6526CC}" destId="{C30CF28A-F521-4C67-9134-61EB2F51EF82}" srcOrd="0" destOrd="0" presId="urn:microsoft.com/office/officeart/2005/8/layout/cycle6"/>
    <dgm:cxn modelId="{9822CAA4-D67B-4D5F-A12E-E4110EFFFBAE}" type="presOf" srcId="{DD00CB44-4CD0-4513-A9E9-0DDDC73AE7F7}" destId="{F28B41E5-324C-45DF-B49A-509A3233EB81}" srcOrd="0" destOrd="0" presId="urn:microsoft.com/office/officeart/2005/8/layout/cycle6"/>
    <dgm:cxn modelId="{D67AF1AE-9E83-4B87-9B4A-BBB099C0D629}" srcId="{E14B1717-ABBD-40DC-A1CA-357DD3724115}" destId="{89795127-D860-4462-A8F2-6FDF4840D098}" srcOrd="0" destOrd="0" parTransId="{533B87A1-C1F8-48C2-B315-D86E94566CE2}" sibTransId="{B0C31F85-5B13-4262-A440-65475F6526CC}"/>
    <dgm:cxn modelId="{87C5CCFA-0FF6-4743-B5EA-69D4B9E34575}" srcId="{E14B1717-ABBD-40DC-A1CA-357DD3724115}" destId="{0D29D9BA-CD75-4490-A1C1-415D0480B37D}" srcOrd="2" destOrd="0" parTransId="{5F941636-6AAF-4897-A264-1064ED01047B}" sibTransId="{F3C8B43F-DEEE-4EE0-A7FB-4857CD50E8C8}"/>
    <dgm:cxn modelId="{4209F1DF-4554-424C-B247-73773F758D26}" type="presOf" srcId="{E14B1717-ABBD-40DC-A1CA-357DD3724115}" destId="{8C80855E-4535-4251-8151-6294BBCF1F84}" srcOrd="0" destOrd="0" presId="urn:microsoft.com/office/officeart/2005/8/layout/cycle6"/>
    <dgm:cxn modelId="{18E9C5F0-6A83-477F-98C1-6014F7E46FAF}" type="presOf" srcId="{E326506F-27BA-4D3C-A47E-659A7EA9C3ED}" destId="{21FD87A0-14A8-43FA-8E31-034ECC753956}" srcOrd="0" destOrd="0" presId="urn:microsoft.com/office/officeart/2005/8/layout/cycle6"/>
    <dgm:cxn modelId="{BBFB59B6-EF65-4FF3-88A2-64B315BC8CFF}" type="presOf" srcId="{4D745E45-F7CF-4003-BAC2-A3BE000B4031}" destId="{E1B51CB4-95BB-4347-8F15-064485C4759D}" srcOrd="0" destOrd="0" presId="urn:microsoft.com/office/officeart/2005/8/layout/cycle6"/>
    <dgm:cxn modelId="{5028A495-6A7A-4292-B266-19818D5F5DA2}" srcId="{E14B1717-ABBD-40DC-A1CA-357DD3724115}" destId="{BFBED8D8-F4A6-4A27-B4AD-EB8F4A092ED9}" srcOrd="3" destOrd="0" parTransId="{7B0FD2BB-BF76-4656-B2A6-0517725672EE}" sibTransId="{67C089D8-6750-4D40-A352-DAF088C44FD9}"/>
    <dgm:cxn modelId="{5EDE8B84-4141-4103-899F-7C97EAFA71B9}" type="presOf" srcId="{F3C8B43F-DEEE-4EE0-A7FB-4857CD50E8C8}" destId="{F9B228BA-DB84-4381-944E-75C6B5DAFB62}" srcOrd="0" destOrd="0" presId="urn:microsoft.com/office/officeart/2005/8/layout/cycle6"/>
    <dgm:cxn modelId="{B5E52B5F-7AF8-4287-B22F-C67F672FC243}" srcId="{E14B1717-ABBD-40DC-A1CA-357DD3724115}" destId="{E326506F-27BA-4D3C-A47E-659A7EA9C3ED}" srcOrd="1" destOrd="0" parTransId="{8A9277E1-150B-486D-9CD6-048E4C101930}" sibTransId="{515D29A6-86E9-48A8-B4DD-BCEBE58743C7}"/>
    <dgm:cxn modelId="{24C70664-CFDC-4B28-9673-F39E3630A18D}" srcId="{DD00CB44-4CD0-4513-A9E9-0DDDC73AE7F7}" destId="{88B695F6-B3A4-4100-8308-08D0197E43D9}" srcOrd="0" destOrd="0" parTransId="{E85B05BB-1F28-4724-9E0A-75F6730B6DF3}" sibTransId="{FF9EA3B4-5E19-4D31-94FE-209E5CB2B777}"/>
    <dgm:cxn modelId="{6997F420-BCD8-4915-84F7-3C7916C10CD9}" type="presOf" srcId="{67C089D8-6750-4D40-A352-DAF088C44FD9}" destId="{FA55A12B-9E80-47F8-A443-E42D7FD949AD}" srcOrd="0" destOrd="0" presId="urn:microsoft.com/office/officeart/2005/8/layout/cycle6"/>
    <dgm:cxn modelId="{15F8FF9B-0A7B-4C10-812E-09323B931759}" type="presOf" srcId="{88B695F6-B3A4-4100-8308-08D0197E43D9}" destId="{F28B41E5-324C-45DF-B49A-509A3233EB81}" srcOrd="0" destOrd="1" presId="urn:microsoft.com/office/officeart/2005/8/layout/cycle6"/>
    <dgm:cxn modelId="{E47F70A6-8C70-4AB1-A363-176799629CFC}" type="presParOf" srcId="{8C80855E-4535-4251-8151-6294BBCF1F84}" destId="{F9F94C04-6CCE-452E-BF3E-8B64E45E96F9}" srcOrd="0" destOrd="0" presId="urn:microsoft.com/office/officeart/2005/8/layout/cycle6"/>
    <dgm:cxn modelId="{932671EC-099E-463E-89A2-0775122FDC38}" type="presParOf" srcId="{8C80855E-4535-4251-8151-6294BBCF1F84}" destId="{F00D6B9C-F70B-4C65-942E-7381BD8286CA}" srcOrd="1" destOrd="0" presId="urn:microsoft.com/office/officeart/2005/8/layout/cycle6"/>
    <dgm:cxn modelId="{292284DC-1C67-4BAA-AE40-5D7C2B3F1F81}" type="presParOf" srcId="{8C80855E-4535-4251-8151-6294BBCF1F84}" destId="{C30CF28A-F521-4C67-9134-61EB2F51EF82}" srcOrd="2" destOrd="0" presId="urn:microsoft.com/office/officeart/2005/8/layout/cycle6"/>
    <dgm:cxn modelId="{E03FFC21-CF7D-4C99-B335-67E05892941F}" type="presParOf" srcId="{8C80855E-4535-4251-8151-6294BBCF1F84}" destId="{21FD87A0-14A8-43FA-8E31-034ECC753956}" srcOrd="3" destOrd="0" presId="urn:microsoft.com/office/officeart/2005/8/layout/cycle6"/>
    <dgm:cxn modelId="{E1C6A0CA-B60A-4E92-AD4D-7708C7C619FA}" type="presParOf" srcId="{8C80855E-4535-4251-8151-6294BBCF1F84}" destId="{D9C53343-886E-4422-A5D6-067B80B7C3A4}" srcOrd="4" destOrd="0" presId="urn:microsoft.com/office/officeart/2005/8/layout/cycle6"/>
    <dgm:cxn modelId="{860BA65C-89DF-4DFE-8851-70DC7C02D895}" type="presParOf" srcId="{8C80855E-4535-4251-8151-6294BBCF1F84}" destId="{6144E2A1-BA60-4342-BD38-AD0E55E65316}" srcOrd="5" destOrd="0" presId="urn:microsoft.com/office/officeart/2005/8/layout/cycle6"/>
    <dgm:cxn modelId="{A37721BB-72EF-4E63-B36E-1FE8D68C4595}" type="presParOf" srcId="{8C80855E-4535-4251-8151-6294BBCF1F84}" destId="{082EF8D0-32CD-44C6-B1DE-631CBB6BE65D}" srcOrd="6" destOrd="0" presId="urn:microsoft.com/office/officeart/2005/8/layout/cycle6"/>
    <dgm:cxn modelId="{E10A07F5-91F6-456C-B461-33BAE9B5C56B}" type="presParOf" srcId="{8C80855E-4535-4251-8151-6294BBCF1F84}" destId="{AB94C6DE-1C57-42D6-9267-29E0061A1DC6}" srcOrd="7" destOrd="0" presId="urn:microsoft.com/office/officeart/2005/8/layout/cycle6"/>
    <dgm:cxn modelId="{A5EFB872-1869-4E71-B7A3-F17B480AF855}" type="presParOf" srcId="{8C80855E-4535-4251-8151-6294BBCF1F84}" destId="{F9B228BA-DB84-4381-944E-75C6B5DAFB62}" srcOrd="8" destOrd="0" presId="urn:microsoft.com/office/officeart/2005/8/layout/cycle6"/>
    <dgm:cxn modelId="{1B6C2536-17CC-4783-A06B-373B94A4F58D}" type="presParOf" srcId="{8C80855E-4535-4251-8151-6294BBCF1F84}" destId="{BF557509-EB3C-48DF-B31E-8733093153F6}" srcOrd="9" destOrd="0" presId="urn:microsoft.com/office/officeart/2005/8/layout/cycle6"/>
    <dgm:cxn modelId="{5E3044F6-5300-4A33-8ED0-CDBD6A1416D1}" type="presParOf" srcId="{8C80855E-4535-4251-8151-6294BBCF1F84}" destId="{3FE880A4-C692-4629-A6B1-B226396C90FF}" srcOrd="10" destOrd="0" presId="urn:microsoft.com/office/officeart/2005/8/layout/cycle6"/>
    <dgm:cxn modelId="{D5F105DB-8AA4-47B8-B11A-E36494075F0E}" type="presParOf" srcId="{8C80855E-4535-4251-8151-6294BBCF1F84}" destId="{FA55A12B-9E80-47F8-A443-E42D7FD949AD}" srcOrd="11" destOrd="0" presId="urn:microsoft.com/office/officeart/2005/8/layout/cycle6"/>
    <dgm:cxn modelId="{82677DCA-4F56-4666-8D13-4F709A2B6EA2}" type="presParOf" srcId="{8C80855E-4535-4251-8151-6294BBCF1F84}" destId="{F28B41E5-324C-45DF-B49A-509A3233EB81}" srcOrd="12" destOrd="0" presId="urn:microsoft.com/office/officeart/2005/8/layout/cycle6"/>
    <dgm:cxn modelId="{B5131C23-B75F-439E-B1F2-BBC53B528A49}" type="presParOf" srcId="{8C80855E-4535-4251-8151-6294BBCF1F84}" destId="{F8A2D6B1-7885-40DB-A7A5-1046A3F0F34B}" srcOrd="13" destOrd="0" presId="urn:microsoft.com/office/officeart/2005/8/layout/cycle6"/>
    <dgm:cxn modelId="{065CDA0C-B588-4942-AC08-798C418345D3}" type="presParOf" srcId="{8C80855E-4535-4251-8151-6294BBCF1F84}" destId="{E1B51CB4-95BB-4347-8F15-064485C4759D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14B1717-ABBD-40DC-A1CA-357DD3724115}" type="doc">
      <dgm:prSet loTypeId="urn:microsoft.com/office/officeart/2005/8/layout/cycle6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89795127-D860-4462-A8F2-6FDF4840D098}">
      <dgm:prSet phldrT="[Text]" custT="1"/>
      <dgm:spPr/>
      <dgm:t>
        <a:bodyPr/>
        <a:lstStyle/>
        <a:p>
          <a:pPr rtl="1"/>
          <a:r>
            <a:rPr lang="he-IL" sz="1800" dirty="0" smtClean="0"/>
            <a:t>בני נוער מארגני המסיבה </a:t>
          </a:r>
          <a:endParaRPr lang="en-US" sz="1800" dirty="0"/>
        </a:p>
      </dgm:t>
    </dgm:pt>
    <dgm:pt modelId="{533B87A1-C1F8-48C2-B315-D86E94566CE2}" type="parTrans" cxnId="{D67AF1AE-9E83-4B87-9B4A-BBB099C0D629}">
      <dgm:prSet/>
      <dgm:spPr/>
      <dgm:t>
        <a:bodyPr/>
        <a:lstStyle/>
        <a:p>
          <a:endParaRPr lang="en-US" sz="2000"/>
        </a:p>
      </dgm:t>
    </dgm:pt>
    <dgm:pt modelId="{B0C31F85-5B13-4262-A440-65475F6526CC}" type="sibTrans" cxnId="{D67AF1AE-9E83-4B87-9B4A-BBB099C0D629}">
      <dgm:prSet/>
      <dgm:spPr/>
      <dgm:t>
        <a:bodyPr/>
        <a:lstStyle/>
        <a:p>
          <a:endParaRPr lang="en-US" sz="2000"/>
        </a:p>
      </dgm:t>
    </dgm:pt>
    <dgm:pt modelId="{E326506F-27BA-4D3C-A47E-659A7EA9C3ED}">
      <dgm:prSet custT="1"/>
      <dgm:spPr/>
      <dgm:t>
        <a:bodyPr/>
        <a:lstStyle/>
        <a:p>
          <a:pPr rtl="1"/>
          <a:r>
            <a:rPr lang="he-IL" sz="1800" dirty="0" smtClean="0"/>
            <a:t>בעלי המועדון בו מתקיימת המסיבה</a:t>
          </a:r>
        </a:p>
      </dgm:t>
    </dgm:pt>
    <dgm:pt modelId="{8A9277E1-150B-486D-9CD6-048E4C101930}" type="parTrans" cxnId="{B5E52B5F-7AF8-4287-B22F-C67F672FC243}">
      <dgm:prSet/>
      <dgm:spPr/>
      <dgm:t>
        <a:bodyPr/>
        <a:lstStyle/>
        <a:p>
          <a:endParaRPr lang="en-US" sz="2000"/>
        </a:p>
      </dgm:t>
    </dgm:pt>
    <dgm:pt modelId="{515D29A6-86E9-48A8-B4DD-BCEBE58743C7}" type="sibTrans" cxnId="{B5E52B5F-7AF8-4287-B22F-C67F672FC243}">
      <dgm:prSet/>
      <dgm:spPr/>
      <dgm:t>
        <a:bodyPr/>
        <a:lstStyle/>
        <a:p>
          <a:endParaRPr lang="en-US" sz="2000"/>
        </a:p>
      </dgm:t>
    </dgm:pt>
    <dgm:pt modelId="{0D29D9BA-CD75-4490-A1C1-415D0480B37D}">
      <dgm:prSet custT="1"/>
      <dgm:spPr/>
      <dgm:t>
        <a:bodyPr/>
        <a:lstStyle/>
        <a:p>
          <a:pPr rtl="1"/>
          <a:r>
            <a:rPr lang="he-IL" sz="1800" smtClean="0"/>
            <a:t>הנהגת ההורים בביהס</a:t>
          </a:r>
          <a:endParaRPr lang="he-IL" sz="1800" dirty="0" smtClean="0"/>
        </a:p>
      </dgm:t>
    </dgm:pt>
    <dgm:pt modelId="{5F941636-6AAF-4897-A264-1064ED01047B}" type="parTrans" cxnId="{87C5CCFA-0FF6-4743-B5EA-69D4B9E34575}">
      <dgm:prSet/>
      <dgm:spPr/>
      <dgm:t>
        <a:bodyPr/>
        <a:lstStyle/>
        <a:p>
          <a:endParaRPr lang="en-US" sz="2000"/>
        </a:p>
      </dgm:t>
    </dgm:pt>
    <dgm:pt modelId="{F3C8B43F-DEEE-4EE0-A7FB-4857CD50E8C8}" type="sibTrans" cxnId="{87C5CCFA-0FF6-4743-B5EA-69D4B9E34575}">
      <dgm:prSet/>
      <dgm:spPr/>
      <dgm:t>
        <a:bodyPr/>
        <a:lstStyle/>
        <a:p>
          <a:endParaRPr lang="en-US" sz="2000"/>
        </a:p>
      </dgm:t>
    </dgm:pt>
    <dgm:pt modelId="{BFBED8D8-F4A6-4A27-B4AD-EB8F4A092ED9}">
      <dgm:prSet custT="1"/>
      <dgm:spPr/>
      <dgm:t>
        <a:bodyPr/>
        <a:lstStyle/>
        <a:p>
          <a:pPr rtl="1"/>
          <a:r>
            <a:rPr lang="he-IL" sz="1800" smtClean="0"/>
            <a:t>גורמי הבטחון ביישוב</a:t>
          </a:r>
          <a:endParaRPr lang="he-IL" sz="1800" dirty="0" smtClean="0"/>
        </a:p>
      </dgm:t>
    </dgm:pt>
    <dgm:pt modelId="{7B0FD2BB-BF76-4656-B2A6-0517725672EE}" type="parTrans" cxnId="{5028A495-6A7A-4292-B266-19818D5F5DA2}">
      <dgm:prSet/>
      <dgm:spPr/>
      <dgm:t>
        <a:bodyPr/>
        <a:lstStyle/>
        <a:p>
          <a:endParaRPr lang="en-US" sz="2000"/>
        </a:p>
      </dgm:t>
    </dgm:pt>
    <dgm:pt modelId="{67C089D8-6750-4D40-A352-DAF088C44FD9}" type="sibTrans" cxnId="{5028A495-6A7A-4292-B266-19818D5F5DA2}">
      <dgm:prSet/>
      <dgm:spPr/>
      <dgm:t>
        <a:bodyPr/>
        <a:lstStyle/>
        <a:p>
          <a:endParaRPr lang="en-US" sz="2000"/>
        </a:p>
      </dgm:t>
    </dgm:pt>
    <dgm:pt modelId="{DD00CB44-4CD0-4513-A9E9-0DDDC73AE7F7}">
      <dgm:prSet custT="1"/>
      <dgm:spPr/>
      <dgm:t>
        <a:bodyPr/>
        <a:lstStyle/>
        <a:p>
          <a:pPr rtl="1"/>
          <a:endParaRPr lang="he-IL" sz="1800" dirty="0" smtClean="0"/>
        </a:p>
        <a:p>
          <a:pPr rtl="1"/>
          <a:r>
            <a:rPr lang="he-IL" sz="1800" dirty="0" smtClean="0"/>
            <a:t>סיירת ההורים</a:t>
          </a:r>
        </a:p>
      </dgm:t>
    </dgm:pt>
    <dgm:pt modelId="{A8CBCD8E-275B-4011-9775-694F65F9BEED}" type="parTrans" cxnId="{EA709C69-8A9F-4CA0-9A73-7F1C27C500F2}">
      <dgm:prSet/>
      <dgm:spPr/>
      <dgm:t>
        <a:bodyPr/>
        <a:lstStyle/>
        <a:p>
          <a:endParaRPr lang="en-US" sz="2000"/>
        </a:p>
      </dgm:t>
    </dgm:pt>
    <dgm:pt modelId="{4D745E45-F7CF-4003-BAC2-A3BE000B4031}" type="sibTrans" cxnId="{EA709C69-8A9F-4CA0-9A73-7F1C27C500F2}">
      <dgm:prSet/>
      <dgm:spPr/>
      <dgm:t>
        <a:bodyPr/>
        <a:lstStyle/>
        <a:p>
          <a:endParaRPr lang="en-US" sz="2000"/>
        </a:p>
      </dgm:t>
    </dgm:pt>
    <dgm:pt modelId="{88B695F6-B3A4-4100-8308-08D0197E43D9}">
      <dgm:prSet custT="1"/>
      <dgm:spPr/>
      <dgm:t>
        <a:bodyPr/>
        <a:lstStyle/>
        <a:p>
          <a:pPr rtl="1"/>
          <a:endParaRPr lang="he-IL" sz="1400" dirty="0" smtClean="0"/>
        </a:p>
      </dgm:t>
    </dgm:pt>
    <dgm:pt modelId="{E85B05BB-1F28-4724-9E0A-75F6730B6DF3}" type="parTrans" cxnId="{24C70664-CFDC-4B28-9673-F39E3630A18D}">
      <dgm:prSet/>
      <dgm:spPr/>
      <dgm:t>
        <a:bodyPr/>
        <a:lstStyle/>
        <a:p>
          <a:endParaRPr lang="en-US" sz="2000"/>
        </a:p>
      </dgm:t>
    </dgm:pt>
    <dgm:pt modelId="{FF9EA3B4-5E19-4D31-94FE-209E5CB2B777}" type="sibTrans" cxnId="{24C70664-CFDC-4B28-9673-F39E3630A18D}">
      <dgm:prSet/>
      <dgm:spPr/>
      <dgm:t>
        <a:bodyPr/>
        <a:lstStyle/>
        <a:p>
          <a:endParaRPr lang="en-US" sz="2000"/>
        </a:p>
      </dgm:t>
    </dgm:pt>
    <dgm:pt modelId="{8C80855E-4535-4251-8151-6294BBCF1F84}" type="pres">
      <dgm:prSet presAssocID="{E14B1717-ABBD-40DC-A1CA-357DD372411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9F94C04-6CCE-452E-BF3E-8B64E45E96F9}" type="pres">
      <dgm:prSet presAssocID="{89795127-D860-4462-A8F2-6FDF4840D098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0D6B9C-F70B-4C65-942E-7381BD8286CA}" type="pres">
      <dgm:prSet presAssocID="{89795127-D860-4462-A8F2-6FDF4840D098}" presName="spNode" presStyleCnt="0"/>
      <dgm:spPr/>
    </dgm:pt>
    <dgm:pt modelId="{C30CF28A-F521-4C67-9134-61EB2F51EF82}" type="pres">
      <dgm:prSet presAssocID="{B0C31F85-5B13-4262-A440-65475F6526CC}" presName="sibTrans" presStyleLbl="sibTrans1D1" presStyleIdx="0" presStyleCnt="5"/>
      <dgm:spPr/>
      <dgm:t>
        <a:bodyPr/>
        <a:lstStyle/>
        <a:p>
          <a:endParaRPr lang="en-US"/>
        </a:p>
      </dgm:t>
    </dgm:pt>
    <dgm:pt modelId="{21FD87A0-14A8-43FA-8E31-034ECC753956}" type="pres">
      <dgm:prSet presAssocID="{E326506F-27BA-4D3C-A47E-659A7EA9C3ED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C53343-886E-4422-A5D6-067B80B7C3A4}" type="pres">
      <dgm:prSet presAssocID="{E326506F-27BA-4D3C-A47E-659A7EA9C3ED}" presName="spNode" presStyleCnt="0"/>
      <dgm:spPr/>
    </dgm:pt>
    <dgm:pt modelId="{6144E2A1-BA60-4342-BD38-AD0E55E65316}" type="pres">
      <dgm:prSet presAssocID="{515D29A6-86E9-48A8-B4DD-BCEBE58743C7}" presName="sibTrans" presStyleLbl="sibTrans1D1" presStyleIdx="1" presStyleCnt="5"/>
      <dgm:spPr/>
      <dgm:t>
        <a:bodyPr/>
        <a:lstStyle/>
        <a:p>
          <a:endParaRPr lang="en-US"/>
        </a:p>
      </dgm:t>
    </dgm:pt>
    <dgm:pt modelId="{082EF8D0-32CD-44C6-B1DE-631CBB6BE65D}" type="pres">
      <dgm:prSet presAssocID="{0D29D9BA-CD75-4490-A1C1-415D0480B37D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94C6DE-1C57-42D6-9267-29E0061A1DC6}" type="pres">
      <dgm:prSet presAssocID="{0D29D9BA-CD75-4490-A1C1-415D0480B37D}" presName="spNode" presStyleCnt="0"/>
      <dgm:spPr/>
    </dgm:pt>
    <dgm:pt modelId="{F9B228BA-DB84-4381-944E-75C6B5DAFB62}" type="pres">
      <dgm:prSet presAssocID="{F3C8B43F-DEEE-4EE0-A7FB-4857CD50E8C8}" presName="sibTrans" presStyleLbl="sibTrans1D1" presStyleIdx="2" presStyleCnt="5"/>
      <dgm:spPr/>
      <dgm:t>
        <a:bodyPr/>
        <a:lstStyle/>
        <a:p>
          <a:endParaRPr lang="en-US"/>
        </a:p>
      </dgm:t>
    </dgm:pt>
    <dgm:pt modelId="{BF557509-EB3C-48DF-B31E-8733093153F6}" type="pres">
      <dgm:prSet presAssocID="{BFBED8D8-F4A6-4A27-B4AD-EB8F4A092ED9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E880A4-C692-4629-A6B1-B226396C90FF}" type="pres">
      <dgm:prSet presAssocID="{BFBED8D8-F4A6-4A27-B4AD-EB8F4A092ED9}" presName="spNode" presStyleCnt="0"/>
      <dgm:spPr/>
    </dgm:pt>
    <dgm:pt modelId="{FA55A12B-9E80-47F8-A443-E42D7FD949AD}" type="pres">
      <dgm:prSet presAssocID="{67C089D8-6750-4D40-A352-DAF088C44FD9}" presName="sibTrans" presStyleLbl="sibTrans1D1" presStyleIdx="3" presStyleCnt="5"/>
      <dgm:spPr/>
      <dgm:t>
        <a:bodyPr/>
        <a:lstStyle/>
        <a:p>
          <a:endParaRPr lang="en-US"/>
        </a:p>
      </dgm:t>
    </dgm:pt>
    <dgm:pt modelId="{F28B41E5-324C-45DF-B49A-509A3233EB81}" type="pres">
      <dgm:prSet presAssocID="{DD00CB44-4CD0-4513-A9E9-0DDDC73AE7F7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A2D6B1-7885-40DB-A7A5-1046A3F0F34B}" type="pres">
      <dgm:prSet presAssocID="{DD00CB44-4CD0-4513-A9E9-0DDDC73AE7F7}" presName="spNode" presStyleCnt="0"/>
      <dgm:spPr/>
    </dgm:pt>
    <dgm:pt modelId="{E1B51CB4-95BB-4347-8F15-064485C4759D}" type="pres">
      <dgm:prSet presAssocID="{4D745E45-F7CF-4003-BAC2-A3BE000B4031}" presName="sibTrans" presStyleLbl="sibTrans1D1" presStyleIdx="4" presStyleCnt="5"/>
      <dgm:spPr/>
      <dgm:t>
        <a:bodyPr/>
        <a:lstStyle/>
        <a:p>
          <a:endParaRPr lang="en-US"/>
        </a:p>
      </dgm:t>
    </dgm:pt>
  </dgm:ptLst>
  <dgm:cxnLst>
    <dgm:cxn modelId="{DE4674AD-AA4F-4AD9-B1B9-052C495E3737}" type="presOf" srcId="{BFBED8D8-F4A6-4A27-B4AD-EB8F4A092ED9}" destId="{BF557509-EB3C-48DF-B31E-8733093153F6}" srcOrd="0" destOrd="0" presId="urn:microsoft.com/office/officeart/2005/8/layout/cycle6"/>
    <dgm:cxn modelId="{8384E990-3904-4E09-97FA-65E6F68D5F56}" type="presOf" srcId="{E14B1717-ABBD-40DC-A1CA-357DD3724115}" destId="{8C80855E-4535-4251-8151-6294BBCF1F84}" srcOrd="0" destOrd="0" presId="urn:microsoft.com/office/officeart/2005/8/layout/cycle6"/>
    <dgm:cxn modelId="{EA709C69-8A9F-4CA0-9A73-7F1C27C500F2}" srcId="{E14B1717-ABBD-40DC-A1CA-357DD3724115}" destId="{DD00CB44-4CD0-4513-A9E9-0DDDC73AE7F7}" srcOrd="4" destOrd="0" parTransId="{A8CBCD8E-275B-4011-9775-694F65F9BEED}" sibTransId="{4D745E45-F7CF-4003-BAC2-A3BE000B4031}"/>
    <dgm:cxn modelId="{4CBA7114-E87E-40BE-84C9-942ECC018BD3}" type="presOf" srcId="{88B695F6-B3A4-4100-8308-08D0197E43D9}" destId="{F28B41E5-324C-45DF-B49A-509A3233EB81}" srcOrd="0" destOrd="1" presId="urn:microsoft.com/office/officeart/2005/8/layout/cycle6"/>
    <dgm:cxn modelId="{87C5CCFA-0FF6-4743-B5EA-69D4B9E34575}" srcId="{E14B1717-ABBD-40DC-A1CA-357DD3724115}" destId="{0D29D9BA-CD75-4490-A1C1-415D0480B37D}" srcOrd="2" destOrd="0" parTransId="{5F941636-6AAF-4897-A264-1064ED01047B}" sibTransId="{F3C8B43F-DEEE-4EE0-A7FB-4857CD50E8C8}"/>
    <dgm:cxn modelId="{2AF2AC7B-96E2-4976-82FB-B406A6148173}" type="presOf" srcId="{4D745E45-F7CF-4003-BAC2-A3BE000B4031}" destId="{E1B51CB4-95BB-4347-8F15-064485C4759D}" srcOrd="0" destOrd="0" presId="urn:microsoft.com/office/officeart/2005/8/layout/cycle6"/>
    <dgm:cxn modelId="{D67AF1AE-9E83-4B87-9B4A-BBB099C0D629}" srcId="{E14B1717-ABBD-40DC-A1CA-357DD3724115}" destId="{89795127-D860-4462-A8F2-6FDF4840D098}" srcOrd="0" destOrd="0" parTransId="{533B87A1-C1F8-48C2-B315-D86E94566CE2}" sibTransId="{B0C31F85-5B13-4262-A440-65475F6526CC}"/>
    <dgm:cxn modelId="{46A52F6E-CE50-43D3-B7F6-81D3DA85D66D}" type="presOf" srcId="{515D29A6-86E9-48A8-B4DD-BCEBE58743C7}" destId="{6144E2A1-BA60-4342-BD38-AD0E55E65316}" srcOrd="0" destOrd="0" presId="urn:microsoft.com/office/officeart/2005/8/layout/cycle6"/>
    <dgm:cxn modelId="{9EF56CF3-C716-427A-8E25-F78C3471D684}" type="presOf" srcId="{0D29D9BA-CD75-4490-A1C1-415D0480B37D}" destId="{082EF8D0-32CD-44C6-B1DE-631CBB6BE65D}" srcOrd="0" destOrd="0" presId="urn:microsoft.com/office/officeart/2005/8/layout/cycle6"/>
    <dgm:cxn modelId="{5EA4BA7D-D51A-4E9A-84EA-F551A56553DB}" type="presOf" srcId="{B0C31F85-5B13-4262-A440-65475F6526CC}" destId="{C30CF28A-F521-4C67-9134-61EB2F51EF82}" srcOrd="0" destOrd="0" presId="urn:microsoft.com/office/officeart/2005/8/layout/cycle6"/>
    <dgm:cxn modelId="{2EB827C6-B8C6-4704-A6FA-E4F786DB250E}" type="presOf" srcId="{67C089D8-6750-4D40-A352-DAF088C44FD9}" destId="{FA55A12B-9E80-47F8-A443-E42D7FD949AD}" srcOrd="0" destOrd="0" presId="urn:microsoft.com/office/officeart/2005/8/layout/cycle6"/>
    <dgm:cxn modelId="{5028A495-6A7A-4292-B266-19818D5F5DA2}" srcId="{E14B1717-ABBD-40DC-A1CA-357DD3724115}" destId="{BFBED8D8-F4A6-4A27-B4AD-EB8F4A092ED9}" srcOrd="3" destOrd="0" parTransId="{7B0FD2BB-BF76-4656-B2A6-0517725672EE}" sibTransId="{67C089D8-6750-4D40-A352-DAF088C44FD9}"/>
    <dgm:cxn modelId="{66C6B604-CCE6-49AE-B321-691A71433269}" type="presOf" srcId="{F3C8B43F-DEEE-4EE0-A7FB-4857CD50E8C8}" destId="{F9B228BA-DB84-4381-944E-75C6B5DAFB62}" srcOrd="0" destOrd="0" presId="urn:microsoft.com/office/officeart/2005/8/layout/cycle6"/>
    <dgm:cxn modelId="{C7B78FF4-15C9-4C50-9722-553282DBBE6B}" type="presOf" srcId="{DD00CB44-4CD0-4513-A9E9-0DDDC73AE7F7}" destId="{F28B41E5-324C-45DF-B49A-509A3233EB81}" srcOrd="0" destOrd="0" presId="urn:microsoft.com/office/officeart/2005/8/layout/cycle6"/>
    <dgm:cxn modelId="{24C70664-CFDC-4B28-9673-F39E3630A18D}" srcId="{DD00CB44-4CD0-4513-A9E9-0DDDC73AE7F7}" destId="{88B695F6-B3A4-4100-8308-08D0197E43D9}" srcOrd="0" destOrd="0" parTransId="{E85B05BB-1F28-4724-9E0A-75F6730B6DF3}" sibTransId="{FF9EA3B4-5E19-4D31-94FE-209E5CB2B777}"/>
    <dgm:cxn modelId="{B5E52B5F-7AF8-4287-B22F-C67F672FC243}" srcId="{E14B1717-ABBD-40DC-A1CA-357DD3724115}" destId="{E326506F-27BA-4D3C-A47E-659A7EA9C3ED}" srcOrd="1" destOrd="0" parTransId="{8A9277E1-150B-486D-9CD6-048E4C101930}" sibTransId="{515D29A6-86E9-48A8-B4DD-BCEBE58743C7}"/>
    <dgm:cxn modelId="{38B7AC58-2364-4EDD-8DBA-1093BCFF0EE3}" type="presOf" srcId="{89795127-D860-4462-A8F2-6FDF4840D098}" destId="{F9F94C04-6CCE-452E-BF3E-8B64E45E96F9}" srcOrd="0" destOrd="0" presId="urn:microsoft.com/office/officeart/2005/8/layout/cycle6"/>
    <dgm:cxn modelId="{24FEBEA6-DE48-4D5A-A2C7-6C33BF4175C9}" type="presOf" srcId="{E326506F-27BA-4D3C-A47E-659A7EA9C3ED}" destId="{21FD87A0-14A8-43FA-8E31-034ECC753956}" srcOrd="0" destOrd="0" presId="urn:microsoft.com/office/officeart/2005/8/layout/cycle6"/>
    <dgm:cxn modelId="{D9EBD5A2-D9A0-4E62-983C-5A5D2D647BC1}" type="presParOf" srcId="{8C80855E-4535-4251-8151-6294BBCF1F84}" destId="{F9F94C04-6CCE-452E-BF3E-8B64E45E96F9}" srcOrd="0" destOrd="0" presId="urn:microsoft.com/office/officeart/2005/8/layout/cycle6"/>
    <dgm:cxn modelId="{812E58FC-946A-499B-921B-17F01EF2AA5C}" type="presParOf" srcId="{8C80855E-4535-4251-8151-6294BBCF1F84}" destId="{F00D6B9C-F70B-4C65-942E-7381BD8286CA}" srcOrd="1" destOrd="0" presId="urn:microsoft.com/office/officeart/2005/8/layout/cycle6"/>
    <dgm:cxn modelId="{614F6636-DCFB-44D4-AC7F-C8A633D8EA53}" type="presParOf" srcId="{8C80855E-4535-4251-8151-6294BBCF1F84}" destId="{C30CF28A-F521-4C67-9134-61EB2F51EF82}" srcOrd="2" destOrd="0" presId="urn:microsoft.com/office/officeart/2005/8/layout/cycle6"/>
    <dgm:cxn modelId="{173B7624-BEB3-4F2C-A77A-F841CB518570}" type="presParOf" srcId="{8C80855E-4535-4251-8151-6294BBCF1F84}" destId="{21FD87A0-14A8-43FA-8E31-034ECC753956}" srcOrd="3" destOrd="0" presId="urn:microsoft.com/office/officeart/2005/8/layout/cycle6"/>
    <dgm:cxn modelId="{DC413935-D7CB-461F-83B8-2BD018DAAE9D}" type="presParOf" srcId="{8C80855E-4535-4251-8151-6294BBCF1F84}" destId="{D9C53343-886E-4422-A5D6-067B80B7C3A4}" srcOrd="4" destOrd="0" presId="urn:microsoft.com/office/officeart/2005/8/layout/cycle6"/>
    <dgm:cxn modelId="{11724C02-3CC4-4CB8-8856-3E4BAAECA7BA}" type="presParOf" srcId="{8C80855E-4535-4251-8151-6294BBCF1F84}" destId="{6144E2A1-BA60-4342-BD38-AD0E55E65316}" srcOrd="5" destOrd="0" presId="urn:microsoft.com/office/officeart/2005/8/layout/cycle6"/>
    <dgm:cxn modelId="{320FCC89-22DE-41AE-AE35-3DF3922A37B0}" type="presParOf" srcId="{8C80855E-4535-4251-8151-6294BBCF1F84}" destId="{082EF8D0-32CD-44C6-B1DE-631CBB6BE65D}" srcOrd="6" destOrd="0" presId="urn:microsoft.com/office/officeart/2005/8/layout/cycle6"/>
    <dgm:cxn modelId="{E7CDBF3F-1E50-48D3-BFE2-3FA25AA99B90}" type="presParOf" srcId="{8C80855E-4535-4251-8151-6294BBCF1F84}" destId="{AB94C6DE-1C57-42D6-9267-29E0061A1DC6}" srcOrd="7" destOrd="0" presId="urn:microsoft.com/office/officeart/2005/8/layout/cycle6"/>
    <dgm:cxn modelId="{67A2212E-E2FD-4662-BE93-7F5AF94536A8}" type="presParOf" srcId="{8C80855E-4535-4251-8151-6294BBCF1F84}" destId="{F9B228BA-DB84-4381-944E-75C6B5DAFB62}" srcOrd="8" destOrd="0" presId="urn:microsoft.com/office/officeart/2005/8/layout/cycle6"/>
    <dgm:cxn modelId="{D47217B0-B57C-4959-AD0D-1E0ABD8D2C43}" type="presParOf" srcId="{8C80855E-4535-4251-8151-6294BBCF1F84}" destId="{BF557509-EB3C-48DF-B31E-8733093153F6}" srcOrd="9" destOrd="0" presId="urn:microsoft.com/office/officeart/2005/8/layout/cycle6"/>
    <dgm:cxn modelId="{A5C8CDA4-3A66-4282-9D3E-440FFE83BA82}" type="presParOf" srcId="{8C80855E-4535-4251-8151-6294BBCF1F84}" destId="{3FE880A4-C692-4629-A6B1-B226396C90FF}" srcOrd="10" destOrd="0" presId="urn:microsoft.com/office/officeart/2005/8/layout/cycle6"/>
    <dgm:cxn modelId="{D938785C-5DC6-4FBF-967B-46EDEB55079A}" type="presParOf" srcId="{8C80855E-4535-4251-8151-6294BBCF1F84}" destId="{FA55A12B-9E80-47F8-A443-E42D7FD949AD}" srcOrd="11" destOrd="0" presId="urn:microsoft.com/office/officeart/2005/8/layout/cycle6"/>
    <dgm:cxn modelId="{B6248AD2-D321-4907-B46A-DF2BDAE29CBE}" type="presParOf" srcId="{8C80855E-4535-4251-8151-6294BBCF1F84}" destId="{F28B41E5-324C-45DF-B49A-509A3233EB81}" srcOrd="12" destOrd="0" presId="urn:microsoft.com/office/officeart/2005/8/layout/cycle6"/>
    <dgm:cxn modelId="{760EDE04-9681-4055-B458-DF2B8796F7F5}" type="presParOf" srcId="{8C80855E-4535-4251-8151-6294BBCF1F84}" destId="{F8A2D6B1-7885-40DB-A7A5-1046A3F0F34B}" srcOrd="13" destOrd="0" presId="urn:microsoft.com/office/officeart/2005/8/layout/cycle6"/>
    <dgm:cxn modelId="{3D0652AA-AFBD-4F70-86A4-C07E750C54AD}" type="presParOf" srcId="{8C80855E-4535-4251-8151-6294BBCF1F84}" destId="{E1B51CB4-95BB-4347-8F15-064485C4759D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14B1717-ABBD-40DC-A1CA-357DD3724115}" type="doc">
      <dgm:prSet loTypeId="urn:microsoft.com/office/officeart/2005/8/layout/cycle6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89795127-D860-4462-A8F2-6FDF4840D098}">
      <dgm:prSet phldrT="[Text]" custT="1"/>
      <dgm:spPr/>
      <dgm:t>
        <a:bodyPr/>
        <a:lstStyle/>
        <a:p>
          <a:pPr rtl="1"/>
          <a:r>
            <a:rPr lang="he-IL" sz="1800" dirty="0" smtClean="0"/>
            <a:t>בני נוער מארגני המסיבה </a:t>
          </a:r>
          <a:endParaRPr lang="en-US" sz="1800" dirty="0"/>
        </a:p>
      </dgm:t>
    </dgm:pt>
    <dgm:pt modelId="{533B87A1-C1F8-48C2-B315-D86E94566CE2}" type="parTrans" cxnId="{D67AF1AE-9E83-4B87-9B4A-BBB099C0D629}">
      <dgm:prSet/>
      <dgm:spPr/>
      <dgm:t>
        <a:bodyPr/>
        <a:lstStyle/>
        <a:p>
          <a:endParaRPr lang="en-US" sz="2000"/>
        </a:p>
      </dgm:t>
    </dgm:pt>
    <dgm:pt modelId="{B0C31F85-5B13-4262-A440-65475F6526CC}" type="sibTrans" cxnId="{D67AF1AE-9E83-4B87-9B4A-BBB099C0D629}">
      <dgm:prSet/>
      <dgm:spPr/>
      <dgm:t>
        <a:bodyPr/>
        <a:lstStyle/>
        <a:p>
          <a:endParaRPr lang="en-US" sz="2000"/>
        </a:p>
      </dgm:t>
    </dgm:pt>
    <dgm:pt modelId="{E326506F-27BA-4D3C-A47E-659A7EA9C3ED}">
      <dgm:prSet custT="1"/>
      <dgm:spPr/>
      <dgm:t>
        <a:bodyPr/>
        <a:lstStyle/>
        <a:p>
          <a:pPr rtl="1"/>
          <a:r>
            <a:rPr lang="he-IL" sz="1800" dirty="0" smtClean="0"/>
            <a:t>בעלי המועדון בו מתקיימת המסיבה</a:t>
          </a:r>
        </a:p>
      </dgm:t>
    </dgm:pt>
    <dgm:pt modelId="{8A9277E1-150B-486D-9CD6-048E4C101930}" type="parTrans" cxnId="{B5E52B5F-7AF8-4287-B22F-C67F672FC243}">
      <dgm:prSet/>
      <dgm:spPr/>
      <dgm:t>
        <a:bodyPr/>
        <a:lstStyle/>
        <a:p>
          <a:endParaRPr lang="en-US" sz="2000"/>
        </a:p>
      </dgm:t>
    </dgm:pt>
    <dgm:pt modelId="{515D29A6-86E9-48A8-B4DD-BCEBE58743C7}" type="sibTrans" cxnId="{B5E52B5F-7AF8-4287-B22F-C67F672FC243}">
      <dgm:prSet/>
      <dgm:spPr/>
      <dgm:t>
        <a:bodyPr/>
        <a:lstStyle/>
        <a:p>
          <a:endParaRPr lang="en-US" sz="2000"/>
        </a:p>
      </dgm:t>
    </dgm:pt>
    <dgm:pt modelId="{0D29D9BA-CD75-4490-A1C1-415D0480B37D}">
      <dgm:prSet custT="1"/>
      <dgm:spPr/>
      <dgm:t>
        <a:bodyPr/>
        <a:lstStyle/>
        <a:p>
          <a:pPr rtl="1"/>
          <a:r>
            <a:rPr lang="he-IL" sz="1800" smtClean="0"/>
            <a:t>הנהגת ההורים בביהס</a:t>
          </a:r>
          <a:endParaRPr lang="he-IL" sz="1800" dirty="0" smtClean="0"/>
        </a:p>
      </dgm:t>
    </dgm:pt>
    <dgm:pt modelId="{5F941636-6AAF-4897-A264-1064ED01047B}" type="parTrans" cxnId="{87C5CCFA-0FF6-4743-B5EA-69D4B9E34575}">
      <dgm:prSet/>
      <dgm:spPr/>
      <dgm:t>
        <a:bodyPr/>
        <a:lstStyle/>
        <a:p>
          <a:endParaRPr lang="en-US" sz="2000"/>
        </a:p>
      </dgm:t>
    </dgm:pt>
    <dgm:pt modelId="{F3C8B43F-DEEE-4EE0-A7FB-4857CD50E8C8}" type="sibTrans" cxnId="{87C5CCFA-0FF6-4743-B5EA-69D4B9E34575}">
      <dgm:prSet/>
      <dgm:spPr/>
      <dgm:t>
        <a:bodyPr/>
        <a:lstStyle/>
        <a:p>
          <a:endParaRPr lang="en-US" sz="2000"/>
        </a:p>
      </dgm:t>
    </dgm:pt>
    <dgm:pt modelId="{BFBED8D8-F4A6-4A27-B4AD-EB8F4A092ED9}">
      <dgm:prSet custT="1"/>
      <dgm:spPr/>
      <dgm:t>
        <a:bodyPr/>
        <a:lstStyle/>
        <a:p>
          <a:pPr rtl="1"/>
          <a:r>
            <a:rPr lang="he-IL" sz="1800" smtClean="0"/>
            <a:t>גורמי הבטחון ביישוב</a:t>
          </a:r>
          <a:endParaRPr lang="he-IL" sz="1800" dirty="0" smtClean="0"/>
        </a:p>
      </dgm:t>
    </dgm:pt>
    <dgm:pt modelId="{7B0FD2BB-BF76-4656-B2A6-0517725672EE}" type="parTrans" cxnId="{5028A495-6A7A-4292-B266-19818D5F5DA2}">
      <dgm:prSet/>
      <dgm:spPr/>
      <dgm:t>
        <a:bodyPr/>
        <a:lstStyle/>
        <a:p>
          <a:endParaRPr lang="en-US" sz="2000"/>
        </a:p>
      </dgm:t>
    </dgm:pt>
    <dgm:pt modelId="{67C089D8-6750-4D40-A352-DAF088C44FD9}" type="sibTrans" cxnId="{5028A495-6A7A-4292-B266-19818D5F5DA2}">
      <dgm:prSet/>
      <dgm:spPr/>
      <dgm:t>
        <a:bodyPr/>
        <a:lstStyle/>
        <a:p>
          <a:endParaRPr lang="en-US" sz="2000"/>
        </a:p>
      </dgm:t>
    </dgm:pt>
    <dgm:pt modelId="{DD00CB44-4CD0-4513-A9E9-0DDDC73AE7F7}">
      <dgm:prSet custT="1"/>
      <dgm:spPr/>
      <dgm:t>
        <a:bodyPr/>
        <a:lstStyle/>
        <a:p>
          <a:pPr rtl="1"/>
          <a:endParaRPr lang="he-IL" sz="1800" dirty="0" smtClean="0"/>
        </a:p>
        <a:p>
          <a:pPr rtl="1"/>
          <a:r>
            <a:rPr lang="he-IL" sz="1800" dirty="0" smtClean="0"/>
            <a:t>סיירת ההורים</a:t>
          </a:r>
        </a:p>
      </dgm:t>
    </dgm:pt>
    <dgm:pt modelId="{A8CBCD8E-275B-4011-9775-694F65F9BEED}" type="parTrans" cxnId="{EA709C69-8A9F-4CA0-9A73-7F1C27C500F2}">
      <dgm:prSet/>
      <dgm:spPr/>
      <dgm:t>
        <a:bodyPr/>
        <a:lstStyle/>
        <a:p>
          <a:endParaRPr lang="en-US" sz="2000"/>
        </a:p>
      </dgm:t>
    </dgm:pt>
    <dgm:pt modelId="{4D745E45-F7CF-4003-BAC2-A3BE000B4031}" type="sibTrans" cxnId="{EA709C69-8A9F-4CA0-9A73-7F1C27C500F2}">
      <dgm:prSet/>
      <dgm:spPr/>
      <dgm:t>
        <a:bodyPr/>
        <a:lstStyle/>
        <a:p>
          <a:endParaRPr lang="en-US" sz="2000"/>
        </a:p>
      </dgm:t>
    </dgm:pt>
    <dgm:pt modelId="{88B695F6-B3A4-4100-8308-08D0197E43D9}">
      <dgm:prSet custT="1"/>
      <dgm:spPr/>
      <dgm:t>
        <a:bodyPr/>
        <a:lstStyle/>
        <a:p>
          <a:pPr rtl="1"/>
          <a:endParaRPr lang="he-IL" sz="1400" dirty="0" smtClean="0"/>
        </a:p>
      </dgm:t>
    </dgm:pt>
    <dgm:pt modelId="{E85B05BB-1F28-4724-9E0A-75F6730B6DF3}" type="parTrans" cxnId="{24C70664-CFDC-4B28-9673-F39E3630A18D}">
      <dgm:prSet/>
      <dgm:spPr/>
      <dgm:t>
        <a:bodyPr/>
        <a:lstStyle/>
        <a:p>
          <a:endParaRPr lang="en-US" sz="2000"/>
        </a:p>
      </dgm:t>
    </dgm:pt>
    <dgm:pt modelId="{FF9EA3B4-5E19-4D31-94FE-209E5CB2B777}" type="sibTrans" cxnId="{24C70664-CFDC-4B28-9673-F39E3630A18D}">
      <dgm:prSet/>
      <dgm:spPr/>
      <dgm:t>
        <a:bodyPr/>
        <a:lstStyle/>
        <a:p>
          <a:endParaRPr lang="en-US" sz="2000"/>
        </a:p>
      </dgm:t>
    </dgm:pt>
    <dgm:pt modelId="{8C80855E-4535-4251-8151-6294BBCF1F84}" type="pres">
      <dgm:prSet presAssocID="{E14B1717-ABBD-40DC-A1CA-357DD372411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9F94C04-6CCE-452E-BF3E-8B64E45E96F9}" type="pres">
      <dgm:prSet presAssocID="{89795127-D860-4462-A8F2-6FDF4840D098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0D6B9C-F70B-4C65-942E-7381BD8286CA}" type="pres">
      <dgm:prSet presAssocID="{89795127-D860-4462-A8F2-6FDF4840D098}" presName="spNode" presStyleCnt="0"/>
      <dgm:spPr/>
    </dgm:pt>
    <dgm:pt modelId="{C30CF28A-F521-4C67-9134-61EB2F51EF82}" type="pres">
      <dgm:prSet presAssocID="{B0C31F85-5B13-4262-A440-65475F6526CC}" presName="sibTrans" presStyleLbl="sibTrans1D1" presStyleIdx="0" presStyleCnt="5"/>
      <dgm:spPr/>
      <dgm:t>
        <a:bodyPr/>
        <a:lstStyle/>
        <a:p>
          <a:endParaRPr lang="en-US"/>
        </a:p>
      </dgm:t>
    </dgm:pt>
    <dgm:pt modelId="{21FD87A0-14A8-43FA-8E31-034ECC753956}" type="pres">
      <dgm:prSet presAssocID="{E326506F-27BA-4D3C-A47E-659A7EA9C3ED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C53343-886E-4422-A5D6-067B80B7C3A4}" type="pres">
      <dgm:prSet presAssocID="{E326506F-27BA-4D3C-A47E-659A7EA9C3ED}" presName="spNode" presStyleCnt="0"/>
      <dgm:spPr/>
    </dgm:pt>
    <dgm:pt modelId="{6144E2A1-BA60-4342-BD38-AD0E55E65316}" type="pres">
      <dgm:prSet presAssocID="{515D29A6-86E9-48A8-B4DD-BCEBE58743C7}" presName="sibTrans" presStyleLbl="sibTrans1D1" presStyleIdx="1" presStyleCnt="5"/>
      <dgm:spPr/>
      <dgm:t>
        <a:bodyPr/>
        <a:lstStyle/>
        <a:p>
          <a:endParaRPr lang="en-US"/>
        </a:p>
      </dgm:t>
    </dgm:pt>
    <dgm:pt modelId="{082EF8D0-32CD-44C6-B1DE-631CBB6BE65D}" type="pres">
      <dgm:prSet presAssocID="{0D29D9BA-CD75-4490-A1C1-415D0480B37D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94C6DE-1C57-42D6-9267-29E0061A1DC6}" type="pres">
      <dgm:prSet presAssocID="{0D29D9BA-CD75-4490-A1C1-415D0480B37D}" presName="spNode" presStyleCnt="0"/>
      <dgm:spPr/>
    </dgm:pt>
    <dgm:pt modelId="{F9B228BA-DB84-4381-944E-75C6B5DAFB62}" type="pres">
      <dgm:prSet presAssocID="{F3C8B43F-DEEE-4EE0-A7FB-4857CD50E8C8}" presName="sibTrans" presStyleLbl="sibTrans1D1" presStyleIdx="2" presStyleCnt="5"/>
      <dgm:spPr/>
      <dgm:t>
        <a:bodyPr/>
        <a:lstStyle/>
        <a:p>
          <a:endParaRPr lang="en-US"/>
        </a:p>
      </dgm:t>
    </dgm:pt>
    <dgm:pt modelId="{BF557509-EB3C-48DF-B31E-8733093153F6}" type="pres">
      <dgm:prSet presAssocID="{BFBED8D8-F4A6-4A27-B4AD-EB8F4A092ED9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E880A4-C692-4629-A6B1-B226396C90FF}" type="pres">
      <dgm:prSet presAssocID="{BFBED8D8-F4A6-4A27-B4AD-EB8F4A092ED9}" presName="spNode" presStyleCnt="0"/>
      <dgm:spPr/>
    </dgm:pt>
    <dgm:pt modelId="{FA55A12B-9E80-47F8-A443-E42D7FD949AD}" type="pres">
      <dgm:prSet presAssocID="{67C089D8-6750-4D40-A352-DAF088C44FD9}" presName="sibTrans" presStyleLbl="sibTrans1D1" presStyleIdx="3" presStyleCnt="5"/>
      <dgm:spPr/>
      <dgm:t>
        <a:bodyPr/>
        <a:lstStyle/>
        <a:p>
          <a:endParaRPr lang="en-US"/>
        </a:p>
      </dgm:t>
    </dgm:pt>
    <dgm:pt modelId="{F28B41E5-324C-45DF-B49A-509A3233EB81}" type="pres">
      <dgm:prSet presAssocID="{DD00CB44-4CD0-4513-A9E9-0DDDC73AE7F7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A2D6B1-7885-40DB-A7A5-1046A3F0F34B}" type="pres">
      <dgm:prSet presAssocID="{DD00CB44-4CD0-4513-A9E9-0DDDC73AE7F7}" presName="spNode" presStyleCnt="0"/>
      <dgm:spPr/>
    </dgm:pt>
    <dgm:pt modelId="{E1B51CB4-95BB-4347-8F15-064485C4759D}" type="pres">
      <dgm:prSet presAssocID="{4D745E45-F7CF-4003-BAC2-A3BE000B4031}" presName="sibTrans" presStyleLbl="sibTrans1D1" presStyleIdx="4" presStyleCnt="5"/>
      <dgm:spPr/>
      <dgm:t>
        <a:bodyPr/>
        <a:lstStyle/>
        <a:p>
          <a:endParaRPr lang="en-US"/>
        </a:p>
      </dgm:t>
    </dgm:pt>
  </dgm:ptLst>
  <dgm:cxnLst>
    <dgm:cxn modelId="{E9BF80F8-8AC3-4EC1-8398-D0B182E0B15A}" type="presOf" srcId="{4D745E45-F7CF-4003-BAC2-A3BE000B4031}" destId="{E1B51CB4-95BB-4347-8F15-064485C4759D}" srcOrd="0" destOrd="0" presId="urn:microsoft.com/office/officeart/2005/8/layout/cycle6"/>
    <dgm:cxn modelId="{EA709C69-8A9F-4CA0-9A73-7F1C27C500F2}" srcId="{E14B1717-ABBD-40DC-A1CA-357DD3724115}" destId="{DD00CB44-4CD0-4513-A9E9-0DDDC73AE7F7}" srcOrd="4" destOrd="0" parTransId="{A8CBCD8E-275B-4011-9775-694F65F9BEED}" sibTransId="{4D745E45-F7CF-4003-BAC2-A3BE000B4031}"/>
    <dgm:cxn modelId="{E00B8F28-C5C0-4195-BAD6-38A1D183C0D6}" type="presOf" srcId="{0D29D9BA-CD75-4490-A1C1-415D0480B37D}" destId="{082EF8D0-32CD-44C6-B1DE-631CBB6BE65D}" srcOrd="0" destOrd="0" presId="urn:microsoft.com/office/officeart/2005/8/layout/cycle6"/>
    <dgm:cxn modelId="{87C5CCFA-0FF6-4743-B5EA-69D4B9E34575}" srcId="{E14B1717-ABBD-40DC-A1CA-357DD3724115}" destId="{0D29D9BA-CD75-4490-A1C1-415D0480B37D}" srcOrd="2" destOrd="0" parTransId="{5F941636-6AAF-4897-A264-1064ED01047B}" sibTransId="{F3C8B43F-DEEE-4EE0-A7FB-4857CD50E8C8}"/>
    <dgm:cxn modelId="{10D560DB-E6CA-4F5E-B49B-FDCB585EDE82}" type="presOf" srcId="{E14B1717-ABBD-40DC-A1CA-357DD3724115}" destId="{8C80855E-4535-4251-8151-6294BBCF1F84}" srcOrd="0" destOrd="0" presId="urn:microsoft.com/office/officeart/2005/8/layout/cycle6"/>
    <dgm:cxn modelId="{217F77AF-A880-47C5-B275-25B484BB6FB5}" type="presOf" srcId="{B0C31F85-5B13-4262-A440-65475F6526CC}" destId="{C30CF28A-F521-4C67-9134-61EB2F51EF82}" srcOrd="0" destOrd="0" presId="urn:microsoft.com/office/officeart/2005/8/layout/cycle6"/>
    <dgm:cxn modelId="{D67AF1AE-9E83-4B87-9B4A-BBB099C0D629}" srcId="{E14B1717-ABBD-40DC-A1CA-357DD3724115}" destId="{89795127-D860-4462-A8F2-6FDF4840D098}" srcOrd="0" destOrd="0" parTransId="{533B87A1-C1F8-48C2-B315-D86E94566CE2}" sibTransId="{B0C31F85-5B13-4262-A440-65475F6526CC}"/>
    <dgm:cxn modelId="{8CD52CD0-B78F-4CAA-9364-BF0B32104E32}" type="presOf" srcId="{DD00CB44-4CD0-4513-A9E9-0DDDC73AE7F7}" destId="{F28B41E5-324C-45DF-B49A-509A3233EB81}" srcOrd="0" destOrd="0" presId="urn:microsoft.com/office/officeart/2005/8/layout/cycle6"/>
    <dgm:cxn modelId="{4E48014F-435F-4900-974E-CA45E2C38942}" type="presOf" srcId="{67C089D8-6750-4D40-A352-DAF088C44FD9}" destId="{FA55A12B-9E80-47F8-A443-E42D7FD949AD}" srcOrd="0" destOrd="0" presId="urn:microsoft.com/office/officeart/2005/8/layout/cycle6"/>
    <dgm:cxn modelId="{81CF0E33-7A37-466F-AE0C-FA0438B2DEE3}" type="presOf" srcId="{89795127-D860-4462-A8F2-6FDF4840D098}" destId="{F9F94C04-6CCE-452E-BF3E-8B64E45E96F9}" srcOrd="0" destOrd="0" presId="urn:microsoft.com/office/officeart/2005/8/layout/cycle6"/>
    <dgm:cxn modelId="{4285FA25-85B8-4436-99E9-BAEA8CBBBAAA}" type="presOf" srcId="{BFBED8D8-F4A6-4A27-B4AD-EB8F4A092ED9}" destId="{BF557509-EB3C-48DF-B31E-8733093153F6}" srcOrd="0" destOrd="0" presId="urn:microsoft.com/office/officeart/2005/8/layout/cycle6"/>
    <dgm:cxn modelId="{5028A495-6A7A-4292-B266-19818D5F5DA2}" srcId="{E14B1717-ABBD-40DC-A1CA-357DD3724115}" destId="{BFBED8D8-F4A6-4A27-B4AD-EB8F4A092ED9}" srcOrd="3" destOrd="0" parTransId="{7B0FD2BB-BF76-4656-B2A6-0517725672EE}" sibTransId="{67C089D8-6750-4D40-A352-DAF088C44FD9}"/>
    <dgm:cxn modelId="{8AEF2741-B844-4650-B057-42C334050339}" type="presOf" srcId="{E326506F-27BA-4D3C-A47E-659A7EA9C3ED}" destId="{21FD87A0-14A8-43FA-8E31-034ECC753956}" srcOrd="0" destOrd="0" presId="urn:microsoft.com/office/officeart/2005/8/layout/cycle6"/>
    <dgm:cxn modelId="{BA09A129-B0AB-43E5-BE9D-9D59B9DBCBAD}" type="presOf" srcId="{88B695F6-B3A4-4100-8308-08D0197E43D9}" destId="{F28B41E5-324C-45DF-B49A-509A3233EB81}" srcOrd="0" destOrd="1" presId="urn:microsoft.com/office/officeart/2005/8/layout/cycle6"/>
    <dgm:cxn modelId="{BC1E37DE-5DB9-47E7-BBE1-6CEA992674E7}" type="presOf" srcId="{F3C8B43F-DEEE-4EE0-A7FB-4857CD50E8C8}" destId="{F9B228BA-DB84-4381-944E-75C6B5DAFB62}" srcOrd="0" destOrd="0" presId="urn:microsoft.com/office/officeart/2005/8/layout/cycle6"/>
    <dgm:cxn modelId="{24C70664-CFDC-4B28-9673-F39E3630A18D}" srcId="{DD00CB44-4CD0-4513-A9E9-0DDDC73AE7F7}" destId="{88B695F6-B3A4-4100-8308-08D0197E43D9}" srcOrd="0" destOrd="0" parTransId="{E85B05BB-1F28-4724-9E0A-75F6730B6DF3}" sibTransId="{FF9EA3B4-5E19-4D31-94FE-209E5CB2B777}"/>
    <dgm:cxn modelId="{B5E52B5F-7AF8-4287-B22F-C67F672FC243}" srcId="{E14B1717-ABBD-40DC-A1CA-357DD3724115}" destId="{E326506F-27BA-4D3C-A47E-659A7EA9C3ED}" srcOrd="1" destOrd="0" parTransId="{8A9277E1-150B-486D-9CD6-048E4C101930}" sibTransId="{515D29A6-86E9-48A8-B4DD-BCEBE58743C7}"/>
    <dgm:cxn modelId="{9151AFAE-03B5-4A65-AFB7-C9B04360947D}" type="presOf" srcId="{515D29A6-86E9-48A8-B4DD-BCEBE58743C7}" destId="{6144E2A1-BA60-4342-BD38-AD0E55E65316}" srcOrd="0" destOrd="0" presId="urn:microsoft.com/office/officeart/2005/8/layout/cycle6"/>
    <dgm:cxn modelId="{56F80BF1-E2DA-4828-A2D0-792031C359A0}" type="presParOf" srcId="{8C80855E-4535-4251-8151-6294BBCF1F84}" destId="{F9F94C04-6CCE-452E-BF3E-8B64E45E96F9}" srcOrd="0" destOrd="0" presId="urn:microsoft.com/office/officeart/2005/8/layout/cycle6"/>
    <dgm:cxn modelId="{70381BBA-1D9B-44F3-85A6-F4D711537FFB}" type="presParOf" srcId="{8C80855E-4535-4251-8151-6294BBCF1F84}" destId="{F00D6B9C-F70B-4C65-942E-7381BD8286CA}" srcOrd="1" destOrd="0" presId="urn:microsoft.com/office/officeart/2005/8/layout/cycle6"/>
    <dgm:cxn modelId="{9DF03ECA-5975-4605-9302-6A6D426D8A19}" type="presParOf" srcId="{8C80855E-4535-4251-8151-6294BBCF1F84}" destId="{C30CF28A-F521-4C67-9134-61EB2F51EF82}" srcOrd="2" destOrd="0" presId="urn:microsoft.com/office/officeart/2005/8/layout/cycle6"/>
    <dgm:cxn modelId="{19607A10-AAC9-4755-96F5-A6E94869871C}" type="presParOf" srcId="{8C80855E-4535-4251-8151-6294BBCF1F84}" destId="{21FD87A0-14A8-43FA-8E31-034ECC753956}" srcOrd="3" destOrd="0" presId="urn:microsoft.com/office/officeart/2005/8/layout/cycle6"/>
    <dgm:cxn modelId="{3CBA0FB6-FF60-4126-BF2A-747C453B8D11}" type="presParOf" srcId="{8C80855E-4535-4251-8151-6294BBCF1F84}" destId="{D9C53343-886E-4422-A5D6-067B80B7C3A4}" srcOrd="4" destOrd="0" presId="urn:microsoft.com/office/officeart/2005/8/layout/cycle6"/>
    <dgm:cxn modelId="{517D5C04-E8A2-4F71-A63D-1F6C4A8F4B36}" type="presParOf" srcId="{8C80855E-4535-4251-8151-6294BBCF1F84}" destId="{6144E2A1-BA60-4342-BD38-AD0E55E65316}" srcOrd="5" destOrd="0" presId="urn:microsoft.com/office/officeart/2005/8/layout/cycle6"/>
    <dgm:cxn modelId="{1537257C-BA41-46CE-8E9F-44772D547A0B}" type="presParOf" srcId="{8C80855E-4535-4251-8151-6294BBCF1F84}" destId="{082EF8D0-32CD-44C6-B1DE-631CBB6BE65D}" srcOrd="6" destOrd="0" presId="urn:microsoft.com/office/officeart/2005/8/layout/cycle6"/>
    <dgm:cxn modelId="{650C9E50-D023-46CA-8A1E-C6DD5E9338D0}" type="presParOf" srcId="{8C80855E-4535-4251-8151-6294BBCF1F84}" destId="{AB94C6DE-1C57-42D6-9267-29E0061A1DC6}" srcOrd="7" destOrd="0" presId="urn:microsoft.com/office/officeart/2005/8/layout/cycle6"/>
    <dgm:cxn modelId="{774EA2BD-9029-4ACB-B753-CAC38044FBC2}" type="presParOf" srcId="{8C80855E-4535-4251-8151-6294BBCF1F84}" destId="{F9B228BA-DB84-4381-944E-75C6B5DAFB62}" srcOrd="8" destOrd="0" presId="urn:microsoft.com/office/officeart/2005/8/layout/cycle6"/>
    <dgm:cxn modelId="{4181D312-F92C-4FD3-A91B-3CCA7F4FC630}" type="presParOf" srcId="{8C80855E-4535-4251-8151-6294BBCF1F84}" destId="{BF557509-EB3C-48DF-B31E-8733093153F6}" srcOrd="9" destOrd="0" presId="urn:microsoft.com/office/officeart/2005/8/layout/cycle6"/>
    <dgm:cxn modelId="{1A8D61F6-E884-42FF-923C-DB2A1EC15CC8}" type="presParOf" srcId="{8C80855E-4535-4251-8151-6294BBCF1F84}" destId="{3FE880A4-C692-4629-A6B1-B226396C90FF}" srcOrd="10" destOrd="0" presId="urn:microsoft.com/office/officeart/2005/8/layout/cycle6"/>
    <dgm:cxn modelId="{3445F22A-F686-4D6D-8B1E-AE37BFEB7086}" type="presParOf" srcId="{8C80855E-4535-4251-8151-6294BBCF1F84}" destId="{FA55A12B-9E80-47F8-A443-E42D7FD949AD}" srcOrd="11" destOrd="0" presId="urn:microsoft.com/office/officeart/2005/8/layout/cycle6"/>
    <dgm:cxn modelId="{742980DF-F400-4C6D-9D9F-7C65920ACC9B}" type="presParOf" srcId="{8C80855E-4535-4251-8151-6294BBCF1F84}" destId="{F28B41E5-324C-45DF-B49A-509A3233EB81}" srcOrd="12" destOrd="0" presId="urn:microsoft.com/office/officeart/2005/8/layout/cycle6"/>
    <dgm:cxn modelId="{A7FC423E-1C2F-4C5B-8591-81FC7905BCF1}" type="presParOf" srcId="{8C80855E-4535-4251-8151-6294BBCF1F84}" destId="{F8A2D6B1-7885-40DB-A7A5-1046A3F0F34B}" srcOrd="13" destOrd="0" presId="urn:microsoft.com/office/officeart/2005/8/layout/cycle6"/>
    <dgm:cxn modelId="{3E66911B-7343-4FA8-8A9C-00139080CC64}" type="presParOf" srcId="{8C80855E-4535-4251-8151-6294BBCF1F84}" destId="{E1B51CB4-95BB-4347-8F15-064485C4759D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F94C04-6CCE-452E-BF3E-8B64E45E96F9}">
      <dsp:nvSpPr>
        <dsp:cNvPr id="0" name=""/>
        <dsp:cNvSpPr/>
      </dsp:nvSpPr>
      <dsp:spPr>
        <a:xfrm>
          <a:off x="1960952" y="116"/>
          <a:ext cx="1334679" cy="867541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800" kern="1200" dirty="0" smtClean="0"/>
            <a:t>בני נוער מארגני המסיבה </a:t>
          </a:r>
          <a:endParaRPr lang="en-US" sz="1800" kern="1200" dirty="0"/>
        </a:p>
      </dsp:txBody>
      <dsp:txXfrm>
        <a:off x="2003302" y="42466"/>
        <a:ext cx="1249979" cy="782841"/>
      </dsp:txXfrm>
    </dsp:sp>
    <dsp:sp modelId="{C30CF28A-F521-4C67-9134-61EB2F51EF82}">
      <dsp:nvSpPr>
        <dsp:cNvPr id="0" name=""/>
        <dsp:cNvSpPr/>
      </dsp:nvSpPr>
      <dsp:spPr>
        <a:xfrm>
          <a:off x="893374" y="433887"/>
          <a:ext cx="3469834" cy="3469834"/>
        </a:xfrm>
        <a:custGeom>
          <a:avLst/>
          <a:gdLst/>
          <a:ahLst/>
          <a:cxnLst/>
          <a:rect l="0" t="0" r="0" b="0"/>
          <a:pathLst>
            <a:path>
              <a:moveTo>
                <a:pt x="2411446" y="137342"/>
              </a:moveTo>
              <a:arcTo wR="1734917" hR="1734917" stAng="17577080" swAng="1963800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FD87A0-14A8-43FA-8E31-034ECC753956}">
      <dsp:nvSpPr>
        <dsp:cNvPr id="0" name=""/>
        <dsp:cNvSpPr/>
      </dsp:nvSpPr>
      <dsp:spPr>
        <a:xfrm>
          <a:off x="3610956" y="1198914"/>
          <a:ext cx="1334679" cy="867541"/>
        </a:xfrm>
        <a:prstGeom prst="roundRect">
          <a:avLst/>
        </a:prstGeom>
        <a:solidFill>
          <a:schemeClr val="accent4">
            <a:hueOff val="5105759"/>
            <a:satOff val="-5996"/>
            <a:lumOff val="23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800" kern="1200" dirty="0" smtClean="0"/>
            <a:t>בעלי המועדון בו מתקיימת המסיבה</a:t>
          </a:r>
        </a:p>
      </dsp:txBody>
      <dsp:txXfrm>
        <a:off x="3653306" y="1241264"/>
        <a:ext cx="1249979" cy="782841"/>
      </dsp:txXfrm>
    </dsp:sp>
    <dsp:sp modelId="{6144E2A1-BA60-4342-BD38-AD0E55E65316}">
      <dsp:nvSpPr>
        <dsp:cNvPr id="0" name=""/>
        <dsp:cNvSpPr/>
      </dsp:nvSpPr>
      <dsp:spPr>
        <a:xfrm>
          <a:off x="893374" y="433887"/>
          <a:ext cx="3469834" cy="3469834"/>
        </a:xfrm>
        <a:custGeom>
          <a:avLst/>
          <a:gdLst/>
          <a:ahLst/>
          <a:cxnLst/>
          <a:rect l="0" t="0" r="0" b="0"/>
          <a:pathLst>
            <a:path>
              <a:moveTo>
                <a:pt x="3467433" y="1643667"/>
              </a:moveTo>
              <a:arcTo wR="1734917" hR="1734917" stAng="21419105" swAng="2198041"/>
            </a:path>
          </a:pathLst>
        </a:custGeom>
        <a:noFill/>
        <a:ln w="9525" cap="flat" cmpd="sng" algn="ctr">
          <a:solidFill>
            <a:schemeClr val="accent4">
              <a:hueOff val="5105759"/>
              <a:satOff val="-5996"/>
              <a:lumOff val="230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2EF8D0-32CD-44C6-B1DE-631CBB6BE65D}">
      <dsp:nvSpPr>
        <dsp:cNvPr id="0" name=""/>
        <dsp:cNvSpPr/>
      </dsp:nvSpPr>
      <dsp:spPr>
        <a:xfrm>
          <a:off x="2980711" y="3138611"/>
          <a:ext cx="1334679" cy="867541"/>
        </a:xfrm>
        <a:prstGeom prst="roundRect">
          <a:avLst/>
        </a:prstGeom>
        <a:solidFill>
          <a:schemeClr val="accent4">
            <a:hueOff val="10211518"/>
            <a:satOff val="-11993"/>
            <a:lumOff val="4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800" kern="1200" smtClean="0"/>
            <a:t>הנהגת ההורים בביהס</a:t>
          </a:r>
          <a:endParaRPr lang="he-IL" sz="1800" kern="1200" dirty="0" smtClean="0"/>
        </a:p>
      </dsp:txBody>
      <dsp:txXfrm>
        <a:off x="3023061" y="3180961"/>
        <a:ext cx="1249979" cy="782841"/>
      </dsp:txXfrm>
    </dsp:sp>
    <dsp:sp modelId="{F9B228BA-DB84-4381-944E-75C6B5DAFB62}">
      <dsp:nvSpPr>
        <dsp:cNvPr id="0" name=""/>
        <dsp:cNvSpPr/>
      </dsp:nvSpPr>
      <dsp:spPr>
        <a:xfrm>
          <a:off x="893374" y="433887"/>
          <a:ext cx="3469834" cy="3469834"/>
        </a:xfrm>
        <a:custGeom>
          <a:avLst/>
          <a:gdLst/>
          <a:ahLst/>
          <a:cxnLst/>
          <a:rect l="0" t="0" r="0" b="0"/>
          <a:pathLst>
            <a:path>
              <a:moveTo>
                <a:pt x="2080432" y="3435081"/>
              </a:moveTo>
              <a:arcTo wR="1734917" hR="1734917" stAng="4710752" swAng="1378495"/>
            </a:path>
          </a:pathLst>
        </a:custGeom>
        <a:noFill/>
        <a:ln w="9525" cap="flat" cmpd="sng" algn="ctr">
          <a:solidFill>
            <a:schemeClr val="accent4">
              <a:hueOff val="10211518"/>
              <a:satOff val="-11993"/>
              <a:lumOff val="460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557509-EB3C-48DF-B31E-8733093153F6}">
      <dsp:nvSpPr>
        <dsp:cNvPr id="0" name=""/>
        <dsp:cNvSpPr/>
      </dsp:nvSpPr>
      <dsp:spPr>
        <a:xfrm>
          <a:off x="941193" y="3138611"/>
          <a:ext cx="1334679" cy="867541"/>
        </a:xfrm>
        <a:prstGeom prst="roundRect">
          <a:avLst/>
        </a:prstGeom>
        <a:solidFill>
          <a:schemeClr val="accent4">
            <a:hueOff val="15317278"/>
            <a:satOff val="-17989"/>
            <a:lumOff val="69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800" kern="1200" smtClean="0"/>
            <a:t>גורמי הבטחון ביישוב</a:t>
          </a:r>
          <a:endParaRPr lang="he-IL" sz="1800" kern="1200" dirty="0" smtClean="0"/>
        </a:p>
      </dsp:txBody>
      <dsp:txXfrm>
        <a:off x="983543" y="3180961"/>
        <a:ext cx="1249979" cy="782841"/>
      </dsp:txXfrm>
    </dsp:sp>
    <dsp:sp modelId="{FA55A12B-9E80-47F8-A443-E42D7FD949AD}">
      <dsp:nvSpPr>
        <dsp:cNvPr id="0" name=""/>
        <dsp:cNvSpPr/>
      </dsp:nvSpPr>
      <dsp:spPr>
        <a:xfrm>
          <a:off x="893374" y="433887"/>
          <a:ext cx="3469834" cy="3469834"/>
        </a:xfrm>
        <a:custGeom>
          <a:avLst/>
          <a:gdLst/>
          <a:ahLst/>
          <a:cxnLst/>
          <a:rect l="0" t="0" r="0" b="0"/>
          <a:pathLst>
            <a:path>
              <a:moveTo>
                <a:pt x="290187" y="2695487"/>
              </a:moveTo>
              <a:arcTo wR="1734917" hR="1734917" stAng="8782854" swAng="2198041"/>
            </a:path>
          </a:pathLst>
        </a:custGeom>
        <a:noFill/>
        <a:ln w="9525" cap="flat" cmpd="sng" algn="ctr">
          <a:solidFill>
            <a:schemeClr val="accent4">
              <a:hueOff val="15317278"/>
              <a:satOff val="-17989"/>
              <a:lumOff val="691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8B41E5-324C-45DF-B49A-509A3233EB81}">
      <dsp:nvSpPr>
        <dsp:cNvPr id="0" name=""/>
        <dsp:cNvSpPr/>
      </dsp:nvSpPr>
      <dsp:spPr>
        <a:xfrm>
          <a:off x="310947" y="1198914"/>
          <a:ext cx="1334679" cy="867541"/>
        </a:xfrm>
        <a:prstGeom prst="roundRect">
          <a:avLst/>
        </a:prstGeom>
        <a:solidFill>
          <a:schemeClr val="accent4">
            <a:hueOff val="20423036"/>
            <a:satOff val="-23986"/>
            <a:lumOff val="921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800" kern="1200" dirty="0" smtClean="0"/>
        </a:p>
        <a:p>
          <a:pPr lvl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800" kern="1200" dirty="0" smtClean="0"/>
            <a:t>סיירת ההורים</a:t>
          </a:r>
        </a:p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he-IL" sz="1400" kern="1200" dirty="0" smtClean="0"/>
        </a:p>
      </dsp:txBody>
      <dsp:txXfrm>
        <a:off x="353297" y="1241264"/>
        <a:ext cx="1249979" cy="782841"/>
      </dsp:txXfrm>
    </dsp:sp>
    <dsp:sp modelId="{E1B51CB4-95BB-4347-8F15-064485C4759D}">
      <dsp:nvSpPr>
        <dsp:cNvPr id="0" name=""/>
        <dsp:cNvSpPr/>
      </dsp:nvSpPr>
      <dsp:spPr>
        <a:xfrm>
          <a:off x="893374" y="433887"/>
          <a:ext cx="3469834" cy="3469834"/>
        </a:xfrm>
        <a:custGeom>
          <a:avLst/>
          <a:gdLst/>
          <a:ahLst/>
          <a:cxnLst/>
          <a:rect l="0" t="0" r="0" b="0"/>
          <a:pathLst>
            <a:path>
              <a:moveTo>
                <a:pt x="302023" y="756779"/>
              </a:moveTo>
              <a:arcTo wR="1734917" hR="1734917" stAng="12859121" swAng="1963800"/>
            </a:path>
          </a:pathLst>
        </a:custGeom>
        <a:noFill/>
        <a:ln w="9525" cap="flat" cmpd="sng" algn="ctr">
          <a:solidFill>
            <a:schemeClr val="accent4">
              <a:hueOff val="20423036"/>
              <a:satOff val="-23986"/>
              <a:lumOff val="921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F94C04-6CCE-452E-BF3E-8B64E45E96F9}">
      <dsp:nvSpPr>
        <dsp:cNvPr id="0" name=""/>
        <dsp:cNvSpPr/>
      </dsp:nvSpPr>
      <dsp:spPr>
        <a:xfrm>
          <a:off x="1960952" y="116"/>
          <a:ext cx="1334679" cy="867541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800" kern="1200" dirty="0" smtClean="0"/>
            <a:t>בני נוער מארגני המסיבה </a:t>
          </a:r>
          <a:endParaRPr lang="en-US" sz="1800" kern="1200" dirty="0"/>
        </a:p>
      </dsp:txBody>
      <dsp:txXfrm>
        <a:off x="2003302" y="42466"/>
        <a:ext cx="1249979" cy="782841"/>
      </dsp:txXfrm>
    </dsp:sp>
    <dsp:sp modelId="{C30CF28A-F521-4C67-9134-61EB2F51EF82}">
      <dsp:nvSpPr>
        <dsp:cNvPr id="0" name=""/>
        <dsp:cNvSpPr/>
      </dsp:nvSpPr>
      <dsp:spPr>
        <a:xfrm>
          <a:off x="893374" y="433887"/>
          <a:ext cx="3469834" cy="3469834"/>
        </a:xfrm>
        <a:custGeom>
          <a:avLst/>
          <a:gdLst/>
          <a:ahLst/>
          <a:cxnLst/>
          <a:rect l="0" t="0" r="0" b="0"/>
          <a:pathLst>
            <a:path>
              <a:moveTo>
                <a:pt x="2411446" y="137342"/>
              </a:moveTo>
              <a:arcTo wR="1734917" hR="1734917" stAng="17577080" swAng="1963800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FD87A0-14A8-43FA-8E31-034ECC753956}">
      <dsp:nvSpPr>
        <dsp:cNvPr id="0" name=""/>
        <dsp:cNvSpPr/>
      </dsp:nvSpPr>
      <dsp:spPr>
        <a:xfrm>
          <a:off x="3610956" y="1198914"/>
          <a:ext cx="1334679" cy="867541"/>
        </a:xfrm>
        <a:prstGeom prst="roundRect">
          <a:avLst/>
        </a:prstGeom>
        <a:solidFill>
          <a:schemeClr val="accent4">
            <a:hueOff val="5105759"/>
            <a:satOff val="-5996"/>
            <a:lumOff val="23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800" kern="1200" dirty="0" smtClean="0"/>
            <a:t>בעלי המועדון בו מתקיימת המסיבה</a:t>
          </a:r>
        </a:p>
      </dsp:txBody>
      <dsp:txXfrm>
        <a:off x="3653306" y="1241264"/>
        <a:ext cx="1249979" cy="782841"/>
      </dsp:txXfrm>
    </dsp:sp>
    <dsp:sp modelId="{6144E2A1-BA60-4342-BD38-AD0E55E65316}">
      <dsp:nvSpPr>
        <dsp:cNvPr id="0" name=""/>
        <dsp:cNvSpPr/>
      </dsp:nvSpPr>
      <dsp:spPr>
        <a:xfrm>
          <a:off x="893374" y="433887"/>
          <a:ext cx="3469834" cy="3469834"/>
        </a:xfrm>
        <a:custGeom>
          <a:avLst/>
          <a:gdLst/>
          <a:ahLst/>
          <a:cxnLst/>
          <a:rect l="0" t="0" r="0" b="0"/>
          <a:pathLst>
            <a:path>
              <a:moveTo>
                <a:pt x="3467433" y="1643667"/>
              </a:moveTo>
              <a:arcTo wR="1734917" hR="1734917" stAng="21419105" swAng="2198041"/>
            </a:path>
          </a:pathLst>
        </a:custGeom>
        <a:noFill/>
        <a:ln w="9525" cap="flat" cmpd="sng" algn="ctr">
          <a:solidFill>
            <a:schemeClr val="accent4">
              <a:hueOff val="5105759"/>
              <a:satOff val="-5996"/>
              <a:lumOff val="230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2EF8D0-32CD-44C6-B1DE-631CBB6BE65D}">
      <dsp:nvSpPr>
        <dsp:cNvPr id="0" name=""/>
        <dsp:cNvSpPr/>
      </dsp:nvSpPr>
      <dsp:spPr>
        <a:xfrm>
          <a:off x="2980711" y="3138611"/>
          <a:ext cx="1334679" cy="867541"/>
        </a:xfrm>
        <a:prstGeom prst="roundRect">
          <a:avLst/>
        </a:prstGeom>
        <a:solidFill>
          <a:schemeClr val="accent4">
            <a:hueOff val="10211518"/>
            <a:satOff val="-11993"/>
            <a:lumOff val="4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800" kern="1200" smtClean="0"/>
            <a:t>הנהגת ההורים בביהס</a:t>
          </a:r>
          <a:endParaRPr lang="he-IL" sz="1800" kern="1200" dirty="0" smtClean="0"/>
        </a:p>
      </dsp:txBody>
      <dsp:txXfrm>
        <a:off x="3023061" y="3180961"/>
        <a:ext cx="1249979" cy="782841"/>
      </dsp:txXfrm>
    </dsp:sp>
    <dsp:sp modelId="{F9B228BA-DB84-4381-944E-75C6B5DAFB62}">
      <dsp:nvSpPr>
        <dsp:cNvPr id="0" name=""/>
        <dsp:cNvSpPr/>
      </dsp:nvSpPr>
      <dsp:spPr>
        <a:xfrm>
          <a:off x="893374" y="433887"/>
          <a:ext cx="3469834" cy="3469834"/>
        </a:xfrm>
        <a:custGeom>
          <a:avLst/>
          <a:gdLst/>
          <a:ahLst/>
          <a:cxnLst/>
          <a:rect l="0" t="0" r="0" b="0"/>
          <a:pathLst>
            <a:path>
              <a:moveTo>
                <a:pt x="2080432" y="3435081"/>
              </a:moveTo>
              <a:arcTo wR="1734917" hR="1734917" stAng="4710752" swAng="1378495"/>
            </a:path>
          </a:pathLst>
        </a:custGeom>
        <a:noFill/>
        <a:ln w="9525" cap="flat" cmpd="sng" algn="ctr">
          <a:solidFill>
            <a:schemeClr val="accent4">
              <a:hueOff val="10211518"/>
              <a:satOff val="-11993"/>
              <a:lumOff val="460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557509-EB3C-48DF-B31E-8733093153F6}">
      <dsp:nvSpPr>
        <dsp:cNvPr id="0" name=""/>
        <dsp:cNvSpPr/>
      </dsp:nvSpPr>
      <dsp:spPr>
        <a:xfrm>
          <a:off x="941193" y="3138611"/>
          <a:ext cx="1334679" cy="867541"/>
        </a:xfrm>
        <a:prstGeom prst="roundRect">
          <a:avLst/>
        </a:prstGeom>
        <a:solidFill>
          <a:schemeClr val="accent4">
            <a:hueOff val="15317278"/>
            <a:satOff val="-17989"/>
            <a:lumOff val="69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800" kern="1200" smtClean="0"/>
            <a:t>גורמי הבטחון ביישוב</a:t>
          </a:r>
          <a:endParaRPr lang="he-IL" sz="1800" kern="1200" dirty="0" smtClean="0"/>
        </a:p>
      </dsp:txBody>
      <dsp:txXfrm>
        <a:off x="983543" y="3180961"/>
        <a:ext cx="1249979" cy="782841"/>
      </dsp:txXfrm>
    </dsp:sp>
    <dsp:sp modelId="{FA55A12B-9E80-47F8-A443-E42D7FD949AD}">
      <dsp:nvSpPr>
        <dsp:cNvPr id="0" name=""/>
        <dsp:cNvSpPr/>
      </dsp:nvSpPr>
      <dsp:spPr>
        <a:xfrm>
          <a:off x="893374" y="433887"/>
          <a:ext cx="3469834" cy="3469834"/>
        </a:xfrm>
        <a:custGeom>
          <a:avLst/>
          <a:gdLst/>
          <a:ahLst/>
          <a:cxnLst/>
          <a:rect l="0" t="0" r="0" b="0"/>
          <a:pathLst>
            <a:path>
              <a:moveTo>
                <a:pt x="290187" y="2695487"/>
              </a:moveTo>
              <a:arcTo wR="1734917" hR="1734917" stAng="8782854" swAng="2198041"/>
            </a:path>
          </a:pathLst>
        </a:custGeom>
        <a:noFill/>
        <a:ln w="9525" cap="flat" cmpd="sng" algn="ctr">
          <a:solidFill>
            <a:schemeClr val="accent4">
              <a:hueOff val="15317278"/>
              <a:satOff val="-17989"/>
              <a:lumOff val="691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8B41E5-324C-45DF-B49A-509A3233EB81}">
      <dsp:nvSpPr>
        <dsp:cNvPr id="0" name=""/>
        <dsp:cNvSpPr/>
      </dsp:nvSpPr>
      <dsp:spPr>
        <a:xfrm>
          <a:off x="310947" y="1198914"/>
          <a:ext cx="1334679" cy="867541"/>
        </a:xfrm>
        <a:prstGeom prst="roundRect">
          <a:avLst/>
        </a:prstGeom>
        <a:solidFill>
          <a:schemeClr val="accent4">
            <a:hueOff val="20423036"/>
            <a:satOff val="-23986"/>
            <a:lumOff val="921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800" kern="1200" dirty="0" smtClean="0"/>
        </a:p>
        <a:p>
          <a:pPr lvl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800" kern="1200" dirty="0" smtClean="0"/>
            <a:t>סיירת ההורים</a:t>
          </a:r>
        </a:p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he-IL" sz="1400" kern="1200" dirty="0" smtClean="0"/>
        </a:p>
      </dsp:txBody>
      <dsp:txXfrm>
        <a:off x="353297" y="1241264"/>
        <a:ext cx="1249979" cy="782841"/>
      </dsp:txXfrm>
    </dsp:sp>
    <dsp:sp modelId="{E1B51CB4-95BB-4347-8F15-064485C4759D}">
      <dsp:nvSpPr>
        <dsp:cNvPr id="0" name=""/>
        <dsp:cNvSpPr/>
      </dsp:nvSpPr>
      <dsp:spPr>
        <a:xfrm>
          <a:off x="893374" y="433887"/>
          <a:ext cx="3469834" cy="3469834"/>
        </a:xfrm>
        <a:custGeom>
          <a:avLst/>
          <a:gdLst/>
          <a:ahLst/>
          <a:cxnLst/>
          <a:rect l="0" t="0" r="0" b="0"/>
          <a:pathLst>
            <a:path>
              <a:moveTo>
                <a:pt x="302023" y="756779"/>
              </a:moveTo>
              <a:arcTo wR="1734917" hR="1734917" stAng="12859121" swAng="1963800"/>
            </a:path>
          </a:pathLst>
        </a:custGeom>
        <a:noFill/>
        <a:ln w="9525" cap="flat" cmpd="sng" algn="ctr">
          <a:solidFill>
            <a:schemeClr val="accent4">
              <a:hueOff val="20423036"/>
              <a:satOff val="-23986"/>
              <a:lumOff val="921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C777F47-E783-4B0D-A4E2-1A75A4B53674}" type="datetimeFigureOut">
              <a:rPr lang="en-GB"/>
              <a:pPr>
                <a:defRPr/>
              </a:pPr>
              <a:t>21/12/2015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109EFDA-682D-46F1-9D6A-A10B5E941F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046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09EFDA-682D-46F1-9D6A-A10B5E941FEB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2946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09EFDA-682D-46F1-9D6A-A10B5E941FEB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8656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CEB683A-FFB2-4D48-AF60-7628B358680F}" type="slidenum">
              <a:rPr lang="en-GB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GB">
              <a:latin typeface="Arial" pitchFamily="34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smtClean="0"/>
          </a:p>
        </p:txBody>
      </p:sp>
    </p:spTree>
    <p:extLst>
      <p:ext uri="{BB962C8B-B14F-4D97-AF65-F5344CB8AC3E}">
        <p14:creationId xmlns:p14="http://schemas.microsoft.com/office/powerpoint/2010/main" val="36097904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CEB683A-FFB2-4D48-AF60-7628B358680F}" type="slidenum">
              <a:rPr lang="en-GB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GB">
              <a:latin typeface="Arial" pitchFamily="34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smtClean="0"/>
          </a:p>
        </p:txBody>
      </p:sp>
    </p:spTree>
    <p:extLst>
      <p:ext uri="{BB962C8B-B14F-4D97-AF65-F5344CB8AC3E}">
        <p14:creationId xmlns:p14="http://schemas.microsoft.com/office/powerpoint/2010/main" val="36097904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09EFDA-682D-46F1-9D6A-A10B5E941FEB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6365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28650" lvl="1" indent="-171450" algn="r" rtl="1">
              <a:buFont typeface="Arial" pitchFamily="34" charset="0"/>
              <a:buChar char="•"/>
            </a:pPr>
            <a:r>
              <a:rPr lang="he-IL" dirty="0" smtClean="0"/>
              <a:t>מארגני המסיבה (פעמים רבות בני נוער מהעיר) – </a:t>
            </a:r>
          </a:p>
          <a:p>
            <a:pPr marL="628650" lvl="1" indent="-171450" algn="r" rtl="1">
              <a:buFont typeface="Arial" pitchFamily="34" charset="0"/>
              <a:buChar char="•"/>
            </a:pPr>
            <a:r>
              <a:rPr lang="he-IL" dirty="0" smtClean="0"/>
              <a:t>	יידוע הנהג</a:t>
            </a:r>
            <a:r>
              <a:rPr lang="he-IL" baseline="0" dirty="0" smtClean="0"/>
              <a:t> סיירת והנהגת </a:t>
            </a:r>
            <a:r>
              <a:rPr lang="he-IL" dirty="0" smtClean="0"/>
              <a:t>ההורים לגבי המסיבה</a:t>
            </a:r>
          </a:p>
          <a:p>
            <a:pPr marL="628650" lvl="1" indent="-171450" algn="r" rtl="1">
              <a:buFont typeface="Arial" pitchFamily="34" charset="0"/>
              <a:buChar char="•"/>
            </a:pPr>
            <a:r>
              <a:rPr lang="he-IL" dirty="0" smtClean="0"/>
              <a:t>	העברת הודעות במדיה</a:t>
            </a:r>
            <a:r>
              <a:rPr lang="he-IL" baseline="0" dirty="0" smtClean="0"/>
              <a:t> החברתית הקוראים לבני הנוער לא להשתכר.</a:t>
            </a:r>
            <a:endParaRPr lang="he-IL" dirty="0" smtClean="0"/>
          </a:p>
          <a:p>
            <a:pPr marL="628650" lvl="1" indent="-171450" algn="r" rtl="1">
              <a:buFont typeface="Arial" pitchFamily="34" charset="0"/>
              <a:buChar char="•"/>
            </a:pPr>
            <a:r>
              <a:rPr lang="he-IL" dirty="0" smtClean="0"/>
              <a:t>בעלי המועדון בו מתקיימת המסיבה – </a:t>
            </a:r>
          </a:p>
          <a:p>
            <a:pPr marL="628650" lvl="1" indent="-171450" algn="r" rtl="1">
              <a:buFont typeface="Arial" pitchFamily="34" charset="0"/>
              <a:buChar char="•"/>
            </a:pPr>
            <a:r>
              <a:rPr lang="he-IL" dirty="0" smtClean="0"/>
              <a:t>	טיפול בבני נוער שיכורים ביחד</a:t>
            </a:r>
            <a:r>
              <a:rPr lang="he-IL" baseline="0" dirty="0" smtClean="0"/>
              <a:t> עם סיירת ההורים במתחם המסיבה. </a:t>
            </a:r>
            <a:endParaRPr lang="he-IL" dirty="0" smtClean="0"/>
          </a:p>
          <a:p>
            <a:pPr marL="628650" lvl="1" indent="-171450" algn="r" rtl="1">
              <a:buFont typeface="Arial" pitchFamily="34" charset="0"/>
              <a:buChar char="•"/>
            </a:pPr>
            <a:r>
              <a:rPr lang="he-IL" dirty="0" smtClean="0"/>
              <a:t>הנהגת ההורים בביהס – </a:t>
            </a:r>
          </a:p>
          <a:p>
            <a:pPr marL="628650" lvl="1" indent="-171450" algn="r" rtl="1">
              <a:buFont typeface="Arial" pitchFamily="34" charset="0"/>
              <a:buChar char="•"/>
            </a:pPr>
            <a:r>
              <a:rPr lang="he-IL" dirty="0" smtClean="0"/>
              <a:t>	קיום ישיבת הכנה לתיאום בין</a:t>
            </a:r>
            <a:r>
              <a:rPr lang="he-IL" baseline="0" dirty="0" smtClean="0"/>
              <a:t> כל הגורמים </a:t>
            </a:r>
            <a:r>
              <a:rPr lang="he-IL" dirty="0" smtClean="0"/>
              <a:t>לפני המסיבה</a:t>
            </a:r>
            <a:r>
              <a:rPr lang="he-IL" baseline="0" dirty="0" smtClean="0"/>
              <a:t> הכוללים את סיירת ההורים , המפעילים ובטחון העירייה. </a:t>
            </a:r>
            <a:endParaRPr lang="he-IL" dirty="0" smtClean="0"/>
          </a:p>
          <a:p>
            <a:pPr marL="628650" lvl="1" indent="-171450" algn="r" rtl="1">
              <a:buFont typeface="Arial" pitchFamily="34" charset="0"/>
              <a:buChar char="•"/>
            </a:pPr>
            <a:r>
              <a:rPr lang="he-IL" dirty="0" smtClean="0"/>
              <a:t>	שיח עם</a:t>
            </a:r>
            <a:r>
              <a:rPr lang="he-IL" baseline="0" dirty="0" smtClean="0"/>
              <a:t> המפעילים לתאום ציפיות לפני המסיבה. </a:t>
            </a:r>
          </a:p>
          <a:p>
            <a:pPr marL="628650" lvl="1" indent="-171450" algn="r" rtl="1">
              <a:buFont typeface="Arial" pitchFamily="34" charset="0"/>
              <a:buChar char="•"/>
            </a:pPr>
            <a:r>
              <a:rPr lang="he-IL" baseline="0" dirty="0" smtClean="0"/>
              <a:t>	הוצאת מייל להורי ביהס לגבי המסיבה תוך דגשים כיצד למנוע השתכרות ילדיהם.</a:t>
            </a:r>
            <a:endParaRPr lang="he-IL" dirty="0" smtClean="0"/>
          </a:p>
          <a:p>
            <a:pPr marL="628650" lvl="1" indent="-171450" algn="r" rtl="1">
              <a:buFont typeface="Arial" pitchFamily="34" charset="0"/>
              <a:buChar char="•"/>
            </a:pPr>
            <a:r>
              <a:rPr lang="he-IL" dirty="0" smtClean="0"/>
              <a:t>גורמי הבטחון ביישוב – </a:t>
            </a:r>
          </a:p>
          <a:p>
            <a:pPr marL="1085850" lvl="2" indent="-171450" algn="r" rtl="1">
              <a:buFont typeface="Arial" pitchFamily="34" charset="0"/>
              <a:buChar char="•"/>
            </a:pPr>
            <a:r>
              <a:rPr lang="he-IL" dirty="0" smtClean="0"/>
              <a:t>הגעה למתחם המסיבה. </a:t>
            </a:r>
          </a:p>
          <a:p>
            <a:pPr marL="1085850" lvl="2" indent="-171450" algn="r" rtl="1">
              <a:buFont typeface="Arial" pitchFamily="34" charset="0"/>
              <a:buChar char="•"/>
            </a:pPr>
            <a:r>
              <a:rPr lang="he-IL" dirty="0" smtClean="0"/>
              <a:t>משמשים כשוטר הרע.</a:t>
            </a:r>
            <a:r>
              <a:rPr lang="he-IL" baseline="0" dirty="0" smtClean="0"/>
              <a:t> </a:t>
            </a:r>
          </a:p>
          <a:p>
            <a:pPr marL="1085850" lvl="2" indent="-171450" algn="r" rtl="1">
              <a:buFont typeface="Arial" pitchFamily="34" charset="0"/>
              <a:buChar char="•"/>
            </a:pPr>
            <a:r>
              <a:rPr lang="he-IL" baseline="0" dirty="0" smtClean="0"/>
              <a:t>החרמת אלכוהול</a:t>
            </a:r>
          </a:p>
          <a:p>
            <a:pPr marL="1085850" lvl="2" indent="-171450" algn="r" rtl="1">
              <a:buFont typeface="Arial" pitchFamily="34" charset="0"/>
              <a:buChar char="•"/>
            </a:pPr>
            <a:r>
              <a:rPr lang="he-IL" baseline="0" dirty="0" smtClean="0"/>
              <a:t>תיאום עם כח המשטרה. המשטרה מבצעת חסימות עם צריך.  </a:t>
            </a:r>
          </a:p>
          <a:p>
            <a:pPr marL="1085850" lvl="2" indent="-171450" algn="r" rtl="1">
              <a:buFont typeface="Arial" pitchFamily="34" charset="0"/>
              <a:buChar char="•"/>
            </a:pPr>
            <a:r>
              <a:rPr lang="he-IL" baseline="0" dirty="0" smtClean="0"/>
              <a:t>מניעת מכירת אלכוהול בפיצוציות. </a:t>
            </a:r>
            <a:endParaRPr lang="he-IL" dirty="0" smtClean="0"/>
          </a:p>
          <a:p>
            <a:pPr marL="628650" lvl="1" indent="-171450" algn="r" rtl="1">
              <a:buFont typeface="Arial" pitchFamily="34" charset="0"/>
              <a:buChar char="•"/>
            </a:pPr>
            <a:r>
              <a:rPr lang="he-IL" dirty="0" smtClean="0"/>
              <a:t>סיירת ההורים  - </a:t>
            </a:r>
          </a:p>
          <a:p>
            <a:pPr marL="1085850" lvl="2" indent="-171450" algn="r" rtl="1">
              <a:buFont typeface="Arial" pitchFamily="34" charset="0"/>
              <a:buChar char="•"/>
            </a:pPr>
            <a:r>
              <a:rPr lang="he-IL" dirty="0" smtClean="0"/>
              <a:t>יידוע</a:t>
            </a:r>
            <a:r>
              <a:rPr lang="he-IL" baseline="0" dirty="0" smtClean="0"/>
              <a:t> גורמי הבטחון לגבי המסיבה. </a:t>
            </a:r>
          </a:p>
          <a:p>
            <a:pPr marL="1085850" lvl="2" indent="-171450" algn="r" rtl="1">
              <a:buFont typeface="Arial" pitchFamily="34" charset="0"/>
              <a:buChar char="•"/>
            </a:pPr>
            <a:r>
              <a:rPr lang="he-IL" baseline="0" dirty="0" smtClean="0"/>
              <a:t>וידוא כי הנהגת ההורים מיידעת את ההורים. </a:t>
            </a:r>
          </a:p>
          <a:p>
            <a:pPr marL="1085850" lvl="2" indent="-171450" algn="r" rtl="1">
              <a:buFont typeface="Arial" pitchFamily="34" charset="0"/>
              <a:buChar char="•"/>
            </a:pPr>
            <a:r>
              <a:rPr lang="he-IL" baseline="0" dirty="0" smtClean="0"/>
              <a:t>פעילות במתחם ההסעות של המסיבה: </a:t>
            </a:r>
          </a:p>
          <a:p>
            <a:pPr marL="1543050" lvl="3" indent="-171450" algn="r" rtl="1">
              <a:buFont typeface="Arial" pitchFamily="34" charset="0"/>
              <a:buChar char="•"/>
            </a:pPr>
            <a:r>
              <a:rPr lang="he-IL" baseline="0" dirty="0" smtClean="0"/>
              <a:t>סיור סביב למתחם ההסעות. במידה ומזהים בני נוער עם אלכוהול משוחחים איתם למניעה (אם לא עובד יטופל עי הסיור העירוני)</a:t>
            </a:r>
          </a:p>
          <a:p>
            <a:pPr marL="1543050" lvl="3" indent="-171450" algn="r" rtl="1">
              <a:buFont typeface="Arial" pitchFamily="34" charset="0"/>
              <a:buChar char="•"/>
            </a:pPr>
            <a:r>
              <a:rPr lang="he-IL" dirty="0" smtClean="0"/>
              <a:t>טיפול</a:t>
            </a:r>
            <a:r>
              <a:rPr lang="he-IL" baseline="0" dirty="0" smtClean="0"/>
              <a:t> בבני נוער שיכורים. הגש טיפול ראשוני ויצירת קשר עם ההורים לבוא לאסוף.</a:t>
            </a:r>
          </a:p>
          <a:p>
            <a:pPr marL="1085850" lvl="2" indent="-171450" algn="r" rtl="1">
              <a:buFont typeface="Arial" pitchFamily="34" charset="0"/>
              <a:buChar char="•"/>
            </a:pPr>
            <a:r>
              <a:rPr lang="he-IL" baseline="0" dirty="0" smtClean="0"/>
              <a:t>פעילות בתחם המסיבה</a:t>
            </a:r>
          </a:p>
          <a:p>
            <a:pPr marL="1543050" lvl="3" indent="-171450" algn="r" rtl="1">
              <a:buFont typeface="Arial" pitchFamily="34" charset="0"/>
              <a:buChar char="•"/>
            </a:pPr>
            <a:r>
              <a:rPr lang="he-IL" baseline="0" dirty="0" smtClean="0"/>
              <a:t>רוב בני הנוער השיכורים זקוקים לטיפול במתחם המסיבה. </a:t>
            </a:r>
          </a:p>
          <a:p>
            <a:pPr marL="1543050" lvl="3" indent="-171450" algn="r" rtl="1">
              <a:buFont typeface="Arial" pitchFamily="34" charset="0"/>
              <a:buChar char="•"/>
            </a:pPr>
            <a:r>
              <a:rPr lang="he-IL" baseline="0" dirty="0" smtClean="0"/>
              <a:t>חברי הסיירת מגישים להם עזרה ראשונה ויוצרים קשר עם ההורים.</a:t>
            </a:r>
          </a:p>
          <a:p>
            <a:pPr marL="1543050" lvl="3" indent="-171450" algn="r" rtl="1">
              <a:buFont typeface="Arial" pitchFamily="34" charset="0"/>
              <a:buChar char="•"/>
            </a:pPr>
            <a:r>
              <a:rPr lang="he-IL" baseline="0" dirty="0" smtClean="0"/>
              <a:t>לעיתים נדירות יש צורך להזמין אמבולנס.</a:t>
            </a:r>
          </a:p>
          <a:p>
            <a:pPr marL="1543050" lvl="3" indent="-171450" algn="r" rtl="1">
              <a:buFont typeface="Arial" pitchFamily="34" charset="0"/>
              <a:buChar char="•"/>
            </a:pPr>
            <a:r>
              <a:rPr lang="he-IL" baseline="0" dirty="0" smtClean="0"/>
              <a:t>כל העובדה נעשית בתאום ובעזרת בעלי המועדון</a:t>
            </a:r>
            <a:endParaRPr lang="he-IL" dirty="0" smtClean="0"/>
          </a:p>
          <a:p>
            <a:pPr marL="171450" indent="-171450">
              <a:buFont typeface="Arial" pitchFamily="34" charset="0"/>
              <a:buChar char="•"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09EFDA-682D-46F1-9D6A-A10B5E941FEB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6449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09EFDA-682D-46F1-9D6A-A10B5E941FEB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6449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09EFDA-682D-46F1-9D6A-A10B5E941FEB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1616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2FFD58B-8FF6-4778-8ED4-F311FDAD2340}" type="slidenum">
              <a:rPr lang="en-GB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GB">
              <a:latin typeface="Arial" pitchFamily="34" charset="0"/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smtClean="0"/>
          </a:p>
        </p:txBody>
      </p:sp>
    </p:spTree>
    <p:extLst>
      <p:ext uri="{BB962C8B-B14F-4D97-AF65-F5344CB8AC3E}">
        <p14:creationId xmlns:p14="http://schemas.microsoft.com/office/powerpoint/2010/main" val="33283523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B596A1-4075-4AB3-96B3-E1FDA2CEA58B}" type="datetimeFigureOut">
              <a:rPr lang="en-GB" smtClean="0"/>
              <a:pPr>
                <a:defRPr/>
              </a:pPr>
              <a:t>21/12/2015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0F4CB40-25B6-4583-AA31-FA0A7B03A135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28A8575-7D28-4DEB-820E-E617FE76DCCE}" type="datetimeFigureOut">
              <a:rPr lang="en-GB" smtClean="0"/>
              <a:pPr>
                <a:defRPr/>
              </a:pPr>
              <a:t>21/12/2015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A6B561-0F75-441A-94AF-0EAB27F2ABB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8A1B20-430F-4658-A1B4-C5978125B6A6}" type="datetimeFigureOut">
              <a:rPr lang="en-GB" smtClean="0"/>
              <a:pPr>
                <a:defRPr/>
              </a:pPr>
              <a:t>21/12/2015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EAEA8EE1-6C2A-453C-85AF-62D4E40BCA9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9345303-3647-47A8-8F0D-C0498E16EE56}" type="datetimeFigureOut">
              <a:rPr lang="en-GB" smtClean="0"/>
              <a:pPr>
                <a:defRPr/>
              </a:pPr>
              <a:t>21/12/2015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A4AC9E-A495-4E6B-A519-8E0AEF0C3C0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5E1CDE-76EC-4E01-BDE9-4BF7211B4EAB}" type="datetimeFigureOut">
              <a:rPr lang="en-GB" smtClean="0"/>
              <a:pPr>
                <a:defRPr/>
              </a:pPr>
              <a:t>21/12/2015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23AC2B-B010-49A9-A9B3-B07B23E75C6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7DF1A-F549-4991-BA3C-2BEA2DD75B80}" type="datetimeFigureOut">
              <a:rPr lang="en-GB" smtClean="0"/>
              <a:pPr>
                <a:defRPr/>
              </a:pPr>
              <a:t>21/12/2015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93DC39-1F0E-4E7B-B436-5AB59CB19A2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50750E-9A24-4AE7-85BF-4339CB9EF98C}" type="datetimeFigureOut">
              <a:rPr lang="en-GB" smtClean="0"/>
              <a:pPr>
                <a:defRPr/>
              </a:pPr>
              <a:t>21/12/2015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4A828D-CEB5-4C49-96D1-28184F2C5B9A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3AFEB3-B701-4828-BD9F-71D218C582E2}" type="datetimeFigureOut">
              <a:rPr lang="en-GB" smtClean="0"/>
              <a:pPr>
                <a:defRPr/>
              </a:pPr>
              <a:t>21/12/2015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D2CE3D-7FFF-45C7-A0F4-7499925D566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0A3BB8-54B2-4F83-A3C5-D45C11BC6F51}" type="datetimeFigureOut">
              <a:rPr lang="en-GB" smtClean="0"/>
              <a:pPr>
                <a:defRPr/>
              </a:pPr>
              <a:t>21/12/2015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4E02442A-8CF0-4831-8913-FFAF0EDC9A2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6D6FDC-E0B3-4482-BBB7-4D4C276B4016}" type="datetimeFigureOut">
              <a:rPr lang="en-GB" smtClean="0"/>
              <a:pPr>
                <a:defRPr/>
              </a:pPr>
              <a:t>21/12/2015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CAF5A2-97C9-408E-8E1C-870E6FC1C58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17354A-E018-45E4-8156-D0B18A495CDF}" type="datetimeFigureOut">
              <a:rPr lang="en-GB" smtClean="0"/>
              <a:pPr>
                <a:defRPr/>
              </a:pPr>
              <a:t>21/12/2015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ED044E-804C-4740-B76E-D6FDF8919FE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96C244F-02E0-412F-8AEE-CD6B4EA7BB2F}" type="datetimeFigureOut">
              <a:rPr lang="en-GB" smtClean="0"/>
              <a:pPr>
                <a:defRPr/>
              </a:pPr>
              <a:t>21/12/2015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CF5A4733-2EF1-4D23-B2F6-AAA49CC34AA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grpSp>
        <p:nvGrpSpPr>
          <p:cNvPr id="10" name="Group 18"/>
          <p:cNvGrpSpPr>
            <a:grpSpLocks/>
          </p:cNvGrpSpPr>
          <p:nvPr/>
        </p:nvGrpSpPr>
        <p:grpSpPr bwMode="auto">
          <a:xfrm rot="10800000">
            <a:off x="-33338" y="5670550"/>
            <a:ext cx="9213851" cy="1287463"/>
            <a:chOff x="-36512" y="-49288"/>
            <a:chExt cx="9214942" cy="1287270"/>
          </a:xfrm>
        </p:grpSpPr>
        <p:sp>
          <p:nvSpPr>
            <p:cNvPr id="11" name="Freeform 10"/>
            <p:cNvSpPr/>
            <p:nvPr userDrawn="1"/>
          </p:nvSpPr>
          <p:spPr>
            <a:xfrm>
              <a:off x="-34924" y="-27066"/>
              <a:ext cx="9214941" cy="1265048"/>
            </a:xfrm>
            <a:custGeom>
              <a:avLst/>
              <a:gdLst/>
              <a:ahLst/>
              <a:cxnLst/>
              <a:rect l="l" t="t" r="r" b="b"/>
              <a:pathLst>
                <a:path w="9214942" h="1265366">
                  <a:moveTo>
                    <a:pt x="3313097" y="10"/>
                  </a:moveTo>
                  <a:cubicBezTo>
                    <a:pt x="5602729" y="-358"/>
                    <a:pt x="8269435" y="9900"/>
                    <a:pt x="9214942" y="26246"/>
                  </a:cubicBezTo>
                  <a:lnTo>
                    <a:pt x="9214942" y="563267"/>
                  </a:lnTo>
                  <a:cubicBezTo>
                    <a:pt x="5547836" y="23029"/>
                    <a:pt x="3496905" y="1716039"/>
                    <a:pt x="13822" y="1146649"/>
                  </a:cubicBezTo>
                  <a:lnTo>
                    <a:pt x="0" y="13884"/>
                  </a:lnTo>
                  <a:cubicBezTo>
                    <a:pt x="633265" y="4501"/>
                    <a:pt x="1901522" y="236"/>
                    <a:pt x="3313097" y="1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" name="Freeform 11"/>
            <p:cNvSpPr/>
            <p:nvPr userDrawn="1"/>
          </p:nvSpPr>
          <p:spPr>
            <a:xfrm>
              <a:off x="-20635" y="-49288"/>
              <a:ext cx="9194302" cy="947596"/>
            </a:xfrm>
            <a:custGeom>
              <a:avLst/>
              <a:gdLst>
                <a:gd name="connsiteX0" fmla="*/ 1348994 w 9195120"/>
                <a:gd name="connsiteY0" fmla="*/ 0 h 910490"/>
                <a:gd name="connsiteX1" fmla="*/ 9170068 w 9195120"/>
                <a:gd name="connsiteY1" fmla="*/ 4613 h 910490"/>
                <a:gd name="connsiteX2" fmla="*/ 9195120 w 9195120"/>
                <a:gd name="connsiteY2" fmla="*/ 247976 h 910490"/>
                <a:gd name="connsiteX3" fmla="*/ 0 w 9195120"/>
                <a:gd name="connsiteY3" fmla="*/ 807170 h 910490"/>
                <a:gd name="connsiteX4" fmla="*/ 0 w 9195120"/>
                <a:gd name="connsiteY4" fmla="*/ 6040 h 910490"/>
                <a:gd name="connsiteX5" fmla="*/ 1348994 w 9195120"/>
                <a:gd name="connsiteY5" fmla="*/ 0 h 910490"/>
                <a:gd name="connsiteX0" fmla="*/ 1436676 w 9195120"/>
                <a:gd name="connsiteY0" fmla="*/ 0 h 948068"/>
                <a:gd name="connsiteX1" fmla="*/ 9170068 w 9195120"/>
                <a:gd name="connsiteY1" fmla="*/ 42191 h 948068"/>
                <a:gd name="connsiteX2" fmla="*/ 9195120 w 9195120"/>
                <a:gd name="connsiteY2" fmla="*/ 285554 h 948068"/>
                <a:gd name="connsiteX3" fmla="*/ 0 w 9195120"/>
                <a:gd name="connsiteY3" fmla="*/ 844748 h 948068"/>
                <a:gd name="connsiteX4" fmla="*/ 0 w 9195120"/>
                <a:gd name="connsiteY4" fmla="*/ 43618 h 948068"/>
                <a:gd name="connsiteX5" fmla="*/ 1436676 w 9195120"/>
                <a:gd name="connsiteY5" fmla="*/ 0 h 9480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95120" h="948068">
                  <a:moveTo>
                    <a:pt x="1436676" y="0"/>
                  </a:moveTo>
                  <a:lnTo>
                    <a:pt x="9170068" y="42191"/>
                  </a:lnTo>
                  <a:cubicBezTo>
                    <a:pt x="9170068" y="106611"/>
                    <a:pt x="9195120" y="221134"/>
                    <a:pt x="9195120" y="285554"/>
                  </a:cubicBezTo>
                  <a:cubicBezTo>
                    <a:pt x="5529112" y="-218219"/>
                    <a:pt x="3467636" y="1355225"/>
                    <a:pt x="0" y="844748"/>
                  </a:cubicBezTo>
                  <a:lnTo>
                    <a:pt x="0" y="43618"/>
                  </a:lnTo>
                  <a:lnTo>
                    <a:pt x="1436676" y="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5" name="Group 17"/>
          <p:cNvGrpSpPr>
            <a:grpSpLocks/>
          </p:cNvGrpSpPr>
          <p:nvPr/>
        </p:nvGrpSpPr>
        <p:grpSpPr bwMode="auto">
          <a:xfrm>
            <a:off x="-36513" y="-49213"/>
            <a:ext cx="9215438" cy="1287463"/>
            <a:chOff x="-36512" y="-49288"/>
            <a:chExt cx="9214942" cy="1287270"/>
          </a:xfrm>
        </p:grpSpPr>
        <p:sp>
          <p:nvSpPr>
            <p:cNvPr id="16" name="Freeform 15"/>
            <p:cNvSpPr/>
            <p:nvPr userDrawn="1"/>
          </p:nvSpPr>
          <p:spPr>
            <a:xfrm>
              <a:off x="-36512" y="-27066"/>
              <a:ext cx="9214942" cy="1265048"/>
            </a:xfrm>
            <a:custGeom>
              <a:avLst/>
              <a:gdLst/>
              <a:ahLst/>
              <a:cxnLst/>
              <a:rect l="l" t="t" r="r" b="b"/>
              <a:pathLst>
                <a:path w="9214942" h="1265366">
                  <a:moveTo>
                    <a:pt x="3313097" y="10"/>
                  </a:moveTo>
                  <a:cubicBezTo>
                    <a:pt x="5602729" y="-358"/>
                    <a:pt x="8269435" y="9900"/>
                    <a:pt x="9214942" y="26246"/>
                  </a:cubicBezTo>
                  <a:lnTo>
                    <a:pt x="9214942" y="563267"/>
                  </a:lnTo>
                  <a:cubicBezTo>
                    <a:pt x="5547836" y="23029"/>
                    <a:pt x="3496905" y="1716039"/>
                    <a:pt x="13822" y="1146649"/>
                  </a:cubicBezTo>
                  <a:lnTo>
                    <a:pt x="0" y="13884"/>
                  </a:lnTo>
                  <a:cubicBezTo>
                    <a:pt x="633265" y="4501"/>
                    <a:pt x="1901522" y="236"/>
                    <a:pt x="3313097" y="1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Freeform 16"/>
            <p:cNvSpPr/>
            <p:nvPr userDrawn="1"/>
          </p:nvSpPr>
          <p:spPr>
            <a:xfrm>
              <a:off x="-23813" y="-49288"/>
              <a:ext cx="9194306" cy="947596"/>
            </a:xfrm>
            <a:custGeom>
              <a:avLst/>
              <a:gdLst>
                <a:gd name="connsiteX0" fmla="*/ 1348994 w 9195120"/>
                <a:gd name="connsiteY0" fmla="*/ 0 h 910490"/>
                <a:gd name="connsiteX1" fmla="*/ 9170068 w 9195120"/>
                <a:gd name="connsiteY1" fmla="*/ 4613 h 910490"/>
                <a:gd name="connsiteX2" fmla="*/ 9195120 w 9195120"/>
                <a:gd name="connsiteY2" fmla="*/ 247976 h 910490"/>
                <a:gd name="connsiteX3" fmla="*/ 0 w 9195120"/>
                <a:gd name="connsiteY3" fmla="*/ 807170 h 910490"/>
                <a:gd name="connsiteX4" fmla="*/ 0 w 9195120"/>
                <a:gd name="connsiteY4" fmla="*/ 6040 h 910490"/>
                <a:gd name="connsiteX5" fmla="*/ 1348994 w 9195120"/>
                <a:gd name="connsiteY5" fmla="*/ 0 h 910490"/>
                <a:gd name="connsiteX0" fmla="*/ 1436676 w 9195120"/>
                <a:gd name="connsiteY0" fmla="*/ 0 h 948068"/>
                <a:gd name="connsiteX1" fmla="*/ 9170068 w 9195120"/>
                <a:gd name="connsiteY1" fmla="*/ 42191 h 948068"/>
                <a:gd name="connsiteX2" fmla="*/ 9195120 w 9195120"/>
                <a:gd name="connsiteY2" fmla="*/ 285554 h 948068"/>
                <a:gd name="connsiteX3" fmla="*/ 0 w 9195120"/>
                <a:gd name="connsiteY3" fmla="*/ 844748 h 948068"/>
                <a:gd name="connsiteX4" fmla="*/ 0 w 9195120"/>
                <a:gd name="connsiteY4" fmla="*/ 43618 h 948068"/>
                <a:gd name="connsiteX5" fmla="*/ 1436676 w 9195120"/>
                <a:gd name="connsiteY5" fmla="*/ 0 h 9480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95120" h="948068">
                  <a:moveTo>
                    <a:pt x="1436676" y="0"/>
                  </a:moveTo>
                  <a:lnTo>
                    <a:pt x="9170068" y="42191"/>
                  </a:lnTo>
                  <a:cubicBezTo>
                    <a:pt x="9170068" y="106611"/>
                    <a:pt x="9195120" y="221134"/>
                    <a:pt x="9195120" y="285554"/>
                  </a:cubicBezTo>
                  <a:cubicBezTo>
                    <a:pt x="5529112" y="-218219"/>
                    <a:pt x="3467636" y="1355225"/>
                    <a:pt x="0" y="844748"/>
                  </a:cubicBezTo>
                  <a:lnTo>
                    <a:pt x="0" y="43618"/>
                  </a:lnTo>
                  <a:lnTo>
                    <a:pt x="1436676" y="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amichay.shlomy@gmail.com" TargetMode="External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תמונה 3" descr="17679_HodHaHs_daf_logo_irya_A4_Ez_top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90483" y="-6237"/>
            <a:ext cx="3467100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e-IL" dirty="0" smtClean="0"/>
              <a:t>מודל עבודה וטיפול בבעיית הבתים הריקים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467544" y="1727810"/>
            <a:ext cx="8229600" cy="1470025"/>
          </a:xfrm>
        </p:spPr>
        <p:txBody>
          <a:bodyPr/>
          <a:lstStyle/>
          <a:p>
            <a:r>
              <a:rPr lang="he-IL" dirty="0" smtClean="0">
                <a:solidFill>
                  <a:schemeClr val="tx1"/>
                </a:solidFill>
              </a:rPr>
              <a:t>סיירת הורים הוד השרון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632"/>
            <a:ext cx="1544172" cy="194421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485175" y="1250757"/>
            <a:ext cx="36724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he-IL" sz="1400" b="1" dirty="0"/>
              <a:t>אגף הרווחה והשירותים החברתיים</a:t>
            </a:r>
            <a:endParaRPr lang="en-US" sz="1400" b="1" dirty="0"/>
          </a:p>
          <a:p>
            <a:pPr algn="ctr" rtl="1"/>
            <a:r>
              <a:rPr lang="he-IL" sz="1400" b="1" dirty="0"/>
              <a:t>     יחידה לעבודה קהילתית</a:t>
            </a:r>
            <a:endParaRPr lang="en-US" sz="1400" b="1" dirty="0"/>
          </a:p>
          <a:p>
            <a:pPr algn="ctr" rtl="1"/>
            <a:r>
              <a:rPr lang="en-US" sz="1400" b="1" dirty="0"/>
              <a:t> </a:t>
            </a:r>
          </a:p>
          <a:p>
            <a:pPr algn="ctr"/>
            <a:endParaRPr lang="en-US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516216" y="5988982"/>
            <a:ext cx="24240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dirty="0" smtClean="0"/>
              <a:t>גרעין סיירת הורים 2015 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27584" y="6165304"/>
            <a:ext cx="13708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dirty="0" smtClean="0"/>
              <a:t>דצמבר 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3849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276872"/>
            <a:ext cx="4963125" cy="38884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dirty="0" smtClean="0"/>
              <a:t>על מה נדבר?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/>
            <a:r>
              <a:rPr lang="he-IL" dirty="0" smtClean="0"/>
              <a:t>סקירה על סיירת ההורים בעבר ובהווה (בהוד השרון)</a:t>
            </a:r>
          </a:p>
          <a:p>
            <a:pPr algn="r" rtl="1"/>
            <a:r>
              <a:rPr lang="he-IL" dirty="0" smtClean="0"/>
              <a:t>מסיבות הנוער</a:t>
            </a:r>
          </a:p>
          <a:p>
            <a:pPr algn="r" rtl="1"/>
            <a:r>
              <a:rPr lang="he-IL" dirty="0" smtClean="0"/>
              <a:t>בעית המסיבות בבתים ריקים</a:t>
            </a:r>
          </a:p>
        </p:txBody>
      </p:sp>
    </p:spTree>
    <p:extLst>
      <p:ext uri="{BB962C8B-B14F-4D97-AF65-F5344CB8AC3E}">
        <p14:creationId xmlns:p14="http://schemas.microsoft.com/office/powerpoint/2010/main" val="63322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dirty="0" smtClean="0"/>
              <a:t>מסגרות לסיירות הורים בארץ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99592" y="2636912"/>
            <a:ext cx="7772400" cy="4572000"/>
          </a:xfrm>
        </p:spPr>
        <p:txBody>
          <a:bodyPr>
            <a:normAutofit/>
          </a:bodyPr>
          <a:lstStyle/>
          <a:p>
            <a:pPr algn="r" rtl="1"/>
            <a:r>
              <a:rPr lang="he-IL" dirty="0" smtClean="0"/>
              <a:t>רוב סיירות ההורים בארץ עובדות תחת גופים "אוכפים" כמו "עיר ללא אלימות", מצילה ו"הרשות הלאומית למניעת סמים ואלכוהול".</a:t>
            </a:r>
          </a:p>
          <a:p>
            <a:pPr algn="r" rtl="1"/>
            <a:r>
              <a:rPr lang="he-IL" dirty="0" smtClean="0"/>
              <a:t>רוב הסיירות </a:t>
            </a:r>
            <a:r>
              <a:rPr lang="he-IL" dirty="0"/>
              <a:t>עובדות באני מאמין דומה, מדיניות הסיירת מוכתבת "מלמעלה". </a:t>
            </a:r>
            <a:endParaRPr lang="he-IL" dirty="0" smtClean="0"/>
          </a:p>
          <a:p>
            <a:pPr algn="r" rtl="1"/>
            <a:r>
              <a:rPr lang="he-IL" dirty="0" smtClean="0"/>
              <a:t>לסיירות אלה סמכויות אכיפה.</a:t>
            </a:r>
          </a:p>
          <a:p>
            <a:pPr algn="r" rtl="1"/>
            <a:endParaRPr lang="he-IL" dirty="0" smtClean="0"/>
          </a:p>
        </p:txBody>
      </p:sp>
      <p:pic>
        <p:nvPicPr>
          <p:cNvPr id="7" name="Picture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268760"/>
            <a:ext cx="1085071" cy="1484762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5805" y="1385370"/>
            <a:ext cx="1053157" cy="134737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תיאור: alcohol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721" y="1464022"/>
            <a:ext cx="1851003" cy="9599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1144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5208"/>
            <a:ext cx="2052084" cy="25837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dirty="0" smtClean="0"/>
              <a:t>סיירת ההורים בהוד השרון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algn="r" rtl="1"/>
            <a:r>
              <a:rPr lang="he-IL" dirty="0" smtClean="0"/>
              <a:t>הוד </a:t>
            </a:r>
            <a:r>
              <a:rPr lang="he-IL" dirty="0"/>
              <a:t>השרון יחודית </a:t>
            </a:r>
            <a:r>
              <a:rPr lang="he-IL" dirty="0" smtClean="0"/>
              <a:t>במתכונתה. הסיירת עובדת בשיתוף עם </a:t>
            </a:r>
          </a:p>
          <a:p>
            <a:pPr marL="0" indent="0" algn="r" rtl="1">
              <a:buNone/>
            </a:pPr>
            <a:r>
              <a:rPr lang="he-IL" dirty="0" smtClean="0"/>
              <a:t>   האגף לשירותים חברתיים ברשות המקומית.</a:t>
            </a:r>
          </a:p>
          <a:p>
            <a:pPr algn="r" rtl="1"/>
            <a:r>
              <a:rPr lang="he-IL" dirty="0"/>
              <a:t>הוקמה לפני </a:t>
            </a:r>
            <a:r>
              <a:rPr lang="he-IL" dirty="0" smtClean="0"/>
              <a:t>כ- </a:t>
            </a:r>
            <a:r>
              <a:rPr lang="he-IL" dirty="0"/>
              <a:t>10 שנים</a:t>
            </a:r>
          </a:p>
          <a:p>
            <a:pPr algn="r" rtl="1"/>
            <a:r>
              <a:rPr lang="he-IL" dirty="0" smtClean="0"/>
              <a:t>הסיירת דוגלת במדיניות של השפעה ולא אכיפה. את האכיפה מבצעים סיירי הבטחון של העיר.</a:t>
            </a:r>
          </a:p>
          <a:p>
            <a:pPr algn="r" rtl="1"/>
            <a:r>
              <a:rPr lang="he-IL" dirty="0" smtClean="0"/>
              <a:t>הסיירת פועלת בעצמאות מלאה.</a:t>
            </a:r>
          </a:p>
          <a:p>
            <a:pPr algn="r" rtl="1"/>
            <a:r>
              <a:rPr lang="he-IL" dirty="0" smtClean="0"/>
              <a:t>לסיירת רכזת, עובדת סוציאלית קהילתית מהאגף לשירותים חברתיים אשר אחראית על קידום </a:t>
            </a:r>
            <a:r>
              <a:rPr lang="he-IL" dirty="0"/>
              <a:t>ופיתוח ממשקים עירוניים, הבניית תוכנית הכשרה, ליווי הסיירת במיפוי צרכים, פיתוח יוזמות ואסטרטגיות פעולה. </a:t>
            </a:r>
            <a:endParaRPr lang="he-IL" dirty="0" smtClean="0"/>
          </a:p>
          <a:p>
            <a:pPr algn="r" rtl="1"/>
            <a:r>
              <a:rPr lang="he-IL" dirty="0" smtClean="0"/>
              <a:t>לסיירת יו"ר אשר תפקידו הפעלת המתנדבים וקשר עם גופי מתנדבים בעיר (הנהגת ההורים)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296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 bIns="91440" anchor="b" anchorCtr="0">
            <a:normAutofit/>
          </a:bodyPr>
          <a:lstStyle/>
          <a:p>
            <a:pPr algn="r" rtl="1"/>
            <a:r>
              <a:rPr lang="he-IL" dirty="0" smtClean="0"/>
              <a:t>התמודדות עם האלכוהול</a:t>
            </a:r>
            <a:endParaRPr lang="en-US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39552" y="1428736"/>
            <a:ext cx="8032976" cy="4929222"/>
          </a:xfrm>
        </p:spPr>
        <p:txBody>
          <a:bodyPr/>
          <a:lstStyle/>
          <a:p>
            <a:pPr marL="0" indent="0" algn="r" rtl="1">
              <a:buNone/>
              <a:defRPr/>
            </a:pPr>
            <a:r>
              <a:rPr lang="he-IL" sz="2400" b="1" dirty="0" smtClean="0">
                <a:latin typeface="Arial" pitchFamily="34" charset="0"/>
              </a:rPr>
              <a:t>ההתמודדות עם האלכוהול היא בשני מישורים:</a:t>
            </a:r>
          </a:p>
          <a:p>
            <a:pPr algn="r" rtl="1">
              <a:defRPr/>
            </a:pPr>
            <a:r>
              <a:rPr lang="he-IL" b="1" dirty="0" smtClean="0">
                <a:latin typeface="Arial" pitchFamily="34" charset="0"/>
              </a:rPr>
              <a:t>צמצום השימוש באלכוהול בקרב בני הנוער.</a:t>
            </a:r>
          </a:p>
          <a:p>
            <a:pPr algn="r" rtl="1">
              <a:defRPr/>
            </a:pPr>
            <a:r>
              <a:rPr lang="he-IL" b="1" dirty="0" smtClean="0">
                <a:latin typeface="Arial" pitchFamily="34" charset="0"/>
              </a:rPr>
              <a:t>טיפול בסיכונים הכרוכים בתופעות הלוואי של האלכוהול</a:t>
            </a:r>
            <a:r>
              <a:rPr lang="en-US" b="1" dirty="0" smtClean="0">
                <a:latin typeface="Arial" pitchFamily="34" charset="0"/>
              </a:rPr>
              <a:t> </a:t>
            </a:r>
            <a:r>
              <a:rPr lang="he-IL" b="1" dirty="0" smtClean="0">
                <a:latin typeface="Arial" pitchFamily="34" charset="0"/>
              </a:rPr>
              <a:t>:</a:t>
            </a:r>
          </a:p>
          <a:p>
            <a:pPr lvl="1" algn="r" rtl="1">
              <a:defRPr/>
            </a:pPr>
            <a:r>
              <a:rPr lang="he-IL" b="1" dirty="0" smtClean="0">
                <a:latin typeface="Arial" pitchFamily="34" charset="0"/>
              </a:rPr>
              <a:t>שתיית בולמוס</a:t>
            </a:r>
          </a:p>
          <a:p>
            <a:pPr lvl="1" algn="r" rtl="1">
              <a:defRPr/>
            </a:pPr>
            <a:r>
              <a:rPr lang="he-IL" b="1" dirty="0" smtClean="0">
                <a:latin typeface="Arial" pitchFamily="34" charset="0"/>
              </a:rPr>
              <a:t>שכרות </a:t>
            </a:r>
          </a:p>
          <a:p>
            <a:pPr lvl="1" algn="r" rtl="1">
              <a:defRPr/>
            </a:pPr>
            <a:r>
              <a:rPr lang="he-IL" b="1" dirty="0" smtClean="0">
                <a:latin typeface="Arial" pitchFamily="34" charset="0"/>
              </a:rPr>
              <a:t>אלימות מינית</a:t>
            </a:r>
          </a:p>
          <a:p>
            <a:pPr marL="265176" indent="-265176" algn="r" rtl="1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98328" y="3068960"/>
            <a:ext cx="3456384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he-IL" b="1" dirty="0">
                <a:latin typeface="Arial" pitchFamily="34" charset="0"/>
              </a:rPr>
              <a:t>״שתיית הבולמוס" </a:t>
            </a:r>
            <a:r>
              <a:rPr lang="he-IL" b="1" dirty="0" smtClean="0">
                <a:latin typeface="Arial" pitchFamily="34" charset="0"/>
              </a:rPr>
              <a:t>:</a:t>
            </a:r>
          </a:p>
          <a:p>
            <a:pPr algn="r"/>
            <a:r>
              <a:rPr lang="he-IL" b="1" dirty="0" smtClean="0">
                <a:latin typeface="Arial" pitchFamily="34" charset="0"/>
              </a:rPr>
              <a:t>שתיית </a:t>
            </a:r>
            <a:r>
              <a:rPr lang="he-IL" b="1" dirty="0">
                <a:latin typeface="Arial" pitchFamily="34" charset="0"/>
              </a:rPr>
              <a:t>חמש מנות משקה או יותר בתוך שעות </a:t>
            </a:r>
            <a:r>
              <a:rPr lang="he-IL" b="1" dirty="0" smtClean="0">
                <a:latin typeface="Arial" pitchFamily="34" charset="0"/>
              </a:rPr>
              <a:t>אחדות. במקרים רבים שתיית הבולמוס נגמרת בשכרות 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355976" y="4797152"/>
            <a:ext cx="4032448" cy="156966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he-IL" sz="2400" b="1" dirty="0">
                <a:latin typeface="Arial" pitchFamily="34" charset="0"/>
              </a:rPr>
              <a:t>עיקר פעילותה של סיירת ההורים בהוד השרון הוא בטיפול בתופעות הלוואי </a:t>
            </a:r>
          </a:p>
          <a:p>
            <a:pPr algn="ctr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189043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uiExpand="1" build="p"/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 bIns="91440" anchor="b" anchorCtr="0">
            <a:normAutofit/>
          </a:bodyPr>
          <a:lstStyle/>
          <a:p>
            <a:pPr algn="r" rtl="1"/>
            <a:r>
              <a:rPr lang="he-IL" dirty="0"/>
              <a:t>מי הזיז את הגבינה שלי?</a:t>
            </a:r>
            <a:endParaRPr lang="en-US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357422" y="1428736"/>
            <a:ext cx="6215106" cy="4929222"/>
          </a:xfrm>
        </p:spPr>
        <p:txBody>
          <a:bodyPr/>
          <a:lstStyle/>
          <a:p>
            <a:pPr marL="265176" indent="-265176" algn="r" rtl="1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he-IL" sz="2400" u="sng" dirty="0" smtClean="0">
                <a:latin typeface="Arial" pitchFamily="34" charset="0"/>
              </a:rPr>
              <a:t>בשנים האחרונות חל מפנה בתרבות הבילוי של בני הנוער: </a:t>
            </a:r>
            <a:endParaRPr lang="he-IL" sz="2400" dirty="0" smtClean="0">
              <a:latin typeface="Arial" pitchFamily="34" charset="0"/>
            </a:endParaRPr>
          </a:p>
          <a:p>
            <a:pPr marL="265176" indent="-265176" algn="r" rtl="1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he-IL" sz="2400" dirty="0" smtClean="0">
                <a:latin typeface="Arial" pitchFamily="34" charset="0"/>
              </a:rPr>
              <a:t>1 . עבר חוק האוסר על שתייה של משקאות חריפים במקומות ציבוריים</a:t>
            </a:r>
          </a:p>
          <a:p>
            <a:pPr marL="265176" indent="-265176" algn="r" rtl="1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he-IL" sz="2400" dirty="0" smtClean="0">
                <a:latin typeface="Arial" pitchFamily="34" charset="0"/>
              </a:rPr>
              <a:t>2 . נאסר על פיצוציות למכור משקאות אלכוהוליים אחרי 23:00. </a:t>
            </a:r>
          </a:p>
          <a:p>
            <a:pPr marL="265176" indent="-265176" algn="r" rtl="1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he-IL" sz="2400" dirty="0" smtClean="0">
              <a:latin typeface="Arial" pitchFamily="34" charset="0"/>
            </a:endParaRPr>
          </a:p>
          <a:p>
            <a:pPr marL="265176" indent="-265176" algn="r" rtl="1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he-IL" sz="2400" dirty="0" smtClean="0">
                <a:latin typeface="Arial" pitchFamily="34" charset="0"/>
              </a:rPr>
              <a:t>בני הנוער נעלמו מהפארקים</a:t>
            </a:r>
            <a:r>
              <a:rPr lang="he-IL" sz="2400" dirty="0">
                <a:latin typeface="Arial" pitchFamily="34" charset="0"/>
              </a:rPr>
              <a:t> </a:t>
            </a:r>
            <a:r>
              <a:rPr lang="he-IL" sz="2400" dirty="0" smtClean="0">
                <a:latin typeface="Arial" pitchFamily="34" charset="0"/>
              </a:rPr>
              <a:t>אבל ההתנהגות המסוכנת לא נעלמה,היא פשוט עברה לגינות מסתור, חצרות בתים ולבתים עצמם.</a:t>
            </a:r>
            <a:endParaRPr lang="en-GB" sz="2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365104"/>
            <a:ext cx="2304256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4764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dirty="0" smtClean="0"/>
              <a:t>מצב הסיירת כיום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755576" y="1447800"/>
            <a:ext cx="7927414" cy="4572000"/>
          </a:xfrm>
        </p:spPr>
        <p:txBody>
          <a:bodyPr>
            <a:normAutofit/>
          </a:bodyPr>
          <a:lstStyle/>
          <a:p>
            <a:pPr algn="r" rtl="1"/>
            <a:r>
              <a:rPr lang="he-IL" dirty="0" smtClean="0"/>
              <a:t>הצלחנו </a:t>
            </a:r>
            <a:r>
              <a:rPr lang="he-IL" dirty="0"/>
              <a:t>ליצור תהליך מסודר של טיפול </a:t>
            </a:r>
            <a:r>
              <a:rPr lang="he-IL" dirty="0" smtClean="0"/>
              <a:t>במסיבות.</a:t>
            </a:r>
          </a:p>
          <a:p>
            <a:pPr algn="r" rtl="1"/>
            <a:r>
              <a:rPr lang="he-IL" dirty="0" smtClean="0"/>
              <a:t>הגברנו את השיח עם בני הנוער.</a:t>
            </a:r>
          </a:p>
          <a:p>
            <a:pPr algn="r" rtl="1"/>
            <a:r>
              <a:rPr lang="he-IL" dirty="0" smtClean="0"/>
              <a:t>הגברנו מודעות הורים. עדיין לא מספיק.</a:t>
            </a:r>
          </a:p>
          <a:p>
            <a:pPr algn="r" rtl="1"/>
            <a:r>
              <a:rPr lang="he-IL" dirty="0" smtClean="0"/>
              <a:t>בנינו גרעין פעיל.</a:t>
            </a:r>
          </a:p>
          <a:p>
            <a:pPr algn="r" rtl="1"/>
            <a:r>
              <a:rPr lang="he-IL" dirty="0" smtClean="0"/>
              <a:t>דף פייסבוק המונה מעל ל- 700 חברים.</a:t>
            </a:r>
          </a:p>
          <a:p>
            <a:pPr algn="r" rtl="1"/>
            <a:r>
              <a:rPr lang="he-IL" dirty="0" smtClean="0"/>
              <a:t>נוצר שיתוף פעולה עם סיירות שכנות מכפס ורעננה. </a:t>
            </a:r>
          </a:p>
          <a:p>
            <a:pPr algn="r" rtl="1"/>
            <a:r>
              <a:rPr lang="he-IL" dirty="0" smtClean="0"/>
              <a:t>הסיירת מוכרת בעיר. הפעילות מוכרת ונתמכת ע"י מנהלי בתי ספר, הנהגת ההורים, חברי מועצה וגורמים בעירייה החל מראש העיר ועד למנהלי האגפים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76672"/>
            <a:ext cx="2160240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528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05"/>
          <a:stretch/>
        </p:blipFill>
        <p:spPr>
          <a:xfrm>
            <a:off x="15109" y="4797151"/>
            <a:ext cx="2256273" cy="21033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he-IL" dirty="0" smtClean="0"/>
              <a:t>בעיית השיכרות במסיבות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755576" y="1447800"/>
            <a:ext cx="7927414" cy="4572000"/>
          </a:xfrm>
        </p:spPr>
        <p:txBody>
          <a:bodyPr>
            <a:normAutofit lnSpcReduction="10000"/>
          </a:bodyPr>
          <a:lstStyle/>
          <a:p>
            <a:pPr algn="r" rtl="1"/>
            <a:r>
              <a:rPr lang="he-IL" dirty="0" smtClean="0"/>
              <a:t>בעיר נערכות מסיבות חוקיות מספר פעמים בשנה.</a:t>
            </a:r>
          </a:p>
          <a:p>
            <a:pPr algn="r" rtl="1"/>
            <a:r>
              <a:rPr lang="he-IL" dirty="0" smtClean="0"/>
              <a:t>מסיבה חוקית היא מסיבה אשר פועלת תחת רישיון.</a:t>
            </a:r>
          </a:p>
          <a:p>
            <a:pPr algn="r" rtl="1"/>
            <a:r>
              <a:rPr lang="he-IL" dirty="0"/>
              <a:t>רבים מבני הנוער "מתדלקים" לפני המסיבות. רובם לא יודעים את הגבול.</a:t>
            </a:r>
          </a:p>
          <a:p>
            <a:pPr algn="r" rtl="1"/>
            <a:r>
              <a:rPr lang="he-IL" dirty="0"/>
              <a:t>נתקלנו בתופעות רבות של בני נוער אשר לטענתם בלי להשתכר לא יודעים להנות במסיבה. רבים מהם איבדו שליטה עצמית והיו זקוקים לטיפול רפואי.</a:t>
            </a:r>
          </a:p>
          <a:p>
            <a:pPr algn="r" rtl="1"/>
            <a:r>
              <a:rPr lang="he-IL" dirty="0" smtClean="0"/>
              <a:t>במתחם ההסעות היתה סכנה תעבורתית לבני הנוער</a:t>
            </a:r>
          </a:p>
          <a:p>
            <a:pPr algn="r" rtl="1"/>
            <a:r>
              <a:rPr lang="he-IL" dirty="0" smtClean="0"/>
              <a:t>בני נוער שיכורים היו מוטלים במתחם ההסעות למסיבה או מחוץ למתחם המסיבה. </a:t>
            </a:r>
          </a:p>
          <a:p>
            <a:pPr algn="r" rtl="1"/>
            <a:r>
              <a:rPr lang="he-IL" dirty="0" smtClean="0"/>
              <a:t>לא היה גורם אשר דאג לטיפול בשיכורים.</a:t>
            </a:r>
          </a:p>
          <a:p>
            <a:pPr marL="320040" lvl="1" indent="0" algn="r" rtl="1">
              <a:buNone/>
            </a:pPr>
            <a:endParaRPr lang="he-IL" dirty="0" smtClean="0"/>
          </a:p>
          <a:p>
            <a:pPr algn="r" rtl="1"/>
            <a:endParaRPr lang="he-IL" dirty="0" smtClean="0"/>
          </a:p>
          <a:p>
            <a:pPr marL="0" indent="0" algn="r" rtl="1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3919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37520" y="6648"/>
            <a:ext cx="5266928" cy="1143000"/>
          </a:xfrm>
        </p:spPr>
        <p:txBody>
          <a:bodyPr>
            <a:normAutofit fontScale="90000"/>
          </a:bodyPr>
          <a:lstStyle/>
          <a:p>
            <a:pPr algn="r" rtl="1"/>
            <a:r>
              <a:rPr lang="he-IL" dirty="0" smtClean="0"/>
              <a:t>מודל העבודה במסיבות חוקיות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4788024" y="1447800"/>
            <a:ext cx="3894966" cy="4572000"/>
          </a:xfrm>
        </p:spPr>
        <p:txBody>
          <a:bodyPr>
            <a:normAutofit/>
          </a:bodyPr>
          <a:lstStyle/>
          <a:p>
            <a:pPr algn="r" rtl="1"/>
            <a:r>
              <a:rPr lang="he-IL" dirty="0" smtClean="0"/>
              <a:t>סיירת ההורים  בשיתוף עם הנהגת ההורים בעיר בנו מודל לטיפול במסיבות </a:t>
            </a:r>
          </a:p>
          <a:p>
            <a:pPr algn="r" rtl="1"/>
            <a:r>
              <a:rPr lang="he-IL" dirty="0" smtClean="0"/>
              <a:t>זהו מודל </a:t>
            </a:r>
            <a:r>
              <a:rPr lang="en-US" dirty="0" smtClean="0"/>
              <a:t>win </a:t>
            </a:r>
            <a:r>
              <a:rPr lang="en-US" dirty="0" err="1" smtClean="0"/>
              <a:t>win</a:t>
            </a:r>
            <a:r>
              <a:rPr lang="he-IL" dirty="0" smtClean="0"/>
              <a:t>. המארגנים משתפים פעולה. ההורים מעודדים קיום המסיבה.</a:t>
            </a:r>
          </a:p>
          <a:p>
            <a:pPr marL="320040" lvl="1" indent="0" algn="r" rtl="1">
              <a:buNone/>
            </a:pPr>
            <a:endParaRPr lang="he-IL" dirty="0" smtClean="0"/>
          </a:p>
          <a:p>
            <a:pPr algn="r" rtl="1"/>
            <a:endParaRPr lang="he-IL" dirty="0" smtClean="0"/>
          </a:p>
          <a:p>
            <a:pPr marL="0" indent="0" algn="r" rtl="1">
              <a:buNone/>
            </a:pPr>
            <a:endParaRPr lang="en-US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33753268"/>
              </p:ext>
            </p:extLst>
          </p:nvPr>
        </p:nvGraphicFramePr>
        <p:xfrm>
          <a:off x="-252536" y="2389336"/>
          <a:ext cx="525658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96617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dirty="0" smtClean="0"/>
              <a:t>מודל העבודה במסיבות חוקיות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4644008" y="1447800"/>
            <a:ext cx="4038982" cy="4572000"/>
          </a:xfrm>
        </p:spPr>
        <p:txBody>
          <a:bodyPr>
            <a:normAutofit fontScale="77500" lnSpcReduction="20000"/>
          </a:bodyPr>
          <a:lstStyle/>
          <a:p>
            <a:pPr algn="r" rtl="1"/>
            <a:r>
              <a:rPr lang="he-IL" dirty="0" smtClean="0"/>
              <a:t>ברגע שנודע על מסיבה</a:t>
            </a:r>
            <a:r>
              <a:rPr lang="he-IL" dirty="0"/>
              <a:t> </a:t>
            </a:r>
            <a:r>
              <a:rPr lang="he-IL" dirty="0" smtClean="0"/>
              <a:t>ישנו מפגש בין הנהגת ההורים (ועדת האלכוהול של הנהגת ההורים),  מפעילי המסיבה, רכז הבטחון של העיר וסיירת ההורים.</a:t>
            </a:r>
          </a:p>
          <a:p>
            <a:pPr algn="r" rtl="1"/>
            <a:r>
              <a:rPr lang="he-IL" dirty="0" smtClean="0"/>
              <a:t>גורמי הבטחון של העירייה מקבלים הודעה מראש על מיקום ההסעות למסיבה ומגיעים לטפל במקרים של בני נוער שתויים ושמירה על בטיחות תעבורתית </a:t>
            </a:r>
          </a:p>
          <a:p>
            <a:pPr algn="r" rtl="1"/>
            <a:r>
              <a:rPr lang="he-IL" dirty="0" smtClean="0"/>
              <a:t>בהזמנה </a:t>
            </a:r>
            <a:r>
              <a:rPr lang="he-IL" dirty="0"/>
              <a:t>למסיבה </a:t>
            </a:r>
            <a:r>
              <a:rPr lang="he-IL" dirty="0" smtClean="0"/>
              <a:t>ששולחים המארגנים אין </a:t>
            </a:r>
            <a:r>
              <a:rPr lang="he-IL" dirty="0"/>
              <a:t>תזכור של אלכוהול אלא </a:t>
            </a:r>
            <a:r>
              <a:rPr lang="he-IL" dirty="0" smtClean="0"/>
              <a:t>להפך, </a:t>
            </a:r>
            <a:r>
              <a:rPr lang="he-IL" dirty="0"/>
              <a:t>מזהירים את הילדים שלא להביא </a:t>
            </a:r>
            <a:r>
              <a:rPr lang="he-IL" dirty="0" smtClean="0"/>
              <a:t>וודאי </a:t>
            </a:r>
            <a:r>
              <a:rPr lang="he-IL" smtClean="0"/>
              <a:t>שלא להכניס אלכוהול </a:t>
            </a:r>
            <a:r>
              <a:rPr lang="he-IL" dirty="0" smtClean="0"/>
              <a:t>למסיבות.</a:t>
            </a:r>
          </a:p>
          <a:p>
            <a:pPr algn="r" rtl="1"/>
            <a:r>
              <a:rPr lang="he-IL" dirty="0" smtClean="0"/>
              <a:t>סיירת ההורים נוכחת במתחם ההסעות והמסיבה. מסייעים לבני נוער שיכורים, מגישים עזרה ראשונה ודואגים לפינוי ע"י קרוב משפחה בוגר.</a:t>
            </a:r>
            <a:endParaRPr lang="en-US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316389629"/>
              </p:ext>
            </p:extLst>
          </p:nvPr>
        </p:nvGraphicFramePr>
        <p:xfrm>
          <a:off x="-252536" y="2389336"/>
          <a:ext cx="525658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84032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dirty="0" smtClean="0"/>
              <a:t>תוצאות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4644008" y="1447800"/>
            <a:ext cx="4038982" cy="1981200"/>
          </a:xfrm>
        </p:spPr>
        <p:txBody>
          <a:bodyPr>
            <a:normAutofit/>
          </a:bodyPr>
          <a:lstStyle/>
          <a:p>
            <a:pPr algn="r" rtl="1"/>
            <a:r>
              <a:rPr lang="he-IL" dirty="0" smtClean="0"/>
              <a:t>ירידה מתמדת במספר הנוער הזקוקים לפינוי מהמסיבות.</a:t>
            </a:r>
          </a:p>
          <a:p>
            <a:pPr algn="r" rtl="1"/>
            <a:r>
              <a:rPr lang="he-IL" dirty="0" smtClean="0"/>
              <a:t>מתחם ההסעות הפך לבטוח ויעיל.</a:t>
            </a:r>
          </a:p>
          <a:p>
            <a:pPr algn="r" rtl="1"/>
            <a:endParaRPr lang="he-IL" dirty="0" smtClean="0"/>
          </a:p>
          <a:p>
            <a:pPr marL="0" indent="0" algn="r" rtl="1">
              <a:buNone/>
            </a:pPr>
            <a:endParaRPr lang="en-US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366967594"/>
              </p:ext>
            </p:extLst>
          </p:nvPr>
        </p:nvGraphicFramePr>
        <p:xfrm>
          <a:off x="-252536" y="2389336"/>
          <a:ext cx="525658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004048" y="3933056"/>
            <a:ext cx="3528392" cy="1015663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he-IL" sz="2000" dirty="0" smtClean="0"/>
              <a:t>נוצר שיח משפיע בגובה </a:t>
            </a:r>
            <a:r>
              <a:rPr lang="he-IL" sz="2000" dirty="0"/>
              <a:t>העיניים </a:t>
            </a:r>
            <a:r>
              <a:rPr lang="he-IL" sz="2000" dirty="0" smtClean="0"/>
              <a:t>ממקום </a:t>
            </a:r>
            <a:r>
              <a:rPr lang="he-IL" sz="2000" dirty="0"/>
              <a:t>של סמכות </a:t>
            </a:r>
            <a:r>
              <a:rPr lang="he-IL" sz="2000" dirty="0" smtClean="0"/>
              <a:t>הורית עם בני הנוער. 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16465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bIns="91440" anchor="b" anchorCtr="0">
            <a:normAutofit/>
          </a:bodyPr>
          <a:lstStyle/>
          <a:p>
            <a:pPr algn="r" rtl="1"/>
            <a:r>
              <a:rPr lang="he-IL" dirty="0"/>
              <a:t>בתים </a:t>
            </a:r>
            <a:r>
              <a:rPr lang="he-IL" dirty="0" smtClean="0"/>
              <a:t>ריקים </a:t>
            </a:r>
            <a:r>
              <a:rPr lang="he-IL" dirty="0"/>
              <a:t>- </a:t>
            </a:r>
            <a:r>
              <a:rPr lang="he-IL" dirty="0" smtClean="0"/>
              <a:t>הבעיה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he-IL" sz="2400" dirty="0" smtClean="0"/>
              <a:t>תרבות הבילוי של הנוער עבר מהפארקים לתוך בתים ריקים:</a:t>
            </a:r>
          </a:p>
          <a:p>
            <a:pPr lvl="1" algn="r" rtl="1"/>
            <a:r>
              <a:rPr lang="he-IL" sz="2200" dirty="0" smtClean="0"/>
              <a:t>בית ריק - בית שבו ההורים עוזבים את הבית לרשות ילדיהם בהבנה שתתקיים מסיבה במתכונת כזו או אחרת. בני הנוער יוצרים סביבה "נקייה ממבוגרים".</a:t>
            </a:r>
          </a:p>
          <a:p>
            <a:pPr lvl="1" algn="r" rtl="1"/>
            <a:r>
              <a:rPr lang="he-IL" sz="2200" dirty="0" smtClean="0"/>
              <a:t>לעיתים את הבית הריק מחליף צימר אשר נשכר ע"י מספר מצומצם של בני נוער.   </a:t>
            </a:r>
          </a:p>
          <a:p>
            <a:pPr algn="r" rtl="1"/>
            <a:r>
              <a:rPr lang="he-IL" sz="2400" dirty="0" smtClean="0"/>
              <a:t>במקרים רבים לאלכוהול נלוות תופעות של אלימות.</a:t>
            </a:r>
          </a:p>
          <a:p>
            <a:pPr algn="r" rtl="1"/>
            <a:r>
              <a:rPr lang="he-IL" sz="2400" dirty="0" smtClean="0"/>
              <a:t>לסיירת הורים אין אפשרות להיות מעורבת במסיבות אלה מכיון שהן מתקיימות במתחם פרטי.</a:t>
            </a:r>
          </a:p>
          <a:p>
            <a:pPr algn="r" rtl="1"/>
            <a:endParaRPr lang="he-IL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bIns="91440" anchor="b" anchorCtr="0">
            <a:normAutofit/>
          </a:bodyPr>
          <a:lstStyle/>
          <a:p>
            <a:pPr algn="r" rtl="1"/>
            <a:r>
              <a:rPr lang="he-IL" dirty="0"/>
              <a:t>בתים </a:t>
            </a:r>
            <a:r>
              <a:rPr lang="he-IL" dirty="0" smtClean="0"/>
              <a:t>ריקים – התמודדות ההורים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he-IL" sz="2400" dirty="0" smtClean="0"/>
              <a:t>הורים אשר בביתם מתרחשת מסיבה יכולים לנהל שיח עם בנם/בתם להבטיח כי לא יהיה אלכוהול במסיבה.</a:t>
            </a:r>
          </a:p>
          <a:p>
            <a:pPr algn="r" rtl="1"/>
            <a:r>
              <a:rPr lang="he-IL" sz="2400" dirty="0" smtClean="0"/>
              <a:t>הורים לבני הנוער המתארחים במסיבה צריכים לנהל שיח לגבי מה שמצופה מהם.</a:t>
            </a:r>
          </a:p>
          <a:p>
            <a:pPr algn="r" rtl="1"/>
            <a:r>
              <a:rPr lang="he-IL" sz="2400" dirty="0" smtClean="0"/>
              <a:t>ישנם הורים אשר נמנעים מלהפעיל את "הסמכות ההורית". יותר נוח להיות החברים של הילדים שלנו.</a:t>
            </a:r>
          </a:p>
          <a:p>
            <a:pPr algn="r" rtl="1"/>
            <a:r>
              <a:rPr lang="he-IL" sz="2400" dirty="0" smtClean="0"/>
              <a:t>ישנם הורים אשר מפעילים את סמכותם ללא שיח ונוצר מצב של חתול ועכבר עם הילדים. </a:t>
            </a:r>
          </a:p>
        </p:txBody>
      </p:sp>
    </p:spTree>
    <p:extLst>
      <p:ext uri="{BB962C8B-B14F-4D97-AF65-F5344CB8AC3E}">
        <p14:creationId xmlns:p14="http://schemas.microsoft.com/office/powerpoint/2010/main" val="562254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bIns="91440" anchor="b" anchorCtr="0">
            <a:normAutofit/>
          </a:bodyPr>
          <a:lstStyle/>
          <a:p>
            <a:pPr algn="r" rtl="1"/>
            <a:r>
              <a:rPr lang="he-IL" dirty="0"/>
              <a:t>בתים </a:t>
            </a:r>
            <a:r>
              <a:rPr lang="he-IL" dirty="0" smtClean="0"/>
              <a:t>ריקים – פתרון מוצע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he-IL" dirty="0" smtClean="0"/>
              <a:t>אנחנו מאמינים כי יש צורך בהקמת פרויקט לטיפול בתופעה</a:t>
            </a:r>
          </a:p>
          <a:p>
            <a:pPr algn="r" rtl="1"/>
            <a:r>
              <a:rPr lang="he-IL" dirty="0" smtClean="0"/>
              <a:t>הפרויקט צריך לטפל במספר מישורים:</a:t>
            </a:r>
          </a:p>
          <a:p>
            <a:pPr marL="548640" lvl="2" indent="-274320" algn="r" rtl="1">
              <a:spcBef>
                <a:spcPts val="580"/>
              </a:spcBef>
              <a:buClr>
                <a:schemeClr val="accent1"/>
              </a:buClr>
            </a:pPr>
            <a:r>
              <a:rPr lang="he-IL" sz="2200" dirty="0"/>
              <a:t>קמפיין הסברה בקרב ההורים ובני הנוער.</a:t>
            </a:r>
          </a:p>
          <a:p>
            <a:pPr marL="548640" lvl="2" indent="-274320" algn="r" rtl="1">
              <a:spcBef>
                <a:spcPts val="580"/>
              </a:spcBef>
              <a:buClr>
                <a:schemeClr val="accent1"/>
              </a:buClr>
            </a:pPr>
            <a:r>
              <a:rPr lang="he-IL" sz="2200" dirty="0"/>
              <a:t>חקיקה מתאימה.</a:t>
            </a:r>
          </a:p>
          <a:p>
            <a:pPr marL="548640" lvl="2" indent="-274320" algn="r" rtl="1">
              <a:spcBef>
                <a:spcPts val="580"/>
              </a:spcBef>
              <a:buClr>
                <a:schemeClr val="accent1"/>
              </a:buClr>
            </a:pPr>
            <a:r>
              <a:rPr lang="he-IL" sz="2200" dirty="0" smtClean="0"/>
              <a:t>אכיפה</a:t>
            </a:r>
            <a:endParaRPr lang="en-US" sz="2200" dirty="0" smtClean="0"/>
          </a:p>
          <a:p>
            <a:pPr marL="548640" lvl="2" indent="-274320" algn="r" rtl="1">
              <a:spcBef>
                <a:spcPts val="580"/>
              </a:spcBef>
              <a:buClr>
                <a:schemeClr val="accent1"/>
              </a:buClr>
            </a:pPr>
            <a:r>
              <a:rPr lang="he-IL" sz="2200" dirty="0" smtClean="0"/>
              <a:t>אמנת בתים בטוחים בליווי אפליקציה </a:t>
            </a:r>
            <a:endParaRPr lang="he-IL" sz="2200" dirty="0"/>
          </a:p>
          <a:p>
            <a:pPr algn="r" rtl="1"/>
            <a:r>
              <a:rPr lang="he-IL" dirty="0" smtClean="0"/>
              <a:t>כמו כל פרויקט יש צורך לזהות מדדים למעקב אחרי הצלחת הפרויקט.</a:t>
            </a:r>
            <a:endParaRPr lang="he-IL" dirty="0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3851920" y="3717032"/>
            <a:ext cx="360040" cy="21602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e-IL" dirty="0" smtClean="0"/>
              <a:t>...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5872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539750" y="1268413"/>
            <a:ext cx="8208963" cy="532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  <p:sp>
        <p:nvSpPr>
          <p:cNvPr id="5" name="TextBox 4"/>
          <p:cNvSpPr txBox="1"/>
          <p:nvPr/>
        </p:nvSpPr>
        <p:spPr>
          <a:xfrm>
            <a:off x="6660232" y="836712"/>
            <a:ext cx="187583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sz="6600" dirty="0" smtClean="0"/>
              <a:t>תודה</a:t>
            </a:r>
            <a:endParaRPr lang="en-US" sz="6600" dirty="0"/>
          </a:p>
        </p:txBody>
      </p:sp>
      <p:pic>
        <p:nvPicPr>
          <p:cNvPr id="1026" name="Picture 2" descr="C:\Users\USER-A\Downloads\Ak1sZIgnwBfo_UrNwzm6y2eCDDVSqgCuHNi4QJ82fsZ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822"/>
            <a:ext cx="6096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-A\Downloads\AnwQ-cA2IfS9erW_xpSaATvtO0T5giJ-sOvN-3l65i9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47002"/>
            <a:ext cx="4439816" cy="332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7993" y="5301208"/>
            <a:ext cx="285206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he-IL" dirty="0" smtClean="0"/>
              <a:t>עמיחי שלומי יו"ר הסיירת </a:t>
            </a:r>
          </a:p>
          <a:p>
            <a:pPr algn="r" rtl="1"/>
            <a:r>
              <a:rPr lang="en-US" dirty="0"/>
              <a:t> </a:t>
            </a:r>
            <a:r>
              <a:rPr lang="he-IL" dirty="0" smtClean="0"/>
              <a:t>052-6815406</a:t>
            </a:r>
            <a:endParaRPr lang="en-US" dirty="0"/>
          </a:p>
          <a:p>
            <a:pPr algn="r" rtl="1"/>
            <a:r>
              <a:rPr lang="en-US" u="sng" dirty="0">
                <a:hlinkClick r:id="rId5"/>
              </a:rPr>
              <a:t>amichay.shlomy@gmail.com</a:t>
            </a:r>
            <a:endParaRPr lang="en-US" dirty="0"/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78699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-9624"/>
            <a:ext cx="7772400" cy="1143000"/>
          </a:xfrm>
        </p:spPr>
        <p:txBody>
          <a:bodyPr bIns="91440" anchor="b" anchorCtr="0">
            <a:normAutofit/>
          </a:bodyPr>
          <a:lstStyle/>
          <a:p>
            <a:pPr algn="r" rtl="1"/>
            <a:r>
              <a:rPr lang="he-IL" dirty="0" smtClean="0"/>
              <a:t>אמנת בתים בטוחים</a:t>
            </a:r>
            <a:endParaRPr lang="he-IL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/>
          <a:srcRect l="21443" t="11259" r="22559" b="7788"/>
          <a:stretch>
            <a:fillRect/>
          </a:stretch>
        </p:blipFill>
        <p:spPr bwMode="auto">
          <a:xfrm>
            <a:off x="0" y="1069975"/>
            <a:ext cx="7286625" cy="592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Action Button: Back or Previous 5">
            <a:hlinkClick r:id="rId3" action="ppaction://hlinksldjump" highlightClick="1"/>
          </p:cNvPr>
          <p:cNvSpPr/>
          <p:nvPr/>
        </p:nvSpPr>
        <p:spPr>
          <a:xfrm>
            <a:off x="8316416" y="6237312"/>
            <a:ext cx="504056" cy="36004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565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E01294AE-DB14-48F4-97D1-C232063E7527}"/>
</file>

<file path=customXml/itemProps2.xml><?xml version="1.0" encoding="utf-8"?>
<ds:datastoreItem xmlns:ds="http://schemas.openxmlformats.org/officeDocument/2006/customXml" ds:itemID="{FA9F2FC4-0C85-4CAD-BCCB-E509F0E6F11C}"/>
</file>

<file path=customXml/itemProps3.xml><?xml version="1.0" encoding="utf-8"?>
<ds:datastoreItem xmlns:ds="http://schemas.openxmlformats.org/officeDocument/2006/customXml" ds:itemID="{A04AFAF7-7D67-46A7-93EC-8E158855B94E}"/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8326</TotalTime>
  <Words>889</Words>
  <Application>Microsoft Office PowerPoint</Application>
  <PresentationFormat>‫הצגה על המסך (4:3)</PresentationFormat>
  <Paragraphs>147</Paragraphs>
  <Slides>16</Slides>
  <Notes>9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16</vt:i4>
      </vt:variant>
    </vt:vector>
  </HeadingPairs>
  <TitlesOfParts>
    <vt:vector size="17" baseType="lpstr">
      <vt:lpstr>Equity</vt:lpstr>
      <vt:lpstr>סיירת הורים הוד השרון</vt:lpstr>
      <vt:lpstr>על מה נדבר?</vt:lpstr>
      <vt:lpstr>מסגרות לסיירות הורים בארץ</vt:lpstr>
      <vt:lpstr>סיירת ההורים בהוד השרון</vt:lpstr>
      <vt:lpstr>התמודדות עם האלכוהול</vt:lpstr>
      <vt:lpstr>מי הזיז את הגבינה שלי?</vt:lpstr>
      <vt:lpstr>מצב הסיירת כיום</vt:lpstr>
      <vt:lpstr>בעיית השיכרות במסיבות</vt:lpstr>
      <vt:lpstr>מודל העבודה במסיבות חוקיות</vt:lpstr>
      <vt:lpstr>מודל העבודה במסיבות חוקיות</vt:lpstr>
      <vt:lpstr>תוצאות</vt:lpstr>
      <vt:lpstr>בתים ריקים - הבעיה</vt:lpstr>
      <vt:lpstr>בתים ריקים – התמודדות ההורים</vt:lpstr>
      <vt:lpstr>בתים ריקים – פתרון מוצע</vt:lpstr>
      <vt:lpstr>מצגת של PowerPoint</vt:lpstr>
      <vt:lpstr>אמנת בתים בטוחים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מודל סיירת הורים בהוד השרון</dc:title>
  <dc:creator>Amy Pearce</dc:creator>
  <cp:lastModifiedBy>יעל נגני</cp:lastModifiedBy>
  <cp:revision>167</cp:revision>
  <dcterms:created xsi:type="dcterms:W3CDTF">2011-04-27T14:44:38Z</dcterms:created>
  <dcterms:modified xsi:type="dcterms:W3CDTF">2015-12-21T13:17:09Z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