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04" r:id="rId2"/>
  </p:sldMasterIdLst>
  <p:notesMasterIdLst>
    <p:notesMasterId r:id="rId13"/>
  </p:notesMasterIdLst>
  <p:handoutMasterIdLst>
    <p:handoutMasterId r:id="rId14"/>
  </p:handoutMasterIdLst>
  <p:sldIdLst>
    <p:sldId id="447" r:id="rId3"/>
    <p:sldId id="473" r:id="rId4"/>
    <p:sldId id="480" r:id="rId5"/>
    <p:sldId id="474" r:id="rId6"/>
    <p:sldId id="483" r:id="rId7"/>
    <p:sldId id="475" r:id="rId8"/>
    <p:sldId id="481" r:id="rId9"/>
    <p:sldId id="482" r:id="rId10"/>
    <p:sldId id="477" r:id="rId11"/>
    <p:sldId id="479" r:id="rId1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2E"/>
    <a:srgbClr val="081422"/>
    <a:srgbClr val="CC3300"/>
    <a:srgbClr val="F9F927"/>
    <a:srgbClr val="080E16"/>
    <a:srgbClr val="E8EADE"/>
    <a:srgbClr val="808816"/>
    <a:srgbClr val="0195FF"/>
    <a:srgbClr val="060E18"/>
    <a:srgbClr val="B1C0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e foncé 1 - Accentuation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Style foncé 1 - Accentuation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e foncé 1 - Accentuation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Style foncé 1 - Accentuation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e foncé 1 - Accentuation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Style foncé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סגנון בהיר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סגנון בהיר 1 - הדגשה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587" autoAdjust="0"/>
    <p:restoredTop sz="94660"/>
  </p:normalViewPr>
  <p:slideViewPr>
    <p:cSldViewPr>
      <p:cViewPr>
        <p:scale>
          <a:sx n="75" d="100"/>
          <a:sy n="75" d="100"/>
        </p:scale>
        <p:origin x="-1944" y="-379"/>
      </p:cViewPr>
      <p:guideLst>
        <p:guide orient="horz" pos="2160"/>
        <p:guide orient="horz" pos="2387"/>
        <p:guide pos="3470"/>
        <p:guide pos="1429"/>
        <p:guide pos="5511"/>
        <p:guide pos="115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1176" y="-90"/>
      </p:cViewPr>
      <p:guideLst>
        <p:guide orient="horz" pos="2880"/>
        <p:guide pos="2160"/>
      </p:guideLst>
    </p:cSldViewPr>
  </p:notes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customXml" Target="../customXml/item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customXml" Target="../customXml/item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33B4B9-AFB0-43EB-82AF-ED70AC262E4F}" type="datetimeFigureOut">
              <a:rPr lang="en-US" smtClean="0"/>
              <a:pPr/>
              <a:t>5/29/2016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72C8F-9949-4688-BFEB-F813D79CFC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9926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1E77A-DD07-4A76-801D-B4BF4990C412}" type="datetimeFigureOut">
              <a:rPr lang="en-US" smtClean="0"/>
              <a:pPr/>
              <a:t>5/29/2016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3AB2B-189A-4C92-A457-C6A3833631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89837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FA1CE-C640-4CE1-8D0A-EAE11EE282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786E5-36B4-4750-9BD9-353AA4FBC16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792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915816" y="620688"/>
            <a:ext cx="5770984" cy="288032"/>
          </a:xfrm>
        </p:spPr>
        <p:txBody>
          <a:bodyPr anchor="ctr">
            <a:noAutofit/>
          </a:bodyPr>
          <a:lstStyle>
            <a:lvl1pPr marL="0" indent="0" algn="r">
              <a:buNone/>
              <a:defRPr sz="1600" cap="small" baseline="0">
                <a:solidFill>
                  <a:srgbClr val="1D263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Modifiez le style des sous-titres du masque</a:t>
            </a:r>
            <a:endParaRPr lang="en-US" dirty="0"/>
          </a:p>
        </p:txBody>
      </p:sp>
      <p:sp>
        <p:nvSpPr>
          <p:cNvPr id="7" name="Espace réservé du titre 1"/>
          <p:cNvSpPr>
            <a:spLocks noGrp="1"/>
          </p:cNvSpPr>
          <p:nvPr>
            <p:ph type="title"/>
          </p:nvPr>
        </p:nvSpPr>
        <p:spPr>
          <a:xfrm>
            <a:off x="2915816" y="3076"/>
            <a:ext cx="5770984" cy="617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46223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29058" y="2130425"/>
            <a:ext cx="4857784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29058" y="3886200"/>
            <a:ext cx="485778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1356-10A0-405B-97D2-2E3C799A243B}" type="datetimeFigureOut">
              <a:rPr lang="fr-FR" smtClean="0"/>
              <a:pPr/>
              <a:t>29/05/2016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8ECD1-1F3C-4B4C-B421-0D06F50FE9E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3714744" cy="6858000"/>
          </a:xfrm>
          <a:prstGeom prst="rect">
            <a:avLst/>
          </a:prstGeom>
          <a:solidFill>
            <a:srgbClr val="060E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192076" y="5286388"/>
            <a:ext cx="3286148" cy="1292662"/>
          </a:xfrm>
          <a:solidFill>
            <a:srgbClr val="060E18"/>
          </a:solidFill>
          <a:effectLst>
            <a:outerShdw dist="12700" dir="2700000" algn="ctr" rotWithShape="0">
              <a:schemeClr val="accent1"/>
            </a:outerShdw>
          </a:effectLst>
        </p:spPr>
        <p:txBody>
          <a:bodyPr wrap="square" anchor="b">
            <a:spAutoFit/>
          </a:bodyPr>
          <a:lstStyle>
            <a:lvl1pPr>
              <a:buNone/>
              <a:defRPr sz="1800">
                <a:solidFill>
                  <a:schemeClr val="accent1"/>
                </a:solidFill>
              </a:defRPr>
            </a:lvl1pPr>
            <a:lvl2pPr marL="0" indent="0">
              <a:buNone/>
              <a:defRPr sz="1000" baseline="0">
                <a:solidFill>
                  <a:schemeClr val="bg1"/>
                </a:solidFill>
              </a:defRPr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Contact us</a:t>
            </a:r>
          </a:p>
          <a:p>
            <a:pPr lvl="1"/>
            <a:r>
              <a:rPr lang="en-US" dirty="0" smtClean="0"/>
              <a:t>9999, Address Line, Your City</a:t>
            </a:r>
          </a:p>
          <a:p>
            <a:pPr lvl="1"/>
            <a:r>
              <a:rPr lang="en-US" dirty="0" smtClean="0"/>
              <a:t>Your State, Zip Code – 100 001</a:t>
            </a:r>
          </a:p>
          <a:p>
            <a:pPr lvl="1"/>
            <a:r>
              <a:rPr lang="en-US" dirty="0" smtClean="0"/>
              <a:t>Tel: 00-11-222-3333</a:t>
            </a:r>
          </a:p>
          <a:p>
            <a:pPr lvl="1"/>
            <a:r>
              <a:rPr lang="en-US" dirty="0" smtClean="0"/>
              <a:t>yourname@yoursitename.com</a:t>
            </a:r>
          </a:p>
          <a:p>
            <a:pPr lvl="1"/>
            <a:r>
              <a:rPr lang="en-US" dirty="0" smtClean="0"/>
              <a:t>www.websitename.com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2071670" cy="6858000"/>
          </a:xfrm>
          <a:prstGeom prst="rect">
            <a:avLst/>
          </a:prstGeom>
          <a:solidFill>
            <a:srgbClr val="060E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8539" y="274638"/>
            <a:ext cx="6480174" cy="1143000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None/>
              <a:defRPr lang="en-US" sz="36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268537" y="1600200"/>
            <a:ext cx="6480175" cy="4525963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2400" kern="120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742950" marR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lang="en-US" sz="2400" kern="120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1430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lang="en-US" sz="2400" kern="120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6002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lang="en-US" sz="2400" kern="120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0574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»"/>
              <a:tabLst/>
              <a:defRPr lang="en-US" sz="240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44246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Master text styles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44246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Second level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44246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Third level</a:t>
            </a:r>
          </a:p>
          <a:p>
            <a:pPr marL="1600200" marR="0" lvl="3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44246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Fourth level</a:t>
            </a:r>
          </a:p>
          <a:p>
            <a:pPr marL="2057400" marR="0" lvl="4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»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44246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Fifth level</a:t>
            </a:r>
            <a:endParaRPr kumimoji="0" lang="fr-FR" sz="1600" b="0" i="0" u="none" strike="noStrike" kern="1200" cap="none" spc="0" normalizeH="0" baseline="0" noProof="0" dirty="0" smtClean="0">
              <a:ln>
                <a:noFill/>
              </a:ln>
              <a:solidFill>
                <a:srgbClr val="344246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344246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srgbClr val="344246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42844" y="6356350"/>
            <a:ext cx="1785950" cy="365125"/>
          </a:xfrm>
        </p:spPr>
        <p:txBody>
          <a:bodyPr/>
          <a:lstStyle>
            <a:lvl1pPr>
              <a:defRPr sz="1100"/>
            </a:lvl1pPr>
          </a:lstStyle>
          <a:p>
            <a:r>
              <a:rPr lang="fr-FR" dirty="0" smtClean="0"/>
              <a:t>Date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60825" y="6356350"/>
            <a:ext cx="2895600" cy="365125"/>
          </a:xfrm>
        </p:spPr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72396" y="6356350"/>
            <a:ext cx="1176316" cy="365125"/>
          </a:xfrm>
        </p:spPr>
        <p:txBody>
          <a:bodyPr/>
          <a:lstStyle>
            <a:lvl1pPr>
              <a:defRPr sz="1100"/>
            </a:lvl1pPr>
          </a:lstStyle>
          <a:p>
            <a:fld id="{E608ECD1-1F3C-4B4C-B421-0D06F50FE9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2071670" cy="6858000"/>
          </a:xfrm>
          <a:prstGeom prst="rect">
            <a:avLst/>
          </a:prstGeom>
          <a:solidFill>
            <a:srgbClr val="060E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8539" y="274638"/>
            <a:ext cx="6480174" cy="1143000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None/>
              <a:defRPr lang="en-US" sz="36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42844" y="6356350"/>
            <a:ext cx="1785950" cy="365125"/>
          </a:xfrm>
        </p:spPr>
        <p:txBody>
          <a:bodyPr/>
          <a:lstStyle>
            <a:lvl1pPr>
              <a:defRPr sz="1100"/>
            </a:lvl1pPr>
          </a:lstStyle>
          <a:p>
            <a:r>
              <a:rPr lang="fr-FR" dirty="0" smtClean="0"/>
              <a:t>Date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60825" y="6356350"/>
            <a:ext cx="2895600" cy="365125"/>
          </a:xfrm>
        </p:spPr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72396" y="6356350"/>
            <a:ext cx="1176316" cy="365125"/>
          </a:xfrm>
        </p:spPr>
        <p:txBody>
          <a:bodyPr/>
          <a:lstStyle>
            <a:lvl1pPr>
              <a:defRPr sz="1100"/>
            </a:lvl1pPr>
          </a:lstStyle>
          <a:p>
            <a:fld id="{E608ECD1-1F3C-4B4C-B421-0D06F50FE9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2071670" cy="6858000"/>
          </a:xfrm>
          <a:prstGeom prst="rect">
            <a:avLst/>
          </a:prstGeom>
          <a:solidFill>
            <a:srgbClr val="060E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8537" y="274638"/>
            <a:ext cx="6480175" cy="1143000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None/>
              <a:defRPr lang="en-US" sz="3600" b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68538" y="1600200"/>
            <a:ext cx="3089280" cy="4525963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43569" y="1600200"/>
            <a:ext cx="3105143" cy="4525963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142844" y="6356350"/>
            <a:ext cx="1785950" cy="365125"/>
          </a:xfrm>
        </p:spPr>
        <p:txBody>
          <a:bodyPr/>
          <a:lstStyle>
            <a:lvl1pPr>
              <a:defRPr sz="1100"/>
            </a:lvl1pPr>
          </a:lstStyle>
          <a:p>
            <a:r>
              <a:rPr lang="fr-FR" dirty="0" smtClean="0"/>
              <a:t>Date</a:t>
            </a:r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60825" y="6356350"/>
            <a:ext cx="2895600" cy="365125"/>
          </a:xfrm>
        </p:spPr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72396" y="6356350"/>
            <a:ext cx="1176316" cy="365125"/>
          </a:xfrm>
        </p:spPr>
        <p:txBody>
          <a:bodyPr/>
          <a:lstStyle>
            <a:lvl1pPr>
              <a:defRPr sz="1100"/>
            </a:lvl1pPr>
          </a:lstStyle>
          <a:p>
            <a:fld id="{E608ECD1-1F3C-4B4C-B421-0D06F50FE9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 w/ 1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2071670" cy="6858000"/>
          </a:xfrm>
          <a:prstGeom prst="rect">
            <a:avLst/>
          </a:prstGeom>
          <a:solidFill>
            <a:srgbClr val="060E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8537" y="274638"/>
            <a:ext cx="6480175" cy="1143000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None/>
              <a:defRPr lang="en-US" sz="3600" b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57950" y="1600200"/>
            <a:ext cx="2390762" cy="4525963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142844" y="6356350"/>
            <a:ext cx="1785950" cy="365125"/>
          </a:xfrm>
        </p:spPr>
        <p:txBody>
          <a:bodyPr/>
          <a:lstStyle>
            <a:lvl1pPr>
              <a:defRPr sz="1100"/>
            </a:lvl1pPr>
          </a:lstStyle>
          <a:p>
            <a:r>
              <a:rPr lang="fr-FR" dirty="0" smtClean="0"/>
              <a:t>Date</a:t>
            </a:r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60825" y="6356350"/>
            <a:ext cx="2895600" cy="365125"/>
          </a:xfrm>
        </p:spPr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72396" y="6356350"/>
            <a:ext cx="1176316" cy="365125"/>
          </a:xfrm>
        </p:spPr>
        <p:txBody>
          <a:bodyPr/>
          <a:lstStyle>
            <a:lvl1pPr>
              <a:defRPr sz="1100"/>
            </a:lvl1pPr>
          </a:lstStyle>
          <a:p>
            <a:fld id="{E608ECD1-1F3C-4B4C-B421-0D06F50FE9E9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e 8"/>
          <p:cNvGrpSpPr/>
          <p:nvPr userDrawn="1"/>
        </p:nvGrpSpPr>
        <p:grpSpPr>
          <a:xfrm>
            <a:off x="2571736" y="2952044"/>
            <a:ext cx="3538631" cy="3120162"/>
            <a:chOff x="911151" y="2262448"/>
            <a:chExt cx="3261912" cy="2876166"/>
          </a:xfrm>
          <a:solidFill>
            <a:srgbClr val="F0EE97"/>
          </a:solidFill>
        </p:grpSpPr>
        <p:sp>
          <p:nvSpPr>
            <p:cNvPr id="13" name="Rectangle 5"/>
            <p:cNvSpPr/>
            <p:nvPr/>
          </p:nvSpPr>
          <p:spPr>
            <a:xfrm rot="21074577">
              <a:off x="999776" y="2356259"/>
              <a:ext cx="3011760" cy="2770350"/>
            </a:xfrm>
            <a:custGeom>
              <a:avLst/>
              <a:gdLst>
                <a:gd name="connsiteX0" fmla="*/ 0 w 2958182"/>
                <a:gd name="connsiteY0" fmla="*/ 0 h 2855644"/>
                <a:gd name="connsiteX1" fmla="*/ 2958182 w 2958182"/>
                <a:gd name="connsiteY1" fmla="*/ 0 h 2855644"/>
                <a:gd name="connsiteX2" fmla="*/ 2958182 w 2958182"/>
                <a:gd name="connsiteY2" fmla="*/ 2855644 h 2855644"/>
                <a:gd name="connsiteX3" fmla="*/ 0 w 2958182"/>
                <a:gd name="connsiteY3" fmla="*/ 2855644 h 2855644"/>
                <a:gd name="connsiteX4" fmla="*/ 0 w 2958182"/>
                <a:gd name="connsiteY4" fmla="*/ 0 h 2855644"/>
                <a:gd name="connsiteX0" fmla="*/ 0 w 2958182"/>
                <a:gd name="connsiteY0" fmla="*/ 0 h 2855644"/>
                <a:gd name="connsiteX1" fmla="*/ 2958182 w 2958182"/>
                <a:gd name="connsiteY1" fmla="*/ 0 h 2855644"/>
                <a:gd name="connsiteX2" fmla="*/ 2958182 w 2958182"/>
                <a:gd name="connsiteY2" fmla="*/ 2855644 h 2855644"/>
                <a:gd name="connsiteX3" fmla="*/ 99227 w 2958182"/>
                <a:gd name="connsiteY3" fmla="*/ 2774555 h 2855644"/>
                <a:gd name="connsiteX4" fmla="*/ 0 w 2958182"/>
                <a:gd name="connsiteY4" fmla="*/ 0 h 2855644"/>
                <a:gd name="connsiteX0" fmla="*/ 0 w 3007415"/>
                <a:gd name="connsiteY0" fmla="*/ 0 h 2911415"/>
                <a:gd name="connsiteX1" fmla="*/ 3007415 w 3007415"/>
                <a:gd name="connsiteY1" fmla="*/ 55771 h 2911415"/>
                <a:gd name="connsiteX2" fmla="*/ 3007415 w 3007415"/>
                <a:gd name="connsiteY2" fmla="*/ 2911415 h 2911415"/>
                <a:gd name="connsiteX3" fmla="*/ 148460 w 3007415"/>
                <a:gd name="connsiteY3" fmla="*/ 2830326 h 2911415"/>
                <a:gd name="connsiteX4" fmla="*/ 0 w 3007415"/>
                <a:gd name="connsiteY4" fmla="*/ 0 h 2911415"/>
                <a:gd name="connsiteX0" fmla="*/ 0 w 3007415"/>
                <a:gd name="connsiteY0" fmla="*/ 0 h 2911415"/>
                <a:gd name="connsiteX1" fmla="*/ 3007415 w 3007415"/>
                <a:gd name="connsiteY1" fmla="*/ 55771 h 2911415"/>
                <a:gd name="connsiteX2" fmla="*/ 3007415 w 3007415"/>
                <a:gd name="connsiteY2" fmla="*/ 2911415 h 2911415"/>
                <a:gd name="connsiteX3" fmla="*/ 148460 w 3007415"/>
                <a:gd name="connsiteY3" fmla="*/ 2830326 h 2911415"/>
                <a:gd name="connsiteX4" fmla="*/ 0 w 3007415"/>
                <a:gd name="connsiteY4" fmla="*/ 0 h 2911415"/>
                <a:gd name="connsiteX0" fmla="*/ 0 w 3007415"/>
                <a:gd name="connsiteY0" fmla="*/ 0 h 2911415"/>
                <a:gd name="connsiteX1" fmla="*/ 3007415 w 3007415"/>
                <a:gd name="connsiteY1" fmla="*/ 55771 h 2911415"/>
                <a:gd name="connsiteX2" fmla="*/ 3007415 w 3007415"/>
                <a:gd name="connsiteY2" fmla="*/ 2911415 h 2911415"/>
                <a:gd name="connsiteX3" fmla="*/ 148460 w 3007415"/>
                <a:gd name="connsiteY3" fmla="*/ 2830326 h 2911415"/>
                <a:gd name="connsiteX4" fmla="*/ 0 w 3007415"/>
                <a:gd name="connsiteY4" fmla="*/ 0 h 2911415"/>
                <a:gd name="connsiteX0" fmla="*/ 0 w 3007415"/>
                <a:gd name="connsiteY0" fmla="*/ 0 h 2911415"/>
                <a:gd name="connsiteX1" fmla="*/ 3007415 w 3007415"/>
                <a:gd name="connsiteY1" fmla="*/ 55771 h 2911415"/>
                <a:gd name="connsiteX2" fmla="*/ 3007415 w 3007415"/>
                <a:gd name="connsiteY2" fmla="*/ 2911415 h 2911415"/>
                <a:gd name="connsiteX3" fmla="*/ 152810 w 3007415"/>
                <a:gd name="connsiteY3" fmla="*/ 2802085 h 2911415"/>
                <a:gd name="connsiteX4" fmla="*/ 0 w 3007415"/>
                <a:gd name="connsiteY4" fmla="*/ 0 h 2911415"/>
                <a:gd name="connsiteX0" fmla="*/ 0 w 3007415"/>
                <a:gd name="connsiteY0" fmla="*/ 0 h 2911415"/>
                <a:gd name="connsiteX1" fmla="*/ 3007415 w 3007415"/>
                <a:gd name="connsiteY1" fmla="*/ 55771 h 2911415"/>
                <a:gd name="connsiteX2" fmla="*/ 3007415 w 3007415"/>
                <a:gd name="connsiteY2" fmla="*/ 2911415 h 2911415"/>
                <a:gd name="connsiteX3" fmla="*/ 152810 w 3007415"/>
                <a:gd name="connsiteY3" fmla="*/ 2802085 h 2911415"/>
                <a:gd name="connsiteX4" fmla="*/ 0 w 3007415"/>
                <a:gd name="connsiteY4" fmla="*/ 0 h 2911415"/>
                <a:gd name="connsiteX0" fmla="*/ 0 w 3007415"/>
                <a:gd name="connsiteY0" fmla="*/ 0 h 2802085"/>
                <a:gd name="connsiteX1" fmla="*/ 3007415 w 3007415"/>
                <a:gd name="connsiteY1" fmla="*/ 55771 h 2802085"/>
                <a:gd name="connsiteX2" fmla="*/ 2795981 w 3007415"/>
                <a:gd name="connsiteY2" fmla="*/ 2782473 h 2802085"/>
                <a:gd name="connsiteX3" fmla="*/ 152810 w 3007415"/>
                <a:gd name="connsiteY3" fmla="*/ 2802085 h 2802085"/>
                <a:gd name="connsiteX4" fmla="*/ 0 w 3007415"/>
                <a:gd name="connsiteY4" fmla="*/ 0 h 2802085"/>
                <a:gd name="connsiteX0" fmla="*/ 0 w 3007415"/>
                <a:gd name="connsiteY0" fmla="*/ 0 h 2910528"/>
                <a:gd name="connsiteX1" fmla="*/ 3007415 w 3007415"/>
                <a:gd name="connsiteY1" fmla="*/ 55771 h 2910528"/>
                <a:gd name="connsiteX2" fmla="*/ 2795981 w 3007415"/>
                <a:gd name="connsiteY2" fmla="*/ 2782473 h 2910528"/>
                <a:gd name="connsiteX3" fmla="*/ 152810 w 3007415"/>
                <a:gd name="connsiteY3" fmla="*/ 2802085 h 2910528"/>
                <a:gd name="connsiteX4" fmla="*/ 0 w 3007415"/>
                <a:gd name="connsiteY4" fmla="*/ 0 h 2910528"/>
                <a:gd name="connsiteX0" fmla="*/ 0 w 3016462"/>
                <a:gd name="connsiteY0" fmla="*/ 0 h 2910528"/>
                <a:gd name="connsiteX1" fmla="*/ 3007415 w 3016462"/>
                <a:gd name="connsiteY1" fmla="*/ 55771 h 2910528"/>
                <a:gd name="connsiteX2" fmla="*/ 2795981 w 3016462"/>
                <a:gd name="connsiteY2" fmla="*/ 2782473 h 2910528"/>
                <a:gd name="connsiteX3" fmla="*/ 152810 w 3016462"/>
                <a:gd name="connsiteY3" fmla="*/ 2802085 h 2910528"/>
                <a:gd name="connsiteX4" fmla="*/ 0 w 3016462"/>
                <a:gd name="connsiteY4" fmla="*/ 0 h 2910528"/>
                <a:gd name="connsiteX0" fmla="*/ 0 w 3064249"/>
                <a:gd name="connsiteY0" fmla="*/ 0 h 2898641"/>
                <a:gd name="connsiteX1" fmla="*/ 3007415 w 3064249"/>
                <a:gd name="connsiteY1" fmla="*/ 55771 h 2898641"/>
                <a:gd name="connsiteX2" fmla="*/ 2875643 w 3064249"/>
                <a:gd name="connsiteY2" fmla="*/ 2765832 h 2898641"/>
                <a:gd name="connsiteX3" fmla="*/ 152810 w 3064249"/>
                <a:gd name="connsiteY3" fmla="*/ 2802085 h 2898641"/>
                <a:gd name="connsiteX4" fmla="*/ 0 w 3064249"/>
                <a:gd name="connsiteY4" fmla="*/ 0 h 2898641"/>
                <a:gd name="connsiteX0" fmla="*/ 0 w 3070540"/>
                <a:gd name="connsiteY0" fmla="*/ 0 h 2898641"/>
                <a:gd name="connsiteX1" fmla="*/ 3007415 w 3070540"/>
                <a:gd name="connsiteY1" fmla="*/ 55771 h 2898641"/>
                <a:gd name="connsiteX2" fmla="*/ 2875643 w 3070540"/>
                <a:gd name="connsiteY2" fmla="*/ 2765832 h 2898641"/>
                <a:gd name="connsiteX3" fmla="*/ 152810 w 3070540"/>
                <a:gd name="connsiteY3" fmla="*/ 2802085 h 2898641"/>
                <a:gd name="connsiteX4" fmla="*/ 0 w 3070540"/>
                <a:gd name="connsiteY4" fmla="*/ 0 h 2898641"/>
                <a:gd name="connsiteX0" fmla="*/ 0 w 3050496"/>
                <a:gd name="connsiteY0" fmla="*/ 0 h 2831008"/>
                <a:gd name="connsiteX1" fmla="*/ 3007415 w 3050496"/>
                <a:gd name="connsiteY1" fmla="*/ 55771 h 2831008"/>
                <a:gd name="connsiteX2" fmla="*/ 2844527 w 3050496"/>
                <a:gd name="connsiteY2" fmla="*/ 2655027 h 2831008"/>
                <a:gd name="connsiteX3" fmla="*/ 152810 w 3050496"/>
                <a:gd name="connsiteY3" fmla="*/ 2802085 h 2831008"/>
                <a:gd name="connsiteX4" fmla="*/ 0 w 3050496"/>
                <a:gd name="connsiteY4" fmla="*/ 0 h 2831008"/>
                <a:gd name="connsiteX0" fmla="*/ 0 w 3083026"/>
                <a:gd name="connsiteY0" fmla="*/ 0 h 2802085"/>
                <a:gd name="connsiteX1" fmla="*/ 3007415 w 3083026"/>
                <a:gd name="connsiteY1" fmla="*/ 55771 h 2802085"/>
                <a:gd name="connsiteX2" fmla="*/ 2894153 w 3083026"/>
                <a:gd name="connsiteY2" fmla="*/ 2551842 h 2802085"/>
                <a:gd name="connsiteX3" fmla="*/ 152810 w 3083026"/>
                <a:gd name="connsiteY3" fmla="*/ 2802085 h 2802085"/>
                <a:gd name="connsiteX4" fmla="*/ 0 w 3083026"/>
                <a:gd name="connsiteY4" fmla="*/ 0 h 2802085"/>
                <a:gd name="connsiteX0" fmla="*/ 0 w 3077100"/>
                <a:gd name="connsiteY0" fmla="*/ 0 h 2839147"/>
                <a:gd name="connsiteX1" fmla="*/ 3007415 w 3077100"/>
                <a:gd name="connsiteY1" fmla="*/ 55771 h 2839147"/>
                <a:gd name="connsiteX2" fmla="*/ 2885440 w 3077100"/>
                <a:gd name="connsiteY2" fmla="*/ 2670966 h 2839147"/>
                <a:gd name="connsiteX3" fmla="*/ 152810 w 3077100"/>
                <a:gd name="connsiteY3" fmla="*/ 2802085 h 2839147"/>
                <a:gd name="connsiteX4" fmla="*/ 0 w 3077100"/>
                <a:gd name="connsiteY4" fmla="*/ 0 h 2839147"/>
                <a:gd name="connsiteX0" fmla="*/ 0 w 3084012"/>
                <a:gd name="connsiteY0" fmla="*/ 0 h 2810619"/>
                <a:gd name="connsiteX1" fmla="*/ 3007415 w 3084012"/>
                <a:gd name="connsiteY1" fmla="*/ 55771 h 2810619"/>
                <a:gd name="connsiteX2" fmla="*/ 2895591 w 3084012"/>
                <a:gd name="connsiteY2" fmla="*/ 2605068 h 2810619"/>
                <a:gd name="connsiteX3" fmla="*/ 152810 w 3084012"/>
                <a:gd name="connsiteY3" fmla="*/ 2802085 h 2810619"/>
                <a:gd name="connsiteX4" fmla="*/ 0 w 3084012"/>
                <a:gd name="connsiteY4" fmla="*/ 0 h 2810619"/>
                <a:gd name="connsiteX0" fmla="*/ 0 w 3108841"/>
                <a:gd name="connsiteY0" fmla="*/ 0 h 2802085"/>
                <a:gd name="connsiteX1" fmla="*/ 3007415 w 3108841"/>
                <a:gd name="connsiteY1" fmla="*/ 55771 h 2802085"/>
                <a:gd name="connsiteX2" fmla="*/ 2930854 w 3108841"/>
                <a:gd name="connsiteY2" fmla="*/ 2501276 h 2802085"/>
                <a:gd name="connsiteX3" fmla="*/ 152810 w 3108841"/>
                <a:gd name="connsiteY3" fmla="*/ 2802085 h 2802085"/>
                <a:gd name="connsiteX4" fmla="*/ 0 w 3108841"/>
                <a:gd name="connsiteY4" fmla="*/ 0 h 2802085"/>
                <a:gd name="connsiteX0" fmla="*/ 0 w 3073089"/>
                <a:gd name="connsiteY0" fmla="*/ 0 h 2802085"/>
                <a:gd name="connsiteX1" fmla="*/ 3007415 w 3073089"/>
                <a:gd name="connsiteY1" fmla="*/ 55771 h 2802085"/>
                <a:gd name="connsiteX2" fmla="*/ 2879470 w 3073089"/>
                <a:gd name="connsiteY2" fmla="*/ 2334344 h 2802085"/>
                <a:gd name="connsiteX3" fmla="*/ 152810 w 3073089"/>
                <a:gd name="connsiteY3" fmla="*/ 2802085 h 2802085"/>
                <a:gd name="connsiteX4" fmla="*/ 0 w 3073089"/>
                <a:gd name="connsiteY4" fmla="*/ 0 h 2802085"/>
                <a:gd name="connsiteX0" fmla="*/ 0 w 3142862"/>
                <a:gd name="connsiteY0" fmla="*/ 0 h 2802085"/>
                <a:gd name="connsiteX1" fmla="*/ 3007415 w 3142862"/>
                <a:gd name="connsiteY1" fmla="*/ 55771 h 2802085"/>
                <a:gd name="connsiteX2" fmla="*/ 2879470 w 3142862"/>
                <a:gd name="connsiteY2" fmla="*/ 2334344 h 2802085"/>
                <a:gd name="connsiteX3" fmla="*/ 152810 w 3142862"/>
                <a:gd name="connsiteY3" fmla="*/ 2802085 h 2802085"/>
                <a:gd name="connsiteX4" fmla="*/ 0 w 3142862"/>
                <a:gd name="connsiteY4" fmla="*/ 0 h 2802085"/>
                <a:gd name="connsiteX0" fmla="*/ 0 w 3142862"/>
                <a:gd name="connsiteY0" fmla="*/ 0 h 2860388"/>
                <a:gd name="connsiteX1" fmla="*/ 3007415 w 3142862"/>
                <a:gd name="connsiteY1" fmla="*/ 55771 h 2860388"/>
                <a:gd name="connsiteX2" fmla="*/ 2879470 w 3142862"/>
                <a:gd name="connsiteY2" fmla="*/ 2334344 h 2860388"/>
                <a:gd name="connsiteX3" fmla="*/ 187196 w 3142862"/>
                <a:gd name="connsiteY3" fmla="*/ 2860388 h 2860388"/>
                <a:gd name="connsiteX4" fmla="*/ 0 w 3142862"/>
                <a:gd name="connsiteY4" fmla="*/ 0 h 2860388"/>
                <a:gd name="connsiteX0" fmla="*/ 0 w 3142862"/>
                <a:gd name="connsiteY0" fmla="*/ 0 h 2876373"/>
                <a:gd name="connsiteX1" fmla="*/ 3007415 w 3142862"/>
                <a:gd name="connsiteY1" fmla="*/ 55771 h 2876373"/>
                <a:gd name="connsiteX2" fmla="*/ 2879470 w 3142862"/>
                <a:gd name="connsiteY2" fmla="*/ 2334344 h 2876373"/>
                <a:gd name="connsiteX3" fmla="*/ 187196 w 3142862"/>
                <a:gd name="connsiteY3" fmla="*/ 2860388 h 2876373"/>
                <a:gd name="connsiteX4" fmla="*/ 0 w 3142862"/>
                <a:gd name="connsiteY4" fmla="*/ 0 h 2876373"/>
                <a:gd name="connsiteX0" fmla="*/ 0 w 3142862"/>
                <a:gd name="connsiteY0" fmla="*/ 0 h 2869960"/>
                <a:gd name="connsiteX1" fmla="*/ 3007415 w 3142862"/>
                <a:gd name="connsiteY1" fmla="*/ 55771 h 2869960"/>
                <a:gd name="connsiteX2" fmla="*/ 2879470 w 3142862"/>
                <a:gd name="connsiteY2" fmla="*/ 2334344 h 2869960"/>
                <a:gd name="connsiteX3" fmla="*/ 187196 w 3142862"/>
                <a:gd name="connsiteY3" fmla="*/ 2860388 h 2869960"/>
                <a:gd name="connsiteX4" fmla="*/ 0 w 3142862"/>
                <a:gd name="connsiteY4" fmla="*/ 0 h 2869960"/>
                <a:gd name="connsiteX0" fmla="*/ 0 w 3142862"/>
                <a:gd name="connsiteY0" fmla="*/ 0 h 2875403"/>
                <a:gd name="connsiteX1" fmla="*/ 3007415 w 3142862"/>
                <a:gd name="connsiteY1" fmla="*/ 55771 h 2875403"/>
                <a:gd name="connsiteX2" fmla="*/ 2879470 w 3142862"/>
                <a:gd name="connsiteY2" fmla="*/ 2334344 h 2875403"/>
                <a:gd name="connsiteX3" fmla="*/ 187196 w 3142862"/>
                <a:gd name="connsiteY3" fmla="*/ 2860388 h 2875403"/>
                <a:gd name="connsiteX4" fmla="*/ 0 w 3142862"/>
                <a:gd name="connsiteY4" fmla="*/ 0 h 2875403"/>
                <a:gd name="connsiteX0" fmla="*/ 0 w 3155056"/>
                <a:gd name="connsiteY0" fmla="*/ 0 h 2875403"/>
                <a:gd name="connsiteX1" fmla="*/ 3007415 w 3155056"/>
                <a:gd name="connsiteY1" fmla="*/ 55771 h 2875403"/>
                <a:gd name="connsiteX2" fmla="*/ 2879470 w 3155056"/>
                <a:gd name="connsiteY2" fmla="*/ 2334344 h 2875403"/>
                <a:gd name="connsiteX3" fmla="*/ 187196 w 3155056"/>
                <a:gd name="connsiteY3" fmla="*/ 2860388 h 2875403"/>
                <a:gd name="connsiteX4" fmla="*/ 0 w 3155056"/>
                <a:gd name="connsiteY4" fmla="*/ 0 h 2875403"/>
                <a:gd name="connsiteX0" fmla="*/ 0 w 3111070"/>
                <a:gd name="connsiteY0" fmla="*/ 0 h 2875403"/>
                <a:gd name="connsiteX1" fmla="*/ 3007415 w 3111070"/>
                <a:gd name="connsiteY1" fmla="*/ 55771 h 2875403"/>
                <a:gd name="connsiteX2" fmla="*/ 2879470 w 3111070"/>
                <a:gd name="connsiteY2" fmla="*/ 2334344 h 2875403"/>
                <a:gd name="connsiteX3" fmla="*/ 187196 w 3111070"/>
                <a:gd name="connsiteY3" fmla="*/ 2860388 h 2875403"/>
                <a:gd name="connsiteX4" fmla="*/ 0 w 3111070"/>
                <a:gd name="connsiteY4" fmla="*/ 0 h 2875403"/>
                <a:gd name="connsiteX0" fmla="*/ 0 w 3116300"/>
                <a:gd name="connsiteY0" fmla="*/ 0 h 2875403"/>
                <a:gd name="connsiteX1" fmla="*/ 3007415 w 3116300"/>
                <a:gd name="connsiteY1" fmla="*/ 55771 h 2875403"/>
                <a:gd name="connsiteX2" fmla="*/ 2879470 w 3116300"/>
                <a:gd name="connsiteY2" fmla="*/ 2334344 h 2875403"/>
                <a:gd name="connsiteX3" fmla="*/ 187196 w 3116300"/>
                <a:gd name="connsiteY3" fmla="*/ 2860388 h 2875403"/>
                <a:gd name="connsiteX4" fmla="*/ 0 w 3116300"/>
                <a:gd name="connsiteY4" fmla="*/ 0 h 2875403"/>
                <a:gd name="connsiteX0" fmla="*/ 0 w 3083363"/>
                <a:gd name="connsiteY0" fmla="*/ 0 h 2875403"/>
                <a:gd name="connsiteX1" fmla="*/ 2885378 w 3083363"/>
                <a:gd name="connsiteY1" fmla="*/ 56216 h 2875403"/>
                <a:gd name="connsiteX2" fmla="*/ 2879470 w 3083363"/>
                <a:gd name="connsiteY2" fmla="*/ 2334344 h 2875403"/>
                <a:gd name="connsiteX3" fmla="*/ 187196 w 3083363"/>
                <a:gd name="connsiteY3" fmla="*/ 2860388 h 2875403"/>
                <a:gd name="connsiteX4" fmla="*/ 0 w 3083363"/>
                <a:gd name="connsiteY4" fmla="*/ 0 h 2875403"/>
                <a:gd name="connsiteX0" fmla="*/ 0 w 3096263"/>
                <a:gd name="connsiteY0" fmla="*/ 0 h 2875403"/>
                <a:gd name="connsiteX1" fmla="*/ 2937628 w 3096263"/>
                <a:gd name="connsiteY1" fmla="*/ 51384 h 2875403"/>
                <a:gd name="connsiteX2" fmla="*/ 2879470 w 3096263"/>
                <a:gd name="connsiteY2" fmla="*/ 2334344 h 2875403"/>
                <a:gd name="connsiteX3" fmla="*/ 187196 w 3096263"/>
                <a:gd name="connsiteY3" fmla="*/ 2860388 h 2875403"/>
                <a:gd name="connsiteX4" fmla="*/ 0 w 3096263"/>
                <a:gd name="connsiteY4" fmla="*/ 0 h 2875403"/>
                <a:gd name="connsiteX0" fmla="*/ 0 w 3094279"/>
                <a:gd name="connsiteY0" fmla="*/ 0 h 2875403"/>
                <a:gd name="connsiteX1" fmla="*/ 2930002 w 3094279"/>
                <a:gd name="connsiteY1" fmla="*/ 101565 h 2875403"/>
                <a:gd name="connsiteX2" fmla="*/ 2879470 w 3094279"/>
                <a:gd name="connsiteY2" fmla="*/ 2334344 h 2875403"/>
                <a:gd name="connsiteX3" fmla="*/ 187196 w 3094279"/>
                <a:gd name="connsiteY3" fmla="*/ 2860388 h 2875403"/>
                <a:gd name="connsiteX4" fmla="*/ 0 w 3094279"/>
                <a:gd name="connsiteY4" fmla="*/ 0 h 2875403"/>
                <a:gd name="connsiteX0" fmla="*/ 0 w 3102449"/>
                <a:gd name="connsiteY0" fmla="*/ 0 h 2875403"/>
                <a:gd name="connsiteX1" fmla="*/ 2960524 w 3102449"/>
                <a:gd name="connsiteY1" fmla="*/ 112644 h 2875403"/>
                <a:gd name="connsiteX2" fmla="*/ 2879470 w 3102449"/>
                <a:gd name="connsiteY2" fmla="*/ 2334344 h 2875403"/>
                <a:gd name="connsiteX3" fmla="*/ 187196 w 3102449"/>
                <a:gd name="connsiteY3" fmla="*/ 2860388 h 2875403"/>
                <a:gd name="connsiteX4" fmla="*/ 0 w 3102449"/>
                <a:gd name="connsiteY4" fmla="*/ 0 h 2875403"/>
                <a:gd name="connsiteX0" fmla="*/ 0 w 3104921"/>
                <a:gd name="connsiteY0" fmla="*/ 0 h 2875403"/>
                <a:gd name="connsiteX1" fmla="*/ 2969318 w 3104921"/>
                <a:gd name="connsiteY1" fmla="*/ 139644 h 2875403"/>
                <a:gd name="connsiteX2" fmla="*/ 2879470 w 3104921"/>
                <a:gd name="connsiteY2" fmla="*/ 2334344 h 2875403"/>
                <a:gd name="connsiteX3" fmla="*/ 187196 w 3104921"/>
                <a:gd name="connsiteY3" fmla="*/ 2860388 h 2875403"/>
                <a:gd name="connsiteX4" fmla="*/ 0 w 3104921"/>
                <a:gd name="connsiteY4" fmla="*/ 0 h 2875403"/>
                <a:gd name="connsiteX0" fmla="*/ 0 w 3097647"/>
                <a:gd name="connsiteY0" fmla="*/ 0 h 2875403"/>
                <a:gd name="connsiteX1" fmla="*/ 2942864 w 3097647"/>
                <a:gd name="connsiteY1" fmla="*/ 186902 h 2875403"/>
                <a:gd name="connsiteX2" fmla="*/ 2879470 w 3097647"/>
                <a:gd name="connsiteY2" fmla="*/ 2334344 h 2875403"/>
                <a:gd name="connsiteX3" fmla="*/ 187196 w 3097647"/>
                <a:gd name="connsiteY3" fmla="*/ 2860388 h 2875403"/>
                <a:gd name="connsiteX4" fmla="*/ 0 w 3097647"/>
                <a:gd name="connsiteY4" fmla="*/ 0 h 2875403"/>
                <a:gd name="connsiteX0" fmla="*/ 0 w 3053237"/>
                <a:gd name="connsiteY0" fmla="*/ 0 h 2830026"/>
                <a:gd name="connsiteX1" fmla="*/ 2898454 w 3053237"/>
                <a:gd name="connsiteY1" fmla="*/ 141525 h 2830026"/>
                <a:gd name="connsiteX2" fmla="*/ 2835060 w 3053237"/>
                <a:gd name="connsiteY2" fmla="*/ 2288967 h 2830026"/>
                <a:gd name="connsiteX3" fmla="*/ 142786 w 3053237"/>
                <a:gd name="connsiteY3" fmla="*/ 2815011 h 2830026"/>
                <a:gd name="connsiteX4" fmla="*/ 0 w 3053237"/>
                <a:gd name="connsiteY4" fmla="*/ 0 h 2830026"/>
                <a:gd name="connsiteX0" fmla="*/ 0 w 3002552"/>
                <a:gd name="connsiteY0" fmla="*/ 0 h 2783683"/>
                <a:gd name="connsiteX1" fmla="*/ 2847769 w 3002552"/>
                <a:gd name="connsiteY1" fmla="*/ 95182 h 2783683"/>
                <a:gd name="connsiteX2" fmla="*/ 2784375 w 3002552"/>
                <a:gd name="connsiteY2" fmla="*/ 2242624 h 2783683"/>
                <a:gd name="connsiteX3" fmla="*/ 92101 w 3002552"/>
                <a:gd name="connsiteY3" fmla="*/ 2768668 h 2783683"/>
                <a:gd name="connsiteX4" fmla="*/ 0 w 3002552"/>
                <a:gd name="connsiteY4" fmla="*/ 0 h 2783683"/>
                <a:gd name="connsiteX0" fmla="*/ 0 w 3002552"/>
                <a:gd name="connsiteY0" fmla="*/ 0 h 2780993"/>
                <a:gd name="connsiteX1" fmla="*/ 2847769 w 3002552"/>
                <a:gd name="connsiteY1" fmla="*/ 95182 h 2780993"/>
                <a:gd name="connsiteX2" fmla="*/ 2784375 w 3002552"/>
                <a:gd name="connsiteY2" fmla="*/ 2242624 h 2780993"/>
                <a:gd name="connsiteX3" fmla="*/ 92101 w 3002552"/>
                <a:gd name="connsiteY3" fmla="*/ 2768668 h 2780993"/>
                <a:gd name="connsiteX4" fmla="*/ 0 w 3002552"/>
                <a:gd name="connsiteY4" fmla="*/ 0 h 2780993"/>
                <a:gd name="connsiteX0" fmla="*/ 0 w 3008312"/>
                <a:gd name="connsiteY0" fmla="*/ 0 h 2781844"/>
                <a:gd name="connsiteX1" fmla="*/ 2847769 w 3008312"/>
                <a:gd name="connsiteY1" fmla="*/ 95182 h 2781844"/>
                <a:gd name="connsiteX2" fmla="*/ 2792196 w 3008312"/>
                <a:gd name="connsiteY2" fmla="*/ 2275334 h 2781844"/>
                <a:gd name="connsiteX3" fmla="*/ 92101 w 3008312"/>
                <a:gd name="connsiteY3" fmla="*/ 2768668 h 2781844"/>
                <a:gd name="connsiteX4" fmla="*/ 0 w 3008312"/>
                <a:gd name="connsiteY4" fmla="*/ 0 h 2781844"/>
                <a:gd name="connsiteX0" fmla="*/ 0 w 2989495"/>
                <a:gd name="connsiteY0" fmla="*/ 0 h 2781844"/>
                <a:gd name="connsiteX1" fmla="*/ 2847769 w 2989495"/>
                <a:gd name="connsiteY1" fmla="*/ 95182 h 2781844"/>
                <a:gd name="connsiteX2" fmla="*/ 2792196 w 2989495"/>
                <a:gd name="connsiteY2" fmla="*/ 2275334 h 2781844"/>
                <a:gd name="connsiteX3" fmla="*/ 92101 w 2989495"/>
                <a:gd name="connsiteY3" fmla="*/ 2768668 h 2781844"/>
                <a:gd name="connsiteX4" fmla="*/ 0 w 2989495"/>
                <a:gd name="connsiteY4" fmla="*/ 0 h 2781844"/>
                <a:gd name="connsiteX0" fmla="*/ 0 w 3011870"/>
                <a:gd name="connsiteY0" fmla="*/ 0 h 2781844"/>
                <a:gd name="connsiteX1" fmla="*/ 2847769 w 3011870"/>
                <a:gd name="connsiteY1" fmla="*/ 95182 h 2781844"/>
                <a:gd name="connsiteX2" fmla="*/ 2792196 w 3011870"/>
                <a:gd name="connsiteY2" fmla="*/ 2275334 h 2781844"/>
                <a:gd name="connsiteX3" fmla="*/ 92101 w 3011870"/>
                <a:gd name="connsiteY3" fmla="*/ 2768668 h 2781844"/>
                <a:gd name="connsiteX4" fmla="*/ 0 w 3011870"/>
                <a:gd name="connsiteY4" fmla="*/ 0 h 2781844"/>
                <a:gd name="connsiteX0" fmla="*/ 0 w 3011870"/>
                <a:gd name="connsiteY0" fmla="*/ 0 h 2783262"/>
                <a:gd name="connsiteX1" fmla="*/ 2847769 w 3011870"/>
                <a:gd name="connsiteY1" fmla="*/ 95182 h 2783262"/>
                <a:gd name="connsiteX2" fmla="*/ 2792196 w 3011870"/>
                <a:gd name="connsiteY2" fmla="*/ 2275334 h 2783262"/>
                <a:gd name="connsiteX3" fmla="*/ 92101 w 3011870"/>
                <a:gd name="connsiteY3" fmla="*/ 2768668 h 2783262"/>
                <a:gd name="connsiteX4" fmla="*/ 0 w 3011870"/>
                <a:gd name="connsiteY4" fmla="*/ 0 h 2783262"/>
                <a:gd name="connsiteX0" fmla="*/ 0 w 3011870"/>
                <a:gd name="connsiteY0" fmla="*/ 0 h 2767189"/>
                <a:gd name="connsiteX1" fmla="*/ 2847769 w 3011870"/>
                <a:gd name="connsiteY1" fmla="*/ 95182 h 2767189"/>
                <a:gd name="connsiteX2" fmla="*/ 2792196 w 3011870"/>
                <a:gd name="connsiteY2" fmla="*/ 2275334 h 2767189"/>
                <a:gd name="connsiteX3" fmla="*/ 113833 w 3011870"/>
                <a:gd name="connsiteY3" fmla="*/ 2752010 h 2767189"/>
                <a:gd name="connsiteX4" fmla="*/ 0 w 3011870"/>
                <a:gd name="connsiteY4" fmla="*/ 0 h 2767189"/>
                <a:gd name="connsiteX0" fmla="*/ 0 w 3011870"/>
                <a:gd name="connsiteY0" fmla="*/ 0 h 2764048"/>
                <a:gd name="connsiteX1" fmla="*/ 2847769 w 3011870"/>
                <a:gd name="connsiteY1" fmla="*/ 95182 h 2764048"/>
                <a:gd name="connsiteX2" fmla="*/ 2792196 w 3011870"/>
                <a:gd name="connsiteY2" fmla="*/ 2275334 h 2764048"/>
                <a:gd name="connsiteX3" fmla="*/ 128682 w 3011870"/>
                <a:gd name="connsiteY3" fmla="*/ 2748749 h 2764048"/>
                <a:gd name="connsiteX4" fmla="*/ 0 w 3011870"/>
                <a:gd name="connsiteY4" fmla="*/ 0 h 2764048"/>
                <a:gd name="connsiteX0" fmla="*/ 0 w 3011870"/>
                <a:gd name="connsiteY0" fmla="*/ 0 h 2766482"/>
                <a:gd name="connsiteX1" fmla="*/ 2847769 w 3011870"/>
                <a:gd name="connsiteY1" fmla="*/ 95182 h 2766482"/>
                <a:gd name="connsiteX2" fmla="*/ 2792196 w 3011870"/>
                <a:gd name="connsiteY2" fmla="*/ 2275334 h 2766482"/>
                <a:gd name="connsiteX3" fmla="*/ 118548 w 3011870"/>
                <a:gd name="connsiteY3" fmla="*/ 2751276 h 2766482"/>
                <a:gd name="connsiteX4" fmla="*/ 0 w 3011870"/>
                <a:gd name="connsiteY4" fmla="*/ 0 h 2766482"/>
                <a:gd name="connsiteX0" fmla="*/ 0 w 3011870"/>
                <a:gd name="connsiteY0" fmla="*/ 0 h 2769615"/>
                <a:gd name="connsiteX1" fmla="*/ 2847769 w 3011870"/>
                <a:gd name="connsiteY1" fmla="*/ 95182 h 2769615"/>
                <a:gd name="connsiteX2" fmla="*/ 2792196 w 3011870"/>
                <a:gd name="connsiteY2" fmla="*/ 2275334 h 2769615"/>
                <a:gd name="connsiteX3" fmla="*/ 113120 w 3011870"/>
                <a:gd name="connsiteY3" fmla="*/ 2754527 h 2769615"/>
                <a:gd name="connsiteX4" fmla="*/ 0 w 3011870"/>
                <a:gd name="connsiteY4" fmla="*/ 0 h 2769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11870" h="2769615">
                  <a:moveTo>
                    <a:pt x="0" y="0"/>
                  </a:moveTo>
                  <a:cubicBezTo>
                    <a:pt x="1127017" y="85961"/>
                    <a:pt x="1845297" y="76592"/>
                    <a:pt x="2847769" y="95182"/>
                  </a:cubicBezTo>
                  <a:cubicBezTo>
                    <a:pt x="2777291" y="1004083"/>
                    <a:pt x="3289279" y="2013053"/>
                    <a:pt x="2792196" y="2275334"/>
                  </a:cubicBezTo>
                  <a:cubicBezTo>
                    <a:pt x="2409503" y="2508287"/>
                    <a:pt x="1123783" y="2845055"/>
                    <a:pt x="113120" y="2754527"/>
                  </a:cubicBezTo>
                  <a:cubicBezTo>
                    <a:pt x="-60175" y="1676365"/>
                    <a:pt x="148001" y="804419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215900" dist="114300" dir="4800000" sx="99000" sy="99000" algn="tr" rotWithShape="0">
                <a:prstClr val="black">
                  <a:alpha val="4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grpSp>
          <p:nvGrpSpPr>
            <p:cNvPr id="14" name="Groupe 13"/>
            <p:cNvGrpSpPr/>
            <p:nvPr/>
          </p:nvGrpSpPr>
          <p:grpSpPr>
            <a:xfrm>
              <a:off x="911151" y="2262448"/>
              <a:ext cx="3261912" cy="2876166"/>
              <a:chOff x="3851532" y="1530934"/>
              <a:chExt cx="3261912" cy="2876166"/>
            </a:xfrm>
            <a:grpFill/>
          </p:grpSpPr>
          <p:sp>
            <p:nvSpPr>
              <p:cNvPr id="15" name="Rectangle 5"/>
              <p:cNvSpPr/>
              <p:nvPr/>
            </p:nvSpPr>
            <p:spPr>
              <a:xfrm rot="21074577">
                <a:off x="3851532" y="1530934"/>
                <a:ext cx="3116185" cy="2876166"/>
              </a:xfrm>
              <a:custGeom>
                <a:avLst/>
                <a:gdLst>
                  <a:gd name="connsiteX0" fmla="*/ 0 w 2958182"/>
                  <a:gd name="connsiteY0" fmla="*/ 0 h 2855644"/>
                  <a:gd name="connsiteX1" fmla="*/ 2958182 w 2958182"/>
                  <a:gd name="connsiteY1" fmla="*/ 0 h 2855644"/>
                  <a:gd name="connsiteX2" fmla="*/ 2958182 w 2958182"/>
                  <a:gd name="connsiteY2" fmla="*/ 2855644 h 2855644"/>
                  <a:gd name="connsiteX3" fmla="*/ 0 w 2958182"/>
                  <a:gd name="connsiteY3" fmla="*/ 2855644 h 2855644"/>
                  <a:gd name="connsiteX4" fmla="*/ 0 w 2958182"/>
                  <a:gd name="connsiteY4" fmla="*/ 0 h 2855644"/>
                  <a:gd name="connsiteX0" fmla="*/ 0 w 2958182"/>
                  <a:gd name="connsiteY0" fmla="*/ 0 h 2855644"/>
                  <a:gd name="connsiteX1" fmla="*/ 2958182 w 2958182"/>
                  <a:gd name="connsiteY1" fmla="*/ 0 h 2855644"/>
                  <a:gd name="connsiteX2" fmla="*/ 2958182 w 2958182"/>
                  <a:gd name="connsiteY2" fmla="*/ 2855644 h 2855644"/>
                  <a:gd name="connsiteX3" fmla="*/ 99227 w 2958182"/>
                  <a:gd name="connsiteY3" fmla="*/ 2774555 h 2855644"/>
                  <a:gd name="connsiteX4" fmla="*/ 0 w 2958182"/>
                  <a:gd name="connsiteY4" fmla="*/ 0 h 2855644"/>
                  <a:gd name="connsiteX0" fmla="*/ 0 w 3007415"/>
                  <a:gd name="connsiteY0" fmla="*/ 0 h 2911415"/>
                  <a:gd name="connsiteX1" fmla="*/ 3007415 w 3007415"/>
                  <a:gd name="connsiteY1" fmla="*/ 55771 h 2911415"/>
                  <a:gd name="connsiteX2" fmla="*/ 3007415 w 3007415"/>
                  <a:gd name="connsiteY2" fmla="*/ 2911415 h 2911415"/>
                  <a:gd name="connsiteX3" fmla="*/ 148460 w 3007415"/>
                  <a:gd name="connsiteY3" fmla="*/ 2830326 h 2911415"/>
                  <a:gd name="connsiteX4" fmla="*/ 0 w 3007415"/>
                  <a:gd name="connsiteY4" fmla="*/ 0 h 2911415"/>
                  <a:gd name="connsiteX0" fmla="*/ 0 w 3007415"/>
                  <a:gd name="connsiteY0" fmla="*/ 0 h 2911415"/>
                  <a:gd name="connsiteX1" fmla="*/ 3007415 w 3007415"/>
                  <a:gd name="connsiteY1" fmla="*/ 55771 h 2911415"/>
                  <a:gd name="connsiteX2" fmla="*/ 3007415 w 3007415"/>
                  <a:gd name="connsiteY2" fmla="*/ 2911415 h 2911415"/>
                  <a:gd name="connsiteX3" fmla="*/ 148460 w 3007415"/>
                  <a:gd name="connsiteY3" fmla="*/ 2830326 h 2911415"/>
                  <a:gd name="connsiteX4" fmla="*/ 0 w 3007415"/>
                  <a:gd name="connsiteY4" fmla="*/ 0 h 2911415"/>
                  <a:gd name="connsiteX0" fmla="*/ 0 w 3007415"/>
                  <a:gd name="connsiteY0" fmla="*/ 0 h 2911415"/>
                  <a:gd name="connsiteX1" fmla="*/ 3007415 w 3007415"/>
                  <a:gd name="connsiteY1" fmla="*/ 55771 h 2911415"/>
                  <a:gd name="connsiteX2" fmla="*/ 3007415 w 3007415"/>
                  <a:gd name="connsiteY2" fmla="*/ 2911415 h 2911415"/>
                  <a:gd name="connsiteX3" fmla="*/ 148460 w 3007415"/>
                  <a:gd name="connsiteY3" fmla="*/ 2830326 h 2911415"/>
                  <a:gd name="connsiteX4" fmla="*/ 0 w 3007415"/>
                  <a:gd name="connsiteY4" fmla="*/ 0 h 2911415"/>
                  <a:gd name="connsiteX0" fmla="*/ 0 w 3007415"/>
                  <a:gd name="connsiteY0" fmla="*/ 0 h 2911415"/>
                  <a:gd name="connsiteX1" fmla="*/ 3007415 w 3007415"/>
                  <a:gd name="connsiteY1" fmla="*/ 55771 h 2911415"/>
                  <a:gd name="connsiteX2" fmla="*/ 3007415 w 3007415"/>
                  <a:gd name="connsiteY2" fmla="*/ 2911415 h 2911415"/>
                  <a:gd name="connsiteX3" fmla="*/ 152810 w 3007415"/>
                  <a:gd name="connsiteY3" fmla="*/ 2802085 h 2911415"/>
                  <a:gd name="connsiteX4" fmla="*/ 0 w 3007415"/>
                  <a:gd name="connsiteY4" fmla="*/ 0 h 2911415"/>
                  <a:gd name="connsiteX0" fmla="*/ 0 w 3007415"/>
                  <a:gd name="connsiteY0" fmla="*/ 0 h 2911415"/>
                  <a:gd name="connsiteX1" fmla="*/ 3007415 w 3007415"/>
                  <a:gd name="connsiteY1" fmla="*/ 55771 h 2911415"/>
                  <a:gd name="connsiteX2" fmla="*/ 3007415 w 3007415"/>
                  <a:gd name="connsiteY2" fmla="*/ 2911415 h 2911415"/>
                  <a:gd name="connsiteX3" fmla="*/ 152810 w 3007415"/>
                  <a:gd name="connsiteY3" fmla="*/ 2802085 h 2911415"/>
                  <a:gd name="connsiteX4" fmla="*/ 0 w 3007415"/>
                  <a:gd name="connsiteY4" fmla="*/ 0 h 2911415"/>
                  <a:gd name="connsiteX0" fmla="*/ 0 w 3007415"/>
                  <a:gd name="connsiteY0" fmla="*/ 0 h 2802085"/>
                  <a:gd name="connsiteX1" fmla="*/ 3007415 w 3007415"/>
                  <a:gd name="connsiteY1" fmla="*/ 55771 h 2802085"/>
                  <a:gd name="connsiteX2" fmla="*/ 2795981 w 3007415"/>
                  <a:gd name="connsiteY2" fmla="*/ 2782473 h 2802085"/>
                  <a:gd name="connsiteX3" fmla="*/ 152810 w 3007415"/>
                  <a:gd name="connsiteY3" fmla="*/ 2802085 h 2802085"/>
                  <a:gd name="connsiteX4" fmla="*/ 0 w 3007415"/>
                  <a:gd name="connsiteY4" fmla="*/ 0 h 2802085"/>
                  <a:gd name="connsiteX0" fmla="*/ 0 w 3007415"/>
                  <a:gd name="connsiteY0" fmla="*/ 0 h 2910528"/>
                  <a:gd name="connsiteX1" fmla="*/ 3007415 w 3007415"/>
                  <a:gd name="connsiteY1" fmla="*/ 55771 h 2910528"/>
                  <a:gd name="connsiteX2" fmla="*/ 2795981 w 3007415"/>
                  <a:gd name="connsiteY2" fmla="*/ 2782473 h 2910528"/>
                  <a:gd name="connsiteX3" fmla="*/ 152810 w 3007415"/>
                  <a:gd name="connsiteY3" fmla="*/ 2802085 h 2910528"/>
                  <a:gd name="connsiteX4" fmla="*/ 0 w 3007415"/>
                  <a:gd name="connsiteY4" fmla="*/ 0 h 2910528"/>
                  <a:gd name="connsiteX0" fmla="*/ 0 w 3016462"/>
                  <a:gd name="connsiteY0" fmla="*/ 0 h 2910528"/>
                  <a:gd name="connsiteX1" fmla="*/ 3007415 w 3016462"/>
                  <a:gd name="connsiteY1" fmla="*/ 55771 h 2910528"/>
                  <a:gd name="connsiteX2" fmla="*/ 2795981 w 3016462"/>
                  <a:gd name="connsiteY2" fmla="*/ 2782473 h 2910528"/>
                  <a:gd name="connsiteX3" fmla="*/ 152810 w 3016462"/>
                  <a:gd name="connsiteY3" fmla="*/ 2802085 h 2910528"/>
                  <a:gd name="connsiteX4" fmla="*/ 0 w 3016462"/>
                  <a:gd name="connsiteY4" fmla="*/ 0 h 2910528"/>
                  <a:gd name="connsiteX0" fmla="*/ 0 w 3064249"/>
                  <a:gd name="connsiteY0" fmla="*/ 0 h 2898641"/>
                  <a:gd name="connsiteX1" fmla="*/ 3007415 w 3064249"/>
                  <a:gd name="connsiteY1" fmla="*/ 55771 h 2898641"/>
                  <a:gd name="connsiteX2" fmla="*/ 2875643 w 3064249"/>
                  <a:gd name="connsiteY2" fmla="*/ 2765832 h 2898641"/>
                  <a:gd name="connsiteX3" fmla="*/ 152810 w 3064249"/>
                  <a:gd name="connsiteY3" fmla="*/ 2802085 h 2898641"/>
                  <a:gd name="connsiteX4" fmla="*/ 0 w 3064249"/>
                  <a:gd name="connsiteY4" fmla="*/ 0 h 2898641"/>
                  <a:gd name="connsiteX0" fmla="*/ 0 w 3070540"/>
                  <a:gd name="connsiteY0" fmla="*/ 0 h 2898641"/>
                  <a:gd name="connsiteX1" fmla="*/ 3007415 w 3070540"/>
                  <a:gd name="connsiteY1" fmla="*/ 55771 h 2898641"/>
                  <a:gd name="connsiteX2" fmla="*/ 2875643 w 3070540"/>
                  <a:gd name="connsiteY2" fmla="*/ 2765832 h 2898641"/>
                  <a:gd name="connsiteX3" fmla="*/ 152810 w 3070540"/>
                  <a:gd name="connsiteY3" fmla="*/ 2802085 h 2898641"/>
                  <a:gd name="connsiteX4" fmla="*/ 0 w 3070540"/>
                  <a:gd name="connsiteY4" fmla="*/ 0 h 2898641"/>
                  <a:gd name="connsiteX0" fmla="*/ 0 w 3050496"/>
                  <a:gd name="connsiteY0" fmla="*/ 0 h 2831008"/>
                  <a:gd name="connsiteX1" fmla="*/ 3007415 w 3050496"/>
                  <a:gd name="connsiteY1" fmla="*/ 55771 h 2831008"/>
                  <a:gd name="connsiteX2" fmla="*/ 2844527 w 3050496"/>
                  <a:gd name="connsiteY2" fmla="*/ 2655027 h 2831008"/>
                  <a:gd name="connsiteX3" fmla="*/ 152810 w 3050496"/>
                  <a:gd name="connsiteY3" fmla="*/ 2802085 h 2831008"/>
                  <a:gd name="connsiteX4" fmla="*/ 0 w 3050496"/>
                  <a:gd name="connsiteY4" fmla="*/ 0 h 2831008"/>
                  <a:gd name="connsiteX0" fmla="*/ 0 w 3083026"/>
                  <a:gd name="connsiteY0" fmla="*/ 0 h 2802085"/>
                  <a:gd name="connsiteX1" fmla="*/ 3007415 w 3083026"/>
                  <a:gd name="connsiteY1" fmla="*/ 55771 h 2802085"/>
                  <a:gd name="connsiteX2" fmla="*/ 2894153 w 3083026"/>
                  <a:gd name="connsiteY2" fmla="*/ 2551842 h 2802085"/>
                  <a:gd name="connsiteX3" fmla="*/ 152810 w 3083026"/>
                  <a:gd name="connsiteY3" fmla="*/ 2802085 h 2802085"/>
                  <a:gd name="connsiteX4" fmla="*/ 0 w 3083026"/>
                  <a:gd name="connsiteY4" fmla="*/ 0 h 2802085"/>
                  <a:gd name="connsiteX0" fmla="*/ 0 w 3077100"/>
                  <a:gd name="connsiteY0" fmla="*/ 0 h 2839147"/>
                  <a:gd name="connsiteX1" fmla="*/ 3007415 w 3077100"/>
                  <a:gd name="connsiteY1" fmla="*/ 55771 h 2839147"/>
                  <a:gd name="connsiteX2" fmla="*/ 2885440 w 3077100"/>
                  <a:gd name="connsiteY2" fmla="*/ 2670966 h 2839147"/>
                  <a:gd name="connsiteX3" fmla="*/ 152810 w 3077100"/>
                  <a:gd name="connsiteY3" fmla="*/ 2802085 h 2839147"/>
                  <a:gd name="connsiteX4" fmla="*/ 0 w 3077100"/>
                  <a:gd name="connsiteY4" fmla="*/ 0 h 2839147"/>
                  <a:gd name="connsiteX0" fmla="*/ 0 w 3084012"/>
                  <a:gd name="connsiteY0" fmla="*/ 0 h 2810619"/>
                  <a:gd name="connsiteX1" fmla="*/ 3007415 w 3084012"/>
                  <a:gd name="connsiteY1" fmla="*/ 55771 h 2810619"/>
                  <a:gd name="connsiteX2" fmla="*/ 2895591 w 3084012"/>
                  <a:gd name="connsiteY2" fmla="*/ 2605068 h 2810619"/>
                  <a:gd name="connsiteX3" fmla="*/ 152810 w 3084012"/>
                  <a:gd name="connsiteY3" fmla="*/ 2802085 h 2810619"/>
                  <a:gd name="connsiteX4" fmla="*/ 0 w 3084012"/>
                  <a:gd name="connsiteY4" fmla="*/ 0 h 2810619"/>
                  <a:gd name="connsiteX0" fmla="*/ 0 w 3108841"/>
                  <a:gd name="connsiteY0" fmla="*/ 0 h 2802085"/>
                  <a:gd name="connsiteX1" fmla="*/ 3007415 w 3108841"/>
                  <a:gd name="connsiteY1" fmla="*/ 55771 h 2802085"/>
                  <a:gd name="connsiteX2" fmla="*/ 2930854 w 3108841"/>
                  <a:gd name="connsiteY2" fmla="*/ 2501276 h 2802085"/>
                  <a:gd name="connsiteX3" fmla="*/ 152810 w 3108841"/>
                  <a:gd name="connsiteY3" fmla="*/ 2802085 h 2802085"/>
                  <a:gd name="connsiteX4" fmla="*/ 0 w 3108841"/>
                  <a:gd name="connsiteY4" fmla="*/ 0 h 2802085"/>
                  <a:gd name="connsiteX0" fmla="*/ 0 w 3073089"/>
                  <a:gd name="connsiteY0" fmla="*/ 0 h 2802085"/>
                  <a:gd name="connsiteX1" fmla="*/ 3007415 w 3073089"/>
                  <a:gd name="connsiteY1" fmla="*/ 55771 h 2802085"/>
                  <a:gd name="connsiteX2" fmla="*/ 2879470 w 3073089"/>
                  <a:gd name="connsiteY2" fmla="*/ 2334344 h 2802085"/>
                  <a:gd name="connsiteX3" fmla="*/ 152810 w 3073089"/>
                  <a:gd name="connsiteY3" fmla="*/ 2802085 h 2802085"/>
                  <a:gd name="connsiteX4" fmla="*/ 0 w 3073089"/>
                  <a:gd name="connsiteY4" fmla="*/ 0 h 2802085"/>
                  <a:gd name="connsiteX0" fmla="*/ 0 w 3142862"/>
                  <a:gd name="connsiteY0" fmla="*/ 0 h 2802085"/>
                  <a:gd name="connsiteX1" fmla="*/ 3007415 w 3142862"/>
                  <a:gd name="connsiteY1" fmla="*/ 55771 h 2802085"/>
                  <a:gd name="connsiteX2" fmla="*/ 2879470 w 3142862"/>
                  <a:gd name="connsiteY2" fmla="*/ 2334344 h 2802085"/>
                  <a:gd name="connsiteX3" fmla="*/ 152810 w 3142862"/>
                  <a:gd name="connsiteY3" fmla="*/ 2802085 h 2802085"/>
                  <a:gd name="connsiteX4" fmla="*/ 0 w 3142862"/>
                  <a:gd name="connsiteY4" fmla="*/ 0 h 2802085"/>
                  <a:gd name="connsiteX0" fmla="*/ 0 w 3142862"/>
                  <a:gd name="connsiteY0" fmla="*/ 0 h 2860388"/>
                  <a:gd name="connsiteX1" fmla="*/ 3007415 w 3142862"/>
                  <a:gd name="connsiteY1" fmla="*/ 55771 h 2860388"/>
                  <a:gd name="connsiteX2" fmla="*/ 2879470 w 3142862"/>
                  <a:gd name="connsiteY2" fmla="*/ 2334344 h 2860388"/>
                  <a:gd name="connsiteX3" fmla="*/ 187196 w 3142862"/>
                  <a:gd name="connsiteY3" fmla="*/ 2860388 h 2860388"/>
                  <a:gd name="connsiteX4" fmla="*/ 0 w 3142862"/>
                  <a:gd name="connsiteY4" fmla="*/ 0 h 2860388"/>
                  <a:gd name="connsiteX0" fmla="*/ 0 w 3142862"/>
                  <a:gd name="connsiteY0" fmla="*/ 0 h 2876373"/>
                  <a:gd name="connsiteX1" fmla="*/ 3007415 w 3142862"/>
                  <a:gd name="connsiteY1" fmla="*/ 55771 h 2876373"/>
                  <a:gd name="connsiteX2" fmla="*/ 2879470 w 3142862"/>
                  <a:gd name="connsiteY2" fmla="*/ 2334344 h 2876373"/>
                  <a:gd name="connsiteX3" fmla="*/ 187196 w 3142862"/>
                  <a:gd name="connsiteY3" fmla="*/ 2860388 h 2876373"/>
                  <a:gd name="connsiteX4" fmla="*/ 0 w 3142862"/>
                  <a:gd name="connsiteY4" fmla="*/ 0 h 2876373"/>
                  <a:gd name="connsiteX0" fmla="*/ 0 w 3142862"/>
                  <a:gd name="connsiteY0" fmla="*/ 0 h 2869960"/>
                  <a:gd name="connsiteX1" fmla="*/ 3007415 w 3142862"/>
                  <a:gd name="connsiteY1" fmla="*/ 55771 h 2869960"/>
                  <a:gd name="connsiteX2" fmla="*/ 2879470 w 3142862"/>
                  <a:gd name="connsiteY2" fmla="*/ 2334344 h 2869960"/>
                  <a:gd name="connsiteX3" fmla="*/ 187196 w 3142862"/>
                  <a:gd name="connsiteY3" fmla="*/ 2860388 h 2869960"/>
                  <a:gd name="connsiteX4" fmla="*/ 0 w 3142862"/>
                  <a:gd name="connsiteY4" fmla="*/ 0 h 2869960"/>
                  <a:gd name="connsiteX0" fmla="*/ 0 w 3142862"/>
                  <a:gd name="connsiteY0" fmla="*/ 0 h 2875403"/>
                  <a:gd name="connsiteX1" fmla="*/ 3007415 w 3142862"/>
                  <a:gd name="connsiteY1" fmla="*/ 55771 h 2875403"/>
                  <a:gd name="connsiteX2" fmla="*/ 2879470 w 3142862"/>
                  <a:gd name="connsiteY2" fmla="*/ 2334344 h 2875403"/>
                  <a:gd name="connsiteX3" fmla="*/ 187196 w 3142862"/>
                  <a:gd name="connsiteY3" fmla="*/ 2860388 h 2875403"/>
                  <a:gd name="connsiteX4" fmla="*/ 0 w 3142862"/>
                  <a:gd name="connsiteY4" fmla="*/ 0 h 2875403"/>
                  <a:gd name="connsiteX0" fmla="*/ 0 w 3155056"/>
                  <a:gd name="connsiteY0" fmla="*/ 0 h 2875403"/>
                  <a:gd name="connsiteX1" fmla="*/ 3007415 w 3155056"/>
                  <a:gd name="connsiteY1" fmla="*/ 55771 h 2875403"/>
                  <a:gd name="connsiteX2" fmla="*/ 2879470 w 3155056"/>
                  <a:gd name="connsiteY2" fmla="*/ 2334344 h 2875403"/>
                  <a:gd name="connsiteX3" fmla="*/ 187196 w 3155056"/>
                  <a:gd name="connsiteY3" fmla="*/ 2860388 h 2875403"/>
                  <a:gd name="connsiteX4" fmla="*/ 0 w 3155056"/>
                  <a:gd name="connsiteY4" fmla="*/ 0 h 2875403"/>
                  <a:gd name="connsiteX0" fmla="*/ 0 w 3111070"/>
                  <a:gd name="connsiteY0" fmla="*/ 0 h 2875403"/>
                  <a:gd name="connsiteX1" fmla="*/ 3007415 w 3111070"/>
                  <a:gd name="connsiteY1" fmla="*/ 55771 h 2875403"/>
                  <a:gd name="connsiteX2" fmla="*/ 2879470 w 3111070"/>
                  <a:gd name="connsiteY2" fmla="*/ 2334344 h 2875403"/>
                  <a:gd name="connsiteX3" fmla="*/ 187196 w 3111070"/>
                  <a:gd name="connsiteY3" fmla="*/ 2860388 h 2875403"/>
                  <a:gd name="connsiteX4" fmla="*/ 0 w 3111070"/>
                  <a:gd name="connsiteY4" fmla="*/ 0 h 2875403"/>
                  <a:gd name="connsiteX0" fmla="*/ 0 w 3116300"/>
                  <a:gd name="connsiteY0" fmla="*/ 0 h 2875403"/>
                  <a:gd name="connsiteX1" fmla="*/ 3007415 w 3116300"/>
                  <a:gd name="connsiteY1" fmla="*/ 55771 h 2875403"/>
                  <a:gd name="connsiteX2" fmla="*/ 2879470 w 3116300"/>
                  <a:gd name="connsiteY2" fmla="*/ 2334344 h 2875403"/>
                  <a:gd name="connsiteX3" fmla="*/ 187196 w 3116300"/>
                  <a:gd name="connsiteY3" fmla="*/ 2860388 h 2875403"/>
                  <a:gd name="connsiteX4" fmla="*/ 0 w 3116300"/>
                  <a:gd name="connsiteY4" fmla="*/ 0 h 28754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116300" h="2875403">
                    <a:moveTo>
                      <a:pt x="0" y="0"/>
                    </a:moveTo>
                    <a:cubicBezTo>
                      <a:pt x="1127017" y="85961"/>
                      <a:pt x="2004943" y="37181"/>
                      <a:pt x="3007415" y="55771"/>
                    </a:cubicBezTo>
                    <a:cubicBezTo>
                      <a:pt x="2936937" y="964672"/>
                      <a:pt x="3368549" y="2290401"/>
                      <a:pt x="2879470" y="2334344"/>
                    </a:cubicBezTo>
                    <a:cubicBezTo>
                      <a:pt x="2708049" y="2614029"/>
                      <a:pt x="1197859" y="2950916"/>
                      <a:pt x="187196" y="2860388"/>
                    </a:cubicBezTo>
                    <a:cubicBezTo>
                      <a:pt x="13901" y="1782226"/>
                      <a:pt x="148001" y="804419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16" name="Triangle rectangle 7"/>
              <p:cNvSpPr/>
              <p:nvPr/>
            </p:nvSpPr>
            <p:spPr>
              <a:xfrm rot="14260875">
                <a:off x="6185180" y="3089786"/>
                <a:ext cx="337253" cy="1519274"/>
              </a:xfrm>
              <a:custGeom>
                <a:avLst/>
                <a:gdLst>
                  <a:gd name="connsiteX0" fmla="*/ 0 w 360040"/>
                  <a:gd name="connsiteY0" fmla="*/ 1205112 h 1205112"/>
                  <a:gd name="connsiteX1" fmla="*/ 0 w 360040"/>
                  <a:gd name="connsiteY1" fmla="*/ 0 h 1205112"/>
                  <a:gd name="connsiteX2" fmla="*/ 360040 w 360040"/>
                  <a:gd name="connsiteY2" fmla="*/ 1205112 h 1205112"/>
                  <a:gd name="connsiteX3" fmla="*/ 0 w 360040"/>
                  <a:gd name="connsiteY3" fmla="*/ 1205112 h 1205112"/>
                  <a:gd name="connsiteX0" fmla="*/ 0 w 284031"/>
                  <a:gd name="connsiteY0" fmla="*/ 1205112 h 1205112"/>
                  <a:gd name="connsiteX1" fmla="*/ 0 w 284031"/>
                  <a:gd name="connsiteY1" fmla="*/ 0 h 1205112"/>
                  <a:gd name="connsiteX2" fmla="*/ 284031 w 284031"/>
                  <a:gd name="connsiteY2" fmla="*/ 826409 h 1205112"/>
                  <a:gd name="connsiteX3" fmla="*/ 0 w 284031"/>
                  <a:gd name="connsiteY3" fmla="*/ 1205112 h 1205112"/>
                  <a:gd name="connsiteX0" fmla="*/ 0 w 366580"/>
                  <a:gd name="connsiteY0" fmla="*/ 1205112 h 1205112"/>
                  <a:gd name="connsiteX1" fmla="*/ 0 w 366580"/>
                  <a:gd name="connsiteY1" fmla="*/ 0 h 1205112"/>
                  <a:gd name="connsiteX2" fmla="*/ 366580 w 366580"/>
                  <a:gd name="connsiteY2" fmla="*/ 963165 h 1205112"/>
                  <a:gd name="connsiteX3" fmla="*/ 0 w 366580"/>
                  <a:gd name="connsiteY3" fmla="*/ 1205112 h 1205112"/>
                  <a:gd name="connsiteX0" fmla="*/ 0 w 366580"/>
                  <a:gd name="connsiteY0" fmla="*/ 1205112 h 1205112"/>
                  <a:gd name="connsiteX1" fmla="*/ 0 w 366580"/>
                  <a:gd name="connsiteY1" fmla="*/ 0 h 1205112"/>
                  <a:gd name="connsiteX2" fmla="*/ 366580 w 366580"/>
                  <a:gd name="connsiteY2" fmla="*/ 963165 h 1205112"/>
                  <a:gd name="connsiteX3" fmla="*/ 0 w 366580"/>
                  <a:gd name="connsiteY3" fmla="*/ 1205112 h 1205112"/>
                  <a:gd name="connsiteX0" fmla="*/ 0 w 375287"/>
                  <a:gd name="connsiteY0" fmla="*/ 1227782 h 1227782"/>
                  <a:gd name="connsiteX1" fmla="*/ 8707 w 375287"/>
                  <a:gd name="connsiteY1" fmla="*/ 0 h 1227782"/>
                  <a:gd name="connsiteX2" fmla="*/ 375287 w 375287"/>
                  <a:gd name="connsiteY2" fmla="*/ 963165 h 1227782"/>
                  <a:gd name="connsiteX3" fmla="*/ 0 w 375287"/>
                  <a:gd name="connsiteY3" fmla="*/ 1227782 h 1227782"/>
                  <a:gd name="connsiteX0" fmla="*/ 0 w 375287"/>
                  <a:gd name="connsiteY0" fmla="*/ 1227782 h 1227782"/>
                  <a:gd name="connsiteX1" fmla="*/ 8707 w 375287"/>
                  <a:gd name="connsiteY1" fmla="*/ 0 h 1227782"/>
                  <a:gd name="connsiteX2" fmla="*/ 375287 w 375287"/>
                  <a:gd name="connsiteY2" fmla="*/ 963165 h 1227782"/>
                  <a:gd name="connsiteX3" fmla="*/ 0 w 375287"/>
                  <a:gd name="connsiteY3" fmla="*/ 1227782 h 1227782"/>
                  <a:gd name="connsiteX0" fmla="*/ 0 w 375287"/>
                  <a:gd name="connsiteY0" fmla="*/ 1227782 h 1227782"/>
                  <a:gd name="connsiteX1" fmla="*/ 8707 w 375287"/>
                  <a:gd name="connsiteY1" fmla="*/ 0 h 1227782"/>
                  <a:gd name="connsiteX2" fmla="*/ 375287 w 375287"/>
                  <a:gd name="connsiteY2" fmla="*/ 963165 h 1227782"/>
                  <a:gd name="connsiteX3" fmla="*/ 0 w 375287"/>
                  <a:gd name="connsiteY3" fmla="*/ 1227782 h 1227782"/>
                  <a:gd name="connsiteX0" fmla="*/ 0 w 375287"/>
                  <a:gd name="connsiteY0" fmla="*/ 1227782 h 1227782"/>
                  <a:gd name="connsiteX1" fmla="*/ 8707 w 375287"/>
                  <a:gd name="connsiteY1" fmla="*/ 0 h 1227782"/>
                  <a:gd name="connsiteX2" fmla="*/ 375287 w 375287"/>
                  <a:gd name="connsiteY2" fmla="*/ 963165 h 1227782"/>
                  <a:gd name="connsiteX3" fmla="*/ 0 w 375287"/>
                  <a:gd name="connsiteY3" fmla="*/ 1227782 h 1227782"/>
                  <a:gd name="connsiteX0" fmla="*/ 0 w 375287"/>
                  <a:gd name="connsiteY0" fmla="*/ 1227782 h 1227782"/>
                  <a:gd name="connsiteX1" fmla="*/ 8707 w 375287"/>
                  <a:gd name="connsiteY1" fmla="*/ 0 h 1227782"/>
                  <a:gd name="connsiteX2" fmla="*/ 375287 w 375287"/>
                  <a:gd name="connsiteY2" fmla="*/ 963165 h 1227782"/>
                  <a:gd name="connsiteX3" fmla="*/ 0 w 375287"/>
                  <a:gd name="connsiteY3" fmla="*/ 1227782 h 1227782"/>
                  <a:gd name="connsiteX0" fmla="*/ 0 w 375287"/>
                  <a:gd name="connsiteY0" fmla="*/ 1227782 h 1227782"/>
                  <a:gd name="connsiteX1" fmla="*/ 8707 w 375287"/>
                  <a:gd name="connsiteY1" fmla="*/ 0 h 1227782"/>
                  <a:gd name="connsiteX2" fmla="*/ 375287 w 375287"/>
                  <a:gd name="connsiteY2" fmla="*/ 963165 h 1227782"/>
                  <a:gd name="connsiteX3" fmla="*/ 0 w 375287"/>
                  <a:gd name="connsiteY3" fmla="*/ 1227782 h 1227782"/>
                  <a:gd name="connsiteX0" fmla="*/ 126017 w 501304"/>
                  <a:gd name="connsiteY0" fmla="*/ 1227782 h 1227782"/>
                  <a:gd name="connsiteX1" fmla="*/ 134724 w 501304"/>
                  <a:gd name="connsiteY1" fmla="*/ 0 h 1227782"/>
                  <a:gd name="connsiteX2" fmla="*/ 501304 w 501304"/>
                  <a:gd name="connsiteY2" fmla="*/ 963165 h 1227782"/>
                  <a:gd name="connsiteX3" fmla="*/ 126017 w 501304"/>
                  <a:gd name="connsiteY3" fmla="*/ 1227782 h 1227782"/>
                  <a:gd name="connsiteX0" fmla="*/ 129311 w 504598"/>
                  <a:gd name="connsiteY0" fmla="*/ 1227782 h 1227782"/>
                  <a:gd name="connsiteX1" fmla="*/ 138018 w 504598"/>
                  <a:gd name="connsiteY1" fmla="*/ 0 h 1227782"/>
                  <a:gd name="connsiteX2" fmla="*/ 504598 w 504598"/>
                  <a:gd name="connsiteY2" fmla="*/ 963165 h 1227782"/>
                  <a:gd name="connsiteX3" fmla="*/ 129311 w 504598"/>
                  <a:gd name="connsiteY3" fmla="*/ 1227782 h 1227782"/>
                  <a:gd name="connsiteX0" fmla="*/ 122131 w 497418"/>
                  <a:gd name="connsiteY0" fmla="*/ 1406841 h 1406841"/>
                  <a:gd name="connsiteX1" fmla="*/ 159583 w 497418"/>
                  <a:gd name="connsiteY1" fmla="*/ 0 h 1406841"/>
                  <a:gd name="connsiteX2" fmla="*/ 497418 w 497418"/>
                  <a:gd name="connsiteY2" fmla="*/ 1142224 h 1406841"/>
                  <a:gd name="connsiteX3" fmla="*/ 122131 w 497418"/>
                  <a:gd name="connsiteY3" fmla="*/ 1406841 h 1406841"/>
                  <a:gd name="connsiteX0" fmla="*/ 134513 w 509800"/>
                  <a:gd name="connsiteY0" fmla="*/ 1406841 h 1406841"/>
                  <a:gd name="connsiteX1" fmla="*/ 171965 w 509800"/>
                  <a:gd name="connsiteY1" fmla="*/ 0 h 1406841"/>
                  <a:gd name="connsiteX2" fmla="*/ 509800 w 509800"/>
                  <a:gd name="connsiteY2" fmla="*/ 1142224 h 1406841"/>
                  <a:gd name="connsiteX3" fmla="*/ 134513 w 509800"/>
                  <a:gd name="connsiteY3" fmla="*/ 1406841 h 1406841"/>
                  <a:gd name="connsiteX0" fmla="*/ 134513 w 509800"/>
                  <a:gd name="connsiteY0" fmla="*/ 1406841 h 1406841"/>
                  <a:gd name="connsiteX1" fmla="*/ 171965 w 509800"/>
                  <a:gd name="connsiteY1" fmla="*/ 0 h 1406841"/>
                  <a:gd name="connsiteX2" fmla="*/ 509800 w 509800"/>
                  <a:gd name="connsiteY2" fmla="*/ 1142224 h 1406841"/>
                  <a:gd name="connsiteX3" fmla="*/ 134513 w 509800"/>
                  <a:gd name="connsiteY3" fmla="*/ 1406841 h 1406841"/>
                  <a:gd name="connsiteX0" fmla="*/ 134513 w 403203"/>
                  <a:gd name="connsiteY0" fmla="*/ 1406841 h 1406841"/>
                  <a:gd name="connsiteX1" fmla="*/ 171965 w 403203"/>
                  <a:gd name="connsiteY1" fmla="*/ 0 h 1406841"/>
                  <a:gd name="connsiteX2" fmla="*/ 403203 w 403203"/>
                  <a:gd name="connsiteY2" fmla="*/ 1117809 h 1406841"/>
                  <a:gd name="connsiteX3" fmla="*/ 134513 w 403203"/>
                  <a:gd name="connsiteY3" fmla="*/ 1406841 h 1406841"/>
                  <a:gd name="connsiteX0" fmla="*/ 134513 w 412457"/>
                  <a:gd name="connsiteY0" fmla="*/ 1406841 h 1406841"/>
                  <a:gd name="connsiteX1" fmla="*/ 171965 w 412457"/>
                  <a:gd name="connsiteY1" fmla="*/ 0 h 1406841"/>
                  <a:gd name="connsiteX2" fmla="*/ 412456 w 412457"/>
                  <a:gd name="connsiteY2" fmla="*/ 1149013 h 1406841"/>
                  <a:gd name="connsiteX3" fmla="*/ 134513 w 412457"/>
                  <a:gd name="connsiteY3" fmla="*/ 1406841 h 1406841"/>
                  <a:gd name="connsiteX0" fmla="*/ 134513 w 412456"/>
                  <a:gd name="connsiteY0" fmla="*/ 1406841 h 1406841"/>
                  <a:gd name="connsiteX1" fmla="*/ 171965 w 412456"/>
                  <a:gd name="connsiteY1" fmla="*/ 0 h 1406841"/>
                  <a:gd name="connsiteX2" fmla="*/ 412456 w 412456"/>
                  <a:gd name="connsiteY2" fmla="*/ 1149013 h 1406841"/>
                  <a:gd name="connsiteX3" fmla="*/ 134513 w 412456"/>
                  <a:gd name="connsiteY3" fmla="*/ 1406841 h 1406841"/>
                  <a:gd name="connsiteX0" fmla="*/ 134513 w 412456"/>
                  <a:gd name="connsiteY0" fmla="*/ 1406841 h 1406841"/>
                  <a:gd name="connsiteX1" fmla="*/ 171965 w 412456"/>
                  <a:gd name="connsiteY1" fmla="*/ 0 h 1406841"/>
                  <a:gd name="connsiteX2" fmla="*/ 412456 w 412456"/>
                  <a:gd name="connsiteY2" fmla="*/ 1149013 h 1406841"/>
                  <a:gd name="connsiteX3" fmla="*/ 134513 w 412456"/>
                  <a:gd name="connsiteY3" fmla="*/ 1406841 h 1406841"/>
                  <a:gd name="connsiteX0" fmla="*/ 140084 w 398701"/>
                  <a:gd name="connsiteY0" fmla="*/ 1442880 h 1442880"/>
                  <a:gd name="connsiteX1" fmla="*/ 158210 w 398701"/>
                  <a:gd name="connsiteY1" fmla="*/ 0 h 1442880"/>
                  <a:gd name="connsiteX2" fmla="*/ 398701 w 398701"/>
                  <a:gd name="connsiteY2" fmla="*/ 1149013 h 1442880"/>
                  <a:gd name="connsiteX3" fmla="*/ 140084 w 398701"/>
                  <a:gd name="connsiteY3" fmla="*/ 1442880 h 1442880"/>
                  <a:gd name="connsiteX0" fmla="*/ 163454 w 422071"/>
                  <a:gd name="connsiteY0" fmla="*/ 1442880 h 1442880"/>
                  <a:gd name="connsiteX1" fmla="*/ 181580 w 422071"/>
                  <a:gd name="connsiteY1" fmla="*/ 0 h 1442880"/>
                  <a:gd name="connsiteX2" fmla="*/ 422071 w 422071"/>
                  <a:gd name="connsiteY2" fmla="*/ 1149013 h 1442880"/>
                  <a:gd name="connsiteX3" fmla="*/ 163454 w 422071"/>
                  <a:gd name="connsiteY3" fmla="*/ 1442880 h 1442880"/>
                  <a:gd name="connsiteX0" fmla="*/ 163454 w 422071"/>
                  <a:gd name="connsiteY0" fmla="*/ 1442880 h 1442880"/>
                  <a:gd name="connsiteX1" fmla="*/ 181580 w 422071"/>
                  <a:gd name="connsiteY1" fmla="*/ 0 h 1442880"/>
                  <a:gd name="connsiteX2" fmla="*/ 422071 w 422071"/>
                  <a:gd name="connsiteY2" fmla="*/ 1149013 h 1442880"/>
                  <a:gd name="connsiteX3" fmla="*/ 163454 w 422071"/>
                  <a:gd name="connsiteY3" fmla="*/ 1442880 h 14428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2071" h="1442880">
                    <a:moveTo>
                      <a:pt x="163454" y="1442880"/>
                    </a:moveTo>
                    <a:cubicBezTo>
                      <a:pt x="-176501" y="1226284"/>
                      <a:pt x="107547" y="307905"/>
                      <a:pt x="181580" y="0"/>
                    </a:cubicBezTo>
                    <a:cubicBezTo>
                      <a:pt x="115191" y="556789"/>
                      <a:pt x="137346" y="827855"/>
                      <a:pt x="422071" y="1149013"/>
                    </a:cubicBezTo>
                    <a:cubicBezTo>
                      <a:pt x="129579" y="963158"/>
                      <a:pt x="66208" y="1301405"/>
                      <a:pt x="163454" y="1442880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50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accent4"/>
                  </a:gs>
                </a:gsLst>
                <a:lin ang="189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</p:grpSp>
      </p:grpSp>
      <p:sp>
        <p:nvSpPr>
          <p:cNvPr id="17" name="Rectangle 21"/>
          <p:cNvSpPr/>
          <p:nvPr userDrawn="1"/>
        </p:nvSpPr>
        <p:spPr>
          <a:xfrm rot="18900000">
            <a:off x="1846563" y="3317835"/>
            <a:ext cx="1693536" cy="314200"/>
          </a:xfrm>
          <a:custGeom>
            <a:avLst/>
            <a:gdLst>
              <a:gd name="connsiteX0" fmla="*/ 0 w 1152128"/>
              <a:gd name="connsiteY0" fmla="*/ 0 h 242604"/>
              <a:gd name="connsiteX1" fmla="*/ 1152128 w 1152128"/>
              <a:gd name="connsiteY1" fmla="*/ 0 h 242604"/>
              <a:gd name="connsiteX2" fmla="*/ 1152128 w 1152128"/>
              <a:gd name="connsiteY2" fmla="*/ 242604 h 242604"/>
              <a:gd name="connsiteX3" fmla="*/ 0 w 1152128"/>
              <a:gd name="connsiteY3" fmla="*/ 242604 h 242604"/>
              <a:gd name="connsiteX4" fmla="*/ 0 w 1152128"/>
              <a:gd name="connsiteY4" fmla="*/ 0 h 242604"/>
              <a:gd name="connsiteX0" fmla="*/ 1637 w 1153765"/>
              <a:gd name="connsiteY0" fmla="*/ 0 h 242604"/>
              <a:gd name="connsiteX1" fmla="*/ 1153765 w 1153765"/>
              <a:gd name="connsiteY1" fmla="*/ 0 h 242604"/>
              <a:gd name="connsiteX2" fmla="*/ 1153765 w 1153765"/>
              <a:gd name="connsiteY2" fmla="*/ 242604 h 242604"/>
              <a:gd name="connsiteX3" fmla="*/ 1637 w 1153765"/>
              <a:gd name="connsiteY3" fmla="*/ 242604 h 242604"/>
              <a:gd name="connsiteX4" fmla="*/ 0 w 1153765"/>
              <a:gd name="connsiteY4" fmla="*/ 57657 h 242604"/>
              <a:gd name="connsiteX5" fmla="*/ 1637 w 1153765"/>
              <a:gd name="connsiteY5" fmla="*/ 0 h 242604"/>
              <a:gd name="connsiteX0" fmla="*/ 85266 w 1237394"/>
              <a:gd name="connsiteY0" fmla="*/ 0 h 242604"/>
              <a:gd name="connsiteX1" fmla="*/ 1237394 w 1237394"/>
              <a:gd name="connsiteY1" fmla="*/ 0 h 242604"/>
              <a:gd name="connsiteX2" fmla="*/ 1237394 w 1237394"/>
              <a:gd name="connsiteY2" fmla="*/ 242604 h 242604"/>
              <a:gd name="connsiteX3" fmla="*/ 85266 w 1237394"/>
              <a:gd name="connsiteY3" fmla="*/ 242604 h 242604"/>
              <a:gd name="connsiteX4" fmla="*/ 85314 w 1237394"/>
              <a:gd name="connsiteY4" fmla="*/ 96385 h 242604"/>
              <a:gd name="connsiteX5" fmla="*/ 83629 w 1237394"/>
              <a:gd name="connsiteY5" fmla="*/ 57657 h 242604"/>
              <a:gd name="connsiteX6" fmla="*/ 85266 w 1237394"/>
              <a:gd name="connsiteY6" fmla="*/ 0 h 242604"/>
              <a:gd name="connsiteX0" fmla="*/ 105071 w 1257199"/>
              <a:gd name="connsiteY0" fmla="*/ 0 h 242604"/>
              <a:gd name="connsiteX1" fmla="*/ 1257199 w 1257199"/>
              <a:gd name="connsiteY1" fmla="*/ 0 h 242604"/>
              <a:gd name="connsiteX2" fmla="*/ 1257199 w 1257199"/>
              <a:gd name="connsiteY2" fmla="*/ 242604 h 242604"/>
              <a:gd name="connsiteX3" fmla="*/ 105071 w 1257199"/>
              <a:gd name="connsiteY3" fmla="*/ 242604 h 242604"/>
              <a:gd name="connsiteX4" fmla="*/ 52921 w 1257199"/>
              <a:gd name="connsiteY4" fmla="*/ 155317 h 242604"/>
              <a:gd name="connsiteX5" fmla="*/ 105119 w 1257199"/>
              <a:gd name="connsiteY5" fmla="*/ 96385 h 242604"/>
              <a:gd name="connsiteX6" fmla="*/ 103434 w 1257199"/>
              <a:gd name="connsiteY6" fmla="*/ 57657 h 242604"/>
              <a:gd name="connsiteX7" fmla="*/ 105071 w 1257199"/>
              <a:gd name="connsiteY7" fmla="*/ 0 h 242604"/>
              <a:gd name="connsiteX0" fmla="*/ 123870 w 1275998"/>
              <a:gd name="connsiteY0" fmla="*/ 0 h 242604"/>
              <a:gd name="connsiteX1" fmla="*/ 1275998 w 1275998"/>
              <a:gd name="connsiteY1" fmla="*/ 0 h 242604"/>
              <a:gd name="connsiteX2" fmla="*/ 1275998 w 1275998"/>
              <a:gd name="connsiteY2" fmla="*/ 242604 h 242604"/>
              <a:gd name="connsiteX3" fmla="*/ 123870 w 1275998"/>
              <a:gd name="connsiteY3" fmla="*/ 242604 h 242604"/>
              <a:gd name="connsiteX4" fmla="*/ 26256 w 1275998"/>
              <a:gd name="connsiteY4" fmla="*/ 197412 h 242604"/>
              <a:gd name="connsiteX5" fmla="*/ 71720 w 1275998"/>
              <a:gd name="connsiteY5" fmla="*/ 155317 h 242604"/>
              <a:gd name="connsiteX6" fmla="*/ 123918 w 1275998"/>
              <a:gd name="connsiteY6" fmla="*/ 96385 h 242604"/>
              <a:gd name="connsiteX7" fmla="*/ 122233 w 1275998"/>
              <a:gd name="connsiteY7" fmla="*/ 57657 h 242604"/>
              <a:gd name="connsiteX8" fmla="*/ 123870 w 1275998"/>
              <a:gd name="connsiteY8" fmla="*/ 0 h 242604"/>
              <a:gd name="connsiteX0" fmla="*/ 123870 w 1275998"/>
              <a:gd name="connsiteY0" fmla="*/ 0 h 242604"/>
              <a:gd name="connsiteX1" fmla="*/ 1275998 w 1275998"/>
              <a:gd name="connsiteY1" fmla="*/ 0 h 242604"/>
              <a:gd name="connsiteX2" fmla="*/ 1275998 w 1275998"/>
              <a:gd name="connsiteY2" fmla="*/ 242604 h 242604"/>
              <a:gd name="connsiteX3" fmla="*/ 123870 w 1275998"/>
              <a:gd name="connsiteY3" fmla="*/ 242604 h 242604"/>
              <a:gd name="connsiteX4" fmla="*/ 26256 w 1275998"/>
              <a:gd name="connsiteY4" fmla="*/ 197412 h 242604"/>
              <a:gd name="connsiteX5" fmla="*/ 71720 w 1275998"/>
              <a:gd name="connsiteY5" fmla="*/ 155317 h 242604"/>
              <a:gd name="connsiteX6" fmla="*/ 123918 w 1275998"/>
              <a:gd name="connsiteY6" fmla="*/ 96385 h 242604"/>
              <a:gd name="connsiteX7" fmla="*/ 199688 w 1275998"/>
              <a:gd name="connsiteY7" fmla="*/ 57657 h 242604"/>
              <a:gd name="connsiteX8" fmla="*/ 123870 w 1275998"/>
              <a:gd name="connsiteY8" fmla="*/ 0 h 242604"/>
              <a:gd name="connsiteX0" fmla="*/ 123870 w 1275998"/>
              <a:gd name="connsiteY0" fmla="*/ 0 h 242604"/>
              <a:gd name="connsiteX1" fmla="*/ 1275998 w 1275998"/>
              <a:gd name="connsiteY1" fmla="*/ 0 h 242604"/>
              <a:gd name="connsiteX2" fmla="*/ 1275998 w 1275998"/>
              <a:gd name="connsiteY2" fmla="*/ 242604 h 242604"/>
              <a:gd name="connsiteX3" fmla="*/ 123870 w 1275998"/>
              <a:gd name="connsiteY3" fmla="*/ 242604 h 242604"/>
              <a:gd name="connsiteX4" fmla="*/ 26256 w 1275998"/>
              <a:gd name="connsiteY4" fmla="*/ 197412 h 242604"/>
              <a:gd name="connsiteX5" fmla="*/ 90242 w 1275998"/>
              <a:gd name="connsiteY5" fmla="*/ 150265 h 242604"/>
              <a:gd name="connsiteX6" fmla="*/ 123918 w 1275998"/>
              <a:gd name="connsiteY6" fmla="*/ 96385 h 242604"/>
              <a:gd name="connsiteX7" fmla="*/ 199688 w 1275998"/>
              <a:gd name="connsiteY7" fmla="*/ 57657 h 242604"/>
              <a:gd name="connsiteX8" fmla="*/ 123870 w 1275998"/>
              <a:gd name="connsiteY8" fmla="*/ 0 h 242604"/>
              <a:gd name="connsiteX0" fmla="*/ 123870 w 1277318"/>
              <a:gd name="connsiteY0" fmla="*/ 0 h 242604"/>
              <a:gd name="connsiteX1" fmla="*/ 1275998 w 1277318"/>
              <a:gd name="connsiteY1" fmla="*/ 0 h 242604"/>
              <a:gd name="connsiteX2" fmla="*/ 1277318 w 1277318"/>
              <a:gd name="connsiteY2" fmla="*/ 47554 h 242604"/>
              <a:gd name="connsiteX3" fmla="*/ 1275998 w 1277318"/>
              <a:gd name="connsiteY3" fmla="*/ 242604 h 242604"/>
              <a:gd name="connsiteX4" fmla="*/ 123870 w 1277318"/>
              <a:gd name="connsiteY4" fmla="*/ 242604 h 242604"/>
              <a:gd name="connsiteX5" fmla="*/ 26256 w 1277318"/>
              <a:gd name="connsiteY5" fmla="*/ 197412 h 242604"/>
              <a:gd name="connsiteX6" fmla="*/ 90242 w 1277318"/>
              <a:gd name="connsiteY6" fmla="*/ 150265 h 242604"/>
              <a:gd name="connsiteX7" fmla="*/ 123918 w 1277318"/>
              <a:gd name="connsiteY7" fmla="*/ 96385 h 242604"/>
              <a:gd name="connsiteX8" fmla="*/ 199688 w 1277318"/>
              <a:gd name="connsiteY8" fmla="*/ 57657 h 242604"/>
              <a:gd name="connsiteX9" fmla="*/ 123870 w 1277318"/>
              <a:gd name="connsiteY9" fmla="*/ 0 h 242604"/>
              <a:gd name="connsiteX0" fmla="*/ 123870 w 1277318"/>
              <a:gd name="connsiteY0" fmla="*/ 0 h 242604"/>
              <a:gd name="connsiteX1" fmla="*/ 1275998 w 1277318"/>
              <a:gd name="connsiteY1" fmla="*/ 0 h 242604"/>
              <a:gd name="connsiteX2" fmla="*/ 1277318 w 1277318"/>
              <a:gd name="connsiteY2" fmla="*/ 47554 h 242604"/>
              <a:gd name="connsiteX3" fmla="*/ 1277318 w 1277318"/>
              <a:gd name="connsiteY3" fmla="*/ 175523 h 242604"/>
              <a:gd name="connsiteX4" fmla="*/ 1275998 w 1277318"/>
              <a:gd name="connsiteY4" fmla="*/ 242604 h 242604"/>
              <a:gd name="connsiteX5" fmla="*/ 123870 w 1277318"/>
              <a:gd name="connsiteY5" fmla="*/ 242604 h 242604"/>
              <a:gd name="connsiteX6" fmla="*/ 26256 w 1277318"/>
              <a:gd name="connsiteY6" fmla="*/ 197412 h 242604"/>
              <a:gd name="connsiteX7" fmla="*/ 90242 w 1277318"/>
              <a:gd name="connsiteY7" fmla="*/ 150265 h 242604"/>
              <a:gd name="connsiteX8" fmla="*/ 123918 w 1277318"/>
              <a:gd name="connsiteY8" fmla="*/ 96385 h 242604"/>
              <a:gd name="connsiteX9" fmla="*/ 199688 w 1277318"/>
              <a:gd name="connsiteY9" fmla="*/ 57657 h 242604"/>
              <a:gd name="connsiteX10" fmla="*/ 123870 w 1277318"/>
              <a:gd name="connsiteY10" fmla="*/ 0 h 242604"/>
              <a:gd name="connsiteX0" fmla="*/ 123870 w 1277318"/>
              <a:gd name="connsiteY0" fmla="*/ 0 h 242604"/>
              <a:gd name="connsiteX1" fmla="*/ 1275998 w 1277318"/>
              <a:gd name="connsiteY1" fmla="*/ 0 h 242604"/>
              <a:gd name="connsiteX2" fmla="*/ 1277318 w 1277318"/>
              <a:gd name="connsiteY2" fmla="*/ 47554 h 242604"/>
              <a:gd name="connsiteX3" fmla="*/ 1277317 w 1277318"/>
              <a:gd name="connsiteY3" fmla="*/ 98069 h 242604"/>
              <a:gd name="connsiteX4" fmla="*/ 1277318 w 1277318"/>
              <a:gd name="connsiteY4" fmla="*/ 175523 h 242604"/>
              <a:gd name="connsiteX5" fmla="*/ 1275998 w 1277318"/>
              <a:gd name="connsiteY5" fmla="*/ 242604 h 242604"/>
              <a:gd name="connsiteX6" fmla="*/ 123870 w 1277318"/>
              <a:gd name="connsiteY6" fmla="*/ 242604 h 242604"/>
              <a:gd name="connsiteX7" fmla="*/ 26256 w 1277318"/>
              <a:gd name="connsiteY7" fmla="*/ 197412 h 242604"/>
              <a:gd name="connsiteX8" fmla="*/ 90242 w 1277318"/>
              <a:gd name="connsiteY8" fmla="*/ 150265 h 242604"/>
              <a:gd name="connsiteX9" fmla="*/ 123918 w 1277318"/>
              <a:gd name="connsiteY9" fmla="*/ 96385 h 242604"/>
              <a:gd name="connsiteX10" fmla="*/ 199688 w 1277318"/>
              <a:gd name="connsiteY10" fmla="*/ 57657 h 242604"/>
              <a:gd name="connsiteX11" fmla="*/ 123870 w 1277318"/>
              <a:gd name="connsiteY11" fmla="*/ 0 h 242604"/>
              <a:gd name="connsiteX0" fmla="*/ 123870 w 1277318"/>
              <a:gd name="connsiteY0" fmla="*/ 0 h 242604"/>
              <a:gd name="connsiteX1" fmla="*/ 1275998 w 1277318"/>
              <a:gd name="connsiteY1" fmla="*/ 0 h 242604"/>
              <a:gd name="connsiteX2" fmla="*/ 1248694 w 1277318"/>
              <a:gd name="connsiteY2" fmla="*/ 42503 h 242604"/>
              <a:gd name="connsiteX3" fmla="*/ 1277317 w 1277318"/>
              <a:gd name="connsiteY3" fmla="*/ 98069 h 242604"/>
              <a:gd name="connsiteX4" fmla="*/ 1277318 w 1277318"/>
              <a:gd name="connsiteY4" fmla="*/ 175523 h 242604"/>
              <a:gd name="connsiteX5" fmla="*/ 1275998 w 1277318"/>
              <a:gd name="connsiteY5" fmla="*/ 242604 h 242604"/>
              <a:gd name="connsiteX6" fmla="*/ 123870 w 1277318"/>
              <a:gd name="connsiteY6" fmla="*/ 242604 h 242604"/>
              <a:gd name="connsiteX7" fmla="*/ 26256 w 1277318"/>
              <a:gd name="connsiteY7" fmla="*/ 197412 h 242604"/>
              <a:gd name="connsiteX8" fmla="*/ 90242 w 1277318"/>
              <a:gd name="connsiteY8" fmla="*/ 150265 h 242604"/>
              <a:gd name="connsiteX9" fmla="*/ 123918 w 1277318"/>
              <a:gd name="connsiteY9" fmla="*/ 96385 h 242604"/>
              <a:gd name="connsiteX10" fmla="*/ 199688 w 1277318"/>
              <a:gd name="connsiteY10" fmla="*/ 57657 h 242604"/>
              <a:gd name="connsiteX11" fmla="*/ 123870 w 1277318"/>
              <a:gd name="connsiteY11" fmla="*/ 0 h 242604"/>
              <a:gd name="connsiteX0" fmla="*/ 123870 w 1295839"/>
              <a:gd name="connsiteY0" fmla="*/ 0 h 242604"/>
              <a:gd name="connsiteX1" fmla="*/ 1275998 w 1295839"/>
              <a:gd name="connsiteY1" fmla="*/ 0 h 242604"/>
              <a:gd name="connsiteX2" fmla="*/ 1248694 w 1295839"/>
              <a:gd name="connsiteY2" fmla="*/ 42503 h 242604"/>
              <a:gd name="connsiteX3" fmla="*/ 1295839 w 1295839"/>
              <a:gd name="connsiteY3" fmla="*/ 89650 h 242604"/>
              <a:gd name="connsiteX4" fmla="*/ 1277318 w 1295839"/>
              <a:gd name="connsiteY4" fmla="*/ 175523 h 242604"/>
              <a:gd name="connsiteX5" fmla="*/ 1275998 w 1295839"/>
              <a:gd name="connsiteY5" fmla="*/ 242604 h 242604"/>
              <a:gd name="connsiteX6" fmla="*/ 123870 w 1295839"/>
              <a:gd name="connsiteY6" fmla="*/ 242604 h 242604"/>
              <a:gd name="connsiteX7" fmla="*/ 26256 w 1295839"/>
              <a:gd name="connsiteY7" fmla="*/ 197412 h 242604"/>
              <a:gd name="connsiteX8" fmla="*/ 90242 w 1295839"/>
              <a:gd name="connsiteY8" fmla="*/ 150265 h 242604"/>
              <a:gd name="connsiteX9" fmla="*/ 123918 w 1295839"/>
              <a:gd name="connsiteY9" fmla="*/ 96385 h 242604"/>
              <a:gd name="connsiteX10" fmla="*/ 199688 w 1295839"/>
              <a:gd name="connsiteY10" fmla="*/ 57657 h 242604"/>
              <a:gd name="connsiteX11" fmla="*/ 123870 w 1295839"/>
              <a:gd name="connsiteY11" fmla="*/ 0 h 242604"/>
              <a:gd name="connsiteX0" fmla="*/ 123870 w 1296242"/>
              <a:gd name="connsiteY0" fmla="*/ 0 h 242604"/>
              <a:gd name="connsiteX1" fmla="*/ 1275998 w 1296242"/>
              <a:gd name="connsiteY1" fmla="*/ 0 h 242604"/>
              <a:gd name="connsiteX2" fmla="*/ 1248694 w 1296242"/>
              <a:gd name="connsiteY2" fmla="*/ 42503 h 242604"/>
              <a:gd name="connsiteX3" fmla="*/ 1295839 w 1296242"/>
              <a:gd name="connsiteY3" fmla="*/ 89650 h 242604"/>
              <a:gd name="connsiteX4" fmla="*/ 1243642 w 1296242"/>
              <a:gd name="connsiteY4" fmla="*/ 141847 h 242604"/>
              <a:gd name="connsiteX5" fmla="*/ 1277318 w 1296242"/>
              <a:gd name="connsiteY5" fmla="*/ 175523 h 242604"/>
              <a:gd name="connsiteX6" fmla="*/ 1275998 w 1296242"/>
              <a:gd name="connsiteY6" fmla="*/ 242604 h 242604"/>
              <a:gd name="connsiteX7" fmla="*/ 123870 w 1296242"/>
              <a:gd name="connsiteY7" fmla="*/ 242604 h 242604"/>
              <a:gd name="connsiteX8" fmla="*/ 26256 w 1296242"/>
              <a:gd name="connsiteY8" fmla="*/ 197412 h 242604"/>
              <a:gd name="connsiteX9" fmla="*/ 90242 w 1296242"/>
              <a:gd name="connsiteY9" fmla="*/ 150265 h 242604"/>
              <a:gd name="connsiteX10" fmla="*/ 123918 w 1296242"/>
              <a:gd name="connsiteY10" fmla="*/ 96385 h 242604"/>
              <a:gd name="connsiteX11" fmla="*/ 199688 w 1296242"/>
              <a:gd name="connsiteY11" fmla="*/ 57657 h 242604"/>
              <a:gd name="connsiteX12" fmla="*/ 123870 w 1296242"/>
              <a:gd name="connsiteY12" fmla="*/ 0 h 242604"/>
              <a:gd name="connsiteX0" fmla="*/ 123870 w 1307634"/>
              <a:gd name="connsiteY0" fmla="*/ 0 h 242604"/>
              <a:gd name="connsiteX1" fmla="*/ 1275998 w 1307634"/>
              <a:gd name="connsiteY1" fmla="*/ 0 h 242604"/>
              <a:gd name="connsiteX2" fmla="*/ 1248694 w 1307634"/>
              <a:gd name="connsiteY2" fmla="*/ 42503 h 242604"/>
              <a:gd name="connsiteX3" fmla="*/ 1295839 w 1307634"/>
              <a:gd name="connsiteY3" fmla="*/ 89650 h 242604"/>
              <a:gd name="connsiteX4" fmla="*/ 1243642 w 1307634"/>
              <a:gd name="connsiteY4" fmla="*/ 141847 h 242604"/>
              <a:gd name="connsiteX5" fmla="*/ 1277318 w 1307634"/>
              <a:gd name="connsiteY5" fmla="*/ 175523 h 242604"/>
              <a:gd name="connsiteX6" fmla="*/ 1307627 w 1307634"/>
              <a:gd name="connsiteY6" fmla="*/ 229404 h 242604"/>
              <a:gd name="connsiteX7" fmla="*/ 1275998 w 1307634"/>
              <a:gd name="connsiteY7" fmla="*/ 242604 h 242604"/>
              <a:gd name="connsiteX8" fmla="*/ 123870 w 1307634"/>
              <a:gd name="connsiteY8" fmla="*/ 242604 h 242604"/>
              <a:gd name="connsiteX9" fmla="*/ 26256 w 1307634"/>
              <a:gd name="connsiteY9" fmla="*/ 197412 h 242604"/>
              <a:gd name="connsiteX10" fmla="*/ 90242 w 1307634"/>
              <a:gd name="connsiteY10" fmla="*/ 150265 h 242604"/>
              <a:gd name="connsiteX11" fmla="*/ 123918 w 1307634"/>
              <a:gd name="connsiteY11" fmla="*/ 96385 h 242604"/>
              <a:gd name="connsiteX12" fmla="*/ 199688 w 1307634"/>
              <a:gd name="connsiteY12" fmla="*/ 57657 h 242604"/>
              <a:gd name="connsiteX13" fmla="*/ 123870 w 1307634"/>
              <a:gd name="connsiteY13" fmla="*/ 0 h 24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307634" h="242604">
                <a:moveTo>
                  <a:pt x="123870" y="0"/>
                </a:moveTo>
                <a:lnTo>
                  <a:pt x="1275998" y="0"/>
                </a:lnTo>
                <a:lnTo>
                  <a:pt x="1248694" y="42503"/>
                </a:lnTo>
                <a:cubicBezTo>
                  <a:pt x="1248694" y="59341"/>
                  <a:pt x="1295839" y="72812"/>
                  <a:pt x="1295839" y="89650"/>
                </a:cubicBezTo>
                <a:cubicBezTo>
                  <a:pt x="1301451" y="109856"/>
                  <a:pt x="1246729" y="127535"/>
                  <a:pt x="1243642" y="141847"/>
                </a:cubicBezTo>
                <a:cubicBezTo>
                  <a:pt x="1240555" y="156159"/>
                  <a:pt x="1271986" y="168507"/>
                  <a:pt x="1277318" y="175523"/>
                </a:cubicBezTo>
                <a:cubicBezTo>
                  <a:pt x="1276757" y="178329"/>
                  <a:pt x="1308188" y="226598"/>
                  <a:pt x="1307627" y="229404"/>
                </a:cubicBezTo>
                <a:lnTo>
                  <a:pt x="1275998" y="242604"/>
                </a:lnTo>
                <a:lnTo>
                  <a:pt x="123870" y="242604"/>
                </a:lnTo>
                <a:cubicBezTo>
                  <a:pt x="-84420" y="235072"/>
                  <a:pt x="34948" y="211960"/>
                  <a:pt x="26256" y="197412"/>
                </a:cubicBezTo>
                <a:cubicBezTo>
                  <a:pt x="17564" y="182864"/>
                  <a:pt x="73965" y="167103"/>
                  <a:pt x="90242" y="150265"/>
                </a:cubicBezTo>
                <a:cubicBezTo>
                  <a:pt x="106519" y="133427"/>
                  <a:pt x="115499" y="112662"/>
                  <a:pt x="123918" y="96385"/>
                </a:cubicBezTo>
                <a:cubicBezTo>
                  <a:pt x="132337" y="80108"/>
                  <a:pt x="199696" y="73721"/>
                  <a:pt x="199688" y="57657"/>
                </a:cubicBezTo>
                <a:cubicBezTo>
                  <a:pt x="200234" y="38438"/>
                  <a:pt x="123324" y="19219"/>
                  <a:pt x="123870" y="0"/>
                </a:cubicBezTo>
                <a:close/>
              </a:path>
            </a:pathLst>
          </a:custGeom>
          <a:solidFill>
            <a:srgbClr val="7BC5D2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Rectangle 22"/>
          <p:cNvSpPr/>
          <p:nvPr userDrawn="1"/>
        </p:nvSpPr>
        <p:spPr>
          <a:xfrm rot="2149474">
            <a:off x="4485302" y="2925604"/>
            <a:ext cx="1759249" cy="314199"/>
          </a:xfrm>
          <a:custGeom>
            <a:avLst/>
            <a:gdLst>
              <a:gd name="connsiteX0" fmla="*/ 0 w 1152128"/>
              <a:gd name="connsiteY0" fmla="*/ 0 h 242604"/>
              <a:gd name="connsiteX1" fmla="*/ 1152128 w 1152128"/>
              <a:gd name="connsiteY1" fmla="*/ 0 h 242604"/>
              <a:gd name="connsiteX2" fmla="*/ 1152128 w 1152128"/>
              <a:gd name="connsiteY2" fmla="*/ 242604 h 242604"/>
              <a:gd name="connsiteX3" fmla="*/ 0 w 1152128"/>
              <a:gd name="connsiteY3" fmla="*/ 242604 h 242604"/>
              <a:gd name="connsiteX4" fmla="*/ 0 w 1152128"/>
              <a:gd name="connsiteY4" fmla="*/ 0 h 242604"/>
              <a:gd name="connsiteX0" fmla="*/ 220 w 1152348"/>
              <a:gd name="connsiteY0" fmla="*/ 0 h 242604"/>
              <a:gd name="connsiteX1" fmla="*/ 1152348 w 1152348"/>
              <a:gd name="connsiteY1" fmla="*/ 0 h 242604"/>
              <a:gd name="connsiteX2" fmla="*/ 1152348 w 1152348"/>
              <a:gd name="connsiteY2" fmla="*/ 242604 h 242604"/>
              <a:gd name="connsiteX3" fmla="*/ 220 w 1152348"/>
              <a:gd name="connsiteY3" fmla="*/ 242604 h 242604"/>
              <a:gd name="connsiteX4" fmla="*/ 0 w 1152348"/>
              <a:gd name="connsiteY4" fmla="*/ 216390 h 242604"/>
              <a:gd name="connsiteX5" fmla="*/ 220 w 1152348"/>
              <a:gd name="connsiteY5" fmla="*/ 0 h 242604"/>
              <a:gd name="connsiteX0" fmla="*/ 85407 w 1237535"/>
              <a:gd name="connsiteY0" fmla="*/ 0 h 242604"/>
              <a:gd name="connsiteX1" fmla="*/ 1237535 w 1237535"/>
              <a:gd name="connsiteY1" fmla="*/ 0 h 242604"/>
              <a:gd name="connsiteX2" fmla="*/ 1237535 w 1237535"/>
              <a:gd name="connsiteY2" fmla="*/ 242604 h 242604"/>
              <a:gd name="connsiteX3" fmla="*/ 85407 w 1237535"/>
              <a:gd name="connsiteY3" fmla="*/ 242604 h 242604"/>
              <a:gd name="connsiteX4" fmla="*/ 85187 w 1237535"/>
              <a:gd name="connsiteY4" fmla="*/ 216390 h 242604"/>
              <a:gd name="connsiteX5" fmla="*/ 85187 w 1237535"/>
              <a:gd name="connsiteY5" fmla="*/ 105258 h 242604"/>
              <a:gd name="connsiteX6" fmla="*/ 85407 w 1237535"/>
              <a:gd name="connsiteY6" fmla="*/ 0 h 242604"/>
              <a:gd name="connsiteX0" fmla="*/ 106629 w 1258757"/>
              <a:gd name="connsiteY0" fmla="*/ 0 h 242604"/>
              <a:gd name="connsiteX1" fmla="*/ 1258757 w 1258757"/>
              <a:gd name="connsiteY1" fmla="*/ 0 h 242604"/>
              <a:gd name="connsiteX2" fmla="*/ 1258757 w 1258757"/>
              <a:gd name="connsiteY2" fmla="*/ 242604 h 242604"/>
              <a:gd name="connsiteX3" fmla="*/ 106629 w 1258757"/>
              <a:gd name="connsiteY3" fmla="*/ 242604 h 242604"/>
              <a:gd name="connsiteX4" fmla="*/ 106409 w 1258757"/>
              <a:gd name="connsiteY4" fmla="*/ 216390 h 242604"/>
              <a:gd name="connsiteX5" fmla="*/ 106409 w 1258757"/>
              <a:gd name="connsiteY5" fmla="*/ 105258 h 242604"/>
              <a:gd name="connsiteX6" fmla="*/ 50844 w 1258757"/>
              <a:gd name="connsiteY6" fmla="*/ 56429 h 242604"/>
              <a:gd name="connsiteX7" fmla="*/ 106629 w 1258757"/>
              <a:gd name="connsiteY7" fmla="*/ 0 h 242604"/>
              <a:gd name="connsiteX0" fmla="*/ 106629 w 1258757"/>
              <a:gd name="connsiteY0" fmla="*/ 0 h 242604"/>
              <a:gd name="connsiteX1" fmla="*/ 1258757 w 1258757"/>
              <a:gd name="connsiteY1" fmla="*/ 0 h 242604"/>
              <a:gd name="connsiteX2" fmla="*/ 1258757 w 1258757"/>
              <a:gd name="connsiteY2" fmla="*/ 242604 h 242604"/>
              <a:gd name="connsiteX3" fmla="*/ 106629 w 1258757"/>
              <a:gd name="connsiteY3" fmla="*/ 242604 h 242604"/>
              <a:gd name="connsiteX4" fmla="*/ 106409 w 1258757"/>
              <a:gd name="connsiteY4" fmla="*/ 216390 h 242604"/>
              <a:gd name="connsiteX5" fmla="*/ 156923 w 1258757"/>
              <a:gd name="connsiteY5" fmla="*/ 105259 h 242604"/>
              <a:gd name="connsiteX6" fmla="*/ 50844 w 1258757"/>
              <a:gd name="connsiteY6" fmla="*/ 56429 h 242604"/>
              <a:gd name="connsiteX7" fmla="*/ 106629 w 1258757"/>
              <a:gd name="connsiteY7" fmla="*/ 0 h 242604"/>
              <a:gd name="connsiteX0" fmla="*/ 106629 w 1258757"/>
              <a:gd name="connsiteY0" fmla="*/ 0 h 242604"/>
              <a:gd name="connsiteX1" fmla="*/ 1258757 w 1258757"/>
              <a:gd name="connsiteY1" fmla="*/ 0 h 242604"/>
              <a:gd name="connsiteX2" fmla="*/ 1258757 w 1258757"/>
              <a:gd name="connsiteY2" fmla="*/ 242604 h 242604"/>
              <a:gd name="connsiteX3" fmla="*/ 106629 w 1258757"/>
              <a:gd name="connsiteY3" fmla="*/ 242604 h 242604"/>
              <a:gd name="connsiteX4" fmla="*/ 106409 w 1258757"/>
              <a:gd name="connsiteY4" fmla="*/ 216390 h 242604"/>
              <a:gd name="connsiteX5" fmla="*/ 124931 w 1258757"/>
              <a:gd name="connsiteY5" fmla="*/ 177662 h 242604"/>
              <a:gd name="connsiteX6" fmla="*/ 156923 w 1258757"/>
              <a:gd name="connsiteY6" fmla="*/ 105259 h 242604"/>
              <a:gd name="connsiteX7" fmla="*/ 50844 w 1258757"/>
              <a:gd name="connsiteY7" fmla="*/ 56429 h 242604"/>
              <a:gd name="connsiteX8" fmla="*/ 106629 w 1258757"/>
              <a:gd name="connsiteY8" fmla="*/ 0 h 242604"/>
              <a:gd name="connsiteX0" fmla="*/ 106629 w 1258757"/>
              <a:gd name="connsiteY0" fmla="*/ 0 h 242604"/>
              <a:gd name="connsiteX1" fmla="*/ 1258757 w 1258757"/>
              <a:gd name="connsiteY1" fmla="*/ 0 h 242604"/>
              <a:gd name="connsiteX2" fmla="*/ 1258757 w 1258757"/>
              <a:gd name="connsiteY2" fmla="*/ 242604 h 242604"/>
              <a:gd name="connsiteX3" fmla="*/ 106629 w 1258757"/>
              <a:gd name="connsiteY3" fmla="*/ 242604 h 242604"/>
              <a:gd name="connsiteX4" fmla="*/ 106409 w 1258757"/>
              <a:gd name="connsiteY4" fmla="*/ 216390 h 242604"/>
              <a:gd name="connsiteX5" fmla="*/ 124931 w 1258757"/>
              <a:gd name="connsiteY5" fmla="*/ 177662 h 242604"/>
              <a:gd name="connsiteX6" fmla="*/ 156923 w 1258757"/>
              <a:gd name="connsiteY6" fmla="*/ 105259 h 242604"/>
              <a:gd name="connsiteX7" fmla="*/ 106409 w 1258757"/>
              <a:gd name="connsiteY7" fmla="*/ 81686 h 242604"/>
              <a:gd name="connsiteX8" fmla="*/ 50844 w 1258757"/>
              <a:gd name="connsiteY8" fmla="*/ 56429 h 242604"/>
              <a:gd name="connsiteX9" fmla="*/ 106629 w 1258757"/>
              <a:gd name="connsiteY9" fmla="*/ 0 h 242604"/>
              <a:gd name="connsiteX0" fmla="*/ 106629 w 1258757"/>
              <a:gd name="connsiteY0" fmla="*/ 0 h 242604"/>
              <a:gd name="connsiteX1" fmla="*/ 1258757 w 1258757"/>
              <a:gd name="connsiteY1" fmla="*/ 0 h 242604"/>
              <a:gd name="connsiteX2" fmla="*/ 1258757 w 1258757"/>
              <a:gd name="connsiteY2" fmla="*/ 242604 h 242604"/>
              <a:gd name="connsiteX3" fmla="*/ 106629 w 1258757"/>
              <a:gd name="connsiteY3" fmla="*/ 242604 h 242604"/>
              <a:gd name="connsiteX4" fmla="*/ 106409 w 1258757"/>
              <a:gd name="connsiteY4" fmla="*/ 216390 h 242604"/>
              <a:gd name="connsiteX5" fmla="*/ 124931 w 1258757"/>
              <a:gd name="connsiteY5" fmla="*/ 177662 h 242604"/>
              <a:gd name="connsiteX6" fmla="*/ 156923 w 1258757"/>
              <a:gd name="connsiteY6" fmla="*/ 105259 h 242604"/>
              <a:gd name="connsiteX7" fmla="*/ 97990 w 1258757"/>
              <a:gd name="connsiteY7" fmla="*/ 90105 h 242604"/>
              <a:gd name="connsiteX8" fmla="*/ 50844 w 1258757"/>
              <a:gd name="connsiteY8" fmla="*/ 56429 h 242604"/>
              <a:gd name="connsiteX9" fmla="*/ 106629 w 1258757"/>
              <a:gd name="connsiteY9" fmla="*/ 0 h 242604"/>
              <a:gd name="connsiteX0" fmla="*/ 106629 w 1258757"/>
              <a:gd name="connsiteY0" fmla="*/ 0 h 242604"/>
              <a:gd name="connsiteX1" fmla="*/ 1258757 w 1258757"/>
              <a:gd name="connsiteY1" fmla="*/ 0 h 242604"/>
              <a:gd name="connsiteX2" fmla="*/ 1258757 w 1258757"/>
              <a:gd name="connsiteY2" fmla="*/ 242604 h 242604"/>
              <a:gd name="connsiteX3" fmla="*/ 106629 w 1258757"/>
              <a:gd name="connsiteY3" fmla="*/ 242604 h 242604"/>
              <a:gd name="connsiteX4" fmla="*/ 106409 w 1258757"/>
              <a:gd name="connsiteY4" fmla="*/ 216390 h 242604"/>
              <a:gd name="connsiteX5" fmla="*/ 124931 w 1258757"/>
              <a:gd name="connsiteY5" fmla="*/ 177662 h 242604"/>
              <a:gd name="connsiteX6" fmla="*/ 128299 w 1258757"/>
              <a:gd name="connsiteY6" fmla="*/ 117046 h 242604"/>
              <a:gd name="connsiteX7" fmla="*/ 97990 w 1258757"/>
              <a:gd name="connsiteY7" fmla="*/ 90105 h 242604"/>
              <a:gd name="connsiteX8" fmla="*/ 50844 w 1258757"/>
              <a:gd name="connsiteY8" fmla="*/ 56429 h 242604"/>
              <a:gd name="connsiteX9" fmla="*/ 106629 w 1258757"/>
              <a:gd name="connsiteY9" fmla="*/ 0 h 242604"/>
              <a:gd name="connsiteX0" fmla="*/ 106629 w 1258757"/>
              <a:gd name="connsiteY0" fmla="*/ 0 h 242604"/>
              <a:gd name="connsiteX1" fmla="*/ 1258757 w 1258757"/>
              <a:gd name="connsiteY1" fmla="*/ 0 h 242604"/>
              <a:gd name="connsiteX2" fmla="*/ 1258757 w 1258757"/>
              <a:gd name="connsiteY2" fmla="*/ 242604 h 242604"/>
              <a:gd name="connsiteX3" fmla="*/ 106629 w 1258757"/>
              <a:gd name="connsiteY3" fmla="*/ 242604 h 242604"/>
              <a:gd name="connsiteX4" fmla="*/ 106409 w 1258757"/>
              <a:gd name="connsiteY4" fmla="*/ 216390 h 242604"/>
              <a:gd name="connsiteX5" fmla="*/ 182180 w 1258757"/>
              <a:gd name="connsiteY5" fmla="*/ 167559 h 242604"/>
              <a:gd name="connsiteX6" fmla="*/ 128299 w 1258757"/>
              <a:gd name="connsiteY6" fmla="*/ 117046 h 242604"/>
              <a:gd name="connsiteX7" fmla="*/ 97990 w 1258757"/>
              <a:gd name="connsiteY7" fmla="*/ 90105 h 242604"/>
              <a:gd name="connsiteX8" fmla="*/ 50844 w 1258757"/>
              <a:gd name="connsiteY8" fmla="*/ 56429 h 242604"/>
              <a:gd name="connsiteX9" fmla="*/ 106629 w 1258757"/>
              <a:gd name="connsiteY9" fmla="*/ 0 h 242604"/>
              <a:gd name="connsiteX0" fmla="*/ 106629 w 1258757"/>
              <a:gd name="connsiteY0" fmla="*/ 0 h 242604"/>
              <a:gd name="connsiteX1" fmla="*/ 1258757 w 1258757"/>
              <a:gd name="connsiteY1" fmla="*/ 0 h 242604"/>
              <a:gd name="connsiteX2" fmla="*/ 1256443 w 1258757"/>
              <a:gd name="connsiteY2" fmla="*/ 42958 h 242604"/>
              <a:gd name="connsiteX3" fmla="*/ 1258757 w 1258757"/>
              <a:gd name="connsiteY3" fmla="*/ 242604 h 242604"/>
              <a:gd name="connsiteX4" fmla="*/ 106629 w 1258757"/>
              <a:gd name="connsiteY4" fmla="*/ 242604 h 242604"/>
              <a:gd name="connsiteX5" fmla="*/ 106409 w 1258757"/>
              <a:gd name="connsiteY5" fmla="*/ 216390 h 242604"/>
              <a:gd name="connsiteX6" fmla="*/ 182180 w 1258757"/>
              <a:gd name="connsiteY6" fmla="*/ 167559 h 242604"/>
              <a:gd name="connsiteX7" fmla="*/ 128299 w 1258757"/>
              <a:gd name="connsiteY7" fmla="*/ 117046 h 242604"/>
              <a:gd name="connsiteX8" fmla="*/ 97990 w 1258757"/>
              <a:gd name="connsiteY8" fmla="*/ 90105 h 242604"/>
              <a:gd name="connsiteX9" fmla="*/ 50844 w 1258757"/>
              <a:gd name="connsiteY9" fmla="*/ 56429 h 242604"/>
              <a:gd name="connsiteX10" fmla="*/ 106629 w 1258757"/>
              <a:gd name="connsiteY10" fmla="*/ 0 h 242604"/>
              <a:gd name="connsiteX0" fmla="*/ 106629 w 1343417"/>
              <a:gd name="connsiteY0" fmla="*/ 0 h 242604"/>
              <a:gd name="connsiteX1" fmla="*/ 1258757 w 1343417"/>
              <a:gd name="connsiteY1" fmla="*/ 0 h 242604"/>
              <a:gd name="connsiteX2" fmla="*/ 1256443 w 1343417"/>
              <a:gd name="connsiteY2" fmla="*/ 42958 h 242604"/>
              <a:gd name="connsiteX3" fmla="*/ 1256443 w 1343417"/>
              <a:gd name="connsiteY3" fmla="*/ 86737 h 242604"/>
              <a:gd name="connsiteX4" fmla="*/ 1258757 w 1343417"/>
              <a:gd name="connsiteY4" fmla="*/ 242604 h 242604"/>
              <a:gd name="connsiteX5" fmla="*/ 106629 w 1343417"/>
              <a:gd name="connsiteY5" fmla="*/ 242604 h 242604"/>
              <a:gd name="connsiteX6" fmla="*/ 106409 w 1343417"/>
              <a:gd name="connsiteY6" fmla="*/ 216390 h 242604"/>
              <a:gd name="connsiteX7" fmla="*/ 182180 w 1343417"/>
              <a:gd name="connsiteY7" fmla="*/ 167559 h 242604"/>
              <a:gd name="connsiteX8" fmla="*/ 128299 w 1343417"/>
              <a:gd name="connsiteY8" fmla="*/ 117046 h 242604"/>
              <a:gd name="connsiteX9" fmla="*/ 97990 w 1343417"/>
              <a:gd name="connsiteY9" fmla="*/ 90105 h 242604"/>
              <a:gd name="connsiteX10" fmla="*/ 50844 w 1343417"/>
              <a:gd name="connsiteY10" fmla="*/ 56429 h 242604"/>
              <a:gd name="connsiteX11" fmla="*/ 106629 w 1343417"/>
              <a:gd name="connsiteY11" fmla="*/ 0 h 242604"/>
              <a:gd name="connsiteX0" fmla="*/ 106629 w 1354171"/>
              <a:gd name="connsiteY0" fmla="*/ 0 h 242604"/>
              <a:gd name="connsiteX1" fmla="*/ 1258757 w 1354171"/>
              <a:gd name="connsiteY1" fmla="*/ 0 h 242604"/>
              <a:gd name="connsiteX2" fmla="*/ 1256443 w 1354171"/>
              <a:gd name="connsiteY2" fmla="*/ 42958 h 242604"/>
              <a:gd name="connsiteX3" fmla="*/ 1256443 w 1354171"/>
              <a:gd name="connsiteY3" fmla="*/ 86737 h 242604"/>
              <a:gd name="connsiteX4" fmla="*/ 1286751 w 1354171"/>
              <a:gd name="connsiteY4" fmla="*/ 123780 h 242604"/>
              <a:gd name="connsiteX5" fmla="*/ 1258757 w 1354171"/>
              <a:gd name="connsiteY5" fmla="*/ 242604 h 242604"/>
              <a:gd name="connsiteX6" fmla="*/ 106629 w 1354171"/>
              <a:gd name="connsiteY6" fmla="*/ 242604 h 242604"/>
              <a:gd name="connsiteX7" fmla="*/ 106409 w 1354171"/>
              <a:gd name="connsiteY7" fmla="*/ 216390 h 242604"/>
              <a:gd name="connsiteX8" fmla="*/ 182180 w 1354171"/>
              <a:gd name="connsiteY8" fmla="*/ 167559 h 242604"/>
              <a:gd name="connsiteX9" fmla="*/ 128299 w 1354171"/>
              <a:gd name="connsiteY9" fmla="*/ 117046 h 242604"/>
              <a:gd name="connsiteX10" fmla="*/ 97990 w 1354171"/>
              <a:gd name="connsiteY10" fmla="*/ 90105 h 242604"/>
              <a:gd name="connsiteX11" fmla="*/ 50844 w 1354171"/>
              <a:gd name="connsiteY11" fmla="*/ 56429 h 242604"/>
              <a:gd name="connsiteX12" fmla="*/ 106629 w 1354171"/>
              <a:gd name="connsiteY12" fmla="*/ 0 h 242604"/>
              <a:gd name="connsiteX0" fmla="*/ 106629 w 1370394"/>
              <a:gd name="connsiteY0" fmla="*/ 0 h 242604"/>
              <a:gd name="connsiteX1" fmla="*/ 1258757 w 1370394"/>
              <a:gd name="connsiteY1" fmla="*/ 0 h 242604"/>
              <a:gd name="connsiteX2" fmla="*/ 1256443 w 1370394"/>
              <a:gd name="connsiteY2" fmla="*/ 42958 h 242604"/>
              <a:gd name="connsiteX3" fmla="*/ 1256443 w 1370394"/>
              <a:gd name="connsiteY3" fmla="*/ 86737 h 242604"/>
              <a:gd name="connsiteX4" fmla="*/ 1286751 w 1370394"/>
              <a:gd name="connsiteY4" fmla="*/ 123780 h 242604"/>
              <a:gd name="connsiteX5" fmla="*/ 1328847 w 1370394"/>
              <a:gd name="connsiteY5" fmla="*/ 169243 h 242604"/>
              <a:gd name="connsiteX6" fmla="*/ 1258757 w 1370394"/>
              <a:gd name="connsiteY6" fmla="*/ 242604 h 242604"/>
              <a:gd name="connsiteX7" fmla="*/ 106629 w 1370394"/>
              <a:gd name="connsiteY7" fmla="*/ 242604 h 242604"/>
              <a:gd name="connsiteX8" fmla="*/ 106409 w 1370394"/>
              <a:gd name="connsiteY8" fmla="*/ 216390 h 242604"/>
              <a:gd name="connsiteX9" fmla="*/ 182180 w 1370394"/>
              <a:gd name="connsiteY9" fmla="*/ 167559 h 242604"/>
              <a:gd name="connsiteX10" fmla="*/ 128299 w 1370394"/>
              <a:gd name="connsiteY10" fmla="*/ 117046 h 242604"/>
              <a:gd name="connsiteX11" fmla="*/ 97990 w 1370394"/>
              <a:gd name="connsiteY11" fmla="*/ 90105 h 242604"/>
              <a:gd name="connsiteX12" fmla="*/ 50844 w 1370394"/>
              <a:gd name="connsiteY12" fmla="*/ 56429 h 242604"/>
              <a:gd name="connsiteX13" fmla="*/ 106629 w 1370394"/>
              <a:gd name="connsiteY13" fmla="*/ 0 h 242604"/>
              <a:gd name="connsiteX0" fmla="*/ 106629 w 1375326"/>
              <a:gd name="connsiteY0" fmla="*/ 0 h 242894"/>
              <a:gd name="connsiteX1" fmla="*/ 1258757 w 1375326"/>
              <a:gd name="connsiteY1" fmla="*/ 0 h 242894"/>
              <a:gd name="connsiteX2" fmla="*/ 1256443 w 1375326"/>
              <a:gd name="connsiteY2" fmla="*/ 42958 h 242894"/>
              <a:gd name="connsiteX3" fmla="*/ 1256443 w 1375326"/>
              <a:gd name="connsiteY3" fmla="*/ 86737 h 242894"/>
              <a:gd name="connsiteX4" fmla="*/ 1286751 w 1375326"/>
              <a:gd name="connsiteY4" fmla="*/ 123780 h 242894"/>
              <a:gd name="connsiteX5" fmla="*/ 1328847 w 1375326"/>
              <a:gd name="connsiteY5" fmla="*/ 169243 h 242894"/>
              <a:gd name="connsiteX6" fmla="*/ 1344000 w 1375326"/>
              <a:gd name="connsiteY6" fmla="*/ 234911 h 242894"/>
              <a:gd name="connsiteX7" fmla="*/ 1258757 w 1375326"/>
              <a:gd name="connsiteY7" fmla="*/ 242604 h 242894"/>
              <a:gd name="connsiteX8" fmla="*/ 106629 w 1375326"/>
              <a:gd name="connsiteY8" fmla="*/ 242604 h 242894"/>
              <a:gd name="connsiteX9" fmla="*/ 106409 w 1375326"/>
              <a:gd name="connsiteY9" fmla="*/ 216390 h 242894"/>
              <a:gd name="connsiteX10" fmla="*/ 182180 w 1375326"/>
              <a:gd name="connsiteY10" fmla="*/ 167559 h 242894"/>
              <a:gd name="connsiteX11" fmla="*/ 128299 w 1375326"/>
              <a:gd name="connsiteY11" fmla="*/ 117046 h 242894"/>
              <a:gd name="connsiteX12" fmla="*/ 97990 w 1375326"/>
              <a:gd name="connsiteY12" fmla="*/ 90105 h 242894"/>
              <a:gd name="connsiteX13" fmla="*/ 50844 w 1375326"/>
              <a:gd name="connsiteY13" fmla="*/ 56429 h 242894"/>
              <a:gd name="connsiteX14" fmla="*/ 106629 w 1375326"/>
              <a:gd name="connsiteY14" fmla="*/ 0 h 242894"/>
              <a:gd name="connsiteX0" fmla="*/ 106629 w 1358377"/>
              <a:gd name="connsiteY0" fmla="*/ 0 h 242604"/>
              <a:gd name="connsiteX1" fmla="*/ 1258757 w 1358377"/>
              <a:gd name="connsiteY1" fmla="*/ 0 h 242604"/>
              <a:gd name="connsiteX2" fmla="*/ 1256443 w 1358377"/>
              <a:gd name="connsiteY2" fmla="*/ 42958 h 242604"/>
              <a:gd name="connsiteX3" fmla="*/ 1256443 w 1358377"/>
              <a:gd name="connsiteY3" fmla="*/ 86737 h 242604"/>
              <a:gd name="connsiteX4" fmla="*/ 1286751 w 1358377"/>
              <a:gd name="connsiteY4" fmla="*/ 123780 h 242604"/>
              <a:gd name="connsiteX5" fmla="*/ 1328847 w 1358377"/>
              <a:gd name="connsiteY5" fmla="*/ 169243 h 242604"/>
              <a:gd name="connsiteX6" fmla="*/ 1296853 w 1358377"/>
              <a:gd name="connsiteY6" fmla="*/ 211337 h 242604"/>
              <a:gd name="connsiteX7" fmla="*/ 1258757 w 1358377"/>
              <a:gd name="connsiteY7" fmla="*/ 242604 h 242604"/>
              <a:gd name="connsiteX8" fmla="*/ 106629 w 1358377"/>
              <a:gd name="connsiteY8" fmla="*/ 242604 h 242604"/>
              <a:gd name="connsiteX9" fmla="*/ 106409 w 1358377"/>
              <a:gd name="connsiteY9" fmla="*/ 216390 h 242604"/>
              <a:gd name="connsiteX10" fmla="*/ 182180 w 1358377"/>
              <a:gd name="connsiteY10" fmla="*/ 167559 h 242604"/>
              <a:gd name="connsiteX11" fmla="*/ 128299 w 1358377"/>
              <a:gd name="connsiteY11" fmla="*/ 117046 h 242604"/>
              <a:gd name="connsiteX12" fmla="*/ 97990 w 1358377"/>
              <a:gd name="connsiteY12" fmla="*/ 90105 h 242604"/>
              <a:gd name="connsiteX13" fmla="*/ 50844 w 1358377"/>
              <a:gd name="connsiteY13" fmla="*/ 56429 h 242604"/>
              <a:gd name="connsiteX14" fmla="*/ 106629 w 1358377"/>
              <a:gd name="connsiteY14" fmla="*/ 0 h 242604"/>
              <a:gd name="connsiteX0" fmla="*/ 106629 w 1358377"/>
              <a:gd name="connsiteY0" fmla="*/ 0 h 242604"/>
              <a:gd name="connsiteX1" fmla="*/ 1258757 w 1358377"/>
              <a:gd name="connsiteY1" fmla="*/ 0 h 242604"/>
              <a:gd name="connsiteX2" fmla="*/ 1256443 w 1358377"/>
              <a:gd name="connsiteY2" fmla="*/ 42958 h 242604"/>
              <a:gd name="connsiteX3" fmla="*/ 1256443 w 1358377"/>
              <a:gd name="connsiteY3" fmla="*/ 86737 h 242604"/>
              <a:gd name="connsiteX4" fmla="*/ 1258126 w 1358377"/>
              <a:gd name="connsiteY4" fmla="*/ 118728 h 242604"/>
              <a:gd name="connsiteX5" fmla="*/ 1328847 w 1358377"/>
              <a:gd name="connsiteY5" fmla="*/ 169243 h 242604"/>
              <a:gd name="connsiteX6" fmla="*/ 1296853 w 1358377"/>
              <a:gd name="connsiteY6" fmla="*/ 211337 h 242604"/>
              <a:gd name="connsiteX7" fmla="*/ 1258757 w 1358377"/>
              <a:gd name="connsiteY7" fmla="*/ 242604 h 242604"/>
              <a:gd name="connsiteX8" fmla="*/ 106629 w 1358377"/>
              <a:gd name="connsiteY8" fmla="*/ 242604 h 242604"/>
              <a:gd name="connsiteX9" fmla="*/ 106409 w 1358377"/>
              <a:gd name="connsiteY9" fmla="*/ 216390 h 242604"/>
              <a:gd name="connsiteX10" fmla="*/ 182180 w 1358377"/>
              <a:gd name="connsiteY10" fmla="*/ 167559 h 242604"/>
              <a:gd name="connsiteX11" fmla="*/ 128299 w 1358377"/>
              <a:gd name="connsiteY11" fmla="*/ 117046 h 242604"/>
              <a:gd name="connsiteX12" fmla="*/ 97990 w 1358377"/>
              <a:gd name="connsiteY12" fmla="*/ 90105 h 242604"/>
              <a:gd name="connsiteX13" fmla="*/ 50844 w 1358377"/>
              <a:gd name="connsiteY13" fmla="*/ 56429 h 242604"/>
              <a:gd name="connsiteX14" fmla="*/ 106629 w 1358377"/>
              <a:gd name="connsiteY14" fmla="*/ 0 h 242604"/>
              <a:gd name="connsiteX0" fmla="*/ 106629 w 1358377"/>
              <a:gd name="connsiteY0" fmla="*/ 0 h 242604"/>
              <a:gd name="connsiteX1" fmla="*/ 1258757 w 1358377"/>
              <a:gd name="connsiteY1" fmla="*/ 0 h 242604"/>
              <a:gd name="connsiteX2" fmla="*/ 1290119 w 1358377"/>
              <a:gd name="connsiteY2" fmla="*/ 39590 h 242604"/>
              <a:gd name="connsiteX3" fmla="*/ 1256443 w 1358377"/>
              <a:gd name="connsiteY3" fmla="*/ 86737 h 242604"/>
              <a:gd name="connsiteX4" fmla="*/ 1258126 w 1358377"/>
              <a:gd name="connsiteY4" fmla="*/ 118728 h 242604"/>
              <a:gd name="connsiteX5" fmla="*/ 1328847 w 1358377"/>
              <a:gd name="connsiteY5" fmla="*/ 169243 h 242604"/>
              <a:gd name="connsiteX6" fmla="*/ 1296853 w 1358377"/>
              <a:gd name="connsiteY6" fmla="*/ 211337 h 242604"/>
              <a:gd name="connsiteX7" fmla="*/ 1258757 w 1358377"/>
              <a:gd name="connsiteY7" fmla="*/ 242604 h 242604"/>
              <a:gd name="connsiteX8" fmla="*/ 106629 w 1358377"/>
              <a:gd name="connsiteY8" fmla="*/ 242604 h 242604"/>
              <a:gd name="connsiteX9" fmla="*/ 106409 w 1358377"/>
              <a:gd name="connsiteY9" fmla="*/ 216390 h 242604"/>
              <a:gd name="connsiteX10" fmla="*/ 182180 w 1358377"/>
              <a:gd name="connsiteY10" fmla="*/ 167559 h 242604"/>
              <a:gd name="connsiteX11" fmla="*/ 128299 w 1358377"/>
              <a:gd name="connsiteY11" fmla="*/ 117046 h 242604"/>
              <a:gd name="connsiteX12" fmla="*/ 97990 w 1358377"/>
              <a:gd name="connsiteY12" fmla="*/ 90105 h 242604"/>
              <a:gd name="connsiteX13" fmla="*/ 50844 w 1358377"/>
              <a:gd name="connsiteY13" fmla="*/ 56429 h 242604"/>
              <a:gd name="connsiteX14" fmla="*/ 106629 w 1358377"/>
              <a:gd name="connsiteY14" fmla="*/ 0 h 24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358377" h="242604">
                <a:moveTo>
                  <a:pt x="106629" y="0"/>
                </a:moveTo>
                <a:lnTo>
                  <a:pt x="1258757" y="0"/>
                </a:lnTo>
                <a:lnTo>
                  <a:pt x="1290119" y="39590"/>
                </a:lnTo>
                <a:cubicBezTo>
                  <a:pt x="1289733" y="54046"/>
                  <a:pt x="1256057" y="53463"/>
                  <a:pt x="1256443" y="86737"/>
                </a:cubicBezTo>
                <a:cubicBezTo>
                  <a:pt x="1261494" y="100207"/>
                  <a:pt x="1257740" y="92750"/>
                  <a:pt x="1258126" y="118728"/>
                </a:cubicBezTo>
                <a:cubicBezTo>
                  <a:pt x="1270193" y="132479"/>
                  <a:pt x="1333513" y="149439"/>
                  <a:pt x="1328847" y="169243"/>
                </a:cubicBezTo>
                <a:cubicBezTo>
                  <a:pt x="1338388" y="187765"/>
                  <a:pt x="1308535" y="199110"/>
                  <a:pt x="1296853" y="211337"/>
                </a:cubicBezTo>
                <a:cubicBezTo>
                  <a:pt x="1285171" y="223564"/>
                  <a:pt x="1464985" y="241322"/>
                  <a:pt x="1258757" y="242604"/>
                </a:cubicBezTo>
                <a:lnTo>
                  <a:pt x="106629" y="242604"/>
                </a:lnTo>
                <a:cubicBezTo>
                  <a:pt x="106556" y="233866"/>
                  <a:pt x="106482" y="225128"/>
                  <a:pt x="106409" y="216390"/>
                </a:cubicBezTo>
                <a:cubicBezTo>
                  <a:pt x="109459" y="205566"/>
                  <a:pt x="173761" y="186081"/>
                  <a:pt x="182180" y="167559"/>
                </a:cubicBezTo>
                <a:cubicBezTo>
                  <a:pt x="190599" y="149037"/>
                  <a:pt x="131386" y="133042"/>
                  <a:pt x="128299" y="117046"/>
                </a:cubicBezTo>
                <a:cubicBezTo>
                  <a:pt x="125212" y="101050"/>
                  <a:pt x="115670" y="98243"/>
                  <a:pt x="97990" y="90105"/>
                </a:cubicBezTo>
                <a:cubicBezTo>
                  <a:pt x="80310" y="81967"/>
                  <a:pt x="50807" y="70043"/>
                  <a:pt x="50844" y="56429"/>
                </a:cubicBezTo>
                <a:cubicBezTo>
                  <a:pt x="50881" y="38886"/>
                  <a:pt x="-94690" y="9405"/>
                  <a:pt x="106629" y="0"/>
                </a:cubicBezTo>
                <a:close/>
              </a:path>
            </a:pathLst>
          </a:custGeom>
          <a:solidFill>
            <a:srgbClr val="7BC5D2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857488" y="3452110"/>
            <a:ext cx="2865451" cy="2214577"/>
          </a:xfrm>
          <a:noFill/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0" name="Content Placeholder 3"/>
          <p:cNvSpPr>
            <a:spLocks noGrp="1"/>
          </p:cNvSpPr>
          <p:nvPr>
            <p:ph sz="half" idx="13"/>
          </p:nvPr>
        </p:nvSpPr>
        <p:spPr>
          <a:xfrm>
            <a:off x="2268538" y="1600201"/>
            <a:ext cx="3875098" cy="828668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0"/>
            <a:ext cx="2071670" cy="6858000"/>
          </a:xfrm>
          <a:prstGeom prst="rect">
            <a:avLst/>
          </a:prstGeom>
          <a:solidFill>
            <a:srgbClr val="060E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8538" y="274638"/>
            <a:ext cx="6480174" cy="1143000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None/>
              <a:defRPr lang="en-US" sz="3600" b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8538" y="1535113"/>
            <a:ext cx="3089280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68538" y="2174875"/>
            <a:ext cx="3089280" cy="3951288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43569" y="1535113"/>
            <a:ext cx="3105144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43569" y="2174875"/>
            <a:ext cx="3105143" cy="3951288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142844" y="6356350"/>
            <a:ext cx="1785950" cy="365125"/>
          </a:xfrm>
        </p:spPr>
        <p:txBody>
          <a:bodyPr/>
          <a:lstStyle>
            <a:lvl1pPr>
              <a:defRPr sz="1100"/>
            </a:lvl1pPr>
          </a:lstStyle>
          <a:p>
            <a:r>
              <a:rPr lang="fr-FR" dirty="0" smtClean="0"/>
              <a:t>Date</a:t>
            </a:r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60825" y="6356350"/>
            <a:ext cx="2895600" cy="365125"/>
          </a:xfrm>
        </p:spPr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72396" y="6356350"/>
            <a:ext cx="1176316" cy="365125"/>
          </a:xfrm>
        </p:spPr>
        <p:txBody>
          <a:bodyPr/>
          <a:lstStyle>
            <a:lvl1pPr>
              <a:defRPr sz="1100"/>
            </a:lvl1pPr>
          </a:lstStyle>
          <a:p>
            <a:fld id="{E608ECD1-1F3C-4B4C-B421-0D06F50FE9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e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0"/>
            <a:ext cx="2071670" cy="6858000"/>
          </a:xfrm>
          <a:prstGeom prst="rect">
            <a:avLst/>
          </a:prstGeom>
          <a:solidFill>
            <a:srgbClr val="060E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8538" y="274638"/>
            <a:ext cx="6480174" cy="1143000"/>
          </a:xfrm>
          <a:solidFill>
            <a:srgbClr val="E8EADE"/>
          </a:solidFill>
          <a:ln>
            <a:noFill/>
          </a:ln>
          <a:effectLst>
            <a:outerShdw dist="12700" dir="3000000" algn="ctr" rotWithShape="0">
              <a:schemeClr val="bg2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None/>
              <a:defRPr lang="en-US" sz="3600" b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142844" y="6356350"/>
            <a:ext cx="1785950" cy="365125"/>
          </a:xfrm>
        </p:spPr>
        <p:txBody>
          <a:bodyPr/>
          <a:lstStyle>
            <a:lvl1pPr>
              <a:defRPr sz="1100"/>
            </a:lvl1pPr>
          </a:lstStyle>
          <a:p>
            <a:r>
              <a:rPr lang="fr-FR" dirty="0" smtClean="0"/>
              <a:t>Date</a:t>
            </a:r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60825" y="6356350"/>
            <a:ext cx="2895600" cy="365125"/>
          </a:xfrm>
        </p:spPr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72396" y="6356350"/>
            <a:ext cx="1176316" cy="365125"/>
          </a:xfrm>
        </p:spPr>
        <p:txBody>
          <a:bodyPr/>
          <a:lstStyle>
            <a:lvl1pPr>
              <a:defRPr sz="1100"/>
            </a:lvl1pPr>
          </a:lstStyle>
          <a:p>
            <a:fld id="{E608ECD1-1F3C-4B4C-B421-0D06F50FE9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13" hasCustomPrompt="1"/>
          </p:nvPr>
        </p:nvSpPr>
        <p:spPr>
          <a:xfrm>
            <a:off x="2428860" y="2432051"/>
            <a:ext cx="1357313" cy="1357312"/>
          </a:xfrm>
          <a:solidFill>
            <a:schemeClr val="bg1">
              <a:lumMod val="50000"/>
            </a:schemeClr>
          </a:solidFill>
          <a:ln w="1524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algn="ctr" defTabSz="914400" rtl="0" eaLnBrk="1" latinLnBrk="0" hangingPunct="1">
              <a:buNone/>
              <a:defRPr lang="en-US" sz="1800" kern="12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Your</a:t>
            </a:r>
          </a:p>
          <a:p>
            <a:r>
              <a:rPr lang="en-US" dirty="0" smtClean="0"/>
              <a:t>Photo</a:t>
            </a:r>
          </a:p>
          <a:p>
            <a:r>
              <a:rPr lang="en-US" dirty="0" smtClean="0"/>
              <a:t>here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4" hasCustomPrompt="1"/>
          </p:nvPr>
        </p:nvSpPr>
        <p:spPr>
          <a:xfrm>
            <a:off x="3857620" y="2500313"/>
            <a:ext cx="1500187" cy="276999"/>
          </a:xfrm>
        </p:spPr>
        <p:txBody>
          <a:bodyPr wrap="square">
            <a:spAutoFit/>
          </a:bodyPr>
          <a:lstStyle>
            <a:lvl1pPr marL="0" marR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2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92075" algn="just" defTabSz="914400" rtl="0" eaLnBrk="1" latinLnBrk="0" hangingPunct="1">
              <a:spcBef>
                <a:spcPts val="1800"/>
              </a:spcBef>
              <a:defRPr lang="en-US" sz="1400" b="1" kern="1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Name</a:t>
            </a:r>
          </a:p>
        </p:txBody>
      </p:sp>
      <p:sp>
        <p:nvSpPr>
          <p:cNvPr id="20" name="Text Placeholder 18"/>
          <p:cNvSpPr>
            <a:spLocks noGrp="1"/>
          </p:cNvSpPr>
          <p:nvPr>
            <p:ph type="body" sz="quarter" idx="15" hasCustomPrompt="1"/>
          </p:nvPr>
        </p:nvSpPr>
        <p:spPr>
          <a:xfrm>
            <a:off x="3857620" y="2786058"/>
            <a:ext cx="1500187" cy="1107996"/>
          </a:xfrm>
        </p:spPr>
        <p:txBody>
          <a:bodyPr wrap="square">
            <a:spAutoFit/>
          </a:bodyPr>
          <a:lstStyle>
            <a:lvl1pPr marL="0" marR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200" b="0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92075" algn="just" defTabSz="914400" rtl="0" eaLnBrk="1" latinLnBrk="0" hangingPunct="1">
              <a:spcBef>
                <a:spcPts val="1800"/>
              </a:spcBef>
              <a:defRPr lang="en-US" sz="1400" b="1" kern="1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marL="0" marR="0" lvl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Lorem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ipsum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dolor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sit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amet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risus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dolor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nulla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faucibus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elit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amet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duis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blandit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tellus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non mollis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purus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. </a:t>
            </a:r>
          </a:p>
        </p:txBody>
      </p:sp>
      <p:sp>
        <p:nvSpPr>
          <p:cNvPr id="21" name="Picture Placeholder 16"/>
          <p:cNvSpPr>
            <a:spLocks noGrp="1"/>
          </p:cNvSpPr>
          <p:nvPr>
            <p:ph type="pic" sz="quarter" idx="16" hasCustomPrompt="1"/>
          </p:nvPr>
        </p:nvSpPr>
        <p:spPr>
          <a:xfrm>
            <a:off x="5819766" y="2432051"/>
            <a:ext cx="1357313" cy="1357312"/>
          </a:xfrm>
          <a:solidFill>
            <a:schemeClr val="bg1">
              <a:lumMod val="50000"/>
            </a:schemeClr>
          </a:solidFill>
          <a:ln w="1524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algn="ctr" defTabSz="914400" rtl="0" eaLnBrk="1" latinLnBrk="0" hangingPunct="1">
              <a:buNone/>
              <a:defRPr lang="en-US" sz="1800" kern="12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Your</a:t>
            </a:r>
          </a:p>
          <a:p>
            <a:r>
              <a:rPr lang="en-US" dirty="0" smtClean="0"/>
              <a:t>Photo</a:t>
            </a:r>
          </a:p>
          <a:p>
            <a:r>
              <a:rPr lang="en-US" dirty="0" smtClean="0"/>
              <a:t>here</a:t>
            </a:r>
            <a:endParaRPr lang="en-US" dirty="0"/>
          </a:p>
        </p:txBody>
      </p:sp>
      <p:sp>
        <p:nvSpPr>
          <p:cNvPr id="22" name="Text Placeholder 18"/>
          <p:cNvSpPr>
            <a:spLocks noGrp="1"/>
          </p:cNvSpPr>
          <p:nvPr>
            <p:ph type="body" sz="quarter" idx="17" hasCustomPrompt="1"/>
          </p:nvPr>
        </p:nvSpPr>
        <p:spPr>
          <a:xfrm>
            <a:off x="7248526" y="2500313"/>
            <a:ext cx="1500187" cy="276999"/>
          </a:xfrm>
        </p:spPr>
        <p:txBody>
          <a:bodyPr wrap="square">
            <a:spAutoFit/>
          </a:bodyPr>
          <a:lstStyle>
            <a:lvl1pPr marL="0" marR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2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92075" algn="just" defTabSz="914400" rtl="0" eaLnBrk="1" latinLnBrk="0" hangingPunct="1">
              <a:spcBef>
                <a:spcPts val="1800"/>
              </a:spcBef>
              <a:defRPr lang="en-US" sz="1400" b="1" kern="1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Name</a:t>
            </a:r>
          </a:p>
        </p:txBody>
      </p:sp>
      <p:sp>
        <p:nvSpPr>
          <p:cNvPr id="23" name="Text Placeholder 18"/>
          <p:cNvSpPr>
            <a:spLocks noGrp="1"/>
          </p:cNvSpPr>
          <p:nvPr>
            <p:ph type="body" sz="quarter" idx="18" hasCustomPrompt="1"/>
          </p:nvPr>
        </p:nvSpPr>
        <p:spPr>
          <a:xfrm>
            <a:off x="7248526" y="2786058"/>
            <a:ext cx="1500187" cy="1107996"/>
          </a:xfrm>
        </p:spPr>
        <p:txBody>
          <a:bodyPr wrap="square">
            <a:spAutoFit/>
          </a:bodyPr>
          <a:lstStyle>
            <a:lvl1pPr marL="0" marR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200" b="0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92075" algn="just" defTabSz="914400" rtl="0" eaLnBrk="1" latinLnBrk="0" hangingPunct="1">
              <a:spcBef>
                <a:spcPts val="1800"/>
              </a:spcBef>
              <a:defRPr lang="en-US" sz="1400" b="1" kern="1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marL="0" marR="0" lvl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Lorem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ipsum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dolor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sit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amet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risus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dolor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nulla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faucibus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elit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amet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duis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blandit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tellus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non mollis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purus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. </a:t>
            </a:r>
          </a:p>
        </p:txBody>
      </p:sp>
      <p:sp>
        <p:nvSpPr>
          <p:cNvPr id="24" name="Picture Placeholder 16"/>
          <p:cNvSpPr>
            <a:spLocks noGrp="1"/>
          </p:cNvSpPr>
          <p:nvPr>
            <p:ph type="pic" sz="quarter" idx="19" hasCustomPrompt="1"/>
          </p:nvPr>
        </p:nvSpPr>
        <p:spPr>
          <a:xfrm>
            <a:off x="2428860" y="4289439"/>
            <a:ext cx="1357313" cy="1357312"/>
          </a:xfrm>
          <a:solidFill>
            <a:schemeClr val="bg1">
              <a:lumMod val="50000"/>
            </a:schemeClr>
          </a:solidFill>
          <a:ln w="1524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algn="ctr" defTabSz="914400" rtl="0" eaLnBrk="1" latinLnBrk="0" hangingPunct="1">
              <a:buNone/>
              <a:defRPr lang="en-US" sz="1800" kern="12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Your</a:t>
            </a:r>
          </a:p>
          <a:p>
            <a:r>
              <a:rPr lang="en-US" dirty="0" smtClean="0"/>
              <a:t>Photo</a:t>
            </a:r>
          </a:p>
          <a:p>
            <a:r>
              <a:rPr lang="en-US" dirty="0" smtClean="0"/>
              <a:t>here</a:t>
            </a:r>
            <a:endParaRPr lang="en-US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quarter" idx="20" hasCustomPrompt="1"/>
          </p:nvPr>
        </p:nvSpPr>
        <p:spPr>
          <a:xfrm>
            <a:off x="3857620" y="4357701"/>
            <a:ext cx="1500187" cy="276999"/>
          </a:xfrm>
        </p:spPr>
        <p:txBody>
          <a:bodyPr wrap="square">
            <a:spAutoFit/>
          </a:bodyPr>
          <a:lstStyle>
            <a:lvl1pPr marL="0" marR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2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92075" algn="just" defTabSz="914400" rtl="0" eaLnBrk="1" latinLnBrk="0" hangingPunct="1">
              <a:spcBef>
                <a:spcPts val="1800"/>
              </a:spcBef>
              <a:defRPr lang="en-US" sz="1400" b="1" kern="1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Name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quarter" idx="21" hasCustomPrompt="1"/>
          </p:nvPr>
        </p:nvSpPr>
        <p:spPr>
          <a:xfrm>
            <a:off x="3857620" y="4643446"/>
            <a:ext cx="1500187" cy="1107996"/>
          </a:xfrm>
        </p:spPr>
        <p:txBody>
          <a:bodyPr wrap="square">
            <a:spAutoFit/>
          </a:bodyPr>
          <a:lstStyle>
            <a:lvl1pPr marL="0" marR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200" b="0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92075" algn="just" defTabSz="914400" rtl="0" eaLnBrk="1" latinLnBrk="0" hangingPunct="1">
              <a:spcBef>
                <a:spcPts val="1800"/>
              </a:spcBef>
              <a:defRPr lang="en-US" sz="1400" b="1" kern="1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marL="0" marR="0" lvl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Lorem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ipsum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dolor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sit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amet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risus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dolor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nulla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faucibus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elit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amet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duis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blandit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tellus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non mollis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purus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. </a:t>
            </a:r>
          </a:p>
        </p:txBody>
      </p:sp>
      <p:sp>
        <p:nvSpPr>
          <p:cNvPr id="27" name="Picture Placeholder 16"/>
          <p:cNvSpPr>
            <a:spLocks noGrp="1"/>
          </p:cNvSpPr>
          <p:nvPr>
            <p:ph type="pic" sz="quarter" idx="22" hasCustomPrompt="1"/>
          </p:nvPr>
        </p:nvSpPr>
        <p:spPr>
          <a:xfrm>
            <a:off x="5819766" y="4289439"/>
            <a:ext cx="1357313" cy="1357312"/>
          </a:xfrm>
          <a:solidFill>
            <a:schemeClr val="bg1">
              <a:lumMod val="50000"/>
            </a:schemeClr>
          </a:solidFill>
          <a:ln w="1524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algn="ctr" defTabSz="914400" rtl="0" eaLnBrk="1" latinLnBrk="0" hangingPunct="1">
              <a:buNone/>
              <a:defRPr lang="en-US" sz="1800" kern="12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Your</a:t>
            </a:r>
          </a:p>
          <a:p>
            <a:r>
              <a:rPr lang="en-US" dirty="0" smtClean="0"/>
              <a:t>Photo</a:t>
            </a:r>
          </a:p>
          <a:p>
            <a:r>
              <a:rPr lang="en-US" dirty="0" smtClean="0"/>
              <a:t>here</a:t>
            </a:r>
            <a:endParaRPr lang="en-US" dirty="0"/>
          </a:p>
        </p:txBody>
      </p:sp>
      <p:sp>
        <p:nvSpPr>
          <p:cNvPr id="28" name="Text Placeholder 18"/>
          <p:cNvSpPr>
            <a:spLocks noGrp="1"/>
          </p:cNvSpPr>
          <p:nvPr>
            <p:ph type="body" sz="quarter" idx="23" hasCustomPrompt="1"/>
          </p:nvPr>
        </p:nvSpPr>
        <p:spPr>
          <a:xfrm>
            <a:off x="7248526" y="4357701"/>
            <a:ext cx="1500187" cy="276999"/>
          </a:xfrm>
        </p:spPr>
        <p:txBody>
          <a:bodyPr wrap="square">
            <a:spAutoFit/>
          </a:bodyPr>
          <a:lstStyle>
            <a:lvl1pPr marL="0" marR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2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92075" algn="just" defTabSz="914400" rtl="0" eaLnBrk="1" latinLnBrk="0" hangingPunct="1">
              <a:spcBef>
                <a:spcPts val="1800"/>
              </a:spcBef>
              <a:defRPr lang="en-US" sz="1400" b="1" kern="1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Name</a:t>
            </a:r>
          </a:p>
        </p:txBody>
      </p:sp>
      <p:sp>
        <p:nvSpPr>
          <p:cNvPr id="29" name="Text Placeholder 18"/>
          <p:cNvSpPr>
            <a:spLocks noGrp="1"/>
          </p:cNvSpPr>
          <p:nvPr>
            <p:ph type="body" sz="quarter" idx="24" hasCustomPrompt="1"/>
          </p:nvPr>
        </p:nvSpPr>
        <p:spPr>
          <a:xfrm>
            <a:off x="7248526" y="4643446"/>
            <a:ext cx="1500187" cy="1107996"/>
          </a:xfrm>
        </p:spPr>
        <p:txBody>
          <a:bodyPr wrap="square">
            <a:spAutoFit/>
          </a:bodyPr>
          <a:lstStyle>
            <a:lvl1pPr marL="0" marR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200" b="0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92075" algn="just" defTabSz="914400" rtl="0" eaLnBrk="1" latinLnBrk="0" hangingPunct="1">
              <a:spcBef>
                <a:spcPts val="1800"/>
              </a:spcBef>
              <a:defRPr lang="en-US" sz="1400" b="1" kern="120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92075" algn="just" defTabSz="914400" rtl="0" eaLnBrk="1" latinLnBrk="0" hangingPunct="1">
              <a:spcBef>
                <a:spcPts val="1800"/>
              </a:spcBef>
              <a:defRPr lang="en-US" sz="1400" b="1" kern="1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marL="0" marR="0" lvl="0" indent="158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Lorem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ipsum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dolor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sit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amet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risus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dolor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nulla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faucibus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elit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amet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duis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blandit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,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tellus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 non mollis </a:t>
            </a:r>
            <a:r>
              <a:rPr lang="fr-FR" sz="1100" dirty="0" err="1" smtClean="0">
                <a:latin typeface="Arial" pitchFamily="34" charset="0"/>
                <a:ea typeface="Verdana" pitchFamily="34" charset="0"/>
                <a:cs typeface="Arial" pitchFamily="34" charset="0"/>
              </a:rPr>
              <a:t>purus</a:t>
            </a:r>
            <a:r>
              <a:rPr lang="fr-FR" sz="1100" dirty="0" smtClean="0">
                <a:latin typeface="Arial" pitchFamily="34" charset="0"/>
                <a:ea typeface="Verdana" pitchFamily="34" charset="0"/>
                <a:cs typeface="Arial" pitchFamily="34" charset="0"/>
              </a:rPr>
              <a:t>. 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4572008"/>
            <a:ext cx="9144000" cy="2285992"/>
          </a:xfrm>
          <a:prstGeom prst="rect">
            <a:avLst/>
          </a:prstGeom>
          <a:solidFill>
            <a:srgbClr val="060E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64305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039269"/>
            <a:ext cx="7772400" cy="1500187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192076" y="5286388"/>
            <a:ext cx="3286148" cy="1292662"/>
          </a:xfrm>
          <a:solidFill>
            <a:srgbClr val="060E18"/>
          </a:solidFill>
          <a:effectLst>
            <a:outerShdw dist="12700" dir="2700000" algn="ctr" rotWithShape="0">
              <a:schemeClr val="accent1"/>
            </a:outerShdw>
          </a:effectLst>
        </p:spPr>
        <p:txBody>
          <a:bodyPr wrap="square" anchor="b">
            <a:spAutoFit/>
          </a:bodyPr>
          <a:lstStyle>
            <a:lvl1pPr>
              <a:buNone/>
              <a:defRPr sz="1800">
                <a:solidFill>
                  <a:schemeClr val="accent1"/>
                </a:solidFill>
              </a:defRPr>
            </a:lvl1pPr>
            <a:lvl2pPr marL="0" indent="0">
              <a:buNone/>
              <a:defRPr sz="1000" baseline="0">
                <a:solidFill>
                  <a:schemeClr val="bg1"/>
                </a:solidFill>
              </a:defRPr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Contact us</a:t>
            </a:r>
          </a:p>
          <a:p>
            <a:pPr lvl="1"/>
            <a:r>
              <a:rPr lang="en-US" dirty="0" smtClean="0"/>
              <a:t>9999, Address Line, Your City</a:t>
            </a:r>
          </a:p>
          <a:p>
            <a:pPr lvl="1"/>
            <a:r>
              <a:rPr lang="en-US" dirty="0" smtClean="0"/>
              <a:t>Your State, Zip Code – 100 001</a:t>
            </a:r>
          </a:p>
          <a:p>
            <a:pPr lvl="1"/>
            <a:r>
              <a:rPr lang="en-US" dirty="0" smtClean="0"/>
              <a:t>Tel: 00-11-222-3333</a:t>
            </a:r>
          </a:p>
          <a:p>
            <a:pPr lvl="1"/>
            <a:r>
              <a:rPr lang="en-US" dirty="0" smtClean="0"/>
              <a:t>yourname@yoursitename.com</a:t>
            </a:r>
          </a:p>
          <a:p>
            <a:pPr lvl="1"/>
            <a:r>
              <a:rPr lang="en-US" dirty="0" smtClean="0"/>
              <a:t>www.websitename.com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 smtClean="0"/>
              <a:t>Date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8ECD1-1F3C-4B4C-B421-0D06F50FE9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5" Type="http://schemas.openxmlformats.org/officeDocument/2006/relationships/slideLayout" Target="../slideLayouts/slideLayout7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1FA1CE-C640-4CE1-8D0A-EAE11EE282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Footer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4786E5-36B4-4750-9BD9-353AA4FBC16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 rot="5400000">
            <a:off x="8473620" y="5799923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754927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dirty="0" smtClean="0"/>
              <a:t>Date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08ECD1-1F3C-4B4C-B421-0D06F50FE9E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18" r:id="rId3"/>
    <p:sldLayoutId id="2147483708" r:id="rId4"/>
    <p:sldLayoutId id="2147483717" r:id="rId5"/>
    <p:sldLayoutId id="2147483709" r:id="rId6"/>
    <p:sldLayoutId id="2147483716" r:id="rId7"/>
    <p:sldLayoutId id="2147483707" r:id="rId8"/>
    <p:sldLayoutId id="2147483711" r:id="rId9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707904" y="2130425"/>
            <a:ext cx="5436096" cy="1470025"/>
          </a:xfrm>
        </p:spPr>
        <p:txBody>
          <a:bodyPr>
            <a:noAutofit/>
          </a:bodyPr>
          <a:lstStyle/>
          <a:p>
            <a:r>
              <a:rPr lang="he-IL" sz="3200" b="1" dirty="0" smtClean="0">
                <a:cs typeface="+mn-cs"/>
              </a:rPr>
              <a:t>הצעת </a:t>
            </a:r>
            <a:r>
              <a:rPr lang="he-IL" sz="3200" b="1" dirty="0" smtClean="0">
                <a:cs typeface="+mn-cs"/>
              </a:rPr>
              <a:t>החוק להקמת רשות שוק ההון, ביטוח וחיסכון</a:t>
            </a:r>
            <a:endParaRPr lang="he-IL" sz="3200" b="1" dirty="0">
              <a:cs typeface="+mn-cs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he-IL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משרד האוצר</a:t>
            </a:r>
            <a:endParaRPr lang="en-US" sz="1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1" name="Picture 2" descr="C:\Users\Shabed\Downloads\isra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155" y="2420860"/>
            <a:ext cx="766589" cy="94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86689" y="3363508"/>
            <a:ext cx="309634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he-I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משרד האוצר</a:t>
            </a:r>
            <a:endParaRPr lang="he-I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/>
          <p:cNvSpPr/>
          <p:nvPr/>
        </p:nvSpPr>
        <p:spPr>
          <a:xfrm>
            <a:off x="2497358" y="4608640"/>
            <a:ext cx="1636547" cy="22493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/>
          <a:p>
            <a:pPr algn="ctr" rtl="1"/>
            <a:r>
              <a:rPr lang="he-IL" sz="1400" dirty="0" smtClean="0">
                <a:solidFill>
                  <a:schemeClr val="tx1"/>
                </a:solidFill>
              </a:rPr>
              <a:t>אגף במשרד האוצר</a:t>
            </a:r>
          </a:p>
          <a:p>
            <a:pPr algn="ctr" rtl="1"/>
            <a:endParaRPr lang="he-IL" sz="1400" dirty="0" smtClean="0">
              <a:solidFill>
                <a:schemeClr val="tx1"/>
              </a:solidFill>
            </a:endParaRPr>
          </a:p>
          <a:p>
            <a:pPr algn="ctr" rtl="1"/>
            <a:r>
              <a:rPr lang="he-IL" sz="1400" dirty="0" smtClean="0">
                <a:solidFill>
                  <a:schemeClr val="tx1"/>
                </a:solidFill>
              </a:rPr>
              <a:t>שמירה על ענייני החוסכים והמבוטחים</a:t>
            </a:r>
          </a:p>
          <a:p>
            <a:pPr algn="ctr" rtl="1"/>
            <a:endParaRPr lang="he-IL" sz="1400" dirty="0">
              <a:solidFill>
                <a:schemeClr val="tx1"/>
              </a:solidFill>
            </a:endParaRPr>
          </a:p>
          <a:p>
            <a:pPr algn="ctr" rtl="1"/>
            <a:r>
              <a:rPr lang="he-IL" sz="1400" dirty="0" smtClean="0">
                <a:solidFill>
                  <a:schemeClr val="tx1"/>
                </a:solidFill>
              </a:rPr>
              <a:t>גופים מוסדיים </a:t>
            </a:r>
          </a:p>
          <a:p>
            <a:pPr algn="ctr" rtl="1"/>
            <a:r>
              <a:rPr lang="he-IL" sz="1000" dirty="0" smtClean="0">
                <a:solidFill>
                  <a:schemeClr val="tx1"/>
                </a:solidFill>
              </a:rPr>
              <a:t>(</a:t>
            </a:r>
            <a:r>
              <a:rPr lang="he-IL" sz="900" dirty="0" smtClean="0">
                <a:solidFill>
                  <a:schemeClr val="tx1"/>
                </a:solidFill>
              </a:rPr>
              <a:t>חברות ביטוח וחברות מנהלות)</a:t>
            </a:r>
            <a:endParaRPr lang="he-IL" sz="900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51720" y="5715"/>
            <a:ext cx="709228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מבנה רשויות הפיקוח בישראל</a:t>
            </a:r>
            <a:endParaRPr lang="he-IL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Picture 2" descr="C:\Users\Shabed\Downloads\isra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67" y="5877272"/>
            <a:ext cx="597074" cy="73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5881054"/>
              </p:ext>
            </p:extLst>
          </p:nvPr>
        </p:nvGraphicFramePr>
        <p:xfrm>
          <a:off x="0" y="3394740"/>
          <a:ext cx="2195670" cy="164592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195670"/>
              </a:tblGrid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  <a:effectLst/>
                        </a:rPr>
                        <a:t>מבנה רשויות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הפיקוח בישראל</a:t>
                      </a:r>
                      <a:endParaRPr lang="he-IL" sz="12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עצמאות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רשות פיקוח פיננסית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מבנה הרשות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תפקידי הרשות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תקציב ועובדי הרשות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סמכויות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הסדרה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" name="מלבן 3"/>
          <p:cNvSpPr/>
          <p:nvPr/>
        </p:nvSpPr>
        <p:spPr>
          <a:xfrm>
            <a:off x="0" y="-10918"/>
            <a:ext cx="205172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הצעת החוק להקמת רשות </a:t>
            </a:r>
            <a:r>
              <a:rPr lang="he-IL" sz="1050" b="1" dirty="0">
                <a:solidFill>
                  <a:schemeClr val="bg1"/>
                </a:solidFill>
              </a:rPr>
              <a:t>שוק ההון, ביטוח וחיסכון</a:t>
            </a:r>
            <a:endParaRPr lang="he-IL" sz="1050" dirty="0">
              <a:solidFill>
                <a:schemeClr val="bg1"/>
              </a:solidFill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-70" y="6559554"/>
            <a:ext cx="205172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משרד האוצר</a:t>
            </a:r>
            <a:endParaRPr lang="he-IL" sz="1050" dirty="0">
              <a:solidFill>
                <a:schemeClr val="bg1"/>
              </a:solidFill>
            </a:endParaRPr>
          </a:p>
        </p:txBody>
      </p:sp>
      <p:sp>
        <p:nvSpPr>
          <p:cNvPr id="9" name="Pentagon 143"/>
          <p:cNvSpPr/>
          <p:nvPr/>
        </p:nvSpPr>
        <p:spPr>
          <a:xfrm rot="5400000">
            <a:off x="1978549" y="1959008"/>
            <a:ext cx="2674164" cy="1636545"/>
          </a:xfrm>
          <a:prstGeom prst="homePlate">
            <a:avLst>
              <a:gd name="adj" fmla="val 31766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t" anchorCtr="0"/>
          <a:lstStyle/>
          <a:p>
            <a:pPr algn="ctr" rtl="1"/>
            <a:r>
              <a:rPr lang="he-IL" sz="2400" b="1" dirty="0" smtClean="0">
                <a:latin typeface="Calibri Light" panose="020F0302020204030204" pitchFamily="34" charset="0"/>
              </a:rPr>
              <a:t>אגף שוק ההון, ביטוח וחיסכון</a:t>
            </a:r>
            <a:endParaRPr lang="en-US" sz="1100" b="1" dirty="0">
              <a:latin typeface="Calibri Light" panose="020F0302020204030204" pitchFamily="34" charset="0"/>
            </a:endParaRPr>
          </a:p>
        </p:txBody>
      </p:sp>
      <p:grpSp>
        <p:nvGrpSpPr>
          <p:cNvPr id="10" name="Group 144"/>
          <p:cNvGrpSpPr/>
          <p:nvPr/>
        </p:nvGrpSpPr>
        <p:grpSpPr>
          <a:xfrm>
            <a:off x="2497358" y="2805126"/>
            <a:ext cx="1636545" cy="1636546"/>
            <a:chOff x="3419872" y="4149402"/>
            <a:chExt cx="1800200" cy="1800200"/>
          </a:xfrm>
          <a:solidFill>
            <a:schemeClr val="bg1"/>
          </a:solidFill>
        </p:grpSpPr>
        <p:sp>
          <p:nvSpPr>
            <p:cNvPr id="11" name="Oval 147"/>
            <p:cNvSpPr/>
            <p:nvPr/>
          </p:nvSpPr>
          <p:spPr>
            <a:xfrm>
              <a:off x="3419872" y="4149402"/>
              <a:ext cx="1800200" cy="18002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48"/>
            <p:cNvSpPr/>
            <p:nvPr/>
          </p:nvSpPr>
          <p:spPr>
            <a:xfrm>
              <a:off x="3528058" y="4257588"/>
              <a:ext cx="1583829" cy="1583829"/>
            </a:xfrm>
            <a:prstGeom prst="ellipse">
              <a:avLst/>
            </a:pr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0" dirty="0">
                <a:solidFill>
                  <a:schemeClr val="tx1"/>
                </a:solidFill>
              </a:endParaRPr>
            </a:p>
          </p:txBody>
        </p:sp>
      </p:grpSp>
      <p:sp>
        <p:nvSpPr>
          <p:cNvPr id="16" name="Pentagon 150"/>
          <p:cNvSpPr/>
          <p:nvPr/>
        </p:nvSpPr>
        <p:spPr>
          <a:xfrm rot="5400000">
            <a:off x="4358537" y="1959009"/>
            <a:ext cx="2674162" cy="1636545"/>
          </a:xfrm>
          <a:prstGeom prst="homePlate">
            <a:avLst>
              <a:gd name="adj" fmla="val 31766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t" anchorCtr="0"/>
          <a:lstStyle/>
          <a:p>
            <a:pPr algn="ctr" rtl="1"/>
            <a:r>
              <a:rPr lang="he-IL" sz="2400" b="1" dirty="0" smtClean="0">
                <a:latin typeface="Calibri Light" panose="020F0302020204030204" pitchFamily="34" charset="0"/>
              </a:rPr>
              <a:t>רשות ניירות ערך</a:t>
            </a:r>
            <a:endParaRPr lang="en-US" sz="2400" b="1" dirty="0">
              <a:latin typeface="Calibri Light" panose="020F0302020204030204" pitchFamily="34" charset="0"/>
            </a:endParaRPr>
          </a:p>
        </p:txBody>
      </p:sp>
      <p:grpSp>
        <p:nvGrpSpPr>
          <p:cNvPr id="17" name="Group 151"/>
          <p:cNvGrpSpPr/>
          <p:nvPr/>
        </p:nvGrpSpPr>
        <p:grpSpPr>
          <a:xfrm>
            <a:off x="4877345" y="2805126"/>
            <a:ext cx="1636545" cy="1636546"/>
            <a:chOff x="3419872" y="4149402"/>
            <a:chExt cx="1800200" cy="1800200"/>
          </a:xfrm>
          <a:solidFill>
            <a:schemeClr val="bg1"/>
          </a:solidFill>
        </p:grpSpPr>
        <p:sp>
          <p:nvSpPr>
            <p:cNvPr id="18" name="Oval 154"/>
            <p:cNvSpPr/>
            <p:nvPr/>
          </p:nvSpPr>
          <p:spPr>
            <a:xfrm>
              <a:off x="3419872" y="4149402"/>
              <a:ext cx="1800200" cy="18002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55"/>
            <p:cNvSpPr/>
            <p:nvPr/>
          </p:nvSpPr>
          <p:spPr>
            <a:xfrm>
              <a:off x="3528058" y="4257588"/>
              <a:ext cx="1583829" cy="1583829"/>
            </a:xfrm>
            <a:prstGeom prst="ellipse">
              <a:avLst/>
            </a:pr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0" dirty="0">
                <a:solidFill>
                  <a:schemeClr val="tx1"/>
                </a:solidFill>
              </a:endParaRPr>
            </a:p>
          </p:txBody>
        </p:sp>
      </p:grpSp>
      <p:sp>
        <p:nvSpPr>
          <p:cNvPr id="22" name="Pentagon 157"/>
          <p:cNvSpPr/>
          <p:nvPr/>
        </p:nvSpPr>
        <p:spPr>
          <a:xfrm rot="5400000">
            <a:off x="6665236" y="1959010"/>
            <a:ext cx="2674161" cy="1636545"/>
          </a:xfrm>
          <a:prstGeom prst="homePlate">
            <a:avLst>
              <a:gd name="adj" fmla="val 31766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t" anchorCtr="0">
            <a:noAutofit/>
          </a:bodyPr>
          <a:lstStyle/>
          <a:p>
            <a:pPr algn="ctr" rtl="1"/>
            <a:r>
              <a:rPr lang="he-IL" sz="2400" b="1" dirty="0" smtClean="0">
                <a:latin typeface="Calibri Light" panose="020F0302020204030204" pitchFamily="34" charset="0"/>
              </a:rPr>
              <a:t>הפיקוח על הבנקים</a:t>
            </a:r>
            <a:endParaRPr lang="en-US" sz="2400" b="1" dirty="0">
              <a:latin typeface="Calibri Light" panose="020F0302020204030204" pitchFamily="34" charset="0"/>
            </a:endParaRPr>
          </a:p>
          <a:p>
            <a:pPr algn="just"/>
            <a:endParaRPr lang="en-US" sz="1200" b="1" dirty="0"/>
          </a:p>
        </p:txBody>
      </p:sp>
      <p:sp>
        <p:nvSpPr>
          <p:cNvPr id="23" name="Oval 161"/>
          <p:cNvSpPr/>
          <p:nvPr/>
        </p:nvSpPr>
        <p:spPr>
          <a:xfrm>
            <a:off x="7184044" y="2805126"/>
            <a:ext cx="1636545" cy="1636546"/>
          </a:xfrm>
          <a:prstGeom prst="ellipse">
            <a:avLst/>
          </a:prstGeom>
          <a:solidFill>
            <a:srgbClr val="EEEEE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162"/>
          <p:cNvSpPr/>
          <p:nvPr/>
        </p:nvSpPr>
        <p:spPr>
          <a:xfrm>
            <a:off x="7282395" y="2903477"/>
            <a:ext cx="1439844" cy="143984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>
              <a:solidFill>
                <a:schemeClr val="tx1"/>
              </a:solidFill>
            </a:endParaRPr>
          </a:p>
        </p:txBody>
      </p:sp>
      <p:sp>
        <p:nvSpPr>
          <p:cNvPr id="26" name="מלבן 25"/>
          <p:cNvSpPr/>
          <p:nvPr/>
        </p:nvSpPr>
        <p:spPr>
          <a:xfrm>
            <a:off x="4877343" y="4608640"/>
            <a:ext cx="1636547" cy="22493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/>
          <a:p>
            <a:pPr algn="ctr" rtl="1"/>
            <a:r>
              <a:rPr lang="he-IL" sz="1400" dirty="0" smtClean="0">
                <a:solidFill>
                  <a:schemeClr val="tx1"/>
                </a:solidFill>
              </a:rPr>
              <a:t>רשות סטטוטורית</a:t>
            </a:r>
          </a:p>
          <a:p>
            <a:pPr algn="ctr" rtl="1"/>
            <a:endParaRPr lang="he-IL" sz="1400" dirty="0" smtClean="0">
              <a:solidFill>
                <a:schemeClr val="tx1"/>
              </a:solidFill>
            </a:endParaRPr>
          </a:p>
          <a:p>
            <a:pPr algn="ctr" rtl="1"/>
            <a:r>
              <a:rPr lang="he-IL" sz="1400" dirty="0" smtClean="0">
                <a:solidFill>
                  <a:schemeClr val="tx1"/>
                </a:solidFill>
              </a:rPr>
              <a:t>שמירת עניינו של ציבור המשקיעים</a:t>
            </a:r>
            <a:endParaRPr lang="he-IL" sz="1400" dirty="0">
              <a:solidFill>
                <a:schemeClr val="tx1"/>
              </a:solidFill>
            </a:endParaRPr>
          </a:p>
          <a:p>
            <a:pPr algn="ctr" rtl="1"/>
            <a:endParaRPr lang="he-IL" sz="1400" dirty="0">
              <a:solidFill>
                <a:schemeClr val="tx1"/>
              </a:solidFill>
            </a:endParaRPr>
          </a:p>
          <a:p>
            <a:pPr algn="ctr" rtl="1"/>
            <a:r>
              <a:rPr lang="he-IL" sz="1400" dirty="0" smtClean="0">
                <a:solidFill>
                  <a:schemeClr val="tx1"/>
                </a:solidFill>
              </a:rPr>
              <a:t>זירות מסחר, קרנות נאמנות וחברות דירוג</a:t>
            </a:r>
            <a:endParaRPr lang="he-IL" sz="1400" dirty="0">
              <a:solidFill>
                <a:schemeClr val="tx1"/>
              </a:solidFill>
            </a:endParaRPr>
          </a:p>
        </p:txBody>
      </p:sp>
      <p:sp>
        <p:nvSpPr>
          <p:cNvPr id="27" name="מלבן 26"/>
          <p:cNvSpPr/>
          <p:nvPr/>
        </p:nvSpPr>
        <p:spPr>
          <a:xfrm>
            <a:off x="7184044" y="4608640"/>
            <a:ext cx="1636547" cy="22493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/>
          <a:p>
            <a:pPr algn="ctr" rtl="1"/>
            <a:r>
              <a:rPr lang="he-IL" sz="1400" dirty="0">
                <a:solidFill>
                  <a:schemeClr val="tx1"/>
                </a:solidFill>
              </a:rPr>
              <a:t>ר</a:t>
            </a:r>
            <a:r>
              <a:rPr lang="he-IL" sz="1400" dirty="0" smtClean="0">
                <a:solidFill>
                  <a:schemeClr val="tx1"/>
                </a:solidFill>
              </a:rPr>
              <a:t>שות סטטוטורית</a:t>
            </a:r>
          </a:p>
          <a:p>
            <a:pPr algn="ctr" rtl="1"/>
            <a:endParaRPr lang="he-IL" sz="1400" dirty="0" smtClean="0">
              <a:solidFill>
                <a:schemeClr val="tx1"/>
              </a:solidFill>
            </a:endParaRPr>
          </a:p>
          <a:p>
            <a:pPr algn="ctr" rtl="1"/>
            <a:r>
              <a:rPr lang="he-IL" sz="1400" dirty="0" smtClean="0">
                <a:solidFill>
                  <a:schemeClr val="tx1"/>
                </a:solidFill>
              </a:rPr>
              <a:t>שמירה על יציבות התאגידים הבנקאיים</a:t>
            </a:r>
          </a:p>
          <a:p>
            <a:pPr algn="ctr" rtl="1"/>
            <a:endParaRPr lang="he-IL" sz="1400" dirty="0">
              <a:solidFill>
                <a:schemeClr val="tx1"/>
              </a:solidFill>
            </a:endParaRPr>
          </a:p>
          <a:p>
            <a:pPr algn="ctr" rtl="1"/>
            <a:r>
              <a:rPr lang="he-IL" sz="1400" dirty="0" smtClean="0">
                <a:solidFill>
                  <a:schemeClr val="tx1"/>
                </a:solidFill>
              </a:rPr>
              <a:t>תאגידים בנקאיים</a:t>
            </a:r>
            <a:endParaRPr lang="he-IL" sz="14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Shabed\Downloads\money184 (1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597" y="3129350"/>
            <a:ext cx="902537" cy="90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habed\Downloads\statistic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9085" y="3172659"/>
            <a:ext cx="877135" cy="877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C:\Users\Shabed\Downloads\icon-deal-closed_256.png"/>
          <p:cNvPicPr>
            <a:picLocks noChangeAspect="1" noChangeArrowheads="1"/>
          </p:cNvPicPr>
          <p:nvPr/>
        </p:nvPicPr>
        <p:blipFill>
          <a:blip r:embed="rId5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8430" y="3114980"/>
            <a:ext cx="1034120" cy="1034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365" y="1138317"/>
            <a:ext cx="964849" cy="964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03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051720" y="5715"/>
            <a:ext cx="709228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עצמאות רשות פיקוח פיננסית</a:t>
            </a:r>
            <a:endParaRPr lang="he-IL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Picture 2" descr="C:\Users\Shabed\Downloads\isra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67" y="5877272"/>
            <a:ext cx="597074" cy="73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6746954"/>
              </p:ext>
            </p:extLst>
          </p:nvPr>
        </p:nvGraphicFramePr>
        <p:xfrm>
          <a:off x="0" y="3394740"/>
          <a:ext cx="2195670" cy="164592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195670"/>
              </a:tblGrid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מבנה רשויות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הפיקוח בישראל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  <a:effectLst/>
                        </a:rPr>
                        <a:t>עצמאות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רשות פיקוח פיננסית</a:t>
                      </a:r>
                      <a:endParaRPr lang="he-IL" sz="12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מבנה הרשות 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תפקידי הרשות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תקציב ועובדי הרשות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סמכויות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הסדרה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3" name="מלבן 12"/>
          <p:cNvSpPr/>
          <p:nvPr/>
        </p:nvSpPr>
        <p:spPr>
          <a:xfrm>
            <a:off x="-70" y="6559554"/>
            <a:ext cx="205172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משרד האוצר</a:t>
            </a:r>
            <a:endParaRPr lang="he-IL" sz="1050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2051720" y="1196690"/>
            <a:ext cx="7075941" cy="1749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he-IL" sz="2000" b="1" dirty="0" smtClean="0"/>
              <a:t>למה עצמאות?</a:t>
            </a:r>
          </a:p>
          <a:p>
            <a:pPr algn="just" rtl="1">
              <a:lnSpc>
                <a:spcPct val="150000"/>
              </a:lnSpc>
            </a:pPr>
            <a:r>
              <a:rPr lang="he-IL" dirty="0" smtClean="0"/>
              <a:t>עצמאות </a:t>
            </a:r>
            <a:r>
              <a:rPr lang="he-IL" dirty="0"/>
              <a:t>היא חיונית להתנהלותה של רשות פיקוח פיננסית, כדי להבטיח שרשות כזו תוכל לקיים את אחריותה ולממש את תפקידיה וסמכויותיה ביעילות, במהירות, באופן נטול פניות וללא השפעות פוליטיות.</a:t>
            </a:r>
          </a:p>
        </p:txBody>
      </p:sp>
      <p:sp>
        <p:nvSpPr>
          <p:cNvPr id="6" name="מלבן 5"/>
          <p:cNvSpPr/>
          <p:nvPr/>
        </p:nvSpPr>
        <p:spPr>
          <a:xfrm>
            <a:off x="5655441" y="4344564"/>
            <a:ext cx="34531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he-IL" sz="2000" b="1" dirty="0" smtClean="0"/>
              <a:t>התאמה לסטנדרטים </a:t>
            </a:r>
            <a:r>
              <a:rPr lang="he-IL" sz="2000" b="1" dirty="0"/>
              <a:t>בינלאומיים</a:t>
            </a:r>
          </a:p>
        </p:txBody>
      </p:sp>
      <p:sp>
        <p:nvSpPr>
          <p:cNvPr id="7" name="מלבן 6"/>
          <p:cNvSpPr/>
          <p:nvPr/>
        </p:nvSpPr>
        <p:spPr>
          <a:xfrm>
            <a:off x="2051720" y="4715655"/>
            <a:ext cx="7056910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rtl="1">
              <a:lnSpc>
                <a:spcPct val="150000"/>
              </a:lnSpc>
              <a:buFont typeface="+mj-lt"/>
              <a:buAutoNum type="arabicPeriod"/>
            </a:pPr>
            <a:r>
              <a:rPr lang="he-IL" dirty="0"/>
              <a:t>עקרונות ארגון המפקחים הבינלאומי על הביטוח (</a:t>
            </a:r>
            <a:r>
              <a:rPr lang="en-US" dirty="0"/>
              <a:t>ICP2</a:t>
            </a:r>
            <a:r>
              <a:rPr lang="he-IL" dirty="0"/>
              <a:t> של </a:t>
            </a:r>
            <a:r>
              <a:rPr lang="he-IL" dirty="0" smtClean="0"/>
              <a:t>ה- </a:t>
            </a:r>
            <a:r>
              <a:rPr lang="en-US" dirty="0" smtClean="0"/>
              <a:t>IAIS</a:t>
            </a:r>
            <a:r>
              <a:rPr lang="he-IL" dirty="0" smtClean="0"/>
              <a:t>)</a:t>
            </a:r>
            <a:endParaRPr lang="he-IL" dirty="0"/>
          </a:p>
          <a:p>
            <a:pPr marL="342900" indent="-342900" algn="just" rtl="1">
              <a:lnSpc>
                <a:spcPct val="150000"/>
              </a:lnSpc>
              <a:buFont typeface="+mj-lt"/>
              <a:buAutoNum type="arabicPeriod"/>
            </a:pPr>
            <a:r>
              <a:rPr lang="he-IL" dirty="0"/>
              <a:t>תהליך השקילות מול נציבות האיחוד </a:t>
            </a:r>
            <a:r>
              <a:rPr lang="he-IL" dirty="0" smtClean="0"/>
              <a:t>האירופי</a:t>
            </a:r>
          </a:p>
          <a:p>
            <a:pPr marL="342900" lvl="0" indent="-342900" algn="just" rtl="1">
              <a:lnSpc>
                <a:spcPct val="150000"/>
              </a:lnSpc>
              <a:buFont typeface="+mj-lt"/>
              <a:buAutoNum type="arabicPeriod"/>
            </a:pPr>
            <a:r>
              <a:rPr lang="he-IL" dirty="0"/>
              <a:t>המלצות קרן המטבע הבינלאומית </a:t>
            </a:r>
            <a:r>
              <a:rPr lang="he-IL" dirty="0" smtClean="0"/>
              <a:t>(דוח </a:t>
            </a:r>
            <a:r>
              <a:rPr lang="he-IL" dirty="0"/>
              <a:t>משנת 2012</a:t>
            </a:r>
            <a:r>
              <a:rPr lang="he-IL" dirty="0" smtClean="0"/>
              <a:t>)</a:t>
            </a:r>
          </a:p>
          <a:p>
            <a:pPr marL="342900" indent="-342900" algn="just" rtl="1">
              <a:lnSpc>
                <a:spcPct val="150000"/>
              </a:lnSpc>
              <a:buFont typeface="+mj-lt"/>
              <a:buAutoNum type="arabicPeriod"/>
            </a:pPr>
            <a:r>
              <a:rPr lang="he-IL" dirty="0"/>
              <a:t>המלצות ה-</a:t>
            </a:r>
            <a:r>
              <a:rPr lang="en-US" dirty="0"/>
              <a:t>OECD</a:t>
            </a:r>
            <a:r>
              <a:rPr lang="he-IL" dirty="0"/>
              <a:t> (מדוחות שונים</a:t>
            </a:r>
            <a:r>
              <a:rPr lang="he-IL" dirty="0" smtClean="0"/>
              <a:t>)</a:t>
            </a:r>
            <a:endParaRPr lang="en-US" dirty="0"/>
          </a:p>
          <a:p>
            <a:pPr marL="342900" lvl="0" indent="-342900" algn="just" rtl="1">
              <a:lnSpc>
                <a:spcPct val="150000"/>
              </a:lnSpc>
              <a:buFont typeface="+mj-lt"/>
              <a:buAutoNum type="arabicPeriod"/>
            </a:pPr>
            <a:endParaRPr lang="en-US" dirty="0"/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365" y="1138317"/>
            <a:ext cx="964849" cy="964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מלבן 14"/>
          <p:cNvSpPr/>
          <p:nvPr/>
        </p:nvSpPr>
        <p:spPr>
          <a:xfrm>
            <a:off x="0" y="-10918"/>
            <a:ext cx="205172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הצעת החוק להקמת רשות </a:t>
            </a:r>
            <a:r>
              <a:rPr lang="he-IL" sz="1050" b="1" dirty="0">
                <a:solidFill>
                  <a:schemeClr val="bg1"/>
                </a:solidFill>
              </a:rPr>
              <a:t>שוק ההון, ביטוח וחיסכון</a:t>
            </a:r>
            <a:endParaRPr lang="he-IL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60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051720" y="5715"/>
            <a:ext cx="709228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עצמאות רשות פיקוח פיננסית</a:t>
            </a:r>
            <a:endParaRPr lang="he-IL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Picture 2" descr="C:\Users\Shabed\Downloads\isra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67" y="5877272"/>
            <a:ext cx="597074" cy="73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7364342"/>
              </p:ext>
            </p:extLst>
          </p:nvPr>
        </p:nvGraphicFramePr>
        <p:xfrm>
          <a:off x="0" y="3394740"/>
          <a:ext cx="2195670" cy="164592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195670"/>
              </a:tblGrid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מבנה רשויות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הפיקוח בישראל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  <a:effectLst/>
                        </a:rPr>
                        <a:t>עצמאות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רשות פיקוח פיננסית</a:t>
                      </a:r>
                      <a:endParaRPr lang="he-IL" sz="12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מבנה הרשות 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תפקידי הרשות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תקציב ועובדי הרשות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סמכויות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הסדרה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3" name="מלבן 12"/>
          <p:cNvSpPr/>
          <p:nvPr/>
        </p:nvSpPr>
        <p:spPr>
          <a:xfrm>
            <a:off x="-70" y="6559554"/>
            <a:ext cx="205172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משרד האוצר</a:t>
            </a:r>
            <a:endParaRPr lang="he-IL" sz="1050" dirty="0">
              <a:solidFill>
                <a:schemeClr val="bg1"/>
              </a:solidFill>
            </a:endParaRPr>
          </a:p>
        </p:txBody>
      </p:sp>
      <p:sp>
        <p:nvSpPr>
          <p:cNvPr id="8" name="Freeform 40"/>
          <p:cNvSpPr>
            <a:spLocks/>
          </p:cNvSpPr>
          <p:nvPr/>
        </p:nvSpPr>
        <p:spPr bwMode="auto">
          <a:xfrm>
            <a:off x="5696315" y="1694979"/>
            <a:ext cx="2070100" cy="1903889"/>
          </a:xfrm>
          <a:custGeom>
            <a:avLst/>
            <a:gdLst>
              <a:gd name="connsiteX0" fmla="*/ 0 w 2070100"/>
              <a:gd name="connsiteY0" fmla="*/ 0 h 1903889"/>
              <a:gd name="connsiteX1" fmla="*/ 88106 w 2070100"/>
              <a:gd name="connsiteY1" fmla="*/ 1588 h 1903889"/>
              <a:gd name="connsiteX2" fmla="*/ 175419 w 2070100"/>
              <a:gd name="connsiteY2" fmla="*/ 7938 h 1903889"/>
              <a:gd name="connsiteX3" fmla="*/ 261938 w 2070100"/>
              <a:gd name="connsiteY3" fmla="*/ 15081 h 1903889"/>
              <a:gd name="connsiteX4" fmla="*/ 347663 w 2070100"/>
              <a:gd name="connsiteY4" fmla="*/ 27781 h 1903889"/>
              <a:gd name="connsiteX5" fmla="*/ 432594 w 2070100"/>
              <a:gd name="connsiteY5" fmla="*/ 42863 h 1903889"/>
              <a:gd name="connsiteX6" fmla="*/ 515144 w 2070100"/>
              <a:gd name="connsiteY6" fmla="*/ 62706 h 1903889"/>
              <a:gd name="connsiteX7" fmla="*/ 599281 w 2070100"/>
              <a:gd name="connsiteY7" fmla="*/ 84138 h 1903889"/>
              <a:gd name="connsiteX8" fmla="*/ 679450 w 2070100"/>
              <a:gd name="connsiteY8" fmla="*/ 109538 h 1903889"/>
              <a:gd name="connsiteX9" fmla="*/ 760413 w 2070100"/>
              <a:gd name="connsiteY9" fmla="*/ 137319 h 1903889"/>
              <a:gd name="connsiteX10" fmla="*/ 838200 w 2070100"/>
              <a:gd name="connsiteY10" fmla="*/ 167481 h 1903889"/>
              <a:gd name="connsiteX11" fmla="*/ 915988 w 2070100"/>
              <a:gd name="connsiteY11" fmla="*/ 202406 h 1903889"/>
              <a:gd name="connsiteX12" fmla="*/ 992188 w 2070100"/>
              <a:gd name="connsiteY12" fmla="*/ 238919 h 1903889"/>
              <a:gd name="connsiteX13" fmla="*/ 1066800 w 2070100"/>
              <a:gd name="connsiteY13" fmla="*/ 278606 h 1903889"/>
              <a:gd name="connsiteX14" fmla="*/ 1138238 w 2070100"/>
              <a:gd name="connsiteY14" fmla="*/ 321469 h 1903889"/>
              <a:gd name="connsiteX15" fmla="*/ 1210469 w 2070100"/>
              <a:gd name="connsiteY15" fmla="*/ 367506 h 1903889"/>
              <a:gd name="connsiteX16" fmla="*/ 1278731 w 2070100"/>
              <a:gd name="connsiteY16" fmla="*/ 415925 h 1903889"/>
              <a:gd name="connsiteX17" fmla="*/ 1346200 w 2070100"/>
              <a:gd name="connsiteY17" fmla="*/ 466725 h 1903889"/>
              <a:gd name="connsiteX18" fmla="*/ 1411288 w 2070100"/>
              <a:gd name="connsiteY18" fmla="*/ 519906 h 1903889"/>
              <a:gd name="connsiteX19" fmla="*/ 1473994 w 2070100"/>
              <a:gd name="connsiteY19" fmla="*/ 576263 h 1903889"/>
              <a:gd name="connsiteX20" fmla="*/ 1535113 w 2070100"/>
              <a:gd name="connsiteY20" fmla="*/ 634206 h 1903889"/>
              <a:gd name="connsiteX21" fmla="*/ 1593850 w 2070100"/>
              <a:gd name="connsiteY21" fmla="*/ 695325 h 1903889"/>
              <a:gd name="connsiteX22" fmla="*/ 1651000 w 2070100"/>
              <a:gd name="connsiteY22" fmla="*/ 757238 h 1903889"/>
              <a:gd name="connsiteX23" fmla="*/ 1704181 w 2070100"/>
              <a:gd name="connsiteY23" fmla="*/ 823119 h 1903889"/>
              <a:gd name="connsiteX24" fmla="*/ 1755775 w 2070100"/>
              <a:gd name="connsiteY24" fmla="*/ 889794 h 1903889"/>
              <a:gd name="connsiteX25" fmla="*/ 1804194 w 2070100"/>
              <a:gd name="connsiteY25" fmla="*/ 960438 h 1903889"/>
              <a:gd name="connsiteX26" fmla="*/ 1850231 w 2070100"/>
              <a:gd name="connsiteY26" fmla="*/ 1031875 h 1903889"/>
              <a:gd name="connsiteX27" fmla="*/ 1894681 w 2070100"/>
              <a:gd name="connsiteY27" fmla="*/ 1106488 h 1903889"/>
              <a:gd name="connsiteX28" fmla="*/ 1935956 w 2070100"/>
              <a:gd name="connsiteY28" fmla="*/ 1181100 h 1903889"/>
              <a:gd name="connsiteX29" fmla="*/ 1974056 w 2070100"/>
              <a:gd name="connsiteY29" fmla="*/ 1258888 h 1903889"/>
              <a:gd name="connsiteX30" fmla="*/ 2008981 w 2070100"/>
              <a:gd name="connsiteY30" fmla="*/ 1339850 h 1903889"/>
              <a:gd name="connsiteX31" fmla="*/ 2040731 w 2070100"/>
              <a:gd name="connsiteY31" fmla="*/ 1420019 h 1903889"/>
              <a:gd name="connsiteX32" fmla="*/ 2070100 w 2070100"/>
              <a:gd name="connsiteY32" fmla="*/ 1504157 h 1903889"/>
              <a:gd name="connsiteX33" fmla="*/ 839284 w 2070100"/>
              <a:gd name="connsiteY33" fmla="*/ 1903889 h 1903889"/>
              <a:gd name="connsiteX34" fmla="*/ 0 w 2070100"/>
              <a:gd name="connsiteY34" fmla="*/ 1293264 h 1903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070100" h="1903889">
                <a:moveTo>
                  <a:pt x="0" y="0"/>
                </a:moveTo>
                <a:lnTo>
                  <a:pt x="88106" y="1588"/>
                </a:lnTo>
                <a:lnTo>
                  <a:pt x="175419" y="7938"/>
                </a:lnTo>
                <a:lnTo>
                  <a:pt x="261938" y="15081"/>
                </a:lnTo>
                <a:lnTo>
                  <a:pt x="347663" y="27781"/>
                </a:lnTo>
                <a:lnTo>
                  <a:pt x="432594" y="42863"/>
                </a:lnTo>
                <a:lnTo>
                  <a:pt x="515144" y="62706"/>
                </a:lnTo>
                <a:lnTo>
                  <a:pt x="599281" y="84138"/>
                </a:lnTo>
                <a:lnTo>
                  <a:pt x="679450" y="109538"/>
                </a:lnTo>
                <a:lnTo>
                  <a:pt x="760413" y="137319"/>
                </a:lnTo>
                <a:lnTo>
                  <a:pt x="838200" y="167481"/>
                </a:lnTo>
                <a:lnTo>
                  <a:pt x="915988" y="202406"/>
                </a:lnTo>
                <a:lnTo>
                  <a:pt x="992188" y="238919"/>
                </a:lnTo>
                <a:lnTo>
                  <a:pt x="1066800" y="278606"/>
                </a:lnTo>
                <a:lnTo>
                  <a:pt x="1138238" y="321469"/>
                </a:lnTo>
                <a:lnTo>
                  <a:pt x="1210469" y="367506"/>
                </a:lnTo>
                <a:lnTo>
                  <a:pt x="1278731" y="415925"/>
                </a:lnTo>
                <a:lnTo>
                  <a:pt x="1346200" y="466725"/>
                </a:lnTo>
                <a:lnTo>
                  <a:pt x="1411288" y="519906"/>
                </a:lnTo>
                <a:lnTo>
                  <a:pt x="1473994" y="576263"/>
                </a:lnTo>
                <a:lnTo>
                  <a:pt x="1535113" y="634206"/>
                </a:lnTo>
                <a:lnTo>
                  <a:pt x="1593850" y="695325"/>
                </a:lnTo>
                <a:lnTo>
                  <a:pt x="1651000" y="757238"/>
                </a:lnTo>
                <a:lnTo>
                  <a:pt x="1704181" y="823119"/>
                </a:lnTo>
                <a:lnTo>
                  <a:pt x="1755775" y="889794"/>
                </a:lnTo>
                <a:lnTo>
                  <a:pt x="1804194" y="960438"/>
                </a:lnTo>
                <a:lnTo>
                  <a:pt x="1850231" y="1031875"/>
                </a:lnTo>
                <a:lnTo>
                  <a:pt x="1894681" y="1106488"/>
                </a:lnTo>
                <a:lnTo>
                  <a:pt x="1935956" y="1181100"/>
                </a:lnTo>
                <a:lnTo>
                  <a:pt x="1974056" y="1258888"/>
                </a:lnTo>
                <a:lnTo>
                  <a:pt x="2008981" y="1339850"/>
                </a:lnTo>
                <a:lnTo>
                  <a:pt x="2040731" y="1420019"/>
                </a:lnTo>
                <a:lnTo>
                  <a:pt x="2070100" y="1504157"/>
                </a:lnTo>
                <a:lnTo>
                  <a:pt x="839284" y="1903889"/>
                </a:lnTo>
                <a:lnTo>
                  <a:pt x="0" y="12932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9" name="Freeform 41"/>
          <p:cNvSpPr>
            <a:spLocks/>
          </p:cNvSpPr>
          <p:nvPr/>
        </p:nvSpPr>
        <p:spPr bwMode="auto">
          <a:xfrm>
            <a:off x="6243461" y="3271367"/>
            <a:ext cx="1653130" cy="2433638"/>
          </a:xfrm>
          <a:custGeom>
            <a:avLst/>
            <a:gdLst>
              <a:gd name="connsiteX0" fmla="*/ 1545974 w 1653130"/>
              <a:gd name="connsiteY0" fmla="*/ 0 h 2433638"/>
              <a:gd name="connsiteX1" fmla="*/ 1572168 w 1653130"/>
              <a:gd name="connsiteY1" fmla="*/ 85697 h 2433638"/>
              <a:gd name="connsiteX2" fmla="*/ 1593599 w 1653130"/>
              <a:gd name="connsiteY2" fmla="*/ 169014 h 2433638"/>
              <a:gd name="connsiteX3" fmla="*/ 1613443 w 1653130"/>
              <a:gd name="connsiteY3" fmla="*/ 254711 h 2433638"/>
              <a:gd name="connsiteX4" fmla="*/ 1626936 w 1653130"/>
              <a:gd name="connsiteY4" fmla="*/ 339614 h 2433638"/>
              <a:gd name="connsiteX5" fmla="*/ 1639636 w 1653130"/>
              <a:gd name="connsiteY5" fmla="*/ 425312 h 2433638"/>
              <a:gd name="connsiteX6" fmla="*/ 1646780 w 1653130"/>
              <a:gd name="connsiteY6" fmla="*/ 510215 h 2433638"/>
              <a:gd name="connsiteX7" fmla="*/ 1651543 w 1653130"/>
              <a:gd name="connsiteY7" fmla="*/ 595912 h 2433638"/>
              <a:gd name="connsiteX8" fmla="*/ 1653130 w 1653130"/>
              <a:gd name="connsiteY8" fmla="*/ 681609 h 2433638"/>
              <a:gd name="connsiteX9" fmla="*/ 1651543 w 1653130"/>
              <a:gd name="connsiteY9" fmla="*/ 766513 h 2433638"/>
              <a:gd name="connsiteX10" fmla="*/ 1645193 w 1653130"/>
              <a:gd name="connsiteY10" fmla="*/ 850623 h 2433638"/>
              <a:gd name="connsiteX11" fmla="*/ 1638049 w 1653130"/>
              <a:gd name="connsiteY11" fmla="*/ 933939 h 2433638"/>
              <a:gd name="connsiteX12" fmla="*/ 1625349 w 1653130"/>
              <a:gd name="connsiteY12" fmla="*/ 1018050 h 2433638"/>
              <a:gd name="connsiteX13" fmla="*/ 1610268 w 1653130"/>
              <a:gd name="connsiteY13" fmla="*/ 1101366 h 2433638"/>
              <a:gd name="connsiteX14" fmla="*/ 1592011 w 1653130"/>
              <a:gd name="connsiteY14" fmla="*/ 1183889 h 2433638"/>
              <a:gd name="connsiteX15" fmla="*/ 1570580 w 1653130"/>
              <a:gd name="connsiteY15" fmla="*/ 1264825 h 2433638"/>
              <a:gd name="connsiteX16" fmla="*/ 1545974 w 1653130"/>
              <a:gd name="connsiteY16" fmla="*/ 1345762 h 2433638"/>
              <a:gd name="connsiteX17" fmla="*/ 1518986 w 1653130"/>
              <a:gd name="connsiteY17" fmla="*/ 1424317 h 2433638"/>
              <a:gd name="connsiteX18" fmla="*/ 1488030 w 1653130"/>
              <a:gd name="connsiteY18" fmla="*/ 1503666 h 2433638"/>
              <a:gd name="connsiteX19" fmla="*/ 1454693 w 1653130"/>
              <a:gd name="connsiteY19" fmla="*/ 1579841 h 2433638"/>
              <a:gd name="connsiteX20" fmla="*/ 1418180 w 1653130"/>
              <a:gd name="connsiteY20" fmla="*/ 1656017 h 2433638"/>
              <a:gd name="connsiteX21" fmla="*/ 1378493 w 1653130"/>
              <a:gd name="connsiteY21" fmla="*/ 1730605 h 2433638"/>
              <a:gd name="connsiteX22" fmla="*/ 1335630 w 1653130"/>
              <a:gd name="connsiteY22" fmla="*/ 1804400 h 2433638"/>
              <a:gd name="connsiteX23" fmla="*/ 1290386 w 1653130"/>
              <a:gd name="connsiteY23" fmla="*/ 1875814 h 2433638"/>
              <a:gd name="connsiteX24" fmla="*/ 1242761 w 1653130"/>
              <a:gd name="connsiteY24" fmla="*/ 1945641 h 2433638"/>
              <a:gd name="connsiteX25" fmla="*/ 1191168 w 1653130"/>
              <a:gd name="connsiteY25" fmla="*/ 2013088 h 2433638"/>
              <a:gd name="connsiteX26" fmla="*/ 1137986 w 1653130"/>
              <a:gd name="connsiteY26" fmla="*/ 2079741 h 2433638"/>
              <a:gd name="connsiteX27" fmla="*/ 1080043 w 1653130"/>
              <a:gd name="connsiteY27" fmla="*/ 2144014 h 2433638"/>
              <a:gd name="connsiteX28" fmla="*/ 1020511 w 1653130"/>
              <a:gd name="connsiteY28" fmla="*/ 2205906 h 2433638"/>
              <a:gd name="connsiteX29" fmla="*/ 959393 w 1653130"/>
              <a:gd name="connsiteY29" fmla="*/ 2265418 h 2433638"/>
              <a:gd name="connsiteX30" fmla="*/ 894305 w 1653130"/>
              <a:gd name="connsiteY30" fmla="*/ 2323343 h 2433638"/>
              <a:gd name="connsiteX31" fmla="*/ 826836 w 1653130"/>
              <a:gd name="connsiteY31" fmla="*/ 2379681 h 2433638"/>
              <a:gd name="connsiteX32" fmla="*/ 756986 w 1653130"/>
              <a:gd name="connsiteY32" fmla="*/ 2433638 h 2433638"/>
              <a:gd name="connsiteX33" fmla="*/ 0 w 1653130"/>
              <a:gd name="connsiteY33" fmla="*/ 1393063 h 2433638"/>
              <a:gd name="connsiteX34" fmla="*/ 322797 w 1653130"/>
              <a:gd name="connsiteY34" fmla="*/ 398212 h 2433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653130" h="2433638">
                <a:moveTo>
                  <a:pt x="1545974" y="0"/>
                </a:moveTo>
                <a:lnTo>
                  <a:pt x="1572168" y="85697"/>
                </a:lnTo>
                <a:lnTo>
                  <a:pt x="1593599" y="169014"/>
                </a:lnTo>
                <a:lnTo>
                  <a:pt x="1613443" y="254711"/>
                </a:lnTo>
                <a:lnTo>
                  <a:pt x="1626936" y="339614"/>
                </a:lnTo>
                <a:lnTo>
                  <a:pt x="1639636" y="425312"/>
                </a:lnTo>
                <a:lnTo>
                  <a:pt x="1646780" y="510215"/>
                </a:lnTo>
                <a:lnTo>
                  <a:pt x="1651543" y="595912"/>
                </a:lnTo>
                <a:lnTo>
                  <a:pt x="1653130" y="681609"/>
                </a:lnTo>
                <a:lnTo>
                  <a:pt x="1651543" y="766513"/>
                </a:lnTo>
                <a:lnTo>
                  <a:pt x="1645193" y="850623"/>
                </a:lnTo>
                <a:lnTo>
                  <a:pt x="1638049" y="933939"/>
                </a:lnTo>
                <a:lnTo>
                  <a:pt x="1625349" y="1018050"/>
                </a:lnTo>
                <a:lnTo>
                  <a:pt x="1610268" y="1101366"/>
                </a:lnTo>
                <a:lnTo>
                  <a:pt x="1592011" y="1183889"/>
                </a:lnTo>
                <a:lnTo>
                  <a:pt x="1570580" y="1264825"/>
                </a:lnTo>
                <a:lnTo>
                  <a:pt x="1545974" y="1345762"/>
                </a:lnTo>
                <a:lnTo>
                  <a:pt x="1518986" y="1424317"/>
                </a:lnTo>
                <a:lnTo>
                  <a:pt x="1488030" y="1503666"/>
                </a:lnTo>
                <a:lnTo>
                  <a:pt x="1454693" y="1579841"/>
                </a:lnTo>
                <a:lnTo>
                  <a:pt x="1418180" y="1656017"/>
                </a:lnTo>
                <a:lnTo>
                  <a:pt x="1378493" y="1730605"/>
                </a:lnTo>
                <a:lnTo>
                  <a:pt x="1335630" y="1804400"/>
                </a:lnTo>
                <a:lnTo>
                  <a:pt x="1290386" y="1875814"/>
                </a:lnTo>
                <a:lnTo>
                  <a:pt x="1242761" y="1945641"/>
                </a:lnTo>
                <a:lnTo>
                  <a:pt x="1191168" y="2013088"/>
                </a:lnTo>
                <a:lnTo>
                  <a:pt x="1137986" y="2079741"/>
                </a:lnTo>
                <a:lnTo>
                  <a:pt x="1080043" y="2144014"/>
                </a:lnTo>
                <a:lnTo>
                  <a:pt x="1020511" y="2205906"/>
                </a:lnTo>
                <a:lnTo>
                  <a:pt x="959393" y="2265418"/>
                </a:lnTo>
                <a:lnTo>
                  <a:pt x="894305" y="2323343"/>
                </a:lnTo>
                <a:lnTo>
                  <a:pt x="826836" y="2379681"/>
                </a:lnTo>
                <a:lnTo>
                  <a:pt x="756986" y="2433638"/>
                </a:lnTo>
                <a:lnTo>
                  <a:pt x="0" y="1393063"/>
                </a:lnTo>
                <a:lnTo>
                  <a:pt x="322797" y="39821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10" name="Freeform 42"/>
          <p:cNvSpPr>
            <a:spLocks/>
          </p:cNvSpPr>
          <p:nvPr/>
        </p:nvSpPr>
        <p:spPr bwMode="auto">
          <a:xfrm>
            <a:off x="4378690" y="4715466"/>
            <a:ext cx="2559050" cy="1449914"/>
          </a:xfrm>
          <a:custGeom>
            <a:avLst/>
            <a:gdLst>
              <a:gd name="connsiteX0" fmla="*/ 751904 w 2559050"/>
              <a:gd name="connsiteY0" fmla="*/ 0 h 1449914"/>
              <a:gd name="connsiteX1" fmla="*/ 1808079 w 2559050"/>
              <a:gd name="connsiteY1" fmla="*/ 0 h 1449914"/>
              <a:gd name="connsiteX2" fmla="*/ 2559050 w 2559050"/>
              <a:gd name="connsiteY2" fmla="*/ 1033837 h 1449914"/>
              <a:gd name="connsiteX3" fmla="*/ 2486025 w 2559050"/>
              <a:gd name="connsiteY3" fmla="*/ 1084656 h 1449914"/>
              <a:gd name="connsiteX4" fmla="*/ 2413000 w 2559050"/>
              <a:gd name="connsiteY4" fmla="*/ 1131504 h 1449914"/>
              <a:gd name="connsiteX5" fmla="*/ 2338388 w 2559050"/>
              <a:gd name="connsiteY5" fmla="*/ 1175970 h 1449914"/>
              <a:gd name="connsiteX6" fmla="*/ 2262188 w 2559050"/>
              <a:gd name="connsiteY6" fmla="*/ 1217261 h 1449914"/>
              <a:gd name="connsiteX7" fmla="*/ 2184400 w 2559050"/>
              <a:gd name="connsiteY7" fmla="*/ 1253786 h 1449914"/>
              <a:gd name="connsiteX8" fmla="*/ 2105025 w 2559050"/>
              <a:gd name="connsiteY8" fmla="*/ 1287136 h 1449914"/>
              <a:gd name="connsiteX9" fmla="*/ 2025650 w 2559050"/>
              <a:gd name="connsiteY9" fmla="*/ 1318898 h 1449914"/>
              <a:gd name="connsiteX10" fmla="*/ 1944688 w 2559050"/>
              <a:gd name="connsiteY10" fmla="*/ 1346689 h 1449914"/>
              <a:gd name="connsiteX11" fmla="*/ 1862138 w 2559050"/>
              <a:gd name="connsiteY11" fmla="*/ 1371304 h 1449914"/>
              <a:gd name="connsiteX12" fmla="*/ 1781969 w 2559050"/>
              <a:gd name="connsiteY12" fmla="*/ 1391949 h 1449914"/>
              <a:gd name="connsiteX13" fmla="*/ 1697831 w 2559050"/>
              <a:gd name="connsiteY13" fmla="*/ 1409418 h 1449914"/>
              <a:gd name="connsiteX14" fmla="*/ 1615281 w 2559050"/>
              <a:gd name="connsiteY14" fmla="*/ 1424505 h 1449914"/>
              <a:gd name="connsiteX15" fmla="*/ 1531938 w 2559050"/>
              <a:gd name="connsiteY15" fmla="*/ 1434827 h 1449914"/>
              <a:gd name="connsiteX16" fmla="*/ 1447800 w 2559050"/>
              <a:gd name="connsiteY16" fmla="*/ 1444356 h 1449914"/>
              <a:gd name="connsiteX17" fmla="*/ 1364456 w 2559050"/>
              <a:gd name="connsiteY17" fmla="*/ 1448326 h 1449914"/>
              <a:gd name="connsiteX18" fmla="*/ 1280319 w 2559050"/>
              <a:gd name="connsiteY18" fmla="*/ 1449914 h 1449914"/>
              <a:gd name="connsiteX19" fmla="*/ 1194594 w 2559050"/>
              <a:gd name="connsiteY19" fmla="*/ 1448326 h 1449914"/>
              <a:gd name="connsiteX20" fmla="*/ 1111250 w 2559050"/>
              <a:gd name="connsiteY20" fmla="*/ 1444356 h 1449914"/>
              <a:gd name="connsiteX21" fmla="*/ 1027113 w 2559050"/>
              <a:gd name="connsiteY21" fmla="*/ 1434827 h 1449914"/>
              <a:gd name="connsiteX22" fmla="*/ 943769 w 2559050"/>
              <a:gd name="connsiteY22" fmla="*/ 1424505 h 1449914"/>
              <a:gd name="connsiteX23" fmla="*/ 861219 w 2559050"/>
              <a:gd name="connsiteY23" fmla="*/ 1409418 h 1449914"/>
              <a:gd name="connsiteX24" fmla="*/ 778669 w 2559050"/>
              <a:gd name="connsiteY24" fmla="*/ 1391949 h 1449914"/>
              <a:gd name="connsiteX25" fmla="*/ 696913 w 2559050"/>
              <a:gd name="connsiteY25" fmla="*/ 1371304 h 1449914"/>
              <a:gd name="connsiteX26" fmla="*/ 614363 w 2559050"/>
              <a:gd name="connsiteY26" fmla="*/ 1346689 h 1449914"/>
              <a:gd name="connsiteX27" fmla="*/ 534988 w 2559050"/>
              <a:gd name="connsiteY27" fmla="*/ 1318898 h 1449914"/>
              <a:gd name="connsiteX28" fmla="*/ 454025 w 2559050"/>
              <a:gd name="connsiteY28" fmla="*/ 1287136 h 1449914"/>
              <a:gd name="connsiteX29" fmla="*/ 376238 w 2559050"/>
              <a:gd name="connsiteY29" fmla="*/ 1253786 h 1449914"/>
              <a:gd name="connsiteX30" fmla="*/ 298450 w 2559050"/>
              <a:gd name="connsiteY30" fmla="*/ 1217261 h 1449914"/>
              <a:gd name="connsiteX31" fmla="*/ 222250 w 2559050"/>
              <a:gd name="connsiteY31" fmla="*/ 1175970 h 1449914"/>
              <a:gd name="connsiteX32" fmla="*/ 146050 w 2559050"/>
              <a:gd name="connsiteY32" fmla="*/ 1131504 h 1449914"/>
              <a:gd name="connsiteX33" fmla="*/ 73025 w 2559050"/>
              <a:gd name="connsiteY33" fmla="*/ 1084656 h 1449914"/>
              <a:gd name="connsiteX34" fmla="*/ 0 w 2559050"/>
              <a:gd name="connsiteY34" fmla="*/ 1033837 h 1449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559050" h="1449914">
                <a:moveTo>
                  <a:pt x="751904" y="0"/>
                </a:moveTo>
                <a:lnTo>
                  <a:pt x="1808079" y="0"/>
                </a:lnTo>
                <a:lnTo>
                  <a:pt x="2559050" y="1033837"/>
                </a:lnTo>
                <a:lnTo>
                  <a:pt x="2486025" y="1084656"/>
                </a:lnTo>
                <a:lnTo>
                  <a:pt x="2413000" y="1131504"/>
                </a:lnTo>
                <a:lnTo>
                  <a:pt x="2338388" y="1175970"/>
                </a:lnTo>
                <a:lnTo>
                  <a:pt x="2262188" y="1217261"/>
                </a:lnTo>
                <a:lnTo>
                  <a:pt x="2184400" y="1253786"/>
                </a:lnTo>
                <a:lnTo>
                  <a:pt x="2105025" y="1287136"/>
                </a:lnTo>
                <a:lnTo>
                  <a:pt x="2025650" y="1318898"/>
                </a:lnTo>
                <a:lnTo>
                  <a:pt x="1944688" y="1346689"/>
                </a:lnTo>
                <a:lnTo>
                  <a:pt x="1862138" y="1371304"/>
                </a:lnTo>
                <a:lnTo>
                  <a:pt x="1781969" y="1391949"/>
                </a:lnTo>
                <a:lnTo>
                  <a:pt x="1697831" y="1409418"/>
                </a:lnTo>
                <a:lnTo>
                  <a:pt x="1615281" y="1424505"/>
                </a:lnTo>
                <a:lnTo>
                  <a:pt x="1531938" y="1434827"/>
                </a:lnTo>
                <a:lnTo>
                  <a:pt x="1447800" y="1444356"/>
                </a:lnTo>
                <a:lnTo>
                  <a:pt x="1364456" y="1448326"/>
                </a:lnTo>
                <a:lnTo>
                  <a:pt x="1280319" y="1449914"/>
                </a:lnTo>
                <a:lnTo>
                  <a:pt x="1194594" y="1448326"/>
                </a:lnTo>
                <a:lnTo>
                  <a:pt x="1111250" y="1444356"/>
                </a:lnTo>
                <a:lnTo>
                  <a:pt x="1027113" y="1434827"/>
                </a:lnTo>
                <a:lnTo>
                  <a:pt x="943769" y="1424505"/>
                </a:lnTo>
                <a:lnTo>
                  <a:pt x="861219" y="1409418"/>
                </a:lnTo>
                <a:lnTo>
                  <a:pt x="778669" y="1391949"/>
                </a:lnTo>
                <a:lnTo>
                  <a:pt x="696913" y="1371304"/>
                </a:lnTo>
                <a:lnTo>
                  <a:pt x="614363" y="1346689"/>
                </a:lnTo>
                <a:lnTo>
                  <a:pt x="534988" y="1318898"/>
                </a:lnTo>
                <a:lnTo>
                  <a:pt x="454025" y="1287136"/>
                </a:lnTo>
                <a:lnTo>
                  <a:pt x="376238" y="1253786"/>
                </a:lnTo>
                <a:lnTo>
                  <a:pt x="298450" y="1217261"/>
                </a:lnTo>
                <a:lnTo>
                  <a:pt x="222250" y="1175970"/>
                </a:lnTo>
                <a:lnTo>
                  <a:pt x="146050" y="1131504"/>
                </a:lnTo>
                <a:lnTo>
                  <a:pt x="73025" y="1084656"/>
                </a:lnTo>
                <a:lnTo>
                  <a:pt x="0" y="103383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1" name="Freeform 43"/>
          <p:cNvSpPr>
            <a:spLocks/>
          </p:cNvSpPr>
          <p:nvPr/>
        </p:nvSpPr>
        <p:spPr bwMode="auto">
          <a:xfrm>
            <a:off x="3419840" y="3271367"/>
            <a:ext cx="1651997" cy="2433638"/>
          </a:xfrm>
          <a:custGeom>
            <a:avLst/>
            <a:gdLst>
              <a:gd name="connsiteX0" fmla="*/ 107156 w 1651997"/>
              <a:gd name="connsiteY0" fmla="*/ 0 h 2433638"/>
              <a:gd name="connsiteX1" fmla="*/ 1328176 w 1651997"/>
              <a:gd name="connsiteY1" fmla="*/ 397510 h 2433638"/>
              <a:gd name="connsiteX2" fmla="*/ 1651997 w 1651997"/>
              <a:gd name="connsiteY2" fmla="*/ 1395517 h 2433638"/>
              <a:gd name="connsiteX3" fmla="*/ 897732 w 1651997"/>
              <a:gd name="connsiteY3" fmla="*/ 2433638 h 2433638"/>
              <a:gd name="connsiteX4" fmla="*/ 827882 w 1651997"/>
              <a:gd name="connsiteY4" fmla="*/ 2379681 h 2433638"/>
              <a:gd name="connsiteX5" fmla="*/ 758825 w 1651997"/>
              <a:gd name="connsiteY5" fmla="*/ 2323343 h 2433638"/>
              <a:gd name="connsiteX6" fmla="*/ 695325 w 1651997"/>
              <a:gd name="connsiteY6" fmla="*/ 2265418 h 2433638"/>
              <a:gd name="connsiteX7" fmla="*/ 632619 w 1651997"/>
              <a:gd name="connsiteY7" fmla="*/ 2205906 h 2433638"/>
              <a:gd name="connsiteX8" fmla="*/ 573088 w 1651997"/>
              <a:gd name="connsiteY8" fmla="*/ 2144014 h 2433638"/>
              <a:gd name="connsiteX9" fmla="*/ 516732 w 1651997"/>
              <a:gd name="connsiteY9" fmla="*/ 2079741 h 2433638"/>
              <a:gd name="connsiteX10" fmla="*/ 461963 w 1651997"/>
              <a:gd name="connsiteY10" fmla="*/ 2013088 h 2433638"/>
              <a:gd name="connsiteX11" fmla="*/ 411956 w 1651997"/>
              <a:gd name="connsiteY11" fmla="*/ 1945641 h 2433638"/>
              <a:gd name="connsiteX12" fmla="*/ 362744 w 1651997"/>
              <a:gd name="connsiteY12" fmla="*/ 1875814 h 2433638"/>
              <a:gd name="connsiteX13" fmla="*/ 317500 w 1651997"/>
              <a:gd name="connsiteY13" fmla="*/ 1804400 h 2433638"/>
              <a:gd name="connsiteX14" fmla="*/ 274638 w 1651997"/>
              <a:gd name="connsiteY14" fmla="*/ 1730605 h 2433638"/>
              <a:gd name="connsiteX15" fmla="*/ 234950 w 1651997"/>
              <a:gd name="connsiteY15" fmla="*/ 1656017 h 2433638"/>
              <a:gd name="connsiteX16" fmla="*/ 198438 w 1651997"/>
              <a:gd name="connsiteY16" fmla="*/ 1579841 h 2433638"/>
              <a:gd name="connsiteX17" fmla="*/ 165100 w 1651997"/>
              <a:gd name="connsiteY17" fmla="*/ 1503666 h 2433638"/>
              <a:gd name="connsiteX18" fmla="*/ 134144 w 1651997"/>
              <a:gd name="connsiteY18" fmla="*/ 1424317 h 2433638"/>
              <a:gd name="connsiteX19" fmla="*/ 107156 w 1651997"/>
              <a:gd name="connsiteY19" fmla="*/ 1345762 h 2433638"/>
              <a:gd name="connsiteX20" fmla="*/ 82550 w 1651997"/>
              <a:gd name="connsiteY20" fmla="*/ 1264825 h 2433638"/>
              <a:gd name="connsiteX21" fmla="*/ 61119 w 1651997"/>
              <a:gd name="connsiteY21" fmla="*/ 1183889 h 2433638"/>
              <a:gd name="connsiteX22" fmla="*/ 42863 w 1651997"/>
              <a:gd name="connsiteY22" fmla="*/ 1101366 h 2433638"/>
              <a:gd name="connsiteX23" fmla="*/ 27781 w 1651997"/>
              <a:gd name="connsiteY23" fmla="*/ 1018050 h 2433638"/>
              <a:gd name="connsiteX24" fmla="*/ 16669 w 1651997"/>
              <a:gd name="connsiteY24" fmla="*/ 933939 h 2433638"/>
              <a:gd name="connsiteX25" fmla="*/ 7938 w 1651997"/>
              <a:gd name="connsiteY25" fmla="*/ 850623 h 2433638"/>
              <a:gd name="connsiteX26" fmla="*/ 1588 w 1651997"/>
              <a:gd name="connsiteY26" fmla="*/ 766513 h 2433638"/>
              <a:gd name="connsiteX27" fmla="*/ 0 w 1651997"/>
              <a:gd name="connsiteY27" fmla="*/ 681609 h 2433638"/>
              <a:gd name="connsiteX28" fmla="*/ 1588 w 1651997"/>
              <a:gd name="connsiteY28" fmla="*/ 595912 h 2433638"/>
              <a:gd name="connsiteX29" fmla="*/ 6350 w 1651997"/>
              <a:gd name="connsiteY29" fmla="*/ 510215 h 2433638"/>
              <a:gd name="connsiteX30" fmla="*/ 13494 w 1651997"/>
              <a:gd name="connsiteY30" fmla="*/ 425312 h 2433638"/>
              <a:gd name="connsiteX31" fmla="*/ 26194 w 1651997"/>
              <a:gd name="connsiteY31" fmla="*/ 339614 h 2433638"/>
              <a:gd name="connsiteX32" fmla="*/ 41275 w 1651997"/>
              <a:gd name="connsiteY32" fmla="*/ 254711 h 2433638"/>
              <a:gd name="connsiteX33" fmla="*/ 59531 w 1651997"/>
              <a:gd name="connsiteY33" fmla="*/ 169014 h 2433638"/>
              <a:gd name="connsiteX34" fmla="*/ 80963 w 1651997"/>
              <a:gd name="connsiteY34" fmla="*/ 85697 h 2433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651997" h="2433638">
                <a:moveTo>
                  <a:pt x="107156" y="0"/>
                </a:moveTo>
                <a:lnTo>
                  <a:pt x="1328176" y="397510"/>
                </a:lnTo>
                <a:lnTo>
                  <a:pt x="1651997" y="1395517"/>
                </a:lnTo>
                <a:lnTo>
                  <a:pt x="897732" y="2433638"/>
                </a:lnTo>
                <a:lnTo>
                  <a:pt x="827882" y="2379681"/>
                </a:lnTo>
                <a:lnTo>
                  <a:pt x="758825" y="2323343"/>
                </a:lnTo>
                <a:lnTo>
                  <a:pt x="695325" y="2265418"/>
                </a:lnTo>
                <a:lnTo>
                  <a:pt x="632619" y="2205906"/>
                </a:lnTo>
                <a:lnTo>
                  <a:pt x="573088" y="2144014"/>
                </a:lnTo>
                <a:lnTo>
                  <a:pt x="516732" y="2079741"/>
                </a:lnTo>
                <a:lnTo>
                  <a:pt x="461963" y="2013088"/>
                </a:lnTo>
                <a:lnTo>
                  <a:pt x="411956" y="1945641"/>
                </a:lnTo>
                <a:lnTo>
                  <a:pt x="362744" y="1875814"/>
                </a:lnTo>
                <a:lnTo>
                  <a:pt x="317500" y="1804400"/>
                </a:lnTo>
                <a:lnTo>
                  <a:pt x="274638" y="1730605"/>
                </a:lnTo>
                <a:lnTo>
                  <a:pt x="234950" y="1656017"/>
                </a:lnTo>
                <a:lnTo>
                  <a:pt x="198438" y="1579841"/>
                </a:lnTo>
                <a:lnTo>
                  <a:pt x="165100" y="1503666"/>
                </a:lnTo>
                <a:lnTo>
                  <a:pt x="134144" y="1424317"/>
                </a:lnTo>
                <a:lnTo>
                  <a:pt x="107156" y="1345762"/>
                </a:lnTo>
                <a:lnTo>
                  <a:pt x="82550" y="1264825"/>
                </a:lnTo>
                <a:lnTo>
                  <a:pt x="61119" y="1183889"/>
                </a:lnTo>
                <a:lnTo>
                  <a:pt x="42863" y="1101366"/>
                </a:lnTo>
                <a:lnTo>
                  <a:pt x="27781" y="1018050"/>
                </a:lnTo>
                <a:lnTo>
                  <a:pt x="16669" y="933939"/>
                </a:lnTo>
                <a:lnTo>
                  <a:pt x="7938" y="850623"/>
                </a:lnTo>
                <a:lnTo>
                  <a:pt x="1588" y="766513"/>
                </a:lnTo>
                <a:lnTo>
                  <a:pt x="0" y="681609"/>
                </a:lnTo>
                <a:lnTo>
                  <a:pt x="1588" y="595912"/>
                </a:lnTo>
                <a:lnTo>
                  <a:pt x="6350" y="510215"/>
                </a:lnTo>
                <a:lnTo>
                  <a:pt x="13494" y="425312"/>
                </a:lnTo>
                <a:lnTo>
                  <a:pt x="26194" y="339614"/>
                </a:lnTo>
                <a:lnTo>
                  <a:pt x="41275" y="254711"/>
                </a:lnTo>
                <a:lnTo>
                  <a:pt x="59531" y="169014"/>
                </a:lnTo>
                <a:lnTo>
                  <a:pt x="80963" y="8569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4" name="Freeform 44"/>
          <p:cNvSpPr>
            <a:spLocks/>
          </p:cNvSpPr>
          <p:nvPr/>
        </p:nvSpPr>
        <p:spPr bwMode="auto">
          <a:xfrm>
            <a:off x="3551603" y="1694979"/>
            <a:ext cx="2068513" cy="1903311"/>
          </a:xfrm>
          <a:custGeom>
            <a:avLst/>
            <a:gdLst>
              <a:gd name="connsiteX0" fmla="*/ 2068513 w 2068513"/>
              <a:gd name="connsiteY0" fmla="*/ 0 h 1903311"/>
              <a:gd name="connsiteX1" fmla="*/ 2068513 w 2068513"/>
              <a:gd name="connsiteY1" fmla="*/ 1291861 h 1903311"/>
              <a:gd name="connsiteX2" fmla="*/ 1228094 w 2068513"/>
              <a:gd name="connsiteY2" fmla="*/ 1903311 h 1903311"/>
              <a:gd name="connsiteX3" fmla="*/ 0 w 2068513"/>
              <a:gd name="connsiteY3" fmla="*/ 1504157 h 1903311"/>
              <a:gd name="connsiteX4" fmla="*/ 29369 w 2068513"/>
              <a:gd name="connsiteY4" fmla="*/ 1420019 h 1903311"/>
              <a:gd name="connsiteX5" fmla="*/ 61119 w 2068513"/>
              <a:gd name="connsiteY5" fmla="*/ 1339850 h 1903311"/>
              <a:gd name="connsiteX6" fmla="*/ 96044 w 2068513"/>
              <a:gd name="connsiteY6" fmla="*/ 1258888 h 1903311"/>
              <a:gd name="connsiteX7" fmla="*/ 132556 w 2068513"/>
              <a:gd name="connsiteY7" fmla="*/ 1181100 h 1903311"/>
              <a:gd name="connsiteX8" fmla="*/ 173831 w 2068513"/>
              <a:gd name="connsiteY8" fmla="*/ 1106488 h 1903311"/>
              <a:gd name="connsiteX9" fmla="*/ 218281 w 2068513"/>
              <a:gd name="connsiteY9" fmla="*/ 1031875 h 1903311"/>
              <a:gd name="connsiteX10" fmla="*/ 264319 w 2068513"/>
              <a:gd name="connsiteY10" fmla="*/ 960438 h 1903311"/>
              <a:gd name="connsiteX11" fmla="*/ 312738 w 2068513"/>
              <a:gd name="connsiteY11" fmla="*/ 889794 h 1903311"/>
              <a:gd name="connsiteX12" fmla="*/ 364331 w 2068513"/>
              <a:gd name="connsiteY12" fmla="*/ 823119 h 1903311"/>
              <a:gd name="connsiteX13" fmla="*/ 419100 w 2068513"/>
              <a:gd name="connsiteY13" fmla="*/ 757238 h 1903311"/>
              <a:gd name="connsiteX14" fmla="*/ 475457 w 2068513"/>
              <a:gd name="connsiteY14" fmla="*/ 695325 h 1903311"/>
              <a:gd name="connsiteX15" fmla="*/ 533400 w 2068513"/>
              <a:gd name="connsiteY15" fmla="*/ 634206 h 1903311"/>
              <a:gd name="connsiteX16" fmla="*/ 594519 w 2068513"/>
              <a:gd name="connsiteY16" fmla="*/ 576263 h 1903311"/>
              <a:gd name="connsiteX17" fmla="*/ 657225 w 2068513"/>
              <a:gd name="connsiteY17" fmla="*/ 519906 h 1903311"/>
              <a:gd name="connsiteX18" fmla="*/ 722313 w 2068513"/>
              <a:gd name="connsiteY18" fmla="*/ 466725 h 1903311"/>
              <a:gd name="connsiteX19" fmla="*/ 789782 w 2068513"/>
              <a:gd name="connsiteY19" fmla="*/ 415925 h 1903311"/>
              <a:gd name="connsiteX20" fmla="*/ 859632 w 2068513"/>
              <a:gd name="connsiteY20" fmla="*/ 367506 h 1903311"/>
              <a:gd name="connsiteX21" fmla="*/ 930275 w 2068513"/>
              <a:gd name="connsiteY21" fmla="*/ 321469 h 1903311"/>
              <a:gd name="connsiteX22" fmla="*/ 1003300 w 2068513"/>
              <a:gd name="connsiteY22" fmla="*/ 278606 h 1903311"/>
              <a:gd name="connsiteX23" fmla="*/ 1076325 w 2068513"/>
              <a:gd name="connsiteY23" fmla="*/ 238919 h 1903311"/>
              <a:gd name="connsiteX24" fmla="*/ 1152525 w 2068513"/>
              <a:gd name="connsiteY24" fmla="*/ 202406 h 1903311"/>
              <a:gd name="connsiteX25" fmla="*/ 1230313 w 2068513"/>
              <a:gd name="connsiteY25" fmla="*/ 167481 h 1903311"/>
              <a:gd name="connsiteX26" fmla="*/ 1309688 w 2068513"/>
              <a:gd name="connsiteY26" fmla="*/ 137319 h 1903311"/>
              <a:gd name="connsiteX27" fmla="*/ 1389063 w 2068513"/>
              <a:gd name="connsiteY27" fmla="*/ 109538 h 1903311"/>
              <a:gd name="connsiteX28" fmla="*/ 1470819 w 2068513"/>
              <a:gd name="connsiteY28" fmla="*/ 84138 h 1903311"/>
              <a:gd name="connsiteX29" fmla="*/ 1553369 w 2068513"/>
              <a:gd name="connsiteY29" fmla="*/ 62706 h 1903311"/>
              <a:gd name="connsiteX30" fmla="*/ 1637507 w 2068513"/>
              <a:gd name="connsiteY30" fmla="*/ 42863 h 1903311"/>
              <a:gd name="connsiteX31" fmla="*/ 1720851 w 2068513"/>
              <a:gd name="connsiteY31" fmla="*/ 27781 h 1903311"/>
              <a:gd name="connsiteX32" fmla="*/ 1808163 w 2068513"/>
              <a:gd name="connsiteY32" fmla="*/ 15081 h 1903311"/>
              <a:gd name="connsiteX33" fmla="*/ 1893094 w 2068513"/>
              <a:gd name="connsiteY33" fmla="*/ 7938 h 1903311"/>
              <a:gd name="connsiteX34" fmla="*/ 1981994 w 2068513"/>
              <a:gd name="connsiteY34" fmla="*/ 1588 h 1903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068513" h="1903311">
                <a:moveTo>
                  <a:pt x="2068513" y="0"/>
                </a:moveTo>
                <a:lnTo>
                  <a:pt x="2068513" y="1291861"/>
                </a:lnTo>
                <a:lnTo>
                  <a:pt x="1228094" y="1903311"/>
                </a:lnTo>
                <a:lnTo>
                  <a:pt x="0" y="1504157"/>
                </a:lnTo>
                <a:lnTo>
                  <a:pt x="29369" y="1420019"/>
                </a:lnTo>
                <a:lnTo>
                  <a:pt x="61119" y="1339850"/>
                </a:lnTo>
                <a:lnTo>
                  <a:pt x="96044" y="1258888"/>
                </a:lnTo>
                <a:lnTo>
                  <a:pt x="132556" y="1181100"/>
                </a:lnTo>
                <a:lnTo>
                  <a:pt x="173831" y="1106488"/>
                </a:lnTo>
                <a:lnTo>
                  <a:pt x="218281" y="1031875"/>
                </a:lnTo>
                <a:lnTo>
                  <a:pt x="264319" y="960438"/>
                </a:lnTo>
                <a:lnTo>
                  <a:pt x="312738" y="889794"/>
                </a:lnTo>
                <a:lnTo>
                  <a:pt x="364331" y="823119"/>
                </a:lnTo>
                <a:lnTo>
                  <a:pt x="419100" y="757238"/>
                </a:lnTo>
                <a:lnTo>
                  <a:pt x="475457" y="695325"/>
                </a:lnTo>
                <a:lnTo>
                  <a:pt x="533400" y="634206"/>
                </a:lnTo>
                <a:lnTo>
                  <a:pt x="594519" y="576263"/>
                </a:lnTo>
                <a:lnTo>
                  <a:pt x="657225" y="519906"/>
                </a:lnTo>
                <a:lnTo>
                  <a:pt x="722313" y="466725"/>
                </a:lnTo>
                <a:lnTo>
                  <a:pt x="789782" y="415925"/>
                </a:lnTo>
                <a:lnTo>
                  <a:pt x="859632" y="367506"/>
                </a:lnTo>
                <a:lnTo>
                  <a:pt x="930275" y="321469"/>
                </a:lnTo>
                <a:lnTo>
                  <a:pt x="1003300" y="278606"/>
                </a:lnTo>
                <a:lnTo>
                  <a:pt x="1076325" y="238919"/>
                </a:lnTo>
                <a:lnTo>
                  <a:pt x="1152525" y="202406"/>
                </a:lnTo>
                <a:lnTo>
                  <a:pt x="1230313" y="167481"/>
                </a:lnTo>
                <a:lnTo>
                  <a:pt x="1309688" y="137319"/>
                </a:lnTo>
                <a:lnTo>
                  <a:pt x="1389063" y="109538"/>
                </a:lnTo>
                <a:lnTo>
                  <a:pt x="1470819" y="84138"/>
                </a:lnTo>
                <a:lnTo>
                  <a:pt x="1553369" y="62706"/>
                </a:lnTo>
                <a:lnTo>
                  <a:pt x="1637507" y="42863"/>
                </a:lnTo>
                <a:lnTo>
                  <a:pt x="1720851" y="27781"/>
                </a:lnTo>
                <a:lnTo>
                  <a:pt x="1808163" y="15081"/>
                </a:lnTo>
                <a:lnTo>
                  <a:pt x="1893094" y="7938"/>
                </a:lnTo>
                <a:lnTo>
                  <a:pt x="1981994" y="158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5" name="Oval 45"/>
          <p:cNvSpPr/>
          <p:nvPr/>
        </p:nvSpPr>
        <p:spPr>
          <a:xfrm>
            <a:off x="7213448" y="2882249"/>
            <a:ext cx="341752" cy="341752"/>
          </a:xfrm>
          <a:prstGeom prst="ellipse">
            <a:avLst/>
          </a:prstGeom>
          <a:solidFill>
            <a:schemeClr val="tx1"/>
          </a:solidFill>
          <a:ln w="31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cap="small" dirty="0" smtClean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1</a:t>
            </a:r>
            <a:endParaRPr lang="en-US" b="1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16" name="Oval 46"/>
          <p:cNvSpPr/>
          <p:nvPr/>
        </p:nvSpPr>
        <p:spPr>
          <a:xfrm>
            <a:off x="6905147" y="5175256"/>
            <a:ext cx="341752" cy="341752"/>
          </a:xfrm>
          <a:prstGeom prst="ellipse">
            <a:avLst/>
          </a:prstGeom>
          <a:solidFill>
            <a:schemeClr val="tx1"/>
          </a:solidFill>
          <a:ln w="31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cap="small" dirty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2</a:t>
            </a:r>
          </a:p>
        </p:txBody>
      </p:sp>
      <p:sp>
        <p:nvSpPr>
          <p:cNvPr id="17" name="Oval 47"/>
          <p:cNvSpPr/>
          <p:nvPr/>
        </p:nvSpPr>
        <p:spPr>
          <a:xfrm>
            <a:off x="4585859" y="5534129"/>
            <a:ext cx="341752" cy="341752"/>
          </a:xfrm>
          <a:prstGeom prst="ellipse">
            <a:avLst/>
          </a:prstGeom>
          <a:solidFill>
            <a:schemeClr val="tx1"/>
          </a:solidFill>
          <a:ln w="31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cap="small" dirty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3</a:t>
            </a:r>
          </a:p>
        </p:txBody>
      </p:sp>
      <p:sp>
        <p:nvSpPr>
          <p:cNvPr id="18" name="Oval 48"/>
          <p:cNvSpPr/>
          <p:nvPr/>
        </p:nvSpPr>
        <p:spPr>
          <a:xfrm>
            <a:off x="3520380" y="3427414"/>
            <a:ext cx="341752" cy="341752"/>
          </a:xfrm>
          <a:prstGeom prst="ellipse">
            <a:avLst/>
          </a:prstGeom>
          <a:solidFill>
            <a:schemeClr val="tx1"/>
          </a:solidFill>
          <a:ln w="31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cap="small" dirty="0" smtClean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4</a:t>
            </a:r>
            <a:endParaRPr lang="en-US" b="1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19" name="Oval 49"/>
          <p:cNvSpPr/>
          <p:nvPr/>
        </p:nvSpPr>
        <p:spPr>
          <a:xfrm>
            <a:off x="5172076" y="1781430"/>
            <a:ext cx="341752" cy="341752"/>
          </a:xfrm>
          <a:prstGeom prst="ellipse">
            <a:avLst/>
          </a:prstGeom>
          <a:solidFill>
            <a:schemeClr val="tx1"/>
          </a:solidFill>
          <a:ln w="31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cap="small" dirty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5</a:t>
            </a:r>
          </a:p>
        </p:txBody>
      </p:sp>
      <p:sp>
        <p:nvSpPr>
          <p:cNvPr id="3" name="מלבן 2"/>
          <p:cNvSpPr/>
          <p:nvPr/>
        </p:nvSpPr>
        <p:spPr>
          <a:xfrm>
            <a:off x="5748980" y="2340925"/>
            <a:ext cx="1559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dirty="0" smtClean="0">
                <a:solidFill>
                  <a:schemeClr val="bg1"/>
                </a:solidFill>
              </a:rPr>
              <a:t>הגוף הממנה את הרשות</a:t>
            </a:r>
            <a:endParaRPr lang="he-IL" dirty="0">
              <a:solidFill>
                <a:schemeClr val="bg1"/>
              </a:solidFill>
            </a:endParaRPr>
          </a:p>
        </p:txBody>
      </p:sp>
      <p:sp>
        <p:nvSpPr>
          <p:cNvPr id="31" name="מלבן 30"/>
          <p:cNvSpPr/>
          <p:nvPr/>
        </p:nvSpPr>
        <p:spPr>
          <a:xfrm>
            <a:off x="6372250" y="3864176"/>
            <a:ext cx="1559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dirty="0" smtClean="0">
                <a:solidFill>
                  <a:schemeClr val="bg1"/>
                </a:solidFill>
              </a:rPr>
              <a:t>משך הכהונה שנקצבה לראש הרשות</a:t>
            </a:r>
            <a:endParaRPr lang="he-IL" dirty="0">
              <a:solidFill>
                <a:schemeClr val="bg1"/>
              </a:solidFill>
            </a:endParaRPr>
          </a:p>
        </p:txBody>
      </p:sp>
      <p:sp>
        <p:nvSpPr>
          <p:cNvPr id="32" name="מלבן 31"/>
          <p:cNvSpPr/>
          <p:nvPr/>
        </p:nvSpPr>
        <p:spPr>
          <a:xfrm>
            <a:off x="4860040" y="4944326"/>
            <a:ext cx="1559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dirty="0" smtClean="0">
                <a:solidFill>
                  <a:schemeClr val="bg1"/>
                </a:solidFill>
              </a:rPr>
              <a:t>עצמאות בהפעלת סמכויות</a:t>
            </a:r>
            <a:endParaRPr lang="he-IL" dirty="0">
              <a:solidFill>
                <a:schemeClr val="bg1"/>
              </a:solidFill>
            </a:endParaRPr>
          </a:p>
        </p:txBody>
      </p:sp>
      <p:sp>
        <p:nvSpPr>
          <p:cNvPr id="33" name="מלבן 32"/>
          <p:cNvSpPr/>
          <p:nvPr/>
        </p:nvSpPr>
        <p:spPr>
          <a:xfrm>
            <a:off x="3347830" y="3864176"/>
            <a:ext cx="1559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dirty="0" smtClean="0">
                <a:solidFill>
                  <a:schemeClr val="bg1"/>
                </a:solidFill>
              </a:rPr>
              <a:t>השייכות הארגונית של העובדים</a:t>
            </a:r>
            <a:endParaRPr lang="he-IL" dirty="0">
              <a:solidFill>
                <a:schemeClr val="bg1"/>
              </a:solidFill>
            </a:endParaRPr>
          </a:p>
        </p:txBody>
      </p:sp>
      <p:sp>
        <p:nvSpPr>
          <p:cNvPr id="34" name="מלבן 33"/>
          <p:cNvSpPr/>
          <p:nvPr/>
        </p:nvSpPr>
        <p:spPr>
          <a:xfrm>
            <a:off x="3884404" y="2340925"/>
            <a:ext cx="1559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dirty="0" smtClean="0">
                <a:solidFill>
                  <a:schemeClr val="bg1"/>
                </a:solidFill>
              </a:rPr>
              <a:t>מידת השליטה בתקציב</a:t>
            </a:r>
            <a:endParaRPr lang="he-IL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68968" y="1196690"/>
            <a:ext cx="2944726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dirty="0" smtClean="0"/>
              <a:t>גורמי עצמאות ניהולית</a:t>
            </a:r>
            <a:endParaRPr lang="he-IL" sz="2000" b="1" dirty="0"/>
          </a:p>
        </p:txBody>
      </p:sp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365" y="1138317"/>
            <a:ext cx="964849" cy="964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מלבן 23"/>
          <p:cNvSpPr/>
          <p:nvPr/>
        </p:nvSpPr>
        <p:spPr>
          <a:xfrm>
            <a:off x="0" y="-10918"/>
            <a:ext cx="205172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הצעת החוק להקמת רשות </a:t>
            </a:r>
            <a:r>
              <a:rPr lang="he-IL" sz="1050" b="1" dirty="0">
                <a:solidFill>
                  <a:schemeClr val="bg1"/>
                </a:solidFill>
              </a:rPr>
              <a:t>שוק ההון, ביטוח וחיסכון</a:t>
            </a:r>
            <a:endParaRPr lang="he-IL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459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051720" y="5715"/>
            <a:ext cx="709228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עצמאות רשות פיקוח פיננסית</a:t>
            </a:r>
            <a:endParaRPr lang="he-IL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Picture 2" descr="C:\Users\Shabed\Downloads\isra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67" y="5877272"/>
            <a:ext cx="597074" cy="73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3115560"/>
              </p:ext>
            </p:extLst>
          </p:nvPr>
        </p:nvGraphicFramePr>
        <p:xfrm>
          <a:off x="0" y="3394740"/>
          <a:ext cx="2195670" cy="164592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195670"/>
              </a:tblGrid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מבנה רשויות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הפיקוח בישראל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  <a:effectLst/>
                        </a:rPr>
                        <a:t>עצמאות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רשות פיקוח פיננסית</a:t>
                      </a:r>
                      <a:endParaRPr lang="he-IL" sz="12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מבנה הרשות 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תפקידי הרשות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תקציב ועובדי הרשות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סמכויות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הסדרה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3" name="מלבן 12"/>
          <p:cNvSpPr/>
          <p:nvPr/>
        </p:nvSpPr>
        <p:spPr>
          <a:xfrm>
            <a:off x="-70" y="6559554"/>
            <a:ext cx="205172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משרד האוצר</a:t>
            </a:r>
            <a:endParaRPr lang="he-IL" sz="1050" dirty="0">
              <a:solidFill>
                <a:schemeClr val="bg1"/>
              </a:solidFill>
            </a:endParaRPr>
          </a:p>
        </p:txBody>
      </p:sp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365" y="1138317"/>
            <a:ext cx="964849" cy="964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מלבן 23"/>
          <p:cNvSpPr/>
          <p:nvPr/>
        </p:nvSpPr>
        <p:spPr>
          <a:xfrm>
            <a:off x="0" y="-10918"/>
            <a:ext cx="205172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הצעת החוק להקמת רשות </a:t>
            </a:r>
            <a:r>
              <a:rPr lang="he-IL" sz="1050" b="1" dirty="0">
                <a:solidFill>
                  <a:schemeClr val="bg1"/>
                </a:solidFill>
              </a:rPr>
              <a:t>שוק ההון, ביטוח וחיסכון</a:t>
            </a:r>
            <a:endParaRPr lang="he-IL" sz="1050" dirty="0">
              <a:solidFill>
                <a:schemeClr val="bg1"/>
              </a:solidFill>
            </a:endParaRPr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4842144"/>
              </p:ext>
            </p:extLst>
          </p:nvPr>
        </p:nvGraphicFramePr>
        <p:xfrm>
          <a:off x="2195668" y="1161705"/>
          <a:ext cx="6840952" cy="5003675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1077124"/>
                <a:gridCol w="931894"/>
                <a:gridCol w="1040818"/>
                <a:gridCol w="1077124"/>
                <a:gridCol w="798767"/>
                <a:gridCol w="825998"/>
                <a:gridCol w="1089227"/>
              </a:tblGrid>
              <a:tr h="361370">
                <a:tc gridSpan="7">
                  <a:txBody>
                    <a:bodyPr/>
                    <a:lstStyle/>
                    <a:p>
                      <a:pPr algn="ctr" rtl="1" fontAlgn="b"/>
                      <a:r>
                        <a:rPr lang="he-IL" sz="2400" b="1" u="none" strike="noStrike" dirty="0">
                          <a:effectLst/>
                        </a:rPr>
                        <a:t>מדד עצמאות מפקחים</a:t>
                      </a:r>
                      <a:endParaRPr lang="he-IL" sz="24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267681">
                <a:tc rowSpan="2">
                  <a:txBody>
                    <a:bodyPr/>
                    <a:lstStyle/>
                    <a:p>
                      <a:pPr algn="ctr" rtl="0" fontAlgn="b"/>
                      <a:endParaRPr lang="he-IL" sz="1100" b="1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b">
                    <a:solidFill>
                      <a:schemeClr val="tx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1" fontAlgn="t"/>
                      <a:r>
                        <a:rPr lang="he-I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משקל באחוזים</a:t>
                      </a:r>
                      <a:endParaRPr lang="he-IL" sz="1100" b="1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1" fontAlgn="b"/>
                      <a:r>
                        <a:rPr lang="he-I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פיקוח על </a:t>
                      </a:r>
                      <a:r>
                        <a:rPr lang="he-IL" sz="1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הבנקים</a:t>
                      </a:r>
                      <a:endParaRPr lang="he-IL" sz="1100" b="1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1" fontAlgn="b"/>
                      <a:r>
                        <a:rPr lang="he-I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רשות לניירות </a:t>
                      </a:r>
                      <a:r>
                        <a:rPr lang="he-IL" sz="11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ערך</a:t>
                      </a:r>
                      <a:endParaRPr lang="he-IL" sz="1100" b="1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1" fontAlgn="b"/>
                      <a:r>
                        <a:rPr lang="he-I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אגף שוק ההון</a:t>
                      </a:r>
                      <a:endParaRPr lang="he-IL" sz="1100" b="1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1" fontAlgn="b"/>
                      <a:r>
                        <a:rPr lang="he-I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רשות שוק ההון</a:t>
                      </a:r>
                      <a:endParaRPr lang="he-IL" sz="1100" b="1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  <a:p>
                      <a:pPr algn="ctr" rtl="0" fontAlgn="b"/>
                      <a:r>
                        <a:rPr lang="he-I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he-IL" sz="1100" b="1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rtl="0" fontAlgn="b"/>
                      <a:endParaRPr lang="he-IL" sz="11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pPr algn="ctr" rtl="0" fontAlgn="b"/>
                      <a:endParaRPr lang="he-IL" sz="11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הון</a:t>
                      </a:r>
                      <a:endParaRPr lang="he-IL" sz="1100" b="1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ביטוח</a:t>
                      </a:r>
                      <a:endParaRPr lang="he-IL" sz="1100" b="1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rtl="0" fontAlgn="b"/>
                      <a:endParaRPr lang="he-IL" sz="11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b"/>
                </a:tc>
              </a:tr>
              <a:tr h="455058"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מקור הסמכות</a:t>
                      </a:r>
                      <a:endParaRPr lang="he-IL" sz="1100" b="1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15%</a:t>
                      </a:r>
                      <a:endParaRPr lang="he-IL" sz="11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 dirty="0">
                          <a:solidFill>
                            <a:schemeClr val="bg1"/>
                          </a:solidFill>
                          <a:effectLst/>
                        </a:rPr>
                        <a:t>5.0</a:t>
                      </a:r>
                      <a:endParaRPr lang="he-IL" sz="12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 dirty="0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  <a:endParaRPr lang="he-IL" sz="12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>
                          <a:solidFill>
                            <a:schemeClr val="bg1"/>
                          </a:solidFill>
                          <a:effectLst/>
                        </a:rPr>
                        <a:t>4</a:t>
                      </a:r>
                      <a:endParaRPr lang="he-IL" sz="1200" b="0" i="0" u="none" strike="noStrike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  <a:endParaRPr lang="he-IL" sz="1200" b="0" i="0" u="none" strike="noStrike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100" u="none" strike="noStrike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  <a:endParaRPr lang="he-IL" sz="1100" b="0" i="0" u="none" strike="noStrike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</a:tr>
              <a:tr h="602283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עצמאות ניהולית</a:t>
                      </a:r>
                      <a:endParaRPr lang="he-IL" sz="1100" b="1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20%</a:t>
                      </a:r>
                      <a:endParaRPr lang="he-IL" sz="11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 dirty="0">
                          <a:solidFill>
                            <a:schemeClr val="bg1"/>
                          </a:solidFill>
                          <a:effectLst/>
                        </a:rPr>
                        <a:t>4.6</a:t>
                      </a:r>
                      <a:endParaRPr lang="he-IL" sz="12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 dirty="0">
                          <a:solidFill>
                            <a:schemeClr val="bg1"/>
                          </a:solidFill>
                          <a:effectLst/>
                        </a:rPr>
                        <a:t>3.2</a:t>
                      </a:r>
                      <a:endParaRPr lang="he-IL" sz="12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  <a:endParaRPr lang="he-IL" sz="1200" b="0" i="0" u="none" strike="noStrike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  <a:endParaRPr lang="he-IL" sz="1200" b="0" i="0" u="none" strike="noStrike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100" u="none" strike="noStrike">
                          <a:solidFill>
                            <a:schemeClr val="bg1"/>
                          </a:solidFill>
                          <a:effectLst/>
                        </a:rPr>
                        <a:t>2.4</a:t>
                      </a:r>
                      <a:endParaRPr lang="he-IL" sz="1100" b="0" i="0" u="none" strike="noStrike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</a:tr>
              <a:tr h="602283"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חופש רישוי והסדרה</a:t>
                      </a:r>
                      <a:endParaRPr lang="he-IL" sz="1100" b="1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15%</a:t>
                      </a:r>
                      <a:endParaRPr lang="he-IL" sz="11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>
                          <a:solidFill>
                            <a:schemeClr val="bg1"/>
                          </a:solidFill>
                          <a:effectLst/>
                        </a:rPr>
                        <a:t>5.0</a:t>
                      </a:r>
                      <a:endParaRPr lang="he-IL" sz="1200" b="0" i="0" u="none" strike="noStrike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 dirty="0">
                          <a:solidFill>
                            <a:schemeClr val="bg1"/>
                          </a:solidFill>
                          <a:effectLst/>
                        </a:rPr>
                        <a:t>4</a:t>
                      </a:r>
                      <a:endParaRPr lang="he-IL" sz="12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 dirty="0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  <a:endParaRPr lang="he-IL" sz="12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  <a:endParaRPr lang="he-IL" sz="1200" b="0" i="0" u="none" strike="noStrike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100" u="none" strike="noStrike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  <a:endParaRPr lang="he-IL" sz="1100" b="0" i="0" u="none" strike="noStrike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</a:tr>
              <a:tr h="615666"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סמכויות אכיפה, איסוף מידע</a:t>
                      </a:r>
                      <a:endParaRPr lang="he-IL" sz="1100" b="1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17.5%</a:t>
                      </a:r>
                      <a:endParaRPr lang="he-IL" sz="11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1.9</a:t>
                      </a:r>
                      <a:endParaRPr lang="he-IL" sz="12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 dirty="0">
                          <a:solidFill>
                            <a:schemeClr val="bg1"/>
                          </a:solidFill>
                          <a:effectLst/>
                        </a:rPr>
                        <a:t>4.3</a:t>
                      </a:r>
                      <a:endParaRPr lang="he-IL" sz="12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1.3</a:t>
                      </a:r>
                      <a:endParaRPr lang="he-IL" sz="12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>
                          <a:solidFill>
                            <a:schemeClr val="bg1"/>
                          </a:solidFill>
                          <a:effectLst/>
                        </a:rPr>
                        <a:t>1.3</a:t>
                      </a:r>
                      <a:endParaRPr lang="he-IL" sz="1200" b="0" i="0" u="none" strike="noStrike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2.7</a:t>
                      </a:r>
                      <a:endParaRPr lang="he-IL" sz="11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</a:tr>
              <a:tr h="548746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סמכויות אכיפה, תיקון פגמים</a:t>
                      </a:r>
                      <a:endParaRPr lang="he-IL" sz="1100" b="1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17.5%</a:t>
                      </a:r>
                      <a:endParaRPr lang="he-IL" sz="11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>
                          <a:solidFill>
                            <a:schemeClr val="bg1"/>
                          </a:solidFill>
                          <a:effectLst/>
                        </a:rPr>
                        <a:t>5.0</a:t>
                      </a:r>
                      <a:endParaRPr lang="he-IL" sz="1200" b="0" i="0" u="none" strike="noStrike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 dirty="0">
                          <a:solidFill>
                            <a:schemeClr val="bg1"/>
                          </a:solidFill>
                          <a:effectLst/>
                        </a:rPr>
                        <a:t>4.2</a:t>
                      </a:r>
                      <a:endParaRPr lang="he-IL" sz="12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 dirty="0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  <a:endParaRPr lang="he-IL" sz="12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 dirty="0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  <a:endParaRPr lang="he-IL" sz="12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100" u="none" strike="noStrike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  <a:endParaRPr lang="he-IL" sz="1100" b="0" i="0" u="none" strike="noStrike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</a:tr>
              <a:tr h="655819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סמכויות ענישה והתערבות בניהול</a:t>
                      </a:r>
                      <a:endParaRPr lang="he-IL" sz="1100" b="1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15%</a:t>
                      </a:r>
                      <a:endParaRPr lang="he-IL" sz="11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 dirty="0">
                          <a:solidFill>
                            <a:schemeClr val="bg1"/>
                          </a:solidFill>
                          <a:effectLst/>
                        </a:rPr>
                        <a:t>4.0</a:t>
                      </a:r>
                      <a:endParaRPr lang="he-IL" sz="12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 dirty="0">
                          <a:solidFill>
                            <a:schemeClr val="bg1"/>
                          </a:solidFill>
                          <a:effectLst/>
                        </a:rPr>
                        <a:t>3.2</a:t>
                      </a:r>
                      <a:endParaRPr lang="he-IL" sz="12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 dirty="0">
                          <a:solidFill>
                            <a:schemeClr val="bg1"/>
                          </a:solidFill>
                          <a:effectLst/>
                        </a:rPr>
                        <a:t>2.8</a:t>
                      </a:r>
                      <a:endParaRPr lang="he-IL" sz="12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200" u="none" strike="noStrike" dirty="0">
                          <a:solidFill>
                            <a:schemeClr val="bg1"/>
                          </a:solidFill>
                          <a:effectLst/>
                        </a:rPr>
                        <a:t>2.8</a:t>
                      </a:r>
                      <a:endParaRPr lang="he-IL" sz="12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3.8</a:t>
                      </a:r>
                      <a:endParaRPr lang="he-IL" sz="1100" b="0" i="0" u="none" strike="noStrike" dirty="0">
                        <a:solidFill>
                          <a:schemeClr val="bg1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solidFill>
                      <a:schemeClr val="tx1"/>
                    </a:solidFill>
                  </a:tcPr>
                </a:tc>
              </a:tr>
              <a:tr h="374753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1" u="none" strike="noStrike" dirty="0">
                          <a:effectLst/>
                        </a:rPr>
                        <a:t>ציון ממוצע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rgbClr val="00002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600" b="1" u="none" strike="noStrike" dirty="0">
                          <a:effectLst/>
                        </a:rPr>
                        <a:t>100%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rgbClr val="00002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1" u="none" strike="noStrike" dirty="0">
                          <a:effectLst/>
                        </a:rPr>
                        <a:t>4.23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rgbClr val="00002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1" u="none" strike="noStrike" dirty="0">
                          <a:effectLst/>
                        </a:rPr>
                        <a:t>4.0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rgbClr val="00002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1" u="none" strike="noStrike" dirty="0">
                          <a:effectLst/>
                        </a:rPr>
                        <a:t>3.1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rgbClr val="00002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1" u="none" strike="noStrike" dirty="0">
                          <a:effectLst/>
                        </a:rPr>
                        <a:t>3.2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rgbClr val="00002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1" u="none" strike="noStrike" dirty="0">
                          <a:effectLst/>
                        </a:rPr>
                        <a:t>3.90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rgbClr val="00002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7986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600" b="1" u="none" strike="noStrike" dirty="0">
                          <a:effectLst/>
                        </a:rPr>
                        <a:t>דירוג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rgbClr val="00002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600" b="1" u="none" strike="noStrike" dirty="0">
                          <a:effectLst/>
                        </a:rPr>
                        <a:t> 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rgbClr val="00002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600" b="1" u="none" strike="noStrike" dirty="0">
                          <a:effectLst/>
                        </a:rPr>
                        <a:t>1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rgbClr val="00002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600" b="1" u="none" strike="noStrike" dirty="0">
                          <a:effectLst/>
                        </a:rPr>
                        <a:t>2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rgbClr val="00002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600" b="1" u="none" strike="noStrike" dirty="0">
                          <a:effectLst/>
                        </a:rPr>
                        <a:t>4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rgbClr val="00002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600" b="1" u="none" strike="noStrike" dirty="0">
                          <a:effectLst/>
                        </a:rPr>
                        <a:t>5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rgbClr val="00002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600" b="1" u="none" strike="noStrike" dirty="0">
                          <a:effectLst/>
                        </a:rPr>
                        <a:t>3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rgbClr val="00002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1904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051720" y="5715"/>
            <a:ext cx="709228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מבנה הרשות</a:t>
            </a:r>
            <a:endParaRPr lang="he-IL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Picture 2" descr="C:\Users\Shabed\Downloads\isra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67" y="5877272"/>
            <a:ext cx="597074" cy="73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6048690"/>
              </p:ext>
            </p:extLst>
          </p:nvPr>
        </p:nvGraphicFramePr>
        <p:xfrm>
          <a:off x="0" y="3394740"/>
          <a:ext cx="2195670" cy="164592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195670"/>
              </a:tblGrid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מבנה רשויות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הפיקוח בישראל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עצמאות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רשות פיקוח פיננסית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  <a:effectLst/>
                        </a:rPr>
                        <a:t>מבנה הרשות</a:t>
                      </a:r>
                      <a:endParaRPr lang="he-IL" sz="12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תפקידי הרשות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תקציב ועובדי הרשות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סמכויות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הסדרה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3" name="מלבן 12"/>
          <p:cNvSpPr/>
          <p:nvPr/>
        </p:nvSpPr>
        <p:spPr>
          <a:xfrm>
            <a:off x="-70" y="6559554"/>
            <a:ext cx="205172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משרד האוצר</a:t>
            </a:r>
            <a:endParaRPr lang="he-IL" sz="1050" dirty="0">
              <a:solidFill>
                <a:schemeClr val="bg1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2051650" y="5653787"/>
            <a:ext cx="70923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he-IL" sz="2000" b="1" dirty="0" smtClean="0"/>
              <a:t>הרשות </a:t>
            </a:r>
            <a:r>
              <a:rPr lang="he-IL" sz="2000" b="1" dirty="0"/>
              <a:t>תפעל כיחידה </a:t>
            </a:r>
            <a:r>
              <a:rPr lang="he-IL" sz="2000" b="1" dirty="0" smtClean="0"/>
              <a:t>ממשלתית </a:t>
            </a:r>
            <a:r>
              <a:rPr lang="he-IL" sz="2000" b="1" dirty="0"/>
              <a:t>עצמאית ונפרדת כשהשר הממונה יהיה שר האוצר, וזאת בדומה </a:t>
            </a:r>
            <a:r>
              <a:rPr lang="he-IL" sz="2000" b="1"/>
              <a:t>לרשות </a:t>
            </a:r>
            <a:r>
              <a:rPr lang="he-IL" sz="2000" b="1" smtClean="0"/>
              <a:t>הגבלים </a:t>
            </a:r>
            <a:r>
              <a:rPr lang="he-IL" sz="2000" b="1" dirty="0"/>
              <a:t>עסקיים</a:t>
            </a:r>
          </a:p>
        </p:txBody>
      </p:sp>
      <p:sp>
        <p:nvSpPr>
          <p:cNvPr id="6" name="מלבן 5"/>
          <p:cNvSpPr/>
          <p:nvPr/>
        </p:nvSpPr>
        <p:spPr>
          <a:xfrm>
            <a:off x="2312394" y="1628752"/>
            <a:ext cx="1872260" cy="23763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lvl="1" algn="ctr"/>
            <a:r>
              <a:rPr lang="en-US" sz="1600" dirty="0"/>
              <a:t> </a:t>
            </a:r>
            <a:r>
              <a:rPr lang="he-IL" sz="1600" dirty="0"/>
              <a:t>הקמת רשות עצמאית כחלק ממשרד האוצר, וזאת בדומה למודל הקיים היום לגבי רשות הגבלים עסקיים. </a:t>
            </a:r>
            <a:endParaRPr lang="en-US" sz="1400" dirty="0"/>
          </a:p>
        </p:txBody>
      </p:sp>
      <p:sp>
        <p:nvSpPr>
          <p:cNvPr id="14" name="מלבן 13"/>
          <p:cNvSpPr/>
          <p:nvPr/>
        </p:nvSpPr>
        <p:spPr>
          <a:xfrm>
            <a:off x="4716020" y="1628752"/>
            <a:ext cx="1872260" cy="23763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lvl="1" algn="ctr"/>
            <a:r>
              <a:rPr lang="he-IL" sz="1600" dirty="0"/>
              <a:t>השארת המצב הקיים על כנו שבו אגף שוק ההון הוא חלק אינטגרלי ממשרד האוצר, תוך מתן כלים לחיזוק עצמאות האגף</a:t>
            </a:r>
            <a:r>
              <a:rPr lang="he-IL" sz="1600" dirty="0" smtClean="0"/>
              <a:t>.</a:t>
            </a:r>
            <a:endParaRPr lang="en-US" sz="1400" dirty="0"/>
          </a:p>
        </p:txBody>
      </p:sp>
      <p:sp>
        <p:nvSpPr>
          <p:cNvPr id="15" name="מלבן 14"/>
          <p:cNvSpPr/>
          <p:nvPr/>
        </p:nvSpPr>
        <p:spPr>
          <a:xfrm>
            <a:off x="7065054" y="1620493"/>
            <a:ext cx="1872260" cy="23763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lvl="1" algn="ctr"/>
            <a:r>
              <a:rPr lang="he-IL" sz="1600" dirty="0"/>
              <a:t>תאגיד סטטוטורי הפועל מכוח חוק ייעודי, ואשר לא יהיה חלק ממשרדי הממשלה. במודל זה פועלים רשות ניירות ערך ובנק ישראל</a:t>
            </a:r>
            <a:r>
              <a:rPr lang="he-IL" sz="1600" dirty="0" smtClean="0"/>
              <a:t>.</a:t>
            </a:r>
            <a:endParaRPr lang="en-US" sz="1400" dirty="0"/>
          </a:p>
        </p:txBody>
      </p:sp>
      <p:cxnSp>
        <p:nvCxnSpPr>
          <p:cNvPr id="8" name="מחבר ישר 7"/>
          <p:cNvCxnSpPr/>
          <p:nvPr/>
        </p:nvCxnSpPr>
        <p:spPr>
          <a:xfrm>
            <a:off x="2312394" y="1340712"/>
            <a:ext cx="662492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מלבן 17"/>
          <p:cNvSpPr/>
          <p:nvPr/>
        </p:nvSpPr>
        <p:spPr>
          <a:xfrm>
            <a:off x="2051650" y="836642"/>
            <a:ext cx="7092350" cy="496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he-IL" sz="2000" b="1" dirty="0" smtClean="0"/>
              <a:t>מודלים שנבחנו</a:t>
            </a:r>
            <a:endParaRPr lang="he-IL" sz="2000" b="1" dirty="0"/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365" y="1138317"/>
            <a:ext cx="964849" cy="964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מחבר ישר 15"/>
          <p:cNvCxnSpPr/>
          <p:nvPr/>
        </p:nvCxnSpPr>
        <p:spPr>
          <a:xfrm>
            <a:off x="2312394" y="5733320"/>
            <a:ext cx="662492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מלבן 16"/>
          <p:cNvSpPr/>
          <p:nvPr/>
        </p:nvSpPr>
        <p:spPr>
          <a:xfrm>
            <a:off x="2051650" y="5229250"/>
            <a:ext cx="7092350" cy="496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he-IL" sz="2000" b="1" dirty="0" smtClean="0"/>
              <a:t>מודל נבחר</a:t>
            </a:r>
            <a:endParaRPr lang="he-IL" sz="2000" b="1" dirty="0"/>
          </a:p>
        </p:txBody>
      </p:sp>
      <p:sp>
        <p:nvSpPr>
          <p:cNvPr id="21" name="מלבן 20"/>
          <p:cNvSpPr/>
          <p:nvPr/>
        </p:nvSpPr>
        <p:spPr>
          <a:xfrm>
            <a:off x="0" y="-10918"/>
            <a:ext cx="205172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הצעת החוק להקמת רשות </a:t>
            </a:r>
            <a:r>
              <a:rPr lang="he-IL" sz="1050" b="1" dirty="0">
                <a:solidFill>
                  <a:schemeClr val="bg1"/>
                </a:solidFill>
              </a:rPr>
              <a:t>שוק ההון, ביטוח וחיסכון</a:t>
            </a:r>
            <a:endParaRPr lang="he-IL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305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051720" y="5715"/>
            <a:ext cx="709228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מבנה הרשות</a:t>
            </a:r>
            <a:endParaRPr lang="he-IL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Picture 2" descr="C:\Users\Shabed\Downloads\isra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67" y="5877272"/>
            <a:ext cx="597074" cy="73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0374748"/>
              </p:ext>
            </p:extLst>
          </p:nvPr>
        </p:nvGraphicFramePr>
        <p:xfrm>
          <a:off x="0" y="3394740"/>
          <a:ext cx="2195670" cy="164592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195670"/>
              </a:tblGrid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מבנה רשויות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הפיקוח בישראל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עצמאות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רשות פיקוח פיננסית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  <a:effectLst/>
                        </a:rPr>
                        <a:t>מבנה הרשות</a:t>
                      </a:r>
                      <a:endParaRPr lang="he-IL" sz="12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תפקידי הרשות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תקציב ועובדי הרשות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סמכויות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הסדרה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3" name="מלבן 12"/>
          <p:cNvSpPr/>
          <p:nvPr/>
        </p:nvSpPr>
        <p:spPr>
          <a:xfrm>
            <a:off x="-70" y="6559554"/>
            <a:ext cx="205172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משרד האוצר</a:t>
            </a:r>
            <a:endParaRPr lang="he-IL" sz="1050" dirty="0">
              <a:solidFill>
                <a:schemeClr val="bg1"/>
              </a:solidFill>
            </a:endParaRPr>
          </a:p>
        </p:txBody>
      </p:sp>
      <p:pic>
        <p:nvPicPr>
          <p:cNvPr id="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365" y="1138317"/>
            <a:ext cx="964849" cy="964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מלבן 21"/>
          <p:cNvSpPr/>
          <p:nvPr/>
        </p:nvSpPr>
        <p:spPr>
          <a:xfrm>
            <a:off x="5220090" y="1879476"/>
            <a:ext cx="2064575" cy="134376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lvl="1" algn="ctr" rtl="1"/>
            <a:r>
              <a:rPr lang="he-IL" sz="1400" dirty="0" smtClean="0"/>
              <a:t>ממונה על ידי שר האוצר</a:t>
            </a:r>
            <a:endParaRPr lang="en-US" sz="1200" dirty="0"/>
          </a:p>
        </p:txBody>
      </p:sp>
      <p:cxnSp>
        <p:nvCxnSpPr>
          <p:cNvPr id="23" name="מחבר ישר 22"/>
          <p:cNvCxnSpPr/>
          <p:nvPr/>
        </p:nvCxnSpPr>
        <p:spPr>
          <a:xfrm>
            <a:off x="7932755" y="1869207"/>
            <a:ext cx="0" cy="134376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מלבן 24"/>
          <p:cNvSpPr/>
          <p:nvPr/>
        </p:nvSpPr>
        <p:spPr>
          <a:xfrm>
            <a:off x="2765964" y="1879477"/>
            <a:ext cx="2256025" cy="134376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lvl="1" algn="ctr" rtl="1"/>
            <a:r>
              <a:rPr lang="he-IL" sz="1400" dirty="0" smtClean="0"/>
              <a:t>תקופת כהונה לחמש שנים ללא הארכה</a:t>
            </a:r>
            <a:endParaRPr lang="en-US" sz="1200" dirty="0"/>
          </a:p>
        </p:txBody>
      </p:sp>
      <p:sp>
        <p:nvSpPr>
          <p:cNvPr id="27" name="מלבן 26"/>
          <p:cNvSpPr/>
          <p:nvPr/>
        </p:nvSpPr>
        <p:spPr>
          <a:xfrm>
            <a:off x="7955749" y="2670066"/>
            <a:ext cx="11528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2400" b="1" dirty="0" smtClean="0"/>
              <a:t>הממונה</a:t>
            </a:r>
            <a:endParaRPr lang="he-IL" sz="2400" b="1" dirty="0"/>
          </a:p>
        </p:txBody>
      </p:sp>
      <p:sp>
        <p:nvSpPr>
          <p:cNvPr id="39" name="מלבן 38"/>
          <p:cNvSpPr/>
          <p:nvPr/>
        </p:nvSpPr>
        <p:spPr>
          <a:xfrm>
            <a:off x="6780595" y="3645032"/>
            <a:ext cx="1008140" cy="134376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lvl="1" algn="ctr" rtl="1"/>
            <a:r>
              <a:rPr lang="he-IL" sz="1400" dirty="0" smtClean="0"/>
              <a:t>עובד מדינה אחד</a:t>
            </a:r>
            <a:endParaRPr lang="en-US" sz="1200" dirty="0"/>
          </a:p>
        </p:txBody>
      </p:sp>
      <p:cxnSp>
        <p:nvCxnSpPr>
          <p:cNvPr id="40" name="מחבר ישר 39"/>
          <p:cNvCxnSpPr/>
          <p:nvPr/>
        </p:nvCxnSpPr>
        <p:spPr>
          <a:xfrm>
            <a:off x="7932755" y="3645032"/>
            <a:ext cx="0" cy="134376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מלבן 40"/>
          <p:cNvSpPr/>
          <p:nvPr/>
        </p:nvSpPr>
        <p:spPr>
          <a:xfrm>
            <a:off x="5160369" y="3645032"/>
            <a:ext cx="1548215" cy="134376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lvl="1" algn="ctr" rtl="1"/>
            <a:r>
              <a:rPr lang="he-IL" sz="1400" dirty="0" smtClean="0"/>
              <a:t>היועץ המשפטי של משרד האוצר או מי מטעמו</a:t>
            </a:r>
            <a:endParaRPr lang="en-US" sz="1200" dirty="0"/>
          </a:p>
        </p:txBody>
      </p:sp>
      <p:sp>
        <p:nvSpPr>
          <p:cNvPr id="42" name="מלבן 41"/>
          <p:cNvSpPr/>
          <p:nvPr/>
        </p:nvSpPr>
        <p:spPr>
          <a:xfrm>
            <a:off x="2243964" y="3645031"/>
            <a:ext cx="1044000" cy="134376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lvl="1" algn="ctr" rtl="1"/>
            <a:r>
              <a:rPr lang="he-IL" sz="1400" dirty="0" smtClean="0"/>
              <a:t>נדרש קוורום של שלושה חברים</a:t>
            </a:r>
            <a:endParaRPr lang="en-US" sz="1200" dirty="0"/>
          </a:p>
        </p:txBody>
      </p:sp>
      <p:sp>
        <p:nvSpPr>
          <p:cNvPr id="44" name="מלבן 43"/>
          <p:cNvSpPr/>
          <p:nvPr/>
        </p:nvSpPr>
        <p:spPr>
          <a:xfrm>
            <a:off x="7994225" y="4268695"/>
            <a:ext cx="107593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he-IL" sz="2400" b="1" dirty="0" smtClean="0"/>
              <a:t>ועדה</a:t>
            </a:r>
          </a:p>
          <a:p>
            <a:pPr algn="ctr" rtl="1"/>
            <a:r>
              <a:rPr lang="he-IL" sz="2400" b="1" dirty="0" smtClean="0"/>
              <a:t>מייעצת</a:t>
            </a:r>
            <a:endParaRPr lang="he-IL" sz="2400" b="1" dirty="0"/>
          </a:p>
        </p:txBody>
      </p:sp>
      <p:sp>
        <p:nvSpPr>
          <p:cNvPr id="46" name="מלבן 45"/>
          <p:cNvSpPr/>
          <p:nvPr/>
        </p:nvSpPr>
        <p:spPr>
          <a:xfrm>
            <a:off x="3347830" y="3645030"/>
            <a:ext cx="1756708" cy="134376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lvl="1" algn="ctr" rtl="1"/>
            <a:r>
              <a:rPr lang="he-IL" sz="1400" dirty="0" smtClean="0"/>
              <a:t>שלושה </a:t>
            </a:r>
            <a:r>
              <a:rPr lang="he-IL" sz="1400" dirty="0"/>
              <a:t>חברים נוספים שהם אנשי משק וכלכלה או מוסדות להשכלה גבוהה.</a:t>
            </a:r>
            <a:endParaRPr lang="en-US" sz="1200" dirty="0"/>
          </a:p>
        </p:txBody>
      </p:sp>
      <p:pic>
        <p:nvPicPr>
          <p:cNvPr id="48" name="Picture 3" descr="C:\Users\Shabed\Downloads\businessman1 (1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145" y="1941216"/>
            <a:ext cx="758455" cy="758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4" descr="C:\Users\Shabed\Downloads\business128 (4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7990" y="3764625"/>
            <a:ext cx="632600" cy="63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מלבן 31"/>
          <p:cNvSpPr/>
          <p:nvPr/>
        </p:nvSpPr>
        <p:spPr>
          <a:xfrm>
            <a:off x="0" y="-10918"/>
            <a:ext cx="205172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הצעת החוק להקמת רשות </a:t>
            </a:r>
            <a:r>
              <a:rPr lang="he-IL" sz="1050" b="1" dirty="0">
                <a:solidFill>
                  <a:schemeClr val="bg1"/>
                </a:solidFill>
              </a:rPr>
              <a:t>שוק ההון, ביטוח וחיסכון</a:t>
            </a:r>
            <a:endParaRPr lang="he-IL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189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051720" y="5715"/>
            <a:ext cx="709228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תפקידי הרשות</a:t>
            </a:r>
            <a:endParaRPr lang="he-IL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Picture 2" descr="C:\Users\Shabed\Downloads\isra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67" y="5877272"/>
            <a:ext cx="597074" cy="73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7536652"/>
              </p:ext>
            </p:extLst>
          </p:nvPr>
        </p:nvGraphicFramePr>
        <p:xfrm>
          <a:off x="0" y="3394740"/>
          <a:ext cx="2195670" cy="164592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195670"/>
              </a:tblGrid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מבנה רשויות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הפיקוח בישראל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עצמאות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רשות פיקוח פיננסית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מבנה הרשות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  <a:effectLst/>
                        </a:rPr>
                        <a:t>תפקידי הרשות</a:t>
                      </a:r>
                      <a:endParaRPr lang="he-IL" sz="12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תקציב ועובדי הרשות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סמכויות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הסדרה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3" name="מלבן 12"/>
          <p:cNvSpPr/>
          <p:nvPr/>
        </p:nvSpPr>
        <p:spPr>
          <a:xfrm>
            <a:off x="-70" y="6559554"/>
            <a:ext cx="205172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משרד האוצר</a:t>
            </a:r>
            <a:endParaRPr lang="he-IL" sz="1050" dirty="0">
              <a:solidFill>
                <a:schemeClr val="bg1"/>
              </a:solidFill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365" y="1138317"/>
            <a:ext cx="964849" cy="964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מלבן 8"/>
          <p:cNvSpPr/>
          <p:nvPr/>
        </p:nvSpPr>
        <p:spPr>
          <a:xfrm>
            <a:off x="2267680" y="1268701"/>
            <a:ext cx="5377035" cy="11521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just" rtl="1"/>
            <a:r>
              <a:rPr lang="he-IL" sz="2400" b="1" dirty="0">
                <a:solidFill>
                  <a:schemeClr val="tx1"/>
                </a:solidFill>
              </a:rPr>
              <a:t>שמירה על עניינם של המבוטחים, העמיתים ולקוחות הגופים המפוקחים.</a:t>
            </a:r>
          </a:p>
        </p:txBody>
      </p:sp>
      <p:sp>
        <p:nvSpPr>
          <p:cNvPr id="11" name="מלבן 10"/>
          <p:cNvSpPr/>
          <p:nvPr/>
        </p:nvSpPr>
        <p:spPr>
          <a:xfrm>
            <a:off x="7740440" y="1268700"/>
            <a:ext cx="1280845" cy="115216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just" rtl="1"/>
            <a:endParaRPr lang="he-IL" sz="2400" b="1" dirty="0"/>
          </a:p>
        </p:txBody>
      </p:sp>
      <p:sp>
        <p:nvSpPr>
          <p:cNvPr id="14" name="מלבן 13"/>
          <p:cNvSpPr/>
          <p:nvPr/>
        </p:nvSpPr>
        <p:spPr>
          <a:xfrm>
            <a:off x="2267680" y="2603756"/>
            <a:ext cx="5377035" cy="11521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just" rtl="1"/>
            <a:r>
              <a:rPr lang="he-IL" sz="2400" b="1" dirty="0">
                <a:solidFill>
                  <a:schemeClr val="tx1"/>
                </a:solidFill>
              </a:rPr>
              <a:t>הבטחת יציבותם וניהולם התקין של הגופים המפוקחים, וזאת על מנת לקיים את התחייבויותיהם ללקוחותיהם.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5" name="מלבן 14"/>
          <p:cNvSpPr/>
          <p:nvPr/>
        </p:nvSpPr>
        <p:spPr>
          <a:xfrm>
            <a:off x="7740440" y="2603755"/>
            <a:ext cx="1280845" cy="115216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just" rtl="1"/>
            <a:endParaRPr lang="he-IL" sz="2400" b="1" dirty="0"/>
          </a:p>
        </p:txBody>
      </p:sp>
      <p:sp>
        <p:nvSpPr>
          <p:cNvPr id="16" name="מלבן 15"/>
          <p:cNvSpPr/>
          <p:nvPr/>
        </p:nvSpPr>
        <p:spPr>
          <a:xfrm>
            <a:off x="2267679" y="3933069"/>
            <a:ext cx="5377035" cy="11521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just" rtl="1"/>
            <a:r>
              <a:rPr lang="he-IL" sz="2400" b="1" dirty="0">
                <a:solidFill>
                  <a:schemeClr val="tx1"/>
                </a:solidFill>
              </a:rPr>
              <a:t>קידום התחרות בשוק ההון, הביטוח והחיסכון ובמערכת הפיננסית.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7" name="מלבן 16"/>
          <p:cNvSpPr/>
          <p:nvPr/>
        </p:nvSpPr>
        <p:spPr>
          <a:xfrm>
            <a:off x="7740439" y="3933068"/>
            <a:ext cx="1280845" cy="115216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just" rtl="1"/>
            <a:endParaRPr lang="he-IL" sz="2400" b="1" dirty="0"/>
          </a:p>
        </p:txBody>
      </p:sp>
      <p:sp>
        <p:nvSpPr>
          <p:cNvPr id="18" name="מלבן 17"/>
          <p:cNvSpPr/>
          <p:nvPr/>
        </p:nvSpPr>
        <p:spPr>
          <a:xfrm>
            <a:off x="2267678" y="5246311"/>
            <a:ext cx="5377035" cy="11521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just" rtl="1"/>
            <a:r>
              <a:rPr lang="he-IL" sz="2400" b="1" dirty="0">
                <a:solidFill>
                  <a:schemeClr val="tx1"/>
                </a:solidFill>
              </a:rPr>
              <a:t>עידוד חדשנות טכנולוגית ועסקית.</a:t>
            </a:r>
          </a:p>
        </p:txBody>
      </p:sp>
      <p:sp>
        <p:nvSpPr>
          <p:cNvPr id="19" name="מלבן 18"/>
          <p:cNvSpPr/>
          <p:nvPr/>
        </p:nvSpPr>
        <p:spPr>
          <a:xfrm>
            <a:off x="7740438" y="5246310"/>
            <a:ext cx="1280845" cy="115216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just" rtl="1"/>
            <a:endParaRPr lang="he-IL" sz="2400" b="1" dirty="0"/>
          </a:p>
        </p:txBody>
      </p:sp>
      <p:pic>
        <p:nvPicPr>
          <p:cNvPr id="1026" name="Picture 2" descr="C:\Users\Shabed\Downloads\familiar17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2309" y="1413866"/>
            <a:ext cx="877135" cy="877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42309" y="2737721"/>
            <a:ext cx="877135" cy="877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42309" y="4063489"/>
            <a:ext cx="877135" cy="877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42309" y="5374416"/>
            <a:ext cx="877135" cy="877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מלבן 23"/>
          <p:cNvSpPr/>
          <p:nvPr/>
        </p:nvSpPr>
        <p:spPr>
          <a:xfrm>
            <a:off x="0" y="-10918"/>
            <a:ext cx="205172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הצעת החוק להקמת רשות </a:t>
            </a:r>
            <a:r>
              <a:rPr lang="he-IL" sz="1050" b="1" dirty="0">
                <a:solidFill>
                  <a:schemeClr val="bg1"/>
                </a:solidFill>
              </a:rPr>
              <a:t>שוק ההון, ביטוח וחיסכון</a:t>
            </a:r>
            <a:endParaRPr lang="he-IL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61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051720" y="5715"/>
            <a:ext cx="709228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תקציב ועובדי הרשות</a:t>
            </a:r>
            <a:endParaRPr lang="he-IL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Picture 2" descr="C:\Users\Shabed\Downloads\isra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67" y="5877272"/>
            <a:ext cx="597074" cy="73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7096809"/>
              </p:ext>
            </p:extLst>
          </p:nvPr>
        </p:nvGraphicFramePr>
        <p:xfrm>
          <a:off x="0" y="3394740"/>
          <a:ext cx="2195670" cy="164592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195670"/>
              </a:tblGrid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מבנה רשויות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הפיקוח בישראל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עצמאות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רשות פיקוח פיננסית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מבנה הרשות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תפקידי הרשות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  <a:effectLst/>
                        </a:rPr>
                        <a:t>תקציב  ועובדי הרשות</a:t>
                      </a:r>
                      <a:endParaRPr lang="he-IL" sz="12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סמכויות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הסדרה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3" name="מלבן 12"/>
          <p:cNvSpPr/>
          <p:nvPr/>
        </p:nvSpPr>
        <p:spPr>
          <a:xfrm>
            <a:off x="-70" y="6559554"/>
            <a:ext cx="205172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משרד האוצר</a:t>
            </a:r>
            <a:endParaRPr lang="he-IL" sz="1050" dirty="0">
              <a:solidFill>
                <a:schemeClr val="bg1"/>
              </a:solidFill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365" y="1138317"/>
            <a:ext cx="964849" cy="964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מלבן 8"/>
          <p:cNvSpPr/>
          <p:nvPr/>
        </p:nvSpPr>
        <p:spPr>
          <a:xfrm>
            <a:off x="2051720" y="1268700"/>
            <a:ext cx="59767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rtl="1"/>
            <a:r>
              <a:rPr lang="he-IL" sz="2400" b="1" dirty="0" smtClean="0"/>
              <a:t>הרשות </a:t>
            </a:r>
            <a:r>
              <a:rPr lang="he-IL" sz="2400" b="1" dirty="0"/>
              <a:t>תתוקצב בסעיף תקציבי נפרד בתקציב המדינה. הממונה יהיה האחראי על סעיף התקציב</a:t>
            </a:r>
            <a:r>
              <a:rPr lang="he-IL" sz="2400" b="1" dirty="0" smtClean="0"/>
              <a:t>.</a:t>
            </a:r>
          </a:p>
          <a:p>
            <a:pPr lvl="0" algn="r" rtl="1"/>
            <a:endParaRPr lang="he-IL" sz="2400" b="1" dirty="0" smtClean="0"/>
          </a:p>
          <a:p>
            <a:pPr lvl="0" algn="r" rtl="1"/>
            <a:r>
              <a:rPr lang="he-IL" sz="2400" b="1" dirty="0" smtClean="0"/>
              <a:t>אגרות רשות מהגורמים המפוקחים יועברו לתקציב המדינה.</a:t>
            </a:r>
          </a:p>
          <a:p>
            <a:pPr lvl="0" algn="r" rtl="1"/>
            <a:endParaRPr lang="he-IL" sz="2400" b="1" dirty="0" smtClean="0"/>
          </a:p>
          <a:p>
            <a:pPr lvl="0" algn="r" rtl="1"/>
            <a:r>
              <a:rPr lang="he-IL" sz="2400" b="1" dirty="0"/>
              <a:t>עובדי הרשות יהיו עובדי מדינה.</a:t>
            </a:r>
          </a:p>
          <a:p>
            <a:pPr lvl="0" algn="r" rtl="1"/>
            <a:endParaRPr lang="he-IL" sz="2400" b="1" dirty="0"/>
          </a:p>
          <a:p>
            <a:pPr lvl="0" algn="r" rtl="1"/>
            <a:r>
              <a:rPr lang="he-IL" sz="2400" b="1" dirty="0"/>
              <a:t>לרשות יועברו </a:t>
            </a:r>
            <a:r>
              <a:rPr lang="he-IL" sz="2400" b="1" dirty="0" smtClean="0"/>
              <a:t>עובדי </a:t>
            </a:r>
            <a:r>
              <a:rPr lang="he-IL" sz="2400" b="1" dirty="0"/>
              <a:t>אגף שוק ההון, ביטוח וחיסכון.</a:t>
            </a:r>
          </a:p>
          <a:p>
            <a:pPr lvl="0" algn="r" rtl="1"/>
            <a:endParaRPr lang="he-IL" sz="2400" b="1" dirty="0"/>
          </a:p>
          <a:p>
            <a:pPr lvl="0" algn="r" rtl="1"/>
            <a:endParaRPr lang="he-IL" sz="2400" b="1" dirty="0" smtClean="0"/>
          </a:p>
          <a:p>
            <a:pPr lvl="0" algn="r" rtl="1"/>
            <a:endParaRPr lang="he-IL" sz="2400" b="1" dirty="0" smtClean="0"/>
          </a:p>
          <a:p>
            <a:pPr lvl="0" algn="r" rtl="1"/>
            <a:endParaRPr lang="he-IL" sz="2400" b="1" dirty="0" smtClean="0"/>
          </a:p>
        </p:txBody>
      </p:sp>
      <p:sp>
        <p:nvSpPr>
          <p:cNvPr id="16" name="מלבן 15"/>
          <p:cNvSpPr/>
          <p:nvPr/>
        </p:nvSpPr>
        <p:spPr>
          <a:xfrm>
            <a:off x="8028480" y="1335584"/>
            <a:ext cx="1058550" cy="216542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just" rtl="1"/>
            <a:endParaRPr lang="he-IL" sz="2400" b="1" dirty="0"/>
          </a:p>
        </p:txBody>
      </p:sp>
      <p:sp>
        <p:nvSpPr>
          <p:cNvPr id="17" name="מלבן 16"/>
          <p:cNvSpPr/>
          <p:nvPr/>
        </p:nvSpPr>
        <p:spPr>
          <a:xfrm>
            <a:off x="8028480" y="3965802"/>
            <a:ext cx="1058550" cy="284766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just" rtl="1"/>
            <a:endParaRPr lang="he-IL" sz="2400" b="1" dirty="0"/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9057" y="1911505"/>
            <a:ext cx="797395" cy="797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7215" y="4935925"/>
            <a:ext cx="797395" cy="797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מלבן 13"/>
          <p:cNvSpPr/>
          <p:nvPr/>
        </p:nvSpPr>
        <p:spPr>
          <a:xfrm>
            <a:off x="0" y="-10918"/>
            <a:ext cx="205172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הצעת החוק להקמת רשות </a:t>
            </a:r>
            <a:r>
              <a:rPr lang="he-IL" sz="1050" b="1" dirty="0">
                <a:solidFill>
                  <a:schemeClr val="bg1"/>
                </a:solidFill>
              </a:rPr>
              <a:t>שוק ההון, ביטוח וחיסכון</a:t>
            </a:r>
            <a:endParaRPr lang="he-IL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305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051720" y="5715"/>
            <a:ext cx="709228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סמכויות הסדרה</a:t>
            </a:r>
            <a:endParaRPr lang="he-IL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Picture 2" descr="C:\Users\Shabed\Downloads\isra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67" y="5877272"/>
            <a:ext cx="597074" cy="73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2178850"/>
              </p:ext>
            </p:extLst>
          </p:nvPr>
        </p:nvGraphicFramePr>
        <p:xfrm>
          <a:off x="0" y="3394740"/>
          <a:ext cx="2195670" cy="164592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195670"/>
              </a:tblGrid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מבנה רשויות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הפיקוח בישראל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עצמאות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רשות פיקוח פיננסית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מבנה הרשות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תפקידי הרשות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תקציב ועובדי</a:t>
                      </a:r>
                      <a:r>
                        <a:rPr lang="he-IL" sz="12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he-IL" sz="1200" b="0" dirty="0" smtClean="0">
                          <a:solidFill>
                            <a:schemeClr val="bg1"/>
                          </a:solidFill>
                          <a:effectLst/>
                        </a:rPr>
                        <a:t>הרשות</a:t>
                      </a:r>
                      <a:endParaRPr lang="he-IL" sz="1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01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  <a:effectLst/>
                        </a:rPr>
                        <a:t>סמכויות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הסדרה</a:t>
                      </a:r>
                      <a:endParaRPr lang="he-IL" sz="12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מלבן 12"/>
          <p:cNvSpPr/>
          <p:nvPr/>
        </p:nvSpPr>
        <p:spPr>
          <a:xfrm>
            <a:off x="-70" y="6559554"/>
            <a:ext cx="205172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משרד האוצר</a:t>
            </a:r>
            <a:endParaRPr lang="he-IL" sz="1050" dirty="0">
              <a:solidFill>
                <a:schemeClr val="bg1"/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365" y="1138317"/>
            <a:ext cx="964849" cy="964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051650" y="2084651"/>
            <a:ext cx="7092350" cy="169277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1"/>
            <a:r>
              <a:rPr lang="he-IL" sz="2000" dirty="0" smtClean="0"/>
              <a:t>עיקר השינויים:</a:t>
            </a:r>
          </a:p>
          <a:p>
            <a:pPr algn="just" rtl="1"/>
            <a:r>
              <a:rPr lang="he-IL" sz="2800" b="1" dirty="0" smtClean="0"/>
              <a:t>הרחבת סמכויות הסדרה לצורך הגברת עצמאות</a:t>
            </a:r>
          </a:p>
          <a:p>
            <a:pPr algn="just" rtl="1"/>
            <a:endParaRPr lang="he-IL" sz="2800" b="1" dirty="0" smtClean="0"/>
          </a:p>
          <a:p>
            <a:pPr algn="just" rtl="1"/>
            <a:r>
              <a:rPr lang="he-IL" sz="2800" b="1" dirty="0" smtClean="0"/>
              <a:t>הרחבת סמכויות לתאגידי אחזקה (בתי השקעות)</a:t>
            </a:r>
          </a:p>
        </p:txBody>
      </p:sp>
      <p:sp>
        <p:nvSpPr>
          <p:cNvPr id="9" name="מלבן 8"/>
          <p:cNvSpPr/>
          <p:nvPr/>
        </p:nvSpPr>
        <p:spPr>
          <a:xfrm>
            <a:off x="0" y="-10918"/>
            <a:ext cx="205172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050" b="1" dirty="0" smtClean="0">
                <a:solidFill>
                  <a:schemeClr val="bg1"/>
                </a:solidFill>
              </a:rPr>
              <a:t>הצעת החוק להקמת רשות </a:t>
            </a:r>
            <a:r>
              <a:rPr lang="he-IL" sz="1050" b="1" dirty="0">
                <a:solidFill>
                  <a:schemeClr val="bg1"/>
                </a:solidFill>
              </a:rPr>
              <a:t>שוק ההון, ביטוח וחיסכון</a:t>
            </a:r>
            <a:endParaRPr lang="he-IL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04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 Business Showeet.com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953734"/>
      </a:accent2>
      <a:accent3>
        <a:srgbClr val="76923C"/>
      </a:accent3>
      <a:accent4>
        <a:srgbClr val="E36C09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5A81853-53E8-4077-9C63-4B611B69EEEE}"/>
</file>

<file path=customXml/itemProps2.xml><?xml version="1.0" encoding="utf-8"?>
<ds:datastoreItem xmlns:ds="http://schemas.openxmlformats.org/officeDocument/2006/customXml" ds:itemID="{39350B96-7522-4EAC-A0BB-9707EFE73C6D}"/>
</file>

<file path=customXml/itemProps3.xml><?xml version="1.0" encoding="utf-8"?>
<ds:datastoreItem xmlns:ds="http://schemas.openxmlformats.org/officeDocument/2006/customXml" ds:itemID="{8F4868D1-2FE6-4E40-B750-F963897E6756}"/>
</file>

<file path=docProps/app.xml><?xml version="1.0" encoding="utf-8"?>
<Properties xmlns="http://schemas.openxmlformats.org/officeDocument/2006/extended-properties" xmlns:vt="http://schemas.openxmlformats.org/officeDocument/2006/docPropsVTypes">
  <TotalTime>46675</TotalTime>
  <Words>763</Words>
  <Application>Microsoft Office PowerPoint</Application>
  <PresentationFormat>‫הצגה על המסך (4:3)</PresentationFormat>
  <Paragraphs>218</Paragraphs>
  <Slides>10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2</vt:i4>
      </vt:variant>
      <vt:variant>
        <vt:lpstr>כותרות שקופיות</vt:lpstr>
      </vt:variant>
      <vt:variant>
        <vt:i4>10</vt:i4>
      </vt:variant>
    </vt:vector>
  </HeadingPairs>
  <TitlesOfParts>
    <vt:vector size="12" baseType="lpstr">
      <vt:lpstr>Blank</vt:lpstr>
      <vt:lpstr>Simple Business Showeet.com</vt:lpstr>
      <vt:lpstr>הצעת החוק להקמת רשות שוק ההון, ביטוח וחיסכון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Yet Another Simple Business Template</dc:title>
  <dc:creator>showeet.com</dc:creator>
  <dc:description>© Copyright Showeet.com</dc:description>
  <cp:lastModifiedBy>אסתי פלדמן</cp:lastModifiedBy>
  <cp:revision>113</cp:revision>
  <dcterms:created xsi:type="dcterms:W3CDTF">2011-05-09T14:18:21Z</dcterms:created>
  <dcterms:modified xsi:type="dcterms:W3CDTF">2016-05-29T11:52:34Z</dcterms:modified>
  <cp:category>Templates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579035</vt:r8>
  </property>
</Properties>
</file>