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1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04" r:id="rId2"/>
  </p:sldMasterIdLst>
  <p:notesMasterIdLst>
    <p:notesMasterId r:id="rId9"/>
  </p:notesMasterIdLst>
  <p:handoutMasterIdLst>
    <p:handoutMasterId r:id="rId10"/>
  </p:handoutMasterIdLst>
  <p:sldIdLst>
    <p:sldId id="447" r:id="rId3"/>
    <p:sldId id="473" r:id="rId4"/>
    <p:sldId id="484" r:id="rId5"/>
    <p:sldId id="486" r:id="rId6"/>
    <p:sldId id="487" r:id="rId7"/>
    <p:sldId id="488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2E"/>
    <a:srgbClr val="081422"/>
    <a:srgbClr val="CC3300"/>
    <a:srgbClr val="F9F927"/>
    <a:srgbClr val="080E16"/>
    <a:srgbClr val="E8EADE"/>
    <a:srgbClr val="808816"/>
    <a:srgbClr val="0195FF"/>
    <a:srgbClr val="060E18"/>
    <a:srgbClr val="B1C0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e foncé 1 - Accentuation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Style foncé 1 - Accentuation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e foncé 1 - Accentuation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Style foncé 1 - Accentuation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e foncé 1 - Accentuation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Style foncé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סגנון בהיר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סגנון בהיר 1 - הדגשה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סגנון ביניים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587" autoAdjust="0"/>
    <p:restoredTop sz="94660"/>
  </p:normalViewPr>
  <p:slideViewPr>
    <p:cSldViewPr>
      <p:cViewPr>
        <p:scale>
          <a:sx n="100" d="100"/>
          <a:sy n="100" d="100"/>
        </p:scale>
        <p:origin x="-1147" y="288"/>
      </p:cViewPr>
      <p:guideLst>
        <p:guide orient="horz" pos="2160"/>
        <p:guide orient="horz" pos="2387"/>
        <p:guide pos="3470"/>
        <p:guide pos="1429"/>
        <p:guide pos="5511"/>
        <p:guide pos="115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1176" y="-90"/>
      </p:cViewPr>
      <p:guideLst>
        <p:guide orient="horz" pos="2880"/>
        <p:guide pos="2160"/>
      </p:guideLst>
    </p:cSldViewPr>
  </p:notes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customXml" Target="../customXml/item1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33B4B9-AFB0-43EB-82AF-ED70AC262E4F}" type="datetimeFigureOut">
              <a:rPr lang="en-US" smtClean="0"/>
              <a:pPr/>
              <a:t>6/6/2016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72C8F-9949-4688-BFEB-F813D79CFC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926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1E77A-DD07-4A76-801D-B4BF4990C412}" type="datetimeFigureOut">
              <a:rPr lang="en-US" smtClean="0"/>
              <a:pPr/>
              <a:t>6/6/2016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3AB2B-189A-4C92-A457-C6A3833631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8983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FA1CE-C640-4CE1-8D0A-EAE11EE282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786E5-36B4-4750-9BD9-353AA4FBC16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792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915816" y="620688"/>
            <a:ext cx="5770984" cy="288032"/>
          </a:xfrm>
        </p:spPr>
        <p:txBody>
          <a:bodyPr anchor="ctr">
            <a:noAutofit/>
          </a:bodyPr>
          <a:lstStyle>
            <a:lvl1pPr marL="0" indent="0" algn="r">
              <a:buNone/>
              <a:defRPr sz="1600" cap="small" baseline="0">
                <a:solidFill>
                  <a:srgbClr val="1D263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Modifiez le style des sous-titres du masque</a:t>
            </a:r>
            <a:endParaRPr lang="en-US" dirty="0"/>
          </a:p>
        </p:txBody>
      </p:sp>
      <p:sp>
        <p:nvSpPr>
          <p:cNvPr id="7" name="Espace réservé du titre 1"/>
          <p:cNvSpPr>
            <a:spLocks noGrp="1"/>
          </p:cNvSpPr>
          <p:nvPr>
            <p:ph type="title"/>
          </p:nvPr>
        </p:nvSpPr>
        <p:spPr>
          <a:xfrm>
            <a:off x="2915816" y="3076"/>
            <a:ext cx="5770984" cy="617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46223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29058" y="2130425"/>
            <a:ext cx="4857784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29058" y="3886200"/>
            <a:ext cx="485778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1356-10A0-405B-97D2-2E3C799A243B}" type="datetimeFigureOut">
              <a:rPr lang="fr-FR" smtClean="0"/>
              <a:pPr/>
              <a:t>06/06/2016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8ECD1-1F3C-4B4C-B421-0D06F50FE9E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3714744" cy="6858000"/>
          </a:xfrm>
          <a:prstGeom prst="rect">
            <a:avLst/>
          </a:prstGeom>
          <a:solidFill>
            <a:srgbClr val="060E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192076" y="5286388"/>
            <a:ext cx="3286148" cy="1292662"/>
          </a:xfrm>
          <a:solidFill>
            <a:srgbClr val="060E18"/>
          </a:solidFill>
          <a:effectLst>
            <a:outerShdw dist="12700" dir="2700000" algn="ctr" rotWithShape="0">
              <a:schemeClr val="accent1"/>
            </a:outerShdw>
          </a:effectLst>
        </p:spPr>
        <p:txBody>
          <a:bodyPr wrap="square" anchor="b">
            <a:spAutoFit/>
          </a:bodyPr>
          <a:lstStyle>
            <a:lvl1pPr>
              <a:buNone/>
              <a:defRPr sz="1800">
                <a:solidFill>
                  <a:schemeClr val="accent1"/>
                </a:solidFill>
              </a:defRPr>
            </a:lvl1pPr>
            <a:lvl2pPr marL="0" indent="0">
              <a:buNone/>
              <a:defRPr sz="1000" baseline="0">
                <a:solidFill>
                  <a:schemeClr val="bg1"/>
                </a:solidFill>
              </a:defRPr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Contact us</a:t>
            </a:r>
          </a:p>
          <a:p>
            <a:pPr lvl="1"/>
            <a:r>
              <a:rPr lang="en-US" dirty="0" smtClean="0"/>
              <a:t>9999, Address Line, Your City</a:t>
            </a:r>
          </a:p>
          <a:p>
            <a:pPr lvl="1"/>
            <a:r>
              <a:rPr lang="en-US" dirty="0" smtClean="0"/>
              <a:t>Your State, Zip Code – 100 001</a:t>
            </a:r>
          </a:p>
          <a:p>
            <a:pPr lvl="1"/>
            <a:r>
              <a:rPr lang="en-US" dirty="0" smtClean="0"/>
              <a:t>Tel: 00-11-222-3333</a:t>
            </a:r>
          </a:p>
          <a:p>
            <a:pPr lvl="1"/>
            <a:r>
              <a:rPr lang="en-US" dirty="0" smtClean="0"/>
              <a:t>yourname@yoursitename.com</a:t>
            </a:r>
          </a:p>
          <a:p>
            <a:pPr lvl="1"/>
            <a:r>
              <a:rPr lang="en-US" dirty="0" smtClean="0"/>
              <a:t>www.websitename.com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2071670" cy="6858000"/>
          </a:xfrm>
          <a:prstGeom prst="rect">
            <a:avLst/>
          </a:prstGeom>
          <a:solidFill>
            <a:srgbClr val="060E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8539" y="274638"/>
            <a:ext cx="6480174" cy="1143000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None/>
              <a:defRPr lang="en-US" sz="36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268537" y="1600200"/>
            <a:ext cx="6480175" cy="4525963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2400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74295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lang="en-US" sz="2400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1430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en-US" sz="2400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6002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lang="en-US" sz="2400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0574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»"/>
              <a:tabLst/>
              <a:defRPr lang="en-US" sz="240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44246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Master text styles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44246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Second level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44246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Third level</a:t>
            </a:r>
          </a:p>
          <a:p>
            <a:pPr marL="1600200" marR="0" lvl="3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44246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Fourth level</a:t>
            </a:r>
          </a:p>
          <a:p>
            <a:pPr marL="2057400" marR="0" lvl="4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»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44246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Fifth level</a:t>
            </a:r>
            <a:endParaRPr kumimoji="0" lang="fr-FR" sz="1600" b="0" i="0" u="none" strike="noStrike" kern="1200" cap="none" spc="0" normalizeH="0" baseline="0" noProof="0" dirty="0" smtClean="0">
              <a:ln>
                <a:noFill/>
              </a:ln>
              <a:solidFill>
                <a:srgbClr val="344246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344246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rgbClr val="344246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42844" y="6356350"/>
            <a:ext cx="1785950" cy="365125"/>
          </a:xfrm>
        </p:spPr>
        <p:txBody>
          <a:bodyPr/>
          <a:lstStyle>
            <a:lvl1pPr>
              <a:defRPr sz="1100"/>
            </a:lvl1pPr>
          </a:lstStyle>
          <a:p>
            <a:r>
              <a:rPr lang="fr-FR" dirty="0" smtClean="0"/>
              <a:t>Date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60825" y="6356350"/>
            <a:ext cx="2895600" cy="365125"/>
          </a:xfrm>
        </p:spPr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72396" y="6356350"/>
            <a:ext cx="1176316" cy="365125"/>
          </a:xfrm>
        </p:spPr>
        <p:txBody>
          <a:bodyPr/>
          <a:lstStyle>
            <a:lvl1pPr>
              <a:defRPr sz="1100"/>
            </a:lvl1pPr>
          </a:lstStyle>
          <a:p>
            <a:fld id="{E608ECD1-1F3C-4B4C-B421-0D06F50FE9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2071670" cy="6858000"/>
          </a:xfrm>
          <a:prstGeom prst="rect">
            <a:avLst/>
          </a:prstGeom>
          <a:solidFill>
            <a:srgbClr val="060E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8539" y="274638"/>
            <a:ext cx="6480174" cy="1143000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None/>
              <a:defRPr lang="en-US" sz="36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42844" y="6356350"/>
            <a:ext cx="1785950" cy="365125"/>
          </a:xfrm>
        </p:spPr>
        <p:txBody>
          <a:bodyPr/>
          <a:lstStyle>
            <a:lvl1pPr>
              <a:defRPr sz="1100"/>
            </a:lvl1pPr>
          </a:lstStyle>
          <a:p>
            <a:r>
              <a:rPr lang="fr-FR" dirty="0" smtClean="0"/>
              <a:t>Date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60825" y="6356350"/>
            <a:ext cx="2895600" cy="365125"/>
          </a:xfrm>
        </p:spPr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72396" y="6356350"/>
            <a:ext cx="1176316" cy="365125"/>
          </a:xfrm>
        </p:spPr>
        <p:txBody>
          <a:bodyPr/>
          <a:lstStyle>
            <a:lvl1pPr>
              <a:defRPr sz="1100"/>
            </a:lvl1pPr>
          </a:lstStyle>
          <a:p>
            <a:fld id="{E608ECD1-1F3C-4B4C-B421-0D06F50FE9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2071670" cy="6858000"/>
          </a:xfrm>
          <a:prstGeom prst="rect">
            <a:avLst/>
          </a:prstGeom>
          <a:solidFill>
            <a:srgbClr val="060E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8537" y="274638"/>
            <a:ext cx="6480175" cy="1143000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None/>
              <a:defRPr lang="en-US" sz="3600" b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68538" y="1600200"/>
            <a:ext cx="3089280" cy="4525963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43569" y="1600200"/>
            <a:ext cx="3105143" cy="4525963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142844" y="6356350"/>
            <a:ext cx="1785950" cy="365125"/>
          </a:xfrm>
        </p:spPr>
        <p:txBody>
          <a:bodyPr/>
          <a:lstStyle>
            <a:lvl1pPr>
              <a:defRPr sz="1100"/>
            </a:lvl1pPr>
          </a:lstStyle>
          <a:p>
            <a:r>
              <a:rPr lang="fr-FR" dirty="0" smtClean="0"/>
              <a:t>Date</a:t>
            </a:r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60825" y="6356350"/>
            <a:ext cx="2895600" cy="365125"/>
          </a:xfrm>
        </p:spPr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72396" y="6356350"/>
            <a:ext cx="1176316" cy="365125"/>
          </a:xfrm>
        </p:spPr>
        <p:txBody>
          <a:bodyPr/>
          <a:lstStyle>
            <a:lvl1pPr>
              <a:defRPr sz="1100"/>
            </a:lvl1pPr>
          </a:lstStyle>
          <a:p>
            <a:fld id="{E608ECD1-1F3C-4B4C-B421-0D06F50FE9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 w/ 1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2071670" cy="6858000"/>
          </a:xfrm>
          <a:prstGeom prst="rect">
            <a:avLst/>
          </a:prstGeom>
          <a:solidFill>
            <a:srgbClr val="060E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8537" y="274638"/>
            <a:ext cx="6480175" cy="1143000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None/>
              <a:defRPr lang="en-US" sz="3600" b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57950" y="1600200"/>
            <a:ext cx="2390762" cy="4525963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142844" y="6356350"/>
            <a:ext cx="1785950" cy="365125"/>
          </a:xfrm>
        </p:spPr>
        <p:txBody>
          <a:bodyPr/>
          <a:lstStyle>
            <a:lvl1pPr>
              <a:defRPr sz="1100"/>
            </a:lvl1pPr>
          </a:lstStyle>
          <a:p>
            <a:r>
              <a:rPr lang="fr-FR" dirty="0" smtClean="0"/>
              <a:t>Date</a:t>
            </a:r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60825" y="6356350"/>
            <a:ext cx="2895600" cy="365125"/>
          </a:xfrm>
        </p:spPr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72396" y="6356350"/>
            <a:ext cx="1176316" cy="365125"/>
          </a:xfrm>
        </p:spPr>
        <p:txBody>
          <a:bodyPr/>
          <a:lstStyle>
            <a:lvl1pPr>
              <a:defRPr sz="1100"/>
            </a:lvl1pPr>
          </a:lstStyle>
          <a:p>
            <a:fld id="{E608ECD1-1F3C-4B4C-B421-0D06F50FE9E9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e 8"/>
          <p:cNvGrpSpPr/>
          <p:nvPr userDrawn="1"/>
        </p:nvGrpSpPr>
        <p:grpSpPr>
          <a:xfrm>
            <a:off x="2571736" y="2952044"/>
            <a:ext cx="3538631" cy="3120162"/>
            <a:chOff x="911151" y="2262448"/>
            <a:chExt cx="3261912" cy="2876166"/>
          </a:xfrm>
          <a:solidFill>
            <a:srgbClr val="F0EE97"/>
          </a:solidFill>
        </p:grpSpPr>
        <p:sp>
          <p:nvSpPr>
            <p:cNvPr id="13" name="Rectangle 5"/>
            <p:cNvSpPr/>
            <p:nvPr/>
          </p:nvSpPr>
          <p:spPr>
            <a:xfrm rot="21074577">
              <a:off x="999776" y="2356259"/>
              <a:ext cx="3011760" cy="2770350"/>
            </a:xfrm>
            <a:custGeom>
              <a:avLst/>
              <a:gdLst>
                <a:gd name="connsiteX0" fmla="*/ 0 w 2958182"/>
                <a:gd name="connsiteY0" fmla="*/ 0 h 2855644"/>
                <a:gd name="connsiteX1" fmla="*/ 2958182 w 2958182"/>
                <a:gd name="connsiteY1" fmla="*/ 0 h 2855644"/>
                <a:gd name="connsiteX2" fmla="*/ 2958182 w 2958182"/>
                <a:gd name="connsiteY2" fmla="*/ 2855644 h 2855644"/>
                <a:gd name="connsiteX3" fmla="*/ 0 w 2958182"/>
                <a:gd name="connsiteY3" fmla="*/ 2855644 h 2855644"/>
                <a:gd name="connsiteX4" fmla="*/ 0 w 2958182"/>
                <a:gd name="connsiteY4" fmla="*/ 0 h 2855644"/>
                <a:gd name="connsiteX0" fmla="*/ 0 w 2958182"/>
                <a:gd name="connsiteY0" fmla="*/ 0 h 2855644"/>
                <a:gd name="connsiteX1" fmla="*/ 2958182 w 2958182"/>
                <a:gd name="connsiteY1" fmla="*/ 0 h 2855644"/>
                <a:gd name="connsiteX2" fmla="*/ 2958182 w 2958182"/>
                <a:gd name="connsiteY2" fmla="*/ 2855644 h 2855644"/>
                <a:gd name="connsiteX3" fmla="*/ 99227 w 2958182"/>
                <a:gd name="connsiteY3" fmla="*/ 2774555 h 2855644"/>
                <a:gd name="connsiteX4" fmla="*/ 0 w 2958182"/>
                <a:gd name="connsiteY4" fmla="*/ 0 h 2855644"/>
                <a:gd name="connsiteX0" fmla="*/ 0 w 3007415"/>
                <a:gd name="connsiteY0" fmla="*/ 0 h 2911415"/>
                <a:gd name="connsiteX1" fmla="*/ 3007415 w 3007415"/>
                <a:gd name="connsiteY1" fmla="*/ 55771 h 2911415"/>
                <a:gd name="connsiteX2" fmla="*/ 3007415 w 3007415"/>
                <a:gd name="connsiteY2" fmla="*/ 2911415 h 2911415"/>
                <a:gd name="connsiteX3" fmla="*/ 148460 w 3007415"/>
                <a:gd name="connsiteY3" fmla="*/ 2830326 h 2911415"/>
                <a:gd name="connsiteX4" fmla="*/ 0 w 3007415"/>
                <a:gd name="connsiteY4" fmla="*/ 0 h 2911415"/>
                <a:gd name="connsiteX0" fmla="*/ 0 w 3007415"/>
                <a:gd name="connsiteY0" fmla="*/ 0 h 2911415"/>
                <a:gd name="connsiteX1" fmla="*/ 3007415 w 3007415"/>
                <a:gd name="connsiteY1" fmla="*/ 55771 h 2911415"/>
                <a:gd name="connsiteX2" fmla="*/ 3007415 w 3007415"/>
                <a:gd name="connsiteY2" fmla="*/ 2911415 h 2911415"/>
                <a:gd name="connsiteX3" fmla="*/ 148460 w 3007415"/>
                <a:gd name="connsiteY3" fmla="*/ 2830326 h 2911415"/>
                <a:gd name="connsiteX4" fmla="*/ 0 w 3007415"/>
                <a:gd name="connsiteY4" fmla="*/ 0 h 2911415"/>
                <a:gd name="connsiteX0" fmla="*/ 0 w 3007415"/>
                <a:gd name="connsiteY0" fmla="*/ 0 h 2911415"/>
                <a:gd name="connsiteX1" fmla="*/ 3007415 w 3007415"/>
                <a:gd name="connsiteY1" fmla="*/ 55771 h 2911415"/>
                <a:gd name="connsiteX2" fmla="*/ 3007415 w 3007415"/>
                <a:gd name="connsiteY2" fmla="*/ 2911415 h 2911415"/>
                <a:gd name="connsiteX3" fmla="*/ 148460 w 3007415"/>
                <a:gd name="connsiteY3" fmla="*/ 2830326 h 2911415"/>
                <a:gd name="connsiteX4" fmla="*/ 0 w 3007415"/>
                <a:gd name="connsiteY4" fmla="*/ 0 h 2911415"/>
                <a:gd name="connsiteX0" fmla="*/ 0 w 3007415"/>
                <a:gd name="connsiteY0" fmla="*/ 0 h 2911415"/>
                <a:gd name="connsiteX1" fmla="*/ 3007415 w 3007415"/>
                <a:gd name="connsiteY1" fmla="*/ 55771 h 2911415"/>
                <a:gd name="connsiteX2" fmla="*/ 3007415 w 3007415"/>
                <a:gd name="connsiteY2" fmla="*/ 2911415 h 2911415"/>
                <a:gd name="connsiteX3" fmla="*/ 152810 w 3007415"/>
                <a:gd name="connsiteY3" fmla="*/ 2802085 h 2911415"/>
                <a:gd name="connsiteX4" fmla="*/ 0 w 3007415"/>
                <a:gd name="connsiteY4" fmla="*/ 0 h 2911415"/>
                <a:gd name="connsiteX0" fmla="*/ 0 w 3007415"/>
                <a:gd name="connsiteY0" fmla="*/ 0 h 2911415"/>
                <a:gd name="connsiteX1" fmla="*/ 3007415 w 3007415"/>
                <a:gd name="connsiteY1" fmla="*/ 55771 h 2911415"/>
                <a:gd name="connsiteX2" fmla="*/ 3007415 w 3007415"/>
                <a:gd name="connsiteY2" fmla="*/ 2911415 h 2911415"/>
                <a:gd name="connsiteX3" fmla="*/ 152810 w 3007415"/>
                <a:gd name="connsiteY3" fmla="*/ 2802085 h 2911415"/>
                <a:gd name="connsiteX4" fmla="*/ 0 w 3007415"/>
                <a:gd name="connsiteY4" fmla="*/ 0 h 2911415"/>
                <a:gd name="connsiteX0" fmla="*/ 0 w 3007415"/>
                <a:gd name="connsiteY0" fmla="*/ 0 h 2802085"/>
                <a:gd name="connsiteX1" fmla="*/ 3007415 w 3007415"/>
                <a:gd name="connsiteY1" fmla="*/ 55771 h 2802085"/>
                <a:gd name="connsiteX2" fmla="*/ 2795981 w 3007415"/>
                <a:gd name="connsiteY2" fmla="*/ 2782473 h 2802085"/>
                <a:gd name="connsiteX3" fmla="*/ 152810 w 3007415"/>
                <a:gd name="connsiteY3" fmla="*/ 2802085 h 2802085"/>
                <a:gd name="connsiteX4" fmla="*/ 0 w 3007415"/>
                <a:gd name="connsiteY4" fmla="*/ 0 h 2802085"/>
                <a:gd name="connsiteX0" fmla="*/ 0 w 3007415"/>
                <a:gd name="connsiteY0" fmla="*/ 0 h 2910528"/>
                <a:gd name="connsiteX1" fmla="*/ 3007415 w 3007415"/>
                <a:gd name="connsiteY1" fmla="*/ 55771 h 2910528"/>
                <a:gd name="connsiteX2" fmla="*/ 2795981 w 3007415"/>
                <a:gd name="connsiteY2" fmla="*/ 2782473 h 2910528"/>
                <a:gd name="connsiteX3" fmla="*/ 152810 w 3007415"/>
                <a:gd name="connsiteY3" fmla="*/ 2802085 h 2910528"/>
                <a:gd name="connsiteX4" fmla="*/ 0 w 3007415"/>
                <a:gd name="connsiteY4" fmla="*/ 0 h 2910528"/>
                <a:gd name="connsiteX0" fmla="*/ 0 w 3016462"/>
                <a:gd name="connsiteY0" fmla="*/ 0 h 2910528"/>
                <a:gd name="connsiteX1" fmla="*/ 3007415 w 3016462"/>
                <a:gd name="connsiteY1" fmla="*/ 55771 h 2910528"/>
                <a:gd name="connsiteX2" fmla="*/ 2795981 w 3016462"/>
                <a:gd name="connsiteY2" fmla="*/ 2782473 h 2910528"/>
                <a:gd name="connsiteX3" fmla="*/ 152810 w 3016462"/>
                <a:gd name="connsiteY3" fmla="*/ 2802085 h 2910528"/>
                <a:gd name="connsiteX4" fmla="*/ 0 w 3016462"/>
                <a:gd name="connsiteY4" fmla="*/ 0 h 2910528"/>
                <a:gd name="connsiteX0" fmla="*/ 0 w 3064249"/>
                <a:gd name="connsiteY0" fmla="*/ 0 h 2898641"/>
                <a:gd name="connsiteX1" fmla="*/ 3007415 w 3064249"/>
                <a:gd name="connsiteY1" fmla="*/ 55771 h 2898641"/>
                <a:gd name="connsiteX2" fmla="*/ 2875643 w 3064249"/>
                <a:gd name="connsiteY2" fmla="*/ 2765832 h 2898641"/>
                <a:gd name="connsiteX3" fmla="*/ 152810 w 3064249"/>
                <a:gd name="connsiteY3" fmla="*/ 2802085 h 2898641"/>
                <a:gd name="connsiteX4" fmla="*/ 0 w 3064249"/>
                <a:gd name="connsiteY4" fmla="*/ 0 h 2898641"/>
                <a:gd name="connsiteX0" fmla="*/ 0 w 3070540"/>
                <a:gd name="connsiteY0" fmla="*/ 0 h 2898641"/>
                <a:gd name="connsiteX1" fmla="*/ 3007415 w 3070540"/>
                <a:gd name="connsiteY1" fmla="*/ 55771 h 2898641"/>
                <a:gd name="connsiteX2" fmla="*/ 2875643 w 3070540"/>
                <a:gd name="connsiteY2" fmla="*/ 2765832 h 2898641"/>
                <a:gd name="connsiteX3" fmla="*/ 152810 w 3070540"/>
                <a:gd name="connsiteY3" fmla="*/ 2802085 h 2898641"/>
                <a:gd name="connsiteX4" fmla="*/ 0 w 3070540"/>
                <a:gd name="connsiteY4" fmla="*/ 0 h 2898641"/>
                <a:gd name="connsiteX0" fmla="*/ 0 w 3050496"/>
                <a:gd name="connsiteY0" fmla="*/ 0 h 2831008"/>
                <a:gd name="connsiteX1" fmla="*/ 3007415 w 3050496"/>
                <a:gd name="connsiteY1" fmla="*/ 55771 h 2831008"/>
                <a:gd name="connsiteX2" fmla="*/ 2844527 w 3050496"/>
                <a:gd name="connsiteY2" fmla="*/ 2655027 h 2831008"/>
                <a:gd name="connsiteX3" fmla="*/ 152810 w 3050496"/>
                <a:gd name="connsiteY3" fmla="*/ 2802085 h 2831008"/>
                <a:gd name="connsiteX4" fmla="*/ 0 w 3050496"/>
                <a:gd name="connsiteY4" fmla="*/ 0 h 2831008"/>
                <a:gd name="connsiteX0" fmla="*/ 0 w 3083026"/>
                <a:gd name="connsiteY0" fmla="*/ 0 h 2802085"/>
                <a:gd name="connsiteX1" fmla="*/ 3007415 w 3083026"/>
                <a:gd name="connsiteY1" fmla="*/ 55771 h 2802085"/>
                <a:gd name="connsiteX2" fmla="*/ 2894153 w 3083026"/>
                <a:gd name="connsiteY2" fmla="*/ 2551842 h 2802085"/>
                <a:gd name="connsiteX3" fmla="*/ 152810 w 3083026"/>
                <a:gd name="connsiteY3" fmla="*/ 2802085 h 2802085"/>
                <a:gd name="connsiteX4" fmla="*/ 0 w 3083026"/>
                <a:gd name="connsiteY4" fmla="*/ 0 h 2802085"/>
                <a:gd name="connsiteX0" fmla="*/ 0 w 3077100"/>
                <a:gd name="connsiteY0" fmla="*/ 0 h 2839147"/>
                <a:gd name="connsiteX1" fmla="*/ 3007415 w 3077100"/>
                <a:gd name="connsiteY1" fmla="*/ 55771 h 2839147"/>
                <a:gd name="connsiteX2" fmla="*/ 2885440 w 3077100"/>
                <a:gd name="connsiteY2" fmla="*/ 2670966 h 2839147"/>
                <a:gd name="connsiteX3" fmla="*/ 152810 w 3077100"/>
                <a:gd name="connsiteY3" fmla="*/ 2802085 h 2839147"/>
                <a:gd name="connsiteX4" fmla="*/ 0 w 3077100"/>
                <a:gd name="connsiteY4" fmla="*/ 0 h 2839147"/>
                <a:gd name="connsiteX0" fmla="*/ 0 w 3084012"/>
                <a:gd name="connsiteY0" fmla="*/ 0 h 2810619"/>
                <a:gd name="connsiteX1" fmla="*/ 3007415 w 3084012"/>
                <a:gd name="connsiteY1" fmla="*/ 55771 h 2810619"/>
                <a:gd name="connsiteX2" fmla="*/ 2895591 w 3084012"/>
                <a:gd name="connsiteY2" fmla="*/ 2605068 h 2810619"/>
                <a:gd name="connsiteX3" fmla="*/ 152810 w 3084012"/>
                <a:gd name="connsiteY3" fmla="*/ 2802085 h 2810619"/>
                <a:gd name="connsiteX4" fmla="*/ 0 w 3084012"/>
                <a:gd name="connsiteY4" fmla="*/ 0 h 2810619"/>
                <a:gd name="connsiteX0" fmla="*/ 0 w 3108841"/>
                <a:gd name="connsiteY0" fmla="*/ 0 h 2802085"/>
                <a:gd name="connsiteX1" fmla="*/ 3007415 w 3108841"/>
                <a:gd name="connsiteY1" fmla="*/ 55771 h 2802085"/>
                <a:gd name="connsiteX2" fmla="*/ 2930854 w 3108841"/>
                <a:gd name="connsiteY2" fmla="*/ 2501276 h 2802085"/>
                <a:gd name="connsiteX3" fmla="*/ 152810 w 3108841"/>
                <a:gd name="connsiteY3" fmla="*/ 2802085 h 2802085"/>
                <a:gd name="connsiteX4" fmla="*/ 0 w 3108841"/>
                <a:gd name="connsiteY4" fmla="*/ 0 h 2802085"/>
                <a:gd name="connsiteX0" fmla="*/ 0 w 3073089"/>
                <a:gd name="connsiteY0" fmla="*/ 0 h 2802085"/>
                <a:gd name="connsiteX1" fmla="*/ 3007415 w 3073089"/>
                <a:gd name="connsiteY1" fmla="*/ 55771 h 2802085"/>
                <a:gd name="connsiteX2" fmla="*/ 2879470 w 3073089"/>
                <a:gd name="connsiteY2" fmla="*/ 2334344 h 2802085"/>
                <a:gd name="connsiteX3" fmla="*/ 152810 w 3073089"/>
                <a:gd name="connsiteY3" fmla="*/ 2802085 h 2802085"/>
                <a:gd name="connsiteX4" fmla="*/ 0 w 3073089"/>
                <a:gd name="connsiteY4" fmla="*/ 0 h 2802085"/>
                <a:gd name="connsiteX0" fmla="*/ 0 w 3142862"/>
                <a:gd name="connsiteY0" fmla="*/ 0 h 2802085"/>
                <a:gd name="connsiteX1" fmla="*/ 3007415 w 3142862"/>
                <a:gd name="connsiteY1" fmla="*/ 55771 h 2802085"/>
                <a:gd name="connsiteX2" fmla="*/ 2879470 w 3142862"/>
                <a:gd name="connsiteY2" fmla="*/ 2334344 h 2802085"/>
                <a:gd name="connsiteX3" fmla="*/ 152810 w 3142862"/>
                <a:gd name="connsiteY3" fmla="*/ 2802085 h 2802085"/>
                <a:gd name="connsiteX4" fmla="*/ 0 w 3142862"/>
                <a:gd name="connsiteY4" fmla="*/ 0 h 2802085"/>
                <a:gd name="connsiteX0" fmla="*/ 0 w 3142862"/>
                <a:gd name="connsiteY0" fmla="*/ 0 h 2860388"/>
                <a:gd name="connsiteX1" fmla="*/ 3007415 w 3142862"/>
                <a:gd name="connsiteY1" fmla="*/ 55771 h 2860388"/>
                <a:gd name="connsiteX2" fmla="*/ 2879470 w 3142862"/>
                <a:gd name="connsiteY2" fmla="*/ 2334344 h 2860388"/>
                <a:gd name="connsiteX3" fmla="*/ 187196 w 3142862"/>
                <a:gd name="connsiteY3" fmla="*/ 2860388 h 2860388"/>
                <a:gd name="connsiteX4" fmla="*/ 0 w 3142862"/>
                <a:gd name="connsiteY4" fmla="*/ 0 h 2860388"/>
                <a:gd name="connsiteX0" fmla="*/ 0 w 3142862"/>
                <a:gd name="connsiteY0" fmla="*/ 0 h 2876373"/>
                <a:gd name="connsiteX1" fmla="*/ 3007415 w 3142862"/>
                <a:gd name="connsiteY1" fmla="*/ 55771 h 2876373"/>
                <a:gd name="connsiteX2" fmla="*/ 2879470 w 3142862"/>
                <a:gd name="connsiteY2" fmla="*/ 2334344 h 2876373"/>
                <a:gd name="connsiteX3" fmla="*/ 187196 w 3142862"/>
                <a:gd name="connsiteY3" fmla="*/ 2860388 h 2876373"/>
                <a:gd name="connsiteX4" fmla="*/ 0 w 3142862"/>
                <a:gd name="connsiteY4" fmla="*/ 0 h 2876373"/>
                <a:gd name="connsiteX0" fmla="*/ 0 w 3142862"/>
                <a:gd name="connsiteY0" fmla="*/ 0 h 2869960"/>
                <a:gd name="connsiteX1" fmla="*/ 3007415 w 3142862"/>
                <a:gd name="connsiteY1" fmla="*/ 55771 h 2869960"/>
                <a:gd name="connsiteX2" fmla="*/ 2879470 w 3142862"/>
                <a:gd name="connsiteY2" fmla="*/ 2334344 h 2869960"/>
                <a:gd name="connsiteX3" fmla="*/ 187196 w 3142862"/>
                <a:gd name="connsiteY3" fmla="*/ 2860388 h 2869960"/>
                <a:gd name="connsiteX4" fmla="*/ 0 w 3142862"/>
                <a:gd name="connsiteY4" fmla="*/ 0 h 2869960"/>
                <a:gd name="connsiteX0" fmla="*/ 0 w 3142862"/>
                <a:gd name="connsiteY0" fmla="*/ 0 h 2875403"/>
                <a:gd name="connsiteX1" fmla="*/ 3007415 w 3142862"/>
                <a:gd name="connsiteY1" fmla="*/ 55771 h 2875403"/>
                <a:gd name="connsiteX2" fmla="*/ 2879470 w 3142862"/>
                <a:gd name="connsiteY2" fmla="*/ 2334344 h 2875403"/>
                <a:gd name="connsiteX3" fmla="*/ 187196 w 3142862"/>
                <a:gd name="connsiteY3" fmla="*/ 2860388 h 2875403"/>
                <a:gd name="connsiteX4" fmla="*/ 0 w 3142862"/>
                <a:gd name="connsiteY4" fmla="*/ 0 h 2875403"/>
                <a:gd name="connsiteX0" fmla="*/ 0 w 3155056"/>
                <a:gd name="connsiteY0" fmla="*/ 0 h 2875403"/>
                <a:gd name="connsiteX1" fmla="*/ 3007415 w 3155056"/>
                <a:gd name="connsiteY1" fmla="*/ 55771 h 2875403"/>
                <a:gd name="connsiteX2" fmla="*/ 2879470 w 3155056"/>
                <a:gd name="connsiteY2" fmla="*/ 2334344 h 2875403"/>
                <a:gd name="connsiteX3" fmla="*/ 187196 w 3155056"/>
                <a:gd name="connsiteY3" fmla="*/ 2860388 h 2875403"/>
                <a:gd name="connsiteX4" fmla="*/ 0 w 3155056"/>
                <a:gd name="connsiteY4" fmla="*/ 0 h 2875403"/>
                <a:gd name="connsiteX0" fmla="*/ 0 w 3111070"/>
                <a:gd name="connsiteY0" fmla="*/ 0 h 2875403"/>
                <a:gd name="connsiteX1" fmla="*/ 3007415 w 3111070"/>
                <a:gd name="connsiteY1" fmla="*/ 55771 h 2875403"/>
                <a:gd name="connsiteX2" fmla="*/ 2879470 w 3111070"/>
                <a:gd name="connsiteY2" fmla="*/ 2334344 h 2875403"/>
                <a:gd name="connsiteX3" fmla="*/ 187196 w 3111070"/>
                <a:gd name="connsiteY3" fmla="*/ 2860388 h 2875403"/>
                <a:gd name="connsiteX4" fmla="*/ 0 w 3111070"/>
                <a:gd name="connsiteY4" fmla="*/ 0 h 2875403"/>
                <a:gd name="connsiteX0" fmla="*/ 0 w 3116300"/>
                <a:gd name="connsiteY0" fmla="*/ 0 h 2875403"/>
                <a:gd name="connsiteX1" fmla="*/ 3007415 w 3116300"/>
                <a:gd name="connsiteY1" fmla="*/ 55771 h 2875403"/>
                <a:gd name="connsiteX2" fmla="*/ 2879470 w 3116300"/>
                <a:gd name="connsiteY2" fmla="*/ 2334344 h 2875403"/>
                <a:gd name="connsiteX3" fmla="*/ 187196 w 3116300"/>
                <a:gd name="connsiteY3" fmla="*/ 2860388 h 2875403"/>
                <a:gd name="connsiteX4" fmla="*/ 0 w 3116300"/>
                <a:gd name="connsiteY4" fmla="*/ 0 h 2875403"/>
                <a:gd name="connsiteX0" fmla="*/ 0 w 3083363"/>
                <a:gd name="connsiteY0" fmla="*/ 0 h 2875403"/>
                <a:gd name="connsiteX1" fmla="*/ 2885378 w 3083363"/>
                <a:gd name="connsiteY1" fmla="*/ 56216 h 2875403"/>
                <a:gd name="connsiteX2" fmla="*/ 2879470 w 3083363"/>
                <a:gd name="connsiteY2" fmla="*/ 2334344 h 2875403"/>
                <a:gd name="connsiteX3" fmla="*/ 187196 w 3083363"/>
                <a:gd name="connsiteY3" fmla="*/ 2860388 h 2875403"/>
                <a:gd name="connsiteX4" fmla="*/ 0 w 3083363"/>
                <a:gd name="connsiteY4" fmla="*/ 0 h 2875403"/>
                <a:gd name="connsiteX0" fmla="*/ 0 w 3096263"/>
                <a:gd name="connsiteY0" fmla="*/ 0 h 2875403"/>
                <a:gd name="connsiteX1" fmla="*/ 2937628 w 3096263"/>
                <a:gd name="connsiteY1" fmla="*/ 51384 h 2875403"/>
                <a:gd name="connsiteX2" fmla="*/ 2879470 w 3096263"/>
                <a:gd name="connsiteY2" fmla="*/ 2334344 h 2875403"/>
                <a:gd name="connsiteX3" fmla="*/ 187196 w 3096263"/>
                <a:gd name="connsiteY3" fmla="*/ 2860388 h 2875403"/>
                <a:gd name="connsiteX4" fmla="*/ 0 w 3096263"/>
                <a:gd name="connsiteY4" fmla="*/ 0 h 2875403"/>
                <a:gd name="connsiteX0" fmla="*/ 0 w 3094279"/>
                <a:gd name="connsiteY0" fmla="*/ 0 h 2875403"/>
                <a:gd name="connsiteX1" fmla="*/ 2930002 w 3094279"/>
                <a:gd name="connsiteY1" fmla="*/ 101565 h 2875403"/>
                <a:gd name="connsiteX2" fmla="*/ 2879470 w 3094279"/>
                <a:gd name="connsiteY2" fmla="*/ 2334344 h 2875403"/>
                <a:gd name="connsiteX3" fmla="*/ 187196 w 3094279"/>
                <a:gd name="connsiteY3" fmla="*/ 2860388 h 2875403"/>
                <a:gd name="connsiteX4" fmla="*/ 0 w 3094279"/>
                <a:gd name="connsiteY4" fmla="*/ 0 h 2875403"/>
                <a:gd name="connsiteX0" fmla="*/ 0 w 3102449"/>
                <a:gd name="connsiteY0" fmla="*/ 0 h 2875403"/>
                <a:gd name="connsiteX1" fmla="*/ 2960524 w 3102449"/>
                <a:gd name="connsiteY1" fmla="*/ 112644 h 2875403"/>
                <a:gd name="connsiteX2" fmla="*/ 2879470 w 3102449"/>
                <a:gd name="connsiteY2" fmla="*/ 2334344 h 2875403"/>
                <a:gd name="connsiteX3" fmla="*/ 187196 w 3102449"/>
                <a:gd name="connsiteY3" fmla="*/ 2860388 h 2875403"/>
                <a:gd name="connsiteX4" fmla="*/ 0 w 3102449"/>
                <a:gd name="connsiteY4" fmla="*/ 0 h 2875403"/>
                <a:gd name="connsiteX0" fmla="*/ 0 w 3104921"/>
                <a:gd name="connsiteY0" fmla="*/ 0 h 2875403"/>
                <a:gd name="connsiteX1" fmla="*/ 2969318 w 3104921"/>
                <a:gd name="connsiteY1" fmla="*/ 139644 h 2875403"/>
                <a:gd name="connsiteX2" fmla="*/ 2879470 w 3104921"/>
                <a:gd name="connsiteY2" fmla="*/ 2334344 h 2875403"/>
                <a:gd name="connsiteX3" fmla="*/ 187196 w 3104921"/>
                <a:gd name="connsiteY3" fmla="*/ 2860388 h 2875403"/>
                <a:gd name="connsiteX4" fmla="*/ 0 w 3104921"/>
                <a:gd name="connsiteY4" fmla="*/ 0 h 2875403"/>
                <a:gd name="connsiteX0" fmla="*/ 0 w 3097647"/>
                <a:gd name="connsiteY0" fmla="*/ 0 h 2875403"/>
                <a:gd name="connsiteX1" fmla="*/ 2942864 w 3097647"/>
                <a:gd name="connsiteY1" fmla="*/ 186902 h 2875403"/>
                <a:gd name="connsiteX2" fmla="*/ 2879470 w 3097647"/>
                <a:gd name="connsiteY2" fmla="*/ 2334344 h 2875403"/>
                <a:gd name="connsiteX3" fmla="*/ 187196 w 3097647"/>
                <a:gd name="connsiteY3" fmla="*/ 2860388 h 2875403"/>
                <a:gd name="connsiteX4" fmla="*/ 0 w 3097647"/>
                <a:gd name="connsiteY4" fmla="*/ 0 h 2875403"/>
                <a:gd name="connsiteX0" fmla="*/ 0 w 3053237"/>
                <a:gd name="connsiteY0" fmla="*/ 0 h 2830026"/>
                <a:gd name="connsiteX1" fmla="*/ 2898454 w 3053237"/>
                <a:gd name="connsiteY1" fmla="*/ 141525 h 2830026"/>
                <a:gd name="connsiteX2" fmla="*/ 2835060 w 3053237"/>
                <a:gd name="connsiteY2" fmla="*/ 2288967 h 2830026"/>
                <a:gd name="connsiteX3" fmla="*/ 142786 w 3053237"/>
                <a:gd name="connsiteY3" fmla="*/ 2815011 h 2830026"/>
                <a:gd name="connsiteX4" fmla="*/ 0 w 3053237"/>
                <a:gd name="connsiteY4" fmla="*/ 0 h 2830026"/>
                <a:gd name="connsiteX0" fmla="*/ 0 w 3002552"/>
                <a:gd name="connsiteY0" fmla="*/ 0 h 2783683"/>
                <a:gd name="connsiteX1" fmla="*/ 2847769 w 3002552"/>
                <a:gd name="connsiteY1" fmla="*/ 95182 h 2783683"/>
                <a:gd name="connsiteX2" fmla="*/ 2784375 w 3002552"/>
                <a:gd name="connsiteY2" fmla="*/ 2242624 h 2783683"/>
                <a:gd name="connsiteX3" fmla="*/ 92101 w 3002552"/>
                <a:gd name="connsiteY3" fmla="*/ 2768668 h 2783683"/>
                <a:gd name="connsiteX4" fmla="*/ 0 w 3002552"/>
                <a:gd name="connsiteY4" fmla="*/ 0 h 2783683"/>
                <a:gd name="connsiteX0" fmla="*/ 0 w 3002552"/>
                <a:gd name="connsiteY0" fmla="*/ 0 h 2780993"/>
                <a:gd name="connsiteX1" fmla="*/ 2847769 w 3002552"/>
                <a:gd name="connsiteY1" fmla="*/ 95182 h 2780993"/>
                <a:gd name="connsiteX2" fmla="*/ 2784375 w 3002552"/>
                <a:gd name="connsiteY2" fmla="*/ 2242624 h 2780993"/>
                <a:gd name="connsiteX3" fmla="*/ 92101 w 3002552"/>
                <a:gd name="connsiteY3" fmla="*/ 2768668 h 2780993"/>
                <a:gd name="connsiteX4" fmla="*/ 0 w 3002552"/>
                <a:gd name="connsiteY4" fmla="*/ 0 h 2780993"/>
                <a:gd name="connsiteX0" fmla="*/ 0 w 3008312"/>
                <a:gd name="connsiteY0" fmla="*/ 0 h 2781844"/>
                <a:gd name="connsiteX1" fmla="*/ 2847769 w 3008312"/>
                <a:gd name="connsiteY1" fmla="*/ 95182 h 2781844"/>
                <a:gd name="connsiteX2" fmla="*/ 2792196 w 3008312"/>
                <a:gd name="connsiteY2" fmla="*/ 2275334 h 2781844"/>
                <a:gd name="connsiteX3" fmla="*/ 92101 w 3008312"/>
                <a:gd name="connsiteY3" fmla="*/ 2768668 h 2781844"/>
                <a:gd name="connsiteX4" fmla="*/ 0 w 3008312"/>
                <a:gd name="connsiteY4" fmla="*/ 0 h 2781844"/>
                <a:gd name="connsiteX0" fmla="*/ 0 w 2989495"/>
                <a:gd name="connsiteY0" fmla="*/ 0 h 2781844"/>
                <a:gd name="connsiteX1" fmla="*/ 2847769 w 2989495"/>
                <a:gd name="connsiteY1" fmla="*/ 95182 h 2781844"/>
                <a:gd name="connsiteX2" fmla="*/ 2792196 w 2989495"/>
                <a:gd name="connsiteY2" fmla="*/ 2275334 h 2781844"/>
                <a:gd name="connsiteX3" fmla="*/ 92101 w 2989495"/>
                <a:gd name="connsiteY3" fmla="*/ 2768668 h 2781844"/>
                <a:gd name="connsiteX4" fmla="*/ 0 w 2989495"/>
                <a:gd name="connsiteY4" fmla="*/ 0 h 2781844"/>
                <a:gd name="connsiteX0" fmla="*/ 0 w 3011870"/>
                <a:gd name="connsiteY0" fmla="*/ 0 h 2781844"/>
                <a:gd name="connsiteX1" fmla="*/ 2847769 w 3011870"/>
                <a:gd name="connsiteY1" fmla="*/ 95182 h 2781844"/>
                <a:gd name="connsiteX2" fmla="*/ 2792196 w 3011870"/>
                <a:gd name="connsiteY2" fmla="*/ 2275334 h 2781844"/>
                <a:gd name="connsiteX3" fmla="*/ 92101 w 3011870"/>
                <a:gd name="connsiteY3" fmla="*/ 2768668 h 2781844"/>
                <a:gd name="connsiteX4" fmla="*/ 0 w 3011870"/>
                <a:gd name="connsiteY4" fmla="*/ 0 h 2781844"/>
                <a:gd name="connsiteX0" fmla="*/ 0 w 3011870"/>
                <a:gd name="connsiteY0" fmla="*/ 0 h 2783262"/>
                <a:gd name="connsiteX1" fmla="*/ 2847769 w 3011870"/>
                <a:gd name="connsiteY1" fmla="*/ 95182 h 2783262"/>
                <a:gd name="connsiteX2" fmla="*/ 2792196 w 3011870"/>
                <a:gd name="connsiteY2" fmla="*/ 2275334 h 2783262"/>
                <a:gd name="connsiteX3" fmla="*/ 92101 w 3011870"/>
                <a:gd name="connsiteY3" fmla="*/ 2768668 h 2783262"/>
                <a:gd name="connsiteX4" fmla="*/ 0 w 3011870"/>
                <a:gd name="connsiteY4" fmla="*/ 0 h 2783262"/>
                <a:gd name="connsiteX0" fmla="*/ 0 w 3011870"/>
                <a:gd name="connsiteY0" fmla="*/ 0 h 2767189"/>
                <a:gd name="connsiteX1" fmla="*/ 2847769 w 3011870"/>
                <a:gd name="connsiteY1" fmla="*/ 95182 h 2767189"/>
                <a:gd name="connsiteX2" fmla="*/ 2792196 w 3011870"/>
                <a:gd name="connsiteY2" fmla="*/ 2275334 h 2767189"/>
                <a:gd name="connsiteX3" fmla="*/ 113833 w 3011870"/>
                <a:gd name="connsiteY3" fmla="*/ 2752010 h 2767189"/>
                <a:gd name="connsiteX4" fmla="*/ 0 w 3011870"/>
                <a:gd name="connsiteY4" fmla="*/ 0 h 2767189"/>
                <a:gd name="connsiteX0" fmla="*/ 0 w 3011870"/>
                <a:gd name="connsiteY0" fmla="*/ 0 h 2764048"/>
                <a:gd name="connsiteX1" fmla="*/ 2847769 w 3011870"/>
                <a:gd name="connsiteY1" fmla="*/ 95182 h 2764048"/>
                <a:gd name="connsiteX2" fmla="*/ 2792196 w 3011870"/>
                <a:gd name="connsiteY2" fmla="*/ 2275334 h 2764048"/>
                <a:gd name="connsiteX3" fmla="*/ 128682 w 3011870"/>
                <a:gd name="connsiteY3" fmla="*/ 2748749 h 2764048"/>
                <a:gd name="connsiteX4" fmla="*/ 0 w 3011870"/>
                <a:gd name="connsiteY4" fmla="*/ 0 h 2764048"/>
                <a:gd name="connsiteX0" fmla="*/ 0 w 3011870"/>
                <a:gd name="connsiteY0" fmla="*/ 0 h 2766482"/>
                <a:gd name="connsiteX1" fmla="*/ 2847769 w 3011870"/>
                <a:gd name="connsiteY1" fmla="*/ 95182 h 2766482"/>
                <a:gd name="connsiteX2" fmla="*/ 2792196 w 3011870"/>
                <a:gd name="connsiteY2" fmla="*/ 2275334 h 2766482"/>
                <a:gd name="connsiteX3" fmla="*/ 118548 w 3011870"/>
                <a:gd name="connsiteY3" fmla="*/ 2751276 h 2766482"/>
                <a:gd name="connsiteX4" fmla="*/ 0 w 3011870"/>
                <a:gd name="connsiteY4" fmla="*/ 0 h 2766482"/>
                <a:gd name="connsiteX0" fmla="*/ 0 w 3011870"/>
                <a:gd name="connsiteY0" fmla="*/ 0 h 2769615"/>
                <a:gd name="connsiteX1" fmla="*/ 2847769 w 3011870"/>
                <a:gd name="connsiteY1" fmla="*/ 95182 h 2769615"/>
                <a:gd name="connsiteX2" fmla="*/ 2792196 w 3011870"/>
                <a:gd name="connsiteY2" fmla="*/ 2275334 h 2769615"/>
                <a:gd name="connsiteX3" fmla="*/ 113120 w 3011870"/>
                <a:gd name="connsiteY3" fmla="*/ 2754527 h 2769615"/>
                <a:gd name="connsiteX4" fmla="*/ 0 w 3011870"/>
                <a:gd name="connsiteY4" fmla="*/ 0 h 2769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11870" h="2769615">
                  <a:moveTo>
                    <a:pt x="0" y="0"/>
                  </a:moveTo>
                  <a:cubicBezTo>
                    <a:pt x="1127017" y="85961"/>
                    <a:pt x="1845297" y="76592"/>
                    <a:pt x="2847769" y="95182"/>
                  </a:cubicBezTo>
                  <a:cubicBezTo>
                    <a:pt x="2777291" y="1004083"/>
                    <a:pt x="3289279" y="2013053"/>
                    <a:pt x="2792196" y="2275334"/>
                  </a:cubicBezTo>
                  <a:cubicBezTo>
                    <a:pt x="2409503" y="2508287"/>
                    <a:pt x="1123783" y="2845055"/>
                    <a:pt x="113120" y="2754527"/>
                  </a:cubicBezTo>
                  <a:cubicBezTo>
                    <a:pt x="-60175" y="1676365"/>
                    <a:pt x="148001" y="804419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215900" dist="114300" dir="4800000" sx="99000" sy="99000" algn="tr" rotWithShape="0">
                <a:prstClr val="black">
                  <a:alpha val="4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pSp>
          <p:nvGrpSpPr>
            <p:cNvPr id="14" name="Groupe 13"/>
            <p:cNvGrpSpPr/>
            <p:nvPr/>
          </p:nvGrpSpPr>
          <p:grpSpPr>
            <a:xfrm>
              <a:off x="911151" y="2262448"/>
              <a:ext cx="3261912" cy="2876166"/>
              <a:chOff x="3851532" y="1530934"/>
              <a:chExt cx="3261912" cy="2876166"/>
            </a:xfrm>
            <a:grpFill/>
          </p:grpSpPr>
          <p:sp>
            <p:nvSpPr>
              <p:cNvPr id="15" name="Rectangle 5"/>
              <p:cNvSpPr/>
              <p:nvPr/>
            </p:nvSpPr>
            <p:spPr>
              <a:xfrm rot="21074577">
                <a:off x="3851532" y="1530934"/>
                <a:ext cx="3116185" cy="2876166"/>
              </a:xfrm>
              <a:custGeom>
                <a:avLst/>
                <a:gdLst>
                  <a:gd name="connsiteX0" fmla="*/ 0 w 2958182"/>
                  <a:gd name="connsiteY0" fmla="*/ 0 h 2855644"/>
                  <a:gd name="connsiteX1" fmla="*/ 2958182 w 2958182"/>
                  <a:gd name="connsiteY1" fmla="*/ 0 h 2855644"/>
                  <a:gd name="connsiteX2" fmla="*/ 2958182 w 2958182"/>
                  <a:gd name="connsiteY2" fmla="*/ 2855644 h 2855644"/>
                  <a:gd name="connsiteX3" fmla="*/ 0 w 2958182"/>
                  <a:gd name="connsiteY3" fmla="*/ 2855644 h 2855644"/>
                  <a:gd name="connsiteX4" fmla="*/ 0 w 2958182"/>
                  <a:gd name="connsiteY4" fmla="*/ 0 h 2855644"/>
                  <a:gd name="connsiteX0" fmla="*/ 0 w 2958182"/>
                  <a:gd name="connsiteY0" fmla="*/ 0 h 2855644"/>
                  <a:gd name="connsiteX1" fmla="*/ 2958182 w 2958182"/>
                  <a:gd name="connsiteY1" fmla="*/ 0 h 2855644"/>
                  <a:gd name="connsiteX2" fmla="*/ 2958182 w 2958182"/>
                  <a:gd name="connsiteY2" fmla="*/ 2855644 h 2855644"/>
                  <a:gd name="connsiteX3" fmla="*/ 99227 w 2958182"/>
                  <a:gd name="connsiteY3" fmla="*/ 2774555 h 2855644"/>
                  <a:gd name="connsiteX4" fmla="*/ 0 w 2958182"/>
                  <a:gd name="connsiteY4" fmla="*/ 0 h 2855644"/>
                  <a:gd name="connsiteX0" fmla="*/ 0 w 3007415"/>
                  <a:gd name="connsiteY0" fmla="*/ 0 h 2911415"/>
                  <a:gd name="connsiteX1" fmla="*/ 3007415 w 3007415"/>
                  <a:gd name="connsiteY1" fmla="*/ 55771 h 2911415"/>
                  <a:gd name="connsiteX2" fmla="*/ 3007415 w 3007415"/>
                  <a:gd name="connsiteY2" fmla="*/ 2911415 h 2911415"/>
                  <a:gd name="connsiteX3" fmla="*/ 148460 w 3007415"/>
                  <a:gd name="connsiteY3" fmla="*/ 2830326 h 2911415"/>
                  <a:gd name="connsiteX4" fmla="*/ 0 w 3007415"/>
                  <a:gd name="connsiteY4" fmla="*/ 0 h 2911415"/>
                  <a:gd name="connsiteX0" fmla="*/ 0 w 3007415"/>
                  <a:gd name="connsiteY0" fmla="*/ 0 h 2911415"/>
                  <a:gd name="connsiteX1" fmla="*/ 3007415 w 3007415"/>
                  <a:gd name="connsiteY1" fmla="*/ 55771 h 2911415"/>
                  <a:gd name="connsiteX2" fmla="*/ 3007415 w 3007415"/>
                  <a:gd name="connsiteY2" fmla="*/ 2911415 h 2911415"/>
                  <a:gd name="connsiteX3" fmla="*/ 148460 w 3007415"/>
                  <a:gd name="connsiteY3" fmla="*/ 2830326 h 2911415"/>
                  <a:gd name="connsiteX4" fmla="*/ 0 w 3007415"/>
                  <a:gd name="connsiteY4" fmla="*/ 0 h 2911415"/>
                  <a:gd name="connsiteX0" fmla="*/ 0 w 3007415"/>
                  <a:gd name="connsiteY0" fmla="*/ 0 h 2911415"/>
                  <a:gd name="connsiteX1" fmla="*/ 3007415 w 3007415"/>
                  <a:gd name="connsiteY1" fmla="*/ 55771 h 2911415"/>
                  <a:gd name="connsiteX2" fmla="*/ 3007415 w 3007415"/>
                  <a:gd name="connsiteY2" fmla="*/ 2911415 h 2911415"/>
                  <a:gd name="connsiteX3" fmla="*/ 148460 w 3007415"/>
                  <a:gd name="connsiteY3" fmla="*/ 2830326 h 2911415"/>
                  <a:gd name="connsiteX4" fmla="*/ 0 w 3007415"/>
                  <a:gd name="connsiteY4" fmla="*/ 0 h 2911415"/>
                  <a:gd name="connsiteX0" fmla="*/ 0 w 3007415"/>
                  <a:gd name="connsiteY0" fmla="*/ 0 h 2911415"/>
                  <a:gd name="connsiteX1" fmla="*/ 3007415 w 3007415"/>
                  <a:gd name="connsiteY1" fmla="*/ 55771 h 2911415"/>
                  <a:gd name="connsiteX2" fmla="*/ 3007415 w 3007415"/>
                  <a:gd name="connsiteY2" fmla="*/ 2911415 h 2911415"/>
                  <a:gd name="connsiteX3" fmla="*/ 152810 w 3007415"/>
                  <a:gd name="connsiteY3" fmla="*/ 2802085 h 2911415"/>
                  <a:gd name="connsiteX4" fmla="*/ 0 w 3007415"/>
                  <a:gd name="connsiteY4" fmla="*/ 0 h 2911415"/>
                  <a:gd name="connsiteX0" fmla="*/ 0 w 3007415"/>
                  <a:gd name="connsiteY0" fmla="*/ 0 h 2911415"/>
                  <a:gd name="connsiteX1" fmla="*/ 3007415 w 3007415"/>
                  <a:gd name="connsiteY1" fmla="*/ 55771 h 2911415"/>
                  <a:gd name="connsiteX2" fmla="*/ 3007415 w 3007415"/>
                  <a:gd name="connsiteY2" fmla="*/ 2911415 h 2911415"/>
                  <a:gd name="connsiteX3" fmla="*/ 152810 w 3007415"/>
                  <a:gd name="connsiteY3" fmla="*/ 2802085 h 2911415"/>
                  <a:gd name="connsiteX4" fmla="*/ 0 w 3007415"/>
                  <a:gd name="connsiteY4" fmla="*/ 0 h 2911415"/>
                  <a:gd name="connsiteX0" fmla="*/ 0 w 3007415"/>
                  <a:gd name="connsiteY0" fmla="*/ 0 h 2802085"/>
                  <a:gd name="connsiteX1" fmla="*/ 3007415 w 3007415"/>
                  <a:gd name="connsiteY1" fmla="*/ 55771 h 2802085"/>
                  <a:gd name="connsiteX2" fmla="*/ 2795981 w 3007415"/>
                  <a:gd name="connsiteY2" fmla="*/ 2782473 h 2802085"/>
                  <a:gd name="connsiteX3" fmla="*/ 152810 w 3007415"/>
                  <a:gd name="connsiteY3" fmla="*/ 2802085 h 2802085"/>
                  <a:gd name="connsiteX4" fmla="*/ 0 w 3007415"/>
                  <a:gd name="connsiteY4" fmla="*/ 0 h 2802085"/>
                  <a:gd name="connsiteX0" fmla="*/ 0 w 3007415"/>
                  <a:gd name="connsiteY0" fmla="*/ 0 h 2910528"/>
                  <a:gd name="connsiteX1" fmla="*/ 3007415 w 3007415"/>
                  <a:gd name="connsiteY1" fmla="*/ 55771 h 2910528"/>
                  <a:gd name="connsiteX2" fmla="*/ 2795981 w 3007415"/>
                  <a:gd name="connsiteY2" fmla="*/ 2782473 h 2910528"/>
                  <a:gd name="connsiteX3" fmla="*/ 152810 w 3007415"/>
                  <a:gd name="connsiteY3" fmla="*/ 2802085 h 2910528"/>
                  <a:gd name="connsiteX4" fmla="*/ 0 w 3007415"/>
                  <a:gd name="connsiteY4" fmla="*/ 0 h 2910528"/>
                  <a:gd name="connsiteX0" fmla="*/ 0 w 3016462"/>
                  <a:gd name="connsiteY0" fmla="*/ 0 h 2910528"/>
                  <a:gd name="connsiteX1" fmla="*/ 3007415 w 3016462"/>
                  <a:gd name="connsiteY1" fmla="*/ 55771 h 2910528"/>
                  <a:gd name="connsiteX2" fmla="*/ 2795981 w 3016462"/>
                  <a:gd name="connsiteY2" fmla="*/ 2782473 h 2910528"/>
                  <a:gd name="connsiteX3" fmla="*/ 152810 w 3016462"/>
                  <a:gd name="connsiteY3" fmla="*/ 2802085 h 2910528"/>
                  <a:gd name="connsiteX4" fmla="*/ 0 w 3016462"/>
                  <a:gd name="connsiteY4" fmla="*/ 0 h 2910528"/>
                  <a:gd name="connsiteX0" fmla="*/ 0 w 3064249"/>
                  <a:gd name="connsiteY0" fmla="*/ 0 h 2898641"/>
                  <a:gd name="connsiteX1" fmla="*/ 3007415 w 3064249"/>
                  <a:gd name="connsiteY1" fmla="*/ 55771 h 2898641"/>
                  <a:gd name="connsiteX2" fmla="*/ 2875643 w 3064249"/>
                  <a:gd name="connsiteY2" fmla="*/ 2765832 h 2898641"/>
                  <a:gd name="connsiteX3" fmla="*/ 152810 w 3064249"/>
                  <a:gd name="connsiteY3" fmla="*/ 2802085 h 2898641"/>
                  <a:gd name="connsiteX4" fmla="*/ 0 w 3064249"/>
                  <a:gd name="connsiteY4" fmla="*/ 0 h 2898641"/>
                  <a:gd name="connsiteX0" fmla="*/ 0 w 3070540"/>
                  <a:gd name="connsiteY0" fmla="*/ 0 h 2898641"/>
                  <a:gd name="connsiteX1" fmla="*/ 3007415 w 3070540"/>
                  <a:gd name="connsiteY1" fmla="*/ 55771 h 2898641"/>
                  <a:gd name="connsiteX2" fmla="*/ 2875643 w 3070540"/>
                  <a:gd name="connsiteY2" fmla="*/ 2765832 h 2898641"/>
                  <a:gd name="connsiteX3" fmla="*/ 152810 w 3070540"/>
                  <a:gd name="connsiteY3" fmla="*/ 2802085 h 2898641"/>
                  <a:gd name="connsiteX4" fmla="*/ 0 w 3070540"/>
                  <a:gd name="connsiteY4" fmla="*/ 0 h 2898641"/>
                  <a:gd name="connsiteX0" fmla="*/ 0 w 3050496"/>
                  <a:gd name="connsiteY0" fmla="*/ 0 h 2831008"/>
                  <a:gd name="connsiteX1" fmla="*/ 3007415 w 3050496"/>
                  <a:gd name="connsiteY1" fmla="*/ 55771 h 2831008"/>
                  <a:gd name="connsiteX2" fmla="*/ 2844527 w 3050496"/>
                  <a:gd name="connsiteY2" fmla="*/ 2655027 h 2831008"/>
                  <a:gd name="connsiteX3" fmla="*/ 152810 w 3050496"/>
                  <a:gd name="connsiteY3" fmla="*/ 2802085 h 2831008"/>
                  <a:gd name="connsiteX4" fmla="*/ 0 w 3050496"/>
                  <a:gd name="connsiteY4" fmla="*/ 0 h 2831008"/>
                  <a:gd name="connsiteX0" fmla="*/ 0 w 3083026"/>
                  <a:gd name="connsiteY0" fmla="*/ 0 h 2802085"/>
                  <a:gd name="connsiteX1" fmla="*/ 3007415 w 3083026"/>
                  <a:gd name="connsiteY1" fmla="*/ 55771 h 2802085"/>
                  <a:gd name="connsiteX2" fmla="*/ 2894153 w 3083026"/>
                  <a:gd name="connsiteY2" fmla="*/ 2551842 h 2802085"/>
                  <a:gd name="connsiteX3" fmla="*/ 152810 w 3083026"/>
                  <a:gd name="connsiteY3" fmla="*/ 2802085 h 2802085"/>
                  <a:gd name="connsiteX4" fmla="*/ 0 w 3083026"/>
                  <a:gd name="connsiteY4" fmla="*/ 0 h 2802085"/>
                  <a:gd name="connsiteX0" fmla="*/ 0 w 3077100"/>
                  <a:gd name="connsiteY0" fmla="*/ 0 h 2839147"/>
                  <a:gd name="connsiteX1" fmla="*/ 3007415 w 3077100"/>
                  <a:gd name="connsiteY1" fmla="*/ 55771 h 2839147"/>
                  <a:gd name="connsiteX2" fmla="*/ 2885440 w 3077100"/>
                  <a:gd name="connsiteY2" fmla="*/ 2670966 h 2839147"/>
                  <a:gd name="connsiteX3" fmla="*/ 152810 w 3077100"/>
                  <a:gd name="connsiteY3" fmla="*/ 2802085 h 2839147"/>
                  <a:gd name="connsiteX4" fmla="*/ 0 w 3077100"/>
                  <a:gd name="connsiteY4" fmla="*/ 0 h 2839147"/>
                  <a:gd name="connsiteX0" fmla="*/ 0 w 3084012"/>
                  <a:gd name="connsiteY0" fmla="*/ 0 h 2810619"/>
                  <a:gd name="connsiteX1" fmla="*/ 3007415 w 3084012"/>
                  <a:gd name="connsiteY1" fmla="*/ 55771 h 2810619"/>
                  <a:gd name="connsiteX2" fmla="*/ 2895591 w 3084012"/>
                  <a:gd name="connsiteY2" fmla="*/ 2605068 h 2810619"/>
                  <a:gd name="connsiteX3" fmla="*/ 152810 w 3084012"/>
                  <a:gd name="connsiteY3" fmla="*/ 2802085 h 2810619"/>
                  <a:gd name="connsiteX4" fmla="*/ 0 w 3084012"/>
                  <a:gd name="connsiteY4" fmla="*/ 0 h 2810619"/>
                  <a:gd name="connsiteX0" fmla="*/ 0 w 3108841"/>
                  <a:gd name="connsiteY0" fmla="*/ 0 h 2802085"/>
                  <a:gd name="connsiteX1" fmla="*/ 3007415 w 3108841"/>
                  <a:gd name="connsiteY1" fmla="*/ 55771 h 2802085"/>
                  <a:gd name="connsiteX2" fmla="*/ 2930854 w 3108841"/>
                  <a:gd name="connsiteY2" fmla="*/ 2501276 h 2802085"/>
                  <a:gd name="connsiteX3" fmla="*/ 152810 w 3108841"/>
                  <a:gd name="connsiteY3" fmla="*/ 2802085 h 2802085"/>
                  <a:gd name="connsiteX4" fmla="*/ 0 w 3108841"/>
                  <a:gd name="connsiteY4" fmla="*/ 0 h 2802085"/>
                  <a:gd name="connsiteX0" fmla="*/ 0 w 3073089"/>
                  <a:gd name="connsiteY0" fmla="*/ 0 h 2802085"/>
                  <a:gd name="connsiteX1" fmla="*/ 3007415 w 3073089"/>
                  <a:gd name="connsiteY1" fmla="*/ 55771 h 2802085"/>
                  <a:gd name="connsiteX2" fmla="*/ 2879470 w 3073089"/>
                  <a:gd name="connsiteY2" fmla="*/ 2334344 h 2802085"/>
                  <a:gd name="connsiteX3" fmla="*/ 152810 w 3073089"/>
                  <a:gd name="connsiteY3" fmla="*/ 2802085 h 2802085"/>
                  <a:gd name="connsiteX4" fmla="*/ 0 w 3073089"/>
                  <a:gd name="connsiteY4" fmla="*/ 0 h 2802085"/>
                  <a:gd name="connsiteX0" fmla="*/ 0 w 3142862"/>
                  <a:gd name="connsiteY0" fmla="*/ 0 h 2802085"/>
                  <a:gd name="connsiteX1" fmla="*/ 3007415 w 3142862"/>
                  <a:gd name="connsiteY1" fmla="*/ 55771 h 2802085"/>
                  <a:gd name="connsiteX2" fmla="*/ 2879470 w 3142862"/>
                  <a:gd name="connsiteY2" fmla="*/ 2334344 h 2802085"/>
                  <a:gd name="connsiteX3" fmla="*/ 152810 w 3142862"/>
                  <a:gd name="connsiteY3" fmla="*/ 2802085 h 2802085"/>
                  <a:gd name="connsiteX4" fmla="*/ 0 w 3142862"/>
                  <a:gd name="connsiteY4" fmla="*/ 0 h 2802085"/>
                  <a:gd name="connsiteX0" fmla="*/ 0 w 3142862"/>
                  <a:gd name="connsiteY0" fmla="*/ 0 h 2860388"/>
                  <a:gd name="connsiteX1" fmla="*/ 3007415 w 3142862"/>
                  <a:gd name="connsiteY1" fmla="*/ 55771 h 2860388"/>
                  <a:gd name="connsiteX2" fmla="*/ 2879470 w 3142862"/>
                  <a:gd name="connsiteY2" fmla="*/ 2334344 h 2860388"/>
                  <a:gd name="connsiteX3" fmla="*/ 187196 w 3142862"/>
                  <a:gd name="connsiteY3" fmla="*/ 2860388 h 2860388"/>
                  <a:gd name="connsiteX4" fmla="*/ 0 w 3142862"/>
                  <a:gd name="connsiteY4" fmla="*/ 0 h 2860388"/>
                  <a:gd name="connsiteX0" fmla="*/ 0 w 3142862"/>
                  <a:gd name="connsiteY0" fmla="*/ 0 h 2876373"/>
                  <a:gd name="connsiteX1" fmla="*/ 3007415 w 3142862"/>
                  <a:gd name="connsiteY1" fmla="*/ 55771 h 2876373"/>
                  <a:gd name="connsiteX2" fmla="*/ 2879470 w 3142862"/>
                  <a:gd name="connsiteY2" fmla="*/ 2334344 h 2876373"/>
                  <a:gd name="connsiteX3" fmla="*/ 187196 w 3142862"/>
                  <a:gd name="connsiteY3" fmla="*/ 2860388 h 2876373"/>
                  <a:gd name="connsiteX4" fmla="*/ 0 w 3142862"/>
                  <a:gd name="connsiteY4" fmla="*/ 0 h 2876373"/>
                  <a:gd name="connsiteX0" fmla="*/ 0 w 3142862"/>
                  <a:gd name="connsiteY0" fmla="*/ 0 h 2869960"/>
                  <a:gd name="connsiteX1" fmla="*/ 3007415 w 3142862"/>
                  <a:gd name="connsiteY1" fmla="*/ 55771 h 2869960"/>
                  <a:gd name="connsiteX2" fmla="*/ 2879470 w 3142862"/>
                  <a:gd name="connsiteY2" fmla="*/ 2334344 h 2869960"/>
                  <a:gd name="connsiteX3" fmla="*/ 187196 w 3142862"/>
                  <a:gd name="connsiteY3" fmla="*/ 2860388 h 2869960"/>
                  <a:gd name="connsiteX4" fmla="*/ 0 w 3142862"/>
                  <a:gd name="connsiteY4" fmla="*/ 0 h 2869960"/>
                  <a:gd name="connsiteX0" fmla="*/ 0 w 3142862"/>
                  <a:gd name="connsiteY0" fmla="*/ 0 h 2875403"/>
                  <a:gd name="connsiteX1" fmla="*/ 3007415 w 3142862"/>
                  <a:gd name="connsiteY1" fmla="*/ 55771 h 2875403"/>
                  <a:gd name="connsiteX2" fmla="*/ 2879470 w 3142862"/>
                  <a:gd name="connsiteY2" fmla="*/ 2334344 h 2875403"/>
                  <a:gd name="connsiteX3" fmla="*/ 187196 w 3142862"/>
                  <a:gd name="connsiteY3" fmla="*/ 2860388 h 2875403"/>
                  <a:gd name="connsiteX4" fmla="*/ 0 w 3142862"/>
                  <a:gd name="connsiteY4" fmla="*/ 0 h 2875403"/>
                  <a:gd name="connsiteX0" fmla="*/ 0 w 3155056"/>
                  <a:gd name="connsiteY0" fmla="*/ 0 h 2875403"/>
                  <a:gd name="connsiteX1" fmla="*/ 3007415 w 3155056"/>
                  <a:gd name="connsiteY1" fmla="*/ 55771 h 2875403"/>
                  <a:gd name="connsiteX2" fmla="*/ 2879470 w 3155056"/>
                  <a:gd name="connsiteY2" fmla="*/ 2334344 h 2875403"/>
                  <a:gd name="connsiteX3" fmla="*/ 187196 w 3155056"/>
                  <a:gd name="connsiteY3" fmla="*/ 2860388 h 2875403"/>
                  <a:gd name="connsiteX4" fmla="*/ 0 w 3155056"/>
                  <a:gd name="connsiteY4" fmla="*/ 0 h 2875403"/>
                  <a:gd name="connsiteX0" fmla="*/ 0 w 3111070"/>
                  <a:gd name="connsiteY0" fmla="*/ 0 h 2875403"/>
                  <a:gd name="connsiteX1" fmla="*/ 3007415 w 3111070"/>
                  <a:gd name="connsiteY1" fmla="*/ 55771 h 2875403"/>
                  <a:gd name="connsiteX2" fmla="*/ 2879470 w 3111070"/>
                  <a:gd name="connsiteY2" fmla="*/ 2334344 h 2875403"/>
                  <a:gd name="connsiteX3" fmla="*/ 187196 w 3111070"/>
                  <a:gd name="connsiteY3" fmla="*/ 2860388 h 2875403"/>
                  <a:gd name="connsiteX4" fmla="*/ 0 w 3111070"/>
                  <a:gd name="connsiteY4" fmla="*/ 0 h 2875403"/>
                  <a:gd name="connsiteX0" fmla="*/ 0 w 3116300"/>
                  <a:gd name="connsiteY0" fmla="*/ 0 h 2875403"/>
                  <a:gd name="connsiteX1" fmla="*/ 3007415 w 3116300"/>
                  <a:gd name="connsiteY1" fmla="*/ 55771 h 2875403"/>
                  <a:gd name="connsiteX2" fmla="*/ 2879470 w 3116300"/>
                  <a:gd name="connsiteY2" fmla="*/ 2334344 h 2875403"/>
                  <a:gd name="connsiteX3" fmla="*/ 187196 w 3116300"/>
                  <a:gd name="connsiteY3" fmla="*/ 2860388 h 2875403"/>
                  <a:gd name="connsiteX4" fmla="*/ 0 w 3116300"/>
                  <a:gd name="connsiteY4" fmla="*/ 0 h 28754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116300" h="2875403">
                    <a:moveTo>
                      <a:pt x="0" y="0"/>
                    </a:moveTo>
                    <a:cubicBezTo>
                      <a:pt x="1127017" y="85961"/>
                      <a:pt x="2004943" y="37181"/>
                      <a:pt x="3007415" y="55771"/>
                    </a:cubicBezTo>
                    <a:cubicBezTo>
                      <a:pt x="2936937" y="964672"/>
                      <a:pt x="3368549" y="2290401"/>
                      <a:pt x="2879470" y="2334344"/>
                    </a:cubicBezTo>
                    <a:cubicBezTo>
                      <a:pt x="2708049" y="2614029"/>
                      <a:pt x="1197859" y="2950916"/>
                      <a:pt x="187196" y="2860388"/>
                    </a:cubicBezTo>
                    <a:cubicBezTo>
                      <a:pt x="13901" y="1782226"/>
                      <a:pt x="148001" y="804419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16" name="Triangle rectangle 7"/>
              <p:cNvSpPr/>
              <p:nvPr/>
            </p:nvSpPr>
            <p:spPr>
              <a:xfrm rot="14260875">
                <a:off x="6185180" y="3089786"/>
                <a:ext cx="337253" cy="1519274"/>
              </a:xfrm>
              <a:custGeom>
                <a:avLst/>
                <a:gdLst>
                  <a:gd name="connsiteX0" fmla="*/ 0 w 360040"/>
                  <a:gd name="connsiteY0" fmla="*/ 1205112 h 1205112"/>
                  <a:gd name="connsiteX1" fmla="*/ 0 w 360040"/>
                  <a:gd name="connsiteY1" fmla="*/ 0 h 1205112"/>
                  <a:gd name="connsiteX2" fmla="*/ 360040 w 360040"/>
                  <a:gd name="connsiteY2" fmla="*/ 1205112 h 1205112"/>
                  <a:gd name="connsiteX3" fmla="*/ 0 w 360040"/>
                  <a:gd name="connsiteY3" fmla="*/ 1205112 h 1205112"/>
                  <a:gd name="connsiteX0" fmla="*/ 0 w 284031"/>
                  <a:gd name="connsiteY0" fmla="*/ 1205112 h 1205112"/>
                  <a:gd name="connsiteX1" fmla="*/ 0 w 284031"/>
                  <a:gd name="connsiteY1" fmla="*/ 0 h 1205112"/>
                  <a:gd name="connsiteX2" fmla="*/ 284031 w 284031"/>
                  <a:gd name="connsiteY2" fmla="*/ 826409 h 1205112"/>
                  <a:gd name="connsiteX3" fmla="*/ 0 w 284031"/>
                  <a:gd name="connsiteY3" fmla="*/ 1205112 h 1205112"/>
                  <a:gd name="connsiteX0" fmla="*/ 0 w 366580"/>
                  <a:gd name="connsiteY0" fmla="*/ 1205112 h 1205112"/>
                  <a:gd name="connsiteX1" fmla="*/ 0 w 366580"/>
                  <a:gd name="connsiteY1" fmla="*/ 0 h 1205112"/>
                  <a:gd name="connsiteX2" fmla="*/ 366580 w 366580"/>
                  <a:gd name="connsiteY2" fmla="*/ 963165 h 1205112"/>
                  <a:gd name="connsiteX3" fmla="*/ 0 w 366580"/>
                  <a:gd name="connsiteY3" fmla="*/ 1205112 h 1205112"/>
                  <a:gd name="connsiteX0" fmla="*/ 0 w 366580"/>
                  <a:gd name="connsiteY0" fmla="*/ 1205112 h 1205112"/>
                  <a:gd name="connsiteX1" fmla="*/ 0 w 366580"/>
                  <a:gd name="connsiteY1" fmla="*/ 0 h 1205112"/>
                  <a:gd name="connsiteX2" fmla="*/ 366580 w 366580"/>
                  <a:gd name="connsiteY2" fmla="*/ 963165 h 1205112"/>
                  <a:gd name="connsiteX3" fmla="*/ 0 w 366580"/>
                  <a:gd name="connsiteY3" fmla="*/ 1205112 h 1205112"/>
                  <a:gd name="connsiteX0" fmla="*/ 0 w 375287"/>
                  <a:gd name="connsiteY0" fmla="*/ 1227782 h 1227782"/>
                  <a:gd name="connsiteX1" fmla="*/ 8707 w 375287"/>
                  <a:gd name="connsiteY1" fmla="*/ 0 h 1227782"/>
                  <a:gd name="connsiteX2" fmla="*/ 375287 w 375287"/>
                  <a:gd name="connsiteY2" fmla="*/ 963165 h 1227782"/>
                  <a:gd name="connsiteX3" fmla="*/ 0 w 375287"/>
                  <a:gd name="connsiteY3" fmla="*/ 1227782 h 1227782"/>
                  <a:gd name="connsiteX0" fmla="*/ 0 w 375287"/>
                  <a:gd name="connsiteY0" fmla="*/ 1227782 h 1227782"/>
                  <a:gd name="connsiteX1" fmla="*/ 8707 w 375287"/>
                  <a:gd name="connsiteY1" fmla="*/ 0 h 1227782"/>
                  <a:gd name="connsiteX2" fmla="*/ 375287 w 375287"/>
                  <a:gd name="connsiteY2" fmla="*/ 963165 h 1227782"/>
                  <a:gd name="connsiteX3" fmla="*/ 0 w 375287"/>
                  <a:gd name="connsiteY3" fmla="*/ 1227782 h 1227782"/>
                  <a:gd name="connsiteX0" fmla="*/ 0 w 375287"/>
                  <a:gd name="connsiteY0" fmla="*/ 1227782 h 1227782"/>
                  <a:gd name="connsiteX1" fmla="*/ 8707 w 375287"/>
                  <a:gd name="connsiteY1" fmla="*/ 0 h 1227782"/>
                  <a:gd name="connsiteX2" fmla="*/ 375287 w 375287"/>
                  <a:gd name="connsiteY2" fmla="*/ 963165 h 1227782"/>
                  <a:gd name="connsiteX3" fmla="*/ 0 w 375287"/>
                  <a:gd name="connsiteY3" fmla="*/ 1227782 h 1227782"/>
                  <a:gd name="connsiteX0" fmla="*/ 0 w 375287"/>
                  <a:gd name="connsiteY0" fmla="*/ 1227782 h 1227782"/>
                  <a:gd name="connsiteX1" fmla="*/ 8707 w 375287"/>
                  <a:gd name="connsiteY1" fmla="*/ 0 h 1227782"/>
                  <a:gd name="connsiteX2" fmla="*/ 375287 w 375287"/>
                  <a:gd name="connsiteY2" fmla="*/ 963165 h 1227782"/>
                  <a:gd name="connsiteX3" fmla="*/ 0 w 375287"/>
                  <a:gd name="connsiteY3" fmla="*/ 1227782 h 1227782"/>
                  <a:gd name="connsiteX0" fmla="*/ 0 w 375287"/>
                  <a:gd name="connsiteY0" fmla="*/ 1227782 h 1227782"/>
                  <a:gd name="connsiteX1" fmla="*/ 8707 w 375287"/>
                  <a:gd name="connsiteY1" fmla="*/ 0 h 1227782"/>
                  <a:gd name="connsiteX2" fmla="*/ 375287 w 375287"/>
                  <a:gd name="connsiteY2" fmla="*/ 963165 h 1227782"/>
                  <a:gd name="connsiteX3" fmla="*/ 0 w 375287"/>
                  <a:gd name="connsiteY3" fmla="*/ 1227782 h 1227782"/>
                  <a:gd name="connsiteX0" fmla="*/ 0 w 375287"/>
                  <a:gd name="connsiteY0" fmla="*/ 1227782 h 1227782"/>
                  <a:gd name="connsiteX1" fmla="*/ 8707 w 375287"/>
                  <a:gd name="connsiteY1" fmla="*/ 0 h 1227782"/>
                  <a:gd name="connsiteX2" fmla="*/ 375287 w 375287"/>
                  <a:gd name="connsiteY2" fmla="*/ 963165 h 1227782"/>
                  <a:gd name="connsiteX3" fmla="*/ 0 w 375287"/>
                  <a:gd name="connsiteY3" fmla="*/ 1227782 h 1227782"/>
                  <a:gd name="connsiteX0" fmla="*/ 126017 w 501304"/>
                  <a:gd name="connsiteY0" fmla="*/ 1227782 h 1227782"/>
                  <a:gd name="connsiteX1" fmla="*/ 134724 w 501304"/>
                  <a:gd name="connsiteY1" fmla="*/ 0 h 1227782"/>
                  <a:gd name="connsiteX2" fmla="*/ 501304 w 501304"/>
                  <a:gd name="connsiteY2" fmla="*/ 963165 h 1227782"/>
                  <a:gd name="connsiteX3" fmla="*/ 126017 w 501304"/>
                  <a:gd name="connsiteY3" fmla="*/ 1227782 h 1227782"/>
                  <a:gd name="connsiteX0" fmla="*/ 129311 w 504598"/>
                  <a:gd name="connsiteY0" fmla="*/ 1227782 h 1227782"/>
                  <a:gd name="connsiteX1" fmla="*/ 138018 w 504598"/>
                  <a:gd name="connsiteY1" fmla="*/ 0 h 1227782"/>
                  <a:gd name="connsiteX2" fmla="*/ 504598 w 504598"/>
                  <a:gd name="connsiteY2" fmla="*/ 963165 h 1227782"/>
                  <a:gd name="connsiteX3" fmla="*/ 129311 w 504598"/>
                  <a:gd name="connsiteY3" fmla="*/ 1227782 h 1227782"/>
                  <a:gd name="connsiteX0" fmla="*/ 122131 w 497418"/>
                  <a:gd name="connsiteY0" fmla="*/ 1406841 h 1406841"/>
                  <a:gd name="connsiteX1" fmla="*/ 159583 w 497418"/>
                  <a:gd name="connsiteY1" fmla="*/ 0 h 1406841"/>
                  <a:gd name="connsiteX2" fmla="*/ 497418 w 497418"/>
                  <a:gd name="connsiteY2" fmla="*/ 1142224 h 1406841"/>
                  <a:gd name="connsiteX3" fmla="*/ 122131 w 497418"/>
                  <a:gd name="connsiteY3" fmla="*/ 1406841 h 1406841"/>
                  <a:gd name="connsiteX0" fmla="*/ 134513 w 509800"/>
                  <a:gd name="connsiteY0" fmla="*/ 1406841 h 1406841"/>
                  <a:gd name="connsiteX1" fmla="*/ 171965 w 509800"/>
                  <a:gd name="connsiteY1" fmla="*/ 0 h 1406841"/>
                  <a:gd name="connsiteX2" fmla="*/ 509800 w 509800"/>
                  <a:gd name="connsiteY2" fmla="*/ 1142224 h 1406841"/>
                  <a:gd name="connsiteX3" fmla="*/ 134513 w 509800"/>
                  <a:gd name="connsiteY3" fmla="*/ 1406841 h 1406841"/>
                  <a:gd name="connsiteX0" fmla="*/ 134513 w 509800"/>
                  <a:gd name="connsiteY0" fmla="*/ 1406841 h 1406841"/>
                  <a:gd name="connsiteX1" fmla="*/ 171965 w 509800"/>
                  <a:gd name="connsiteY1" fmla="*/ 0 h 1406841"/>
                  <a:gd name="connsiteX2" fmla="*/ 509800 w 509800"/>
                  <a:gd name="connsiteY2" fmla="*/ 1142224 h 1406841"/>
                  <a:gd name="connsiteX3" fmla="*/ 134513 w 509800"/>
                  <a:gd name="connsiteY3" fmla="*/ 1406841 h 1406841"/>
                  <a:gd name="connsiteX0" fmla="*/ 134513 w 403203"/>
                  <a:gd name="connsiteY0" fmla="*/ 1406841 h 1406841"/>
                  <a:gd name="connsiteX1" fmla="*/ 171965 w 403203"/>
                  <a:gd name="connsiteY1" fmla="*/ 0 h 1406841"/>
                  <a:gd name="connsiteX2" fmla="*/ 403203 w 403203"/>
                  <a:gd name="connsiteY2" fmla="*/ 1117809 h 1406841"/>
                  <a:gd name="connsiteX3" fmla="*/ 134513 w 403203"/>
                  <a:gd name="connsiteY3" fmla="*/ 1406841 h 1406841"/>
                  <a:gd name="connsiteX0" fmla="*/ 134513 w 412457"/>
                  <a:gd name="connsiteY0" fmla="*/ 1406841 h 1406841"/>
                  <a:gd name="connsiteX1" fmla="*/ 171965 w 412457"/>
                  <a:gd name="connsiteY1" fmla="*/ 0 h 1406841"/>
                  <a:gd name="connsiteX2" fmla="*/ 412456 w 412457"/>
                  <a:gd name="connsiteY2" fmla="*/ 1149013 h 1406841"/>
                  <a:gd name="connsiteX3" fmla="*/ 134513 w 412457"/>
                  <a:gd name="connsiteY3" fmla="*/ 1406841 h 1406841"/>
                  <a:gd name="connsiteX0" fmla="*/ 134513 w 412456"/>
                  <a:gd name="connsiteY0" fmla="*/ 1406841 h 1406841"/>
                  <a:gd name="connsiteX1" fmla="*/ 171965 w 412456"/>
                  <a:gd name="connsiteY1" fmla="*/ 0 h 1406841"/>
                  <a:gd name="connsiteX2" fmla="*/ 412456 w 412456"/>
                  <a:gd name="connsiteY2" fmla="*/ 1149013 h 1406841"/>
                  <a:gd name="connsiteX3" fmla="*/ 134513 w 412456"/>
                  <a:gd name="connsiteY3" fmla="*/ 1406841 h 1406841"/>
                  <a:gd name="connsiteX0" fmla="*/ 134513 w 412456"/>
                  <a:gd name="connsiteY0" fmla="*/ 1406841 h 1406841"/>
                  <a:gd name="connsiteX1" fmla="*/ 171965 w 412456"/>
                  <a:gd name="connsiteY1" fmla="*/ 0 h 1406841"/>
                  <a:gd name="connsiteX2" fmla="*/ 412456 w 412456"/>
                  <a:gd name="connsiteY2" fmla="*/ 1149013 h 1406841"/>
                  <a:gd name="connsiteX3" fmla="*/ 134513 w 412456"/>
                  <a:gd name="connsiteY3" fmla="*/ 1406841 h 1406841"/>
                  <a:gd name="connsiteX0" fmla="*/ 140084 w 398701"/>
                  <a:gd name="connsiteY0" fmla="*/ 1442880 h 1442880"/>
                  <a:gd name="connsiteX1" fmla="*/ 158210 w 398701"/>
                  <a:gd name="connsiteY1" fmla="*/ 0 h 1442880"/>
                  <a:gd name="connsiteX2" fmla="*/ 398701 w 398701"/>
                  <a:gd name="connsiteY2" fmla="*/ 1149013 h 1442880"/>
                  <a:gd name="connsiteX3" fmla="*/ 140084 w 398701"/>
                  <a:gd name="connsiteY3" fmla="*/ 1442880 h 1442880"/>
                  <a:gd name="connsiteX0" fmla="*/ 163454 w 422071"/>
                  <a:gd name="connsiteY0" fmla="*/ 1442880 h 1442880"/>
                  <a:gd name="connsiteX1" fmla="*/ 181580 w 422071"/>
                  <a:gd name="connsiteY1" fmla="*/ 0 h 1442880"/>
                  <a:gd name="connsiteX2" fmla="*/ 422071 w 422071"/>
                  <a:gd name="connsiteY2" fmla="*/ 1149013 h 1442880"/>
                  <a:gd name="connsiteX3" fmla="*/ 163454 w 422071"/>
                  <a:gd name="connsiteY3" fmla="*/ 1442880 h 1442880"/>
                  <a:gd name="connsiteX0" fmla="*/ 163454 w 422071"/>
                  <a:gd name="connsiteY0" fmla="*/ 1442880 h 1442880"/>
                  <a:gd name="connsiteX1" fmla="*/ 181580 w 422071"/>
                  <a:gd name="connsiteY1" fmla="*/ 0 h 1442880"/>
                  <a:gd name="connsiteX2" fmla="*/ 422071 w 422071"/>
                  <a:gd name="connsiteY2" fmla="*/ 1149013 h 1442880"/>
                  <a:gd name="connsiteX3" fmla="*/ 163454 w 422071"/>
                  <a:gd name="connsiteY3" fmla="*/ 1442880 h 14428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2071" h="1442880">
                    <a:moveTo>
                      <a:pt x="163454" y="1442880"/>
                    </a:moveTo>
                    <a:cubicBezTo>
                      <a:pt x="-176501" y="1226284"/>
                      <a:pt x="107547" y="307905"/>
                      <a:pt x="181580" y="0"/>
                    </a:cubicBezTo>
                    <a:cubicBezTo>
                      <a:pt x="115191" y="556789"/>
                      <a:pt x="137346" y="827855"/>
                      <a:pt x="422071" y="1149013"/>
                    </a:cubicBezTo>
                    <a:cubicBezTo>
                      <a:pt x="129579" y="963158"/>
                      <a:pt x="66208" y="1301405"/>
                      <a:pt x="163454" y="1442880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50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accent4"/>
                  </a:gs>
                </a:gsLst>
                <a:lin ang="189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</p:grpSp>
      </p:grpSp>
      <p:sp>
        <p:nvSpPr>
          <p:cNvPr id="17" name="Rectangle 21"/>
          <p:cNvSpPr/>
          <p:nvPr userDrawn="1"/>
        </p:nvSpPr>
        <p:spPr>
          <a:xfrm rot="18900000">
            <a:off x="1846563" y="3317835"/>
            <a:ext cx="1693536" cy="314200"/>
          </a:xfrm>
          <a:custGeom>
            <a:avLst/>
            <a:gdLst>
              <a:gd name="connsiteX0" fmla="*/ 0 w 1152128"/>
              <a:gd name="connsiteY0" fmla="*/ 0 h 242604"/>
              <a:gd name="connsiteX1" fmla="*/ 1152128 w 1152128"/>
              <a:gd name="connsiteY1" fmla="*/ 0 h 242604"/>
              <a:gd name="connsiteX2" fmla="*/ 1152128 w 1152128"/>
              <a:gd name="connsiteY2" fmla="*/ 242604 h 242604"/>
              <a:gd name="connsiteX3" fmla="*/ 0 w 1152128"/>
              <a:gd name="connsiteY3" fmla="*/ 242604 h 242604"/>
              <a:gd name="connsiteX4" fmla="*/ 0 w 1152128"/>
              <a:gd name="connsiteY4" fmla="*/ 0 h 242604"/>
              <a:gd name="connsiteX0" fmla="*/ 1637 w 1153765"/>
              <a:gd name="connsiteY0" fmla="*/ 0 h 242604"/>
              <a:gd name="connsiteX1" fmla="*/ 1153765 w 1153765"/>
              <a:gd name="connsiteY1" fmla="*/ 0 h 242604"/>
              <a:gd name="connsiteX2" fmla="*/ 1153765 w 1153765"/>
              <a:gd name="connsiteY2" fmla="*/ 242604 h 242604"/>
              <a:gd name="connsiteX3" fmla="*/ 1637 w 1153765"/>
              <a:gd name="connsiteY3" fmla="*/ 242604 h 242604"/>
              <a:gd name="connsiteX4" fmla="*/ 0 w 1153765"/>
              <a:gd name="connsiteY4" fmla="*/ 57657 h 242604"/>
              <a:gd name="connsiteX5" fmla="*/ 1637 w 1153765"/>
              <a:gd name="connsiteY5" fmla="*/ 0 h 242604"/>
              <a:gd name="connsiteX0" fmla="*/ 85266 w 1237394"/>
              <a:gd name="connsiteY0" fmla="*/ 0 h 242604"/>
              <a:gd name="connsiteX1" fmla="*/ 1237394 w 1237394"/>
              <a:gd name="connsiteY1" fmla="*/ 0 h 242604"/>
              <a:gd name="connsiteX2" fmla="*/ 1237394 w 1237394"/>
              <a:gd name="connsiteY2" fmla="*/ 242604 h 242604"/>
              <a:gd name="connsiteX3" fmla="*/ 85266 w 1237394"/>
              <a:gd name="connsiteY3" fmla="*/ 242604 h 242604"/>
              <a:gd name="connsiteX4" fmla="*/ 85314 w 1237394"/>
              <a:gd name="connsiteY4" fmla="*/ 96385 h 242604"/>
              <a:gd name="connsiteX5" fmla="*/ 83629 w 1237394"/>
              <a:gd name="connsiteY5" fmla="*/ 57657 h 242604"/>
              <a:gd name="connsiteX6" fmla="*/ 85266 w 1237394"/>
              <a:gd name="connsiteY6" fmla="*/ 0 h 242604"/>
              <a:gd name="connsiteX0" fmla="*/ 105071 w 1257199"/>
              <a:gd name="connsiteY0" fmla="*/ 0 h 242604"/>
              <a:gd name="connsiteX1" fmla="*/ 1257199 w 1257199"/>
              <a:gd name="connsiteY1" fmla="*/ 0 h 242604"/>
              <a:gd name="connsiteX2" fmla="*/ 1257199 w 1257199"/>
              <a:gd name="connsiteY2" fmla="*/ 242604 h 242604"/>
              <a:gd name="connsiteX3" fmla="*/ 105071 w 1257199"/>
              <a:gd name="connsiteY3" fmla="*/ 242604 h 242604"/>
              <a:gd name="connsiteX4" fmla="*/ 52921 w 1257199"/>
              <a:gd name="connsiteY4" fmla="*/ 155317 h 242604"/>
              <a:gd name="connsiteX5" fmla="*/ 105119 w 1257199"/>
              <a:gd name="connsiteY5" fmla="*/ 96385 h 242604"/>
              <a:gd name="connsiteX6" fmla="*/ 103434 w 1257199"/>
              <a:gd name="connsiteY6" fmla="*/ 57657 h 242604"/>
              <a:gd name="connsiteX7" fmla="*/ 105071 w 1257199"/>
              <a:gd name="connsiteY7" fmla="*/ 0 h 242604"/>
              <a:gd name="connsiteX0" fmla="*/ 123870 w 1275998"/>
              <a:gd name="connsiteY0" fmla="*/ 0 h 242604"/>
              <a:gd name="connsiteX1" fmla="*/ 1275998 w 1275998"/>
              <a:gd name="connsiteY1" fmla="*/ 0 h 242604"/>
              <a:gd name="connsiteX2" fmla="*/ 1275998 w 1275998"/>
              <a:gd name="connsiteY2" fmla="*/ 242604 h 242604"/>
              <a:gd name="connsiteX3" fmla="*/ 123870 w 1275998"/>
              <a:gd name="connsiteY3" fmla="*/ 242604 h 242604"/>
              <a:gd name="connsiteX4" fmla="*/ 26256 w 1275998"/>
              <a:gd name="connsiteY4" fmla="*/ 197412 h 242604"/>
              <a:gd name="connsiteX5" fmla="*/ 71720 w 1275998"/>
              <a:gd name="connsiteY5" fmla="*/ 155317 h 242604"/>
              <a:gd name="connsiteX6" fmla="*/ 123918 w 1275998"/>
              <a:gd name="connsiteY6" fmla="*/ 96385 h 242604"/>
              <a:gd name="connsiteX7" fmla="*/ 122233 w 1275998"/>
              <a:gd name="connsiteY7" fmla="*/ 57657 h 242604"/>
              <a:gd name="connsiteX8" fmla="*/ 123870 w 1275998"/>
              <a:gd name="connsiteY8" fmla="*/ 0 h 242604"/>
              <a:gd name="connsiteX0" fmla="*/ 123870 w 1275998"/>
              <a:gd name="connsiteY0" fmla="*/ 0 h 242604"/>
              <a:gd name="connsiteX1" fmla="*/ 1275998 w 1275998"/>
              <a:gd name="connsiteY1" fmla="*/ 0 h 242604"/>
              <a:gd name="connsiteX2" fmla="*/ 1275998 w 1275998"/>
              <a:gd name="connsiteY2" fmla="*/ 242604 h 242604"/>
              <a:gd name="connsiteX3" fmla="*/ 123870 w 1275998"/>
              <a:gd name="connsiteY3" fmla="*/ 242604 h 242604"/>
              <a:gd name="connsiteX4" fmla="*/ 26256 w 1275998"/>
              <a:gd name="connsiteY4" fmla="*/ 197412 h 242604"/>
              <a:gd name="connsiteX5" fmla="*/ 71720 w 1275998"/>
              <a:gd name="connsiteY5" fmla="*/ 155317 h 242604"/>
              <a:gd name="connsiteX6" fmla="*/ 123918 w 1275998"/>
              <a:gd name="connsiteY6" fmla="*/ 96385 h 242604"/>
              <a:gd name="connsiteX7" fmla="*/ 199688 w 1275998"/>
              <a:gd name="connsiteY7" fmla="*/ 57657 h 242604"/>
              <a:gd name="connsiteX8" fmla="*/ 123870 w 1275998"/>
              <a:gd name="connsiteY8" fmla="*/ 0 h 242604"/>
              <a:gd name="connsiteX0" fmla="*/ 123870 w 1275998"/>
              <a:gd name="connsiteY0" fmla="*/ 0 h 242604"/>
              <a:gd name="connsiteX1" fmla="*/ 1275998 w 1275998"/>
              <a:gd name="connsiteY1" fmla="*/ 0 h 242604"/>
              <a:gd name="connsiteX2" fmla="*/ 1275998 w 1275998"/>
              <a:gd name="connsiteY2" fmla="*/ 242604 h 242604"/>
              <a:gd name="connsiteX3" fmla="*/ 123870 w 1275998"/>
              <a:gd name="connsiteY3" fmla="*/ 242604 h 242604"/>
              <a:gd name="connsiteX4" fmla="*/ 26256 w 1275998"/>
              <a:gd name="connsiteY4" fmla="*/ 197412 h 242604"/>
              <a:gd name="connsiteX5" fmla="*/ 90242 w 1275998"/>
              <a:gd name="connsiteY5" fmla="*/ 150265 h 242604"/>
              <a:gd name="connsiteX6" fmla="*/ 123918 w 1275998"/>
              <a:gd name="connsiteY6" fmla="*/ 96385 h 242604"/>
              <a:gd name="connsiteX7" fmla="*/ 199688 w 1275998"/>
              <a:gd name="connsiteY7" fmla="*/ 57657 h 242604"/>
              <a:gd name="connsiteX8" fmla="*/ 123870 w 1275998"/>
              <a:gd name="connsiteY8" fmla="*/ 0 h 242604"/>
              <a:gd name="connsiteX0" fmla="*/ 123870 w 1277318"/>
              <a:gd name="connsiteY0" fmla="*/ 0 h 242604"/>
              <a:gd name="connsiteX1" fmla="*/ 1275998 w 1277318"/>
              <a:gd name="connsiteY1" fmla="*/ 0 h 242604"/>
              <a:gd name="connsiteX2" fmla="*/ 1277318 w 1277318"/>
              <a:gd name="connsiteY2" fmla="*/ 47554 h 242604"/>
              <a:gd name="connsiteX3" fmla="*/ 1275998 w 1277318"/>
              <a:gd name="connsiteY3" fmla="*/ 242604 h 242604"/>
              <a:gd name="connsiteX4" fmla="*/ 123870 w 1277318"/>
              <a:gd name="connsiteY4" fmla="*/ 242604 h 242604"/>
              <a:gd name="connsiteX5" fmla="*/ 26256 w 1277318"/>
              <a:gd name="connsiteY5" fmla="*/ 197412 h 242604"/>
              <a:gd name="connsiteX6" fmla="*/ 90242 w 1277318"/>
              <a:gd name="connsiteY6" fmla="*/ 150265 h 242604"/>
              <a:gd name="connsiteX7" fmla="*/ 123918 w 1277318"/>
              <a:gd name="connsiteY7" fmla="*/ 96385 h 242604"/>
              <a:gd name="connsiteX8" fmla="*/ 199688 w 1277318"/>
              <a:gd name="connsiteY8" fmla="*/ 57657 h 242604"/>
              <a:gd name="connsiteX9" fmla="*/ 123870 w 1277318"/>
              <a:gd name="connsiteY9" fmla="*/ 0 h 242604"/>
              <a:gd name="connsiteX0" fmla="*/ 123870 w 1277318"/>
              <a:gd name="connsiteY0" fmla="*/ 0 h 242604"/>
              <a:gd name="connsiteX1" fmla="*/ 1275998 w 1277318"/>
              <a:gd name="connsiteY1" fmla="*/ 0 h 242604"/>
              <a:gd name="connsiteX2" fmla="*/ 1277318 w 1277318"/>
              <a:gd name="connsiteY2" fmla="*/ 47554 h 242604"/>
              <a:gd name="connsiteX3" fmla="*/ 1277318 w 1277318"/>
              <a:gd name="connsiteY3" fmla="*/ 175523 h 242604"/>
              <a:gd name="connsiteX4" fmla="*/ 1275998 w 1277318"/>
              <a:gd name="connsiteY4" fmla="*/ 242604 h 242604"/>
              <a:gd name="connsiteX5" fmla="*/ 123870 w 1277318"/>
              <a:gd name="connsiteY5" fmla="*/ 242604 h 242604"/>
              <a:gd name="connsiteX6" fmla="*/ 26256 w 1277318"/>
              <a:gd name="connsiteY6" fmla="*/ 197412 h 242604"/>
              <a:gd name="connsiteX7" fmla="*/ 90242 w 1277318"/>
              <a:gd name="connsiteY7" fmla="*/ 150265 h 242604"/>
              <a:gd name="connsiteX8" fmla="*/ 123918 w 1277318"/>
              <a:gd name="connsiteY8" fmla="*/ 96385 h 242604"/>
              <a:gd name="connsiteX9" fmla="*/ 199688 w 1277318"/>
              <a:gd name="connsiteY9" fmla="*/ 57657 h 242604"/>
              <a:gd name="connsiteX10" fmla="*/ 123870 w 1277318"/>
              <a:gd name="connsiteY10" fmla="*/ 0 h 242604"/>
              <a:gd name="connsiteX0" fmla="*/ 123870 w 1277318"/>
              <a:gd name="connsiteY0" fmla="*/ 0 h 242604"/>
              <a:gd name="connsiteX1" fmla="*/ 1275998 w 1277318"/>
              <a:gd name="connsiteY1" fmla="*/ 0 h 242604"/>
              <a:gd name="connsiteX2" fmla="*/ 1277318 w 1277318"/>
              <a:gd name="connsiteY2" fmla="*/ 47554 h 242604"/>
              <a:gd name="connsiteX3" fmla="*/ 1277317 w 1277318"/>
              <a:gd name="connsiteY3" fmla="*/ 98069 h 242604"/>
              <a:gd name="connsiteX4" fmla="*/ 1277318 w 1277318"/>
              <a:gd name="connsiteY4" fmla="*/ 175523 h 242604"/>
              <a:gd name="connsiteX5" fmla="*/ 1275998 w 1277318"/>
              <a:gd name="connsiteY5" fmla="*/ 242604 h 242604"/>
              <a:gd name="connsiteX6" fmla="*/ 123870 w 1277318"/>
              <a:gd name="connsiteY6" fmla="*/ 242604 h 242604"/>
              <a:gd name="connsiteX7" fmla="*/ 26256 w 1277318"/>
              <a:gd name="connsiteY7" fmla="*/ 197412 h 242604"/>
              <a:gd name="connsiteX8" fmla="*/ 90242 w 1277318"/>
              <a:gd name="connsiteY8" fmla="*/ 150265 h 242604"/>
              <a:gd name="connsiteX9" fmla="*/ 123918 w 1277318"/>
              <a:gd name="connsiteY9" fmla="*/ 96385 h 242604"/>
              <a:gd name="connsiteX10" fmla="*/ 199688 w 1277318"/>
              <a:gd name="connsiteY10" fmla="*/ 57657 h 242604"/>
              <a:gd name="connsiteX11" fmla="*/ 123870 w 1277318"/>
              <a:gd name="connsiteY11" fmla="*/ 0 h 242604"/>
              <a:gd name="connsiteX0" fmla="*/ 123870 w 1277318"/>
              <a:gd name="connsiteY0" fmla="*/ 0 h 242604"/>
              <a:gd name="connsiteX1" fmla="*/ 1275998 w 1277318"/>
              <a:gd name="connsiteY1" fmla="*/ 0 h 242604"/>
              <a:gd name="connsiteX2" fmla="*/ 1248694 w 1277318"/>
              <a:gd name="connsiteY2" fmla="*/ 42503 h 242604"/>
              <a:gd name="connsiteX3" fmla="*/ 1277317 w 1277318"/>
              <a:gd name="connsiteY3" fmla="*/ 98069 h 242604"/>
              <a:gd name="connsiteX4" fmla="*/ 1277318 w 1277318"/>
              <a:gd name="connsiteY4" fmla="*/ 175523 h 242604"/>
              <a:gd name="connsiteX5" fmla="*/ 1275998 w 1277318"/>
              <a:gd name="connsiteY5" fmla="*/ 242604 h 242604"/>
              <a:gd name="connsiteX6" fmla="*/ 123870 w 1277318"/>
              <a:gd name="connsiteY6" fmla="*/ 242604 h 242604"/>
              <a:gd name="connsiteX7" fmla="*/ 26256 w 1277318"/>
              <a:gd name="connsiteY7" fmla="*/ 197412 h 242604"/>
              <a:gd name="connsiteX8" fmla="*/ 90242 w 1277318"/>
              <a:gd name="connsiteY8" fmla="*/ 150265 h 242604"/>
              <a:gd name="connsiteX9" fmla="*/ 123918 w 1277318"/>
              <a:gd name="connsiteY9" fmla="*/ 96385 h 242604"/>
              <a:gd name="connsiteX10" fmla="*/ 199688 w 1277318"/>
              <a:gd name="connsiteY10" fmla="*/ 57657 h 242604"/>
              <a:gd name="connsiteX11" fmla="*/ 123870 w 1277318"/>
              <a:gd name="connsiteY11" fmla="*/ 0 h 242604"/>
              <a:gd name="connsiteX0" fmla="*/ 123870 w 1295839"/>
              <a:gd name="connsiteY0" fmla="*/ 0 h 242604"/>
              <a:gd name="connsiteX1" fmla="*/ 1275998 w 1295839"/>
              <a:gd name="connsiteY1" fmla="*/ 0 h 242604"/>
              <a:gd name="connsiteX2" fmla="*/ 1248694 w 1295839"/>
              <a:gd name="connsiteY2" fmla="*/ 42503 h 242604"/>
              <a:gd name="connsiteX3" fmla="*/ 1295839 w 1295839"/>
              <a:gd name="connsiteY3" fmla="*/ 89650 h 242604"/>
              <a:gd name="connsiteX4" fmla="*/ 1277318 w 1295839"/>
              <a:gd name="connsiteY4" fmla="*/ 175523 h 242604"/>
              <a:gd name="connsiteX5" fmla="*/ 1275998 w 1295839"/>
              <a:gd name="connsiteY5" fmla="*/ 242604 h 242604"/>
              <a:gd name="connsiteX6" fmla="*/ 123870 w 1295839"/>
              <a:gd name="connsiteY6" fmla="*/ 242604 h 242604"/>
              <a:gd name="connsiteX7" fmla="*/ 26256 w 1295839"/>
              <a:gd name="connsiteY7" fmla="*/ 197412 h 242604"/>
              <a:gd name="connsiteX8" fmla="*/ 90242 w 1295839"/>
              <a:gd name="connsiteY8" fmla="*/ 150265 h 242604"/>
              <a:gd name="connsiteX9" fmla="*/ 123918 w 1295839"/>
              <a:gd name="connsiteY9" fmla="*/ 96385 h 242604"/>
              <a:gd name="connsiteX10" fmla="*/ 199688 w 1295839"/>
              <a:gd name="connsiteY10" fmla="*/ 57657 h 242604"/>
              <a:gd name="connsiteX11" fmla="*/ 123870 w 1295839"/>
              <a:gd name="connsiteY11" fmla="*/ 0 h 242604"/>
              <a:gd name="connsiteX0" fmla="*/ 123870 w 1296242"/>
              <a:gd name="connsiteY0" fmla="*/ 0 h 242604"/>
              <a:gd name="connsiteX1" fmla="*/ 1275998 w 1296242"/>
              <a:gd name="connsiteY1" fmla="*/ 0 h 242604"/>
              <a:gd name="connsiteX2" fmla="*/ 1248694 w 1296242"/>
              <a:gd name="connsiteY2" fmla="*/ 42503 h 242604"/>
              <a:gd name="connsiteX3" fmla="*/ 1295839 w 1296242"/>
              <a:gd name="connsiteY3" fmla="*/ 89650 h 242604"/>
              <a:gd name="connsiteX4" fmla="*/ 1243642 w 1296242"/>
              <a:gd name="connsiteY4" fmla="*/ 141847 h 242604"/>
              <a:gd name="connsiteX5" fmla="*/ 1277318 w 1296242"/>
              <a:gd name="connsiteY5" fmla="*/ 175523 h 242604"/>
              <a:gd name="connsiteX6" fmla="*/ 1275998 w 1296242"/>
              <a:gd name="connsiteY6" fmla="*/ 242604 h 242604"/>
              <a:gd name="connsiteX7" fmla="*/ 123870 w 1296242"/>
              <a:gd name="connsiteY7" fmla="*/ 242604 h 242604"/>
              <a:gd name="connsiteX8" fmla="*/ 26256 w 1296242"/>
              <a:gd name="connsiteY8" fmla="*/ 197412 h 242604"/>
              <a:gd name="connsiteX9" fmla="*/ 90242 w 1296242"/>
              <a:gd name="connsiteY9" fmla="*/ 150265 h 242604"/>
              <a:gd name="connsiteX10" fmla="*/ 123918 w 1296242"/>
              <a:gd name="connsiteY10" fmla="*/ 96385 h 242604"/>
              <a:gd name="connsiteX11" fmla="*/ 199688 w 1296242"/>
              <a:gd name="connsiteY11" fmla="*/ 57657 h 242604"/>
              <a:gd name="connsiteX12" fmla="*/ 123870 w 1296242"/>
              <a:gd name="connsiteY12" fmla="*/ 0 h 242604"/>
              <a:gd name="connsiteX0" fmla="*/ 123870 w 1307634"/>
              <a:gd name="connsiteY0" fmla="*/ 0 h 242604"/>
              <a:gd name="connsiteX1" fmla="*/ 1275998 w 1307634"/>
              <a:gd name="connsiteY1" fmla="*/ 0 h 242604"/>
              <a:gd name="connsiteX2" fmla="*/ 1248694 w 1307634"/>
              <a:gd name="connsiteY2" fmla="*/ 42503 h 242604"/>
              <a:gd name="connsiteX3" fmla="*/ 1295839 w 1307634"/>
              <a:gd name="connsiteY3" fmla="*/ 89650 h 242604"/>
              <a:gd name="connsiteX4" fmla="*/ 1243642 w 1307634"/>
              <a:gd name="connsiteY4" fmla="*/ 141847 h 242604"/>
              <a:gd name="connsiteX5" fmla="*/ 1277318 w 1307634"/>
              <a:gd name="connsiteY5" fmla="*/ 175523 h 242604"/>
              <a:gd name="connsiteX6" fmla="*/ 1307627 w 1307634"/>
              <a:gd name="connsiteY6" fmla="*/ 229404 h 242604"/>
              <a:gd name="connsiteX7" fmla="*/ 1275998 w 1307634"/>
              <a:gd name="connsiteY7" fmla="*/ 242604 h 242604"/>
              <a:gd name="connsiteX8" fmla="*/ 123870 w 1307634"/>
              <a:gd name="connsiteY8" fmla="*/ 242604 h 242604"/>
              <a:gd name="connsiteX9" fmla="*/ 26256 w 1307634"/>
              <a:gd name="connsiteY9" fmla="*/ 197412 h 242604"/>
              <a:gd name="connsiteX10" fmla="*/ 90242 w 1307634"/>
              <a:gd name="connsiteY10" fmla="*/ 150265 h 242604"/>
              <a:gd name="connsiteX11" fmla="*/ 123918 w 1307634"/>
              <a:gd name="connsiteY11" fmla="*/ 96385 h 242604"/>
              <a:gd name="connsiteX12" fmla="*/ 199688 w 1307634"/>
              <a:gd name="connsiteY12" fmla="*/ 57657 h 242604"/>
              <a:gd name="connsiteX13" fmla="*/ 123870 w 1307634"/>
              <a:gd name="connsiteY13" fmla="*/ 0 h 24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307634" h="242604">
                <a:moveTo>
                  <a:pt x="123870" y="0"/>
                </a:moveTo>
                <a:lnTo>
                  <a:pt x="1275998" y="0"/>
                </a:lnTo>
                <a:lnTo>
                  <a:pt x="1248694" y="42503"/>
                </a:lnTo>
                <a:cubicBezTo>
                  <a:pt x="1248694" y="59341"/>
                  <a:pt x="1295839" y="72812"/>
                  <a:pt x="1295839" y="89650"/>
                </a:cubicBezTo>
                <a:cubicBezTo>
                  <a:pt x="1301451" y="109856"/>
                  <a:pt x="1246729" y="127535"/>
                  <a:pt x="1243642" y="141847"/>
                </a:cubicBezTo>
                <a:cubicBezTo>
                  <a:pt x="1240555" y="156159"/>
                  <a:pt x="1271986" y="168507"/>
                  <a:pt x="1277318" y="175523"/>
                </a:cubicBezTo>
                <a:cubicBezTo>
                  <a:pt x="1276757" y="178329"/>
                  <a:pt x="1308188" y="226598"/>
                  <a:pt x="1307627" y="229404"/>
                </a:cubicBezTo>
                <a:lnTo>
                  <a:pt x="1275998" y="242604"/>
                </a:lnTo>
                <a:lnTo>
                  <a:pt x="123870" y="242604"/>
                </a:lnTo>
                <a:cubicBezTo>
                  <a:pt x="-84420" y="235072"/>
                  <a:pt x="34948" y="211960"/>
                  <a:pt x="26256" y="197412"/>
                </a:cubicBezTo>
                <a:cubicBezTo>
                  <a:pt x="17564" y="182864"/>
                  <a:pt x="73965" y="167103"/>
                  <a:pt x="90242" y="150265"/>
                </a:cubicBezTo>
                <a:cubicBezTo>
                  <a:pt x="106519" y="133427"/>
                  <a:pt x="115499" y="112662"/>
                  <a:pt x="123918" y="96385"/>
                </a:cubicBezTo>
                <a:cubicBezTo>
                  <a:pt x="132337" y="80108"/>
                  <a:pt x="199696" y="73721"/>
                  <a:pt x="199688" y="57657"/>
                </a:cubicBezTo>
                <a:cubicBezTo>
                  <a:pt x="200234" y="38438"/>
                  <a:pt x="123324" y="19219"/>
                  <a:pt x="123870" y="0"/>
                </a:cubicBezTo>
                <a:close/>
              </a:path>
            </a:pathLst>
          </a:custGeom>
          <a:solidFill>
            <a:srgbClr val="7BC5D2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Rectangle 22"/>
          <p:cNvSpPr/>
          <p:nvPr userDrawn="1"/>
        </p:nvSpPr>
        <p:spPr>
          <a:xfrm rot="2149474">
            <a:off x="4485302" y="2925604"/>
            <a:ext cx="1759249" cy="314199"/>
          </a:xfrm>
          <a:custGeom>
            <a:avLst/>
            <a:gdLst>
              <a:gd name="connsiteX0" fmla="*/ 0 w 1152128"/>
              <a:gd name="connsiteY0" fmla="*/ 0 h 242604"/>
              <a:gd name="connsiteX1" fmla="*/ 1152128 w 1152128"/>
              <a:gd name="connsiteY1" fmla="*/ 0 h 242604"/>
              <a:gd name="connsiteX2" fmla="*/ 1152128 w 1152128"/>
              <a:gd name="connsiteY2" fmla="*/ 242604 h 242604"/>
              <a:gd name="connsiteX3" fmla="*/ 0 w 1152128"/>
              <a:gd name="connsiteY3" fmla="*/ 242604 h 242604"/>
              <a:gd name="connsiteX4" fmla="*/ 0 w 1152128"/>
              <a:gd name="connsiteY4" fmla="*/ 0 h 242604"/>
              <a:gd name="connsiteX0" fmla="*/ 220 w 1152348"/>
              <a:gd name="connsiteY0" fmla="*/ 0 h 242604"/>
              <a:gd name="connsiteX1" fmla="*/ 1152348 w 1152348"/>
              <a:gd name="connsiteY1" fmla="*/ 0 h 242604"/>
              <a:gd name="connsiteX2" fmla="*/ 1152348 w 1152348"/>
              <a:gd name="connsiteY2" fmla="*/ 242604 h 242604"/>
              <a:gd name="connsiteX3" fmla="*/ 220 w 1152348"/>
              <a:gd name="connsiteY3" fmla="*/ 242604 h 242604"/>
              <a:gd name="connsiteX4" fmla="*/ 0 w 1152348"/>
              <a:gd name="connsiteY4" fmla="*/ 216390 h 242604"/>
              <a:gd name="connsiteX5" fmla="*/ 220 w 1152348"/>
              <a:gd name="connsiteY5" fmla="*/ 0 h 242604"/>
              <a:gd name="connsiteX0" fmla="*/ 85407 w 1237535"/>
              <a:gd name="connsiteY0" fmla="*/ 0 h 242604"/>
              <a:gd name="connsiteX1" fmla="*/ 1237535 w 1237535"/>
              <a:gd name="connsiteY1" fmla="*/ 0 h 242604"/>
              <a:gd name="connsiteX2" fmla="*/ 1237535 w 1237535"/>
              <a:gd name="connsiteY2" fmla="*/ 242604 h 242604"/>
              <a:gd name="connsiteX3" fmla="*/ 85407 w 1237535"/>
              <a:gd name="connsiteY3" fmla="*/ 242604 h 242604"/>
              <a:gd name="connsiteX4" fmla="*/ 85187 w 1237535"/>
              <a:gd name="connsiteY4" fmla="*/ 216390 h 242604"/>
              <a:gd name="connsiteX5" fmla="*/ 85187 w 1237535"/>
              <a:gd name="connsiteY5" fmla="*/ 105258 h 242604"/>
              <a:gd name="connsiteX6" fmla="*/ 85407 w 1237535"/>
              <a:gd name="connsiteY6" fmla="*/ 0 h 242604"/>
              <a:gd name="connsiteX0" fmla="*/ 106629 w 1258757"/>
              <a:gd name="connsiteY0" fmla="*/ 0 h 242604"/>
              <a:gd name="connsiteX1" fmla="*/ 1258757 w 1258757"/>
              <a:gd name="connsiteY1" fmla="*/ 0 h 242604"/>
              <a:gd name="connsiteX2" fmla="*/ 1258757 w 1258757"/>
              <a:gd name="connsiteY2" fmla="*/ 242604 h 242604"/>
              <a:gd name="connsiteX3" fmla="*/ 106629 w 1258757"/>
              <a:gd name="connsiteY3" fmla="*/ 242604 h 242604"/>
              <a:gd name="connsiteX4" fmla="*/ 106409 w 1258757"/>
              <a:gd name="connsiteY4" fmla="*/ 216390 h 242604"/>
              <a:gd name="connsiteX5" fmla="*/ 106409 w 1258757"/>
              <a:gd name="connsiteY5" fmla="*/ 105258 h 242604"/>
              <a:gd name="connsiteX6" fmla="*/ 50844 w 1258757"/>
              <a:gd name="connsiteY6" fmla="*/ 56429 h 242604"/>
              <a:gd name="connsiteX7" fmla="*/ 106629 w 1258757"/>
              <a:gd name="connsiteY7" fmla="*/ 0 h 242604"/>
              <a:gd name="connsiteX0" fmla="*/ 106629 w 1258757"/>
              <a:gd name="connsiteY0" fmla="*/ 0 h 242604"/>
              <a:gd name="connsiteX1" fmla="*/ 1258757 w 1258757"/>
              <a:gd name="connsiteY1" fmla="*/ 0 h 242604"/>
              <a:gd name="connsiteX2" fmla="*/ 1258757 w 1258757"/>
              <a:gd name="connsiteY2" fmla="*/ 242604 h 242604"/>
              <a:gd name="connsiteX3" fmla="*/ 106629 w 1258757"/>
              <a:gd name="connsiteY3" fmla="*/ 242604 h 242604"/>
              <a:gd name="connsiteX4" fmla="*/ 106409 w 1258757"/>
              <a:gd name="connsiteY4" fmla="*/ 216390 h 242604"/>
              <a:gd name="connsiteX5" fmla="*/ 156923 w 1258757"/>
              <a:gd name="connsiteY5" fmla="*/ 105259 h 242604"/>
              <a:gd name="connsiteX6" fmla="*/ 50844 w 1258757"/>
              <a:gd name="connsiteY6" fmla="*/ 56429 h 242604"/>
              <a:gd name="connsiteX7" fmla="*/ 106629 w 1258757"/>
              <a:gd name="connsiteY7" fmla="*/ 0 h 242604"/>
              <a:gd name="connsiteX0" fmla="*/ 106629 w 1258757"/>
              <a:gd name="connsiteY0" fmla="*/ 0 h 242604"/>
              <a:gd name="connsiteX1" fmla="*/ 1258757 w 1258757"/>
              <a:gd name="connsiteY1" fmla="*/ 0 h 242604"/>
              <a:gd name="connsiteX2" fmla="*/ 1258757 w 1258757"/>
              <a:gd name="connsiteY2" fmla="*/ 242604 h 242604"/>
              <a:gd name="connsiteX3" fmla="*/ 106629 w 1258757"/>
              <a:gd name="connsiteY3" fmla="*/ 242604 h 242604"/>
              <a:gd name="connsiteX4" fmla="*/ 106409 w 1258757"/>
              <a:gd name="connsiteY4" fmla="*/ 216390 h 242604"/>
              <a:gd name="connsiteX5" fmla="*/ 124931 w 1258757"/>
              <a:gd name="connsiteY5" fmla="*/ 177662 h 242604"/>
              <a:gd name="connsiteX6" fmla="*/ 156923 w 1258757"/>
              <a:gd name="connsiteY6" fmla="*/ 105259 h 242604"/>
              <a:gd name="connsiteX7" fmla="*/ 50844 w 1258757"/>
              <a:gd name="connsiteY7" fmla="*/ 56429 h 242604"/>
              <a:gd name="connsiteX8" fmla="*/ 106629 w 1258757"/>
              <a:gd name="connsiteY8" fmla="*/ 0 h 242604"/>
              <a:gd name="connsiteX0" fmla="*/ 106629 w 1258757"/>
              <a:gd name="connsiteY0" fmla="*/ 0 h 242604"/>
              <a:gd name="connsiteX1" fmla="*/ 1258757 w 1258757"/>
              <a:gd name="connsiteY1" fmla="*/ 0 h 242604"/>
              <a:gd name="connsiteX2" fmla="*/ 1258757 w 1258757"/>
              <a:gd name="connsiteY2" fmla="*/ 242604 h 242604"/>
              <a:gd name="connsiteX3" fmla="*/ 106629 w 1258757"/>
              <a:gd name="connsiteY3" fmla="*/ 242604 h 242604"/>
              <a:gd name="connsiteX4" fmla="*/ 106409 w 1258757"/>
              <a:gd name="connsiteY4" fmla="*/ 216390 h 242604"/>
              <a:gd name="connsiteX5" fmla="*/ 124931 w 1258757"/>
              <a:gd name="connsiteY5" fmla="*/ 177662 h 242604"/>
              <a:gd name="connsiteX6" fmla="*/ 156923 w 1258757"/>
              <a:gd name="connsiteY6" fmla="*/ 105259 h 242604"/>
              <a:gd name="connsiteX7" fmla="*/ 106409 w 1258757"/>
              <a:gd name="connsiteY7" fmla="*/ 81686 h 242604"/>
              <a:gd name="connsiteX8" fmla="*/ 50844 w 1258757"/>
              <a:gd name="connsiteY8" fmla="*/ 56429 h 242604"/>
              <a:gd name="connsiteX9" fmla="*/ 106629 w 1258757"/>
              <a:gd name="connsiteY9" fmla="*/ 0 h 242604"/>
              <a:gd name="connsiteX0" fmla="*/ 106629 w 1258757"/>
              <a:gd name="connsiteY0" fmla="*/ 0 h 242604"/>
              <a:gd name="connsiteX1" fmla="*/ 1258757 w 1258757"/>
              <a:gd name="connsiteY1" fmla="*/ 0 h 242604"/>
              <a:gd name="connsiteX2" fmla="*/ 1258757 w 1258757"/>
              <a:gd name="connsiteY2" fmla="*/ 242604 h 242604"/>
              <a:gd name="connsiteX3" fmla="*/ 106629 w 1258757"/>
              <a:gd name="connsiteY3" fmla="*/ 242604 h 242604"/>
              <a:gd name="connsiteX4" fmla="*/ 106409 w 1258757"/>
              <a:gd name="connsiteY4" fmla="*/ 216390 h 242604"/>
              <a:gd name="connsiteX5" fmla="*/ 124931 w 1258757"/>
              <a:gd name="connsiteY5" fmla="*/ 177662 h 242604"/>
              <a:gd name="connsiteX6" fmla="*/ 156923 w 1258757"/>
              <a:gd name="connsiteY6" fmla="*/ 105259 h 242604"/>
              <a:gd name="connsiteX7" fmla="*/ 97990 w 1258757"/>
              <a:gd name="connsiteY7" fmla="*/ 90105 h 242604"/>
              <a:gd name="connsiteX8" fmla="*/ 50844 w 1258757"/>
              <a:gd name="connsiteY8" fmla="*/ 56429 h 242604"/>
              <a:gd name="connsiteX9" fmla="*/ 106629 w 1258757"/>
              <a:gd name="connsiteY9" fmla="*/ 0 h 242604"/>
              <a:gd name="connsiteX0" fmla="*/ 106629 w 1258757"/>
              <a:gd name="connsiteY0" fmla="*/ 0 h 242604"/>
              <a:gd name="connsiteX1" fmla="*/ 1258757 w 1258757"/>
              <a:gd name="connsiteY1" fmla="*/ 0 h 242604"/>
              <a:gd name="connsiteX2" fmla="*/ 1258757 w 1258757"/>
              <a:gd name="connsiteY2" fmla="*/ 242604 h 242604"/>
              <a:gd name="connsiteX3" fmla="*/ 106629 w 1258757"/>
              <a:gd name="connsiteY3" fmla="*/ 242604 h 242604"/>
              <a:gd name="connsiteX4" fmla="*/ 106409 w 1258757"/>
              <a:gd name="connsiteY4" fmla="*/ 216390 h 242604"/>
              <a:gd name="connsiteX5" fmla="*/ 124931 w 1258757"/>
              <a:gd name="connsiteY5" fmla="*/ 177662 h 242604"/>
              <a:gd name="connsiteX6" fmla="*/ 128299 w 1258757"/>
              <a:gd name="connsiteY6" fmla="*/ 117046 h 242604"/>
              <a:gd name="connsiteX7" fmla="*/ 97990 w 1258757"/>
              <a:gd name="connsiteY7" fmla="*/ 90105 h 242604"/>
              <a:gd name="connsiteX8" fmla="*/ 50844 w 1258757"/>
              <a:gd name="connsiteY8" fmla="*/ 56429 h 242604"/>
              <a:gd name="connsiteX9" fmla="*/ 106629 w 1258757"/>
              <a:gd name="connsiteY9" fmla="*/ 0 h 242604"/>
              <a:gd name="connsiteX0" fmla="*/ 106629 w 1258757"/>
              <a:gd name="connsiteY0" fmla="*/ 0 h 242604"/>
              <a:gd name="connsiteX1" fmla="*/ 1258757 w 1258757"/>
              <a:gd name="connsiteY1" fmla="*/ 0 h 242604"/>
              <a:gd name="connsiteX2" fmla="*/ 1258757 w 1258757"/>
              <a:gd name="connsiteY2" fmla="*/ 242604 h 242604"/>
              <a:gd name="connsiteX3" fmla="*/ 106629 w 1258757"/>
              <a:gd name="connsiteY3" fmla="*/ 242604 h 242604"/>
              <a:gd name="connsiteX4" fmla="*/ 106409 w 1258757"/>
              <a:gd name="connsiteY4" fmla="*/ 216390 h 242604"/>
              <a:gd name="connsiteX5" fmla="*/ 182180 w 1258757"/>
              <a:gd name="connsiteY5" fmla="*/ 167559 h 242604"/>
              <a:gd name="connsiteX6" fmla="*/ 128299 w 1258757"/>
              <a:gd name="connsiteY6" fmla="*/ 117046 h 242604"/>
              <a:gd name="connsiteX7" fmla="*/ 97990 w 1258757"/>
              <a:gd name="connsiteY7" fmla="*/ 90105 h 242604"/>
              <a:gd name="connsiteX8" fmla="*/ 50844 w 1258757"/>
              <a:gd name="connsiteY8" fmla="*/ 56429 h 242604"/>
              <a:gd name="connsiteX9" fmla="*/ 106629 w 1258757"/>
              <a:gd name="connsiteY9" fmla="*/ 0 h 242604"/>
              <a:gd name="connsiteX0" fmla="*/ 106629 w 1258757"/>
              <a:gd name="connsiteY0" fmla="*/ 0 h 242604"/>
              <a:gd name="connsiteX1" fmla="*/ 1258757 w 1258757"/>
              <a:gd name="connsiteY1" fmla="*/ 0 h 242604"/>
              <a:gd name="connsiteX2" fmla="*/ 1256443 w 1258757"/>
              <a:gd name="connsiteY2" fmla="*/ 42958 h 242604"/>
              <a:gd name="connsiteX3" fmla="*/ 1258757 w 1258757"/>
              <a:gd name="connsiteY3" fmla="*/ 242604 h 242604"/>
              <a:gd name="connsiteX4" fmla="*/ 106629 w 1258757"/>
              <a:gd name="connsiteY4" fmla="*/ 242604 h 242604"/>
              <a:gd name="connsiteX5" fmla="*/ 106409 w 1258757"/>
              <a:gd name="connsiteY5" fmla="*/ 216390 h 242604"/>
              <a:gd name="connsiteX6" fmla="*/ 182180 w 1258757"/>
              <a:gd name="connsiteY6" fmla="*/ 167559 h 242604"/>
              <a:gd name="connsiteX7" fmla="*/ 128299 w 1258757"/>
              <a:gd name="connsiteY7" fmla="*/ 117046 h 242604"/>
              <a:gd name="connsiteX8" fmla="*/ 97990 w 1258757"/>
              <a:gd name="connsiteY8" fmla="*/ 90105 h 242604"/>
              <a:gd name="connsiteX9" fmla="*/ 50844 w 1258757"/>
              <a:gd name="connsiteY9" fmla="*/ 56429 h 242604"/>
              <a:gd name="connsiteX10" fmla="*/ 106629 w 1258757"/>
              <a:gd name="connsiteY10" fmla="*/ 0 h 242604"/>
              <a:gd name="connsiteX0" fmla="*/ 106629 w 1343417"/>
              <a:gd name="connsiteY0" fmla="*/ 0 h 242604"/>
              <a:gd name="connsiteX1" fmla="*/ 1258757 w 1343417"/>
              <a:gd name="connsiteY1" fmla="*/ 0 h 242604"/>
              <a:gd name="connsiteX2" fmla="*/ 1256443 w 1343417"/>
              <a:gd name="connsiteY2" fmla="*/ 42958 h 242604"/>
              <a:gd name="connsiteX3" fmla="*/ 1256443 w 1343417"/>
              <a:gd name="connsiteY3" fmla="*/ 86737 h 242604"/>
              <a:gd name="connsiteX4" fmla="*/ 1258757 w 1343417"/>
              <a:gd name="connsiteY4" fmla="*/ 242604 h 242604"/>
              <a:gd name="connsiteX5" fmla="*/ 106629 w 1343417"/>
              <a:gd name="connsiteY5" fmla="*/ 242604 h 242604"/>
              <a:gd name="connsiteX6" fmla="*/ 106409 w 1343417"/>
              <a:gd name="connsiteY6" fmla="*/ 216390 h 242604"/>
              <a:gd name="connsiteX7" fmla="*/ 182180 w 1343417"/>
              <a:gd name="connsiteY7" fmla="*/ 167559 h 242604"/>
              <a:gd name="connsiteX8" fmla="*/ 128299 w 1343417"/>
              <a:gd name="connsiteY8" fmla="*/ 117046 h 242604"/>
              <a:gd name="connsiteX9" fmla="*/ 97990 w 1343417"/>
              <a:gd name="connsiteY9" fmla="*/ 90105 h 242604"/>
              <a:gd name="connsiteX10" fmla="*/ 50844 w 1343417"/>
              <a:gd name="connsiteY10" fmla="*/ 56429 h 242604"/>
              <a:gd name="connsiteX11" fmla="*/ 106629 w 1343417"/>
              <a:gd name="connsiteY11" fmla="*/ 0 h 242604"/>
              <a:gd name="connsiteX0" fmla="*/ 106629 w 1354171"/>
              <a:gd name="connsiteY0" fmla="*/ 0 h 242604"/>
              <a:gd name="connsiteX1" fmla="*/ 1258757 w 1354171"/>
              <a:gd name="connsiteY1" fmla="*/ 0 h 242604"/>
              <a:gd name="connsiteX2" fmla="*/ 1256443 w 1354171"/>
              <a:gd name="connsiteY2" fmla="*/ 42958 h 242604"/>
              <a:gd name="connsiteX3" fmla="*/ 1256443 w 1354171"/>
              <a:gd name="connsiteY3" fmla="*/ 86737 h 242604"/>
              <a:gd name="connsiteX4" fmla="*/ 1286751 w 1354171"/>
              <a:gd name="connsiteY4" fmla="*/ 123780 h 242604"/>
              <a:gd name="connsiteX5" fmla="*/ 1258757 w 1354171"/>
              <a:gd name="connsiteY5" fmla="*/ 242604 h 242604"/>
              <a:gd name="connsiteX6" fmla="*/ 106629 w 1354171"/>
              <a:gd name="connsiteY6" fmla="*/ 242604 h 242604"/>
              <a:gd name="connsiteX7" fmla="*/ 106409 w 1354171"/>
              <a:gd name="connsiteY7" fmla="*/ 216390 h 242604"/>
              <a:gd name="connsiteX8" fmla="*/ 182180 w 1354171"/>
              <a:gd name="connsiteY8" fmla="*/ 167559 h 242604"/>
              <a:gd name="connsiteX9" fmla="*/ 128299 w 1354171"/>
              <a:gd name="connsiteY9" fmla="*/ 117046 h 242604"/>
              <a:gd name="connsiteX10" fmla="*/ 97990 w 1354171"/>
              <a:gd name="connsiteY10" fmla="*/ 90105 h 242604"/>
              <a:gd name="connsiteX11" fmla="*/ 50844 w 1354171"/>
              <a:gd name="connsiteY11" fmla="*/ 56429 h 242604"/>
              <a:gd name="connsiteX12" fmla="*/ 106629 w 1354171"/>
              <a:gd name="connsiteY12" fmla="*/ 0 h 242604"/>
              <a:gd name="connsiteX0" fmla="*/ 106629 w 1370394"/>
              <a:gd name="connsiteY0" fmla="*/ 0 h 242604"/>
              <a:gd name="connsiteX1" fmla="*/ 1258757 w 1370394"/>
              <a:gd name="connsiteY1" fmla="*/ 0 h 242604"/>
              <a:gd name="connsiteX2" fmla="*/ 1256443 w 1370394"/>
              <a:gd name="connsiteY2" fmla="*/ 42958 h 242604"/>
              <a:gd name="connsiteX3" fmla="*/ 1256443 w 1370394"/>
              <a:gd name="connsiteY3" fmla="*/ 86737 h 242604"/>
              <a:gd name="connsiteX4" fmla="*/ 1286751 w 1370394"/>
              <a:gd name="connsiteY4" fmla="*/ 123780 h 242604"/>
              <a:gd name="connsiteX5" fmla="*/ 1328847 w 1370394"/>
              <a:gd name="connsiteY5" fmla="*/ 169243 h 242604"/>
              <a:gd name="connsiteX6" fmla="*/ 1258757 w 1370394"/>
              <a:gd name="connsiteY6" fmla="*/ 242604 h 242604"/>
              <a:gd name="connsiteX7" fmla="*/ 106629 w 1370394"/>
              <a:gd name="connsiteY7" fmla="*/ 242604 h 242604"/>
              <a:gd name="connsiteX8" fmla="*/ 106409 w 1370394"/>
              <a:gd name="connsiteY8" fmla="*/ 216390 h 242604"/>
              <a:gd name="connsiteX9" fmla="*/ 182180 w 1370394"/>
              <a:gd name="connsiteY9" fmla="*/ 167559 h 242604"/>
              <a:gd name="connsiteX10" fmla="*/ 128299 w 1370394"/>
              <a:gd name="connsiteY10" fmla="*/ 117046 h 242604"/>
              <a:gd name="connsiteX11" fmla="*/ 97990 w 1370394"/>
              <a:gd name="connsiteY11" fmla="*/ 90105 h 242604"/>
              <a:gd name="connsiteX12" fmla="*/ 50844 w 1370394"/>
              <a:gd name="connsiteY12" fmla="*/ 56429 h 242604"/>
              <a:gd name="connsiteX13" fmla="*/ 106629 w 1370394"/>
              <a:gd name="connsiteY13" fmla="*/ 0 h 242604"/>
              <a:gd name="connsiteX0" fmla="*/ 106629 w 1375326"/>
              <a:gd name="connsiteY0" fmla="*/ 0 h 242894"/>
              <a:gd name="connsiteX1" fmla="*/ 1258757 w 1375326"/>
              <a:gd name="connsiteY1" fmla="*/ 0 h 242894"/>
              <a:gd name="connsiteX2" fmla="*/ 1256443 w 1375326"/>
              <a:gd name="connsiteY2" fmla="*/ 42958 h 242894"/>
              <a:gd name="connsiteX3" fmla="*/ 1256443 w 1375326"/>
              <a:gd name="connsiteY3" fmla="*/ 86737 h 242894"/>
              <a:gd name="connsiteX4" fmla="*/ 1286751 w 1375326"/>
              <a:gd name="connsiteY4" fmla="*/ 123780 h 242894"/>
              <a:gd name="connsiteX5" fmla="*/ 1328847 w 1375326"/>
              <a:gd name="connsiteY5" fmla="*/ 169243 h 242894"/>
              <a:gd name="connsiteX6" fmla="*/ 1344000 w 1375326"/>
              <a:gd name="connsiteY6" fmla="*/ 234911 h 242894"/>
              <a:gd name="connsiteX7" fmla="*/ 1258757 w 1375326"/>
              <a:gd name="connsiteY7" fmla="*/ 242604 h 242894"/>
              <a:gd name="connsiteX8" fmla="*/ 106629 w 1375326"/>
              <a:gd name="connsiteY8" fmla="*/ 242604 h 242894"/>
              <a:gd name="connsiteX9" fmla="*/ 106409 w 1375326"/>
              <a:gd name="connsiteY9" fmla="*/ 216390 h 242894"/>
              <a:gd name="connsiteX10" fmla="*/ 182180 w 1375326"/>
              <a:gd name="connsiteY10" fmla="*/ 167559 h 242894"/>
              <a:gd name="connsiteX11" fmla="*/ 128299 w 1375326"/>
              <a:gd name="connsiteY11" fmla="*/ 117046 h 242894"/>
              <a:gd name="connsiteX12" fmla="*/ 97990 w 1375326"/>
              <a:gd name="connsiteY12" fmla="*/ 90105 h 242894"/>
              <a:gd name="connsiteX13" fmla="*/ 50844 w 1375326"/>
              <a:gd name="connsiteY13" fmla="*/ 56429 h 242894"/>
              <a:gd name="connsiteX14" fmla="*/ 106629 w 1375326"/>
              <a:gd name="connsiteY14" fmla="*/ 0 h 242894"/>
              <a:gd name="connsiteX0" fmla="*/ 106629 w 1358377"/>
              <a:gd name="connsiteY0" fmla="*/ 0 h 242604"/>
              <a:gd name="connsiteX1" fmla="*/ 1258757 w 1358377"/>
              <a:gd name="connsiteY1" fmla="*/ 0 h 242604"/>
              <a:gd name="connsiteX2" fmla="*/ 1256443 w 1358377"/>
              <a:gd name="connsiteY2" fmla="*/ 42958 h 242604"/>
              <a:gd name="connsiteX3" fmla="*/ 1256443 w 1358377"/>
              <a:gd name="connsiteY3" fmla="*/ 86737 h 242604"/>
              <a:gd name="connsiteX4" fmla="*/ 1286751 w 1358377"/>
              <a:gd name="connsiteY4" fmla="*/ 123780 h 242604"/>
              <a:gd name="connsiteX5" fmla="*/ 1328847 w 1358377"/>
              <a:gd name="connsiteY5" fmla="*/ 169243 h 242604"/>
              <a:gd name="connsiteX6" fmla="*/ 1296853 w 1358377"/>
              <a:gd name="connsiteY6" fmla="*/ 211337 h 242604"/>
              <a:gd name="connsiteX7" fmla="*/ 1258757 w 1358377"/>
              <a:gd name="connsiteY7" fmla="*/ 242604 h 242604"/>
              <a:gd name="connsiteX8" fmla="*/ 106629 w 1358377"/>
              <a:gd name="connsiteY8" fmla="*/ 242604 h 242604"/>
              <a:gd name="connsiteX9" fmla="*/ 106409 w 1358377"/>
              <a:gd name="connsiteY9" fmla="*/ 216390 h 242604"/>
              <a:gd name="connsiteX10" fmla="*/ 182180 w 1358377"/>
              <a:gd name="connsiteY10" fmla="*/ 167559 h 242604"/>
              <a:gd name="connsiteX11" fmla="*/ 128299 w 1358377"/>
              <a:gd name="connsiteY11" fmla="*/ 117046 h 242604"/>
              <a:gd name="connsiteX12" fmla="*/ 97990 w 1358377"/>
              <a:gd name="connsiteY12" fmla="*/ 90105 h 242604"/>
              <a:gd name="connsiteX13" fmla="*/ 50844 w 1358377"/>
              <a:gd name="connsiteY13" fmla="*/ 56429 h 242604"/>
              <a:gd name="connsiteX14" fmla="*/ 106629 w 1358377"/>
              <a:gd name="connsiteY14" fmla="*/ 0 h 242604"/>
              <a:gd name="connsiteX0" fmla="*/ 106629 w 1358377"/>
              <a:gd name="connsiteY0" fmla="*/ 0 h 242604"/>
              <a:gd name="connsiteX1" fmla="*/ 1258757 w 1358377"/>
              <a:gd name="connsiteY1" fmla="*/ 0 h 242604"/>
              <a:gd name="connsiteX2" fmla="*/ 1256443 w 1358377"/>
              <a:gd name="connsiteY2" fmla="*/ 42958 h 242604"/>
              <a:gd name="connsiteX3" fmla="*/ 1256443 w 1358377"/>
              <a:gd name="connsiteY3" fmla="*/ 86737 h 242604"/>
              <a:gd name="connsiteX4" fmla="*/ 1258126 w 1358377"/>
              <a:gd name="connsiteY4" fmla="*/ 118728 h 242604"/>
              <a:gd name="connsiteX5" fmla="*/ 1328847 w 1358377"/>
              <a:gd name="connsiteY5" fmla="*/ 169243 h 242604"/>
              <a:gd name="connsiteX6" fmla="*/ 1296853 w 1358377"/>
              <a:gd name="connsiteY6" fmla="*/ 211337 h 242604"/>
              <a:gd name="connsiteX7" fmla="*/ 1258757 w 1358377"/>
              <a:gd name="connsiteY7" fmla="*/ 242604 h 242604"/>
              <a:gd name="connsiteX8" fmla="*/ 106629 w 1358377"/>
              <a:gd name="connsiteY8" fmla="*/ 242604 h 242604"/>
              <a:gd name="connsiteX9" fmla="*/ 106409 w 1358377"/>
              <a:gd name="connsiteY9" fmla="*/ 216390 h 242604"/>
              <a:gd name="connsiteX10" fmla="*/ 182180 w 1358377"/>
              <a:gd name="connsiteY10" fmla="*/ 167559 h 242604"/>
              <a:gd name="connsiteX11" fmla="*/ 128299 w 1358377"/>
              <a:gd name="connsiteY11" fmla="*/ 117046 h 242604"/>
              <a:gd name="connsiteX12" fmla="*/ 97990 w 1358377"/>
              <a:gd name="connsiteY12" fmla="*/ 90105 h 242604"/>
              <a:gd name="connsiteX13" fmla="*/ 50844 w 1358377"/>
              <a:gd name="connsiteY13" fmla="*/ 56429 h 242604"/>
              <a:gd name="connsiteX14" fmla="*/ 106629 w 1358377"/>
              <a:gd name="connsiteY14" fmla="*/ 0 h 242604"/>
              <a:gd name="connsiteX0" fmla="*/ 106629 w 1358377"/>
              <a:gd name="connsiteY0" fmla="*/ 0 h 242604"/>
              <a:gd name="connsiteX1" fmla="*/ 1258757 w 1358377"/>
              <a:gd name="connsiteY1" fmla="*/ 0 h 242604"/>
              <a:gd name="connsiteX2" fmla="*/ 1290119 w 1358377"/>
              <a:gd name="connsiteY2" fmla="*/ 39590 h 242604"/>
              <a:gd name="connsiteX3" fmla="*/ 1256443 w 1358377"/>
              <a:gd name="connsiteY3" fmla="*/ 86737 h 242604"/>
              <a:gd name="connsiteX4" fmla="*/ 1258126 w 1358377"/>
              <a:gd name="connsiteY4" fmla="*/ 118728 h 242604"/>
              <a:gd name="connsiteX5" fmla="*/ 1328847 w 1358377"/>
              <a:gd name="connsiteY5" fmla="*/ 169243 h 242604"/>
              <a:gd name="connsiteX6" fmla="*/ 1296853 w 1358377"/>
              <a:gd name="connsiteY6" fmla="*/ 211337 h 242604"/>
              <a:gd name="connsiteX7" fmla="*/ 1258757 w 1358377"/>
              <a:gd name="connsiteY7" fmla="*/ 242604 h 242604"/>
              <a:gd name="connsiteX8" fmla="*/ 106629 w 1358377"/>
              <a:gd name="connsiteY8" fmla="*/ 242604 h 242604"/>
              <a:gd name="connsiteX9" fmla="*/ 106409 w 1358377"/>
              <a:gd name="connsiteY9" fmla="*/ 216390 h 242604"/>
              <a:gd name="connsiteX10" fmla="*/ 182180 w 1358377"/>
              <a:gd name="connsiteY10" fmla="*/ 167559 h 242604"/>
              <a:gd name="connsiteX11" fmla="*/ 128299 w 1358377"/>
              <a:gd name="connsiteY11" fmla="*/ 117046 h 242604"/>
              <a:gd name="connsiteX12" fmla="*/ 97990 w 1358377"/>
              <a:gd name="connsiteY12" fmla="*/ 90105 h 242604"/>
              <a:gd name="connsiteX13" fmla="*/ 50844 w 1358377"/>
              <a:gd name="connsiteY13" fmla="*/ 56429 h 242604"/>
              <a:gd name="connsiteX14" fmla="*/ 106629 w 1358377"/>
              <a:gd name="connsiteY14" fmla="*/ 0 h 24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358377" h="242604">
                <a:moveTo>
                  <a:pt x="106629" y="0"/>
                </a:moveTo>
                <a:lnTo>
                  <a:pt x="1258757" y="0"/>
                </a:lnTo>
                <a:lnTo>
                  <a:pt x="1290119" y="39590"/>
                </a:lnTo>
                <a:cubicBezTo>
                  <a:pt x="1289733" y="54046"/>
                  <a:pt x="1256057" y="53463"/>
                  <a:pt x="1256443" y="86737"/>
                </a:cubicBezTo>
                <a:cubicBezTo>
                  <a:pt x="1261494" y="100207"/>
                  <a:pt x="1257740" y="92750"/>
                  <a:pt x="1258126" y="118728"/>
                </a:cubicBezTo>
                <a:cubicBezTo>
                  <a:pt x="1270193" y="132479"/>
                  <a:pt x="1333513" y="149439"/>
                  <a:pt x="1328847" y="169243"/>
                </a:cubicBezTo>
                <a:cubicBezTo>
                  <a:pt x="1338388" y="187765"/>
                  <a:pt x="1308535" y="199110"/>
                  <a:pt x="1296853" y="211337"/>
                </a:cubicBezTo>
                <a:cubicBezTo>
                  <a:pt x="1285171" y="223564"/>
                  <a:pt x="1464985" y="241322"/>
                  <a:pt x="1258757" y="242604"/>
                </a:cubicBezTo>
                <a:lnTo>
                  <a:pt x="106629" y="242604"/>
                </a:lnTo>
                <a:cubicBezTo>
                  <a:pt x="106556" y="233866"/>
                  <a:pt x="106482" y="225128"/>
                  <a:pt x="106409" y="216390"/>
                </a:cubicBezTo>
                <a:cubicBezTo>
                  <a:pt x="109459" y="205566"/>
                  <a:pt x="173761" y="186081"/>
                  <a:pt x="182180" y="167559"/>
                </a:cubicBezTo>
                <a:cubicBezTo>
                  <a:pt x="190599" y="149037"/>
                  <a:pt x="131386" y="133042"/>
                  <a:pt x="128299" y="117046"/>
                </a:cubicBezTo>
                <a:cubicBezTo>
                  <a:pt x="125212" y="101050"/>
                  <a:pt x="115670" y="98243"/>
                  <a:pt x="97990" y="90105"/>
                </a:cubicBezTo>
                <a:cubicBezTo>
                  <a:pt x="80310" y="81967"/>
                  <a:pt x="50807" y="70043"/>
                  <a:pt x="50844" y="56429"/>
                </a:cubicBezTo>
                <a:cubicBezTo>
                  <a:pt x="50881" y="38886"/>
                  <a:pt x="-94690" y="9405"/>
                  <a:pt x="106629" y="0"/>
                </a:cubicBezTo>
                <a:close/>
              </a:path>
            </a:pathLst>
          </a:custGeom>
          <a:solidFill>
            <a:srgbClr val="7BC5D2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857488" y="3452110"/>
            <a:ext cx="2865451" cy="2214577"/>
          </a:xfrm>
          <a:noFill/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0" name="Content Placeholder 3"/>
          <p:cNvSpPr>
            <a:spLocks noGrp="1"/>
          </p:cNvSpPr>
          <p:nvPr>
            <p:ph sz="half" idx="13"/>
          </p:nvPr>
        </p:nvSpPr>
        <p:spPr>
          <a:xfrm>
            <a:off x="2268538" y="1600201"/>
            <a:ext cx="3875098" cy="828668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0"/>
            <a:ext cx="2071670" cy="6858000"/>
          </a:xfrm>
          <a:prstGeom prst="rect">
            <a:avLst/>
          </a:prstGeom>
          <a:solidFill>
            <a:srgbClr val="060E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8538" y="274638"/>
            <a:ext cx="6480174" cy="1143000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None/>
              <a:defRPr lang="en-US" sz="3600" b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8538" y="1535113"/>
            <a:ext cx="3089280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68538" y="2174875"/>
            <a:ext cx="3089280" cy="3951288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43569" y="1535113"/>
            <a:ext cx="3105144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43569" y="2174875"/>
            <a:ext cx="3105143" cy="3951288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142844" y="6356350"/>
            <a:ext cx="1785950" cy="365125"/>
          </a:xfrm>
        </p:spPr>
        <p:txBody>
          <a:bodyPr/>
          <a:lstStyle>
            <a:lvl1pPr>
              <a:defRPr sz="1100"/>
            </a:lvl1pPr>
          </a:lstStyle>
          <a:p>
            <a:r>
              <a:rPr lang="fr-FR" dirty="0" smtClean="0"/>
              <a:t>Date</a:t>
            </a:r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60825" y="6356350"/>
            <a:ext cx="2895600" cy="365125"/>
          </a:xfrm>
        </p:spPr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72396" y="6356350"/>
            <a:ext cx="1176316" cy="365125"/>
          </a:xfrm>
        </p:spPr>
        <p:txBody>
          <a:bodyPr/>
          <a:lstStyle>
            <a:lvl1pPr>
              <a:defRPr sz="1100"/>
            </a:lvl1pPr>
          </a:lstStyle>
          <a:p>
            <a:fld id="{E608ECD1-1F3C-4B4C-B421-0D06F50FE9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e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0"/>
            <a:ext cx="2071670" cy="6858000"/>
          </a:xfrm>
          <a:prstGeom prst="rect">
            <a:avLst/>
          </a:prstGeom>
          <a:solidFill>
            <a:srgbClr val="060E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8538" y="274638"/>
            <a:ext cx="6480174" cy="1143000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None/>
              <a:defRPr lang="en-US" sz="3600" b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142844" y="6356350"/>
            <a:ext cx="1785950" cy="365125"/>
          </a:xfrm>
        </p:spPr>
        <p:txBody>
          <a:bodyPr/>
          <a:lstStyle>
            <a:lvl1pPr>
              <a:defRPr sz="1100"/>
            </a:lvl1pPr>
          </a:lstStyle>
          <a:p>
            <a:r>
              <a:rPr lang="fr-FR" dirty="0" smtClean="0"/>
              <a:t>Date</a:t>
            </a:r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60825" y="6356350"/>
            <a:ext cx="2895600" cy="365125"/>
          </a:xfrm>
        </p:spPr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72396" y="6356350"/>
            <a:ext cx="1176316" cy="365125"/>
          </a:xfrm>
        </p:spPr>
        <p:txBody>
          <a:bodyPr/>
          <a:lstStyle>
            <a:lvl1pPr>
              <a:defRPr sz="1100"/>
            </a:lvl1pPr>
          </a:lstStyle>
          <a:p>
            <a:fld id="{E608ECD1-1F3C-4B4C-B421-0D06F50FE9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3" hasCustomPrompt="1"/>
          </p:nvPr>
        </p:nvSpPr>
        <p:spPr>
          <a:xfrm>
            <a:off x="2428860" y="2432051"/>
            <a:ext cx="1357313" cy="1357312"/>
          </a:xfrm>
          <a:solidFill>
            <a:schemeClr val="bg1">
              <a:lumMod val="50000"/>
            </a:schemeClr>
          </a:solidFill>
          <a:ln w="1524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algn="ctr" defTabSz="914400" rtl="0" eaLnBrk="1" latinLnBrk="0" hangingPunct="1">
              <a:buNone/>
              <a:defRPr lang="en-US" sz="1800" kern="12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Your</a:t>
            </a:r>
          </a:p>
          <a:p>
            <a:r>
              <a:rPr lang="en-US" dirty="0" smtClean="0"/>
              <a:t>Photo</a:t>
            </a:r>
          </a:p>
          <a:p>
            <a:r>
              <a:rPr lang="en-US" dirty="0" smtClean="0"/>
              <a:t>here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4" hasCustomPrompt="1"/>
          </p:nvPr>
        </p:nvSpPr>
        <p:spPr>
          <a:xfrm>
            <a:off x="3857620" y="2500313"/>
            <a:ext cx="1500187" cy="276999"/>
          </a:xfrm>
        </p:spPr>
        <p:txBody>
          <a:bodyPr wrap="square">
            <a:spAutoFit/>
          </a:bodyPr>
          <a:lstStyle>
            <a:lvl1pPr marL="0" marR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2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92075" algn="just" defTabSz="914400" rtl="0" eaLnBrk="1" latinLnBrk="0" hangingPunct="1">
              <a:spcBef>
                <a:spcPts val="1800"/>
              </a:spcBef>
              <a:defRPr lang="en-US" sz="1400" b="1" kern="1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Name</a:t>
            </a:r>
          </a:p>
        </p:txBody>
      </p:sp>
      <p:sp>
        <p:nvSpPr>
          <p:cNvPr id="20" name="Text Placeholder 18"/>
          <p:cNvSpPr>
            <a:spLocks noGrp="1"/>
          </p:cNvSpPr>
          <p:nvPr>
            <p:ph type="body" sz="quarter" idx="15" hasCustomPrompt="1"/>
          </p:nvPr>
        </p:nvSpPr>
        <p:spPr>
          <a:xfrm>
            <a:off x="3857620" y="2786058"/>
            <a:ext cx="1500187" cy="1107996"/>
          </a:xfrm>
        </p:spPr>
        <p:txBody>
          <a:bodyPr wrap="square">
            <a:spAutoFit/>
          </a:bodyPr>
          <a:lstStyle>
            <a:lvl1pPr marL="0" marR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200" b="0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92075" algn="just" defTabSz="914400" rtl="0" eaLnBrk="1" latinLnBrk="0" hangingPunct="1">
              <a:spcBef>
                <a:spcPts val="1800"/>
              </a:spcBef>
              <a:defRPr lang="en-US" sz="1400" b="1" kern="1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marL="0" marR="0" lvl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Lorem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ipsum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dolor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sit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amet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risus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dolor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nulla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faucibus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elit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amet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duis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blandit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tellus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non mollis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purus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. </a:t>
            </a:r>
          </a:p>
        </p:txBody>
      </p:sp>
      <p:sp>
        <p:nvSpPr>
          <p:cNvPr id="21" name="Picture Placeholder 16"/>
          <p:cNvSpPr>
            <a:spLocks noGrp="1"/>
          </p:cNvSpPr>
          <p:nvPr>
            <p:ph type="pic" sz="quarter" idx="16" hasCustomPrompt="1"/>
          </p:nvPr>
        </p:nvSpPr>
        <p:spPr>
          <a:xfrm>
            <a:off x="5819766" y="2432051"/>
            <a:ext cx="1357313" cy="1357312"/>
          </a:xfrm>
          <a:solidFill>
            <a:schemeClr val="bg1">
              <a:lumMod val="50000"/>
            </a:schemeClr>
          </a:solidFill>
          <a:ln w="1524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algn="ctr" defTabSz="914400" rtl="0" eaLnBrk="1" latinLnBrk="0" hangingPunct="1">
              <a:buNone/>
              <a:defRPr lang="en-US" sz="1800" kern="12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Your</a:t>
            </a:r>
          </a:p>
          <a:p>
            <a:r>
              <a:rPr lang="en-US" dirty="0" smtClean="0"/>
              <a:t>Photo</a:t>
            </a:r>
          </a:p>
          <a:p>
            <a:r>
              <a:rPr lang="en-US" dirty="0" smtClean="0"/>
              <a:t>here</a:t>
            </a:r>
            <a:endParaRPr lang="en-US" dirty="0"/>
          </a:p>
        </p:txBody>
      </p:sp>
      <p:sp>
        <p:nvSpPr>
          <p:cNvPr id="22" name="Text Placehold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7248526" y="2500313"/>
            <a:ext cx="1500187" cy="276999"/>
          </a:xfrm>
        </p:spPr>
        <p:txBody>
          <a:bodyPr wrap="square">
            <a:spAutoFit/>
          </a:bodyPr>
          <a:lstStyle>
            <a:lvl1pPr marL="0" marR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2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92075" algn="just" defTabSz="914400" rtl="0" eaLnBrk="1" latinLnBrk="0" hangingPunct="1">
              <a:spcBef>
                <a:spcPts val="1800"/>
              </a:spcBef>
              <a:defRPr lang="en-US" sz="1400" b="1" kern="1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Name</a:t>
            </a:r>
          </a:p>
        </p:txBody>
      </p:sp>
      <p:sp>
        <p:nvSpPr>
          <p:cNvPr id="23" name="Text Placeholder 18"/>
          <p:cNvSpPr>
            <a:spLocks noGrp="1"/>
          </p:cNvSpPr>
          <p:nvPr>
            <p:ph type="body" sz="quarter" idx="18" hasCustomPrompt="1"/>
          </p:nvPr>
        </p:nvSpPr>
        <p:spPr>
          <a:xfrm>
            <a:off x="7248526" y="2786058"/>
            <a:ext cx="1500187" cy="1107996"/>
          </a:xfrm>
        </p:spPr>
        <p:txBody>
          <a:bodyPr wrap="square">
            <a:spAutoFit/>
          </a:bodyPr>
          <a:lstStyle>
            <a:lvl1pPr marL="0" marR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200" b="0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92075" algn="just" defTabSz="914400" rtl="0" eaLnBrk="1" latinLnBrk="0" hangingPunct="1">
              <a:spcBef>
                <a:spcPts val="1800"/>
              </a:spcBef>
              <a:defRPr lang="en-US" sz="1400" b="1" kern="1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marL="0" marR="0" lvl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Lorem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ipsum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dolor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sit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amet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risus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dolor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nulla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faucibus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elit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amet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duis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blandit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tellus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non mollis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purus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. </a:t>
            </a:r>
          </a:p>
        </p:txBody>
      </p:sp>
      <p:sp>
        <p:nvSpPr>
          <p:cNvPr id="24" name="Picture Placeholder 16"/>
          <p:cNvSpPr>
            <a:spLocks noGrp="1"/>
          </p:cNvSpPr>
          <p:nvPr>
            <p:ph type="pic" sz="quarter" idx="19" hasCustomPrompt="1"/>
          </p:nvPr>
        </p:nvSpPr>
        <p:spPr>
          <a:xfrm>
            <a:off x="2428860" y="4289439"/>
            <a:ext cx="1357313" cy="1357312"/>
          </a:xfrm>
          <a:solidFill>
            <a:schemeClr val="bg1">
              <a:lumMod val="50000"/>
            </a:schemeClr>
          </a:solidFill>
          <a:ln w="1524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algn="ctr" defTabSz="914400" rtl="0" eaLnBrk="1" latinLnBrk="0" hangingPunct="1">
              <a:buNone/>
              <a:defRPr lang="en-US" sz="1800" kern="12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Your</a:t>
            </a:r>
          </a:p>
          <a:p>
            <a:r>
              <a:rPr lang="en-US" dirty="0" smtClean="0"/>
              <a:t>Photo</a:t>
            </a:r>
          </a:p>
          <a:p>
            <a:r>
              <a:rPr lang="en-US" dirty="0" smtClean="0"/>
              <a:t>here</a:t>
            </a:r>
            <a:endParaRPr lang="en-US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quarter" idx="20" hasCustomPrompt="1"/>
          </p:nvPr>
        </p:nvSpPr>
        <p:spPr>
          <a:xfrm>
            <a:off x="3857620" y="4357701"/>
            <a:ext cx="1500187" cy="276999"/>
          </a:xfrm>
        </p:spPr>
        <p:txBody>
          <a:bodyPr wrap="square">
            <a:spAutoFit/>
          </a:bodyPr>
          <a:lstStyle>
            <a:lvl1pPr marL="0" marR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2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92075" algn="just" defTabSz="914400" rtl="0" eaLnBrk="1" latinLnBrk="0" hangingPunct="1">
              <a:spcBef>
                <a:spcPts val="1800"/>
              </a:spcBef>
              <a:defRPr lang="en-US" sz="1400" b="1" kern="1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Name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quarter" idx="21" hasCustomPrompt="1"/>
          </p:nvPr>
        </p:nvSpPr>
        <p:spPr>
          <a:xfrm>
            <a:off x="3857620" y="4643446"/>
            <a:ext cx="1500187" cy="1107996"/>
          </a:xfrm>
        </p:spPr>
        <p:txBody>
          <a:bodyPr wrap="square">
            <a:spAutoFit/>
          </a:bodyPr>
          <a:lstStyle>
            <a:lvl1pPr marL="0" marR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200" b="0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92075" algn="just" defTabSz="914400" rtl="0" eaLnBrk="1" latinLnBrk="0" hangingPunct="1">
              <a:spcBef>
                <a:spcPts val="1800"/>
              </a:spcBef>
              <a:defRPr lang="en-US" sz="1400" b="1" kern="1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marL="0" marR="0" lvl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Lorem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ipsum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dolor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sit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amet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risus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dolor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nulla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faucibus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elit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amet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duis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blandit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tellus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non mollis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purus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. </a:t>
            </a:r>
          </a:p>
        </p:txBody>
      </p:sp>
      <p:sp>
        <p:nvSpPr>
          <p:cNvPr id="27" name="Picture Placeholder 16"/>
          <p:cNvSpPr>
            <a:spLocks noGrp="1"/>
          </p:cNvSpPr>
          <p:nvPr>
            <p:ph type="pic" sz="quarter" idx="22" hasCustomPrompt="1"/>
          </p:nvPr>
        </p:nvSpPr>
        <p:spPr>
          <a:xfrm>
            <a:off x="5819766" y="4289439"/>
            <a:ext cx="1357313" cy="1357312"/>
          </a:xfrm>
          <a:solidFill>
            <a:schemeClr val="bg1">
              <a:lumMod val="50000"/>
            </a:schemeClr>
          </a:solidFill>
          <a:ln w="1524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algn="ctr" defTabSz="914400" rtl="0" eaLnBrk="1" latinLnBrk="0" hangingPunct="1">
              <a:buNone/>
              <a:defRPr lang="en-US" sz="1800" kern="12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Your</a:t>
            </a:r>
          </a:p>
          <a:p>
            <a:r>
              <a:rPr lang="en-US" dirty="0" smtClean="0"/>
              <a:t>Photo</a:t>
            </a:r>
          </a:p>
          <a:p>
            <a:r>
              <a:rPr lang="en-US" dirty="0" smtClean="0"/>
              <a:t>here</a:t>
            </a:r>
            <a:endParaRPr lang="en-US" dirty="0"/>
          </a:p>
        </p:txBody>
      </p:sp>
      <p:sp>
        <p:nvSpPr>
          <p:cNvPr id="28" name="Text Placeholder 18"/>
          <p:cNvSpPr>
            <a:spLocks noGrp="1"/>
          </p:cNvSpPr>
          <p:nvPr>
            <p:ph type="body" sz="quarter" idx="23" hasCustomPrompt="1"/>
          </p:nvPr>
        </p:nvSpPr>
        <p:spPr>
          <a:xfrm>
            <a:off x="7248526" y="4357701"/>
            <a:ext cx="1500187" cy="276999"/>
          </a:xfrm>
        </p:spPr>
        <p:txBody>
          <a:bodyPr wrap="square">
            <a:spAutoFit/>
          </a:bodyPr>
          <a:lstStyle>
            <a:lvl1pPr marL="0" marR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2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92075" algn="just" defTabSz="914400" rtl="0" eaLnBrk="1" latinLnBrk="0" hangingPunct="1">
              <a:spcBef>
                <a:spcPts val="1800"/>
              </a:spcBef>
              <a:defRPr lang="en-US" sz="1400" b="1" kern="1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Name</a:t>
            </a:r>
          </a:p>
        </p:txBody>
      </p:sp>
      <p:sp>
        <p:nvSpPr>
          <p:cNvPr id="29" name="Text Placeholder 18"/>
          <p:cNvSpPr>
            <a:spLocks noGrp="1"/>
          </p:cNvSpPr>
          <p:nvPr>
            <p:ph type="body" sz="quarter" idx="24" hasCustomPrompt="1"/>
          </p:nvPr>
        </p:nvSpPr>
        <p:spPr>
          <a:xfrm>
            <a:off x="7248526" y="4643446"/>
            <a:ext cx="1500187" cy="1107996"/>
          </a:xfrm>
        </p:spPr>
        <p:txBody>
          <a:bodyPr wrap="square">
            <a:spAutoFit/>
          </a:bodyPr>
          <a:lstStyle>
            <a:lvl1pPr marL="0" marR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200" b="0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92075" algn="just" defTabSz="914400" rtl="0" eaLnBrk="1" latinLnBrk="0" hangingPunct="1">
              <a:spcBef>
                <a:spcPts val="1800"/>
              </a:spcBef>
              <a:defRPr lang="en-US" sz="1400" b="1" kern="1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marL="0" marR="0" lvl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Lorem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ipsum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dolor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sit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amet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risus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dolor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nulla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faucibus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elit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amet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duis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blandit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tellus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non mollis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purus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. 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4572008"/>
            <a:ext cx="9144000" cy="2285992"/>
          </a:xfrm>
          <a:prstGeom prst="rect">
            <a:avLst/>
          </a:prstGeom>
          <a:solidFill>
            <a:srgbClr val="060E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64305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039269"/>
            <a:ext cx="7772400" cy="1500187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192076" y="5286388"/>
            <a:ext cx="3286148" cy="1292662"/>
          </a:xfrm>
          <a:solidFill>
            <a:srgbClr val="060E18"/>
          </a:solidFill>
          <a:effectLst>
            <a:outerShdw dist="12700" dir="2700000" algn="ctr" rotWithShape="0">
              <a:schemeClr val="accent1"/>
            </a:outerShdw>
          </a:effectLst>
        </p:spPr>
        <p:txBody>
          <a:bodyPr wrap="square" anchor="b">
            <a:spAutoFit/>
          </a:bodyPr>
          <a:lstStyle>
            <a:lvl1pPr>
              <a:buNone/>
              <a:defRPr sz="1800">
                <a:solidFill>
                  <a:schemeClr val="accent1"/>
                </a:solidFill>
              </a:defRPr>
            </a:lvl1pPr>
            <a:lvl2pPr marL="0" indent="0">
              <a:buNone/>
              <a:defRPr sz="1000" baseline="0">
                <a:solidFill>
                  <a:schemeClr val="bg1"/>
                </a:solidFill>
              </a:defRPr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Contact us</a:t>
            </a:r>
          </a:p>
          <a:p>
            <a:pPr lvl="1"/>
            <a:r>
              <a:rPr lang="en-US" dirty="0" smtClean="0"/>
              <a:t>9999, Address Line, Your City</a:t>
            </a:r>
          </a:p>
          <a:p>
            <a:pPr lvl="1"/>
            <a:r>
              <a:rPr lang="en-US" dirty="0" smtClean="0"/>
              <a:t>Your State, Zip Code – 100 001</a:t>
            </a:r>
          </a:p>
          <a:p>
            <a:pPr lvl="1"/>
            <a:r>
              <a:rPr lang="en-US" dirty="0" smtClean="0"/>
              <a:t>Tel: 00-11-222-3333</a:t>
            </a:r>
          </a:p>
          <a:p>
            <a:pPr lvl="1"/>
            <a:r>
              <a:rPr lang="en-US" dirty="0" smtClean="0"/>
              <a:t>yourname@yoursitename.com</a:t>
            </a:r>
          </a:p>
          <a:p>
            <a:pPr lvl="1"/>
            <a:r>
              <a:rPr lang="en-US" dirty="0" smtClean="0"/>
              <a:t>www.websitename.com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 smtClean="0"/>
              <a:t>Date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8ECD1-1F3C-4B4C-B421-0D06F50FE9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5" Type="http://schemas.openxmlformats.org/officeDocument/2006/relationships/slideLayout" Target="../slideLayouts/slideLayout7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1FA1CE-C640-4CE1-8D0A-EAE11EE282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Footer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4786E5-36B4-4750-9BD9-353AA4FBC16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 rot="5400000">
            <a:off x="8473620" y="5799923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754927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dirty="0" smtClean="0"/>
              <a:t>Date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8ECD1-1F3C-4B4C-B421-0D06F50FE9E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18" r:id="rId3"/>
    <p:sldLayoutId id="2147483708" r:id="rId4"/>
    <p:sldLayoutId id="2147483717" r:id="rId5"/>
    <p:sldLayoutId id="2147483709" r:id="rId6"/>
    <p:sldLayoutId id="2147483716" r:id="rId7"/>
    <p:sldLayoutId id="2147483707" r:id="rId8"/>
    <p:sldLayoutId id="2147483711" r:id="rId9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707904" y="2247015"/>
            <a:ext cx="5436096" cy="1470025"/>
          </a:xfrm>
        </p:spPr>
        <p:txBody>
          <a:bodyPr>
            <a:noAutofit/>
          </a:bodyPr>
          <a:lstStyle/>
          <a:p>
            <a:r>
              <a:rPr lang="he-IL" sz="3200" b="1" dirty="0" smtClean="0">
                <a:cs typeface="+mn-cs"/>
              </a:rPr>
              <a:t>הצעת החוק להקמת רשות שוק ההון, ביטוח וחיסכון</a:t>
            </a:r>
            <a:r>
              <a:rPr lang="en-US" sz="3200" b="1" dirty="0" smtClean="0">
                <a:cs typeface="+mn-cs"/>
              </a:rPr>
              <a:t/>
            </a:r>
            <a:br>
              <a:rPr lang="en-US" sz="3200" b="1" dirty="0" smtClean="0">
                <a:cs typeface="+mn-cs"/>
              </a:rPr>
            </a:br>
            <a:r>
              <a:rPr lang="en-US" sz="3200" b="1" dirty="0" smtClean="0">
                <a:cs typeface="+mn-cs"/>
              </a:rPr>
              <a:t/>
            </a:r>
            <a:br>
              <a:rPr lang="en-US" sz="3200" b="1" dirty="0" smtClean="0">
                <a:cs typeface="+mn-cs"/>
              </a:rPr>
            </a:br>
            <a:r>
              <a:rPr lang="he-IL" sz="2400" b="1" dirty="0" smtClean="0">
                <a:cs typeface="+mn-cs"/>
              </a:rPr>
              <a:t>העברת סמכויות</a:t>
            </a:r>
            <a:endParaRPr lang="he-IL" sz="2400" b="1" dirty="0">
              <a:cs typeface="+mn-cs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3929058" y="4196750"/>
            <a:ext cx="4857784" cy="1752600"/>
          </a:xfrm>
        </p:spPr>
        <p:txBody>
          <a:bodyPr>
            <a:normAutofit/>
          </a:bodyPr>
          <a:lstStyle/>
          <a:p>
            <a:r>
              <a:rPr lang="he-IL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משרד האוצר</a:t>
            </a:r>
            <a:endParaRPr lang="en-US" sz="1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1" name="Picture 2" descr="C:\Users\Shabed\Downloads\isra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155" y="2420860"/>
            <a:ext cx="766589" cy="94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86689" y="3363508"/>
            <a:ext cx="309634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משרד האוצר</a:t>
            </a:r>
            <a:endParaRPr lang="he-I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051720" y="5715"/>
            <a:ext cx="709228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סמכות מקצועית</a:t>
            </a:r>
            <a:endParaRPr lang="he-IL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Picture 2" descr="C:\Users\Shabed\Downloads\isra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7" y="5877272"/>
            <a:ext cx="597074" cy="73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מלבן 3"/>
          <p:cNvSpPr/>
          <p:nvPr/>
        </p:nvSpPr>
        <p:spPr>
          <a:xfrm>
            <a:off x="0" y="-10918"/>
            <a:ext cx="205172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הצעת החוק להקמת רשות </a:t>
            </a:r>
            <a:r>
              <a:rPr lang="he-IL" sz="1050" b="1" dirty="0">
                <a:solidFill>
                  <a:schemeClr val="bg1"/>
                </a:solidFill>
              </a:rPr>
              <a:t>שוק ההון, ביטוח וחיסכון</a:t>
            </a:r>
            <a:endParaRPr lang="he-IL" sz="1050" dirty="0">
              <a:solidFill>
                <a:schemeClr val="bg1"/>
              </a:solidFill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-70" y="6559554"/>
            <a:ext cx="205172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משרד האוצר</a:t>
            </a:r>
            <a:endParaRPr lang="he-IL" sz="1050" dirty="0">
              <a:solidFill>
                <a:schemeClr val="bg1"/>
              </a:solidFill>
            </a:endParaRPr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8714515"/>
              </p:ext>
            </p:extLst>
          </p:nvPr>
        </p:nvGraphicFramePr>
        <p:xfrm>
          <a:off x="2160000" y="900000"/>
          <a:ext cx="6840000" cy="5212080"/>
        </p:xfrm>
        <a:graphic>
          <a:graphicData uri="http://schemas.openxmlformats.org/drawingml/2006/table">
            <a:tbl>
              <a:tblPr rtl="1" firstRow="1" bandRow="1">
                <a:tableStyleId>{073A0DAA-6AF3-43AB-8588-CEC1D06C72B9}</a:tableStyleId>
              </a:tblPr>
              <a:tblGrid>
                <a:gridCol w="3960000"/>
                <a:gridCol w="1440000"/>
                <a:gridCol w="1440000"/>
              </a:tblGrid>
              <a:tr h="193317">
                <a:tc>
                  <a:txBody>
                    <a:bodyPr/>
                    <a:lstStyle/>
                    <a:p>
                      <a:pPr algn="r"/>
                      <a:r>
                        <a:rPr lang="he-IL" sz="1600" dirty="0" smtClean="0"/>
                        <a:t>הוראה 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600" dirty="0" smtClean="0"/>
                        <a:t>סעיפים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600" dirty="0" smtClean="0"/>
                        <a:t>רגולטור פיננסי אחר</a:t>
                      </a:r>
                      <a:endParaRPr lang="he-IL" sz="1600" dirty="0"/>
                    </a:p>
                  </a:txBody>
                  <a:tcPr/>
                </a:tc>
              </a:tr>
              <a:tr h="219014">
                <a:tc>
                  <a:txBody>
                    <a:bodyPr/>
                    <a:lstStyle/>
                    <a:p>
                      <a:pPr marL="0" indent="0" algn="ctr" defTabSz="914400" rtl="1" eaLnBrk="1" latinLnBrk="0" hangingPunct="1">
                        <a:buFontTx/>
                        <a:buNone/>
                      </a:pPr>
                      <a:r>
                        <a:rPr lang="he-IL" sz="1400" kern="1200" dirty="0" smtClean="0"/>
                        <a:t>סיווג ענפי הביטוח</a:t>
                      </a:r>
                      <a:endParaRPr lang="en-US" sz="1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400" dirty="0" smtClean="0"/>
                        <a:t>סעיף 13 </a:t>
                      </a:r>
                      <a:r>
                        <a:rPr lang="he-IL" sz="1400" baseline="0" dirty="0" smtClean="0"/>
                        <a:t>לחוק הביטוח   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400" dirty="0" smtClean="0"/>
                        <a:t>לא רלוונטי</a:t>
                      </a:r>
                      <a:endParaRPr lang="he-IL" sz="1400" dirty="0"/>
                    </a:p>
                  </a:txBody>
                  <a:tcPr/>
                </a:tc>
              </a:tr>
              <a:tr h="813966">
                <a:tc>
                  <a:txBody>
                    <a:bodyPr/>
                    <a:lstStyle/>
                    <a:p>
                      <a:pPr marL="0" indent="0" algn="ctr" defTabSz="914400" rtl="1" eaLnBrk="1" latinLnBrk="0" hangingPunct="1">
                        <a:buFont typeface="Wingdings" panose="05000000000000000000" pitchFamily="2" charset="2"/>
                        <a:buNone/>
                      </a:pPr>
                      <a:r>
                        <a:rPr lang="he-IL" sz="1400" kern="1200" dirty="0" smtClean="0"/>
                        <a:t>הוראות לקביעת הון עצמי נוסף לחברות ביטוח והוראות לניהול עסקים (</a:t>
                      </a:r>
                      <a:r>
                        <a:rPr lang="he-IL" sz="1400" u="sng" kern="1200" baseline="0" dirty="0" smtClean="0"/>
                        <a:t>נשארה סמכות של השר לעניין קביעת הון עצמי מינימלי</a:t>
                      </a:r>
                      <a:r>
                        <a:rPr lang="he-IL" sz="1400" kern="1200" baseline="0" dirty="0" smtClean="0"/>
                        <a:t>)</a:t>
                      </a:r>
                      <a:r>
                        <a:rPr lang="he-IL" sz="1400" kern="1200" dirty="0" smtClean="0"/>
                        <a:t> </a:t>
                      </a:r>
                      <a:endParaRPr lang="en-US" sz="1400" kern="1200" dirty="0" smtClean="0"/>
                    </a:p>
                    <a:p>
                      <a:pPr marL="0" algn="ctr" defTabSz="914400" rtl="1" eaLnBrk="1" latinLnBrk="0" hangingPunct="1"/>
                      <a:endParaRPr lang="he-IL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1400" kern="1200" dirty="0" smtClean="0"/>
                        <a:t>חלק מהוראות סעיף 35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he-IL" sz="1400" kern="1200" dirty="0" smtClean="0"/>
                        <a:t>לחוק הביטוח, סעיף 36 לחוק הביטוח,</a:t>
                      </a:r>
                    </a:p>
                    <a:p>
                      <a:pPr marL="0" algn="ctr" defTabSz="914400" rtl="1" eaLnBrk="1" latinLnBrk="0" hangingPunct="1"/>
                      <a:r>
                        <a:rPr lang="he-IL" sz="1400" kern="1200" dirty="0" smtClean="0"/>
                        <a:t>וסעיף 4 לחוק קופות גמל</a:t>
                      </a:r>
                    </a:p>
                    <a:p>
                      <a:pPr marL="0" algn="ctr" defTabSz="914400" rtl="1" eaLnBrk="1" latinLnBrk="0" hangingPunct="1"/>
                      <a:r>
                        <a:rPr lang="he-IL" sz="1400" kern="1200" dirty="0" smtClean="0"/>
                        <a:t> </a:t>
                      </a:r>
                      <a:endParaRPr lang="he-IL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400" dirty="0" smtClean="0"/>
                        <a:t>קיימת סמכות</a:t>
                      </a:r>
                      <a:r>
                        <a:rPr lang="he-IL" sz="1400" baseline="0" dirty="0" smtClean="0"/>
                        <a:t> מקבילה למפקח על הבנקים במסגרת הוראות ניהול בנקאי תקין, ומותאם להסדרה המוצעת בהצעת חוק הפיקוח על שירותים פיננסיים חוץ-מוסדיים, התשע"ו-2015. </a:t>
                      </a:r>
                      <a:endParaRPr lang="he-IL" sz="1400" dirty="0"/>
                    </a:p>
                  </a:txBody>
                  <a:tcPr/>
                </a:tc>
              </a:tr>
              <a:tr h="339202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1400" kern="1200" dirty="0" smtClean="0"/>
                        <a:t>הוראות בדבר תנאים שבחוזה ביטוח, וצורתו</a:t>
                      </a:r>
                      <a:endParaRPr lang="he-IL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400" dirty="0" smtClean="0"/>
                        <a:t>סעיפים 38(א),39(א)</a:t>
                      </a:r>
                      <a:r>
                        <a:rPr lang="he-IL" sz="1400" baseline="0" dirty="0" smtClean="0"/>
                        <a:t> </a:t>
                      </a:r>
                      <a:r>
                        <a:rPr lang="he-IL" sz="1400" dirty="0" smtClean="0"/>
                        <a:t>לחוק הביטוח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400" dirty="0"/>
                    </a:p>
                  </a:txBody>
                  <a:tcPr/>
                </a:tc>
              </a:tr>
              <a:tr h="315412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1400" kern="1200" dirty="0" smtClean="0"/>
                        <a:t>קביעת הוראות בדבר דרכי הפרדת חשבונות ונכסים של עסקי ביטוח חיים וקופות גמל</a:t>
                      </a:r>
                      <a:endParaRPr lang="he-IL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 smtClean="0"/>
                        <a:t>סעיף </a:t>
                      </a:r>
                      <a:r>
                        <a:rPr lang="en-US" sz="1400" kern="1200" dirty="0" smtClean="0"/>
                        <a:t>54</a:t>
                      </a:r>
                      <a:r>
                        <a:rPr lang="he-IL" sz="1400" kern="1200" dirty="0" smtClean="0"/>
                        <a:t> לחוק הביטוח, סעיף 27(ד) לחוק קופות</a:t>
                      </a:r>
                      <a:r>
                        <a:rPr lang="he-IL" sz="1400" kern="1200" baseline="0" dirty="0" smtClean="0"/>
                        <a:t> גמל</a:t>
                      </a:r>
                      <a:endParaRPr lang="he-IL" sz="1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טבלה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4514322"/>
              </p:ext>
            </p:extLst>
          </p:nvPr>
        </p:nvGraphicFramePr>
        <p:xfrm>
          <a:off x="0" y="3394740"/>
          <a:ext cx="2123660" cy="109728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123660"/>
              </a:tblGrid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effectLst/>
                        </a:rPr>
                        <a:t>סמכות מקצועית</a:t>
                      </a:r>
                      <a:endParaRPr lang="he-IL" sz="12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ממשל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תאגידי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סמכויות פיקוח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סמכויות שהוספו לשר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03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051720" y="5715"/>
            <a:ext cx="709228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סמכות מקצועית</a:t>
            </a:r>
            <a:endParaRPr lang="he-IL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Picture 2" descr="C:\Users\Shabed\Downloads\isra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7" y="5877272"/>
            <a:ext cx="597074" cy="73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7972301"/>
              </p:ext>
            </p:extLst>
          </p:nvPr>
        </p:nvGraphicFramePr>
        <p:xfrm>
          <a:off x="0" y="3394740"/>
          <a:ext cx="2123660" cy="109728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123660"/>
              </a:tblGrid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effectLst/>
                        </a:rPr>
                        <a:t>סמכות מקצועית</a:t>
                      </a:r>
                      <a:endParaRPr lang="he-IL" sz="12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ממשל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תאגידי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סמכויות פיקוח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סמכויות שהוספו לשר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מלבן 3"/>
          <p:cNvSpPr/>
          <p:nvPr/>
        </p:nvSpPr>
        <p:spPr>
          <a:xfrm>
            <a:off x="0" y="-10918"/>
            <a:ext cx="205172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הצעת החוק להקמת רשות </a:t>
            </a:r>
            <a:r>
              <a:rPr lang="he-IL" sz="1050" b="1" dirty="0">
                <a:solidFill>
                  <a:schemeClr val="bg1"/>
                </a:solidFill>
              </a:rPr>
              <a:t>שוק ההון, ביטוח וחיסכון</a:t>
            </a:r>
            <a:endParaRPr lang="he-IL" sz="1050" dirty="0">
              <a:solidFill>
                <a:schemeClr val="bg1"/>
              </a:solidFill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-70" y="6559554"/>
            <a:ext cx="205172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משרד האוצר</a:t>
            </a:r>
            <a:endParaRPr lang="he-IL" sz="1050" dirty="0">
              <a:solidFill>
                <a:schemeClr val="bg1"/>
              </a:solidFill>
            </a:endParaRPr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7628277"/>
              </p:ext>
            </p:extLst>
          </p:nvPr>
        </p:nvGraphicFramePr>
        <p:xfrm>
          <a:off x="2160940" y="900000"/>
          <a:ext cx="6840000" cy="4968240"/>
        </p:xfrm>
        <a:graphic>
          <a:graphicData uri="http://schemas.openxmlformats.org/drawingml/2006/table">
            <a:tbl>
              <a:tblPr rtl="1" firstRow="1" bandRow="1">
                <a:tableStyleId>{073A0DAA-6AF3-43AB-8588-CEC1D06C72B9}</a:tableStyleId>
              </a:tblPr>
              <a:tblGrid>
                <a:gridCol w="3960000"/>
                <a:gridCol w="1440000"/>
                <a:gridCol w="1440000"/>
              </a:tblGrid>
              <a:tr h="364666">
                <a:tc>
                  <a:txBody>
                    <a:bodyPr/>
                    <a:lstStyle/>
                    <a:p>
                      <a:pPr algn="r"/>
                      <a:r>
                        <a:rPr lang="he-IL" sz="1600" dirty="0" smtClean="0"/>
                        <a:t>הוראה 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600" dirty="0" smtClean="0"/>
                        <a:t>סעיפים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600" dirty="0" smtClean="0"/>
                        <a:t>רגולטור פיננסי אחר</a:t>
                      </a:r>
                      <a:endParaRPr lang="he-IL" sz="1600" dirty="0"/>
                    </a:p>
                  </a:txBody>
                  <a:tcPr/>
                </a:tc>
              </a:tr>
              <a:tr h="594982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400" kern="1200" baseline="0" dirty="0" smtClean="0"/>
                        <a:t>הוראות לעניין חלוקת חשבון קופת גמל למרכיבים והוראות לעניין תשלומים לקופת גמל.</a:t>
                      </a:r>
                      <a:endParaRPr lang="he-IL" sz="14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 smtClean="0"/>
                        <a:t>סעיף 21 </a:t>
                      </a:r>
                      <a:r>
                        <a:rPr lang="he-IL" sz="1400" baseline="0" dirty="0" smtClean="0"/>
                        <a:t>לחוק קופות גמל, </a:t>
                      </a:r>
                      <a:r>
                        <a:rPr lang="he-IL" sz="1400" dirty="0" smtClean="0"/>
                        <a:t>וחלק מהוראות סעיף 22 לחוק קופות גמל</a:t>
                      </a:r>
                      <a:r>
                        <a:rPr lang="he-IL" sz="1400" baseline="0" dirty="0" smtClean="0"/>
                        <a:t>   </a:t>
                      </a:r>
                      <a:endParaRPr lang="he-IL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400" dirty="0"/>
                    </a:p>
                  </a:txBody>
                  <a:tcPr/>
                </a:tc>
              </a:tr>
              <a:tr h="460631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baseline="0" dirty="0" smtClean="0"/>
                        <a:t>הוראות לעניין אופן חישוב הסכומים שניתן למשוך או להעביר </a:t>
                      </a:r>
                      <a:r>
                        <a:rPr lang="he-IL" sz="1400" kern="1200" baseline="0" smtClean="0"/>
                        <a:t>מקופת </a:t>
                      </a:r>
                      <a:r>
                        <a:rPr lang="he-IL" sz="1400" kern="1200" baseline="0" smtClean="0"/>
                        <a:t>גמל</a:t>
                      </a:r>
                      <a:endParaRPr lang="he-IL" sz="14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 smtClean="0"/>
                        <a:t>סעיף 23 לחוק קופות גמל</a:t>
                      </a: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400" dirty="0"/>
                    </a:p>
                  </a:txBody>
                  <a:tcPr/>
                </a:tc>
              </a:tr>
              <a:tr h="460631">
                <a:tc>
                  <a:txBody>
                    <a:bodyPr/>
                    <a:lstStyle/>
                    <a:p>
                      <a:pPr algn="r" rtl="1"/>
                      <a:r>
                        <a:rPr lang="he-IL" sz="1400" kern="1200" baseline="0" dirty="0" smtClean="0"/>
                        <a:t>הוראות לאיתור עמיתים שהקשר עימם נותק </a:t>
                      </a:r>
                      <a:endParaRPr lang="he-IL" sz="14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 smtClean="0"/>
                        <a:t>סעיף 24לחוק קופות גמל</a:t>
                      </a: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400" dirty="0"/>
                    </a:p>
                  </a:txBody>
                  <a:tcPr/>
                </a:tc>
              </a:tr>
              <a:tr h="460631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400" kern="1200" baseline="0" dirty="0" smtClean="0"/>
                        <a:t>קביעת הוראות לעניין השקעת כספי קופות הגמל (נשארה סמכות של השר לעניין אג"ח מיועדות), השתתפות באסיפה כללית וחישוב שווי נכסים</a:t>
                      </a:r>
                      <a:endParaRPr lang="he-IL" sz="14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 smtClean="0"/>
                        <a:t>סעיף 26(א), 31 ו- 33(א) לחוק קופות גמל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400" dirty="0"/>
                    </a:p>
                  </a:txBody>
                  <a:tcPr/>
                </a:tc>
              </a:tr>
              <a:tr h="460631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400" kern="1200" baseline="0" dirty="0" smtClean="0"/>
                        <a:t>קביעת נסיבות שיראו בהן קיומו ניגוד עניינים בין בעל רישיון ובין לקוח</a:t>
                      </a:r>
                      <a:endParaRPr lang="he-IL" sz="14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 smtClean="0"/>
                        <a:t>סעיף 17(ג) לחוק הייעוץ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400" dirty="0"/>
                    </a:p>
                  </a:txBody>
                  <a:tcPr/>
                </a:tc>
              </a:tr>
              <a:tr h="460631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400" kern="1200" baseline="0" dirty="0" smtClean="0"/>
                        <a:t>קביעת סוגי העברות כספים שניתן לבצע במערכת הסליקה הפנסיונית המרכזית, ומהי "תכנית ביטוח" לעניין זה.</a:t>
                      </a:r>
                      <a:endParaRPr lang="he-IL" sz="14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 smtClean="0"/>
                        <a:t>סעיפים 31ט(ה) ו-(ז) לחוק הייעוץ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629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051720" y="5715"/>
            <a:ext cx="709228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ממשל תאגידי</a:t>
            </a:r>
            <a:endParaRPr lang="he-IL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Picture 2" descr="C:\Users\Shabed\Downloads\isra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7" y="5877272"/>
            <a:ext cx="597074" cy="73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מלבן 3"/>
          <p:cNvSpPr/>
          <p:nvPr/>
        </p:nvSpPr>
        <p:spPr>
          <a:xfrm>
            <a:off x="0" y="-10918"/>
            <a:ext cx="205172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הצעת החוק להקמת רשות </a:t>
            </a:r>
            <a:r>
              <a:rPr lang="he-IL" sz="1050" b="1" dirty="0">
                <a:solidFill>
                  <a:schemeClr val="bg1"/>
                </a:solidFill>
              </a:rPr>
              <a:t>שוק ההון, ביטוח וחיסכון</a:t>
            </a:r>
            <a:endParaRPr lang="he-IL" sz="1050" dirty="0">
              <a:solidFill>
                <a:schemeClr val="bg1"/>
              </a:solidFill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-70" y="6559554"/>
            <a:ext cx="205172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משרד האוצר</a:t>
            </a:r>
            <a:endParaRPr lang="he-IL" sz="1050" dirty="0">
              <a:solidFill>
                <a:schemeClr val="bg1"/>
              </a:solidFill>
            </a:endParaRPr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3279825"/>
              </p:ext>
            </p:extLst>
          </p:nvPr>
        </p:nvGraphicFramePr>
        <p:xfrm>
          <a:off x="2160940" y="900000"/>
          <a:ext cx="6840000" cy="4331650"/>
        </p:xfrm>
        <a:graphic>
          <a:graphicData uri="http://schemas.openxmlformats.org/drawingml/2006/table">
            <a:tbl>
              <a:tblPr rtl="1" firstRow="1" bandRow="1">
                <a:tableStyleId>{073A0DAA-6AF3-43AB-8588-CEC1D06C72B9}</a:tableStyleId>
              </a:tblPr>
              <a:tblGrid>
                <a:gridCol w="3960000"/>
                <a:gridCol w="1440000"/>
                <a:gridCol w="1440000"/>
              </a:tblGrid>
              <a:tr h="159740">
                <a:tc>
                  <a:txBody>
                    <a:bodyPr/>
                    <a:lstStyle/>
                    <a:p>
                      <a:pPr algn="r"/>
                      <a:r>
                        <a:rPr lang="he-IL" sz="1600" dirty="0" smtClean="0"/>
                        <a:t>הוראה 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600" dirty="0" smtClean="0"/>
                        <a:t>סעיפים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600" dirty="0" smtClean="0"/>
                        <a:t>רגולטור פיננסי אחר</a:t>
                      </a:r>
                      <a:endParaRPr lang="he-IL" sz="1600" dirty="0"/>
                    </a:p>
                  </a:txBody>
                  <a:tcPr/>
                </a:tc>
              </a:tr>
              <a:tr h="1232180">
                <a:tc>
                  <a:txBody>
                    <a:bodyPr/>
                    <a:lstStyle/>
                    <a:p>
                      <a:pPr marL="0" indent="0" algn="ctr" defTabSz="914400" rtl="1" eaLnBrk="1" latinLnBrk="0" hangingPunct="1">
                        <a:buFontTx/>
                        <a:buNone/>
                      </a:pPr>
                      <a:r>
                        <a:rPr lang="he-IL" sz="1400" kern="1200" dirty="0" smtClean="0"/>
                        <a:t>קביעת הוראות לעניין דירקטוריון, ועדותיו וועדת השקעות שאינן תלויות תשואה במבטח ו</a:t>
                      </a:r>
                      <a:r>
                        <a:rPr lang="he-IL" sz="1400" kern="1200" baseline="0" dirty="0" smtClean="0"/>
                        <a:t>הוראות לעניין מספר החברים בוועדת השקעות והרכבה, תנאי כשירות לכהונה בקופת גמל</a:t>
                      </a:r>
                      <a:endParaRPr lang="he-IL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 smtClean="0"/>
                        <a:t>סעיף 41ו </a:t>
                      </a:r>
                      <a:r>
                        <a:rPr lang="he-IL" sz="1400" baseline="0" dirty="0" smtClean="0"/>
                        <a:t>לחוק הביטוח ו</a:t>
                      </a:r>
                      <a:r>
                        <a:rPr lang="he-IL" sz="1400" dirty="0" smtClean="0"/>
                        <a:t>סעיף 11(ד) לחוק קופות גמל</a:t>
                      </a:r>
                    </a:p>
                    <a:p>
                      <a:pPr algn="ctr" rtl="1"/>
                      <a:r>
                        <a:rPr lang="he-IL" sz="1400" baseline="0" dirty="0" smtClean="0"/>
                        <a:t>  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 smtClean="0"/>
                        <a:t>קיימת סמכות</a:t>
                      </a:r>
                      <a:r>
                        <a:rPr lang="he-IL" sz="1400" baseline="0" dirty="0" smtClean="0"/>
                        <a:t> מקבילה למפקח על הבנקים במסגרת הוראות ניהול בנקאי תקין</a:t>
                      </a:r>
                      <a:endParaRPr lang="he-IL" sz="1400" dirty="0" smtClean="0"/>
                    </a:p>
                  </a:txBody>
                  <a:tcPr/>
                </a:tc>
              </a:tr>
              <a:tr h="122417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1400" kern="1200" dirty="0" smtClean="0"/>
                        <a:t>פרסום הודעה בדבר זימון אסיפה כללית למינוי דירקטורים או הפסקת כהונתם</a:t>
                      </a:r>
                      <a:endParaRPr lang="he-IL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400" dirty="0" smtClean="0"/>
                        <a:t>סעיף 41יב</a:t>
                      </a:r>
                      <a:r>
                        <a:rPr lang="he-IL" sz="1400" baseline="0" dirty="0" smtClean="0"/>
                        <a:t> </a:t>
                      </a:r>
                      <a:r>
                        <a:rPr lang="he-IL" sz="1400" dirty="0" smtClean="0"/>
                        <a:t>לחוק ביטוח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 smtClean="0"/>
                        <a:t>קיימת סמכות</a:t>
                      </a:r>
                      <a:r>
                        <a:rPr lang="he-IL" sz="1400" baseline="0" dirty="0" smtClean="0"/>
                        <a:t> מקבילה למפקח על הבנקים במסגרת הוראות ניהול בנקאי תקין</a:t>
                      </a:r>
                      <a:endParaRPr lang="he-IL" sz="1400" dirty="0" smtClean="0"/>
                    </a:p>
                  </a:txBody>
                  <a:tcPr/>
                </a:tc>
              </a:tr>
              <a:tr h="129618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1400" kern="1200" dirty="0" smtClean="0"/>
                        <a:t>קביעת עניינים ונסיבות בהם רשאית ועדת ההשקעות לאצול מסמכויותיה לאחר.</a:t>
                      </a:r>
                      <a:endParaRPr lang="he-IL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400" dirty="0" smtClean="0"/>
                        <a:t>סעיף 11(ג) לחוק קופות גמל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 smtClean="0"/>
                        <a:t>קיימת סמכות</a:t>
                      </a:r>
                      <a:r>
                        <a:rPr lang="he-IL" sz="1400" baseline="0" dirty="0" smtClean="0"/>
                        <a:t> מקבילה למפקח על הבנקים במסגרת הוראות ניהול בנקאי תקין</a:t>
                      </a:r>
                      <a:endParaRPr lang="he-IL" sz="1400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טבלה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5604929"/>
              </p:ext>
            </p:extLst>
          </p:nvPr>
        </p:nvGraphicFramePr>
        <p:xfrm>
          <a:off x="0" y="3394740"/>
          <a:ext cx="2123660" cy="109728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123660"/>
              </a:tblGrid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סמכות מקצועית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effectLst/>
                        </a:rPr>
                        <a:t>ממשל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תאגידי</a:t>
                      </a:r>
                      <a:endParaRPr lang="he-IL" sz="12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סמכויות פיקוח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סמכויות שהוספו לשר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3266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051720" y="5715"/>
            <a:ext cx="709228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סמכויות פיקוח</a:t>
            </a:r>
            <a:endParaRPr lang="he-IL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Picture 2" descr="C:\Users\Shabed\Downloads\isra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7" y="5877272"/>
            <a:ext cx="597074" cy="73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מלבן 3"/>
          <p:cNvSpPr/>
          <p:nvPr/>
        </p:nvSpPr>
        <p:spPr>
          <a:xfrm>
            <a:off x="0" y="-10918"/>
            <a:ext cx="205172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הצעת החוק להקמת רשות </a:t>
            </a:r>
            <a:r>
              <a:rPr lang="he-IL" sz="1050" b="1" dirty="0">
                <a:solidFill>
                  <a:schemeClr val="bg1"/>
                </a:solidFill>
              </a:rPr>
              <a:t>שוק ההון, ביטוח וחיסכון</a:t>
            </a:r>
            <a:endParaRPr lang="he-IL" sz="1050" dirty="0">
              <a:solidFill>
                <a:schemeClr val="bg1"/>
              </a:solidFill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-70" y="6559554"/>
            <a:ext cx="205172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משרד האוצר</a:t>
            </a:r>
            <a:endParaRPr lang="he-IL" sz="1050" dirty="0">
              <a:solidFill>
                <a:schemeClr val="bg1"/>
              </a:solidFill>
            </a:endParaRPr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9735859"/>
              </p:ext>
            </p:extLst>
          </p:nvPr>
        </p:nvGraphicFramePr>
        <p:xfrm>
          <a:off x="2160000" y="900000"/>
          <a:ext cx="6840000" cy="3200400"/>
        </p:xfrm>
        <a:graphic>
          <a:graphicData uri="http://schemas.openxmlformats.org/drawingml/2006/table">
            <a:tbl>
              <a:tblPr rtl="1" firstRow="1" bandRow="1">
                <a:tableStyleId>{073A0DAA-6AF3-43AB-8588-CEC1D06C72B9}</a:tableStyleId>
              </a:tblPr>
              <a:tblGrid>
                <a:gridCol w="3960000"/>
                <a:gridCol w="1440000"/>
                <a:gridCol w="1440000"/>
              </a:tblGrid>
              <a:tr h="156244">
                <a:tc>
                  <a:txBody>
                    <a:bodyPr/>
                    <a:lstStyle/>
                    <a:p>
                      <a:pPr algn="r"/>
                      <a:r>
                        <a:rPr lang="he-IL" sz="1600" dirty="0" smtClean="0"/>
                        <a:t>הוראה 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600" dirty="0" smtClean="0"/>
                        <a:t>סעיפים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600" dirty="0" smtClean="0"/>
                        <a:t>רגולטור פיננסי אחר</a:t>
                      </a:r>
                      <a:endParaRPr lang="he-IL" sz="1600" dirty="0"/>
                    </a:p>
                  </a:txBody>
                  <a:tcPr/>
                </a:tc>
              </a:tr>
              <a:tr h="430869">
                <a:tc>
                  <a:txBody>
                    <a:bodyPr/>
                    <a:lstStyle/>
                    <a:p>
                      <a:pPr marL="0" indent="0" algn="ctr" defTabSz="914400" rtl="1" eaLnBrk="1" latinLnBrk="0" hangingPunct="1">
                        <a:buFontTx/>
                        <a:buNone/>
                      </a:pPr>
                      <a:r>
                        <a:rPr lang="he-IL" sz="1400" kern="1200" dirty="0" smtClean="0"/>
                        <a:t>קביעת דוחות, מועדים, תקופות ואירועים לגביהם על מבטח וסוכן תאגיד יש להגיש דוחות למפקח</a:t>
                      </a:r>
                      <a:endParaRPr lang="he-IL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400" dirty="0" smtClean="0"/>
                        <a:t>סעיף 42 </a:t>
                      </a:r>
                      <a:r>
                        <a:rPr lang="he-IL" sz="1400" baseline="0" dirty="0" smtClean="0"/>
                        <a:t>לחוק הביטוח   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 smtClean="0"/>
                        <a:t>קיימת סמכות</a:t>
                      </a:r>
                      <a:r>
                        <a:rPr lang="he-IL" sz="1400" baseline="0" dirty="0" smtClean="0"/>
                        <a:t> מקבילה למפקח על הבנקים במסגרת הוראות ניהול בנקאי תקין</a:t>
                      </a:r>
                      <a:endParaRPr lang="he-IL" sz="1400" dirty="0" smtClean="0"/>
                    </a:p>
                    <a:p>
                      <a:pPr algn="ctr" rtl="1"/>
                      <a:endParaRPr lang="he-IL" sz="1400" dirty="0"/>
                    </a:p>
                  </a:txBody>
                  <a:tcPr/>
                </a:tc>
              </a:tr>
              <a:tr h="430869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1400" kern="1200" dirty="0" smtClean="0"/>
                        <a:t>קביעת הקלות לעניין תחולת הוראות סעיפים 42, 42א ו- 48א לחוק הפיקוח על הביטוח לעניין חברה מנהלת</a:t>
                      </a:r>
                      <a:endParaRPr lang="he-IL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400" dirty="0" smtClean="0"/>
                        <a:t>סעיף 40 לחוק קופות גמל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400" dirty="0"/>
                    </a:p>
                  </a:txBody>
                  <a:tcPr/>
                </a:tc>
              </a:tr>
              <a:tr h="430869">
                <a:tc>
                  <a:txBody>
                    <a:bodyPr/>
                    <a:lstStyle/>
                    <a:p>
                      <a:pPr algn="r" rtl="1"/>
                      <a:r>
                        <a:rPr lang="he-IL" sz="1400" kern="1200" baseline="0" dirty="0" smtClean="0"/>
                        <a:t>קביעת הקלות לעניין תחולת הוראות סעיפים 42, 42א ו-48א לחוק הפיקוח על הביטוח לגבי חברה להפעלת מערכת סליקה פנסיונית מרכזית.</a:t>
                      </a:r>
                      <a:endParaRPr lang="he-IL" sz="14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400" dirty="0" smtClean="0"/>
                        <a:t>סעיף 31ט לחוק הייעוץ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טבלה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9462530"/>
              </p:ext>
            </p:extLst>
          </p:nvPr>
        </p:nvGraphicFramePr>
        <p:xfrm>
          <a:off x="0" y="3394740"/>
          <a:ext cx="2123660" cy="109728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123660"/>
              </a:tblGrid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סמכות מקצועית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ממשל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תאגידי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effectLst/>
                        </a:rPr>
                        <a:t>סמכויות פיקוח</a:t>
                      </a:r>
                      <a:endParaRPr lang="he-IL" sz="12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סמכויות שהוספו לשר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081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051720" y="5715"/>
            <a:ext cx="709228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סמכויות שהוספו לשר</a:t>
            </a:r>
          </a:p>
        </p:txBody>
      </p:sp>
      <p:pic>
        <p:nvPicPr>
          <p:cNvPr id="20" name="Picture 2" descr="C:\Users\Shabed\Downloads\isra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7" y="5877272"/>
            <a:ext cx="597074" cy="73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מלבן 3"/>
          <p:cNvSpPr/>
          <p:nvPr/>
        </p:nvSpPr>
        <p:spPr>
          <a:xfrm>
            <a:off x="0" y="-10918"/>
            <a:ext cx="205172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הצעת החוק להקמת רשות </a:t>
            </a:r>
            <a:r>
              <a:rPr lang="he-IL" sz="1050" b="1" dirty="0">
                <a:solidFill>
                  <a:schemeClr val="bg1"/>
                </a:solidFill>
              </a:rPr>
              <a:t>שוק ההון, ביטוח וחיסכון</a:t>
            </a:r>
            <a:endParaRPr lang="he-IL" sz="1050" dirty="0">
              <a:solidFill>
                <a:schemeClr val="bg1"/>
              </a:solidFill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-70" y="6559554"/>
            <a:ext cx="205172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משרד האוצר</a:t>
            </a:r>
            <a:endParaRPr lang="he-IL" sz="1050" dirty="0">
              <a:solidFill>
                <a:schemeClr val="bg1"/>
              </a:solidFill>
            </a:endParaRPr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578738"/>
              </p:ext>
            </p:extLst>
          </p:nvPr>
        </p:nvGraphicFramePr>
        <p:xfrm>
          <a:off x="2160000" y="900000"/>
          <a:ext cx="6840000" cy="3540636"/>
        </p:xfrm>
        <a:graphic>
          <a:graphicData uri="http://schemas.openxmlformats.org/drawingml/2006/table">
            <a:tbl>
              <a:tblPr rtl="1" firstRow="1" bandRow="1">
                <a:tableStyleId>{073A0DAA-6AF3-43AB-8588-CEC1D06C72B9}</a:tableStyleId>
              </a:tblPr>
              <a:tblGrid>
                <a:gridCol w="3960000"/>
                <a:gridCol w="2880000"/>
              </a:tblGrid>
              <a:tr h="210603">
                <a:tc>
                  <a:txBody>
                    <a:bodyPr/>
                    <a:lstStyle/>
                    <a:p>
                      <a:pPr algn="r"/>
                      <a:r>
                        <a:rPr lang="he-IL" sz="1600" dirty="0" smtClean="0"/>
                        <a:t>הוראה 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600" dirty="0" smtClean="0"/>
                        <a:t>סעיפים</a:t>
                      </a:r>
                      <a:endParaRPr lang="he-IL" sz="1600" dirty="0"/>
                    </a:p>
                  </a:txBody>
                  <a:tcPr/>
                </a:tc>
              </a:tr>
              <a:tr h="580772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1400" kern="1200" dirty="0" smtClean="0"/>
                        <a:t>מתן היתר לאחזקת מעל 5% מסוג מסוים של אמצעי שליטה במבטח - השר יהיה רשאי לקבוע תנאים נוספים למתן היתר.</a:t>
                      </a:r>
                      <a:endParaRPr lang="he-IL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400" dirty="0" smtClean="0"/>
                        <a:t>סעיף 32(א) לחוק הביטוח</a:t>
                      </a:r>
                      <a:endParaRPr lang="he-IL" sz="1400" dirty="0"/>
                    </a:p>
                  </a:txBody>
                  <a:tcPr/>
                </a:tc>
              </a:tr>
              <a:tr h="58077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 smtClean="0"/>
                        <a:t>מתן היתר לשליטת אדם במבטח או בסוכן תאגיד - השר יהיה רשאי לקבוע תנאים נוספים למתן היתר.</a:t>
                      </a:r>
                      <a:endParaRPr lang="he-IL" sz="1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400" dirty="0" smtClean="0"/>
                        <a:t>סעיף 32(ב) לחוק הביטוח</a:t>
                      </a:r>
                      <a:endParaRPr lang="he-IL" sz="1400" dirty="0"/>
                    </a:p>
                  </a:txBody>
                  <a:tcPr/>
                </a:tc>
              </a:tr>
              <a:tr h="58077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 smtClean="0"/>
                        <a:t>מתן הוראות לעניין העברת כספי הסיוע הממשלתיים לקרנות הוותיקות - השר לאחר התייעצות עם הממונה.</a:t>
                      </a:r>
                      <a:endParaRPr lang="en-US" sz="1400" kern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1400" kern="1200" dirty="0" smtClean="0"/>
                        <a:t>סעיף 78יד לחוק הביטוח</a:t>
                      </a:r>
                      <a:endParaRPr lang="he-IL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80772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1400" kern="1200" dirty="0" smtClean="0"/>
                        <a:t>קביעת תנאים והגבלות לרישיון חברה מנהלת - השר רשאי לקבוע תנאים נוספים למתן רישיון.</a:t>
                      </a:r>
                      <a:endParaRPr lang="he-IL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1400" kern="1200" dirty="0" smtClean="0"/>
                        <a:t>סעיף 6 לחוק קופות גמל</a:t>
                      </a:r>
                      <a:endParaRPr lang="he-IL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80772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1400" kern="1200" dirty="0" smtClean="0"/>
                        <a:t>מתן היתר להחזקה בסוג מסוים של שליטה בחברה מנהלת בשיעור של מעל חמישה אחוז - השר רשאי לקבוע תנאים נוספים למתן היתר.</a:t>
                      </a:r>
                      <a:endParaRPr lang="he-IL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 smtClean="0"/>
                        <a:t>סעיף 9(א) לחוק קופות גמל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טבלה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4330128"/>
              </p:ext>
            </p:extLst>
          </p:nvPr>
        </p:nvGraphicFramePr>
        <p:xfrm>
          <a:off x="0" y="3394740"/>
          <a:ext cx="2123660" cy="109728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123660"/>
              </a:tblGrid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סמכות מקצועית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ממשל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תאגידי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סמכויות פיקוח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effectLst/>
                        </a:rPr>
                        <a:t>סמכויות שהוספו לשר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6219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Business Showeet.com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953734"/>
      </a:accent2>
      <a:accent3>
        <a:srgbClr val="76923C"/>
      </a:accent3>
      <a:accent4>
        <a:srgbClr val="E36C09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CC28899-4E2E-487A-B83D-BE0F2F9F466E}"/>
</file>

<file path=customXml/itemProps2.xml><?xml version="1.0" encoding="utf-8"?>
<ds:datastoreItem xmlns:ds="http://schemas.openxmlformats.org/officeDocument/2006/customXml" ds:itemID="{9B887794-9A48-4FB9-817A-D10D047B781E}"/>
</file>

<file path=customXml/itemProps3.xml><?xml version="1.0" encoding="utf-8"?>
<ds:datastoreItem xmlns:ds="http://schemas.openxmlformats.org/officeDocument/2006/customXml" ds:itemID="{9D21D6D1-5F00-46FE-B079-CBC66A3ECBD1}"/>
</file>

<file path=docProps/app.xml><?xml version="1.0" encoding="utf-8"?>
<Properties xmlns="http://schemas.openxmlformats.org/officeDocument/2006/extended-properties" xmlns:vt="http://schemas.openxmlformats.org/officeDocument/2006/docPropsVTypes">
  <TotalTime>47046</TotalTime>
  <Words>686</Words>
  <Application>Microsoft Office PowerPoint</Application>
  <PresentationFormat>‫הצגה על המסך (4:3)</PresentationFormat>
  <Paragraphs>103</Paragraphs>
  <Slides>6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2</vt:i4>
      </vt:variant>
      <vt:variant>
        <vt:lpstr>כותרות שקופיות</vt:lpstr>
      </vt:variant>
      <vt:variant>
        <vt:i4>6</vt:i4>
      </vt:variant>
    </vt:vector>
  </HeadingPairs>
  <TitlesOfParts>
    <vt:vector size="8" baseType="lpstr">
      <vt:lpstr>Blank</vt:lpstr>
      <vt:lpstr>Simple Business Showeet.com</vt:lpstr>
      <vt:lpstr>הצעת החוק להקמת רשות שוק ההון, ביטוח וחיסכון  העברת סמכויות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Yet Another Simple Business Template</dc:title>
  <dc:creator>showeet.com</dc:creator>
  <dc:description>© Copyright Showeet.com</dc:description>
  <cp:lastModifiedBy>אסתי פלדמן</cp:lastModifiedBy>
  <cp:revision>146</cp:revision>
  <dcterms:created xsi:type="dcterms:W3CDTF">2011-05-09T14:18:21Z</dcterms:created>
  <dcterms:modified xsi:type="dcterms:W3CDTF">2016-06-06T12:11:30Z</dcterms:modified>
  <cp:category>Templates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579239</vt:r8>
  </property>
</Properties>
</file>