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56" r:id="rId1"/>
  </p:sldMasterIdLst>
  <p:sldIdLst>
    <p:sldId id="256" r:id="rId2"/>
    <p:sldId id="264" r:id="rId3"/>
    <p:sldId id="257" r:id="rId4"/>
    <p:sldId id="259" r:id="rId5"/>
    <p:sldId id="260" r:id="rId6"/>
    <p:sldId id="258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1" d="100"/>
          <a:sy n="81" d="100"/>
        </p:scale>
        <p:origin x="-9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7147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484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081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9903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2839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7047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981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5797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8602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6859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9024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1A473-51A6-4C42-8475-CEACACE965FA}" type="datetimeFigureOut">
              <a:rPr lang="he-IL" smtClean="0"/>
              <a:t>כ"ב/אייר/תשע"ו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79372-7307-4B3F-BA91-F7D0713E6C3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6358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e-IL" sz="60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416"/>
            <a:ext cx="6819325" cy="682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385"/>
          <a:stretch/>
        </p:blipFill>
        <p:spPr bwMode="auto">
          <a:xfrm>
            <a:off x="-6966" y="0"/>
            <a:ext cx="233750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85"/>
          <a:stretch/>
        </p:blipFill>
        <p:spPr bwMode="auto">
          <a:xfrm>
            <a:off x="-6966" y="1162050"/>
            <a:ext cx="2337508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005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accent6">
                    <a:lumMod val="50000"/>
                  </a:schemeClr>
                </a:solidFill>
                <a:cs typeface="+mn-cs"/>
              </a:rPr>
              <a:t>רקע</a:t>
            </a:r>
            <a:endParaRPr lang="he-IL" dirty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accent3">
                    <a:lumMod val="75000"/>
                  </a:schemeClr>
                </a:solidFill>
              </a:rPr>
              <a:t>מהו דו"ח חופש המידע?</a:t>
            </a:r>
          </a:p>
          <a:p>
            <a:r>
              <a:rPr lang="he-IL" dirty="0" smtClean="0">
                <a:solidFill>
                  <a:schemeClr val="accent3">
                    <a:lumMod val="75000"/>
                  </a:schemeClr>
                </a:solidFill>
              </a:rPr>
              <a:t>מהו כולל? </a:t>
            </a:r>
          </a:p>
          <a:p>
            <a:r>
              <a:rPr lang="he-IL" dirty="0" smtClean="0">
                <a:solidFill>
                  <a:schemeClr val="accent3">
                    <a:lumMod val="75000"/>
                  </a:schemeClr>
                </a:solidFill>
              </a:rPr>
              <a:t>מה חסר בו?</a:t>
            </a:r>
          </a:p>
          <a:p>
            <a:r>
              <a:rPr lang="he-IL" dirty="0" smtClean="0">
                <a:solidFill>
                  <a:schemeClr val="accent3">
                    <a:lumMod val="75000"/>
                  </a:schemeClr>
                </a:solidFill>
              </a:rPr>
              <a:t>כיצד צריך לקרוא אותו?</a:t>
            </a:r>
          </a:p>
        </p:txBody>
      </p:sp>
    </p:spTree>
    <p:extLst>
      <p:ext uri="{BB962C8B-B14F-4D97-AF65-F5344CB8AC3E}">
        <p14:creationId xmlns:p14="http://schemas.microsoft.com/office/powerpoint/2010/main" val="266688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458"/>
            <a:ext cx="7272808" cy="676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75" r="79773"/>
          <a:stretch/>
        </p:blipFill>
        <p:spPr bwMode="auto">
          <a:xfrm>
            <a:off x="7273990" y="3573016"/>
            <a:ext cx="1546482" cy="1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37075" r="62239"/>
          <a:stretch/>
        </p:blipFill>
        <p:spPr bwMode="auto">
          <a:xfrm>
            <a:off x="7452320" y="1858308"/>
            <a:ext cx="1368152" cy="138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5" t="37075" r="41158"/>
          <a:stretch/>
        </p:blipFill>
        <p:spPr bwMode="auto">
          <a:xfrm>
            <a:off x="7380312" y="179312"/>
            <a:ext cx="1763688" cy="141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0"/>
            <a:ext cx="13035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39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80"/>
            <a:ext cx="8748464" cy="683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05" t="18170" b="22312"/>
          <a:stretch/>
        </p:blipFill>
        <p:spPr bwMode="auto">
          <a:xfrm>
            <a:off x="6843860" y="4157220"/>
            <a:ext cx="596870" cy="2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131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091"/>
            <a:ext cx="9144000" cy="677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05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75" y="-12340"/>
            <a:ext cx="9144000" cy="5386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867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>
                <a:solidFill>
                  <a:schemeClr val="accent6">
                    <a:lumMod val="50000"/>
                  </a:schemeClr>
                </a:solidFill>
                <a:cs typeface="+mn-cs"/>
              </a:rPr>
              <a:t>התפלגות המבקשים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9157890" cy="4869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02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627"/>
          <a:stretch/>
        </p:blipFill>
        <p:spPr bwMode="auto">
          <a:xfrm>
            <a:off x="2448657" y="0"/>
            <a:ext cx="6695344" cy="3573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35"/>
          <a:stretch/>
        </p:blipFill>
        <p:spPr bwMode="auto">
          <a:xfrm>
            <a:off x="0" y="2189861"/>
            <a:ext cx="6660232" cy="4668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016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06"/>
          <a:stretch/>
        </p:blipFill>
        <p:spPr bwMode="auto">
          <a:xfrm>
            <a:off x="1259632" y="0"/>
            <a:ext cx="7884368" cy="2841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682"/>
          <a:stretch/>
        </p:blipFill>
        <p:spPr bwMode="auto">
          <a:xfrm>
            <a:off x="0" y="3026797"/>
            <a:ext cx="7884368" cy="384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649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69C3A4-4FB0-453D-9776-74A34A6AA3BB}"/>
</file>

<file path=customXml/itemProps2.xml><?xml version="1.0" encoding="utf-8"?>
<ds:datastoreItem xmlns:ds="http://schemas.openxmlformats.org/officeDocument/2006/customXml" ds:itemID="{E487ADFF-8752-40A2-8262-6E1DC88B48BE}"/>
</file>

<file path=customXml/itemProps3.xml><?xml version="1.0" encoding="utf-8"?>
<ds:datastoreItem xmlns:ds="http://schemas.openxmlformats.org/officeDocument/2006/customXml" ds:itemID="{06AAD225-6E35-4FDF-AB1F-514001428D9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20</Words>
  <Application>Microsoft Office PowerPoint</Application>
  <PresentationFormat>‫הצגה על המסך (4:3)</PresentationFormat>
  <Paragraphs>6</Paragraphs>
  <Slides>9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0" baseType="lpstr">
      <vt:lpstr>ערכת נושא Office</vt:lpstr>
      <vt:lpstr>מצגת של PowerPoint</vt:lpstr>
      <vt:lpstr>רקע</vt:lpstr>
      <vt:lpstr>מצגת של PowerPoint</vt:lpstr>
      <vt:lpstr>מצגת של PowerPoint</vt:lpstr>
      <vt:lpstr>מצגת של PowerPoint</vt:lpstr>
      <vt:lpstr>מצגת של PowerPoint</vt:lpstr>
      <vt:lpstr>התפלגות המבקשים</vt:lpstr>
      <vt:lpstr>מצגת של PowerPoint</vt:lpstr>
      <vt:lpstr>מצגת של PowerPoint</vt:lpstr>
    </vt:vector>
  </TitlesOfParts>
  <Company>MOJ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הדו"ח השנתי אודות יישום חוק חופשש</dc:title>
  <dc:creator>foiu</dc:creator>
  <cp:lastModifiedBy>foiu</cp:lastModifiedBy>
  <cp:revision>30</cp:revision>
  <dcterms:created xsi:type="dcterms:W3CDTF">2016-05-30T04:25:16Z</dcterms:created>
  <dcterms:modified xsi:type="dcterms:W3CDTF">2016-05-30T05:21:58Z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2003009</vt:r8>
  </property>
</Properties>
</file>