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s/slide3.xml" ContentType="application/vnd.openxmlformats-officedocument.presentationml.slide+xml"/>
  <Override PartName="/ppt/slides/slide2.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1.xml" ContentType="application/vnd.openxmlformats-officedocument.presentationml.slide+xml"/>
  <Override PartName="/ppt/slides/slide6.xml" ContentType="application/vnd.openxmlformats-officedocument.presentationml.slide+xml"/>
  <Override PartName="/ppt/slides/slide4.xml" ContentType="application/vnd.openxmlformats-officedocument.presentationml.slide+xml"/>
  <Override PartName="/ppt/slides/slide7.xml" ContentType="application/vnd.openxmlformats-officedocument.presentationml.slide+xml"/>
  <Override PartName="/ppt/slides/slide5.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68" r:id="rId1"/>
  </p:sldMasterIdLst>
  <p:notesMasterIdLst>
    <p:notesMasterId r:id="rId12"/>
  </p:notesMasterIdLst>
  <p:handoutMasterIdLst>
    <p:handoutMasterId r:id="rId13"/>
  </p:handoutMasterIdLst>
  <p:sldIdLst>
    <p:sldId id="605" r:id="rId2"/>
    <p:sldId id="629" r:id="rId3"/>
    <p:sldId id="634" r:id="rId4"/>
    <p:sldId id="630" r:id="rId5"/>
    <p:sldId id="631" r:id="rId6"/>
    <p:sldId id="632" r:id="rId7"/>
    <p:sldId id="635" r:id="rId8"/>
    <p:sldId id="636" r:id="rId9"/>
    <p:sldId id="637" r:id="rId10"/>
    <p:sldId id="638" r:id="rId11"/>
  </p:sldIdLst>
  <p:sldSz cx="9144000" cy="6858000" type="screen4x3"/>
  <p:notesSz cx="6769100" cy="9906000"/>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 uri="{2D200454-40CA-4A62-9FC3-DE9A4176ACB9}">
      <p15:notesGuideLst xmlns="" xmlns:p15="http://schemas.microsoft.com/office/powerpoint/2012/main">
        <p15:guide id="1" orient="horz" pos="3120">
          <p15:clr>
            <a:srgbClr val="A4A3A4"/>
          </p15:clr>
        </p15:guide>
        <p15:guide id="2" pos="2132">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נועם קוריאט" initials="נק" lastIdx="3"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0000"/>
    <a:srgbClr val="3894E8"/>
    <a:srgbClr val="960000"/>
    <a:srgbClr val="CC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סגנון ביניים 2 - הדגשה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ללא סגנון, ללא רשת">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012ECD-51FC-41F1-AA8D-1B2483CD663E}" styleName="סגנון בהיר 2 - הדגשה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72833802-FEF1-4C79-8D5D-14CF1EAF98D9}" styleName="סגנון בהיר 2 - הדגשה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8A107856-5554-42FB-B03E-39F5DBC370BA}" styleName="סגנון ביניים 4 - הדגשה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21E4AEA4-8DFA-4A89-87EB-49C32662AFE0}" styleName="סגנון ביניים 2 - הדגשה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סגנון ביניים 2 - הדגשה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073A0DAA-6AF3-43AB-8588-CEC1D06C72B9}" styleName="סגנון ביניים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DCAF9ED-07DC-4A11-8D7F-57B35C25682E}" styleName="סגנון ביניים 1 - הדגשה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3B4B98B0-60AC-42C2-AFA5-B58CD77FA1E5}" styleName="סגנון בהיר 1 - הדגשה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3692" autoAdjust="0"/>
    <p:restoredTop sz="87692" autoAdjust="0"/>
  </p:normalViewPr>
  <p:slideViewPr>
    <p:cSldViewPr>
      <p:cViewPr varScale="1">
        <p:scale>
          <a:sx n="102" d="100"/>
          <a:sy n="102" d="100"/>
        </p:scale>
        <p:origin x="-1872" y="-96"/>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p:cViewPr varScale="1">
        <p:scale>
          <a:sx n="82" d="100"/>
          <a:sy n="82" d="100"/>
        </p:scale>
        <p:origin x="-3960" y="-72"/>
      </p:cViewPr>
      <p:guideLst>
        <p:guide orient="horz" pos="3120"/>
        <p:guide pos="213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customXml" Target="../customXml/item3.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3835086" y="0"/>
            <a:ext cx="2934014" cy="495855"/>
          </a:xfrm>
          <a:prstGeom prst="rect">
            <a:avLst/>
          </a:prstGeom>
        </p:spPr>
        <p:txBody>
          <a:bodyPr vert="horz" lIns="91166" tIns="45583" rIns="91166" bIns="45583" rtlCol="1"/>
          <a:lstStyle>
            <a:lvl1pPr algn="r">
              <a:defRPr sz="1200"/>
            </a:lvl1pPr>
          </a:lstStyle>
          <a:p>
            <a:endParaRPr lang="he-IL"/>
          </a:p>
        </p:txBody>
      </p:sp>
      <p:sp>
        <p:nvSpPr>
          <p:cNvPr id="3" name="מציין מיקום של תאריך 2"/>
          <p:cNvSpPr>
            <a:spLocks noGrp="1"/>
          </p:cNvSpPr>
          <p:nvPr>
            <p:ph type="dt" sz="quarter" idx="1"/>
          </p:nvPr>
        </p:nvSpPr>
        <p:spPr>
          <a:xfrm>
            <a:off x="1582" y="0"/>
            <a:ext cx="2934014" cy="495855"/>
          </a:xfrm>
          <a:prstGeom prst="rect">
            <a:avLst/>
          </a:prstGeom>
        </p:spPr>
        <p:txBody>
          <a:bodyPr vert="horz" lIns="91166" tIns="45583" rIns="91166" bIns="45583" rtlCol="1"/>
          <a:lstStyle>
            <a:lvl1pPr algn="l">
              <a:defRPr sz="1200"/>
            </a:lvl1pPr>
          </a:lstStyle>
          <a:p>
            <a:fld id="{B2DCAF5C-1B9D-4853-8DC2-38211F7F729F}" type="datetimeFigureOut">
              <a:rPr lang="he-IL" smtClean="0"/>
              <a:t>ג'/סיון/תשע"ו</a:t>
            </a:fld>
            <a:endParaRPr lang="he-IL"/>
          </a:p>
        </p:txBody>
      </p:sp>
      <p:sp>
        <p:nvSpPr>
          <p:cNvPr id="4" name="מציין מיקום של כותרת תחתונה 3"/>
          <p:cNvSpPr>
            <a:spLocks noGrp="1"/>
          </p:cNvSpPr>
          <p:nvPr>
            <p:ph type="ftr" sz="quarter" idx="2"/>
          </p:nvPr>
        </p:nvSpPr>
        <p:spPr>
          <a:xfrm>
            <a:off x="3835086" y="9408562"/>
            <a:ext cx="2934014" cy="495854"/>
          </a:xfrm>
          <a:prstGeom prst="rect">
            <a:avLst/>
          </a:prstGeom>
        </p:spPr>
        <p:txBody>
          <a:bodyPr vert="horz" lIns="91166" tIns="45583" rIns="91166" bIns="45583" rtlCol="1" anchor="b"/>
          <a:lstStyle>
            <a:lvl1pPr algn="r">
              <a:defRPr sz="1200"/>
            </a:lvl1pPr>
          </a:lstStyle>
          <a:p>
            <a:endParaRPr lang="he-IL"/>
          </a:p>
        </p:txBody>
      </p:sp>
      <p:sp>
        <p:nvSpPr>
          <p:cNvPr id="5" name="מציין מיקום של מספר שקופית 4"/>
          <p:cNvSpPr>
            <a:spLocks noGrp="1"/>
          </p:cNvSpPr>
          <p:nvPr>
            <p:ph type="sldNum" sz="quarter" idx="3"/>
          </p:nvPr>
        </p:nvSpPr>
        <p:spPr>
          <a:xfrm>
            <a:off x="1582" y="9408562"/>
            <a:ext cx="2934014" cy="495854"/>
          </a:xfrm>
          <a:prstGeom prst="rect">
            <a:avLst/>
          </a:prstGeom>
        </p:spPr>
        <p:txBody>
          <a:bodyPr vert="horz" lIns="91166" tIns="45583" rIns="91166" bIns="45583" rtlCol="1" anchor="b"/>
          <a:lstStyle>
            <a:lvl1pPr algn="l">
              <a:defRPr sz="1200"/>
            </a:lvl1pPr>
          </a:lstStyle>
          <a:p>
            <a:fld id="{1DCEC907-A6EF-429C-866D-D5F8F5275C2C}" type="slidenum">
              <a:rPr lang="he-IL" smtClean="0"/>
              <a:t>‹#›</a:t>
            </a:fld>
            <a:endParaRPr lang="he-IL"/>
          </a:p>
        </p:txBody>
      </p:sp>
    </p:spTree>
    <p:extLst>
      <p:ext uri="{BB962C8B-B14F-4D97-AF65-F5344CB8AC3E}">
        <p14:creationId xmlns:p14="http://schemas.microsoft.com/office/powerpoint/2010/main" val="324472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3835824" y="1"/>
            <a:ext cx="2933277" cy="495301"/>
          </a:xfrm>
          <a:prstGeom prst="rect">
            <a:avLst/>
          </a:prstGeom>
        </p:spPr>
        <p:txBody>
          <a:bodyPr vert="horz" lIns="92552" tIns="46276" rIns="92552" bIns="46276" rtlCol="1"/>
          <a:lstStyle>
            <a:lvl1pPr algn="r">
              <a:defRPr sz="1200"/>
            </a:lvl1pPr>
          </a:lstStyle>
          <a:p>
            <a:endParaRPr lang="he-IL"/>
          </a:p>
        </p:txBody>
      </p:sp>
      <p:sp>
        <p:nvSpPr>
          <p:cNvPr id="3" name="מציין מיקום של תאריך 2"/>
          <p:cNvSpPr>
            <a:spLocks noGrp="1"/>
          </p:cNvSpPr>
          <p:nvPr>
            <p:ph type="dt" idx="1"/>
          </p:nvPr>
        </p:nvSpPr>
        <p:spPr>
          <a:xfrm>
            <a:off x="1568" y="1"/>
            <a:ext cx="2933277" cy="495301"/>
          </a:xfrm>
          <a:prstGeom prst="rect">
            <a:avLst/>
          </a:prstGeom>
        </p:spPr>
        <p:txBody>
          <a:bodyPr vert="horz" lIns="92552" tIns="46276" rIns="92552" bIns="46276" rtlCol="1"/>
          <a:lstStyle>
            <a:lvl1pPr algn="l">
              <a:defRPr sz="1200"/>
            </a:lvl1pPr>
          </a:lstStyle>
          <a:p>
            <a:fld id="{0B12953F-806E-41BF-8656-580FD5062F1D}" type="datetimeFigureOut">
              <a:rPr lang="he-IL" smtClean="0"/>
              <a:t>ג'/סיון/תשע"ו</a:t>
            </a:fld>
            <a:endParaRPr lang="he-IL"/>
          </a:p>
        </p:txBody>
      </p:sp>
      <p:sp>
        <p:nvSpPr>
          <p:cNvPr id="4" name="מציין מיקום של תמונת שקופית 3"/>
          <p:cNvSpPr>
            <a:spLocks noGrp="1" noRot="1" noChangeAspect="1"/>
          </p:cNvSpPr>
          <p:nvPr>
            <p:ph type="sldImg" idx="2"/>
          </p:nvPr>
        </p:nvSpPr>
        <p:spPr>
          <a:xfrm>
            <a:off x="909638" y="742950"/>
            <a:ext cx="4949825" cy="3713163"/>
          </a:xfrm>
          <a:prstGeom prst="rect">
            <a:avLst/>
          </a:prstGeom>
          <a:noFill/>
          <a:ln w="12700">
            <a:solidFill>
              <a:prstClr val="black"/>
            </a:solidFill>
          </a:ln>
        </p:spPr>
        <p:txBody>
          <a:bodyPr vert="horz" lIns="92552" tIns="46276" rIns="92552" bIns="46276" rtlCol="1" anchor="ctr"/>
          <a:lstStyle/>
          <a:p>
            <a:endParaRPr lang="he-IL"/>
          </a:p>
        </p:txBody>
      </p:sp>
      <p:sp>
        <p:nvSpPr>
          <p:cNvPr id="5" name="מציין מיקום של הערות 4"/>
          <p:cNvSpPr>
            <a:spLocks noGrp="1"/>
          </p:cNvSpPr>
          <p:nvPr>
            <p:ph type="body" sz="quarter" idx="3"/>
          </p:nvPr>
        </p:nvSpPr>
        <p:spPr>
          <a:xfrm>
            <a:off x="676910" y="4705351"/>
            <a:ext cx="5415280" cy="4457701"/>
          </a:xfrm>
          <a:prstGeom prst="rect">
            <a:avLst/>
          </a:prstGeom>
        </p:spPr>
        <p:txBody>
          <a:bodyPr vert="horz" lIns="92552" tIns="46276" rIns="92552" bIns="46276" rtlCol="1"/>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6" name="מציין מיקום של כותרת תחתונה 5"/>
          <p:cNvSpPr>
            <a:spLocks noGrp="1"/>
          </p:cNvSpPr>
          <p:nvPr>
            <p:ph type="ftr" sz="quarter" idx="4"/>
          </p:nvPr>
        </p:nvSpPr>
        <p:spPr>
          <a:xfrm>
            <a:off x="3835824" y="9408981"/>
            <a:ext cx="2933277" cy="495301"/>
          </a:xfrm>
          <a:prstGeom prst="rect">
            <a:avLst/>
          </a:prstGeom>
        </p:spPr>
        <p:txBody>
          <a:bodyPr vert="horz" lIns="92552" tIns="46276" rIns="92552" bIns="46276" rtlCol="1" anchor="b"/>
          <a:lstStyle>
            <a:lvl1pPr algn="r">
              <a:defRPr sz="1200"/>
            </a:lvl1pPr>
          </a:lstStyle>
          <a:p>
            <a:endParaRPr lang="he-IL"/>
          </a:p>
        </p:txBody>
      </p:sp>
      <p:sp>
        <p:nvSpPr>
          <p:cNvPr id="7" name="מציין מיקום של מספר שקופית 6"/>
          <p:cNvSpPr>
            <a:spLocks noGrp="1"/>
          </p:cNvSpPr>
          <p:nvPr>
            <p:ph type="sldNum" sz="quarter" idx="5"/>
          </p:nvPr>
        </p:nvSpPr>
        <p:spPr>
          <a:xfrm>
            <a:off x="1568" y="9408981"/>
            <a:ext cx="2933277" cy="495301"/>
          </a:xfrm>
          <a:prstGeom prst="rect">
            <a:avLst/>
          </a:prstGeom>
        </p:spPr>
        <p:txBody>
          <a:bodyPr vert="horz" lIns="92552" tIns="46276" rIns="92552" bIns="46276" rtlCol="1" anchor="b"/>
          <a:lstStyle>
            <a:lvl1pPr algn="l">
              <a:defRPr sz="1200"/>
            </a:lvl1pPr>
          </a:lstStyle>
          <a:p>
            <a:fld id="{27BB1F43-042E-4CA4-824F-A6E3BAC1D11B}" type="slidenum">
              <a:rPr lang="he-IL" smtClean="0"/>
              <a:t>‹#›</a:t>
            </a:fld>
            <a:endParaRPr lang="he-IL"/>
          </a:p>
        </p:txBody>
      </p:sp>
    </p:spTree>
    <p:extLst>
      <p:ext uri="{BB962C8B-B14F-4D97-AF65-F5344CB8AC3E}">
        <p14:creationId xmlns:p14="http://schemas.microsoft.com/office/powerpoint/2010/main" val="3961713260"/>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מציין מיקום של תמונת שקופית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מציין מיקום של הערות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he-IL" altLang="he-IL" dirty="0" smtClean="0"/>
          </a:p>
        </p:txBody>
      </p:sp>
      <p:sp>
        <p:nvSpPr>
          <p:cNvPr id="11268" name="מציין מיקום של מספר שקופית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30000"/>
              </a:spcBef>
              <a:defRPr sz="1200">
                <a:solidFill>
                  <a:schemeClr val="tx1"/>
                </a:solidFill>
                <a:latin typeface="Calibri" pitchFamily="34" charset="0"/>
                <a:cs typeface="Arial" pitchFamily="34" charset="0"/>
              </a:defRPr>
            </a:lvl1pPr>
            <a:lvl2pPr marL="740721" indent="-284893" algn="r" rtl="1">
              <a:spcBef>
                <a:spcPct val="30000"/>
              </a:spcBef>
              <a:defRPr sz="1200">
                <a:solidFill>
                  <a:schemeClr val="tx1"/>
                </a:solidFill>
                <a:latin typeface="Calibri" pitchFamily="34" charset="0"/>
                <a:cs typeface="Arial" pitchFamily="34" charset="0"/>
              </a:defRPr>
            </a:lvl2pPr>
            <a:lvl3pPr marL="1139571" indent="-227914" algn="r" rtl="1">
              <a:spcBef>
                <a:spcPct val="30000"/>
              </a:spcBef>
              <a:defRPr sz="1200">
                <a:solidFill>
                  <a:schemeClr val="tx1"/>
                </a:solidFill>
                <a:latin typeface="Calibri" pitchFamily="34" charset="0"/>
                <a:cs typeface="Arial" pitchFamily="34" charset="0"/>
              </a:defRPr>
            </a:lvl3pPr>
            <a:lvl4pPr marL="1595399" indent="-227914" algn="r" rtl="1">
              <a:spcBef>
                <a:spcPct val="30000"/>
              </a:spcBef>
              <a:defRPr sz="1200">
                <a:solidFill>
                  <a:schemeClr val="tx1"/>
                </a:solidFill>
                <a:latin typeface="Calibri" pitchFamily="34" charset="0"/>
                <a:cs typeface="Arial" pitchFamily="34" charset="0"/>
              </a:defRPr>
            </a:lvl4pPr>
            <a:lvl5pPr marL="2051228" indent="-227914" algn="r" rtl="1">
              <a:spcBef>
                <a:spcPct val="30000"/>
              </a:spcBef>
              <a:defRPr sz="1200">
                <a:solidFill>
                  <a:schemeClr val="tx1"/>
                </a:solidFill>
                <a:latin typeface="Calibri" pitchFamily="34" charset="0"/>
                <a:cs typeface="Arial" pitchFamily="34" charset="0"/>
              </a:defRPr>
            </a:lvl5pPr>
            <a:lvl6pPr marL="2507056" indent="-227914" eaLnBrk="0" fontAlgn="base" hangingPunct="0">
              <a:spcBef>
                <a:spcPct val="30000"/>
              </a:spcBef>
              <a:spcAft>
                <a:spcPct val="0"/>
              </a:spcAft>
              <a:defRPr sz="1200">
                <a:solidFill>
                  <a:schemeClr val="tx1"/>
                </a:solidFill>
                <a:latin typeface="Calibri" pitchFamily="34" charset="0"/>
                <a:cs typeface="Arial" pitchFamily="34" charset="0"/>
              </a:defRPr>
            </a:lvl6pPr>
            <a:lvl7pPr marL="2962885" indent="-227914" eaLnBrk="0" fontAlgn="base" hangingPunct="0">
              <a:spcBef>
                <a:spcPct val="30000"/>
              </a:spcBef>
              <a:spcAft>
                <a:spcPct val="0"/>
              </a:spcAft>
              <a:defRPr sz="1200">
                <a:solidFill>
                  <a:schemeClr val="tx1"/>
                </a:solidFill>
                <a:latin typeface="Calibri" pitchFamily="34" charset="0"/>
                <a:cs typeface="Arial" pitchFamily="34" charset="0"/>
              </a:defRPr>
            </a:lvl7pPr>
            <a:lvl8pPr marL="3418713" indent="-227914" eaLnBrk="0" fontAlgn="base" hangingPunct="0">
              <a:spcBef>
                <a:spcPct val="30000"/>
              </a:spcBef>
              <a:spcAft>
                <a:spcPct val="0"/>
              </a:spcAft>
              <a:defRPr sz="1200">
                <a:solidFill>
                  <a:schemeClr val="tx1"/>
                </a:solidFill>
                <a:latin typeface="Calibri" pitchFamily="34" charset="0"/>
                <a:cs typeface="Arial" pitchFamily="34" charset="0"/>
              </a:defRPr>
            </a:lvl8pPr>
            <a:lvl9pPr marL="3874541" indent="-227914" eaLnBrk="0" fontAlgn="base" hangingPunct="0">
              <a:spcBef>
                <a:spcPct val="30000"/>
              </a:spcBef>
              <a:spcAft>
                <a:spcPct val="0"/>
              </a:spcAft>
              <a:defRPr sz="1200">
                <a:solidFill>
                  <a:schemeClr val="tx1"/>
                </a:solidFill>
                <a:latin typeface="Calibri" pitchFamily="34" charset="0"/>
                <a:cs typeface="Arial" pitchFamily="34" charset="0"/>
              </a:defRPr>
            </a:lvl9pPr>
          </a:lstStyle>
          <a:p>
            <a:pPr algn="l">
              <a:spcBef>
                <a:spcPct val="0"/>
              </a:spcBef>
            </a:pPr>
            <a:fld id="{9BA09DB0-2C45-4E47-9715-6D86F9C28F11}" type="slidenum">
              <a:rPr lang="he-IL" altLang="he-IL"/>
              <a:pPr algn="l">
                <a:spcBef>
                  <a:spcPct val="0"/>
                </a:spcBef>
              </a:pPr>
              <a:t>1</a:t>
            </a:fld>
            <a:endParaRPr lang="he-IL" altLang="he-IL"/>
          </a:p>
        </p:txBody>
      </p:sp>
    </p:spTree>
    <p:extLst>
      <p:ext uri="{BB962C8B-B14F-4D97-AF65-F5344CB8AC3E}">
        <p14:creationId xmlns:p14="http://schemas.microsoft.com/office/powerpoint/2010/main" val="10354862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27BB1F43-042E-4CA4-824F-A6E3BAC1D11B}" type="slidenum">
              <a:rPr lang="he-IL" smtClean="0"/>
              <a:t>2</a:t>
            </a:fld>
            <a:endParaRPr lang="he-IL"/>
          </a:p>
        </p:txBody>
      </p:sp>
    </p:spTree>
    <p:extLst>
      <p:ext uri="{BB962C8B-B14F-4D97-AF65-F5344CB8AC3E}">
        <p14:creationId xmlns:p14="http://schemas.microsoft.com/office/powerpoint/2010/main" val="2328890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he-IL" smtClean="0"/>
              <a:t>לחץ כדי לערוך סגנון כותרת של תבנית בסיס</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he-IL" smtClean="0"/>
              <a:t>לחץ כדי לערוך סגנון כותרת משנה של תבנית בסיס</a:t>
            </a:r>
            <a:endParaRPr kumimoji="0" lang="en-US"/>
          </a:p>
        </p:txBody>
      </p:sp>
      <p:sp>
        <p:nvSpPr>
          <p:cNvPr id="30" name="Date Placeholder 29"/>
          <p:cNvSpPr>
            <a:spLocks noGrp="1"/>
          </p:cNvSpPr>
          <p:nvPr>
            <p:ph type="dt" sz="half" idx="10"/>
          </p:nvPr>
        </p:nvSpPr>
        <p:spPr/>
        <p:txBody>
          <a:bodyPr/>
          <a:lstStyle/>
          <a:p>
            <a:r>
              <a:rPr lang="he-IL" smtClean="0">
                <a:solidFill>
                  <a:prstClr val="black">
                    <a:tint val="75000"/>
                  </a:prstClr>
                </a:solidFill>
              </a:rPr>
              <a:t>ב'/ניסן/תשע"ב</a:t>
            </a:r>
            <a:endParaRPr lang="he-IL">
              <a:solidFill>
                <a:prstClr val="black">
                  <a:tint val="75000"/>
                </a:prstClr>
              </a:solidFill>
            </a:endParaRPr>
          </a:p>
        </p:txBody>
      </p:sp>
      <p:sp>
        <p:nvSpPr>
          <p:cNvPr id="19" name="Footer Placeholder 18"/>
          <p:cNvSpPr>
            <a:spLocks noGrp="1"/>
          </p:cNvSpPr>
          <p:nvPr>
            <p:ph type="ftr" sz="quarter" idx="11"/>
          </p:nvPr>
        </p:nvSpPr>
        <p:spPr/>
        <p:txBody>
          <a:bodyPr/>
          <a:lstStyle/>
          <a:p>
            <a:r>
              <a:rPr lang="he-IL" smtClean="0">
                <a:solidFill>
                  <a:prstClr val="black">
                    <a:tint val="75000"/>
                  </a:prstClr>
                </a:solidFill>
              </a:rPr>
              <a:t>מינהל מדע וטכנולוגיה</a:t>
            </a:r>
            <a:endParaRPr lang="he-IL">
              <a:solidFill>
                <a:prstClr val="black">
                  <a:tint val="75000"/>
                </a:prstClr>
              </a:solidFill>
            </a:endParaRPr>
          </a:p>
        </p:txBody>
      </p:sp>
      <p:sp>
        <p:nvSpPr>
          <p:cNvPr id="27" name="Slide Number Placeholder 26"/>
          <p:cNvSpPr>
            <a:spLocks noGrp="1"/>
          </p:cNvSpPr>
          <p:nvPr>
            <p:ph type="sldNum" sz="quarter" idx="12"/>
          </p:nvPr>
        </p:nvSpPr>
        <p:spPr/>
        <p:txBody>
          <a:bodyPr/>
          <a:lstStyle/>
          <a:p>
            <a:fld id="{9BA23CF7-0256-4A6E-830F-20787A915DDB}" type="slidenum">
              <a:rPr lang="he-IL" smtClean="0">
                <a:solidFill>
                  <a:prstClr val="black">
                    <a:tint val="75000"/>
                  </a:prstClr>
                </a:solidFill>
              </a:rPr>
              <a:pPr/>
              <a:t>‹#›</a:t>
            </a:fld>
            <a:endParaRPr lang="he-IL">
              <a:solidFill>
                <a:prstClr val="black">
                  <a:tint val="75000"/>
                </a:prstClr>
              </a:solidFill>
            </a:endParaRPr>
          </a:p>
        </p:txBody>
      </p:sp>
    </p:spTree>
  </p:cSld>
  <p:clrMapOvr>
    <a:overrideClrMapping bg1="dk1" tx1="lt1" bg2="dk2" tx2="lt2" accent1="accent1" accent2="accent2" accent3="accent3" accent4="accent4" accent5="accent5" accent6="accent6" hlink="hlink" folHlink="folHlink"/>
  </p:clrMapOvr>
  <p:hf sldNum="0" hd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כותרת ותוכן">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he-IL" dirty="0" smtClean="0">
                <a:solidFill>
                  <a:prstClr val="black">
                    <a:tint val="75000"/>
                  </a:prstClr>
                </a:solidFill>
              </a:rPr>
              <a:t>ב'/ניסן/תשע"ב</a:t>
            </a:r>
            <a:endParaRPr lang="he-IL"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BA23CF7-0256-4A6E-830F-20787A915DDB}" type="slidenum">
              <a:rPr lang="he-IL" smtClean="0">
                <a:solidFill>
                  <a:prstClr val="black">
                    <a:tint val="75000"/>
                  </a:prstClr>
                </a:solidFill>
              </a:rPr>
              <a:pPr/>
              <a:t>‹#›</a:t>
            </a:fld>
            <a:endParaRPr lang="he-IL">
              <a:solidFill>
                <a:prstClr val="black">
                  <a:tint val="75000"/>
                </a:prstClr>
              </a:solidFill>
            </a:endParaRPr>
          </a:p>
        </p:txBody>
      </p:sp>
    </p:spTree>
  </p:cSld>
  <p:clrMapOvr>
    <a:masterClrMapping/>
  </p:clrMapOvr>
  <p:timing>
    <p:tnLst>
      <p:par>
        <p:cTn id="1" dur="indefinite" restart="never" nodeType="tmRoot"/>
      </p:par>
    </p:tnLst>
  </p:timing>
  <p:hf sldNum="0"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he-IL" smtClean="0"/>
              <a:t>לחץ כדי לערוך סגנון כותרת של תבנית בסיס</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he-IL" smtClean="0"/>
              <a:t>לחץ כדי לערוך סגנונות טקסט של תבנית בסיס</a:t>
            </a:r>
          </a:p>
        </p:txBody>
      </p:sp>
      <p:sp>
        <p:nvSpPr>
          <p:cNvPr id="4" name="Date Placeholder 3"/>
          <p:cNvSpPr>
            <a:spLocks noGrp="1"/>
          </p:cNvSpPr>
          <p:nvPr>
            <p:ph type="dt" sz="half" idx="10"/>
          </p:nvPr>
        </p:nvSpPr>
        <p:spPr/>
        <p:txBody>
          <a:bodyPr/>
          <a:lstStyle/>
          <a:p>
            <a:r>
              <a:rPr lang="he-IL" smtClean="0">
                <a:solidFill>
                  <a:prstClr val="black">
                    <a:tint val="75000"/>
                  </a:prstClr>
                </a:solidFill>
              </a:rPr>
              <a:t>ב'/ניסן/תשע"ב</a:t>
            </a:r>
            <a:endParaRPr lang="he-IL">
              <a:solidFill>
                <a:prstClr val="black">
                  <a:tint val="75000"/>
                </a:prstClr>
              </a:solidFill>
            </a:endParaRPr>
          </a:p>
        </p:txBody>
      </p:sp>
      <p:sp>
        <p:nvSpPr>
          <p:cNvPr id="5" name="Footer Placeholder 4"/>
          <p:cNvSpPr>
            <a:spLocks noGrp="1"/>
          </p:cNvSpPr>
          <p:nvPr>
            <p:ph type="ftr" sz="quarter" idx="11"/>
          </p:nvPr>
        </p:nvSpPr>
        <p:spPr/>
        <p:txBody>
          <a:bodyPr/>
          <a:lstStyle/>
          <a:p>
            <a:r>
              <a:rPr lang="he-IL" smtClean="0">
                <a:solidFill>
                  <a:prstClr val="black">
                    <a:tint val="75000"/>
                  </a:prstClr>
                </a:solidFill>
              </a:rPr>
              <a:t>מינהל מדע וטכנולוגיה</a:t>
            </a:r>
            <a:endParaRPr lang="he-IL">
              <a:solidFill>
                <a:prstClr val="black">
                  <a:tint val="75000"/>
                </a:prstClr>
              </a:solidFill>
            </a:endParaRPr>
          </a:p>
        </p:txBody>
      </p:sp>
      <p:sp>
        <p:nvSpPr>
          <p:cNvPr id="6" name="Slide Number Placeholder 5"/>
          <p:cNvSpPr>
            <a:spLocks noGrp="1"/>
          </p:cNvSpPr>
          <p:nvPr>
            <p:ph type="sldNum" sz="quarter" idx="12"/>
          </p:nvPr>
        </p:nvSpPr>
        <p:spPr/>
        <p:txBody>
          <a:bodyPr/>
          <a:lstStyle/>
          <a:p>
            <a:fld id="{9BA23CF7-0256-4A6E-830F-20787A915DDB}" type="slidenum">
              <a:rPr lang="he-IL" smtClean="0">
                <a:solidFill>
                  <a:prstClr val="black">
                    <a:tint val="75000"/>
                  </a:prstClr>
                </a:solidFill>
              </a:rPr>
              <a:pPr/>
              <a:t>‹#›</a:t>
            </a:fld>
            <a:endParaRPr lang="he-IL">
              <a:solidFill>
                <a:prstClr val="black">
                  <a:tint val="75000"/>
                </a:prstClr>
              </a:solidFill>
            </a:endParaRPr>
          </a:p>
        </p:txBody>
      </p:sp>
    </p:spTree>
  </p:cSld>
  <p:clrMapOvr>
    <a:overrideClrMapping bg1="dk1" tx1="lt1" bg2="dk2" tx2="lt2" accent1="accent1" accent2="accent2" accent3="accent3" accent4="accent4" accent5="accent5" accent6="accent6" hlink="hlink" folHlink="folHlink"/>
  </p:clrMapOvr>
  <p:hf sldNum="0" hd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he-IL" smtClean="0"/>
              <a:t>לחץ כדי לערוך סגנון כותרת של תבנית בסיס</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Date Placeholder 4"/>
          <p:cNvSpPr>
            <a:spLocks noGrp="1"/>
          </p:cNvSpPr>
          <p:nvPr>
            <p:ph type="dt" sz="half" idx="10"/>
          </p:nvPr>
        </p:nvSpPr>
        <p:spPr/>
        <p:txBody>
          <a:bodyPr/>
          <a:lstStyle/>
          <a:p>
            <a:r>
              <a:rPr lang="he-IL" smtClean="0">
                <a:solidFill>
                  <a:prstClr val="black">
                    <a:tint val="75000"/>
                  </a:prstClr>
                </a:solidFill>
              </a:rPr>
              <a:t>ב'/ניסן/תשע"ב</a:t>
            </a:r>
            <a:endParaRPr lang="he-IL">
              <a:solidFill>
                <a:prstClr val="black">
                  <a:tint val="75000"/>
                </a:prstClr>
              </a:solidFill>
            </a:endParaRPr>
          </a:p>
        </p:txBody>
      </p:sp>
      <p:sp>
        <p:nvSpPr>
          <p:cNvPr id="6" name="Footer Placeholder 5"/>
          <p:cNvSpPr>
            <a:spLocks noGrp="1"/>
          </p:cNvSpPr>
          <p:nvPr>
            <p:ph type="ftr" sz="quarter" idx="11"/>
          </p:nvPr>
        </p:nvSpPr>
        <p:spPr/>
        <p:txBody>
          <a:bodyPr/>
          <a:lstStyle/>
          <a:p>
            <a:r>
              <a:rPr lang="he-IL" smtClean="0">
                <a:solidFill>
                  <a:prstClr val="black">
                    <a:tint val="75000"/>
                  </a:prstClr>
                </a:solidFill>
              </a:rPr>
              <a:t>מינהל מדע וטכנולוגיה</a:t>
            </a:r>
            <a:endParaRPr lang="he-IL">
              <a:solidFill>
                <a:prstClr val="black">
                  <a:tint val="75000"/>
                </a:prstClr>
              </a:solidFill>
            </a:endParaRPr>
          </a:p>
        </p:txBody>
      </p:sp>
      <p:sp>
        <p:nvSpPr>
          <p:cNvPr id="7" name="Slide Number Placeholder 6"/>
          <p:cNvSpPr>
            <a:spLocks noGrp="1"/>
          </p:cNvSpPr>
          <p:nvPr>
            <p:ph type="sldNum" sz="quarter" idx="12"/>
          </p:nvPr>
        </p:nvSpPr>
        <p:spPr/>
        <p:txBody>
          <a:bodyPr/>
          <a:lstStyle/>
          <a:p>
            <a:fld id="{9BA23CF7-0256-4A6E-830F-20787A915DDB}" type="slidenum">
              <a:rPr lang="he-IL" smtClean="0">
                <a:solidFill>
                  <a:prstClr val="black">
                    <a:tint val="75000"/>
                  </a:prstClr>
                </a:solidFill>
              </a:rPr>
              <a:pPr/>
              <a:t>‹#›</a:t>
            </a:fld>
            <a:endParaRPr lang="he-IL">
              <a:solidFill>
                <a:prstClr val="black">
                  <a:tint val="75000"/>
                </a:prstClr>
              </a:solidFill>
            </a:endParaRPr>
          </a:p>
        </p:txBody>
      </p:sp>
    </p:spTree>
  </p:cSld>
  <p:clrMapOvr>
    <a:masterClrMapping/>
  </p:clrMapOvr>
  <p:hf sldNum="0" hd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he-IL" smtClean="0"/>
              <a:t>לחץ כדי לערוך סגנון כותרת של תבנית בסיס</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he-IL" smtClean="0"/>
              <a:t>לחץ כדי לערוך סגנונות טקסט של תבנית בסיס</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he-IL" smtClean="0"/>
              <a:t>לחץ כדי לערוך סגנונות טקסט של תבנית בסיס</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7" name="Date Placeholder 6"/>
          <p:cNvSpPr>
            <a:spLocks noGrp="1"/>
          </p:cNvSpPr>
          <p:nvPr>
            <p:ph type="dt" sz="half" idx="10"/>
          </p:nvPr>
        </p:nvSpPr>
        <p:spPr/>
        <p:txBody>
          <a:bodyPr/>
          <a:lstStyle/>
          <a:p>
            <a:r>
              <a:rPr lang="he-IL" smtClean="0">
                <a:solidFill>
                  <a:prstClr val="black">
                    <a:tint val="75000"/>
                  </a:prstClr>
                </a:solidFill>
              </a:rPr>
              <a:t>ב'/ניסן/תשע"ב</a:t>
            </a:r>
            <a:endParaRPr lang="he-IL">
              <a:solidFill>
                <a:prstClr val="black">
                  <a:tint val="75000"/>
                </a:prstClr>
              </a:solidFill>
            </a:endParaRPr>
          </a:p>
        </p:txBody>
      </p:sp>
      <p:sp>
        <p:nvSpPr>
          <p:cNvPr id="8" name="Footer Placeholder 7"/>
          <p:cNvSpPr>
            <a:spLocks noGrp="1"/>
          </p:cNvSpPr>
          <p:nvPr>
            <p:ph type="ftr" sz="quarter" idx="11"/>
          </p:nvPr>
        </p:nvSpPr>
        <p:spPr/>
        <p:txBody>
          <a:bodyPr/>
          <a:lstStyle/>
          <a:p>
            <a:r>
              <a:rPr lang="he-IL" smtClean="0">
                <a:solidFill>
                  <a:prstClr val="black">
                    <a:tint val="75000"/>
                  </a:prstClr>
                </a:solidFill>
              </a:rPr>
              <a:t>מינהל מדע וטכנולוגיה</a:t>
            </a:r>
            <a:endParaRPr lang="he-IL">
              <a:solidFill>
                <a:prstClr val="black">
                  <a:tint val="75000"/>
                </a:prstClr>
              </a:solidFill>
            </a:endParaRPr>
          </a:p>
        </p:txBody>
      </p:sp>
      <p:sp>
        <p:nvSpPr>
          <p:cNvPr id="9" name="Slide Number Placeholder 8"/>
          <p:cNvSpPr>
            <a:spLocks noGrp="1"/>
          </p:cNvSpPr>
          <p:nvPr>
            <p:ph type="sldNum" sz="quarter" idx="12"/>
          </p:nvPr>
        </p:nvSpPr>
        <p:spPr/>
        <p:txBody>
          <a:bodyPr/>
          <a:lstStyle/>
          <a:p>
            <a:fld id="{9BA23CF7-0256-4A6E-830F-20787A915DDB}" type="slidenum">
              <a:rPr lang="he-IL" smtClean="0">
                <a:solidFill>
                  <a:prstClr val="black">
                    <a:tint val="75000"/>
                  </a:prstClr>
                </a:solidFill>
              </a:rPr>
              <a:pPr/>
              <a:t>‹#›</a:t>
            </a:fld>
            <a:endParaRPr lang="he-IL">
              <a:solidFill>
                <a:prstClr val="black">
                  <a:tint val="75000"/>
                </a:prstClr>
              </a:solidFill>
            </a:endParaRPr>
          </a:p>
        </p:txBody>
      </p:sp>
    </p:spTree>
  </p:cSld>
  <p:clrMapOvr>
    <a:masterClrMapping/>
  </p:clrMapOvr>
  <p:hf sldNum="0" hd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he-IL" smtClean="0"/>
              <a:t>לחץ כדי לערוך סגנון כותרת של תבנית בסיס</a:t>
            </a:r>
            <a:endParaRPr kumimoji="0" lang="en-US"/>
          </a:p>
        </p:txBody>
      </p:sp>
      <p:sp>
        <p:nvSpPr>
          <p:cNvPr id="3" name="Date Placeholder 2"/>
          <p:cNvSpPr>
            <a:spLocks noGrp="1"/>
          </p:cNvSpPr>
          <p:nvPr>
            <p:ph type="dt" sz="half" idx="10"/>
          </p:nvPr>
        </p:nvSpPr>
        <p:spPr/>
        <p:txBody>
          <a:bodyPr/>
          <a:lstStyle/>
          <a:p>
            <a:r>
              <a:rPr lang="he-IL" smtClean="0">
                <a:solidFill>
                  <a:prstClr val="black">
                    <a:tint val="75000"/>
                  </a:prstClr>
                </a:solidFill>
              </a:rPr>
              <a:t>ב'/ניסן/תשע"ב</a:t>
            </a:r>
            <a:endParaRPr lang="he-IL">
              <a:solidFill>
                <a:prstClr val="black">
                  <a:tint val="75000"/>
                </a:prstClr>
              </a:solidFill>
            </a:endParaRPr>
          </a:p>
        </p:txBody>
      </p:sp>
      <p:sp>
        <p:nvSpPr>
          <p:cNvPr id="4" name="Footer Placeholder 3"/>
          <p:cNvSpPr>
            <a:spLocks noGrp="1"/>
          </p:cNvSpPr>
          <p:nvPr>
            <p:ph type="ftr" sz="quarter" idx="11"/>
          </p:nvPr>
        </p:nvSpPr>
        <p:spPr/>
        <p:txBody>
          <a:bodyPr/>
          <a:lstStyle/>
          <a:p>
            <a:r>
              <a:rPr lang="he-IL" smtClean="0">
                <a:solidFill>
                  <a:prstClr val="black">
                    <a:tint val="75000"/>
                  </a:prstClr>
                </a:solidFill>
              </a:rPr>
              <a:t>מינהל מדע וטכנולוגיה</a:t>
            </a:r>
            <a:endParaRPr lang="he-IL">
              <a:solidFill>
                <a:prstClr val="black">
                  <a:tint val="75000"/>
                </a:prstClr>
              </a:solidFill>
            </a:endParaRPr>
          </a:p>
        </p:txBody>
      </p:sp>
      <p:sp>
        <p:nvSpPr>
          <p:cNvPr id="5" name="Slide Number Placeholder 4"/>
          <p:cNvSpPr>
            <a:spLocks noGrp="1"/>
          </p:cNvSpPr>
          <p:nvPr>
            <p:ph type="sldNum" sz="quarter" idx="12"/>
          </p:nvPr>
        </p:nvSpPr>
        <p:spPr/>
        <p:txBody>
          <a:bodyPr/>
          <a:lstStyle/>
          <a:p>
            <a:fld id="{9BA23CF7-0256-4A6E-830F-20787A915DDB}" type="slidenum">
              <a:rPr lang="he-IL" smtClean="0">
                <a:solidFill>
                  <a:prstClr val="black">
                    <a:tint val="75000"/>
                  </a:prstClr>
                </a:solidFill>
              </a:rPr>
              <a:pPr/>
              <a:t>‹#›</a:t>
            </a:fld>
            <a:endParaRPr lang="he-IL">
              <a:solidFill>
                <a:prstClr val="black">
                  <a:tint val="75000"/>
                </a:prstClr>
              </a:solidFill>
            </a:endParaRPr>
          </a:p>
        </p:txBody>
      </p:sp>
    </p:spTree>
  </p:cSld>
  <p:clrMapOvr>
    <a:masterClrMapping/>
  </p:clrMapOvr>
  <p:hf sldNum="0" hd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he-IL" smtClean="0">
                <a:solidFill>
                  <a:prstClr val="black">
                    <a:tint val="75000"/>
                  </a:prstClr>
                </a:solidFill>
              </a:rPr>
              <a:t>ב'/ניסן/תשע"ב</a:t>
            </a:r>
            <a:endParaRPr lang="he-IL">
              <a:solidFill>
                <a:prstClr val="black">
                  <a:tint val="75000"/>
                </a:prstClr>
              </a:solidFill>
            </a:endParaRPr>
          </a:p>
        </p:txBody>
      </p:sp>
      <p:sp>
        <p:nvSpPr>
          <p:cNvPr id="3" name="Footer Placeholder 2"/>
          <p:cNvSpPr>
            <a:spLocks noGrp="1"/>
          </p:cNvSpPr>
          <p:nvPr>
            <p:ph type="ftr" sz="quarter" idx="11"/>
          </p:nvPr>
        </p:nvSpPr>
        <p:spPr/>
        <p:txBody>
          <a:bodyPr/>
          <a:lstStyle/>
          <a:p>
            <a:r>
              <a:rPr lang="he-IL" smtClean="0">
                <a:solidFill>
                  <a:prstClr val="black">
                    <a:tint val="75000"/>
                  </a:prstClr>
                </a:solidFill>
              </a:rPr>
              <a:t>מינהל מדע וטכנולוגיה</a:t>
            </a:r>
            <a:endParaRPr lang="he-IL">
              <a:solidFill>
                <a:prstClr val="black">
                  <a:tint val="75000"/>
                </a:prstClr>
              </a:solidFill>
            </a:endParaRPr>
          </a:p>
        </p:txBody>
      </p:sp>
      <p:sp>
        <p:nvSpPr>
          <p:cNvPr id="4" name="Slide Number Placeholder 3"/>
          <p:cNvSpPr>
            <a:spLocks noGrp="1"/>
          </p:cNvSpPr>
          <p:nvPr>
            <p:ph type="sldNum" sz="quarter" idx="12"/>
          </p:nvPr>
        </p:nvSpPr>
        <p:spPr/>
        <p:txBody>
          <a:bodyPr/>
          <a:lstStyle/>
          <a:p>
            <a:fld id="{9BA23CF7-0256-4A6E-830F-20787A915DDB}" type="slidenum">
              <a:rPr lang="he-IL" smtClean="0">
                <a:solidFill>
                  <a:prstClr val="black">
                    <a:tint val="75000"/>
                  </a:prstClr>
                </a:solidFill>
              </a:rPr>
              <a:pPr/>
              <a:t>‹#›</a:t>
            </a:fld>
            <a:endParaRPr lang="he-IL">
              <a:solidFill>
                <a:prstClr val="black">
                  <a:tint val="75000"/>
                </a:prstClr>
              </a:solidFill>
            </a:endParaRPr>
          </a:p>
        </p:txBody>
      </p:sp>
    </p:spTree>
  </p:cSld>
  <p:clrMapOvr>
    <a:masterClrMapping/>
  </p:clrMapOvr>
  <p:hf sldNum="0" hd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he-IL" smtClean="0"/>
              <a:t>לחץ כדי לערוך סגנון כותרת של תבנית בסיס</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he-IL" smtClean="0"/>
              <a:t>לחץ כדי לערוך סגנונות טקסט של תבנית בסיס</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Date Placeholder 4"/>
          <p:cNvSpPr>
            <a:spLocks noGrp="1"/>
          </p:cNvSpPr>
          <p:nvPr>
            <p:ph type="dt" sz="half" idx="10"/>
          </p:nvPr>
        </p:nvSpPr>
        <p:spPr/>
        <p:txBody>
          <a:bodyPr/>
          <a:lstStyle/>
          <a:p>
            <a:r>
              <a:rPr lang="he-IL" smtClean="0">
                <a:solidFill>
                  <a:prstClr val="black">
                    <a:tint val="75000"/>
                  </a:prstClr>
                </a:solidFill>
              </a:rPr>
              <a:t>ב'/ניסן/תשע"ב</a:t>
            </a:r>
            <a:endParaRPr lang="he-IL">
              <a:solidFill>
                <a:prstClr val="black">
                  <a:tint val="75000"/>
                </a:prstClr>
              </a:solidFill>
            </a:endParaRPr>
          </a:p>
        </p:txBody>
      </p:sp>
      <p:sp>
        <p:nvSpPr>
          <p:cNvPr id="6" name="Footer Placeholder 5"/>
          <p:cNvSpPr>
            <a:spLocks noGrp="1"/>
          </p:cNvSpPr>
          <p:nvPr>
            <p:ph type="ftr" sz="quarter" idx="11"/>
          </p:nvPr>
        </p:nvSpPr>
        <p:spPr/>
        <p:txBody>
          <a:bodyPr/>
          <a:lstStyle/>
          <a:p>
            <a:r>
              <a:rPr lang="he-IL" smtClean="0">
                <a:solidFill>
                  <a:prstClr val="black">
                    <a:tint val="75000"/>
                  </a:prstClr>
                </a:solidFill>
              </a:rPr>
              <a:t>מינהל מדע וטכנולוגיה</a:t>
            </a:r>
            <a:endParaRPr lang="he-IL">
              <a:solidFill>
                <a:prstClr val="black">
                  <a:tint val="75000"/>
                </a:prstClr>
              </a:solidFill>
            </a:endParaRPr>
          </a:p>
        </p:txBody>
      </p:sp>
      <p:sp>
        <p:nvSpPr>
          <p:cNvPr id="7" name="Slide Number Placeholder 6"/>
          <p:cNvSpPr>
            <a:spLocks noGrp="1"/>
          </p:cNvSpPr>
          <p:nvPr>
            <p:ph type="sldNum" sz="quarter" idx="12"/>
          </p:nvPr>
        </p:nvSpPr>
        <p:spPr/>
        <p:txBody>
          <a:bodyPr/>
          <a:lstStyle/>
          <a:p>
            <a:fld id="{9BA23CF7-0256-4A6E-830F-20787A915DDB}" type="slidenum">
              <a:rPr lang="he-IL" smtClean="0">
                <a:solidFill>
                  <a:prstClr val="black">
                    <a:tint val="75000"/>
                  </a:prstClr>
                </a:solidFill>
              </a:rPr>
              <a:pPr/>
              <a:t>‹#›</a:t>
            </a:fld>
            <a:endParaRPr lang="he-IL">
              <a:solidFill>
                <a:prstClr val="black">
                  <a:tint val="75000"/>
                </a:prstClr>
              </a:solidFill>
            </a:endParaRPr>
          </a:p>
        </p:txBody>
      </p:sp>
    </p:spTree>
  </p:cSld>
  <p:clrMapOvr>
    <a:masterClrMapping/>
  </p:clrMapOvr>
  <p:hf sldNum="0" hdr="0" dt="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תמונה עם כיתוב">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he-IL" smtClean="0"/>
              <a:t>לחץ כדי לערוך סגנון כותרת של תבנית בסיס</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he-IL" smtClean="0"/>
              <a:t>לחץ כדי לערוך סגנונות טקסט של תבנית בסיס</a:t>
            </a:r>
          </a:p>
        </p:txBody>
      </p:sp>
      <p:sp>
        <p:nvSpPr>
          <p:cNvPr id="5" name="Date Placeholder 4"/>
          <p:cNvSpPr>
            <a:spLocks noGrp="1"/>
          </p:cNvSpPr>
          <p:nvPr>
            <p:ph type="dt" sz="half" idx="10"/>
          </p:nvPr>
        </p:nvSpPr>
        <p:spPr/>
        <p:txBody>
          <a:bodyPr/>
          <a:lstStyle/>
          <a:p>
            <a:r>
              <a:rPr lang="he-IL" smtClean="0">
                <a:solidFill>
                  <a:prstClr val="black">
                    <a:tint val="75000"/>
                  </a:prstClr>
                </a:solidFill>
              </a:rPr>
              <a:t>ב'/ניסן/תשע"ב</a:t>
            </a:r>
            <a:endParaRPr lang="he-IL">
              <a:solidFill>
                <a:prstClr val="black">
                  <a:tint val="75000"/>
                </a:prstClr>
              </a:solidFill>
            </a:endParaRPr>
          </a:p>
        </p:txBody>
      </p:sp>
      <p:sp>
        <p:nvSpPr>
          <p:cNvPr id="6" name="Footer Placeholder 5"/>
          <p:cNvSpPr>
            <a:spLocks noGrp="1"/>
          </p:cNvSpPr>
          <p:nvPr>
            <p:ph type="ftr" sz="quarter" idx="11"/>
          </p:nvPr>
        </p:nvSpPr>
        <p:spPr/>
        <p:txBody>
          <a:bodyPr/>
          <a:lstStyle/>
          <a:p>
            <a:r>
              <a:rPr lang="he-IL" smtClean="0">
                <a:solidFill>
                  <a:prstClr val="black">
                    <a:tint val="75000"/>
                  </a:prstClr>
                </a:solidFill>
              </a:rPr>
              <a:t>מינהל מדע וטכנולוגיה</a:t>
            </a:r>
            <a:endParaRPr lang="he-IL">
              <a:solidFill>
                <a:prstClr val="black">
                  <a:tint val="75000"/>
                </a:prstClr>
              </a:solidFill>
            </a:endParaRPr>
          </a:p>
        </p:txBody>
      </p:sp>
      <p:sp>
        <p:nvSpPr>
          <p:cNvPr id="7" name="Slide Number Placeholder 6"/>
          <p:cNvSpPr>
            <a:spLocks noGrp="1"/>
          </p:cNvSpPr>
          <p:nvPr>
            <p:ph type="sldNum" sz="quarter" idx="12"/>
          </p:nvPr>
        </p:nvSpPr>
        <p:spPr>
          <a:xfrm>
            <a:off x="8077200" y="6356350"/>
            <a:ext cx="609600" cy="365125"/>
          </a:xfrm>
        </p:spPr>
        <p:txBody>
          <a:bodyPr/>
          <a:lstStyle/>
          <a:p>
            <a:fld id="{9BA23CF7-0256-4A6E-830F-20787A915DDB}" type="slidenum">
              <a:rPr lang="he-IL" smtClean="0">
                <a:solidFill>
                  <a:prstClr val="black">
                    <a:tint val="75000"/>
                  </a:prstClr>
                </a:solidFill>
              </a:rPr>
              <a:pPr/>
              <a:t>‹#›</a:t>
            </a:fld>
            <a:endParaRPr lang="he-IL">
              <a:solidFill>
                <a:prstClr val="black">
                  <a:tint val="75000"/>
                </a:prstClr>
              </a:solidFill>
            </a:endParaRP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he-IL" smtClean="0"/>
              <a:t>לחץ על הסמל כדי להוסיף תמונה</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hf sldNum="0" hd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he-IL" smtClean="0"/>
              <a:t>לחץ כדי לערוך סגנון כותרת של תבנית בסיס</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Date Placeholder 3"/>
          <p:cNvSpPr>
            <a:spLocks noGrp="1"/>
          </p:cNvSpPr>
          <p:nvPr>
            <p:ph type="dt" sz="half" idx="10"/>
          </p:nvPr>
        </p:nvSpPr>
        <p:spPr/>
        <p:txBody>
          <a:bodyPr/>
          <a:lstStyle/>
          <a:p>
            <a:r>
              <a:rPr lang="he-IL" smtClean="0">
                <a:solidFill>
                  <a:prstClr val="black">
                    <a:tint val="75000"/>
                  </a:prstClr>
                </a:solidFill>
              </a:rPr>
              <a:t>ב'/ניסן/תשע"ב</a:t>
            </a:r>
            <a:endParaRPr lang="he-IL">
              <a:solidFill>
                <a:prstClr val="black">
                  <a:tint val="75000"/>
                </a:prstClr>
              </a:solidFill>
            </a:endParaRPr>
          </a:p>
        </p:txBody>
      </p:sp>
      <p:sp>
        <p:nvSpPr>
          <p:cNvPr id="5" name="Footer Placeholder 4"/>
          <p:cNvSpPr>
            <a:spLocks noGrp="1"/>
          </p:cNvSpPr>
          <p:nvPr>
            <p:ph type="ftr" sz="quarter" idx="11"/>
          </p:nvPr>
        </p:nvSpPr>
        <p:spPr/>
        <p:txBody>
          <a:bodyPr/>
          <a:lstStyle/>
          <a:p>
            <a:r>
              <a:rPr lang="he-IL" smtClean="0">
                <a:solidFill>
                  <a:prstClr val="black">
                    <a:tint val="75000"/>
                  </a:prstClr>
                </a:solidFill>
              </a:rPr>
              <a:t>מינהל מדע וטכנולוגיה</a:t>
            </a:r>
            <a:endParaRPr lang="he-IL">
              <a:solidFill>
                <a:prstClr val="black">
                  <a:tint val="75000"/>
                </a:prstClr>
              </a:solidFill>
            </a:endParaRPr>
          </a:p>
        </p:txBody>
      </p:sp>
      <p:sp>
        <p:nvSpPr>
          <p:cNvPr id="6" name="Slide Number Placeholder 5"/>
          <p:cNvSpPr>
            <a:spLocks noGrp="1"/>
          </p:cNvSpPr>
          <p:nvPr>
            <p:ph type="sldNum" sz="quarter" idx="12"/>
          </p:nvPr>
        </p:nvSpPr>
        <p:spPr/>
        <p:txBody>
          <a:bodyPr/>
          <a:lstStyle/>
          <a:p>
            <a:fld id="{9BA23CF7-0256-4A6E-830F-20787A915DDB}" type="slidenum">
              <a:rPr lang="he-IL" smtClean="0">
                <a:solidFill>
                  <a:prstClr val="black">
                    <a:tint val="75000"/>
                  </a:prstClr>
                </a:solidFill>
              </a:rPr>
              <a:pPr/>
              <a:t>‹#›</a:t>
            </a:fld>
            <a:endParaRPr lang="he-IL">
              <a:solidFill>
                <a:prstClr val="black">
                  <a:tint val="75000"/>
                </a:prstClr>
              </a:solidFill>
            </a:endParaRPr>
          </a:p>
        </p:txBody>
      </p:sp>
    </p:spTree>
  </p:cSld>
  <p:clrMapOvr>
    <a:masterClrMapping/>
  </p:clrMapOvr>
  <p:hf sldNum="0" hd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he-IL" smtClean="0"/>
              <a:t>לחץ כדי לערוך סגנון כותרת של תבנית בסיס</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Date Placeholder 3"/>
          <p:cNvSpPr>
            <a:spLocks noGrp="1"/>
          </p:cNvSpPr>
          <p:nvPr>
            <p:ph type="dt" sz="half" idx="10"/>
          </p:nvPr>
        </p:nvSpPr>
        <p:spPr/>
        <p:txBody>
          <a:bodyPr/>
          <a:lstStyle/>
          <a:p>
            <a:r>
              <a:rPr lang="he-IL" smtClean="0">
                <a:solidFill>
                  <a:prstClr val="black">
                    <a:tint val="75000"/>
                  </a:prstClr>
                </a:solidFill>
              </a:rPr>
              <a:t>ב'/ניסן/תשע"ב</a:t>
            </a:r>
            <a:endParaRPr lang="he-IL">
              <a:solidFill>
                <a:prstClr val="black">
                  <a:tint val="75000"/>
                </a:prstClr>
              </a:solidFill>
            </a:endParaRPr>
          </a:p>
        </p:txBody>
      </p:sp>
      <p:sp>
        <p:nvSpPr>
          <p:cNvPr id="5" name="Footer Placeholder 4"/>
          <p:cNvSpPr>
            <a:spLocks noGrp="1"/>
          </p:cNvSpPr>
          <p:nvPr>
            <p:ph type="ftr" sz="quarter" idx="11"/>
          </p:nvPr>
        </p:nvSpPr>
        <p:spPr/>
        <p:txBody>
          <a:bodyPr/>
          <a:lstStyle/>
          <a:p>
            <a:r>
              <a:rPr lang="he-IL" smtClean="0">
                <a:solidFill>
                  <a:prstClr val="black">
                    <a:tint val="75000"/>
                  </a:prstClr>
                </a:solidFill>
              </a:rPr>
              <a:t>מינהל מדע וטכנולוגיה</a:t>
            </a:r>
            <a:endParaRPr lang="he-IL">
              <a:solidFill>
                <a:prstClr val="black">
                  <a:tint val="75000"/>
                </a:prstClr>
              </a:solidFill>
            </a:endParaRPr>
          </a:p>
        </p:txBody>
      </p:sp>
      <p:sp>
        <p:nvSpPr>
          <p:cNvPr id="6" name="Slide Number Placeholder 5"/>
          <p:cNvSpPr>
            <a:spLocks noGrp="1"/>
          </p:cNvSpPr>
          <p:nvPr>
            <p:ph type="sldNum" sz="quarter" idx="12"/>
          </p:nvPr>
        </p:nvSpPr>
        <p:spPr/>
        <p:txBody>
          <a:bodyPr/>
          <a:lstStyle/>
          <a:p>
            <a:fld id="{9BA23CF7-0256-4A6E-830F-20787A915DDB}" type="slidenum">
              <a:rPr lang="he-IL" smtClean="0">
                <a:solidFill>
                  <a:prstClr val="black">
                    <a:tint val="75000"/>
                  </a:prstClr>
                </a:solidFill>
              </a:rPr>
              <a:pPr/>
              <a:t>‹#›</a:t>
            </a:fld>
            <a:endParaRPr lang="he-IL">
              <a:solidFill>
                <a:prstClr val="black">
                  <a:tint val="75000"/>
                </a:prstClr>
              </a:solidFill>
            </a:endParaRPr>
          </a:p>
        </p:txBody>
      </p:sp>
    </p:spTree>
  </p:cSld>
  <p:clrMapOvr>
    <a:masterClrMapping/>
  </p:clrMapOvr>
  <p:hf sldNum="0" hdr="0" dt="0"/>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כותרת ותוכן">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he-IL" smtClean="0"/>
              <a:t>לחץ כדי לערוך סגנון כותרת של תבנית בסיס</a:t>
            </a:r>
            <a:endParaRPr kumimoji="0" lang="en-US"/>
          </a:p>
        </p:txBody>
      </p:sp>
      <p:sp>
        <p:nvSpPr>
          <p:cNvPr id="3" name="Content Placeholder 2"/>
          <p:cNvSpPr>
            <a:spLocks noGrp="1"/>
          </p:cNvSpPr>
          <p:nvPr>
            <p:ph idx="1"/>
          </p:nvPr>
        </p:nvSpPr>
        <p:spPr/>
        <p:txBody>
          <a:bodyPr/>
          <a:lstStyle/>
          <a:p>
            <a:pPr lvl="0" eaLnBrk="1" latinLnBrk="0" hangingPunct="1"/>
            <a:r>
              <a:rPr lang="he-IL" dirty="0" smtClean="0"/>
              <a:t>לחץ כדי לערוך סגנונות טקסט של תבנית בסיס</a:t>
            </a:r>
          </a:p>
          <a:p>
            <a:pPr lvl="1" eaLnBrk="1" latinLnBrk="0" hangingPunct="1"/>
            <a:r>
              <a:rPr lang="he-IL" dirty="0" smtClean="0"/>
              <a:t>רמה שנייה</a:t>
            </a:r>
          </a:p>
          <a:p>
            <a:pPr lvl="2" eaLnBrk="1" latinLnBrk="0" hangingPunct="1"/>
            <a:r>
              <a:rPr lang="he-IL" dirty="0" smtClean="0"/>
              <a:t>רמה שלישית</a:t>
            </a:r>
          </a:p>
          <a:p>
            <a:pPr lvl="3" eaLnBrk="1" latinLnBrk="0" hangingPunct="1"/>
            <a:r>
              <a:rPr lang="he-IL" dirty="0" smtClean="0"/>
              <a:t>רמה רביעית</a:t>
            </a:r>
          </a:p>
          <a:p>
            <a:pPr lvl="4" eaLnBrk="1" latinLnBrk="0" hangingPunct="1"/>
            <a:r>
              <a:rPr lang="he-IL" dirty="0" smtClean="0"/>
              <a:t>רמה חמישית</a:t>
            </a:r>
            <a:endParaRPr kumimoji="0" lang="en-US" dirty="0"/>
          </a:p>
        </p:txBody>
      </p:sp>
      <p:sp>
        <p:nvSpPr>
          <p:cNvPr id="4" name="Date Placeholder 3"/>
          <p:cNvSpPr>
            <a:spLocks noGrp="1"/>
          </p:cNvSpPr>
          <p:nvPr>
            <p:ph type="dt" sz="half" idx="10"/>
          </p:nvPr>
        </p:nvSpPr>
        <p:spPr/>
        <p:txBody>
          <a:bodyPr/>
          <a:lstStyle/>
          <a:p>
            <a:r>
              <a:rPr lang="he-IL" dirty="0" smtClean="0">
                <a:solidFill>
                  <a:prstClr val="black">
                    <a:tint val="75000"/>
                  </a:prstClr>
                </a:solidFill>
              </a:rPr>
              <a:t>ב'/ניסן/תשע"ב</a:t>
            </a:r>
            <a:endParaRPr lang="he-IL"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9BA23CF7-0256-4A6E-830F-20787A915DDB}" type="slidenum">
              <a:rPr lang="he-IL" smtClean="0">
                <a:solidFill>
                  <a:prstClr val="black">
                    <a:tint val="75000"/>
                  </a:prstClr>
                </a:solidFill>
              </a:rPr>
              <a:pPr/>
              <a:t>‹#›</a:t>
            </a:fld>
            <a:r>
              <a:rPr lang="he-IL" dirty="0" smtClean="0">
                <a:solidFill>
                  <a:prstClr val="black">
                    <a:tint val="75000"/>
                  </a:prstClr>
                </a:solidFill>
              </a:rPr>
              <a:t>יוני 2016 </a:t>
            </a:r>
            <a:endParaRPr lang="he-IL" dirty="0">
              <a:solidFill>
                <a:prstClr val="black">
                  <a:tint val="75000"/>
                </a:prstClr>
              </a:solidFill>
            </a:endParaRPr>
          </a:p>
        </p:txBody>
      </p:sp>
    </p:spTree>
    <p:extLst>
      <p:ext uri="{BB962C8B-B14F-4D97-AF65-F5344CB8AC3E}">
        <p14:creationId xmlns:p14="http://schemas.microsoft.com/office/powerpoint/2010/main" val="298989841"/>
      </p:ext>
    </p:extLst>
  </p:cSld>
  <p:clrMapOvr>
    <a:masterClrMapping/>
  </p:clrMapOvr>
  <p:timing>
    <p:tnLst>
      <p:par>
        <p:cTn id="1" dur="indefinite" restart="never" nodeType="tmRoot"/>
      </p:par>
    </p:tnLst>
  </p:timing>
  <p:hf sldNum="0"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he-IL" smtClean="0"/>
              <a:t>לחץ כדי לערוך סגנון כותרת של תבנית בסיס</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he-IL" dirty="0" smtClean="0"/>
              <a:t>לחץ כדי לערוך סגנונות טקסט של תבנית בסיס</a:t>
            </a:r>
          </a:p>
          <a:p>
            <a:pPr lvl="1" eaLnBrk="1" latinLnBrk="0" hangingPunct="1"/>
            <a:r>
              <a:rPr kumimoji="0" lang="he-IL" dirty="0" smtClean="0"/>
              <a:t>רמה שנייה</a:t>
            </a:r>
          </a:p>
          <a:p>
            <a:pPr lvl="2" eaLnBrk="1" latinLnBrk="0" hangingPunct="1"/>
            <a:r>
              <a:rPr kumimoji="0" lang="he-IL" dirty="0" smtClean="0"/>
              <a:t>רמה שלישית</a:t>
            </a:r>
          </a:p>
          <a:p>
            <a:pPr lvl="3" eaLnBrk="1" latinLnBrk="0" hangingPunct="1"/>
            <a:r>
              <a:rPr kumimoji="0" lang="he-IL" dirty="0" smtClean="0"/>
              <a:t>רמה רביעית</a:t>
            </a:r>
          </a:p>
          <a:p>
            <a:pPr lvl="4" eaLnBrk="1" latinLnBrk="0" hangingPunct="1"/>
            <a:r>
              <a:rPr kumimoji="0" lang="he-IL" dirty="0" smtClean="0"/>
              <a:t>רמה חמישית</a:t>
            </a:r>
            <a:endParaRPr kumimoji="0" lang="en-US" dirty="0"/>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r>
              <a:rPr lang="he-IL" dirty="0" smtClean="0">
                <a:solidFill>
                  <a:prstClr val="black">
                    <a:tint val="75000"/>
                  </a:prstClr>
                </a:solidFill>
              </a:rPr>
              <a:t>ב'/ניסן/תשע"ב</a:t>
            </a:r>
            <a:endParaRPr lang="he-IL" dirty="0">
              <a:solidFill>
                <a:prstClr val="black">
                  <a:tint val="75000"/>
                </a:prstClr>
              </a:solidFill>
            </a:endParaRP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r>
              <a:rPr lang="he-IL" smtClean="0">
                <a:solidFill>
                  <a:prstClr val="black">
                    <a:tint val="75000"/>
                  </a:prstClr>
                </a:solidFill>
              </a:rPr>
              <a:t>מינהל מדע וטכנולוגיה</a:t>
            </a:r>
            <a:endParaRPr lang="he-IL">
              <a:solidFill>
                <a:prstClr val="black">
                  <a:tint val="75000"/>
                </a:prstClr>
              </a:solidFill>
            </a:endParaRP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9BA23CF7-0256-4A6E-830F-20787A915DDB}" type="slidenum">
              <a:rPr lang="he-IL" smtClean="0">
                <a:solidFill>
                  <a:prstClr val="black">
                    <a:tint val="75000"/>
                  </a:prstClr>
                </a:solidFill>
              </a:rPr>
              <a:pPr/>
              <a:t>‹#›</a:t>
            </a:fld>
            <a:endParaRPr lang="he-IL">
              <a:solidFill>
                <a:prstClr val="black">
                  <a:tint val="75000"/>
                </a:prstClr>
              </a:solidFill>
            </a:endParaRP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
        <p:nvSpPr>
          <p:cNvPr id="14" name="Rectangle 2"/>
          <p:cNvSpPr txBox="1">
            <a:spLocks noChangeArrowheads="1"/>
          </p:cNvSpPr>
          <p:nvPr/>
        </p:nvSpPr>
        <p:spPr>
          <a:xfrm>
            <a:off x="0" y="6453188"/>
            <a:ext cx="9144000" cy="349250"/>
          </a:xfrm>
          <a:prstGeom prst="rect">
            <a:avLst/>
          </a:prstGeom>
          <a:ln/>
        </p:spPr>
        <p:txBody>
          <a:bodyPr/>
          <a:lstStyle>
            <a:defPPr>
              <a:defRPr lang="he-IL"/>
            </a:defPPr>
            <a:lvl1pPr algn="r" rtl="1" fontAlgn="base">
              <a:spcBef>
                <a:spcPct val="0"/>
              </a:spcBef>
              <a:spcAft>
                <a:spcPct val="0"/>
              </a:spcAft>
              <a:defRPr lang="he-IL" sz="1300" b="1" kern="1200" dirty="0" err="1" smtClean="0">
                <a:solidFill>
                  <a:schemeClr val="bg2"/>
                </a:solidFill>
                <a:latin typeface="David" panose="020E0502060401010101" pitchFamily="34" charset="-79"/>
                <a:ea typeface="+mn-ea"/>
                <a:cs typeface="David" panose="020E0502060401010101" pitchFamily="34" charset="-79"/>
              </a:defRPr>
            </a:lvl1pPr>
            <a:lvl2pPr marL="457200" algn="r" rtl="1" fontAlgn="base">
              <a:spcBef>
                <a:spcPct val="0"/>
              </a:spcBef>
              <a:spcAft>
                <a:spcPct val="0"/>
              </a:spcAft>
              <a:defRPr sz="1900" kern="1200">
                <a:solidFill>
                  <a:schemeClr val="tx1"/>
                </a:solidFill>
                <a:latin typeface="Arial" pitchFamily="34" charset="0"/>
                <a:ea typeface="+mn-ea"/>
                <a:cs typeface="Arial" pitchFamily="34" charset="0"/>
              </a:defRPr>
            </a:lvl2pPr>
            <a:lvl3pPr marL="914400" algn="r" rtl="1" fontAlgn="base">
              <a:spcBef>
                <a:spcPct val="0"/>
              </a:spcBef>
              <a:spcAft>
                <a:spcPct val="0"/>
              </a:spcAft>
              <a:defRPr sz="1900" kern="1200">
                <a:solidFill>
                  <a:schemeClr val="tx1"/>
                </a:solidFill>
                <a:latin typeface="Arial" pitchFamily="34" charset="0"/>
                <a:ea typeface="+mn-ea"/>
                <a:cs typeface="Arial" pitchFamily="34" charset="0"/>
              </a:defRPr>
            </a:lvl3pPr>
            <a:lvl4pPr marL="1371600" algn="r" rtl="1" fontAlgn="base">
              <a:spcBef>
                <a:spcPct val="0"/>
              </a:spcBef>
              <a:spcAft>
                <a:spcPct val="0"/>
              </a:spcAft>
              <a:defRPr sz="1900" kern="1200">
                <a:solidFill>
                  <a:schemeClr val="tx1"/>
                </a:solidFill>
                <a:latin typeface="Arial" pitchFamily="34" charset="0"/>
                <a:ea typeface="+mn-ea"/>
                <a:cs typeface="Arial" pitchFamily="34" charset="0"/>
              </a:defRPr>
            </a:lvl4pPr>
            <a:lvl5pPr marL="1828800" algn="r" rtl="1" fontAlgn="base">
              <a:spcBef>
                <a:spcPct val="0"/>
              </a:spcBef>
              <a:spcAft>
                <a:spcPct val="0"/>
              </a:spcAft>
              <a:defRPr sz="1900" kern="1200">
                <a:solidFill>
                  <a:schemeClr val="tx1"/>
                </a:solidFill>
                <a:latin typeface="Arial" pitchFamily="34" charset="0"/>
                <a:ea typeface="+mn-ea"/>
                <a:cs typeface="Arial" pitchFamily="34" charset="0"/>
              </a:defRPr>
            </a:lvl5pPr>
            <a:lvl6pPr marL="2286000" algn="r" defTabSz="914400" rtl="1" eaLnBrk="1" latinLnBrk="0" hangingPunct="1">
              <a:defRPr sz="1900" kern="1200">
                <a:solidFill>
                  <a:schemeClr val="tx1"/>
                </a:solidFill>
                <a:latin typeface="Arial" pitchFamily="34" charset="0"/>
                <a:ea typeface="+mn-ea"/>
                <a:cs typeface="Arial" pitchFamily="34" charset="0"/>
              </a:defRPr>
            </a:lvl6pPr>
            <a:lvl7pPr marL="2743200" algn="r" defTabSz="914400" rtl="1" eaLnBrk="1" latinLnBrk="0" hangingPunct="1">
              <a:defRPr sz="1900" kern="1200">
                <a:solidFill>
                  <a:schemeClr val="tx1"/>
                </a:solidFill>
                <a:latin typeface="Arial" pitchFamily="34" charset="0"/>
                <a:ea typeface="+mn-ea"/>
                <a:cs typeface="Arial" pitchFamily="34" charset="0"/>
              </a:defRPr>
            </a:lvl7pPr>
            <a:lvl8pPr marL="3200400" algn="r" defTabSz="914400" rtl="1" eaLnBrk="1" latinLnBrk="0" hangingPunct="1">
              <a:defRPr sz="1900" kern="1200">
                <a:solidFill>
                  <a:schemeClr val="tx1"/>
                </a:solidFill>
                <a:latin typeface="Arial" pitchFamily="34" charset="0"/>
                <a:ea typeface="+mn-ea"/>
                <a:cs typeface="Arial" pitchFamily="34" charset="0"/>
              </a:defRPr>
            </a:lvl8pPr>
            <a:lvl9pPr marL="3657600" algn="r" defTabSz="914400" rtl="1" eaLnBrk="1" latinLnBrk="0" hangingPunct="1">
              <a:defRPr sz="1900" kern="1200">
                <a:solidFill>
                  <a:schemeClr val="tx1"/>
                </a:solidFill>
                <a:latin typeface="Arial" pitchFamily="34" charset="0"/>
                <a:ea typeface="+mn-ea"/>
                <a:cs typeface="Arial" pitchFamily="34" charset="0"/>
              </a:defRPr>
            </a:lvl9pPr>
          </a:lstStyle>
          <a:p>
            <a:pPr algn="ctr">
              <a:defRPr/>
            </a:pPr>
            <a:endParaRPr lang="he-IL" sz="1600" b="1" kern="1200" dirty="0">
              <a:solidFill>
                <a:schemeClr val="tx2">
                  <a:lumMod val="75000"/>
                </a:schemeClr>
              </a:solidFill>
              <a:latin typeface="David" panose="020E0502060401010101" pitchFamily="34" charset="-79"/>
              <a:ea typeface="+mn-ea"/>
              <a:cs typeface="David" panose="020E0502060401010101" pitchFamily="34" charset="-79"/>
            </a:endParaRPr>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 id="2147483780" r:id="rId12"/>
  </p:sldLayoutIdLst>
  <p:timing>
    <p:tnLst>
      <p:par>
        <p:cTn id="1" dur="indefinite" restart="never" nodeType="tmRoot"/>
      </p:par>
    </p:tnLst>
  </p:timing>
  <p:hf sldNum="0" hdr="0" dt="0"/>
  <p:txStyles>
    <p:titleStyle>
      <a:lvl1pPr algn="l" rtl="1"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לבן 1"/>
          <p:cNvSpPr/>
          <p:nvPr/>
        </p:nvSpPr>
        <p:spPr>
          <a:xfrm>
            <a:off x="252506" y="2221414"/>
            <a:ext cx="8640762" cy="3108543"/>
          </a:xfrm>
          <a:prstGeom prst="rect">
            <a:avLst/>
          </a:prstGeom>
          <a:effectLst/>
        </p:spPr>
        <p:txBody>
          <a:bodyPr>
            <a:spAutoFit/>
          </a:bodyPr>
          <a:lstStyle/>
          <a:p>
            <a:pPr algn="ctr"/>
            <a:r>
              <a:rPr lang="he-IL" altLang="he-IL" sz="6000" b="1" dirty="0" smtClean="0">
                <a:solidFill>
                  <a:schemeClr val="tx2">
                    <a:lumMod val="75000"/>
                  </a:schemeClr>
                </a:solidFill>
                <a:latin typeface="David" panose="020E0502060401010101" pitchFamily="34" charset="-79"/>
                <a:cs typeface="David" panose="020E0502060401010101" pitchFamily="34" charset="-79"/>
              </a:rPr>
              <a:t>מינהל רישוי, בקרה ואכיפה</a:t>
            </a:r>
          </a:p>
          <a:p>
            <a:pPr algn="ctr"/>
            <a:r>
              <a:rPr lang="he-IL" altLang="he-IL" sz="5400" b="1" dirty="0" smtClean="0">
                <a:solidFill>
                  <a:schemeClr val="tx2">
                    <a:lumMod val="75000"/>
                  </a:schemeClr>
                </a:solidFill>
                <a:latin typeface="David" panose="020E0502060401010101" pitchFamily="34" charset="-79"/>
                <a:cs typeface="David" panose="020E0502060401010101" pitchFamily="34" charset="-79"/>
              </a:rPr>
              <a:t>תשלומי </a:t>
            </a:r>
            <a:r>
              <a:rPr lang="he-IL" altLang="he-IL" sz="5400" b="1" dirty="0" smtClean="0">
                <a:solidFill>
                  <a:schemeClr val="tx2">
                    <a:lumMod val="75000"/>
                  </a:schemeClr>
                </a:solidFill>
                <a:latin typeface="David" panose="020E0502060401010101" pitchFamily="34" charset="-79"/>
                <a:cs typeface="David" panose="020E0502060401010101" pitchFamily="34" charset="-79"/>
              </a:rPr>
              <a:t>הורים</a:t>
            </a:r>
          </a:p>
          <a:p>
            <a:pPr algn="ctr"/>
            <a:endParaRPr lang="he-IL" altLang="he-IL" sz="5400" b="1" dirty="0" smtClean="0">
              <a:solidFill>
                <a:schemeClr val="tx2">
                  <a:lumMod val="75000"/>
                </a:schemeClr>
              </a:solidFill>
              <a:latin typeface="David" panose="020E0502060401010101" pitchFamily="34" charset="-79"/>
              <a:cs typeface="David" panose="020E0502060401010101" pitchFamily="34" charset="-79"/>
            </a:endParaRPr>
          </a:p>
          <a:p>
            <a:pPr algn="ctr"/>
            <a:r>
              <a:rPr lang="he-IL" sz="2800" b="1" dirty="0" smtClean="0">
                <a:solidFill>
                  <a:schemeClr val="tx2">
                    <a:lumMod val="75000"/>
                  </a:schemeClr>
                </a:solidFill>
                <a:latin typeface="David" panose="020E0502060401010101" pitchFamily="34" charset="-79"/>
                <a:cs typeface="David" panose="020E0502060401010101" pitchFamily="34" charset="-79"/>
              </a:rPr>
              <a:t>ועדת החינוך התרבות והספורט </a:t>
            </a:r>
            <a:endParaRPr lang="en-US" sz="2800" b="1" dirty="0">
              <a:solidFill>
                <a:schemeClr val="tx2">
                  <a:lumMod val="75000"/>
                </a:schemeClr>
              </a:solidFill>
              <a:latin typeface="David" panose="020E0502060401010101" pitchFamily="34" charset="-79"/>
              <a:cs typeface="David" panose="020E0502060401010101" pitchFamily="34" charset="-79"/>
            </a:endParaRPr>
          </a:p>
        </p:txBody>
      </p:sp>
      <p:pic>
        <p:nvPicPr>
          <p:cNvPr id="2052" name="תמונה 3"/>
          <p:cNvPicPr>
            <a:picLocks noChangeAspect="1"/>
          </p:cNvPicPr>
          <p:nvPr/>
        </p:nvPicPr>
        <p:blipFill rotWithShape="1">
          <a:blip r:embed="rId3">
            <a:extLst>
              <a:ext uri="{28A0092B-C50C-407E-A947-70E740481C1C}">
                <a14:useLocalDpi xmlns:a14="http://schemas.microsoft.com/office/drawing/2010/main" val="0"/>
              </a:ext>
            </a:extLst>
          </a:blip>
          <a:srcRect l="15914" r="9826"/>
          <a:stretch/>
        </p:blipFill>
        <p:spPr bwMode="auto">
          <a:xfrm>
            <a:off x="4096987" y="188640"/>
            <a:ext cx="807522" cy="122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887" y="5733256"/>
            <a:ext cx="9144000" cy="369332"/>
          </a:xfrm>
          <a:prstGeom prst="rect">
            <a:avLst/>
          </a:prstGeom>
          <a:noFill/>
        </p:spPr>
        <p:txBody>
          <a:bodyPr wrap="square" rtlCol="1">
            <a:spAutoFit/>
          </a:bodyPr>
          <a:lstStyle/>
          <a:p>
            <a:pPr algn="ctr"/>
            <a:r>
              <a:rPr lang="he-IL" dirty="0" smtClean="0">
                <a:solidFill>
                  <a:schemeClr val="tx2"/>
                </a:solidFill>
                <a:latin typeface="David" panose="020E0502060401010101" pitchFamily="34" charset="-79"/>
                <a:cs typeface="David" panose="020E0502060401010101" pitchFamily="34" charset="-79"/>
              </a:rPr>
              <a:t>13 יוני, 2016</a:t>
            </a:r>
          </a:p>
        </p:txBody>
      </p:sp>
    </p:spTree>
    <p:extLst>
      <p:ext uri="{BB962C8B-B14F-4D97-AF65-F5344CB8AC3E}">
        <p14:creationId xmlns:p14="http://schemas.microsoft.com/office/powerpoint/2010/main" val="1120534646"/>
      </p:ext>
    </p:extLst>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4"/>
          <p:cNvSpPr>
            <a:spLocks noChangeArrowheads="1"/>
          </p:cNvSpPr>
          <p:nvPr/>
        </p:nvSpPr>
        <p:spPr bwMode="auto">
          <a:xfrm>
            <a:off x="467544" y="1628800"/>
            <a:ext cx="8364415" cy="468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8414" tIns="44207" rIns="88414" bIns="44207" anchor="ctr"/>
          <a:lstStyle>
            <a:lvl1pPr marL="558800" indent="-558800" defTabSz="957263" eaLnBrk="0" hangingPunct="0">
              <a:spcBef>
                <a:spcPct val="20000"/>
              </a:spcBef>
              <a:buClr>
                <a:schemeClr val="bg2"/>
              </a:buClr>
              <a:buSzPct val="75000"/>
              <a:buFont typeface="Wingdings" panose="05000000000000000000" pitchFamily="2" charset="2"/>
              <a:buChar char="n"/>
              <a:defRPr sz="3400">
                <a:solidFill>
                  <a:schemeClr val="tx1"/>
                </a:solidFill>
                <a:latin typeface="Arial" panose="020B0604020202020204" pitchFamily="34" charset="0"/>
                <a:cs typeface="Arial" panose="020B0604020202020204" pitchFamily="34" charset="0"/>
              </a:defRPr>
            </a:lvl1pPr>
            <a:lvl2pPr marL="996950" indent="-517525" defTabSz="957263" eaLnBrk="0" hangingPunct="0">
              <a:spcBef>
                <a:spcPct val="20000"/>
              </a:spcBef>
              <a:buClr>
                <a:schemeClr val="accent2"/>
              </a:buClr>
              <a:buSzPct val="80000"/>
              <a:buFont typeface="Wingdings" panose="05000000000000000000" pitchFamily="2" charset="2"/>
              <a:buChar char="¨"/>
              <a:defRPr sz="2900">
                <a:solidFill>
                  <a:schemeClr val="tx1"/>
                </a:solidFill>
                <a:latin typeface="Arial" panose="020B0604020202020204" pitchFamily="34" charset="0"/>
                <a:cs typeface="Arial" panose="020B0604020202020204" pitchFamily="34" charset="0"/>
              </a:defRPr>
            </a:lvl2pPr>
            <a:lvl3pPr marL="1143000" indent="-228600" defTabSz="957263" eaLnBrk="0" hangingPunct="0">
              <a:spcBef>
                <a:spcPct val="20000"/>
              </a:spcBef>
              <a:buClr>
                <a:schemeClr val="bg2"/>
              </a:buClr>
              <a:buSzPct val="65000"/>
              <a:buFont typeface="Wingdings" panose="05000000000000000000" pitchFamily="2" charset="2"/>
              <a:buChar char="n"/>
              <a:defRPr sz="2500">
                <a:solidFill>
                  <a:schemeClr val="tx1"/>
                </a:solidFill>
                <a:latin typeface="Arial" panose="020B0604020202020204" pitchFamily="34" charset="0"/>
                <a:cs typeface="Arial" panose="020B0604020202020204" pitchFamily="34" charset="0"/>
              </a:defRPr>
            </a:lvl3pPr>
            <a:lvl4pPr marL="1600200" indent="-228600" defTabSz="957263" eaLnBrk="0" hangingPunct="0">
              <a:spcBef>
                <a:spcPct val="20000"/>
              </a:spcBef>
              <a:buClr>
                <a:schemeClr val="accent2"/>
              </a:buClr>
              <a:buSzPct val="70000"/>
              <a:buFont typeface="Wingdings" panose="05000000000000000000" pitchFamily="2" charset="2"/>
              <a:buChar char="¨"/>
              <a:defRPr sz="2100">
                <a:solidFill>
                  <a:schemeClr val="tx1"/>
                </a:solidFill>
                <a:latin typeface="Arial" panose="020B0604020202020204" pitchFamily="34" charset="0"/>
                <a:cs typeface="Arial" panose="020B0604020202020204" pitchFamily="34" charset="0"/>
              </a:defRPr>
            </a:lvl4pPr>
            <a:lvl5pPr marL="2057400" indent="-228600" defTabSz="957263" eaLnBrk="0" hangingPunct="0">
              <a:spcBef>
                <a:spcPct val="20000"/>
              </a:spcBef>
              <a:buClr>
                <a:schemeClr val="bg2"/>
              </a:buClr>
              <a:buFont typeface="Wingdings" panose="05000000000000000000" pitchFamily="2" charset="2"/>
              <a:buChar char="§"/>
              <a:defRPr sz="2100">
                <a:solidFill>
                  <a:schemeClr val="tx1"/>
                </a:solidFill>
                <a:latin typeface="Arial" panose="020B0604020202020204" pitchFamily="34" charset="0"/>
                <a:cs typeface="Arial" panose="020B0604020202020204" pitchFamily="34" charset="0"/>
              </a:defRPr>
            </a:lvl5pPr>
            <a:lvl6pPr marL="2514600" indent="-228600" defTabSz="957263" eaLnBrk="0" fontAlgn="base" hangingPunct="0">
              <a:spcBef>
                <a:spcPct val="20000"/>
              </a:spcBef>
              <a:spcAft>
                <a:spcPct val="0"/>
              </a:spcAft>
              <a:buClr>
                <a:schemeClr val="bg2"/>
              </a:buClr>
              <a:buFont typeface="Wingdings" panose="05000000000000000000" pitchFamily="2" charset="2"/>
              <a:buChar char="§"/>
              <a:defRPr sz="2100">
                <a:solidFill>
                  <a:schemeClr val="tx1"/>
                </a:solidFill>
                <a:latin typeface="Arial" panose="020B0604020202020204" pitchFamily="34" charset="0"/>
                <a:cs typeface="Arial" panose="020B0604020202020204" pitchFamily="34" charset="0"/>
              </a:defRPr>
            </a:lvl6pPr>
            <a:lvl7pPr marL="2971800" indent="-228600" defTabSz="957263" eaLnBrk="0" fontAlgn="base" hangingPunct="0">
              <a:spcBef>
                <a:spcPct val="20000"/>
              </a:spcBef>
              <a:spcAft>
                <a:spcPct val="0"/>
              </a:spcAft>
              <a:buClr>
                <a:schemeClr val="bg2"/>
              </a:buClr>
              <a:buFont typeface="Wingdings" panose="05000000000000000000" pitchFamily="2" charset="2"/>
              <a:buChar char="§"/>
              <a:defRPr sz="2100">
                <a:solidFill>
                  <a:schemeClr val="tx1"/>
                </a:solidFill>
                <a:latin typeface="Arial" panose="020B0604020202020204" pitchFamily="34" charset="0"/>
                <a:cs typeface="Arial" panose="020B0604020202020204" pitchFamily="34" charset="0"/>
              </a:defRPr>
            </a:lvl7pPr>
            <a:lvl8pPr marL="3429000" indent="-228600" defTabSz="957263" eaLnBrk="0" fontAlgn="base" hangingPunct="0">
              <a:spcBef>
                <a:spcPct val="20000"/>
              </a:spcBef>
              <a:spcAft>
                <a:spcPct val="0"/>
              </a:spcAft>
              <a:buClr>
                <a:schemeClr val="bg2"/>
              </a:buClr>
              <a:buFont typeface="Wingdings" panose="05000000000000000000" pitchFamily="2" charset="2"/>
              <a:buChar char="§"/>
              <a:defRPr sz="2100">
                <a:solidFill>
                  <a:schemeClr val="tx1"/>
                </a:solidFill>
                <a:latin typeface="Arial" panose="020B0604020202020204" pitchFamily="34" charset="0"/>
                <a:cs typeface="Arial" panose="020B0604020202020204" pitchFamily="34" charset="0"/>
              </a:defRPr>
            </a:lvl8pPr>
            <a:lvl9pPr marL="3886200" indent="-228600" defTabSz="957263" eaLnBrk="0" fontAlgn="base" hangingPunct="0">
              <a:spcBef>
                <a:spcPct val="20000"/>
              </a:spcBef>
              <a:spcAft>
                <a:spcPct val="0"/>
              </a:spcAft>
              <a:buClr>
                <a:schemeClr val="bg2"/>
              </a:buClr>
              <a:buFont typeface="Wingdings" panose="05000000000000000000" pitchFamily="2" charset="2"/>
              <a:buChar char="§"/>
              <a:defRPr sz="2100">
                <a:solidFill>
                  <a:schemeClr val="tx1"/>
                </a:solidFill>
                <a:latin typeface="Arial" panose="020B0604020202020204" pitchFamily="34" charset="0"/>
                <a:cs typeface="Arial" panose="020B0604020202020204" pitchFamily="34" charset="0"/>
              </a:defRPr>
            </a:lvl9pPr>
          </a:lstStyle>
          <a:p>
            <a:pPr marL="0" indent="0" algn="just">
              <a:lnSpc>
                <a:spcPct val="150000"/>
              </a:lnSpc>
              <a:spcBef>
                <a:spcPts val="600"/>
              </a:spcBef>
              <a:buClrTx/>
              <a:buNone/>
              <a:defRPr/>
            </a:pPr>
            <a:endParaRPr lang="he-IL" sz="2600" dirty="0" smtClean="0">
              <a:latin typeface="David" panose="020E0502060401010101" pitchFamily="34" charset="-79"/>
              <a:cs typeface="+mn-cs"/>
            </a:endParaRPr>
          </a:p>
          <a:p>
            <a:pPr marL="0" indent="0" algn="just">
              <a:lnSpc>
                <a:spcPct val="150000"/>
              </a:lnSpc>
              <a:spcBef>
                <a:spcPts val="600"/>
              </a:spcBef>
              <a:buClrTx/>
              <a:buNone/>
              <a:defRPr/>
            </a:pPr>
            <a:r>
              <a:rPr lang="he-IL" sz="2600" dirty="0" smtClean="0">
                <a:latin typeface="David" panose="020E0502060401010101" pitchFamily="34" charset="-79"/>
                <a:cs typeface="+mn-cs"/>
              </a:rPr>
              <a:t>עפ"י </a:t>
            </a:r>
            <a:r>
              <a:rPr lang="he-IL" sz="2600" dirty="0">
                <a:latin typeface="David" panose="020E0502060401010101" pitchFamily="34" charset="-79"/>
                <a:cs typeface="+mn-cs"/>
              </a:rPr>
              <a:t>החלטת </a:t>
            </a:r>
            <a:r>
              <a:rPr lang="he-IL" sz="2600" dirty="0" smtClean="0">
                <a:latin typeface="David" panose="020E0502060401010101" pitchFamily="34" charset="-79"/>
                <a:cs typeface="+mn-cs"/>
              </a:rPr>
              <a:t>מנכ"לית המשרד, </a:t>
            </a:r>
            <a:r>
              <a:rPr lang="he-IL" altLang="he-IL" sz="2600" dirty="0" smtClean="0">
                <a:cs typeface="+mn-cs"/>
              </a:rPr>
              <a:t>נקבע כי מתווה להסדרה בתשלומי ההורים שמאזן </a:t>
            </a:r>
            <a:r>
              <a:rPr lang="he-IL" altLang="he-IL" sz="2600" dirty="0">
                <a:cs typeface="+mn-cs"/>
              </a:rPr>
              <a:t>בין צרכי בתי הספר לצורך בהקלת הנטל על ההורים ונותן להורים שקיפות לגבי ייעודו של התשלום שנגבה </a:t>
            </a:r>
            <a:r>
              <a:rPr lang="he-IL" altLang="he-IL" sz="2600" dirty="0" smtClean="0">
                <a:cs typeface="+mn-cs"/>
              </a:rPr>
              <a:t>מהם .</a:t>
            </a:r>
            <a:endParaRPr lang="he-IL" sz="2600" dirty="0">
              <a:latin typeface="David" panose="020E0502060401010101" pitchFamily="34" charset="-79"/>
              <a:cs typeface="+mn-cs"/>
            </a:endParaRPr>
          </a:p>
          <a:p>
            <a:pPr marL="0" indent="0" algn="just">
              <a:lnSpc>
                <a:spcPct val="150000"/>
              </a:lnSpc>
              <a:spcBef>
                <a:spcPts val="600"/>
              </a:spcBef>
              <a:buClrTx/>
              <a:buNone/>
              <a:defRPr/>
            </a:pPr>
            <a:r>
              <a:rPr lang="he-IL" sz="2600" dirty="0" smtClean="0">
                <a:latin typeface="David" panose="020E0502060401010101" pitchFamily="34" charset="-79"/>
                <a:cs typeface="+mn-cs"/>
              </a:rPr>
              <a:t>כמו כן הוחלט </a:t>
            </a:r>
            <a:r>
              <a:rPr lang="he-IL" sz="2600" dirty="0">
                <a:latin typeface="David" panose="020E0502060401010101" pitchFamily="34" charset="-79"/>
                <a:cs typeface="+mn-cs"/>
              </a:rPr>
              <a:t>להדק את הפיקוח על נושא תשלומי הורים בבתי </a:t>
            </a:r>
            <a:r>
              <a:rPr lang="he-IL" sz="2600" dirty="0" smtClean="0">
                <a:latin typeface="David" panose="020E0502060401010101" pitchFamily="34" charset="-79"/>
                <a:cs typeface="+mn-cs"/>
              </a:rPr>
              <a:t>הספר, בין השאר באמצעות מערכת אפיק. ככלל הושג שיפור משמעותי במספר בתי הספר שאישרו את חוזר תשלומי ההורים במערכת אפיק. </a:t>
            </a:r>
          </a:p>
          <a:p>
            <a:pPr marL="0" indent="0" algn="just">
              <a:lnSpc>
                <a:spcPct val="150000"/>
              </a:lnSpc>
              <a:spcBef>
                <a:spcPts val="600"/>
              </a:spcBef>
              <a:buClrTx/>
              <a:buNone/>
              <a:defRPr/>
            </a:pPr>
            <a:endParaRPr lang="he-IL" sz="2600" dirty="0">
              <a:latin typeface="David" panose="020E0502060401010101" pitchFamily="34" charset="-79"/>
              <a:cs typeface="+mn-cs"/>
            </a:endParaRPr>
          </a:p>
        </p:txBody>
      </p:sp>
      <p:sp>
        <p:nvSpPr>
          <p:cNvPr id="65541" name="Rectangle 5"/>
          <p:cNvSpPr>
            <a:spLocks noGrp="1" noChangeArrowheads="1"/>
          </p:cNvSpPr>
          <p:nvPr>
            <p:ph type="title" idx="4294967295"/>
          </p:nvPr>
        </p:nvSpPr>
        <p:spPr>
          <a:xfrm>
            <a:off x="719505" y="836735"/>
            <a:ext cx="8050823" cy="704850"/>
          </a:xfrm>
        </p:spPr>
        <p:txBody>
          <a:bodyPr>
            <a:noAutofit/>
          </a:bodyPr>
          <a:lstStyle/>
          <a:p>
            <a:pPr marL="0" indent="0" algn="ctr">
              <a:buNone/>
              <a:defRPr/>
            </a:pPr>
            <a:r>
              <a:rPr lang="he-IL" sz="5400" b="1" dirty="0">
                <a:solidFill>
                  <a:srgbClr val="03495C"/>
                </a:solidFill>
                <a:effectLst>
                  <a:outerShdw blurRad="38100" dist="38100" dir="2700000" algn="tl">
                    <a:srgbClr val="C0C0C0"/>
                  </a:outerShdw>
                </a:effectLst>
                <a:cs typeface="+mn-cs"/>
              </a:rPr>
              <a:t>תשלומי הורים</a:t>
            </a:r>
            <a:endParaRPr lang="en-US" sz="5400" b="1" dirty="0">
              <a:solidFill>
                <a:srgbClr val="03495C"/>
              </a:solidFill>
              <a:effectLst>
                <a:outerShdw blurRad="38100" dist="38100" dir="2700000" algn="tl">
                  <a:srgbClr val="C0C0C0"/>
                </a:outerShdw>
              </a:effectLst>
              <a:cs typeface="+mn-cs"/>
            </a:endParaRPr>
          </a:p>
        </p:txBody>
      </p:sp>
    </p:spTree>
    <p:extLst>
      <p:ext uri="{BB962C8B-B14F-4D97-AF65-F5344CB8AC3E}">
        <p14:creationId xmlns:p14="http://schemas.microsoft.com/office/powerpoint/2010/main" val="1153202746"/>
      </p:ext>
    </p:extLst>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כותרת תחתונה 1"/>
          <p:cNvSpPr>
            <a:spLocks noGrp="1"/>
          </p:cNvSpPr>
          <p:nvPr>
            <p:ph type="ftr" sz="quarter" idx="11"/>
          </p:nvPr>
        </p:nvSpPr>
        <p:spPr/>
        <p:txBody>
          <a:bodyPr/>
          <a:lstStyle/>
          <a:p>
            <a:endParaRPr lang="he-IL" dirty="0">
              <a:solidFill>
                <a:prstClr val="black">
                  <a:tint val="75000"/>
                </a:prstClr>
              </a:solidFill>
            </a:endParaRPr>
          </a:p>
        </p:txBody>
      </p:sp>
      <p:sp>
        <p:nvSpPr>
          <p:cNvPr id="3" name="Rectangle 5"/>
          <p:cNvSpPr txBox="1">
            <a:spLocks noChangeArrowheads="1"/>
          </p:cNvSpPr>
          <p:nvPr/>
        </p:nvSpPr>
        <p:spPr>
          <a:xfrm>
            <a:off x="719505" y="836735"/>
            <a:ext cx="8050823" cy="704850"/>
          </a:xfrm>
          <a:prstGeom prst="rect">
            <a:avLst/>
          </a:prstGeom>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defRPr/>
            </a:pPr>
            <a:r>
              <a:rPr lang="he-IL" sz="5400" b="1" dirty="0" smtClean="0">
                <a:solidFill>
                  <a:srgbClr val="03495C"/>
                </a:solidFill>
                <a:effectLst>
                  <a:outerShdw blurRad="38100" dist="38100" dir="2700000" algn="tl">
                    <a:srgbClr val="C0C0C0"/>
                  </a:outerShdw>
                </a:effectLst>
                <a:cs typeface="+mn-cs"/>
              </a:rPr>
              <a:t>מערכת אפיק</a:t>
            </a:r>
            <a:endParaRPr lang="en-US" sz="5400" b="1" dirty="0">
              <a:solidFill>
                <a:srgbClr val="03495C"/>
              </a:solidFill>
              <a:effectLst>
                <a:outerShdw blurRad="38100" dist="38100" dir="2700000" algn="tl">
                  <a:srgbClr val="C0C0C0"/>
                </a:outerShdw>
              </a:effectLst>
              <a:cs typeface="+mn-cs"/>
            </a:endParaRPr>
          </a:p>
        </p:txBody>
      </p:sp>
      <p:sp>
        <p:nvSpPr>
          <p:cNvPr id="6" name="מלבן 5"/>
          <p:cNvSpPr/>
          <p:nvPr/>
        </p:nvSpPr>
        <p:spPr>
          <a:xfrm>
            <a:off x="843269" y="1585624"/>
            <a:ext cx="7704415" cy="5262979"/>
          </a:xfrm>
          <a:prstGeom prst="rect">
            <a:avLst/>
          </a:prstGeom>
        </p:spPr>
        <p:txBody>
          <a:bodyPr wrap="square">
            <a:spAutoFit/>
          </a:bodyPr>
          <a:lstStyle/>
          <a:p>
            <a:pPr algn="just"/>
            <a:r>
              <a:rPr lang="he-IL" sz="2400" dirty="0" smtClean="0"/>
              <a:t>"אפיק </a:t>
            </a:r>
            <a:r>
              <a:rPr lang="he-IL" sz="2400" dirty="0"/>
              <a:t>תשלומי </a:t>
            </a:r>
            <a:r>
              <a:rPr lang="he-IL" sz="2400" dirty="0" smtClean="0"/>
              <a:t>הורים" </a:t>
            </a:r>
            <a:r>
              <a:rPr lang="he-IL" sz="2400" dirty="0"/>
              <a:t>הוא אתר אינטרנט המיועד לפזר את הערפל מנושא תשלומי ההורים ולהקל על ההורים. האתר פורס בפני ההורים מידע תמציתי ובהיר על סוגי התשלומים </a:t>
            </a:r>
            <a:r>
              <a:rPr lang="he-IL" sz="2400" dirty="0" smtClean="0"/>
              <a:t>ומהותם אשר אושר למוסד לגבות כגון : </a:t>
            </a:r>
            <a:r>
              <a:rPr lang="he-IL" sz="2400" dirty="0"/>
              <a:t>תשלומי חובה, תשלומי רשות ותשלומים מרצון. באתר מצוי גם מידע לגבי גובה הסכומים </a:t>
            </a:r>
            <a:r>
              <a:rPr lang="he-IL" sz="2400" dirty="0" smtClean="0"/>
              <a:t>המרביים </a:t>
            </a:r>
            <a:r>
              <a:rPr lang="he-IL" sz="2400" dirty="0"/>
              <a:t>של תשלומי חובה ורשות</a:t>
            </a:r>
            <a:r>
              <a:rPr lang="he-IL" sz="2400" dirty="0" smtClean="0"/>
              <a:t>.</a:t>
            </a:r>
            <a:endParaRPr lang="he-IL" sz="2400" dirty="0"/>
          </a:p>
          <a:p>
            <a:pPr algn="just"/>
            <a:r>
              <a:rPr lang="he-IL" sz="2400" dirty="0" smtClean="0"/>
              <a:t>כל מוסד לימודי מחויב להזין במערכת אפיק את פרוט סעיפי הגבייה אותו הוא מבקש לגבות מההורים. לאחר מכן מפקח ביה"ס מאשר את החוזר. במידה ואין אישור ביה"ס אינו יכול לגבות את הסכום המוזן.</a:t>
            </a:r>
            <a:endParaRPr lang="he-IL" sz="2400" dirty="0"/>
          </a:p>
          <a:p>
            <a:pPr algn="just"/>
            <a:r>
              <a:rPr lang="he-IL" sz="2400" dirty="0">
                <a:latin typeface="David" panose="020E0502060401010101" pitchFamily="34" charset="-79"/>
                <a:cs typeface="David" panose="020E0502060401010101" pitchFamily="34" charset="-79"/>
              </a:rPr>
              <a:t>כל הורה יכול להזין את שם ביה"ס שבו לומד </a:t>
            </a:r>
            <a:r>
              <a:rPr lang="he-IL" sz="2400" dirty="0" smtClean="0">
                <a:latin typeface="David" panose="020E0502060401010101" pitchFamily="34" charset="-79"/>
                <a:cs typeface="David" panose="020E0502060401010101" pitchFamily="34" charset="-79"/>
              </a:rPr>
              <a:t>בנו ולראות </a:t>
            </a:r>
            <a:r>
              <a:rPr lang="he-IL" sz="2400" dirty="0">
                <a:latin typeface="David" panose="020E0502060401010101" pitchFamily="34" charset="-79"/>
                <a:cs typeface="David" panose="020E0502060401010101" pitchFamily="34" charset="-79"/>
              </a:rPr>
              <a:t>האם חוזר תשלומי הורים מאושר / לא מאושר.</a:t>
            </a:r>
            <a:endParaRPr lang="en-US" sz="2400" dirty="0">
              <a:latin typeface="David" panose="020E0502060401010101" pitchFamily="34" charset="-79"/>
              <a:cs typeface="David" panose="020E0502060401010101" pitchFamily="34" charset="-79"/>
            </a:endParaRPr>
          </a:p>
          <a:p>
            <a:endParaRPr lang="he-IL" sz="2400" dirty="0"/>
          </a:p>
          <a:p>
            <a:r>
              <a:rPr lang="he-IL" sz="2400" dirty="0"/>
              <a:t> </a:t>
            </a:r>
          </a:p>
        </p:txBody>
      </p:sp>
    </p:spTree>
    <p:extLst>
      <p:ext uri="{BB962C8B-B14F-4D97-AF65-F5344CB8AC3E}">
        <p14:creationId xmlns:p14="http://schemas.microsoft.com/office/powerpoint/2010/main" val="22781999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כותרת תחתונה 1"/>
          <p:cNvSpPr>
            <a:spLocks noGrp="1"/>
          </p:cNvSpPr>
          <p:nvPr>
            <p:ph type="ftr" sz="quarter" idx="11"/>
          </p:nvPr>
        </p:nvSpPr>
        <p:spPr/>
        <p:txBody>
          <a:bodyPr/>
          <a:lstStyle/>
          <a:p>
            <a:endParaRPr lang="he-IL" dirty="0">
              <a:solidFill>
                <a:prstClr val="black">
                  <a:tint val="75000"/>
                </a:prstClr>
              </a:solidFill>
            </a:endParaRPr>
          </a:p>
        </p:txBody>
      </p:sp>
      <p:sp>
        <p:nvSpPr>
          <p:cNvPr id="3" name="Rectangle 5"/>
          <p:cNvSpPr txBox="1">
            <a:spLocks noChangeArrowheads="1"/>
          </p:cNvSpPr>
          <p:nvPr/>
        </p:nvSpPr>
        <p:spPr>
          <a:xfrm>
            <a:off x="719505" y="836735"/>
            <a:ext cx="8050823" cy="704850"/>
          </a:xfrm>
          <a:prstGeom prst="rect">
            <a:avLst/>
          </a:prstGeom>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defRPr/>
            </a:pPr>
            <a:r>
              <a:rPr lang="he-IL" sz="5400" b="1" dirty="0" smtClean="0">
                <a:solidFill>
                  <a:srgbClr val="03495C"/>
                </a:solidFill>
                <a:effectLst>
                  <a:outerShdw blurRad="38100" dist="38100" dir="2700000" algn="tl">
                    <a:srgbClr val="C0C0C0"/>
                  </a:outerShdw>
                </a:effectLst>
                <a:cs typeface="+mn-cs"/>
              </a:rPr>
              <a:t>חוזר מנכ"ל תשלומי הורים</a:t>
            </a:r>
            <a:endParaRPr lang="en-US" sz="5400" b="1" dirty="0">
              <a:solidFill>
                <a:srgbClr val="03495C"/>
              </a:solidFill>
              <a:effectLst>
                <a:outerShdw blurRad="38100" dist="38100" dir="2700000" algn="tl">
                  <a:srgbClr val="C0C0C0"/>
                </a:outerShdw>
              </a:effectLst>
              <a:cs typeface="+mn-cs"/>
            </a:endParaRPr>
          </a:p>
        </p:txBody>
      </p:sp>
      <p:sp>
        <p:nvSpPr>
          <p:cNvPr id="4" name="מלבן 3"/>
          <p:cNvSpPr/>
          <p:nvPr/>
        </p:nvSpPr>
        <p:spPr>
          <a:xfrm>
            <a:off x="701536" y="1700808"/>
            <a:ext cx="8086760" cy="1200329"/>
          </a:xfrm>
          <a:prstGeom prst="rect">
            <a:avLst/>
          </a:prstGeom>
        </p:spPr>
        <p:txBody>
          <a:bodyPr wrap="square">
            <a:spAutoFit/>
          </a:bodyPr>
          <a:lstStyle/>
          <a:p>
            <a:pPr algn="just"/>
            <a:r>
              <a:rPr lang="he-IL" sz="2400" dirty="0" smtClean="0"/>
              <a:t>בחוזר מנכ"ל מפרסמים את גובה תשלומי ההורים שאושרו על ידי ועדת החינוך התרבות והספורט של הכנסת. בנוסף מתפרסמים בחוזרי מנכ"ל כללים ברורים לגבייה והנהלים המחייבים בנוגע </a:t>
            </a:r>
            <a:r>
              <a:rPr lang="he-IL" sz="2400" dirty="0"/>
              <a:t>לתשלומי </a:t>
            </a:r>
            <a:r>
              <a:rPr lang="he-IL" sz="2400" dirty="0" smtClean="0"/>
              <a:t>הורים. </a:t>
            </a:r>
            <a:endParaRPr lang="he-IL" sz="2400" dirty="0"/>
          </a:p>
        </p:txBody>
      </p:sp>
      <p:sp>
        <p:nvSpPr>
          <p:cNvPr id="5" name="מלבן 4"/>
          <p:cNvSpPr/>
          <p:nvPr/>
        </p:nvSpPr>
        <p:spPr>
          <a:xfrm>
            <a:off x="701536" y="3474581"/>
            <a:ext cx="8068791" cy="2677656"/>
          </a:xfrm>
          <a:prstGeom prst="rect">
            <a:avLst/>
          </a:prstGeom>
        </p:spPr>
        <p:txBody>
          <a:bodyPr wrap="square">
            <a:spAutoFit/>
          </a:bodyPr>
          <a:lstStyle/>
          <a:p>
            <a:pPr algn="just"/>
            <a:r>
              <a:rPr lang="he-IL" sz="2400" dirty="0"/>
              <a:t>הוראה זו </a:t>
            </a:r>
            <a:r>
              <a:rPr lang="he-IL" sz="2400" dirty="0" smtClean="0"/>
              <a:t>בחוזר מנכ"ל מסדירה </a:t>
            </a:r>
            <a:r>
              <a:rPr lang="he-IL" sz="2400" dirty="0"/>
              <a:t>את כל הקשור בגביית שכר לימוד ותשלומי הורים במוסדות חינוך מוכרים שאינם רשמיים, בגביית תשלומי הורים עבור מקצועות לימוד ברמה מוגברת בחטיבה העליונה, וכן בגביית תשלומי הורים במוסדות ייחודיים, רשמיים ומוכרים שאינם רשמיים, ובאופן שבו נדרש לקבל אישור לכך. ההוראה מבהירה מי רשאי לגבות שכר לימוד ודמי רישום, וכן את גובה שכר הלימוד, את הדרכים לקבלת אישור לגבייתו ואת דרכי גבייתו. </a:t>
            </a:r>
          </a:p>
        </p:txBody>
      </p:sp>
    </p:spTree>
    <p:extLst>
      <p:ext uri="{BB962C8B-B14F-4D97-AF65-F5344CB8AC3E}">
        <p14:creationId xmlns:p14="http://schemas.microsoft.com/office/powerpoint/2010/main" val="31949812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כותרת תחתונה 1"/>
          <p:cNvSpPr>
            <a:spLocks noGrp="1"/>
          </p:cNvSpPr>
          <p:nvPr>
            <p:ph type="ftr" sz="quarter" idx="11"/>
          </p:nvPr>
        </p:nvSpPr>
        <p:spPr/>
        <p:txBody>
          <a:bodyPr/>
          <a:lstStyle/>
          <a:p>
            <a:endParaRPr lang="he-IL" dirty="0">
              <a:solidFill>
                <a:prstClr val="black">
                  <a:tint val="75000"/>
                </a:prstClr>
              </a:solidFill>
            </a:endParaRPr>
          </a:p>
        </p:txBody>
      </p:sp>
      <p:sp>
        <p:nvSpPr>
          <p:cNvPr id="3" name="Rectangle 5"/>
          <p:cNvSpPr txBox="1">
            <a:spLocks noChangeArrowheads="1"/>
          </p:cNvSpPr>
          <p:nvPr/>
        </p:nvSpPr>
        <p:spPr>
          <a:xfrm>
            <a:off x="719505" y="836735"/>
            <a:ext cx="8050823" cy="704850"/>
          </a:xfrm>
          <a:prstGeom prst="rect">
            <a:avLst/>
          </a:prstGeom>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defRPr/>
            </a:pPr>
            <a:r>
              <a:rPr lang="he-IL" sz="4800" b="1" dirty="0" smtClean="0">
                <a:solidFill>
                  <a:srgbClr val="03495C"/>
                </a:solidFill>
                <a:effectLst>
                  <a:outerShdw blurRad="38100" dist="38100" dir="2700000" algn="tl">
                    <a:srgbClr val="C0C0C0"/>
                  </a:outerShdw>
                </a:effectLst>
                <a:cs typeface="+mn-cs"/>
              </a:rPr>
              <a:t>חוזר מנכ"ל תשלומי הורים </a:t>
            </a:r>
            <a:r>
              <a:rPr lang="he-IL" sz="4800" b="1" dirty="0" err="1" smtClean="0">
                <a:solidFill>
                  <a:srgbClr val="03495C"/>
                </a:solidFill>
                <a:effectLst>
                  <a:outerShdw blurRad="38100" dist="38100" dir="2700000" algn="tl">
                    <a:srgbClr val="C0C0C0"/>
                  </a:outerShdw>
                </a:effectLst>
                <a:cs typeface="+mn-cs"/>
              </a:rPr>
              <a:t>לחמ"ד</a:t>
            </a:r>
            <a:endParaRPr lang="en-US" sz="4800" b="1" dirty="0">
              <a:solidFill>
                <a:srgbClr val="03495C"/>
              </a:solidFill>
              <a:effectLst>
                <a:outerShdw blurRad="38100" dist="38100" dir="2700000" algn="tl">
                  <a:srgbClr val="C0C0C0"/>
                </a:outerShdw>
              </a:effectLst>
              <a:cs typeface="+mn-cs"/>
            </a:endParaRPr>
          </a:p>
        </p:txBody>
      </p:sp>
      <p:sp>
        <p:nvSpPr>
          <p:cNvPr id="8" name="Rectangle 1"/>
          <p:cNvSpPr>
            <a:spLocks noChangeArrowheads="1"/>
          </p:cNvSpPr>
          <p:nvPr/>
        </p:nvSpPr>
        <p:spPr bwMode="auto">
          <a:xfrm>
            <a:off x="2095500" y="37226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he-IL" sz="1800" b="0" i="0" u="none" strike="noStrike" cap="none" normalizeH="0" baseline="0" smtClean="0">
                <a:ln>
                  <a:noFill/>
                </a:ln>
                <a:solidFill>
                  <a:schemeClr val="tx1"/>
                </a:solidFill>
                <a:effectLst/>
                <a:latin typeface="Arial" pitchFamily="34" charset="0"/>
                <a:cs typeface="Arial" pitchFamily="34" charset="0"/>
              </a:rPr>
              <a:t/>
            </a:r>
            <a:br>
              <a:rPr kumimoji="0" lang="he-IL" sz="1800" b="0" i="0" u="none" strike="noStrike" cap="none" normalizeH="0" baseline="0" smtClean="0">
                <a:ln>
                  <a:noFill/>
                </a:ln>
                <a:solidFill>
                  <a:schemeClr val="tx1"/>
                </a:solidFill>
                <a:effectLst/>
                <a:latin typeface="Arial" pitchFamily="34" charset="0"/>
                <a:cs typeface="Arial" pitchFamily="34" charset="0"/>
              </a:rPr>
            </a:br>
            <a:endParaRPr kumimoji="0" lang="he-IL" sz="1800" b="0" i="0" u="none" strike="noStrike" cap="none" normalizeH="0" baseline="0" smtClean="0">
              <a:ln>
                <a:noFill/>
              </a:ln>
              <a:solidFill>
                <a:schemeClr val="tx1"/>
              </a:solidFill>
              <a:effectLst/>
              <a:latin typeface="Arial" pitchFamily="34" charset="0"/>
              <a:cs typeface="Arial" pitchFamily="34" charset="0"/>
            </a:endParaRPr>
          </a:p>
        </p:txBody>
      </p:sp>
      <p:sp>
        <p:nvSpPr>
          <p:cNvPr id="9" name="מלבן 8"/>
          <p:cNvSpPr/>
          <p:nvPr/>
        </p:nvSpPr>
        <p:spPr>
          <a:xfrm>
            <a:off x="971600" y="1628800"/>
            <a:ext cx="7596336" cy="830997"/>
          </a:xfrm>
          <a:prstGeom prst="rect">
            <a:avLst/>
          </a:prstGeom>
        </p:spPr>
        <p:txBody>
          <a:bodyPr wrap="square">
            <a:spAutoFit/>
          </a:bodyPr>
          <a:lstStyle/>
          <a:p>
            <a:r>
              <a:rPr lang="he-IL" sz="2400" b="1" dirty="0">
                <a:solidFill>
                  <a:srgbClr val="03495C"/>
                </a:solidFill>
                <a:latin typeface="Arial"/>
              </a:rPr>
              <a:t>3.11-16</a:t>
            </a:r>
            <a:r>
              <a:rPr lang="he-IL" sz="2400" dirty="0">
                <a:solidFill>
                  <a:srgbClr val="03495C"/>
                </a:solidFill>
              </a:rPr>
              <a:t>  </a:t>
            </a:r>
            <a:r>
              <a:rPr lang="he-IL" sz="2400" b="1" dirty="0">
                <a:solidFill>
                  <a:srgbClr val="03495C"/>
                </a:solidFill>
                <a:latin typeface="Arial"/>
              </a:rPr>
              <a:t>תשלומי הורים עבור תכנית לימודים נוספת תורנית במוסדות חינוך ממלכתיים-דתיים</a:t>
            </a:r>
            <a:endParaRPr lang="he-IL" sz="2400" dirty="0">
              <a:solidFill>
                <a:srgbClr val="03495C"/>
              </a:solidFill>
            </a:endParaRPr>
          </a:p>
        </p:txBody>
      </p:sp>
      <p:sp>
        <p:nvSpPr>
          <p:cNvPr id="10" name="מלבן 9"/>
          <p:cNvSpPr/>
          <p:nvPr/>
        </p:nvSpPr>
        <p:spPr>
          <a:xfrm>
            <a:off x="467544" y="2451211"/>
            <a:ext cx="8010128" cy="4154984"/>
          </a:xfrm>
          <a:prstGeom prst="rect">
            <a:avLst/>
          </a:prstGeom>
        </p:spPr>
        <p:txBody>
          <a:bodyPr wrap="square">
            <a:spAutoFit/>
          </a:bodyPr>
          <a:lstStyle/>
          <a:p>
            <a:pPr algn="just">
              <a:lnSpc>
                <a:spcPct val="150000"/>
              </a:lnSpc>
            </a:pPr>
            <a:r>
              <a:rPr lang="he-IL" sz="2200" dirty="0"/>
              <a:t>הוראה זו מסדירה את כל הקשור בתשלומי הורים עבור </a:t>
            </a:r>
            <a:r>
              <a:rPr lang="he-IL" sz="2200" dirty="0" err="1"/>
              <a:t>תל"ן</a:t>
            </a:r>
            <a:r>
              <a:rPr lang="he-IL" sz="2200" dirty="0"/>
              <a:t> תורנית בדרגי </a:t>
            </a:r>
            <a:r>
              <a:rPr lang="he-IL" sz="2200" dirty="0" smtClean="0"/>
              <a:t>החינוך השונים, </a:t>
            </a:r>
            <a:r>
              <a:rPr lang="he-IL" sz="2200" dirty="0"/>
              <a:t>מגבילה את הסכומים המותרים לגבייה במסגרת זו מתוך מגמה להפחית אותם ככל האפשר, מציבה כללים לשקיפות כלפי ההורים במוסד החינוכי, וכן קובעת כללים לפעולה לשם קבלת האישור והפעלת התכנית על פיו בלבד, באחריות ישירה של מנהל המוסד החינוכי</a:t>
            </a:r>
            <a:r>
              <a:rPr lang="he-IL" sz="2200" dirty="0" smtClean="0"/>
              <a:t>.</a:t>
            </a:r>
          </a:p>
          <a:p>
            <a:pPr algn="just">
              <a:lnSpc>
                <a:spcPct val="150000"/>
              </a:lnSpc>
            </a:pPr>
            <a:endParaRPr lang="he-IL" sz="2200" dirty="0" smtClean="0"/>
          </a:p>
          <a:p>
            <a:pPr algn="just">
              <a:lnSpc>
                <a:spcPct val="150000"/>
              </a:lnSpc>
            </a:pPr>
            <a:r>
              <a:rPr lang="he-IL" sz="2200" dirty="0" smtClean="0"/>
              <a:t>הוראות אלה הוחלו לגבי כל בית ספר המבקש לקיים </a:t>
            </a:r>
            <a:r>
              <a:rPr lang="he-IL" sz="2200" dirty="0" err="1" smtClean="0"/>
              <a:t>תל"ן</a:t>
            </a:r>
            <a:r>
              <a:rPr lang="he-IL" sz="2200" dirty="0" smtClean="0"/>
              <a:t> תורני, לרבות במגזר החרדי.</a:t>
            </a:r>
            <a:endParaRPr lang="he-IL" sz="2200" dirty="0"/>
          </a:p>
        </p:txBody>
      </p:sp>
    </p:spTree>
    <p:extLst>
      <p:ext uri="{BB962C8B-B14F-4D97-AF65-F5344CB8AC3E}">
        <p14:creationId xmlns:p14="http://schemas.microsoft.com/office/powerpoint/2010/main" val="41414653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0" y="413792"/>
            <a:ext cx="9144000" cy="1143000"/>
          </a:xfrm>
        </p:spPr>
        <p:txBody>
          <a:bodyPr>
            <a:noAutofit/>
          </a:bodyPr>
          <a:lstStyle/>
          <a:p>
            <a:pPr algn="ctr"/>
            <a:r>
              <a:rPr lang="he-IL" sz="4400" b="1" dirty="0" smtClean="0">
                <a:solidFill>
                  <a:srgbClr val="03495C"/>
                </a:solidFill>
                <a:effectLst>
                  <a:outerShdw blurRad="38100" dist="38100" dir="2700000" algn="tl">
                    <a:srgbClr val="C0C0C0"/>
                  </a:outerShdw>
                </a:effectLst>
                <a:cs typeface="+mn-cs"/>
              </a:rPr>
              <a:t>שינוי מרכזי בחוזר מנכ"ל –תשלומי הורים </a:t>
            </a:r>
            <a:endParaRPr lang="he-IL" sz="4400" b="1" dirty="0">
              <a:solidFill>
                <a:srgbClr val="03495C"/>
              </a:solidFill>
              <a:cs typeface="+mn-cs"/>
            </a:endParaRPr>
          </a:p>
        </p:txBody>
      </p:sp>
      <p:pic>
        <p:nvPicPr>
          <p:cNvPr id="6" name="מציין מיקום תוכן 5"/>
          <p:cNvPicPr>
            <a:picLocks noGrp="1" noChangeAspect="1"/>
          </p:cNvPicPr>
          <p:nvPr>
            <p:ph idx="1"/>
          </p:nvPr>
        </p:nvPicPr>
        <p:blipFill rotWithShape="1">
          <a:blip r:embed="rId2">
            <a:extLst>
              <a:ext uri="{BEBA8EAE-BF5A-486C-A8C5-ECC9F3942E4B}">
                <a14:imgProps xmlns:a14="http://schemas.microsoft.com/office/drawing/2010/main">
                  <a14:imgLayer r:embed="rId3">
                    <a14:imgEffect>
                      <a14:sharpenSoften amount="25000"/>
                    </a14:imgEffect>
                    <a14:imgEffect>
                      <a14:brightnessContrast bright="-40000" contrast="20000"/>
                    </a14:imgEffect>
                  </a14:imgLayer>
                </a14:imgProps>
              </a:ext>
            </a:extLst>
          </a:blip>
          <a:srcRect l="60253" t="29111" r="10013" b="8551"/>
          <a:stretch/>
        </p:blipFill>
        <p:spPr>
          <a:xfrm>
            <a:off x="287524" y="1437576"/>
            <a:ext cx="8568952" cy="5283899"/>
          </a:xfrm>
          <a:prstGeom prst="rect">
            <a:avLst/>
          </a:prstGeom>
        </p:spPr>
      </p:pic>
      <p:sp>
        <p:nvSpPr>
          <p:cNvPr id="4" name="מציין מיקום של כותרת תחתונה 3"/>
          <p:cNvSpPr>
            <a:spLocks noGrp="1"/>
          </p:cNvSpPr>
          <p:nvPr>
            <p:ph type="ftr" sz="quarter" idx="4294967295"/>
          </p:nvPr>
        </p:nvSpPr>
        <p:spPr>
          <a:xfrm>
            <a:off x="2667000" y="6356350"/>
            <a:ext cx="3352800" cy="365125"/>
          </a:xfrm>
        </p:spPr>
        <p:txBody>
          <a:bodyPr/>
          <a:lstStyle/>
          <a:p>
            <a:endParaRPr lang="he-IL" dirty="0">
              <a:solidFill>
                <a:prstClr val="black">
                  <a:tint val="75000"/>
                </a:prstClr>
              </a:solidFill>
            </a:endParaRPr>
          </a:p>
        </p:txBody>
      </p:sp>
    </p:spTree>
    <p:extLst>
      <p:ext uri="{BB962C8B-B14F-4D97-AF65-F5344CB8AC3E}">
        <p14:creationId xmlns:p14="http://schemas.microsoft.com/office/powerpoint/2010/main" val="381663792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כותרת תחתונה 1"/>
          <p:cNvSpPr>
            <a:spLocks noGrp="1"/>
          </p:cNvSpPr>
          <p:nvPr>
            <p:ph type="ftr" sz="quarter" idx="11"/>
          </p:nvPr>
        </p:nvSpPr>
        <p:spPr/>
        <p:txBody>
          <a:bodyPr/>
          <a:lstStyle/>
          <a:p>
            <a:endParaRPr lang="he-IL" dirty="0">
              <a:solidFill>
                <a:prstClr val="black">
                  <a:tint val="75000"/>
                </a:prstClr>
              </a:solidFill>
            </a:endParaRPr>
          </a:p>
        </p:txBody>
      </p:sp>
      <p:sp>
        <p:nvSpPr>
          <p:cNvPr id="3" name="Rectangle 5"/>
          <p:cNvSpPr txBox="1">
            <a:spLocks noChangeArrowheads="1"/>
          </p:cNvSpPr>
          <p:nvPr/>
        </p:nvSpPr>
        <p:spPr>
          <a:xfrm>
            <a:off x="719505" y="836735"/>
            <a:ext cx="8050823" cy="704850"/>
          </a:xfrm>
          <a:prstGeom prst="rect">
            <a:avLst/>
          </a:prstGeom>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defRPr/>
            </a:pPr>
            <a:r>
              <a:rPr lang="he-IL" sz="5400" b="1" dirty="0" smtClean="0">
                <a:solidFill>
                  <a:srgbClr val="03495C"/>
                </a:solidFill>
                <a:effectLst>
                  <a:outerShdw blurRad="38100" dist="38100" dir="2700000" algn="tl">
                    <a:srgbClr val="C0C0C0"/>
                  </a:outerShdw>
                </a:effectLst>
                <a:cs typeface="+mn-cs"/>
              </a:rPr>
              <a:t>מערכת אפיק</a:t>
            </a:r>
            <a:endParaRPr lang="en-US" sz="5400" b="1" dirty="0">
              <a:solidFill>
                <a:srgbClr val="03495C"/>
              </a:solidFill>
              <a:effectLst>
                <a:outerShdw blurRad="38100" dist="38100" dir="2700000" algn="tl">
                  <a:srgbClr val="C0C0C0"/>
                </a:outerShdw>
              </a:effectLst>
              <a:cs typeface="+mn-cs"/>
            </a:endParaRPr>
          </a:p>
        </p:txBody>
      </p:sp>
      <p:pic>
        <p:nvPicPr>
          <p:cNvPr id="1026" name="Picture 2"/>
          <p:cNvPicPr>
            <a:picLocks noChangeAspect="1" noChangeArrowheads="1"/>
          </p:cNvPicPr>
          <p:nvPr/>
        </p:nvPicPr>
        <p:blipFill rotWithShape="1">
          <a:blip r:embed="rId2">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rcRect l="42146" t="7388" r="8250" b="4847"/>
          <a:stretch/>
        </p:blipFill>
        <p:spPr bwMode="auto">
          <a:xfrm>
            <a:off x="1979712" y="35191"/>
            <a:ext cx="5904656" cy="6702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792718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67544" y="692696"/>
            <a:ext cx="8229600" cy="1143000"/>
          </a:xfrm>
        </p:spPr>
        <p:txBody>
          <a:bodyPr>
            <a:normAutofit/>
          </a:bodyPr>
          <a:lstStyle/>
          <a:p>
            <a:pPr algn="ctr"/>
            <a:r>
              <a:rPr lang="he-IL" sz="5400" b="1" dirty="0" smtClean="0">
                <a:cs typeface="+mn-cs"/>
              </a:rPr>
              <a:t>ועדת חריגים - מחוזית וארצית	</a:t>
            </a:r>
            <a:endParaRPr lang="he-IL" sz="5400" b="1" dirty="0">
              <a:cs typeface="+mn-cs"/>
            </a:endParaRPr>
          </a:p>
        </p:txBody>
      </p:sp>
      <p:sp>
        <p:nvSpPr>
          <p:cNvPr id="3" name="מציין מיקום תוכן 2"/>
          <p:cNvSpPr>
            <a:spLocks noGrp="1"/>
          </p:cNvSpPr>
          <p:nvPr>
            <p:ph idx="1"/>
          </p:nvPr>
        </p:nvSpPr>
        <p:spPr/>
        <p:txBody>
          <a:bodyPr>
            <a:normAutofit fontScale="92500" lnSpcReduction="10000"/>
          </a:bodyPr>
          <a:lstStyle/>
          <a:p>
            <a:r>
              <a:rPr lang="he-IL" dirty="0" smtClean="0"/>
              <a:t>במסגרת ההסדרה של גביית תשלומי הורים מתקיימות ועדות חריגים שבסמכותן לאשר מתווה הפחתה עד להעמידה בהוראות חוזר מנכ"ל. בכל מחוז של משרד החינוך מתקיימת ועדת חריגים שבסמכותה לדון בבתי ספר שגובים 6800 ₪.</a:t>
            </a:r>
          </a:p>
          <a:p>
            <a:pPr marL="0" indent="0">
              <a:buNone/>
            </a:pPr>
            <a:r>
              <a:rPr lang="he-IL" dirty="0" smtClean="0"/>
              <a:t>    למשל, במחוז ירושלים דנו בעניינם של 33 מוסדות .</a:t>
            </a:r>
          </a:p>
          <a:p>
            <a:r>
              <a:rPr lang="he-IL" b="1" dirty="0" smtClean="0"/>
              <a:t>ועדת חריגים ארצית </a:t>
            </a:r>
            <a:r>
              <a:rPr lang="he-IL" dirty="0" smtClean="0"/>
              <a:t>דנה במוסדות שחורגים מהסכום המקסימלי אשר בסמכות המחוז וכן למוסדות ייחודיים (דמוקרטיים וכו') עד כה נדנו בוועדה 82 מוסדות .</a:t>
            </a:r>
          </a:p>
          <a:p>
            <a:r>
              <a:rPr lang="he-IL" dirty="0" smtClean="0"/>
              <a:t>הועדות בודקות את היקף הגבייה, הצורך , ומהי התמורה הניתנת לתלמידים ומאשרת בהתאם לכך. </a:t>
            </a:r>
          </a:p>
          <a:p>
            <a:r>
              <a:rPr lang="he-IL" dirty="0" smtClean="0"/>
              <a:t>ועדות החריגים מוסמכות לאשר </a:t>
            </a:r>
            <a:r>
              <a:rPr lang="he-IL" b="1" dirty="0" smtClean="0"/>
              <a:t>מתווה הפחתה בלבד</a:t>
            </a:r>
            <a:r>
              <a:rPr lang="he-IL" dirty="0" smtClean="0"/>
              <a:t>, ולא נועדו לאשר חריגות קבועות מחוזר התשלומים.  </a:t>
            </a:r>
            <a:endParaRPr lang="he-IL" dirty="0"/>
          </a:p>
        </p:txBody>
      </p:sp>
      <p:sp>
        <p:nvSpPr>
          <p:cNvPr id="4" name="מציין מיקום של כותרת תחתונה 3"/>
          <p:cNvSpPr>
            <a:spLocks noGrp="1"/>
          </p:cNvSpPr>
          <p:nvPr>
            <p:ph type="ftr" sz="quarter" idx="4294967295"/>
          </p:nvPr>
        </p:nvSpPr>
        <p:spPr>
          <a:xfrm>
            <a:off x="2667000" y="6356350"/>
            <a:ext cx="3352800" cy="365125"/>
          </a:xfrm>
        </p:spPr>
        <p:txBody>
          <a:bodyPr/>
          <a:lstStyle/>
          <a:p>
            <a:endParaRPr lang="he-IL" dirty="0">
              <a:solidFill>
                <a:prstClr val="black">
                  <a:tint val="75000"/>
                </a:prstClr>
              </a:solidFill>
            </a:endParaRPr>
          </a:p>
        </p:txBody>
      </p:sp>
    </p:spTree>
    <p:extLst>
      <p:ext uri="{BB962C8B-B14F-4D97-AF65-F5344CB8AC3E}">
        <p14:creationId xmlns:p14="http://schemas.microsoft.com/office/powerpoint/2010/main" val="280083097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50503" y="478280"/>
            <a:ext cx="8229600" cy="1143000"/>
          </a:xfrm>
        </p:spPr>
        <p:txBody>
          <a:bodyPr>
            <a:normAutofit/>
          </a:bodyPr>
          <a:lstStyle/>
          <a:p>
            <a:pPr algn="ctr"/>
            <a:r>
              <a:rPr lang="he-IL" sz="5400" b="1" dirty="0" smtClean="0">
                <a:cs typeface="+mn-cs"/>
              </a:rPr>
              <a:t>אכיפת תשלומי הורים</a:t>
            </a:r>
            <a:endParaRPr lang="he-IL" sz="5400" b="1" dirty="0">
              <a:cs typeface="+mn-cs"/>
            </a:endParaRPr>
          </a:p>
        </p:txBody>
      </p:sp>
      <p:sp>
        <p:nvSpPr>
          <p:cNvPr id="4" name="מציין מיקום של כותרת תחתונה 3"/>
          <p:cNvSpPr>
            <a:spLocks noGrp="1"/>
          </p:cNvSpPr>
          <p:nvPr>
            <p:ph type="ftr" sz="quarter" idx="4294967295"/>
          </p:nvPr>
        </p:nvSpPr>
        <p:spPr>
          <a:xfrm>
            <a:off x="2667000" y="6356350"/>
            <a:ext cx="3352800" cy="365125"/>
          </a:xfrm>
        </p:spPr>
        <p:txBody>
          <a:bodyPr/>
          <a:lstStyle/>
          <a:p>
            <a:endParaRPr lang="he-IL" dirty="0">
              <a:solidFill>
                <a:prstClr val="black">
                  <a:tint val="75000"/>
                </a:prstClr>
              </a:solidFill>
            </a:endParaRPr>
          </a:p>
        </p:txBody>
      </p:sp>
      <p:sp>
        <p:nvSpPr>
          <p:cNvPr id="6" name="מלבן 5"/>
          <p:cNvSpPr/>
          <p:nvPr/>
        </p:nvSpPr>
        <p:spPr>
          <a:xfrm>
            <a:off x="251520" y="2204864"/>
            <a:ext cx="8454243" cy="3093154"/>
          </a:xfrm>
          <a:prstGeom prst="rect">
            <a:avLst/>
          </a:prstGeom>
        </p:spPr>
        <p:txBody>
          <a:bodyPr wrap="square">
            <a:spAutoFit/>
          </a:bodyPr>
          <a:lstStyle/>
          <a:p>
            <a:pPr>
              <a:lnSpc>
                <a:spcPct val="150000"/>
              </a:lnSpc>
            </a:pPr>
            <a:r>
              <a:rPr lang="he-IL" sz="2600" b="1" dirty="0" smtClean="0"/>
              <a:t>משרד החינוך מקיים בקרה ופיקוח על גביית שכר הלימוד.</a:t>
            </a:r>
          </a:p>
          <a:p>
            <a:pPr>
              <a:lnSpc>
                <a:spcPct val="150000"/>
              </a:lnSpc>
            </a:pPr>
            <a:r>
              <a:rPr lang="he-IL" sz="2600" b="1" dirty="0" smtClean="0"/>
              <a:t>חוזר המנכ"ל מפרט את האמצעים השונים לאכיפת ההוראות, כך</a:t>
            </a:r>
          </a:p>
          <a:p>
            <a:pPr>
              <a:lnSpc>
                <a:spcPct val="150000"/>
              </a:lnSpc>
            </a:pPr>
            <a:r>
              <a:rPr lang="he-IL" sz="2600" b="1" dirty="0" smtClean="0"/>
              <a:t>למשל משרד החינוך יכול לשקול הפסקה או הפחתה של תקצוב שמועבר לבית הספר.  כמו כן המשרד יכול לשקול העמדה לדין משמעתי של מנהל בית ספר.</a:t>
            </a:r>
          </a:p>
        </p:txBody>
      </p:sp>
    </p:spTree>
    <p:extLst>
      <p:ext uri="{BB962C8B-B14F-4D97-AF65-F5344CB8AC3E}">
        <p14:creationId xmlns:p14="http://schemas.microsoft.com/office/powerpoint/2010/main" val="2037001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50503" y="478280"/>
            <a:ext cx="8229600" cy="1143000"/>
          </a:xfrm>
        </p:spPr>
        <p:txBody>
          <a:bodyPr>
            <a:normAutofit/>
          </a:bodyPr>
          <a:lstStyle/>
          <a:p>
            <a:pPr algn="ctr"/>
            <a:r>
              <a:rPr lang="he-IL" sz="5400" b="1" dirty="0" smtClean="0">
                <a:cs typeface="+mn-cs"/>
              </a:rPr>
              <a:t>אגף אכיפה - תשלומי הורים</a:t>
            </a:r>
            <a:endParaRPr lang="he-IL" sz="5400" b="1" dirty="0">
              <a:cs typeface="+mn-cs"/>
            </a:endParaRPr>
          </a:p>
        </p:txBody>
      </p:sp>
      <p:sp>
        <p:nvSpPr>
          <p:cNvPr id="3" name="מלבן 2"/>
          <p:cNvSpPr/>
          <p:nvPr/>
        </p:nvSpPr>
        <p:spPr>
          <a:xfrm>
            <a:off x="683568" y="1456521"/>
            <a:ext cx="8190656" cy="5016758"/>
          </a:xfrm>
          <a:prstGeom prst="rect">
            <a:avLst/>
          </a:prstGeom>
        </p:spPr>
        <p:txBody>
          <a:bodyPr wrap="square">
            <a:spAutoFit/>
          </a:bodyPr>
          <a:lstStyle/>
          <a:p>
            <a:pPr algn="just">
              <a:spcBef>
                <a:spcPts val="600"/>
              </a:spcBef>
            </a:pPr>
            <a:r>
              <a:rPr lang="he-IL" sz="2000" dirty="0" smtClean="0"/>
              <a:t>אגף אכיפה פועל על מנת לוודא שמוסדות החינוך פועלים לפי חוזר מנכ"ל תשלומי הורים. במידה ונמצא מוסד חינוך הפועל </a:t>
            </a:r>
            <a:r>
              <a:rPr lang="he-IL" sz="2000" dirty="0"/>
              <a:t>בניגוד להוראות חוזר זה – לרבות ביצוע הליכים מטעים, הצגת מצגים כוזבים, גביית סכומים העולים על הסכומים המדווחים והמאושרים או גבייה בלא דיווח מפורט או ללא דיווח – </a:t>
            </a:r>
            <a:r>
              <a:rPr lang="he-IL" sz="2000" dirty="0" smtClean="0"/>
              <a:t>ישקול לנקוט משרד </a:t>
            </a:r>
            <a:r>
              <a:rPr lang="he-IL" sz="2000" dirty="0"/>
              <a:t>החינוך את ההליכים הבאים, כולם או חלקם:</a:t>
            </a:r>
          </a:p>
          <a:p>
            <a:pPr algn="just">
              <a:spcBef>
                <a:spcPts val="600"/>
              </a:spcBef>
            </a:pPr>
            <a:r>
              <a:rPr lang="he-IL" sz="2000" dirty="0"/>
              <a:t>-    הפסקת התקצוב לשנת לימודים אחת</a:t>
            </a:r>
          </a:p>
          <a:p>
            <a:pPr algn="just">
              <a:spcBef>
                <a:spcPts val="600"/>
              </a:spcBef>
            </a:pPr>
            <a:r>
              <a:rPr lang="he-IL" sz="2000" dirty="0"/>
              <a:t>-    קיזוז תשלומים שנגבו ביתר מן התשלומים המגיעים למוסד ממשרד החינוך</a:t>
            </a:r>
          </a:p>
          <a:p>
            <a:pPr algn="just">
              <a:spcBef>
                <a:spcPts val="600"/>
              </a:spcBef>
            </a:pPr>
            <a:r>
              <a:rPr lang="he-IL" sz="2000" dirty="0"/>
              <a:t>-    דרישה להשבת הכספים שנגבו ביתר להורי התלמידים</a:t>
            </a:r>
          </a:p>
          <a:p>
            <a:pPr algn="just">
              <a:spcBef>
                <a:spcPts val="600"/>
              </a:spcBef>
            </a:pPr>
            <a:r>
              <a:rPr lang="he-IL" sz="2000" dirty="0"/>
              <a:t>-    הגשת תביעת השבה נגד הבעלות על המוסד</a:t>
            </a:r>
          </a:p>
          <a:p>
            <a:pPr algn="just">
              <a:spcBef>
                <a:spcPts val="600"/>
              </a:spcBef>
            </a:pPr>
            <a:r>
              <a:rPr lang="he-IL" sz="2000" dirty="0"/>
              <a:t>-    הפחתת שיעור התקצוב של המוסד</a:t>
            </a:r>
          </a:p>
          <a:p>
            <a:pPr algn="just">
              <a:spcBef>
                <a:spcPts val="600"/>
              </a:spcBef>
            </a:pPr>
            <a:r>
              <a:rPr lang="he-IL" sz="2000" dirty="0"/>
              <a:t>-    ביטול אישור העסקה של מנהל המוסד או התלייתו</a:t>
            </a:r>
          </a:p>
          <a:p>
            <a:pPr algn="just">
              <a:spcBef>
                <a:spcPts val="600"/>
              </a:spcBef>
            </a:pPr>
            <a:r>
              <a:rPr lang="he-IL" sz="2000" dirty="0"/>
              <a:t>-    ביטול אישור </a:t>
            </a:r>
            <a:r>
              <a:rPr lang="he-IL" sz="2000" dirty="0" smtClean="0"/>
              <a:t>הייחודיות או ביטול </a:t>
            </a:r>
            <a:r>
              <a:rPr lang="he-IL" sz="2000" dirty="0"/>
              <a:t>רישיונו של המוסד</a:t>
            </a:r>
            <a:r>
              <a:rPr lang="he-IL" sz="2000" dirty="0" smtClean="0"/>
              <a:t>.</a:t>
            </a:r>
          </a:p>
          <a:p>
            <a:pPr algn="just">
              <a:spcBef>
                <a:spcPts val="600"/>
              </a:spcBef>
            </a:pPr>
            <a:r>
              <a:rPr lang="he-IL" sz="2000" b="1" dirty="0" smtClean="0"/>
              <a:t>עד כה נפתחו באגף אכיפה 41 תיקי בדיקה בנושא תשלומי הורים חלקם בדיקות יזומות וחלקם  על בסיס תלונות הורים.</a:t>
            </a:r>
            <a:endParaRPr lang="he-IL" sz="2000" b="1" dirty="0"/>
          </a:p>
        </p:txBody>
      </p:sp>
    </p:spTree>
    <p:extLst>
      <p:ext uri="{BB962C8B-B14F-4D97-AF65-F5344CB8AC3E}">
        <p14:creationId xmlns:p14="http://schemas.microsoft.com/office/powerpoint/2010/main" val="61105487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זרימה">
  <a:themeElements>
    <a:clrScheme name="זרימה">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זרימה">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זרימה">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1270DB6-3B0C-4597-843C-B8A15EAED690}"/>
</file>

<file path=customXml/itemProps2.xml><?xml version="1.0" encoding="utf-8"?>
<ds:datastoreItem xmlns:ds="http://schemas.openxmlformats.org/officeDocument/2006/customXml" ds:itemID="{E650E2CD-EAD2-4528-BDEF-9FA0DFF58B14}"/>
</file>

<file path=customXml/itemProps3.xml><?xml version="1.0" encoding="utf-8"?>
<ds:datastoreItem xmlns:ds="http://schemas.openxmlformats.org/officeDocument/2006/customXml" ds:itemID="{8CD5BAF6-A7D4-4C63-8677-027AB7DFAFFD}"/>
</file>

<file path=docProps/app.xml><?xml version="1.0" encoding="utf-8"?>
<Properties xmlns="http://schemas.openxmlformats.org/officeDocument/2006/extended-properties" xmlns:vt="http://schemas.openxmlformats.org/officeDocument/2006/docPropsVTypes">
  <Template/>
  <TotalTime>59673</TotalTime>
  <Words>621</Words>
  <Application>Microsoft Office PowerPoint</Application>
  <PresentationFormat>‫הצגה על המסך (4:3)</PresentationFormat>
  <Paragraphs>48</Paragraphs>
  <Slides>10</Slides>
  <Notes>2</Notes>
  <HiddenSlides>0</HiddenSlides>
  <MMClips>0</MMClips>
  <ScaleCrop>false</ScaleCrop>
  <HeadingPairs>
    <vt:vector size="4" baseType="variant">
      <vt:variant>
        <vt:lpstr>ערכת נושא</vt:lpstr>
      </vt:variant>
      <vt:variant>
        <vt:i4>1</vt:i4>
      </vt:variant>
      <vt:variant>
        <vt:lpstr>כותרות שקופיות</vt:lpstr>
      </vt:variant>
      <vt:variant>
        <vt:i4>10</vt:i4>
      </vt:variant>
    </vt:vector>
  </HeadingPairs>
  <TitlesOfParts>
    <vt:vector size="11" baseType="lpstr">
      <vt:lpstr>זרימה</vt:lpstr>
      <vt:lpstr>מצגת של PowerPoint</vt:lpstr>
      <vt:lpstr>תשלומי הורים</vt:lpstr>
      <vt:lpstr>מצגת של PowerPoint</vt:lpstr>
      <vt:lpstr>מצגת של PowerPoint</vt:lpstr>
      <vt:lpstr>מצגת של PowerPoint</vt:lpstr>
      <vt:lpstr>שינוי מרכזי בחוזר מנכ"ל –תשלומי הורים </vt:lpstr>
      <vt:lpstr>מצגת של PowerPoint</vt:lpstr>
      <vt:lpstr>ועדת חריגים - מחוזית וארצית </vt:lpstr>
      <vt:lpstr>אכיפת תשלומי הורים</vt:lpstr>
      <vt:lpstr>אגף אכיפה - תשלומי הורים</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מצגת של PowerPoint</dc:title>
  <dc:creator>moe</dc:creator>
  <cp:lastModifiedBy>גילה מטלוב</cp:lastModifiedBy>
  <cp:revision>1185</cp:revision>
  <cp:lastPrinted>2015-08-23T10:16:10Z</cp:lastPrinted>
  <dcterms:created xsi:type="dcterms:W3CDTF">2012-03-25T11:55:39Z</dcterms:created>
  <dcterms:modified xsi:type="dcterms:W3CDTF">2016-06-09T11:37:57Z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y fmtid="{D5CDD505-2E9C-101B-9397-08002B2CF9AE}" pid="3" name="SanhedrinDocumentType">
    <vt:r8>88</vt:r8>
  </property>
  <property fmtid="{D5CDD505-2E9C-101B-9397-08002B2CF9AE}" pid="4" name="SanhedrinItemID">
    <vt:r8>2003169</vt:r8>
  </property>
</Properties>
</file>