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s/slide2.xml" ContentType="application/vnd.openxmlformats-officedocument.presentationml.slide+xml"/>
  <Override PartName="/ppt/slides/slide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xml" ContentType="application/vnd.openxmlformats-officedocument.presentationml.slide+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Masters/slideMaster2.xml" ContentType="application/vnd.openxmlformats-officedocument.presentationml.slideMaster+xml"/>
  <Override PartName="/ppt/slideLayouts/slideLayout14.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Layouts/slideLayout6.xml" ContentType="application/vnd.openxmlformats-officedocument.presentationml.slideLayout+xml"/>
  <Override PartName="/ppt/notesSlides/notesSlide2.xml" ContentType="application/vnd.openxmlformats-officedocument.presentationml.notesSlide+xml"/>
  <Override PartName="/ppt/slideLayouts/slideLayout7.xml" ContentType="application/vnd.openxmlformats-officedocument.presentationml.slideLayout+xml"/>
  <Override PartName="/ppt/charts/colors1.xml" ContentType="application/vnd.ms-office.chartcolorstyle+xml"/>
  <Override PartName="/ppt/charts/chart1.xml" ContentType="application/vnd.openxmlformats-officedocument.drawingml.chart+xml"/>
  <Override PartName="/ppt/charts/style1.xml" ContentType="application/vnd.ms-office.chartstyle+xml"/>
  <Override PartName="/ppt/notesMasters/notesMaster1.xml" ContentType="application/vnd.openxmlformats-officedocument.presentationml.notesMaster+xml"/>
  <Override PartName="/ppt/theme/theme3.xml" ContentType="application/vnd.openxmlformats-officedocument.theme+xml"/>
  <Override PartName="/ppt/commentAuthors.xml" ContentType="application/vnd.openxmlformats-officedocument.presentationml.commentAuthors+xml"/>
  <Override PartName="/ppt/theme/theme2.xml" ContentType="application/vnd.openxmlformats-officedocument.theme+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tags/tag18.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7.xml" ContentType="application/vnd.openxmlformats-officedocument.presentationml.tags+xml"/>
  <Override PartName="/ppt/tags/tag3.xml" ContentType="application/vnd.openxmlformats-officedocument.presentationml.tags+xml"/>
  <Override PartName="/ppt/tags/tag2.xml" ContentType="application/vnd.openxmlformats-officedocument.presentationml.tags+xml"/>
  <Override PartName="/ppt/tags/tag1.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4.xml" ContentType="application/vnd.openxmlformats-officedocument.presentationml.tags+xml"/>
  <Override PartName="/ppt/tags/tag23.xml" ContentType="application/vnd.openxmlformats-officedocument.presentationml.tags+xml"/>
  <Override PartName="/ppt/tags/tag8.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14.xml" ContentType="application/vnd.openxmlformats-officedocument.presentationml.tags+xml"/>
  <Override PartName="/docProps/app.xml" ContentType="application/vnd.openxmlformats-officedocument.extended-properties+xml"/>
  <Override PartName="/ppt/tags/tag20.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3.xml" ContentType="application/vnd.openxmlformats-officedocument.presentationml.tags+xml"/>
  <Override PartName="/docProps/core.xml" ContentType="application/vnd.openxmlformats-package.core-properties+xml"/>
  <Override PartName="/ppt/tags/tag12.xml" ContentType="application/vnd.openxmlformats-officedocument.presentationml.tags+xml"/>
  <Override PartName="/ppt/tags/tag33.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22.xml" ContentType="application/vnd.openxmlformats-officedocument.presentationml.tags+xml"/>
  <Override PartName="/ppt/tags/tag21.xml" ContentType="application/vnd.openxmlformats-officedocument.presentationml.tags+xml"/>
  <Override PartName="/ppt/tags/tag11.xml" ContentType="application/vnd.openxmlformats-officedocument.presentationml.tags+xml"/>
  <Override PartName="/ppt/tags/tag19.xml" ContentType="application/vnd.openxmlformats-officedocument.presentationml.tag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 id="2147483678" r:id="rId2"/>
  </p:sldMasterIdLst>
  <p:notesMasterIdLst>
    <p:notesMasterId r:id="rId8"/>
  </p:notesMasterIdLst>
  <p:sldIdLst>
    <p:sldId id="315" r:id="rId3"/>
    <p:sldId id="257" r:id="rId4"/>
    <p:sldId id="368" r:id="rId5"/>
    <p:sldId id="367" r:id="rId6"/>
    <p:sldId id="370" r:id="rId7"/>
  </p:sldIdLst>
  <p:sldSz cx="9144000" cy="6858000" type="screen4x3"/>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or Shani" initials="MS" lastIdx="0" clrIdx="0">
    <p:extLst>
      <p:ext uri="{19B8F6BF-5375-455C-9EA6-DF929625EA0E}">
        <p15:presenceInfo xmlns:p15="http://schemas.microsoft.com/office/powerpoint/2012/main" userId="S-1-5-21-2910763618-1307694697-1932376713-125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3C7C7"/>
    <a:srgbClr val="6FB2DF"/>
    <a:srgbClr val="C5E0F3"/>
    <a:srgbClr val="5AA7DC"/>
    <a:srgbClr val="6EB2E0"/>
    <a:srgbClr val="0562EB"/>
    <a:srgbClr val="A3CEEB"/>
    <a:srgbClr val="87BF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סגנון ביניים 2 - הדגשה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5005" autoAdjust="0"/>
    <p:restoredTop sz="94629" autoAdjust="0"/>
  </p:normalViewPr>
  <p:slideViewPr>
    <p:cSldViewPr>
      <p:cViewPr varScale="1">
        <p:scale>
          <a:sx n="89" d="100"/>
          <a:sy n="89" d="100"/>
        </p:scale>
        <p:origin x="1286" y="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customXml" Target="../customXml/item2.xml"/><Relationship Id="rId1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commentAuthors" Target="commentAuthors.xml"/><Relationship Id="rId14" Type="http://schemas.openxmlformats.org/officeDocument/2006/relationships/customXml" Target="../customXml/item1.xml"/></Relationships>
</file>

<file path=ppt/charts/_rels/chart1.xml.rels><?xml version="1.0" encoding="UTF-8" standalone="yes"?>
<Relationships xmlns="http://schemas.openxmlformats.org/package/2006/relationships"><Relationship Id="rId3" Type="http://schemas.openxmlformats.org/officeDocument/2006/relationships/oleObject" Target="file:///\\leoserver\docshare\&#1506;&#1489;&#1493;&#1491;&#1493;&#1514;%20&#1489;&#1514;&#1492;&#1500;&#1497;&#1498;\2016\&#1502;&#1499;&#1493;&#1503;%20&#1492;&#1514;&#1511;&#1504;&#1497;&#1501;%20-%20&#1492;&#1513;&#1500;&#1499;&#1493;&#1514;%20&#1497;&#1497;&#1513;&#1493;&#1501;%20&#1492;&#1510;&#1506;&#1514;%20&#1492;&#1495;&#1493;&#1511;%20&#1506;&#1500;%20&#1492;&#1502;&#1499;&#1493;&#1503;\1%20-%20&#1492;&#1506;&#1489;&#1493;&#1491;&#1492;\2%20-%20&#1504;&#1505;&#1508;&#1495;&#1497;&#1501;%20&#1495;&#1497;&#1513;&#1493;&#1489;&#1497;&#1497;&#1501;\&#1502;&#1493;&#1491;&#1500;%20&#1506;&#1505;&#1511;&#1497;%20&#1489;&#1514;&#1512;&#1495;&#1497;&#1513;&#1497;%20&#1505;&#1490;&#1497;&#1512;&#1514;%20&#1488;&#1490;&#1507;%20&#1489;&#1504;&#1497;&#1497;&#1503;%20(2)%20140615%20&#1502;&#1488;&#1493;&#1512;.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spPr>
            <a:solidFill>
              <a:schemeClr val="tx2"/>
            </a:solidFill>
            <a:ln>
              <a:noFill/>
            </a:ln>
            <a:effectLst>
              <a:outerShdw blurRad="50800" dist="38100" dir="8100000" algn="tr" rotWithShape="0">
                <a:prstClr val="black">
                  <a:alpha val="40000"/>
                </a:prstClr>
              </a:outerShdw>
            </a:effectLst>
          </c:spPr>
          <c:invertIfNegative val="0"/>
          <c:val>
            <c:numRef>
              <c:f>לוחות!$U$92:$X$92</c:f>
              <c:numCache>
                <c:formatCode>#,##0</c:formatCode>
                <c:ptCount val="4"/>
                <c:pt idx="0">
                  <c:v>48315.873881773914</c:v>
                </c:pt>
                <c:pt idx="1">
                  <c:v>46025.051515879837</c:v>
                </c:pt>
                <c:pt idx="2">
                  <c:v>49837.024484080881</c:v>
                </c:pt>
                <c:pt idx="3">
                  <c:v>46025.051515879837</c:v>
                </c:pt>
              </c:numCache>
            </c:numRef>
          </c:val>
        </c:ser>
        <c:ser>
          <c:idx val="1"/>
          <c:order val="1"/>
          <c:spPr>
            <a:solidFill>
              <a:schemeClr val="accent2"/>
            </a:solidFill>
            <a:ln>
              <a:noFill/>
            </a:ln>
            <a:effectLst>
              <a:outerShdw blurRad="50800" dist="38100" dir="8100000" algn="tr" rotWithShape="0">
                <a:prstClr val="black">
                  <a:alpha val="40000"/>
                </a:prstClr>
              </a:outerShdw>
            </a:effectLst>
          </c:spPr>
          <c:invertIfNegative val="0"/>
          <c:val>
            <c:numRef>
              <c:f>לוחות!$U$93:$X$93</c:f>
              <c:numCache>
                <c:formatCode>#,##0</c:formatCode>
                <c:ptCount val="4"/>
                <c:pt idx="0">
                  <c:v>0.12188660120826601</c:v>
                </c:pt>
                <c:pt idx="1">
                  <c:v>13919.25500116285</c:v>
                </c:pt>
                <c:pt idx="2">
                  <c:v>0.12188660120826601</c:v>
                </c:pt>
                <c:pt idx="3">
                  <c:v>20429.248307175592</c:v>
                </c:pt>
              </c:numCache>
            </c:numRef>
          </c:val>
        </c:ser>
        <c:dLbls>
          <c:showLegendKey val="0"/>
          <c:showVal val="0"/>
          <c:showCatName val="0"/>
          <c:showSerName val="0"/>
          <c:showPercent val="0"/>
          <c:showBubbleSize val="0"/>
        </c:dLbls>
        <c:gapWidth val="125"/>
        <c:overlap val="100"/>
        <c:axId val="632305600"/>
        <c:axId val="632306688"/>
      </c:barChart>
      <c:catAx>
        <c:axId val="632305600"/>
        <c:scaling>
          <c:orientation val="maxMin"/>
        </c:scaling>
        <c:delete val="0"/>
        <c:axPos val="b"/>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he-IL"/>
          </a:p>
        </c:txPr>
        <c:crossAx val="632306688"/>
        <c:crosses val="autoZero"/>
        <c:auto val="1"/>
        <c:lblAlgn val="ctr"/>
        <c:lblOffset val="100"/>
        <c:noMultiLvlLbl val="0"/>
      </c:catAx>
      <c:valAx>
        <c:axId val="632306688"/>
        <c:scaling>
          <c:orientation val="minMax"/>
        </c:scaling>
        <c:delete val="1"/>
        <c:axPos val="r"/>
        <c:numFmt formatCode="#,##0" sourceLinked="1"/>
        <c:majorTickMark val="none"/>
        <c:minorTickMark val="none"/>
        <c:tickLblPos val="nextTo"/>
        <c:crossAx val="63230560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he-IL"/>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he-IL"/>
          </a:p>
        </p:txBody>
      </p:sp>
      <p:sp>
        <p:nvSpPr>
          <p:cNvPr id="3" name="מציין מיקום של תאריך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3944391B-AEB8-4E4B-9A12-26594EE048C9}" type="datetimeFigureOut">
              <a:rPr lang="he-IL" smtClean="0"/>
              <a:t>ט"ו/סיון/תשע"ו</a:t>
            </a:fld>
            <a:endParaRPr lang="he-IL"/>
          </a:p>
        </p:txBody>
      </p:sp>
      <p:sp>
        <p:nvSpPr>
          <p:cNvPr id="4" name="מציין מיקום של תמונת שקופית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he-IL"/>
          </a:p>
        </p:txBody>
      </p:sp>
      <p:sp>
        <p:nvSpPr>
          <p:cNvPr id="5" name="מציין מיקום של הערו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6" name="מציין מיקום של כותרת תחתונה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he-IL"/>
          </a:p>
        </p:txBody>
      </p:sp>
      <p:sp>
        <p:nvSpPr>
          <p:cNvPr id="7" name="מציין מיקום של מספר שקופית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1CCB240D-1B06-4451-A596-F654048BBCDF}" type="slidenum">
              <a:rPr lang="he-IL" smtClean="0"/>
              <a:t>‹#›</a:t>
            </a:fld>
            <a:endParaRPr lang="he-IL"/>
          </a:p>
        </p:txBody>
      </p:sp>
    </p:spTree>
    <p:extLst>
      <p:ext uri="{BB962C8B-B14F-4D97-AF65-F5344CB8AC3E}">
        <p14:creationId xmlns:p14="http://schemas.microsoft.com/office/powerpoint/2010/main" val="2192159750"/>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1CCB240D-1B06-4451-A596-F654048BBCDF}" type="slidenum">
              <a:rPr lang="he-IL" smtClean="0"/>
              <a:t>1</a:t>
            </a:fld>
            <a:endParaRPr lang="he-IL"/>
          </a:p>
        </p:txBody>
      </p:sp>
    </p:spTree>
    <p:extLst>
      <p:ext uri="{BB962C8B-B14F-4D97-AF65-F5344CB8AC3E}">
        <p14:creationId xmlns:p14="http://schemas.microsoft.com/office/powerpoint/2010/main" val="17643885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1CCB240D-1B06-4451-A596-F654048BBCDF}" type="slidenum">
              <a:rPr lang="he-IL" smtClean="0"/>
              <a:t>2</a:t>
            </a:fld>
            <a:endParaRPr lang="he-IL"/>
          </a:p>
        </p:txBody>
      </p:sp>
    </p:spTree>
    <p:extLst>
      <p:ext uri="{BB962C8B-B14F-4D97-AF65-F5344CB8AC3E}">
        <p14:creationId xmlns:p14="http://schemas.microsoft.com/office/powerpoint/2010/main" val="330977286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tags" Target="../tags/tag8.xml"/><Relationship Id="rId7" Type="http://schemas.openxmlformats.org/officeDocument/2006/relationships/image" Target="../media/image3.png"/><Relationship Id="rId2" Type="http://schemas.openxmlformats.org/officeDocument/2006/relationships/tags" Target="../tags/tag7.xml"/><Relationship Id="rId1" Type="http://schemas.openxmlformats.org/officeDocument/2006/relationships/vmlDrawing" Target="../drawings/vmlDrawing2.vml"/><Relationship Id="rId6" Type="http://schemas.openxmlformats.org/officeDocument/2006/relationships/image" Target="../media/image2.emf"/><Relationship Id="rId5" Type="http://schemas.openxmlformats.org/officeDocument/2006/relationships/oleObject" Target="../embeddings/oleObject2.bin"/><Relationship Id="rId4"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tags" Target="../tags/tag10.xml"/><Relationship Id="rId7" Type="http://schemas.openxmlformats.org/officeDocument/2006/relationships/image" Target="../media/image3.png"/><Relationship Id="rId2" Type="http://schemas.openxmlformats.org/officeDocument/2006/relationships/tags" Target="../tags/tag9.xml"/><Relationship Id="rId1" Type="http://schemas.openxmlformats.org/officeDocument/2006/relationships/vmlDrawing" Target="../drawings/vmlDrawing3.vml"/><Relationship Id="rId6" Type="http://schemas.openxmlformats.org/officeDocument/2006/relationships/image" Target="../media/image2.emf"/><Relationship Id="rId5" Type="http://schemas.openxmlformats.org/officeDocument/2006/relationships/oleObject" Target="../embeddings/oleObject3.bin"/><Relationship Id="rId4"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tags" Target="../tags/tag12.xml"/><Relationship Id="rId7" Type="http://schemas.openxmlformats.org/officeDocument/2006/relationships/image" Target="../media/image3.png"/><Relationship Id="rId2" Type="http://schemas.openxmlformats.org/officeDocument/2006/relationships/tags" Target="../tags/tag11.xml"/><Relationship Id="rId1" Type="http://schemas.openxmlformats.org/officeDocument/2006/relationships/vmlDrawing" Target="../drawings/vmlDrawing4.vml"/><Relationship Id="rId6" Type="http://schemas.openxmlformats.org/officeDocument/2006/relationships/image" Target="../media/image2.emf"/><Relationship Id="rId5" Type="http://schemas.openxmlformats.org/officeDocument/2006/relationships/oleObject" Target="../embeddings/oleObject4.bin"/><Relationship Id="rId4"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4.xml"/><Relationship Id="rId1" Type="http://schemas.openxmlformats.org/officeDocument/2006/relationships/tags" Target="../tags/tag1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22.xml"/><Relationship Id="rId7" Type="http://schemas.openxmlformats.org/officeDocument/2006/relationships/image" Target="../media/image3.png"/><Relationship Id="rId2" Type="http://schemas.openxmlformats.org/officeDocument/2006/relationships/tags" Target="../tags/tag21.xml"/><Relationship Id="rId1" Type="http://schemas.openxmlformats.org/officeDocument/2006/relationships/vmlDrawing" Target="../drawings/vmlDrawing6.vml"/><Relationship Id="rId6" Type="http://schemas.openxmlformats.org/officeDocument/2006/relationships/image" Target="../media/image2.emf"/><Relationship Id="rId5" Type="http://schemas.openxmlformats.org/officeDocument/2006/relationships/oleObject" Target="../embeddings/oleObject6.bin"/><Relationship Id="rId4"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24.xml"/><Relationship Id="rId7" Type="http://schemas.openxmlformats.org/officeDocument/2006/relationships/image" Target="../media/image3.png"/><Relationship Id="rId2" Type="http://schemas.openxmlformats.org/officeDocument/2006/relationships/tags" Target="../tags/tag23.xml"/><Relationship Id="rId1" Type="http://schemas.openxmlformats.org/officeDocument/2006/relationships/vmlDrawing" Target="../drawings/vmlDrawing7.vml"/><Relationship Id="rId6" Type="http://schemas.openxmlformats.org/officeDocument/2006/relationships/image" Target="../media/image2.emf"/><Relationship Id="rId5" Type="http://schemas.openxmlformats.org/officeDocument/2006/relationships/oleObject" Target="../embeddings/oleObject7.bin"/><Relationship Id="rId4"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26.xml"/><Relationship Id="rId7" Type="http://schemas.openxmlformats.org/officeDocument/2006/relationships/image" Target="../media/image3.png"/><Relationship Id="rId2" Type="http://schemas.openxmlformats.org/officeDocument/2006/relationships/tags" Target="../tags/tag25.xml"/><Relationship Id="rId1" Type="http://schemas.openxmlformats.org/officeDocument/2006/relationships/vmlDrawing" Target="../drawings/vmlDrawing8.vml"/><Relationship Id="rId6" Type="http://schemas.openxmlformats.org/officeDocument/2006/relationships/image" Target="../media/image2.emf"/><Relationship Id="rId5" Type="http://schemas.openxmlformats.org/officeDocument/2006/relationships/oleObject" Target="../embeddings/oleObject8.bin"/><Relationship Id="rId4"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28.xml"/><Relationship Id="rId1" Type="http://schemas.openxmlformats.org/officeDocument/2006/relationships/tags" Target="../tags/tag27.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שקופית כותרת">
    <p:spTree>
      <p:nvGrpSpPr>
        <p:cNvPr id="1" name=""/>
        <p:cNvGrpSpPr/>
        <p:nvPr/>
      </p:nvGrpSpPr>
      <p:grpSpPr>
        <a:xfrm>
          <a:off x="0" y="0"/>
          <a:ext cx="0" cy="0"/>
          <a:chOff x="0" y="0"/>
          <a:chExt cx="0" cy="0"/>
        </a:xfrm>
      </p:grpSpPr>
      <p:graphicFrame>
        <p:nvGraphicFramePr>
          <p:cNvPr id="4" name="אובייקט 3" hidden="1"/>
          <p:cNvGraphicFramePr>
            <a:graphicFrameLocks noChangeAspect="1"/>
          </p:cNvGraphicFramePr>
          <p:nvPr userDrawn="1">
            <p:custDataLst>
              <p:tags r:id="rId2"/>
            </p:custDataLst>
            <p:extLst>
              <p:ext uri="{D42A27DB-BD31-4B8C-83A1-F6EECF244321}">
                <p14:modId xmlns:p14="http://schemas.microsoft.com/office/powerpoint/2010/main" val="3404465332"/>
              </p:ext>
            </p:ext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2645" name="think-cell Slide" r:id="rId5" imgW="270" imgH="270" progId="TCLayout.ActiveDocument.1">
                  <p:embed/>
                </p:oleObj>
              </mc:Choice>
              <mc:Fallback>
                <p:oleObj name="think-cell Slide" r:id="rId5" imgW="270" imgH="270" progId="TCLayout.ActiveDocument.1">
                  <p:embed/>
                  <p:pic>
                    <p:nvPicPr>
                      <p:cNvPr id="0" name=""/>
                      <p:cNvPicPr/>
                      <p:nvPr/>
                    </p:nvPicPr>
                    <p:blipFill>
                      <a:blip r:embed="rId6"/>
                      <a:stretch>
                        <a:fillRect/>
                      </a:stretch>
                    </p:blipFill>
                    <p:spPr>
                      <a:xfrm>
                        <a:off x="0" y="0"/>
                        <a:ext cx="158750" cy="158750"/>
                      </a:xfrm>
                      <a:prstGeom prst="rect">
                        <a:avLst/>
                      </a:prstGeom>
                    </p:spPr>
                  </p:pic>
                </p:oleObj>
              </mc:Fallback>
            </mc:AlternateContent>
          </a:graphicData>
        </a:graphic>
      </p:graphicFrame>
      <p:sp>
        <p:nvSpPr>
          <p:cNvPr id="27" name="מציין מיקום של מספר שקופית 26"/>
          <p:cNvSpPr>
            <a:spLocks noGrp="1"/>
          </p:cNvSpPr>
          <p:nvPr>
            <p:ph type="sldNum" sz="quarter" idx="12"/>
            <p:custDataLst>
              <p:tags r:id="rId3"/>
            </p:custDataLst>
          </p:nvPr>
        </p:nvSpPr>
        <p:spPr>
          <a:xfrm>
            <a:off x="173792" y="6381328"/>
            <a:ext cx="437768" cy="365125"/>
          </a:xfrm>
        </p:spPr>
        <p:txBody>
          <a:bodyPr anchor="ctr"/>
          <a:lstStyle>
            <a:lvl1pPr>
              <a:defRPr>
                <a:solidFill>
                  <a:schemeClr val="tx1"/>
                </a:solidFill>
              </a:defRPr>
            </a:lvl1pPr>
            <a:extLst/>
          </a:lstStyle>
          <a:p>
            <a:fld id="{30317E75-D902-49F0-9AC6-6F3F93115974}" type="slidenum">
              <a:rPr lang="he-IL" smtClean="0"/>
              <a:pPr/>
              <a:t>‹#›</a:t>
            </a:fld>
            <a:endParaRPr lang="he-IL" dirty="0"/>
          </a:p>
        </p:txBody>
      </p:sp>
      <p:sp>
        <p:nvSpPr>
          <p:cNvPr id="2" name="מלבן 1"/>
          <p:cNvSpPr/>
          <p:nvPr userDrawn="1"/>
        </p:nvSpPr>
        <p:spPr>
          <a:xfrm>
            <a:off x="4652886" y="980728"/>
            <a:ext cx="4275598" cy="5184576"/>
          </a:xfrm>
          <a:prstGeom prst="rect">
            <a:avLst/>
          </a:prstGeom>
          <a:noFill/>
          <a:ln w="15875">
            <a:solidFill>
              <a:schemeClr val="tx2"/>
            </a:solidFill>
          </a:ln>
          <a:effectLst/>
        </p:spPr>
        <p:style>
          <a:lnRef idx="2">
            <a:schemeClr val="accent1">
              <a:shade val="50000"/>
            </a:schemeClr>
          </a:lnRef>
          <a:fillRef idx="1">
            <a:schemeClr val="accent1"/>
          </a:fillRef>
          <a:effectRef idx="0">
            <a:schemeClr val="accent1"/>
          </a:effectRef>
          <a:fontRef idx="minor">
            <a:schemeClr val="lt1"/>
          </a:fontRef>
        </p:style>
        <p:txBody>
          <a:bodyPr rtlCol="1" anchor="t"/>
          <a:lstStyle/>
          <a:p>
            <a:pPr algn="ctr"/>
            <a:endParaRPr lang="he-IL" sz="3000">
              <a:latin typeface="Arial" pitchFamily="34" charset="0"/>
              <a:cs typeface="Arial" pitchFamily="34" charset="0"/>
            </a:endParaRPr>
          </a:p>
        </p:txBody>
      </p:sp>
      <p:sp>
        <p:nvSpPr>
          <p:cNvPr id="11" name="מלבן 10"/>
          <p:cNvSpPr/>
          <p:nvPr userDrawn="1"/>
        </p:nvSpPr>
        <p:spPr>
          <a:xfrm>
            <a:off x="215516" y="980728"/>
            <a:ext cx="4224888" cy="5184576"/>
          </a:xfrm>
          <a:prstGeom prst="rect">
            <a:avLst/>
          </a:prstGeom>
          <a:noFill/>
          <a:ln w="15875"/>
          <a:effectLst/>
        </p:spPr>
        <p:style>
          <a:lnRef idx="2">
            <a:schemeClr val="accent1">
              <a:shade val="50000"/>
            </a:schemeClr>
          </a:lnRef>
          <a:fillRef idx="1">
            <a:schemeClr val="accent1"/>
          </a:fillRef>
          <a:effectRef idx="0">
            <a:schemeClr val="accent1"/>
          </a:effectRef>
          <a:fontRef idx="minor">
            <a:schemeClr val="lt1"/>
          </a:fontRef>
        </p:style>
        <p:txBody>
          <a:bodyPr rtlCol="1" anchor="t"/>
          <a:lstStyle/>
          <a:p>
            <a:pPr algn="ctr"/>
            <a:endParaRPr lang="he-IL" sz="3000">
              <a:latin typeface="Arial" pitchFamily="34" charset="0"/>
              <a:cs typeface="Arial" pitchFamily="34" charset="0"/>
            </a:endParaRPr>
          </a:p>
        </p:txBody>
      </p:sp>
      <p:cxnSp>
        <p:nvCxnSpPr>
          <p:cNvPr id="6" name="מחבר ישר 5"/>
          <p:cNvCxnSpPr/>
          <p:nvPr userDrawn="1"/>
        </p:nvCxnSpPr>
        <p:spPr>
          <a:xfrm>
            <a:off x="215516" y="836712"/>
            <a:ext cx="8712968" cy="0"/>
          </a:xfrm>
          <a:prstGeom prst="line">
            <a:avLst/>
          </a:prstGeom>
          <a:ln w="317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 name="מחבר ישר 15"/>
          <p:cNvCxnSpPr/>
          <p:nvPr userDrawn="1"/>
        </p:nvCxnSpPr>
        <p:spPr>
          <a:xfrm>
            <a:off x="179512" y="6309320"/>
            <a:ext cx="8712968" cy="0"/>
          </a:xfrm>
          <a:prstGeom prst="line">
            <a:avLst/>
          </a:prstGeom>
          <a:ln w="317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8" name="Picture 2"/>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7478698" y="6348362"/>
            <a:ext cx="1395042" cy="465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5866763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שקופית רגילה">
    <p:spTree>
      <p:nvGrpSpPr>
        <p:cNvPr id="1" name=""/>
        <p:cNvGrpSpPr/>
        <p:nvPr/>
      </p:nvGrpSpPr>
      <p:grpSpPr>
        <a:xfrm>
          <a:off x="0" y="0"/>
          <a:ext cx="0" cy="0"/>
          <a:chOff x="0" y="0"/>
          <a:chExt cx="0" cy="0"/>
        </a:xfrm>
      </p:grpSpPr>
      <p:graphicFrame>
        <p:nvGraphicFramePr>
          <p:cNvPr id="4" name="אובייקט 3" hidden="1"/>
          <p:cNvGraphicFramePr>
            <a:graphicFrameLocks noChangeAspect="1"/>
          </p:cNvGraphicFramePr>
          <p:nvPr userDrawn="1">
            <p:custDataLst>
              <p:tags r:id="rId2"/>
            </p:custDataLst>
            <p:extLst>
              <p:ext uri="{D42A27DB-BD31-4B8C-83A1-F6EECF244321}">
                <p14:modId xmlns:p14="http://schemas.microsoft.com/office/powerpoint/2010/main" val="348075119"/>
              </p:ext>
            </p:ext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3549" name="think-cell Slide" r:id="rId5" imgW="270" imgH="270" progId="TCLayout.ActiveDocument.1">
                  <p:embed/>
                </p:oleObj>
              </mc:Choice>
              <mc:Fallback>
                <p:oleObj name="think-cell Slide" r:id="rId5" imgW="270" imgH="270" progId="TCLayout.ActiveDocument.1">
                  <p:embed/>
                  <p:pic>
                    <p:nvPicPr>
                      <p:cNvPr id="0" name=""/>
                      <p:cNvPicPr/>
                      <p:nvPr/>
                    </p:nvPicPr>
                    <p:blipFill>
                      <a:blip r:embed="rId6"/>
                      <a:stretch>
                        <a:fillRect/>
                      </a:stretch>
                    </p:blipFill>
                    <p:spPr>
                      <a:xfrm>
                        <a:off x="0" y="0"/>
                        <a:ext cx="158750" cy="158750"/>
                      </a:xfrm>
                      <a:prstGeom prst="rect">
                        <a:avLst/>
                      </a:prstGeom>
                    </p:spPr>
                  </p:pic>
                </p:oleObj>
              </mc:Fallback>
            </mc:AlternateContent>
          </a:graphicData>
        </a:graphic>
      </p:graphicFrame>
      <p:cxnSp>
        <p:nvCxnSpPr>
          <p:cNvPr id="6" name="מחבר ישר 5"/>
          <p:cNvCxnSpPr/>
          <p:nvPr userDrawn="1"/>
        </p:nvCxnSpPr>
        <p:spPr>
          <a:xfrm>
            <a:off x="215516" y="836712"/>
            <a:ext cx="8712968" cy="0"/>
          </a:xfrm>
          <a:prstGeom prst="line">
            <a:avLst/>
          </a:prstGeom>
          <a:ln w="317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 name="מחבר ישר 15"/>
          <p:cNvCxnSpPr/>
          <p:nvPr userDrawn="1"/>
        </p:nvCxnSpPr>
        <p:spPr>
          <a:xfrm>
            <a:off x="179512" y="6309320"/>
            <a:ext cx="8712968" cy="0"/>
          </a:xfrm>
          <a:prstGeom prst="line">
            <a:avLst/>
          </a:prstGeom>
          <a:ln w="317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8" name="Picture 2"/>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7478698" y="6348362"/>
            <a:ext cx="1395042" cy="465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כותרת 6"/>
          <p:cNvSpPr>
            <a:spLocks noGrp="1"/>
          </p:cNvSpPr>
          <p:nvPr>
            <p:ph type="title"/>
          </p:nvPr>
        </p:nvSpPr>
        <p:spPr>
          <a:xfrm>
            <a:off x="215516" y="73549"/>
            <a:ext cx="8712968" cy="763163"/>
          </a:xfrm>
        </p:spPr>
        <p:txBody>
          <a:bodyPr rtlCol="0"/>
          <a:lstStyle>
            <a:lvl1pPr algn="r">
              <a:defRPr sz="2800">
                <a:solidFill>
                  <a:schemeClr val="tx1"/>
                </a:solidFill>
                <a:latin typeface="Arial" pitchFamily="34" charset="0"/>
                <a:cs typeface="Arial" pitchFamily="34" charset="0"/>
              </a:defRPr>
            </a:lvl1pPr>
            <a:extLst/>
          </a:lstStyle>
          <a:p>
            <a:r>
              <a:rPr kumimoji="0" lang="he-IL" smtClean="0"/>
              <a:t>לחץ כדי לערוך סגנון כותרת של תבנית בסיס</a:t>
            </a:r>
            <a:endParaRPr kumimoji="0" lang="en-US" dirty="0"/>
          </a:p>
        </p:txBody>
      </p:sp>
      <p:sp>
        <p:nvSpPr>
          <p:cNvPr id="13" name="מציין מיקום של מספר שקופית 26"/>
          <p:cNvSpPr>
            <a:spLocks noGrp="1"/>
          </p:cNvSpPr>
          <p:nvPr>
            <p:ph type="sldNum" sz="quarter" idx="12"/>
            <p:custDataLst>
              <p:tags r:id="rId3"/>
            </p:custDataLst>
          </p:nvPr>
        </p:nvSpPr>
        <p:spPr>
          <a:xfrm>
            <a:off x="173792" y="6381328"/>
            <a:ext cx="437768" cy="365125"/>
          </a:xfrm>
        </p:spPr>
        <p:txBody>
          <a:bodyPr anchor="ctr"/>
          <a:lstStyle>
            <a:lvl1pPr>
              <a:defRPr>
                <a:solidFill>
                  <a:schemeClr val="tx1"/>
                </a:solidFill>
              </a:defRPr>
            </a:lvl1pPr>
            <a:extLst/>
          </a:lstStyle>
          <a:p>
            <a:fld id="{30317E75-D902-49F0-9AC6-6F3F93115974}" type="slidenum">
              <a:rPr lang="he-IL" smtClean="0"/>
              <a:pPr/>
              <a:t>‹#›</a:t>
            </a:fld>
            <a:endParaRPr lang="he-IL" dirty="0"/>
          </a:p>
        </p:txBody>
      </p:sp>
    </p:spTree>
    <p:extLst>
      <p:ext uri="{BB962C8B-B14F-4D97-AF65-F5344CB8AC3E}">
        <p14:creationId xmlns:p14="http://schemas.microsoft.com/office/powerpoint/2010/main" val="289825636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שקופית תוכן">
    <p:spTree>
      <p:nvGrpSpPr>
        <p:cNvPr id="1" name=""/>
        <p:cNvGrpSpPr/>
        <p:nvPr/>
      </p:nvGrpSpPr>
      <p:grpSpPr>
        <a:xfrm>
          <a:off x="0" y="0"/>
          <a:ext cx="0" cy="0"/>
          <a:chOff x="0" y="0"/>
          <a:chExt cx="0" cy="0"/>
        </a:xfrm>
      </p:grpSpPr>
      <p:graphicFrame>
        <p:nvGraphicFramePr>
          <p:cNvPr id="4" name="אובייקט 3" hidden="1"/>
          <p:cNvGraphicFramePr>
            <a:graphicFrameLocks noChangeAspect="1"/>
          </p:cNvGraphicFramePr>
          <p:nvPr userDrawn="1">
            <p:custDataLst>
              <p:tags r:id="rId2"/>
            </p:custDataLst>
            <p:extLst>
              <p:ext uri="{D42A27DB-BD31-4B8C-83A1-F6EECF244321}">
                <p14:modId xmlns:p14="http://schemas.microsoft.com/office/powerpoint/2010/main" val="59977273"/>
              </p:ext>
            </p:ext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4572" name="think-cell Slide" r:id="rId5" imgW="270" imgH="270" progId="TCLayout.ActiveDocument.1">
                  <p:embed/>
                </p:oleObj>
              </mc:Choice>
              <mc:Fallback>
                <p:oleObj name="think-cell Slide" r:id="rId5" imgW="270" imgH="270" progId="TCLayout.ActiveDocument.1">
                  <p:embed/>
                  <p:pic>
                    <p:nvPicPr>
                      <p:cNvPr id="0" name=""/>
                      <p:cNvPicPr/>
                      <p:nvPr/>
                    </p:nvPicPr>
                    <p:blipFill>
                      <a:blip r:embed="rId6"/>
                      <a:stretch>
                        <a:fillRect/>
                      </a:stretch>
                    </p:blipFill>
                    <p:spPr>
                      <a:xfrm>
                        <a:off x="0" y="0"/>
                        <a:ext cx="158750" cy="158750"/>
                      </a:xfrm>
                      <a:prstGeom prst="rect">
                        <a:avLst/>
                      </a:prstGeom>
                    </p:spPr>
                  </p:pic>
                </p:oleObj>
              </mc:Fallback>
            </mc:AlternateContent>
          </a:graphicData>
        </a:graphic>
      </p:graphicFrame>
      <p:cxnSp>
        <p:nvCxnSpPr>
          <p:cNvPr id="16" name="מחבר ישר 15"/>
          <p:cNvCxnSpPr/>
          <p:nvPr userDrawn="1"/>
        </p:nvCxnSpPr>
        <p:spPr>
          <a:xfrm>
            <a:off x="179512" y="6309320"/>
            <a:ext cx="8712968" cy="0"/>
          </a:xfrm>
          <a:prstGeom prst="line">
            <a:avLst/>
          </a:prstGeom>
          <a:ln w="317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8" name="Picture 2"/>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7478698" y="6348362"/>
            <a:ext cx="1395042" cy="465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מציין מיקום של מספר שקופית 26"/>
          <p:cNvSpPr>
            <a:spLocks noGrp="1"/>
          </p:cNvSpPr>
          <p:nvPr>
            <p:ph type="sldNum" sz="quarter" idx="12"/>
            <p:custDataLst>
              <p:tags r:id="rId3"/>
            </p:custDataLst>
          </p:nvPr>
        </p:nvSpPr>
        <p:spPr>
          <a:xfrm>
            <a:off x="173792" y="6381328"/>
            <a:ext cx="437768" cy="365125"/>
          </a:xfrm>
        </p:spPr>
        <p:txBody>
          <a:bodyPr anchor="ctr"/>
          <a:lstStyle>
            <a:lvl1pPr>
              <a:defRPr>
                <a:solidFill>
                  <a:schemeClr val="tx1"/>
                </a:solidFill>
              </a:defRPr>
            </a:lvl1pPr>
            <a:extLst/>
          </a:lstStyle>
          <a:p>
            <a:fld id="{30317E75-D902-49F0-9AC6-6F3F93115974}" type="slidenum">
              <a:rPr lang="he-IL" smtClean="0"/>
              <a:pPr/>
              <a:t>‹#›</a:t>
            </a:fld>
            <a:endParaRPr lang="he-IL" dirty="0"/>
          </a:p>
        </p:txBody>
      </p:sp>
    </p:spTree>
    <p:extLst>
      <p:ext uri="{BB962C8B-B14F-4D97-AF65-F5344CB8AC3E}">
        <p14:creationId xmlns:p14="http://schemas.microsoft.com/office/powerpoint/2010/main" val="373826248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כותרת ותוכן">
    <p:spTree>
      <p:nvGrpSpPr>
        <p:cNvPr id="1" name=""/>
        <p:cNvGrpSpPr/>
        <p:nvPr/>
      </p:nvGrpSpPr>
      <p:grpSpPr>
        <a:xfrm>
          <a:off x="0" y="0"/>
          <a:ext cx="0" cy="0"/>
          <a:chOff x="0" y="0"/>
          <a:chExt cx="0" cy="0"/>
        </a:xfrm>
      </p:grpSpPr>
      <p:sp>
        <p:nvSpPr>
          <p:cNvPr id="4" name="מציין מיקום של תאריך 3"/>
          <p:cNvSpPr>
            <a:spLocks noGrp="1"/>
          </p:cNvSpPr>
          <p:nvPr>
            <p:ph type="dt" sz="half" idx="10"/>
          </p:nvPr>
        </p:nvSpPr>
        <p:spPr/>
        <p:txBody>
          <a:bodyPr/>
          <a:lstStyle>
            <a:extLst/>
          </a:lstStyle>
          <a:p>
            <a:fld id="{8AEB1722-8767-4DBB-A5C9-AE3B64FBCAD6}" type="datetime8">
              <a:rPr lang="he-IL" smtClean="0"/>
              <a:t>21 יוני 16</a:t>
            </a:fld>
            <a:endParaRPr lang="he-IL"/>
          </a:p>
        </p:txBody>
      </p:sp>
      <p:sp>
        <p:nvSpPr>
          <p:cNvPr id="5" name="מציין מיקום של כותרת תחתונה 4"/>
          <p:cNvSpPr>
            <a:spLocks noGrp="1"/>
          </p:cNvSpPr>
          <p:nvPr>
            <p:ph type="ftr" sz="quarter" idx="11"/>
          </p:nvPr>
        </p:nvSpPr>
        <p:spPr/>
        <p:txBody>
          <a:bodyPr/>
          <a:lstStyle>
            <a:extLst/>
          </a:lstStyle>
          <a:p>
            <a:endParaRPr lang="he-IL"/>
          </a:p>
        </p:txBody>
      </p:sp>
      <p:sp>
        <p:nvSpPr>
          <p:cNvPr id="6" name="מציין מיקום של מספר שקופית 5"/>
          <p:cNvSpPr>
            <a:spLocks noGrp="1"/>
          </p:cNvSpPr>
          <p:nvPr>
            <p:ph type="sldNum" sz="quarter" idx="12"/>
          </p:nvPr>
        </p:nvSpPr>
        <p:spPr/>
        <p:txBody>
          <a:bodyPr/>
          <a:lstStyle>
            <a:extLst/>
          </a:lstStyle>
          <a:p>
            <a:fld id="{30317E75-D902-49F0-9AC6-6F3F93115974}" type="slidenum">
              <a:rPr lang="he-IL" smtClean="0"/>
              <a:t>‹#›</a:t>
            </a:fld>
            <a:endParaRPr lang="he-IL"/>
          </a:p>
        </p:txBody>
      </p:sp>
      <p:sp>
        <p:nvSpPr>
          <p:cNvPr id="7" name="כותרת 6"/>
          <p:cNvSpPr>
            <a:spLocks noGrp="1"/>
          </p:cNvSpPr>
          <p:nvPr>
            <p:ph type="title"/>
          </p:nvPr>
        </p:nvSpPr>
        <p:spPr>
          <a:xfrm>
            <a:off x="472602" y="73549"/>
            <a:ext cx="8229600" cy="1143000"/>
          </a:xfrm>
        </p:spPr>
        <p:txBody>
          <a:bodyPr rtlCol="0"/>
          <a:lstStyle>
            <a:extLst/>
          </a:lstStyle>
          <a:p>
            <a:r>
              <a:rPr kumimoji="0" lang="he-IL" smtClean="0"/>
              <a:t>לחץ כדי לערוך סגנון כותרת של תבנית בסיס</a:t>
            </a:r>
            <a:endParaRPr kumimoji="0" lang="en-US" dirty="0"/>
          </a:p>
        </p:txBody>
      </p:sp>
      <p:cxnSp>
        <p:nvCxnSpPr>
          <p:cNvPr id="8" name="מחבר ישר 7"/>
          <p:cNvCxnSpPr/>
          <p:nvPr userDrawn="1"/>
        </p:nvCxnSpPr>
        <p:spPr>
          <a:xfrm>
            <a:off x="467544" y="1196752"/>
            <a:ext cx="8208912" cy="0"/>
          </a:xfrm>
          <a:prstGeom prst="line">
            <a:avLst/>
          </a:prstGeom>
          <a:ln w="50800">
            <a:gradFill flip="none" rotWithShape="1">
              <a:gsLst>
                <a:gs pos="0">
                  <a:schemeClr val="bg1"/>
                </a:gs>
                <a:gs pos="60000">
                  <a:srgbClr val="6FB2DF"/>
                </a:gs>
                <a:gs pos="40000">
                  <a:srgbClr val="6FB2DF"/>
                </a:gs>
                <a:gs pos="100000">
                  <a:schemeClr val="bg1"/>
                </a:gs>
              </a:gsLst>
              <a:path path="circle">
                <a:fillToRect l="100000" t="100000"/>
              </a:path>
              <a:tileRect r="-100000" b="-100000"/>
            </a:gra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7426109"/>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כותרת ותוכן">
    <p:spTree>
      <p:nvGrpSpPr>
        <p:cNvPr id="1" name=""/>
        <p:cNvGrpSpPr/>
        <p:nvPr/>
      </p:nvGrpSpPr>
      <p:grpSpPr>
        <a:xfrm>
          <a:off x="0" y="0"/>
          <a:ext cx="0" cy="0"/>
          <a:chOff x="0" y="0"/>
          <a:chExt cx="0" cy="0"/>
        </a:xfrm>
      </p:grpSpPr>
      <p:sp>
        <p:nvSpPr>
          <p:cNvPr id="4" name="מציין מיקום של תאריך 3"/>
          <p:cNvSpPr>
            <a:spLocks noGrp="1"/>
          </p:cNvSpPr>
          <p:nvPr>
            <p:ph type="dt" sz="half" idx="10"/>
          </p:nvPr>
        </p:nvSpPr>
        <p:spPr/>
        <p:txBody>
          <a:bodyPr/>
          <a:lstStyle>
            <a:extLst/>
          </a:lstStyle>
          <a:p>
            <a:fld id="{ABCBDC17-22A9-469B-ABCE-297E7DB0D41E}" type="datetime8">
              <a:rPr lang="he-IL" smtClean="0"/>
              <a:t>21 יוני 16</a:t>
            </a:fld>
            <a:endParaRPr lang="he-IL"/>
          </a:p>
        </p:txBody>
      </p:sp>
      <p:sp>
        <p:nvSpPr>
          <p:cNvPr id="5" name="מציין מיקום של כותרת תחתונה 4"/>
          <p:cNvSpPr>
            <a:spLocks noGrp="1"/>
          </p:cNvSpPr>
          <p:nvPr>
            <p:ph type="ftr" sz="quarter" idx="11"/>
          </p:nvPr>
        </p:nvSpPr>
        <p:spPr/>
        <p:txBody>
          <a:bodyPr/>
          <a:lstStyle>
            <a:extLst/>
          </a:lstStyle>
          <a:p>
            <a:endParaRPr lang="he-IL"/>
          </a:p>
        </p:txBody>
      </p:sp>
      <p:sp>
        <p:nvSpPr>
          <p:cNvPr id="6" name="מציין מיקום של מספר שקופית 5"/>
          <p:cNvSpPr>
            <a:spLocks noGrp="1"/>
          </p:cNvSpPr>
          <p:nvPr>
            <p:ph type="sldNum" sz="quarter" idx="12"/>
          </p:nvPr>
        </p:nvSpPr>
        <p:spPr/>
        <p:txBody>
          <a:bodyPr/>
          <a:lstStyle>
            <a:extLst/>
          </a:lstStyle>
          <a:p>
            <a:fld id="{30317E75-D902-49F0-9AC6-6F3F93115974}" type="slidenum">
              <a:rPr lang="he-IL" smtClean="0"/>
              <a:t>‹#›</a:t>
            </a:fld>
            <a:endParaRPr lang="he-IL"/>
          </a:p>
        </p:txBody>
      </p:sp>
      <p:sp>
        <p:nvSpPr>
          <p:cNvPr id="7" name="כותרת 6"/>
          <p:cNvSpPr>
            <a:spLocks noGrp="1"/>
          </p:cNvSpPr>
          <p:nvPr>
            <p:ph type="title"/>
          </p:nvPr>
        </p:nvSpPr>
        <p:spPr>
          <a:xfrm>
            <a:off x="473142" y="210803"/>
            <a:ext cx="8229600" cy="1143000"/>
          </a:xfrm>
        </p:spPr>
        <p:txBody>
          <a:bodyPr rtlCol="0"/>
          <a:lstStyle>
            <a:extLst/>
          </a:lstStyle>
          <a:p>
            <a:r>
              <a:rPr kumimoji="0" lang="he-IL" smtClean="0"/>
              <a:t>לחץ כדי לערוך סגנון כותרת של תבנית בסיס</a:t>
            </a:r>
            <a:endParaRPr kumimoji="0" lang="en-US" dirty="0"/>
          </a:p>
        </p:txBody>
      </p:sp>
      <p:cxnSp>
        <p:nvCxnSpPr>
          <p:cNvPr id="8" name="מחבר ישר 7"/>
          <p:cNvCxnSpPr/>
          <p:nvPr userDrawn="1"/>
        </p:nvCxnSpPr>
        <p:spPr>
          <a:xfrm>
            <a:off x="467544" y="1052736"/>
            <a:ext cx="8208912" cy="0"/>
          </a:xfrm>
          <a:prstGeom prst="line">
            <a:avLst/>
          </a:prstGeom>
          <a:ln w="50800">
            <a:gradFill flip="none" rotWithShape="1">
              <a:gsLst>
                <a:gs pos="0">
                  <a:schemeClr val="bg1"/>
                </a:gs>
                <a:gs pos="60000">
                  <a:srgbClr val="6FB2DF"/>
                </a:gs>
                <a:gs pos="40000">
                  <a:srgbClr val="6FB2DF"/>
                </a:gs>
                <a:gs pos="100000">
                  <a:schemeClr val="bg1"/>
                </a:gs>
              </a:gsLst>
              <a:path path="circle">
                <a:fillToRect l="100000" t="100000"/>
              </a:path>
              <a:tileRect r="-100000" b="-100000"/>
            </a:gra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34505908"/>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כותרת ותוכן">
    <p:spTree>
      <p:nvGrpSpPr>
        <p:cNvPr id="1" name=""/>
        <p:cNvGrpSpPr/>
        <p:nvPr/>
      </p:nvGrpSpPr>
      <p:grpSpPr>
        <a:xfrm>
          <a:off x="0" y="0"/>
          <a:ext cx="0" cy="0"/>
          <a:chOff x="0" y="0"/>
          <a:chExt cx="0" cy="0"/>
        </a:xfrm>
      </p:grpSpPr>
      <p:sp>
        <p:nvSpPr>
          <p:cNvPr id="4" name="מציין מיקום של תאריך 3"/>
          <p:cNvSpPr>
            <a:spLocks noGrp="1"/>
          </p:cNvSpPr>
          <p:nvPr>
            <p:ph type="dt" sz="half" idx="10"/>
          </p:nvPr>
        </p:nvSpPr>
        <p:spPr/>
        <p:txBody>
          <a:bodyPr/>
          <a:lstStyle>
            <a:extLst/>
          </a:lstStyle>
          <a:p>
            <a:fld id="{C0191909-BE13-41B3-ABF3-F73028FCFAF5}" type="datetime8">
              <a:rPr lang="he-IL" smtClean="0"/>
              <a:t>21 יוני 16</a:t>
            </a:fld>
            <a:endParaRPr lang="he-IL"/>
          </a:p>
        </p:txBody>
      </p:sp>
      <p:sp>
        <p:nvSpPr>
          <p:cNvPr id="5" name="מציין מיקום של כותרת תחתונה 4"/>
          <p:cNvSpPr>
            <a:spLocks noGrp="1"/>
          </p:cNvSpPr>
          <p:nvPr>
            <p:ph type="ftr" sz="quarter" idx="11"/>
          </p:nvPr>
        </p:nvSpPr>
        <p:spPr/>
        <p:txBody>
          <a:bodyPr/>
          <a:lstStyle>
            <a:extLst/>
          </a:lstStyle>
          <a:p>
            <a:endParaRPr lang="he-IL"/>
          </a:p>
        </p:txBody>
      </p:sp>
      <p:sp>
        <p:nvSpPr>
          <p:cNvPr id="6" name="מציין מיקום של מספר שקופית 5"/>
          <p:cNvSpPr>
            <a:spLocks noGrp="1"/>
          </p:cNvSpPr>
          <p:nvPr>
            <p:ph type="sldNum" sz="quarter" idx="12"/>
          </p:nvPr>
        </p:nvSpPr>
        <p:spPr/>
        <p:txBody>
          <a:bodyPr/>
          <a:lstStyle>
            <a:extLst/>
          </a:lstStyle>
          <a:p>
            <a:fld id="{30317E75-D902-49F0-9AC6-6F3F93115974}" type="slidenum">
              <a:rPr lang="he-IL" smtClean="0"/>
              <a:t>‹#›</a:t>
            </a:fld>
            <a:endParaRPr lang="he-IL"/>
          </a:p>
        </p:txBody>
      </p:sp>
      <p:sp>
        <p:nvSpPr>
          <p:cNvPr id="7" name="כותרת 6"/>
          <p:cNvSpPr>
            <a:spLocks noGrp="1"/>
          </p:cNvSpPr>
          <p:nvPr>
            <p:ph type="title"/>
          </p:nvPr>
        </p:nvSpPr>
        <p:spPr>
          <a:xfrm>
            <a:off x="473142" y="210803"/>
            <a:ext cx="8229600" cy="1143000"/>
          </a:xfrm>
        </p:spPr>
        <p:txBody>
          <a:bodyPr rtlCol="0"/>
          <a:lstStyle>
            <a:extLst/>
          </a:lstStyle>
          <a:p>
            <a:r>
              <a:rPr kumimoji="0" lang="he-IL" smtClean="0"/>
              <a:t>לחץ כדי לערוך סגנון כותרת של תבנית בסיס</a:t>
            </a:r>
            <a:endParaRPr kumimoji="0" lang="en-US" dirty="0"/>
          </a:p>
        </p:txBody>
      </p:sp>
      <p:cxnSp>
        <p:nvCxnSpPr>
          <p:cNvPr id="8" name="מחבר ישר 7"/>
          <p:cNvCxnSpPr/>
          <p:nvPr userDrawn="1"/>
        </p:nvCxnSpPr>
        <p:spPr>
          <a:xfrm>
            <a:off x="467544" y="1340768"/>
            <a:ext cx="8208912" cy="0"/>
          </a:xfrm>
          <a:prstGeom prst="line">
            <a:avLst/>
          </a:prstGeom>
          <a:ln w="50800">
            <a:gradFill flip="none" rotWithShape="1">
              <a:gsLst>
                <a:gs pos="0">
                  <a:schemeClr val="bg1"/>
                </a:gs>
                <a:gs pos="60000">
                  <a:srgbClr val="6FB2DF"/>
                </a:gs>
                <a:gs pos="40000">
                  <a:srgbClr val="6FB2DF"/>
                </a:gs>
                <a:gs pos="100000">
                  <a:schemeClr val="bg1"/>
                </a:gs>
              </a:gsLst>
              <a:path path="circle">
                <a:fillToRect l="100000" t="100000"/>
              </a:path>
              <a:tileRect r="-100000" b="-100000"/>
            </a:gradFill>
          </a:ln>
        </p:spPr>
        <p:style>
          <a:lnRef idx="1">
            <a:schemeClr val="accent1"/>
          </a:lnRef>
          <a:fillRef idx="0">
            <a:schemeClr val="accent1"/>
          </a:fillRef>
          <a:effectRef idx="0">
            <a:schemeClr val="accent1"/>
          </a:effectRef>
          <a:fontRef idx="minor">
            <a:schemeClr val="tx1"/>
          </a:fontRef>
        </p:style>
      </p:cxnSp>
      <p:sp>
        <p:nvSpPr>
          <p:cNvPr id="9" name="משולש שווה שוקיים 8"/>
          <p:cNvSpPr/>
          <p:nvPr userDrawn="1">
            <p:custDataLst>
              <p:tags r:id="rId1"/>
            </p:custDataLst>
          </p:nvPr>
        </p:nvSpPr>
        <p:spPr>
          <a:xfrm rot="16200000">
            <a:off x="8517761" y="1935161"/>
            <a:ext cx="144000" cy="144000"/>
          </a:xfrm>
          <a:prstGeom prst="triangle">
            <a:avLst/>
          </a:prstGeom>
          <a:gradFill>
            <a:gsLst>
              <a:gs pos="0">
                <a:srgbClr val="5AA7DC"/>
              </a:gs>
              <a:gs pos="76000">
                <a:srgbClr val="87BFE5"/>
              </a:gs>
              <a:gs pos="44000">
                <a:srgbClr val="5AA7DC"/>
              </a:gs>
              <a:gs pos="99000">
                <a:srgbClr val="C5E0F3"/>
              </a:gs>
            </a:gsLst>
          </a:gradFill>
        </p:spPr>
        <p:style>
          <a:lnRef idx="1">
            <a:schemeClr val="accent1"/>
          </a:lnRef>
          <a:fillRef idx="3">
            <a:schemeClr val="accent1"/>
          </a:fillRef>
          <a:effectRef idx="2">
            <a:schemeClr val="accent1"/>
          </a:effectRef>
          <a:fontRef idx="minor">
            <a:schemeClr val="lt1"/>
          </a:fontRef>
        </p:style>
        <p:txBody>
          <a:bodyPr rtlCol="1" anchor="ctr"/>
          <a:lstStyle/>
          <a:p>
            <a:pPr algn="ctr"/>
            <a:endParaRPr lang="he-IL">
              <a:solidFill>
                <a:schemeClr val="tx1"/>
              </a:solidFill>
            </a:endParaRPr>
          </a:p>
        </p:txBody>
      </p:sp>
      <p:sp>
        <p:nvSpPr>
          <p:cNvPr id="10" name="משולש שווה שוקיים 9"/>
          <p:cNvSpPr/>
          <p:nvPr userDrawn="1">
            <p:custDataLst>
              <p:tags r:id="rId2"/>
            </p:custDataLst>
          </p:nvPr>
        </p:nvSpPr>
        <p:spPr>
          <a:xfrm rot="16200000">
            <a:off x="8564413" y="3140968"/>
            <a:ext cx="144000" cy="144000"/>
          </a:xfrm>
          <a:prstGeom prst="triangle">
            <a:avLst/>
          </a:prstGeom>
          <a:gradFill>
            <a:gsLst>
              <a:gs pos="0">
                <a:srgbClr val="5AA7DC"/>
              </a:gs>
              <a:gs pos="76000">
                <a:srgbClr val="87BFE5"/>
              </a:gs>
              <a:gs pos="44000">
                <a:srgbClr val="5AA7DC"/>
              </a:gs>
              <a:gs pos="99000">
                <a:srgbClr val="C5E0F3"/>
              </a:gs>
            </a:gsLst>
          </a:gradFill>
        </p:spPr>
        <p:style>
          <a:lnRef idx="1">
            <a:schemeClr val="accent1"/>
          </a:lnRef>
          <a:fillRef idx="3">
            <a:schemeClr val="accent1"/>
          </a:fillRef>
          <a:effectRef idx="2">
            <a:schemeClr val="accent1"/>
          </a:effectRef>
          <a:fontRef idx="minor">
            <a:schemeClr val="lt1"/>
          </a:fontRef>
        </p:style>
        <p:txBody>
          <a:bodyPr rtlCol="1" anchor="ctr"/>
          <a:lstStyle/>
          <a:p>
            <a:pPr algn="ctr"/>
            <a:endParaRPr lang="he-IL">
              <a:solidFill>
                <a:schemeClr val="tx1"/>
              </a:solidFill>
            </a:endParaRPr>
          </a:p>
        </p:txBody>
      </p:sp>
    </p:spTree>
    <p:extLst>
      <p:ext uri="{BB962C8B-B14F-4D97-AF65-F5344CB8AC3E}">
        <p14:creationId xmlns:p14="http://schemas.microsoft.com/office/powerpoint/2010/main" val="102242013"/>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extLst/>
          </a:lstStyle>
          <a:p>
            <a:fld id="{A9E80954-2E51-4D2D-B3A4-EF5AF7327B11}" type="datetime8">
              <a:rPr lang="he-IL" smtClean="0"/>
              <a:t>21 יוני 16</a:t>
            </a:fld>
            <a:endParaRPr lang="he-IL"/>
          </a:p>
        </p:txBody>
      </p:sp>
      <p:sp>
        <p:nvSpPr>
          <p:cNvPr id="3" name="מציין מיקום של כותרת תחתונה 2"/>
          <p:cNvSpPr>
            <a:spLocks noGrp="1"/>
          </p:cNvSpPr>
          <p:nvPr>
            <p:ph type="ftr" sz="quarter" idx="11"/>
          </p:nvPr>
        </p:nvSpPr>
        <p:spPr/>
        <p:txBody>
          <a:bodyPr/>
          <a:lstStyle>
            <a:extLst/>
          </a:lstStyle>
          <a:p>
            <a:endParaRPr lang="he-IL"/>
          </a:p>
        </p:txBody>
      </p:sp>
      <p:sp>
        <p:nvSpPr>
          <p:cNvPr id="4" name="מציין מיקום של מספר שקופית 3"/>
          <p:cNvSpPr>
            <a:spLocks noGrp="1"/>
          </p:cNvSpPr>
          <p:nvPr>
            <p:ph type="sldNum" sz="quarter" idx="12"/>
          </p:nvPr>
        </p:nvSpPr>
        <p:spPr/>
        <p:txBody>
          <a:bodyPr/>
          <a:lstStyle>
            <a:extLst/>
          </a:lstStyle>
          <a:p>
            <a:fld id="{30317E75-D902-49F0-9AC6-6F3F93115974}" type="slidenum">
              <a:rPr lang="he-IL" smtClean="0"/>
              <a:t>‹#›</a:t>
            </a:fld>
            <a:endParaRPr lang="he-IL"/>
          </a:p>
        </p:txBody>
      </p:sp>
    </p:spTree>
    <p:extLst>
      <p:ext uri="{BB962C8B-B14F-4D97-AF65-F5344CB8AC3E}">
        <p14:creationId xmlns:p14="http://schemas.microsoft.com/office/powerpoint/2010/main" val="3834541533"/>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שקופית כותרת">
    <p:spTree>
      <p:nvGrpSpPr>
        <p:cNvPr id="1" name=""/>
        <p:cNvGrpSpPr/>
        <p:nvPr/>
      </p:nvGrpSpPr>
      <p:grpSpPr>
        <a:xfrm>
          <a:off x="0" y="0"/>
          <a:ext cx="0" cy="0"/>
          <a:chOff x="0" y="0"/>
          <a:chExt cx="0" cy="0"/>
        </a:xfrm>
      </p:grpSpPr>
      <p:graphicFrame>
        <p:nvGraphicFramePr>
          <p:cNvPr id="4" name="אובייקט 3" hidden="1"/>
          <p:cNvGraphicFramePr>
            <a:graphicFrameLocks noChangeAspect="1"/>
          </p:cNvGraphicFramePr>
          <p:nvPr userDrawn="1">
            <p:custDataLst>
              <p:tags r:id="rId2"/>
            </p:custDataLst>
            <p:extLst>
              <p:ext uri="{D42A27DB-BD31-4B8C-83A1-F6EECF244321}">
                <p14:modId xmlns:p14="http://schemas.microsoft.com/office/powerpoint/2010/main" val="3670238556"/>
              </p:ext>
            </p:ext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7205" name="think-cell Slide" r:id="rId5" imgW="270" imgH="270" progId="TCLayout.ActiveDocument.1">
                  <p:embed/>
                </p:oleObj>
              </mc:Choice>
              <mc:Fallback>
                <p:oleObj name="think-cell Slide" r:id="rId5" imgW="270" imgH="270" progId="TCLayout.ActiveDocument.1">
                  <p:embed/>
                  <p:pic>
                    <p:nvPicPr>
                      <p:cNvPr id="0" name=""/>
                      <p:cNvPicPr/>
                      <p:nvPr/>
                    </p:nvPicPr>
                    <p:blipFill>
                      <a:blip r:embed="rId6"/>
                      <a:stretch>
                        <a:fillRect/>
                      </a:stretch>
                    </p:blipFill>
                    <p:spPr>
                      <a:xfrm>
                        <a:off x="0" y="0"/>
                        <a:ext cx="158750" cy="158750"/>
                      </a:xfrm>
                      <a:prstGeom prst="rect">
                        <a:avLst/>
                      </a:prstGeom>
                    </p:spPr>
                  </p:pic>
                </p:oleObj>
              </mc:Fallback>
            </mc:AlternateContent>
          </a:graphicData>
        </a:graphic>
      </p:graphicFrame>
      <p:sp>
        <p:nvSpPr>
          <p:cNvPr id="27" name="מציין מיקום של מספר שקופית 26"/>
          <p:cNvSpPr>
            <a:spLocks noGrp="1"/>
          </p:cNvSpPr>
          <p:nvPr>
            <p:ph type="sldNum" sz="quarter" idx="12"/>
            <p:custDataLst>
              <p:tags r:id="rId3"/>
            </p:custDataLst>
          </p:nvPr>
        </p:nvSpPr>
        <p:spPr>
          <a:xfrm>
            <a:off x="173792" y="6381328"/>
            <a:ext cx="437768" cy="365125"/>
          </a:xfrm>
        </p:spPr>
        <p:txBody>
          <a:bodyPr anchor="ctr"/>
          <a:lstStyle>
            <a:lvl1pPr>
              <a:defRPr>
                <a:solidFill>
                  <a:schemeClr val="tx1"/>
                </a:solidFill>
              </a:defRPr>
            </a:lvl1pPr>
            <a:extLst/>
          </a:lstStyle>
          <a:p>
            <a:fld id="{30317E75-D902-49F0-9AC6-6F3F93115974}" type="slidenum">
              <a:rPr lang="he-IL" smtClean="0">
                <a:solidFill>
                  <a:prstClr val="black"/>
                </a:solidFill>
              </a:rPr>
              <a:pPr/>
              <a:t>‹#›</a:t>
            </a:fld>
            <a:endParaRPr lang="he-IL" dirty="0">
              <a:solidFill>
                <a:prstClr val="black"/>
              </a:solidFill>
            </a:endParaRPr>
          </a:p>
        </p:txBody>
      </p:sp>
      <p:sp>
        <p:nvSpPr>
          <p:cNvPr id="2" name="מלבן 1"/>
          <p:cNvSpPr/>
          <p:nvPr userDrawn="1"/>
        </p:nvSpPr>
        <p:spPr>
          <a:xfrm>
            <a:off x="4652886" y="980728"/>
            <a:ext cx="4275598" cy="5184576"/>
          </a:xfrm>
          <a:prstGeom prst="rect">
            <a:avLst/>
          </a:prstGeom>
          <a:noFill/>
          <a:ln w="15875">
            <a:solidFill>
              <a:schemeClr val="tx2"/>
            </a:solidFill>
          </a:ln>
          <a:effectLst/>
        </p:spPr>
        <p:style>
          <a:lnRef idx="2">
            <a:schemeClr val="accent1">
              <a:shade val="50000"/>
            </a:schemeClr>
          </a:lnRef>
          <a:fillRef idx="1">
            <a:schemeClr val="accent1"/>
          </a:fillRef>
          <a:effectRef idx="0">
            <a:schemeClr val="accent1"/>
          </a:effectRef>
          <a:fontRef idx="minor">
            <a:schemeClr val="lt1"/>
          </a:fontRef>
        </p:style>
        <p:txBody>
          <a:bodyPr rtlCol="1" anchor="t"/>
          <a:lstStyle/>
          <a:p>
            <a:pPr algn="ctr"/>
            <a:endParaRPr lang="he-IL" sz="3000">
              <a:solidFill>
                <a:prstClr val="white"/>
              </a:solidFill>
              <a:latin typeface="Arial" pitchFamily="34" charset="0"/>
              <a:cs typeface="Arial" pitchFamily="34" charset="0"/>
            </a:endParaRPr>
          </a:p>
        </p:txBody>
      </p:sp>
      <p:sp>
        <p:nvSpPr>
          <p:cNvPr id="11" name="מלבן 10"/>
          <p:cNvSpPr/>
          <p:nvPr userDrawn="1"/>
        </p:nvSpPr>
        <p:spPr>
          <a:xfrm>
            <a:off x="215516" y="980728"/>
            <a:ext cx="4224888" cy="5184576"/>
          </a:xfrm>
          <a:prstGeom prst="rect">
            <a:avLst/>
          </a:prstGeom>
          <a:noFill/>
          <a:ln w="15875"/>
          <a:effectLst/>
        </p:spPr>
        <p:style>
          <a:lnRef idx="2">
            <a:schemeClr val="accent1">
              <a:shade val="50000"/>
            </a:schemeClr>
          </a:lnRef>
          <a:fillRef idx="1">
            <a:schemeClr val="accent1"/>
          </a:fillRef>
          <a:effectRef idx="0">
            <a:schemeClr val="accent1"/>
          </a:effectRef>
          <a:fontRef idx="minor">
            <a:schemeClr val="lt1"/>
          </a:fontRef>
        </p:style>
        <p:txBody>
          <a:bodyPr rtlCol="1" anchor="t"/>
          <a:lstStyle/>
          <a:p>
            <a:pPr algn="ctr"/>
            <a:endParaRPr lang="he-IL" sz="3000">
              <a:solidFill>
                <a:prstClr val="white"/>
              </a:solidFill>
              <a:latin typeface="Arial" pitchFamily="34" charset="0"/>
              <a:cs typeface="Arial" pitchFamily="34" charset="0"/>
            </a:endParaRPr>
          </a:p>
        </p:txBody>
      </p:sp>
      <p:cxnSp>
        <p:nvCxnSpPr>
          <p:cNvPr id="6" name="מחבר ישר 5"/>
          <p:cNvCxnSpPr/>
          <p:nvPr userDrawn="1"/>
        </p:nvCxnSpPr>
        <p:spPr>
          <a:xfrm>
            <a:off x="215516" y="836712"/>
            <a:ext cx="8712968" cy="0"/>
          </a:xfrm>
          <a:prstGeom prst="line">
            <a:avLst/>
          </a:prstGeom>
          <a:ln w="317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 name="מחבר ישר 15"/>
          <p:cNvCxnSpPr/>
          <p:nvPr userDrawn="1"/>
        </p:nvCxnSpPr>
        <p:spPr>
          <a:xfrm>
            <a:off x="179512" y="6309320"/>
            <a:ext cx="8712968" cy="0"/>
          </a:xfrm>
          <a:prstGeom prst="line">
            <a:avLst/>
          </a:prstGeom>
          <a:ln w="317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8" name="Picture 2"/>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7478698" y="6348362"/>
            <a:ext cx="1395042" cy="465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22037327"/>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שקופית רגילה">
    <p:spTree>
      <p:nvGrpSpPr>
        <p:cNvPr id="1" name=""/>
        <p:cNvGrpSpPr/>
        <p:nvPr/>
      </p:nvGrpSpPr>
      <p:grpSpPr>
        <a:xfrm>
          <a:off x="0" y="0"/>
          <a:ext cx="0" cy="0"/>
          <a:chOff x="0" y="0"/>
          <a:chExt cx="0" cy="0"/>
        </a:xfrm>
      </p:grpSpPr>
      <p:graphicFrame>
        <p:nvGraphicFramePr>
          <p:cNvPr id="4" name="אובייקט 3" hidden="1"/>
          <p:cNvGraphicFramePr>
            <a:graphicFrameLocks noChangeAspect="1"/>
          </p:cNvGraphicFramePr>
          <p:nvPr userDrawn="1">
            <p:custDataLst>
              <p:tags r:id="rId2"/>
            </p:custDataLst>
            <p:extLst>
              <p:ext uri="{D42A27DB-BD31-4B8C-83A1-F6EECF244321}">
                <p14:modId xmlns:p14="http://schemas.microsoft.com/office/powerpoint/2010/main" val="402427061"/>
              </p:ext>
            </p:ext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8229" name="think-cell Slide" r:id="rId5" imgW="270" imgH="270" progId="TCLayout.ActiveDocument.1">
                  <p:embed/>
                </p:oleObj>
              </mc:Choice>
              <mc:Fallback>
                <p:oleObj name="think-cell Slide" r:id="rId5" imgW="270" imgH="270" progId="TCLayout.ActiveDocument.1">
                  <p:embed/>
                  <p:pic>
                    <p:nvPicPr>
                      <p:cNvPr id="0" name=""/>
                      <p:cNvPicPr/>
                      <p:nvPr/>
                    </p:nvPicPr>
                    <p:blipFill>
                      <a:blip r:embed="rId6"/>
                      <a:stretch>
                        <a:fillRect/>
                      </a:stretch>
                    </p:blipFill>
                    <p:spPr>
                      <a:xfrm>
                        <a:off x="0" y="0"/>
                        <a:ext cx="158750" cy="158750"/>
                      </a:xfrm>
                      <a:prstGeom prst="rect">
                        <a:avLst/>
                      </a:prstGeom>
                    </p:spPr>
                  </p:pic>
                </p:oleObj>
              </mc:Fallback>
            </mc:AlternateContent>
          </a:graphicData>
        </a:graphic>
      </p:graphicFrame>
      <p:cxnSp>
        <p:nvCxnSpPr>
          <p:cNvPr id="6" name="מחבר ישר 5"/>
          <p:cNvCxnSpPr/>
          <p:nvPr userDrawn="1"/>
        </p:nvCxnSpPr>
        <p:spPr>
          <a:xfrm>
            <a:off x="215516" y="836712"/>
            <a:ext cx="8712968" cy="0"/>
          </a:xfrm>
          <a:prstGeom prst="line">
            <a:avLst/>
          </a:prstGeom>
          <a:ln w="317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 name="מחבר ישר 15"/>
          <p:cNvCxnSpPr/>
          <p:nvPr userDrawn="1"/>
        </p:nvCxnSpPr>
        <p:spPr>
          <a:xfrm>
            <a:off x="179512" y="6309320"/>
            <a:ext cx="8712968" cy="0"/>
          </a:xfrm>
          <a:prstGeom prst="line">
            <a:avLst/>
          </a:prstGeom>
          <a:ln w="317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8" name="Picture 2"/>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7478698" y="6348362"/>
            <a:ext cx="1395042" cy="465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כותרת 6"/>
          <p:cNvSpPr>
            <a:spLocks noGrp="1"/>
          </p:cNvSpPr>
          <p:nvPr>
            <p:ph type="title"/>
          </p:nvPr>
        </p:nvSpPr>
        <p:spPr>
          <a:xfrm>
            <a:off x="215516" y="73549"/>
            <a:ext cx="8712968" cy="763163"/>
          </a:xfrm>
        </p:spPr>
        <p:txBody>
          <a:bodyPr rtlCol="0"/>
          <a:lstStyle>
            <a:lvl1pPr algn="r">
              <a:defRPr sz="2800">
                <a:solidFill>
                  <a:schemeClr val="tx1"/>
                </a:solidFill>
                <a:latin typeface="Arial" pitchFamily="34" charset="0"/>
                <a:cs typeface="Arial" pitchFamily="34" charset="0"/>
              </a:defRPr>
            </a:lvl1pPr>
            <a:extLst/>
          </a:lstStyle>
          <a:p>
            <a:r>
              <a:rPr kumimoji="0" lang="he-IL" smtClean="0"/>
              <a:t>לחץ כדי לערוך סגנון כותרת של תבנית בסיס</a:t>
            </a:r>
            <a:endParaRPr kumimoji="0" lang="en-US" dirty="0"/>
          </a:p>
        </p:txBody>
      </p:sp>
      <p:sp>
        <p:nvSpPr>
          <p:cNvPr id="13" name="מציין מיקום של מספר שקופית 26"/>
          <p:cNvSpPr>
            <a:spLocks noGrp="1"/>
          </p:cNvSpPr>
          <p:nvPr>
            <p:ph type="sldNum" sz="quarter" idx="12"/>
            <p:custDataLst>
              <p:tags r:id="rId3"/>
            </p:custDataLst>
          </p:nvPr>
        </p:nvSpPr>
        <p:spPr>
          <a:xfrm>
            <a:off x="173792" y="6381328"/>
            <a:ext cx="437768" cy="365125"/>
          </a:xfrm>
        </p:spPr>
        <p:txBody>
          <a:bodyPr anchor="ctr"/>
          <a:lstStyle>
            <a:lvl1pPr>
              <a:defRPr>
                <a:solidFill>
                  <a:schemeClr val="tx1"/>
                </a:solidFill>
              </a:defRPr>
            </a:lvl1pPr>
            <a:extLst/>
          </a:lstStyle>
          <a:p>
            <a:fld id="{30317E75-D902-49F0-9AC6-6F3F93115974}" type="slidenum">
              <a:rPr lang="he-IL" smtClean="0">
                <a:solidFill>
                  <a:prstClr val="black"/>
                </a:solidFill>
              </a:rPr>
              <a:pPr/>
              <a:t>‹#›</a:t>
            </a:fld>
            <a:endParaRPr lang="he-IL" dirty="0">
              <a:solidFill>
                <a:prstClr val="black"/>
              </a:solidFill>
            </a:endParaRPr>
          </a:p>
        </p:txBody>
      </p:sp>
    </p:spTree>
    <p:extLst>
      <p:ext uri="{BB962C8B-B14F-4D97-AF65-F5344CB8AC3E}">
        <p14:creationId xmlns:p14="http://schemas.microsoft.com/office/powerpoint/2010/main" val="402970146"/>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שקופית תוכן">
    <p:spTree>
      <p:nvGrpSpPr>
        <p:cNvPr id="1" name=""/>
        <p:cNvGrpSpPr/>
        <p:nvPr/>
      </p:nvGrpSpPr>
      <p:grpSpPr>
        <a:xfrm>
          <a:off x="0" y="0"/>
          <a:ext cx="0" cy="0"/>
          <a:chOff x="0" y="0"/>
          <a:chExt cx="0" cy="0"/>
        </a:xfrm>
      </p:grpSpPr>
      <p:graphicFrame>
        <p:nvGraphicFramePr>
          <p:cNvPr id="4" name="אובייקט 3" hidden="1"/>
          <p:cNvGraphicFramePr>
            <a:graphicFrameLocks noChangeAspect="1"/>
          </p:cNvGraphicFramePr>
          <p:nvPr userDrawn="1">
            <p:custDataLst>
              <p:tags r:id="rId2"/>
            </p:custDataLst>
            <p:extLst>
              <p:ext uri="{D42A27DB-BD31-4B8C-83A1-F6EECF244321}">
                <p14:modId xmlns:p14="http://schemas.microsoft.com/office/powerpoint/2010/main" val="4258318917"/>
              </p:ext>
            </p:ext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9253" name="think-cell Slide" r:id="rId5" imgW="270" imgH="270" progId="TCLayout.ActiveDocument.1">
                  <p:embed/>
                </p:oleObj>
              </mc:Choice>
              <mc:Fallback>
                <p:oleObj name="think-cell Slide" r:id="rId5" imgW="270" imgH="270" progId="TCLayout.ActiveDocument.1">
                  <p:embed/>
                  <p:pic>
                    <p:nvPicPr>
                      <p:cNvPr id="0" name=""/>
                      <p:cNvPicPr/>
                      <p:nvPr/>
                    </p:nvPicPr>
                    <p:blipFill>
                      <a:blip r:embed="rId6"/>
                      <a:stretch>
                        <a:fillRect/>
                      </a:stretch>
                    </p:blipFill>
                    <p:spPr>
                      <a:xfrm>
                        <a:off x="0" y="0"/>
                        <a:ext cx="158750" cy="158750"/>
                      </a:xfrm>
                      <a:prstGeom prst="rect">
                        <a:avLst/>
                      </a:prstGeom>
                    </p:spPr>
                  </p:pic>
                </p:oleObj>
              </mc:Fallback>
            </mc:AlternateContent>
          </a:graphicData>
        </a:graphic>
      </p:graphicFrame>
      <p:cxnSp>
        <p:nvCxnSpPr>
          <p:cNvPr id="16" name="מחבר ישר 15"/>
          <p:cNvCxnSpPr/>
          <p:nvPr userDrawn="1"/>
        </p:nvCxnSpPr>
        <p:spPr>
          <a:xfrm>
            <a:off x="179512" y="6309320"/>
            <a:ext cx="8712968" cy="0"/>
          </a:xfrm>
          <a:prstGeom prst="line">
            <a:avLst/>
          </a:prstGeom>
          <a:ln w="317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8" name="Picture 2"/>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7478698" y="6348362"/>
            <a:ext cx="1395042" cy="465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מציין מיקום של מספר שקופית 26"/>
          <p:cNvSpPr>
            <a:spLocks noGrp="1"/>
          </p:cNvSpPr>
          <p:nvPr>
            <p:ph type="sldNum" sz="quarter" idx="12"/>
            <p:custDataLst>
              <p:tags r:id="rId3"/>
            </p:custDataLst>
          </p:nvPr>
        </p:nvSpPr>
        <p:spPr>
          <a:xfrm>
            <a:off x="173792" y="6381328"/>
            <a:ext cx="437768" cy="365125"/>
          </a:xfrm>
        </p:spPr>
        <p:txBody>
          <a:bodyPr anchor="ctr"/>
          <a:lstStyle>
            <a:lvl1pPr>
              <a:defRPr>
                <a:solidFill>
                  <a:schemeClr val="tx1"/>
                </a:solidFill>
              </a:defRPr>
            </a:lvl1pPr>
            <a:extLst/>
          </a:lstStyle>
          <a:p>
            <a:fld id="{30317E75-D902-49F0-9AC6-6F3F93115974}" type="slidenum">
              <a:rPr lang="he-IL" smtClean="0">
                <a:solidFill>
                  <a:prstClr val="black"/>
                </a:solidFill>
              </a:rPr>
              <a:pPr/>
              <a:t>‹#›</a:t>
            </a:fld>
            <a:endParaRPr lang="he-IL" dirty="0">
              <a:solidFill>
                <a:prstClr val="black"/>
              </a:solidFill>
            </a:endParaRPr>
          </a:p>
        </p:txBody>
      </p:sp>
    </p:spTree>
    <p:extLst>
      <p:ext uri="{BB962C8B-B14F-4D97-AF65-F5344CB8AC3E}">
        <p14:creationId xmlns:p14="http://schemas.microsoft.com/office/powerpoint/2010/main" val="2176579365"/>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כותרת ותוכן">
    <p:spTree>
      <p:nvGrpSpPr>
        <p:cNvPr id="1" name=""/>
        <p:cNvGrpSpPr/>
        <p:nvPr/>
      </p:nvGrpSpPr>
      <p:grpSpPr>
        <a:xfrm>
          <a:off x="0" y="0"/>
          <a:ext cx="0" cy="0"/>
          <a:chOff x="0" y="0"/>
          <a:chExt cx="0" cy="0"/>
        </a:xfrm>
      </p:grpSpPr>
      <p:sp>
        <p:nvSpPr>
          <p:cNvPr id="4" name="מציין מיקום של תאריך 3"/>
          <p:cNvSpPr>
            <a:spLocks noGrp="1"/>
          </p:cNvSpPr>
          <p:nvPr>
            <p:ph type="dt" sz="half" idx="10"/>
          </p:nvPr>
        </p:nvSpPr>
        <p:spPr/>
        <p:txBody>
          <a:bodyPr/>
          <a:lstStyle>
            <a:extLst/>
          </a:lstStyle>
          <a:p>
            <a:fld id="{8AEB1722-8767-4DBB-A5C9-AE3B64FBCAD6}" type="datetime8">
              <a:rPr lang="he-IL" smtClean="0">
                <a:solidFill>
                  <a:prstClr val="black"/>
                </a:solidFill>
              </a:rPr>
              <a:pPr/>
              <a:t>21 יוני 16</a:t>
            </a:fld>
            <a:endParaRPr lang="he-IL">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endParaRPr lang="he-IL">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fld id="{30317E75-D902-49F0-9AC6-6F3F93115974}" type="slidenum">
              <a:rPr lang="he-IL" smtClean="0">
                <a:solidFill>
                  <a:prstClr val="black"/>
                </a:solidFill>
              </a:rPr>
              <a:pPr/>
              <a:t>‹#›</a:t>
            </a:fld>
            <a:endParaRPr lang="he-IL">
              <a:solidFill>
                <a:prstClr val="black"/>
              </a:solidFill>
            </a:endParaRPr>
          </a:p>
        </p:txBody>
      </p:sp>
      <p:sp>
        <p:nvSpPr>
          <p:cNvPr id="7" name="כותרת 6"/>
          <p:cNvSpPr>
            <a:spLocks noGrp="1"/>
          </p:cNvSpPr>
          <p:nvPr>
            <p:ph type="title"/>
          </p:nvPr>
        </p:nvSpPr>
        <p:spPr>
          <a:xfrm>
            <a:off x="472602" y="73549"/>
            <a:ext cx="8229600" cy="1143000"/>
          </a:xfrm>
        </p:spPr>
        <p:txBody>
          <a:bodyPr rtlCol="0"/>
          <a:lstStyle>
            <a:extLst/>
          </a:lstStyle>
          <a:p>
            <a:r>
              <a:rPr kumimoji="0" lang="he-IL" smtClean="0"/>
              <a:t>לחץ כדי לערוך סגנון כותרת של תבנית בסיס</a:t>
            </a:r>
            <a:endParaRPr kumimoji="0" lang="en-US" dirty="0"/>
          </a:p>
        </p:txBody>
      </p:sp>
      <p:cxnSp>
        <p:nvCxnSpPr>
          <p:cNvPr id="8" name="מחבר ישר 7"/>
          <p:cNvCxnSpPr/>
          <p:nvPr userDrawn="1"/>
        </p:nvCxnSpPr>
        <p:spPr>
          <a:xfrm>
            <a:off x="467544" y="1196752"/>
            <a:ext cx="8208912" cy="0"/>
          </a:xfrm>
          <a:prstGeom prst="line">
            <a:avLst/>
          </a:prstGeom>
          <a:ln w="50800">
            <a:gradFill flip="none" rotWithShape="1">
              <a:gsLst>
                <a:gs pos="0">
                  <a:schemeClr val="bg1"/>
                </a:gs>
                <a:gs pos="60000">
                  <a:srgbClr val="6FB2DF"/>
                </a:gs>
                <a:gs pos="40000">
                  <a:srgbClr val="6FB2DF"/>
                </a:gs>
                <a:gs pos="100000">
                  <a:schemeClr val="bg1"/>
                </a:gs>
              </a:gsLst>
              <a:path path="circle">
                <a:fillToRect l="100000" t="100000"/>
              </a:path>
              <a:tileRect r="-100000" b="-100000"/>
            </a:gra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72190544"/>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כותרת ותוכן">
    <p:spTree>
      <p:nvGrpSpPr>
        <p:cNvPr id="1" name=""/>
        <p:cNvGrpSpPr/>
        <p:nvPr/>
      </p:nvGrpSpPr>
      <p:grpSpPr>
        <a:xfrm>
          <a:off x="0" y="0"/>
          <a:ext cx="0" cy="0"/>
          <a:chOff x="0" y="0"/>
          <a:chExt cx="0" cy="0"/>
        </a:xfrm>
      </p:grpSpPr>
      <p:sp>
        <p:nvSpPr>
          <p:cNvPr id="4" name="מציין מיקום של תאריך 3"/>
          <p:cNvSpPr>
            <a:spLocks noGrp="1"/>
          </p:cNvSpPr>
          <p:nvPr>
            <p:ph type="dt" sz="half" idx="10"/>
          </p:nvPr>
        </p:nvSpPr>
        <p:spPr/>
        <p:txBody>
          <a:bodyPr/>
          <a:lstStyle>
            <a:extLst/>
          </a:lstStyle>
          <a:p>
            <a:fld id="{ABCBDC17-22A9-469B-ABCE-297E7DB0D41E}" type="datetime8">
              <a:rPr lang="he-IL" smtClean="0">
                <a:solidFill>
                  <a:prstClr val="black"/>
                </a:solidFill>
              </a:rPr>
              <a:pPr/>
              <a:t>21 יוני 16</a:t>
            </a:fld>
            <a:endParaRPr lang="he-IL">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endParaRPr lang="he-IL">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fld id="{30317E75-D902-49F0-9AC6-6F3F93115974}" type="slidenum">
              <a:rPr lang="he-IL" smtClean="0">
                <a:solidFill>
                  <a:prstClr val="black"/>
                </a:solidFill>
              </a:rPr>
              <a:pPr/>
              <a:t>‹#›</a:t>
            </a:fld>
            <a:endParaRPr lang="he-IL">
              <a:solidFill>
                <a:prstClr val="black"/>
              </a:solidFill>
            </a:endParaRPr>
          </a:p>
        </p:txBody>
      </p:sp>
      <p:sp>
        <p:nvSpPr>
          <p:cNvPr id="7" name="כותרת 6"/>
          <p:cNvSpPr>
            <a:spLocks noGrp="1"/>
          </p:cNvSpPr>
          <p:nvPr>
            <p:ph type="title"/>
          </p:nvPr>
        </p:nvSpPr>
        <p:spPr>
          <a:xfrm>
            <a:off x="473142" y="210803"/>
            <a:ext cx="8229600" cy="1143000"/>
          </a:xfrm>
        </p:spPr>
        <p:txBody>
          <a:bodyPr rtlCol="0"/>
          <a:lstStyle>
            <a:extLst/>
          </a:lstStyle>
          <a:p>
            <a:r>
              <a:rPr kumimoji="0" lang="he-IL" smtClean="0"/>
              <a:t>לחץ כדי לערוך סגנון כותרת של תבנית בסיס</a:t>
            </a:r>
            <a:endParaRPr kumimoji="0" lang="en-US" dirty="0"/>
          </a:p>
        </p:txBody>
      </p:sp>
      <p:cxnSp>
        <p:nvCxnSpPr>
          <p:cNvPr id="8" name="מחבר ישר 7"/>
          <p:cNvCxnSpPr/>
          <p:nvPr userDrawn="1"/>
        </p:nvCxnSpPr>
        <p:spPr>
          <a:xfrm>
            <a:off x="467544" y="1052736"/>
            <a:ext cx="8208912" cy="0"/>
          </a:xfrm>
          <a:prstGeom prst="line">
            <a:avLst/>
          </a:prstGeom>
          <a:ln w="50800">
            <a:gradFill flip="none" rotWithShape="1">
              <a:gsLst>
                <a:gs pos="0">
                  <a:schemeClr val="bg1"/>
                </a:gs>
                <a:gs pos="60000">
                  <a:srgbClr val="6FB2DF"/>
                </a:gs>
                <a:gs pos="40000">
                  <a:srgbClr val="6FB2DF"/>
                </a:gs>
                <a:gs pos="100000">
                  <a:schemeClr val="bg1"/>
                </a:gs>
              </a:gsLst>
              <a:path path="circle">
                <a:fillToRect l="100000" t="100000"/>
              </a:path>
              <a:tileRect r="-100000" b="-100000"/>
            </a:gra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04925127"/>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_כותרת ותוכן">
    <p:spTree>
      <p:nvGrpSpPr>
        <p:cNvPr id="1" name=""/>
        <p:cNvGrpSpPr/>
        <p:nvPr/>
      </p:nvGrpSpPr>
      <p:grpSpPr>
        <a:xfrm>
          <a:off x="0" y="0"/>
          <a:ext cx="0" cy="0"/>
          <a:chOff x="0" y="0"/>
          <a:chExt cx="0" cy="0"/>
        </a:xfrm>
      </p:grpSpPr>
      <p:sp>
        <p:nvSpPr>
          <p:cNvPr id="4" name="מציין מיקום של תאריך 3"/>
          <p:cNvSpPr>
            <a:spLocks noGrp="1"/>
          </p:cNvSpPr>
          <p:nvPr>
            <p:ph type="dt" sz="half" idx="10"/>
          </p:nvPr>
        </p:nvSpPr>
        <p:spPr/>
        <p:txBody>
          <a:bodyPr/>
          <a:lstStyle>
            <a:extLst/>
          </a:lstStyle>
          <a:p>
            <a:fld id="{C0191909-BE13-41B3-ABF3-F73028FCFAF5}" type="datetime8">
              <a:rPr lang="he-IL" smtClean="0">
                <a:solidFill>
                  <a:prstClr val="black"/>
                </a:solidFill>
              </a:rPr>
              <a:pPr/>
              <a:t>21 יוני 16</a:t>
            </a:fld>
            <a:endParaRPr lang="he-IL">
              <a:solidFill>
                <a:prstClr val="black"/>
              </a:solidFill>
            </a:endParaRPr>
          </a:p>
        </p:txBody>
      </p:sp>
      <p:sp>
        <p:nvSpPr>
          <p:cNvPr id="5" name="מציין מיקום של כותרת תחתונה 4"/>
          <p:cNvSpPr>
            <a:spLocks noGrp="1"/>
          </p:cNvSpPr>
          <p:nvPr>
            <p:ph type="ftr" sz="quarter" idx="11"/>
          </p:nvPr>
        </p:nvSpPr>
        <p:spPr/>
        <p:txBody>
          <a:bodyPr/>
          <a:lstStyle>
            <a:extLst/>
          </a:lstStyle>
          <a:p>
            <a:endParaRPr lang="he-IL">
              <a:solidFill>
                <a:prstClr val="black"/>
              </a:solidFill>
            </a:endParaRPr>
          </a:p>
        </p:txBody>
      </p:sp>
      <p:sp>
        <p:nvSpPr>
          <p:cNvPr id="6" name="מציין מיקום של מספר שקופית 5"/>
          <p:cNvSpPr>
            <a:spLocks noGrp="1"/>
          </p:cNvSpPr>
          <p:nvPr>
            <p:ph type="sldNum" sz="quarter" idx="12"/>
          </p:nvPr>
        </p:nvSpPr>
        <p:spPr/>
        <p:txBody>
          <a:bodyPr/>
          <a:lstStyle>
            <a:extLst/>
          </a:lstStyle>
          <a:p>
            <a:fld id="{30317E75-D902-49F0-9AC6-6F3F93115974}" type="slidenum">
              <a:rPr lang="he-IL" smtClean="0">
                <a:solidFill>
                  <a:prstClr val="black"/>
                </a:solidFill>
              </a:rPr>
              <a:pPr/>
              <a:t>‹#›</a:t>
            </a:fld>
            <a:endParaRPr lang="he-IL">
              <a:solidFill>
                <a:prstClr val="black"/>
              </a:solidFill>
            </a:endParaRPr>
          </a:p>
        </p:txBody>
      </p:sp>
      <p:sp>
        <p:nvSpPr>
          <p:cNvPr id="7" name="כותרת 6"/>
          <p:cNvSpPr>
            <a:spLocks noGrp="1"/>
          </p:cNvSpPr>
          <p:nvPr>
            <p:ph type="title"/>
          </p:nvPr>
        </p:nvSpPr>
        <p:spPr>
          <a:xfrm>
            <a:off x="473142" y="210803"/>
            <a:ext cx="8229600" cy="1143000"/>
          </a:xfrm>
        </p:spPr>
        <p:txBody>
          <a:bodyPr rtlCol="0"/>
          <a:lstStyle>
            <a:extLst/>
          </a:lstStyle>
          <a:p>
            <a:r>
              <a:rPr kumimoji="0" lang="he-IL" smtClean="0"/>
              <a:t>לחץ כדי לערוך סגנון כותרת של תבנית בסיס</a:t>
            </a:r>
            <a:endParaRPr kumimoji="0" lang="en-US" dirty="0"/>
          </a:p>
        </p:txBody>
      </p:sp>
      <p:cxnSp>
        <p:nvCxnSpPr>
          <p:cNvPr id="8" name="מחבר ישר 7"/>
          <p:cNvCxnSpPr/>
          <p:nvPr userDrawn="1"/>
        </p:nvCxnSpPr>
        <p:spPr>
          <a:xfrm>
            <a:off x="467544" y="1340768"/>
            <a:ext cx="8208912" cy="0"/>
          </a:xfrm>
          <a:prstGeom prst="line">
            <a:avLst/>
          </a:prstGeom>
          <a:ln w="50800">
            <a:gradFill flip="none" rotWithShape="1">
              <a:gsLst>
                <a:gs pos="0">
                  <a:schemeClr val="bg1"/>
                </a:gs>
                <a:gs pos="60000">
                  <a:srgbClr val="6FB2DF"/>
                </a:gs>
                <a:gs pos="40000">
                  <a:srgbClr val="6FB2DF"/>
                </a:gs>
                <a:gs pos="100000">
                  <a:schemeClr val="bg1"/>
                </a:gs>
              </a:gsLst>
              <a:path path="circle">
                <a:fillToRect l="100000" t="100000"/>
              </a:path>
              <a:tileRect r="-100000" b="-100000"/>
            </a:gradFill>
          </a:ln>
        </p:spPr>
        <p:style>
          <a:lnRef idx="1">
            <a:schemeClr val="accent1"/>
          </a:lnRef>
          <a:fillRef idx="0">
            <a:schemeClr val="accent1"/>
          </a:fillRef>
          <a:effectRef idx="0">
            <a:schemeClr val="accent1"/>
          </a:effectRef>
          <a:fontRef idx="minor">
            <a:schemeClr val="tx1"/>
          </a:fontRef>
        </p:style>
      </p:cxnSp>
      <p:sp>
        <p:nvSpPr>
          <p:cNvPr id="9" name="משולש שווה שוקיים 8"/>
          <p:cNvSpPr/>
          <p:nvPr userDrawn="1">
            <p:custDataLst>
              <p:tags r:id="rId1"/>
            </p:custDataLst>
          </p:nvPr>
        </p:nvSpPr>
        <p:spPr>
          <a:xfrm rot="16200000">
            <a:off x="8517761" y="1935161"/>
            <a:ext cx="144000" cy="144000"/>
          </a:xfrm>
          <a:prstGeom prst="triangle">
            <a:avLst/>
          </a:prstGeom>
          <a:gradFill>
            <a:gsLst>
              <a:gs pos="0">
                <a:srgbClr val="5AA7DC"/>
              </a:gs>
              <a:gs pos="76000">
                <a:srgbClr val="87BFE5"/>
              </a:gs>
              <a:gs pos="44000">
                <a:srgbClr val="5AA7DC"/>
              </a:gs>
              <a:gs pos="99000">
                <a:srgbClr val="C5E0F3"/>
              </a:gs>
            </a:gsLst>
          </a:gradFill>
        </p:spPr>
        <p:style>
          <a:lnRef idx="1">
            <a:schemeClr val="accent1"/>
          </a:lnRef>
          <a:fillRef idx="3">
            <a:schemeClr val="accent1"/>
          </a:fillRef>
          <a:effectRef idx="2">
            <a:schemeClr val="accent1"/>
          </a:effectRef>
          <a:fontRef idx="minor">
            <a:schemeClr val="lt1"/>
          </a:fontRef>
        </p:style>
        <p:txBody>
          <a:bodyPr rtlCol="1" anchor="ctr"/>
          <a:lstStyle/>
          <a:p>
            <a:pPr algn="ctr"/>
            <a:endParaRPr lang="he-IL">
              <a:solidFill>
                <a:prstClr val="black"/>
              </a:solidFill>
            </a:endParaRPr>
          </a:p>
        </p:txBody>
      </p:sp>
      <p:sp>
        <p:nvSpPr>
          <p:cNvPr id="10" name="משולש שווה שוקיים 9"/>
          <p:cNvSpPr/>
          <p:nvPr userDrawn="1">
            <p:custDataLst>
              <p:tags r:id="rId2"/>
            </p:custDataLst>
          </p:nvPr>
        </p:nvSpPr>
        <p:spPr>
          <a:xfrm rot="16200000">
            <a:off x="8564413" y="3140968"/>
            <a:ext cx="144000" cy="144000"/>
          </a:xfrm>
          <a:prstGeom prst="triangle">
            <a:avLst/>
          </a:prstGeom>
          <a:gradFill>
            <a:gsLst>
              <a:gs pos="0">
                <a:srgbClr val="5AA7DC"/>
              </a:gs>
              <a:gs pos="76000">
                <a:srgbClr val="87BFE5"/>
              </a:gs>
              <a:gs pos="44000">
                <a:srgbClr val="5AA7DC"/>
              </a:gs>
              <a:gs pos="99000">
                <a:srgbClr val="C5E0F3"/>
              </a:gs>
            </a:gsLst>
          </a:gradFill>
        </p:spPr>
        <p:style>
          <a:lnRef idx="1">
            <a:schemeClr val="accent1"/>
          </a:lnRef>
          <a:fillRef idx="3">
            <a:schemeClr val="accent1"/>
          </a:fillRef>
          <a:effectRef idx="2">
            <a:schemeClr val="accent1"/>
          </a:effectRef>
          <a:fontRef idx="minor">
            <a:schemeClr val="lt1"/>
          </a:fontRef>
        </p:style>
        <p:txBody>
          <a:bodyPr rtlCol="1" anchor="ctr"/>
          <a:lstStyle/>
          <a:p>
            <a:pPr algn="ctr"/>
            <a:endParaRPr lang="he-IL">
              <a:solidFill>
                <a:prstClr val="black"/>
              </a:solidFill>
            </a:endParaRPr>
          </a:p>
        </p:txBody>
      </p:sp>
    </p:spTree>
    <p:extLst>
      <p:ext uri="{BB962C8B-B14F-4D97-AF65-F5344CB8AC3E}">
        <p14:creationId xmlns:p14="http://schemas.microsoft.com/office/powerpoint/2010/main" val="2550985725"/>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extLst/>
          </a:lstStyle>
          <a:p>
            <a:fld id="{A9E80954-2E51-4D2D-B3A4-EF5AF7327B11}" type="datetime8">
              <a:rPr lang="he-IL" smtClean="0">
                <a:solidFill>
                  <a:prstClr val="black"/>
                </a:solidFill>
              </a:rPr>
              <a:pPr/>
              <a:t>21 יוני 16</a:t>
            </a:fld>
            <a:endParaRPr lang="he-IL">
              <a:solidFill>
                <a:prstClr val="black"/>
              </a:solidFill>
            </a:endParaRPr>
          </a:p>
        </p:txBody>
      </p:sp>
      <p:sp>
        <p:nvSpPr>
          <p:cNvPr id="3" name="מציין מיקום של כותרת תחתונה 2"/>
          <p:cNvSpPr>
            <a:spLocks noGrp="1"/>
          </p:cNvSpPr>
          <p:nvPr>
            <p:ph type="ftr" sz="quarter" idx="11"/>
          </p:nvPr>
        </p:nvSpPr>
        <p:spPr/>
        <p:txBody>
          <a:bodyPr/>
          <a:lstStyle>
            <a:extLst/>
          </a:lstStyle>
          <a:p>
            <a:endParaRPr lang="he-IL">
              <a:solidFill>
                <a:prstClr val="black"/>
              </a:solidFill>
            </a:endParaRPr>
          </a:p>
        </p:txBody>
      </p:sp>
      <p:sp>
        <p:nvSpPr>
          <p:cNvPr id="4" name="מציין מיקום של מספר שקופית 3"/>
          <p:cNvSpPr>
            <a:spLocks noGrp="1"/>
          </p:cNvSpPr>
          <p:nvPr>
            <p:ph type="sldNum" sz="quarter" idx="12"/>
          </p:nvPr>
        </p:nvSpPr>
        <p:spPr/>
        <p:txBody>
          <a:bodyPr/>
          <a:lstStyle>
            <a:extLst/>
          </a:lstStyle>
          <a:p>
            <a:fld id="{30317E75-D902-49F0-9AC6-6F3F93115974}" type="slidenum">
              <a:rPr lang="he-IL" smtClean="0">
                <a:solidFill>
                  <a:prstClr val="black"/>
                </a:solidFill>
              </a:rPr>
              <a:pPr/>
              <a:t>‹#›</a:t>
            </a:fld>
            <a:endParaRPr lang="he-IL">
              <a:solidFill>
                <a:prstClr val="black"/>
              </a:solidFill>
            </a:endParaRPr>
          </a:p>
        </p:txBody>
      </p:sp>
    </p:spTree>
    <p:extLst>
      <p:ext uri="{BB962C8B-B14F-4D97-AF65-F5344CB8AC3E}">
        <p14:creationId xmlns:p14="http://schemas.microsoft.com/office/powerpoint/2010/main" val="276247080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13" Type="http://schemas.openxmlformats.org/officeDocument/2006/relationships/tags" Target="../tags/tag4.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ags" Target="../tags/tag3.xml"/><Relationship Id="rId17" Type="http://schemas.openxmlformats.org/officeDocument/2006/relationships/image" Target="../media/image2.emf"/><Relationship Id="rId2" Type="http://schemas.openxmlformats.org/officeDocument/2006/relationships/slideLayout" Target="../slideLayouts/slideLayout2.xml"/><Relationship Id="rId16" Type="http://schemas.openxmlformats.org/officeDocument/2006/relationships/oleObject" Target="../embeddings/oleObject1.bin"/><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ags" Target="../tags/tag2.xml"/><Relationship Id="rId5" Type="http://schemas.openxmlformats.org/officeDocument/2006/relationships/slideLayout" Target="../slideLayouts/slideLayout5.xml"/><Relationship Id="rId15" Type="http://schemas.openxmlformats.org/officeDocument/2006/relationships/tags" Target="../tags/tag6.xml"/><Relationship Id="rId10" Type="http://schemas.openxmlformats.org/officeDocument/2006/relationships/tags" Target="../tags/tag1.xml"/><Relationship Id="rId4" Type="http://schemas.openxmlformats.org/officeDocument/2006/relationships/slideLayout" Target="../slideLayouts/slideLayout4.xml"/><Relationship Id="rId9" Type="http://schemas.openxmlformats.org/officeDocument/2006/relationships/vmlDrawing" Target="../drawings/vmlDrawing1.vml"/><Relationship Id="rId14" Type="http://schemas.openxmlformats.org/officeDocument/2006/relationships/tags" Target="../tags/tag5.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13" Type="http://schemas.openxmlformats.org/officeDocument/2006/relationships/tags" Target="../tags/tag18.xml"/><Relationship Id="rId3" Type="http://schemas.openxmlformats.org/officeDocument/2006/relationships/slideLayout" Target="../slideLayouts/slideLayout10.xml"/><Relationship Id="rId7" Type="http://schemas.openxmlformats.org/officeDocument/2006/relationships/slideLayout" Target="../slideLayouts/slideLayout14.xml"/><Relationship Id="rId12" Type="http://schemas.openxmlformats.org/officeDocument/2006/relationships/tags" Target="../tags/tag17.xml"/><Relationship Id="rId17" Type="http://schemas.openxmlformats.org/officeDocument/2006/relationships/image" Target="../media/image2.emf"/><Relationship Id="rId2" Type="http://schemas.openxmlformats.org/officeDocument/2006/relationships/slideLayout" Target="../slideLayouts/slideLayout9.xml"/><Relationship Id="rId16" Type="http://schemas.openxmlformats.org/officeDocument/2006/relationships/oleObject" Target="../embeddings/oleObject5.bin"/><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tags" Target="../tags/tag16.xml"/><Relationship Id="rId5" Type="http://schemas.openxmlformats.org/officeDocument/2006/relationships/slideLayout" Target="../slideLayouts/slideLayout12.xml"/><Relationship Id="rId15" Type="http://schemas.openxmlformats.org/officeDocument/2006/relationships/tags" Target="../tags/tag20.xml"/><Relationship Id="rId10" Type="http://schemas.openxmlformats.org/officeDocument/2006/relationships/tags" Target="../tags/tag15.xml"/><Relationship Id="rId4" Type="http://schemas.openxmlformats.org/officeDocument/2006/relationships/slideLayout" Target="../slideLayouts/slideLayout11.xml"/><Relationship Id="rId9" Type="http://schemas.openxmlformats.org/officeDocument/2006/relationships/vmlDrawing" Target="../drawings/vmlDrawing5.vml"/><Relationship Id="rId14" Type="http://schemas.openxmlformats.org/officeDocument/2006/relationships/tags" Target="../tags/tag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4" name="אובייקט 3" hidden="1"/>
          <p:cNvGraphicFramePr>
            <a:graphicFrameLocks noChangeAspect="1"/>
          </p:cNvGraphicFramePr>
          <p:nvPr>
            <p:custDataLst>
              <p:tags r:id="rId10"/>
            </p:custDataLst>
            <p:extLst>
              <p:ext uri="{D42A27DB-BD31-4B8C-83A1-F6EECF244321}">
                <p14:modId xmlns:p14="http://schemas.microsoft.com/office/powerpoint/2010/main" val="3154579678"/>
              </p:ext>
            </p:ext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1634" name="think-cell Slide" r:id="rId16" imgW="270" imgH="270" progId="TCLayout.ActiveDocument.1">
                  <p:embed/>
                </p:oleObj>
              </mc:Choice>
              <mc:Fallback>
                <p:oleObj name="think-cell Slide" r:id="rId16" imgW="270" imgH="270" progId="TCLayout.ActiveDocument.1">
                  <p:embed/>
                  <p:pic>
                    <p:nvPicPr>
                      <p:cNvPr id="0" name=""/>
                      <p:cNvPicPr/>
                      <p:nvPr/>
                    </p:nvPicPr>
                    <p:blipFill>
                      <a:blip r:embed="rId17"/>
                      <a:stretch>
                        <a:fillRect/>
                      </a:stretch>
                    </p:blipFill>
                    <p:spPr>
                      <a:xfrm>
                        <a:off x="0" y="0"/>
                        <a:ext cx="158750" cy="158750"/>
                      </a:xfrm>
                      <a:prstGeom prst="rect">
                        <a:avLst/>
                      </a:prstGeom>
                    </p:spPr>
                  </p:pic>
                </p:oleObj>
              </mc:Fallback>
            </mc:AlternateContent>
          </a:graphicData>
        </a:graphic>
      </p:graphicFrame>
      <p:sp>
        <p:nvSpPr>
          <p:cNvPr id="9" name="מציין מיקום של כותרת 8"/>
          <p:cNvSpPr>
            <a:spLocks noGrp="1"/>
          </p:cNvSpPr>
          <p:nvPr>
            <p:ph type="title"/>
            <p:custDataLst>
              <p:tags r:id="rId11"/>
            </p:custDataLst>
          </p:nvPr>
        </p:nvSpPr>
        <p:spPr>
          <a:xfrm>
            <a:off x="457200" y="274638"/>
            <a:ext cx="8229600" cy="1143000"/>
          </a:xfrm>
          <a:prstGeom prst="rect">
            <a:avLst/>
          </a:prstGeom>
        </p:spPr>
        <p:txBody>
          <a:bodyPr vert="horz" anchor="ctr">
            <a:noAutofit/>
            <a:scene3d>
              <a:camera prst="orthographicFront"/>
              <a:lightRig rig="soft" dir="t"/>
            </a:scene3d>
            <a:sp3d prstMaterial="softEdge">
              <a:bevelT w="25400" h="25400"/>
            </a:sp3d>
          </a:bodyPr>
          <a:lstStyle>
            <a:extLst/>
          </a:lstStyle>
          <a:p>
            <a:r>
              <a:rPr kumimoji="0" lang="he-IL" dirty="0" smtClean="0"/>
              <a:t>לחץ כדי לערוך סגנון כותרת של תבנית בסיס</a:t>
            </a:r>
            <a:endParaRPr kumimoji="0" lang="en-US" dirty="0"/>
          </a:p>
        </p:txBody>
      </p:sp>
      <p:sp>
        <p:nvSpPr>
          <p:cNvPr id="30" name="מציין מיקום טקסט 29"/>
          <p:cNvSpPr>
            <a:spLocks noGrp="1"/>
          </p:cNvSpPr>
          <p:nvPr>
            <p:ph type="body" idx="1"/>
            <p:custDataLst>
              <p:tags r:id="rId12"/>
            </p:custDataLst>
          </p:nvPr>
        </p:nvSpPr>
        <p:spPr>
          <a:xfrm>
            <a:off x="457200" y="1481328"/>
            <a:ext cx="8229600" cy="4525963"/>
          </a:xfrm>
          <a:prstGeom prst="rect">
            <a:avLst/>
          </a:prstGeom>
        </p:spPr>
        <p:txBody>
          <a:bodyPr vert="horz">
            <a:normAutofit/>
          </a:bodyPr>
          <a:lstStyle>
            <a:extLst/>
          </a:lstStyle>
          <a:p>
            <a:pPr lvl="0" eaLnBrk="1" latinLnBrk="0" hangingPunct="1"/>
            <a:r>
              <a:rPr kumimoji="0" lang="he-IL" dirty="0" smtClean="0"/>
              <a:t>לחץ כדי לערוך סגנונות טקסט של תבנית בסיס</a:t>
            </a:r>
          </a:p>
          <a:p>
            <a:pPr lvl="1" eaLnBrk="1" latinLnBrk="0" hangingPunct="1"/>
            <a:r>
              <a:rPr kumimoji="0" lang="he-IL" dirty="0" smtClean="0"/>
              <a:t>רמה שנייה</a:t>
            </a:r>
          </a:p>
          <a:p>
            <a:pPr lvl="2" eaLnBrk="1" latinLnBrk="0" hangingPunct="1"/>
            <a:r>
              <a:rPr kumimoji="0" lang="he-IL" dirty="0" smtClean="0"/>
              <a:t>רמה שלישית</a:t>
            </a:r>
          </a:p>
          <a:p>
            <a:pPr lvl="3" eaLnBrk="1" latinLnBrk="0" hangingPunct="1"/>
            <a:r>
              <a:rPr kumimoji="0" lang="he-IL" dirty="0" smtClean="0"/>
              <a:t>רמה רביעית</a:t>
            </a:r>
          </a:p>
          <a:p>
            <a:pPr lvl="4" eaLnBrk="1" latinLnBrk="0" hangingPunct="1"/>
            <a:r>
              <a:rPr kumimoji="0" lang="he-IL" dirty="0" smtClean="0"/>
              <a:t>רמה חמישית</a:t>
            </a:r>
            <a:endParaRPr kumimoji="0" lang="en-US" dirty="0"/>
          </a:p>
        </p:txBody>
      </p:sp>
      <p:sp>
        <p:nvSpPr>
          <p:cNvPr id="10" name="מציין מיקום של תאריך 9"/>
          <p:cNvSpPr>
            <a:spLocks noGrp="1"/>
          </p:cNvSpPr>
          <p:nvPr>
            <p:ph type="dt" sz="half" idx="2"/>
            <p:custDataLst>
              <p:tags r:id="rId13"/>
            </p:custDataLst>
          </p:nvPr>
        </p:nvSpPr>
        <p:spPr>
          <a:xfrm>
            <a:off x="6324168" y="6447616"/>
            <a:ext cx="1920240" cy="365760"/>
          </a:xfrm>
          <a:prstGeom prst="rect">
            <a:avLst/>
          </a:prstGeom>
        </p:spPr>
        <p:txBody>
          <a:bodyPr vert="horz" anchor="b"/>
          <a:lstStyle>
            <a:lvl1pPr algn="l" rtl="1" eaLnBrk="1" latinLnBrk="0" hangingPunct="1">
              <a:defRPr kumimoji="0" sz="1000">
                <a:solidFill>
                  <a:schemeClr val="tx1"/>
                </a:solidFill>
              </a:defRPr>
            </a:lvl1pPr>
            <a:extLst/>
          </a:lstStyle>
          <a:p>
            <a:fld id="{9E85ED0A-D618-4282-8731-EB96BA6242CC}" type="datetime8">
              <a:rPr lang="he-IL" smtClean="0"/>
              <a:t>21 יוני 16</a:t>
            </a:fld>
            <a:endParaRPr lang="he-IL"/>
          </a:p>
        </p:txBody>
      </p:sp>
      <p:sp>
        <p:nvSpPr>
          <p:cNvPr id="22" name="מציין מיקום של כותרת תחתונה 21"/>
          <p:cNvSpPr>
            <a:spLocks noGrp="1"/>
          </p:cNvSpPr>
          <p:nvPr>
            <p:ph type="ftr" sz="quarter" idx="3"/>
            <p:custDataLst>
              <p:tags r:id="rId14"/>
            </p:custDataLst>
          </p:nvPr>
        </p:nvSpPr>
        <p:spPr>
          <a:xfrm>
            <a:off x="3977208" y="6447616"/>
            <a:ext cx="2350681" cy="365125"/>
          </a:xfrm>
          <a:prstGeom prst="rect">
            <a:avLst/>
          </a:prstGeom>
        </p:spPr>
        <p:txBody>
          <a:bodyPr vert="horz" anchor="b"/>
          <a:lstStyle>
            <a:lvl1pPr algn="r" rtl="1" eaLnBrk="1" latinLnBrk="0" hangingPunct="1">
              <a:defRPr kumimoji="0" sz="1000">
                <a:solidFill>
                  <a:schemeClr val="tx1"/>
                </a:solidFill>
              </a:defRPr>
            </a:lvl1pPr>
            <a:extLst/>
          </a:lstStyle>
          <a:p>
            <a:endParaRPr lang="he-IL"/>
          </a:p>
        </p:txBody>
      </p:sp>
      <p:sp>
        <p:nvSpPr>
          <p:cNvPr id="18" name="מציין מיקום של מספר שקופית 17"/>
          <p:cNvSpPr>
            <a:spLocks noGrp="1"/>
          </p:cNvSpPr>
          <p:nvPr>
            <p:ph type="sldNum" sz="quarter" idx="4"/>
            <p:custDataLst>
              <p:tags r:id="rId15"/>
            </p:custDataLst>
          </p:nvPr>
        </p:nvSpPr>
        <p:spPr>
          <a:xfrm>
            <a:off x="0" y="6492875"/>
            <a:ext cx="539552" cy="365125"/>
          </a:xfrm>
          <a:prstGeom prst="rect">
            <a:avLst/>
          </a:prstGeom>
        </p:spPr>
        <p:txBody>
          <a:bodyPr vert="horz" anchor="b"/>
          <a:lstStyle>
            <a:lvl1pPr algn="r" rtl="1" eaLnBrk="1" latinLnBrk="0" hangingPunct="1">
              <a:defRPr kumimoji="0" sz="1200" b="0">
                <a:solidFill>
                  <a:schemeClr val="tx1"/>
                </a:solidFill>
                <a:latin typeface="Arial" pitchFamily="34" charset="0"/>
                <a:cs typeface="Arial" pitchFamily="34" charset="0"/>
              </a:defRPr>
            </a:lvl1pPr>
            <a:extLst/>
          </a:lstStyle>
          <a:p>
            <a:fld id="{30317E75-D902-49F0-9AC6-6F3F93115974}" type="slidenum">
              <a:rPr lang="he-IL" smtClean="0"/>
              <a:pPr/>
              <a:t>‹#›</a:t>
            </a:fld>
            <a:endParaRPr lang="he-IL" dirty="0"/>
          </a:p>
        </p:txBody>
      </p:sp>
    </p:spTree>
    <p:extLst>
      <p:ext uri="{BB962C8B-B14F-4D97-AF65-F5344CB8AC3E}">
        <p14:creationId xmlns:p14="http://schemas.microsoft.com/office/powerpoint/2010/main" val="3323764520"/>
      </p:ext>
    </p:extLst>
  </p:cSld>
  <p:clrMap bg1="lt1" tx1="dk1" bg2="lt2" tx2="dk2" accent1="accent1" accent2="accent2" accent3="accent3" accent4="accent4" accent5="accent5" accent6="accent6" hlink="hlink" folHlink="folHlink"/>
  <p:sldLayoutIdLst>
    <p:sldLayoutId id="2147483661" r:id="rId1"/>
    <p:sldLayoutId id="2147483676" r:id="rId2"/>
    <p:sldLayoutId id="2147483677" r:id="rId3"/>
    <p:sldLayoutId id="2147483672" r:id="rId4"/>
    <p:sldLayoutId id="2147483674" r:id="rId5"/>
    <p:sldLayoutId id="2147483675" r:id="rId6"/>
    <p:sldLayoutId id="2147483667" r:id="rId7"/>
  </p:sldLayoutIdLst>
  <p:timing>
    <p:tnLst>
      <p:par>
        <p:cTn id="1" dur="indefinite" restart="never" nodeType="tmRoot"/>
      </p:par>
    </p:tnLst>
  </p:timing>
  <p:hf hdr="0" ftr="0" dt="0"/>
  <p:txStyles>
    <p:titleStyle>
      <a:lvl1pPr algn="r" rtl="1" eaLnBrk="1" latinLnBrk="0" hangingPunct="1">
        <a:spcBef>
          <a:spcPct val="0"/>
        </a:spcBef>
        <a:buNone/>
        <a:defRPr kumimoji="0" sz="32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r" rtl="1"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r" rtl="1"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r" rtl="1"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r" rtl="1"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r" rtl="1"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r" rtl="1"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r" rtl="1"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4" name="אובייקט 3" hidden="1"/>
          <p:cNvGraphicFramePr>
            <a:graphicFrameLocks noChangeAspect="1"/>
          </p:cNvGraphicFramePr>
          <p:nvPr>
            <p:custDataLst>
              <p:tags r:id="rId10"/>
            </p:custDataLst>
            <p:extLst>
              <p:ext uri="{D42A27DB-BD31-4B8C-83A1-F6EECF244321}">
                <p14:modId xmlns:p14="http://schemas.microsoft.com/office/powerpoint/2010/main" val="1678069080"/>
              </p:ext>
            </p:ext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6181" name="think-cell Slide" r:id="rId16" imgW="270" imgH="270" progId="TCLayout.ActiveDocument.1">
                  <p:embed/>
                </p:oleObj>
              </mc:Choice>
              <mc:Fallback>
                <p:oleObj name="think-cell Slide" r:id="rId16" imgW="270" imgH="270" progId="TCLayout.ActiveDocument.1">
                  <p:embed/>
                  <p:pic>
                    <p:nvPicPr>
                      <p:cNvPr id="0" name=""/>
                      <p:cNvPicPr/>
                      <p:nvPr/>
                    </p:nvPicPr>
                    <p:blipFill>
                      <a:blip r:embed="rId17"/>
                      <a:stretch>
                        <a:fillRect/>
                      </a:stretch>
                    </p:blipFill>
                    <p:spPr>
                      <a:xfrm>
                        <a:off x="0" y="0"/>
                        <a:ext cx="158750" cy="158750"/>
                      </a:xfrm>
                      <a:prstGeom prst="rect">
                        <a:avLst/>
                      </a:prstGeom>
                    </p:spPr>
                  </p:pic>
                </p:oleObj>
              </mc:Fallback>
            </mc:AlternateContent>
          </a:graphicData>
        </a:graphic>
      </p:graphicFrame>
      <p:sp>
        <p:nvSpPr>
          <p:cNvPr id="9" name="מציין מיקום של כותרת 8"/>
          <p:cNvSpPr>
            <a:spLocks noGrp="1"/>
          </p:cNvSpPr>
          <p:nvPr>
            <p:ph type="title"/>
            <p:custDataLst>
              <p:tags r:id="rId11"/>
            </p:custDataLst>
          </p:nvPr>
        </p:nvSpPr>
        <p:spPr>
          <a:xfrm>
            <a:off x="457200" y="274638"/>
            <a:ext cx="8229600" cy="1143000"/>
          </a:xfrm>
          <a:prstGeom prst="rect">
            <a:avLst/>
          </a:prstGeom>
        </p:spPr>
        <p:txBody>
          <a:bodyPr vert="horz" anchor="ctr">
            <a:noAutofit/>
            <a:scene3d>
              <a:camera prst="orthographicFront"/>
              <a:lightRig rig="soft" dir="t"/>
            </a:scene3d>
            <a:sp3d prstMaterial="softEdge">
              <a:bevelT w="25400" h="25400"/>
            </a:sp3d>
          </a:bodyPr>
          <a:lstStyle>
            <a:extLst/>
          </a:lstStyle>
          <a:p>
            <a:r>
              <a:rPr kumimoji="0" lang="he-IL" dirty="0" smtClean="0"/>
              <a:t>לחץ כדי לערוך סגנון כותרת של תבנית בסיס</a:t>
            </a:r>
            <a:endParaRPr kumimoji="0" lang="en-US" dirty="0"/>
          </a:p>
        </p:txBody>
      </p:sp>
      <p:sp>
        <p:nvSpPr>
          <p:cNvPr id="30" name="מציין מיקום טקסט 29"/>
          <p:cNvSpPr>
            <a:spLocks noGrp="1"/>
          </p:cNvSpPr>
          <p:nvPr>
            <p:ph type="body" idx="1"/>
            <p:custDataLst>
              <p:tags r:id="rId12"/>
            </p:custDataLst>
          </p:nvPr>
        </p:nvSpPr>
        <p:spPr>
          <a:xfrm>
            <a:off x="457200" y="1481328"/>
            <a:ext cx="8229600" cy="4525963"/>
          </a:xfrm>
          <a:prstGeom prst="rect">
            <a:avLst/>
          </a:prstGeom>
        </p:spPr>
        <p:txBody>
          <a:bodyPr vert="horz">
            <a:normAutofit/>
          </a:bodyPr>
          <a:lstStyle>
            <a:extLst/>
          </a:lstStyle>
          <a:p>
            <a:pPr lvl="0" eaLnBrk="1" latinLnBrk="0" hangingPunct="1"/>
            <a:r>
              <a:rPr kumimoji="0" lang="he-IL" dirty="0" smtClean="0"/>
              <a:t>לחץ כדי לערוך סגנונות טקסט של תבנית בסיס</a:t>
            </a:r>
          </a:p>
          <a:p>
            <a:pPr lvl="1" eaLnBrk="1" latinLnBrk="0" hangingPunct="1"/>
            <a:r>
              <a:rPr kumimoji="0" lang="he-IL" dirty="0" smtClean="0"/>
              <a:t>רמה שנייה</a:t>
            </a:r>
          </a:p>
          <a:p>
            <a:pPr lvl="2" eaLnBrk="1" latinLnBrk="0" hangingPunct="1"/>
            <a:r>
              <a:rPr kumimoji="0" lang="he-IL" dirty="0" smtClean="0"/>
              <a:t>רמה שלישית</a:t>
            </a:r>
          </a:p>
          <a:p>
            <a:pPr lvl="3" eaLnBrk="1" latinLnBrk="0" hangingPunct="1"/>
            <a:r>
              <a:rPr kumimoji="0" lang="he-IL" dirty="0" smtClean="0"/>
              <a:t>רמה רביעית</a:t>
            </a:r>
          </a:p>
          <a:p>
            <a:pPr lvl="4" eaLnBrk="1" latinLnBrk="0" hangingPunct="1"/>
            <a:r>
              <a:rPr kumimoji="0" lang="he-IL" dirty="0" smtClean="0"/>
              <a:t>רמה חמישית</a:t>
            </a:r>
            <a:endParaRPr kumimoji="0" lang="en-US" dirty="0"/>
          </a:p>
        </p:txBody>
      </p:sp>
      <p:sp>
        <p:nvSpPr>
          <p:cNvPr id="10" name="מציין מיקום של תאריך 9"/>
          <p:cNvSpPr>
            <a:spLocks noGrp="1"/>
          </p:cNvSpPr>
          <p:nvPr>
            <p:ph type="dt" sz="half" idx="2"/>
            <p:custDataLst>
              <p:tags r:id="rId13"/>
            </p:custDataLst>
          </p:nvPr>
        </p:nvSpPr>
        <p:spPr>
          <a:xfrm>
            <a:off x="6324168" y="6447616"/>
            <a:ext cx="1920240" cy="365760"/>
          </a:xfrm>
          <a:prstGeom prst="rect">
            <a:avLst/>
          </a:prstGeom>
        </p:spPr>
        <p:txBody>
          <a:bodyPr vert="horz" anchor="b"/>
          <a:lstStyle>
            <a:lvl1pPr algn="l" rtl="1" eaLnBrk="1" latinLnBrk="0" hangingPunct="1">
              <a:defRPr kumimoji="0" sz="1000">
                <a:solidFill>
                  <a:schemeClr val="tx1"/>
                </a:solidFill>
              </a:defRPr>
            </a:lvl1pPr>
            <a:extLst/>
          </a:lstStyle>
          <a:p>
            <a:fld id="{9E85ED0A-D618-4282-8731-EB96BA6242CC}" type="datetime8">
              <a:rPr lang="he-IL" smtClean="0">
                <a:solidFill>
                  <a:prstClr val="black"/>
                </a:solidFill>
              </a:rPr>
              <a:pPr/>
              <a:t>21 יוני 16</a:t>
            </a:fld>
            <a:endParaRPr lang="he-IL">
              <a:solidFill>
                <a:prstClr val="black"/>
              </a:solidFill>
            </a:endParaRPr>
          </a:p>
        </p:txBody>
      </p:sp>
      <p:sp>
        <p:nvSpPr>
          <p:cNvPr id="22" name="מציין מיקום של כותרת תחתונה 21"/>
          <p:cNvSpPr>
            <a:spLocks noGrp="1"/>
          </p:cNvSpPr>
          <p:nvPr>
            <p:ph type="ftr" sz="quarter" idx="3"/>
            <p:custDataLst>
              <p:tags r:id="rId14"/>
            </p:custDataLst>
          </p:nvPr>
        </p:nvSpPr>
        <p:spPr>
          <a:xfrm>
            <a:off x="3977208" y="6447616"/>
            <a:ext cx="2350681" cy="365125"/>
          </a:xfrm>
          <a:prstGeom prst="rect">
            <a:avLst/>
          </a:prstGeom>
        </p:spPr>
        <p:txBody>
          <a:bodyPr vert="horz" anchor="b"/>
          <a:lstStyle>
            <a:lvl1pPr algn="r" rtl="1" eaLnBrk="1" latinLnBrk="0" hangingPunct="1">
              <a:defRPr kumimoji="0" sz="1000">
                <a:solidFill>
                  <a:schemeClr val="tx1"/>
                </a:solidFill>
              </a:defRPr>
            </a:lvl1pPr>
            <a:extLst/>
          </a:lstStyle>
          <a:p>
            <a:endParaRPr lang="he-IL">
              <a:solidFill>
                <a:prstClr val="black"/>
              </a:solidFill>
            </a:endParaRPr>
          </a:p>
        </p:txBody>
      </p:sp>
      <p:sp>
        <p:nvSpPr>
          <p:cNvPr id="18" name="מציין מיקום של מספר שקופית 17"/>
          <p:cNvSpPr>
            <a:spLocks noGrp="1"/>
          </p:cNvSpPr>
          <p:nvPr>
            <p:ph type="sldNum" sz="quarter" idx="4"/>
            <p:custDataLst>
              <p:tags r:id="rId15"/>
            </p:custDataLst>
          </p:nvPr>
        </p:nvSpPr>
        <p:spPr>
          <a:xfrm>
            <a:off x="0" y="6492875"/>
            <a:ext cx="539552" cy="365125"/>
          </a:xfrm>
          <a:prstGeom prst="rect">
            <a:avLst/>
          </a:prstGeom>
        </p:spPr>
        <p:txBody>
          <a:bodyPr vert="horz" anchor="b"/>
          <a:lstStyle>
            <a:lvl1pPr algn="r" rtl="1" eaLnBrk="1" latinLnBrk="0" hangingPunct="1">
              <a:defRPr kumimoji="0" sz="1200" b="0">
                <a:solidFill>
                  <a:schemeClr val="tx1"/>
                </a:solidFill>
                <a:latin typeface="Arial" pitchFamily="34" charset="0"/>
                <a:cs typeface="Arial" pitchFamily="34" charset="0"/>
              </a:defRPr>
            </a:lvl1pPr>
            <a:extLst/>
          </a:lstStyle>
          <a:p>
            <a:fld id="{30317E75-D902-49F0-9AC6-6F3F93115974}" type="slidenum">
              <a:rPr lang="he-IL" smtClean="0">
                <a:solidFill>
                  <a:prstClr val="black"/>
                </a:solidFill>
              </a:rPr>
              <a:pPr/>
              <a:t>‹#›</a:t>
            </a:fld>
            <a:endParaRPr lang="he-IL" dirty="0">
              <a:solidFill>
                <a:prstClr val="black"/>
              </a:solidFill>
            </a:endParaRPr>
          </a:p>
        </p:txBody>
      </p:sp>
    </p:spTree>
    <p:extLst>
      <p:ext uri="{BB962C8B-B14F-4D97-AF65-F5344CB8AC3E}">
        <p14:creationId xmlns:p14="http://schemas.microsoft.com/office/powerpoint/2010/main" val="2869550491"/>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Lst>
  <p:timing>
    <p:tnLst>
      <p:par>
        <p:cTn id="1" dur="indefinite" restart="never" nodeType="tmRoot"/>
      </p:par>
    </p:tnLst>
  </p:timing>
  <p:hf hdr="0" ftr="0" dt="0"/>
  <p:txStyles>
    <p:titleStyle>
      <a:lvl1pPr algn="r" rtl="1" eaLnBrk="1" latinLnBrk="0" hangingPunct="1">
        <a:spcBef>
          <a:spcPct val="0"/>
        </a:spcBef>
        <a:buNone/>
        <a:defRPr kumimoji="0" sz="32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r" rtl="1"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r" rtl="1"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r" rtl="1"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r" rtl="1"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r" rtl="1"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r" rtl="1"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r" rtl="1"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tags" Target="../tags/tag31.xml"/><Relationship Id="rId7" Type="http://schemas.openxmlformats.org/officeDocument/2006/relationships/notesSlide" Target="../notesSlides/notesSlide2.xml"/><Relationship Id="rId2" Type="http://schemas.openxmlformats.org/officeDocument/2006/relationships/tags" Target="../tags/tag30.xml"/><Relationship Id="rId1" Type="http://schemas.openxmlformats.org/officeDocument/2006/relationships/tags" Target="../tags/tag29.xml"/><Relationship Id="rId6" Type="http://schemas.openxmlformats.org/officeDocument/2006/relationships/slideLayout" Target="../slideLayouts/slideLayout2.xml"/><Relationship Id="rId5" Type="http://schemas.openxmlformats.org/officeDocument/2006/relationships/tags" Target="../tags/tag33.xml"/><Relationship Id="rId4" Type="http://schemas.openxmlformats.org/officeDocument/2006/relationships/tags" Target="../tags/tag32.xml"/></Relationships>
</file>

<file path=ppt/slides/_rels/slide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מלבן 2"/>
          <p:cNvSpPr/>
          <p:nvPr/>
        </p:nvSpPr>
        <p:spPr>
          <a:xfrm>
            <a:off x="4716016" y="1052736"/>
            <a:ext cx="4104456" cy="50405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t"/>
          <a:lstStyle/>
          <a:p>
            <a:pPr algn="ctr"/>
            <a:r>
              <a:rPr lang="he-IL" sz="3600" b="1" dirty="0" smtClean="0">
                <a:solidFill>
                  <a:schemeClr val="bg1"/>
                </a:solidFill>
                <a:latin typeface="Arial" pitchFamily="34" charset="0"/>
                <a:cs typeface="Arial" pitchFamily="34" charset="0"/>
              </a:rPr>
              <a:t>הצעת החוק </a:t>
            </a:r>
          </a:p>
          <a:p>
            <a:pPr algn="ctr"/>
            <a:r>
              <a:rPr lang="he-IL" sz="3600" b="1" dirty="0">
                <a:solidFill>
                  <a:schemeClr val="bg1"/>
                </a:solidFill>
                <a:latin typeface="Arial" pitchFamily="34" charset="0"/>
                <a:cs typeface="Arial" pitchFamily="34" charset="0"/>
              </a:rPr>
              <a:t>ל</a:t>
            </a:r>
            <a:r>
              <a:rPr lang="he-IL" sz="3600" b="1" dirty="0" smtClean="0">
                <a:solidFill>
                  <a:schemeClr val="bg1"/>
                </a:solidFill>
                <a:latin typeface="Arial" pitchFamily="34" charset="0"/>
                <a:cs typeface="Arial" pitchFamily="34" charset="0"/>
              </a:rPr>
              <a:t>ביטול בלעדיות</a:t>
            </a:r>
          </a:p>
          <a:p>
            <a:pPr algn="ctr"/>
            <a:r>
              <a:rPr lang="he-IL" sz="3600" b="1" dirty="0" smtClean="0">
                <a:solidFill>
                  <a:schemeClr val="bg1"/>
                </a:solidFill>
                <a:latin typeface="Arial" pitchFamily="34" charset="0"/>
                <a:cs typeface="Arial" pitchFamily="34" charset="0"/>
              </a:rPr>
              <a:t>מכון התקנים</a:t>
            </a:r>
          </a:p>
          <a:p>
            <a:pPr algn="ctr"/>
            <a:endParaRPr lang="he-IL" sz="4000" b="1" dirty="0" smtClean="0">
              <a:solidFill>
                <a:schemeClr val="bg1"/>
              </a:solidFill>
              <a:latin typeface="Arial" pitchFamily="34" charset="0"/>
              <a:cs typeface="Arial" pitchFamily="34" charset="0"/>
            </a:endParaRPr>
          </a:p>
          <a:p>
            <a:pPr algn="ctr"/>
            <a:r>
              <a:rPr lang="he-IL" sz="3600" b="1" dirty="0" smtClean="0">
                <a:solidFill>
                  <a:schemeClr val="bg1"/>
                </a:solidFill>
                <a:latin typeface="Arial" pitchFamily="34" charset="0"/>
                <a:cs typeface="Arial" pitchFamily="34" charset="0"/>
              </a:rPr>
              <a:t> התייחסות והערות</a:t>
            </a:r>
            <a:endParaRPr lang="he-IL" sz="3600" dirty="0" smtClean="0">
              <a:solidFill>
                <a:schemeClr val="bg1"/>
              </a:solidFill>
              <a:latin typeface="Arial" pitchFamily="34" charset="0"/>
              <a:cs typeface="Arial" pitchFamily="34" charset="0"/>
            </a:endParaRPr>
          </a:p>
          <a:p>
            <a:pPr algn="ctr"/>
            <a:endParaRPr lang="he-IL" sz="2000" dirty="0" smtClean="0">
              <a:solidFill>
                <a:schemeClr val="bg1"/>
              </a:solidFill>
              <a:latin typeface="Arial" pitchFamily="34" charset="0"/>
              <a:cs typeface="Arial" pitchFamily="34" charset="0"/>
            </a:endParaRPr>
          </a:p>
          <a:p>
            <a:pPr algn="ctr"/>
            <a:endParaRPr lang="he-IL" sz="2000" dirty="0">
              <a:solidFill>
                <a:schemeClr val="bg1"/>
              </a:solidFill>
              <a:latin typeface="Arial" pitchFamily="34" charset="0"/>
              <a:cs typeface="Arial" pitchFamily="34" charset="0"/>
            </a:endParaRPr>
          </a:p>
          <a:p>
            <a:pPr algn="ctr"/>
            <a:r>
              <a:rPr lang="he-IL" sz="2400" b="1" dirty="0" smtClean="0">
                <a:solidFill>
                  <a:schemeClr val="bg1"/>
                </a:solidFill>
                <a:latin typeface="Arial" pitchFamily="34" charset="0"/>
                <a:cs typeface="Arial" pitchFamily="34" charset="0"/>
              </a:rPr>
              <a:t>מציגים: דוד בועז ודני רוזן</a:t>
            </a:r>
          </a:p>
          <a:p>
            <a:pPr algn="ctr"/>
            <a:endParaRPr lang="he-IL" sz="2800" b="1" dirty="0" smtClean="0">
              <a:solidFill>
                <a:schemeClr val="bg1">
                  <a:lumMod val="75000"/>
                </a:schemeClr>
              </a:solidFill>
              <a:latin typeface="Arial" pitchFamily="34" charset="0"/>
              <a:cs typeface="Arial" pitchFamily="34" charset="0"/>
            </a:endParaRPr>
          </a:p>
          <a:p>
            <a:pPr algn="ctr"/>
            <a:endParaRPr lang="he-IL" sz="2000" b="1" dirty="0">
              <a:solidFill>
                <a:schemeClr val="bg1">
                  <a:lumMod val="75000"/>
                </a:schemeClr>
              </a:solidFill>
              <a:latin typeface="Arial" pitchFamily="34" charset="0"/>
              <a:cs typeface="Arial" pitchFamily="34" charset="0"/>
            </a:endParaRPr>
          </a:p>
          <a:p>
            <a:pPr algn="ctr"/>
            <a:r>
              <a:rPr lang="he-IL" sz="2400" b="1" dirty="0" smtClean="0">
                <a:solidFill>
                  <a:schemeClr val="bg1"/>
                </a:solidFill>
                <a:latin typeface="Arial" pitchFamily="34" charset="0"/>
                <a:cs typeface="Arial" pitchFamily="34" charset="0"/>
              </a:rPr>
              <a:t>יוני 2016</a:t>
            </a:r>
          </a:p>
          <a:p>
            <a:pPr algn="ctr"/>
            <a:endParaRPr lang="he-IL" sz="1200" b="1" dirty="0" smtClean="0">
              <a:solidFill>
                <a:schemeClr val="bg1"/>
              </a:solidFill>
              <a:latin typeface="Arial" pitchFamily="34" charset="0"/>
              <a:cs typeface="Arial" pitchFamily="34" charset="0"/>
            </a:endParaRPr>
          </a:p>
        </p:txBody>
      </p:sp>
      <p:sp>
        <p:nvSpPr>
          <p:cNvPr id="2" name="מלבן 1"/>
          <p:cNvSpPr/>
          <p:nvPr/>
        </p:nvSpPr>
        <p:spPr>
          <a:xfrm>
            <a:off x="323528" y="1115779"/>
            <a:ext cx="3960440" cy="48965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dirty="0" smtClean="0">
                <a:solidFill>
                  <a:schemeClr val="tx1"/>
                </a:solidFill>
                <a:latin typeface="Arial" pitchFamily="34" charset="0"/>
                <a:cs typeface="Arial" pitchFamily="34" charset="0"/>
              </a:rPr>
              <a:t>להוסיף גרפיקה או תמונה</a:t>
            </a:r>
            <a:endParaRPr lang="he-IL" dirty="0">
              <a:solidFill>
                <a:schemeClr val="tx1"/>
              </a:solidFill>
              <a:latin typeface="Arial" pitchFamily="34" charset="0"/>
              <a:cs typeface="Arial" pitchFamily="34" charset="0"/>
            </a:endParaRPr>
          </a:p>
        </p:txBody>
      </p:sp>
      <p:sp>
        <p:nvSpPr>
          <p:cNvPr id="4" name="AutoShape 2" descr="http://2015.igem.org/wiki/images/d/d1/Heidelberg_media_banner_standardization.sv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he-IL"/>
          </a:p>
        </p:txBody>
      </p:sp>
      <p:pic>
        <p:nvPicPr>
          <p:cNvPr id="6" name="תמונה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0375" y="1484784"/>
            <a:ext cx="3960440" cy="3960440"/>
          </a:xfrm>
          <a:prstGeom prst="rect">
            <a:avLst/>
          </a:prstGeom>
        </p:spPr>
      </p:pic>
    </p:spTree>
    <p:extLst>
      <p:ext uri="{BB962C8B-B14F-4D97-AF65-F5344CB8AC3E}">
        <p14:creationId xmlns:p14="http://schemas.microsoft.com/office/powerpoint/2010/main" val="38956881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מספר שקופית 1"/>
          <p:cNvSpPr>
            <a:spLocks noGrp="1"/>
          </p:cNvSpPr>
          <p:nvPr>
            <p:ph type="sldNum" sz="quarter" idx="12"/>
          </p:nvPr>
        </p:nvSpPr>
        <p:spPr>
          <a:xfrm>
            <a:off x="173792" y="6381328"/>
            <a:ext cx="437768" cy="365125"/>
          </a:xfrm>
        </p:spPr>
        <p:txBody>
          <a:bodyPr/>
          <a:lstStyle/>
          <a:p>
            <a:fld id="{30317E75-D902-49F0-9AC6-6F3F93115974}" type="slidenum">
              <a:rPr lang="he-IL" smtClean="0"/>
              <a:t>2</a:t>
            </a:fld>
            <a:endParaRPr lang="he-IL"/>
          </a:p>
        </p:txBody>
      </p:sp>
      <p:sp>
        <p:nvSpPr>
          <p:cNvPr id="3" name="כותרת 2"/>
          <p:cNvSpPr>
            <a:spLocks noGrp="1"/>
          </p:cNvSpPr>
          <p:nvPr>
            <p:ph type="title"/>
          </p:nvPr>
        </p:nvSpPr>
        <p:spPr>
          <a:xfrm>
            <a:off x="251520" y="13557"/>
            <a:ext cx="8712968" cy="763163"/>
          </a:xfrm>
        </p:spPr>
        <p:txBody>
          <a:bodyPr/>
          <a:lstStyle/>
          <a:p>
            <a:r>
              <a:rPr lang="he-IL" sz="3200" dirty="0" smtClean="0"/>
              <a:t>1. התיקון המוצע בחוק לא ישיג את מטרתו</a:t>
            </a:r>
            <a:endParaRPr lang="he-IL" sz="3200" dirty="0"/>
          </a:p>
        </p:txBody>
      </p:sp>
      <p:sp>
        <p:nvSpPr>
          <p:cNvPr id="27" name="אליפסה 22"/>
          <p:cNvSpPr/>
          <p:nvPr/>
        </p:nvSpPr>
        <p:spPr>
          <a:xfrm>
            <a:off x="6873014" y="6394879"/>
            <a:ext cx="355560" cy="463121"/>
          </a:xfrm>
          <a:prstGeom prst="rect">
            <a:avLst/>
          </a:prstGeom>
          <a:scene3d>
            <a:camera prst="orthographicFront"/>
            <a:lightRig rig="threePt" dir="t"/>
          </a:scene3d>
          <a:sp3d/>
        </p:spPr>
        <p:style>
          <a:lnRef idx="0">
            <a:scrgbClr r="0" g="0" b="0"/>
          </a:lnRef>
          <a:fillRef idx="0">
            <a:scrgbClr r="0" g="0" b="0"/>
          </a:fillRef>
          <a:effectRef idx="0">
            <a:scrgbClr r="0" g="0" b="0"/>
          </a:effectRef>
          <a:fontRef idx="minor">
            <a:schemeClr val="lt1"/>
          </a:fontRef>
        </p:style>
        <p:txBody>
          <a:bodyPr spcFirstLastPara="0" vert="horz" wrap="square" lIns="72390" tIns="36195" rIns="72390" bIns="36195" numCol="1" spcCol="1270" anchor="ctr" anchorCtr="0">
            <a:noAutofit/>
          </a:bodyPr>
          <a:lstStyle/>
          <a:p>
            <a:pPr lvl="0" algn="ctr" defTabSz="844550" rtl="1">
              <a:lnSpc>
                <a:spcPct val="90000"/>
              </a:lnSpc>
              <a:spcBef>
                <a:spcPct val="0"/>
              </a:spcBef>
              <a:spcAft>
                <a:spcPct val="35000"/>
              </a:spcAft>
            </a:pPr>
            <a:r>
              <a:rPr lang="he-IL" sz="1900" b="1" kern="1200" dirty="0" smtClean="0">
                <a:latin typeface="Arial" pitchFamily="34" charset="0"/>
                <a:cs typeface="Arial" pitchFamily="34" charset="0"/>
              </a:rPr>
              <a:t>5</a:t>
            </a:r>
            <a:endParaRPr lang="he-IL" sz="1900" b="1" kern="1200" dirty="0">
              <a:latin typeface="Arial" pitchFamily="34" charset="0"/>
              <a:cs typeface="Arial" pitchFamily="34" charset="0"/>
            </a:endParaRPr>
          </a:p>
        </p:txBody>
      </p:sp>
      <p:sp>
        <p:nvSpPr>
          <p:cNvPr id="19" name="אליפסה 30"/>
          <p:cNvSpPr/>
          <p:nvPr/>
        </p:nvSpPr>
        <p:spPr>
          <a:xfrm>
            <a:off x="6819547" y="6292937"/>
            <a:ext cx="355560" cy="463121"/>
          </a:xfrm>
          <a:prstGeom prst="rect">
            <a:avLst/>
          </a:prstGeom>
          <a:scene3d>
            <a:camera prst="orthographicFront"/>
            <a:lightRig rig="threePt" dir="t"/>
          </a:scene3d>
          <a:sp3d/>
        </p:spPr>
        <p:style>
          <a:lnRef idx="0">
            <a:scrgbClr r="0" g="0" b="0"/>
          </a:lnRef>
          <a:fillRef idx="0">
            <a:scrgbClr r="0" g="0" b="0"/>
          </a:fillRef>
          <a:effectRef idx="0">
            <a:scrgbClr r="0" g="0" b="0"/>
          </a:effectRef>
          <a:fontRef idx="minor">
            <a:schemeClr val="lt1"/>
          </a:fontRef>
        </p:style>
        <p:txBody>
          <a:bodyPr spcFirstLastPara="0" vert="horz" wrap="square" lIns="72390" tIns="36195" rIns="72390" bIns="36195" numCol="1" spcCol="1270" anchor="ctr" anchorCtr="0">
            <a:noAutofit/>
          </a:bodyPr>
          <a:lstStyle/>
          <a:p>
            <a:pPr lvl="0" algn="ctr" defTabSz="844550" rtl="1">
              <a:lnSpc>
                <a:spcPct val="90000"/>
              </a:lnSpc>
              <a:spcBef>
                <a:spcPct val="0"/>
              </a:spcBef>
              <a:spcAft>
                <a:spcPct val="35000"/>
              </a:spcAft>
            </a:pPr>
            <a:endParaRPr lang="he-IL" sz="1900" b="1" kern="1200" dirty="0">
              <a:latin typeface="Arial" pitchFamily="34" charset="0"/>
              <a:cs typeface="Arial" pitchFamily="34" charset="0"/>
            </a:endParaRPr>
          </a:p>
        </p:txBody>
      </p:sp>
      <p:grpSp>
        <p:nvGrpSpPr>
          <p:cNvPr id="58" name="קבוצה 57"/>
          <p:cNvGrpSpPr/>
          <p:nvPr/>
        </p:nvGrpSpPr>
        <p:grpSpPr>
          <a:xfrm>
            <a:off x="8590778" y="980728"/>
            <a:ext cx="361887" cy="360000"/>
            <a:chOff x="8353334" y="1237798"/>
            <a:chExt cx="360000" cy="360000"/>
          </a:xfrm>
        </p:grpSpPr>
        <p:sp>
          <p:nvSpPr>
            <p:cNvPr id="59" name="אליפסה 58"/>
            <p:cNvSpPr/>
            <p:nvPr/>
          </p:nvSpPr>
          <p:spPr>
            <a:xfrm>
              <a:off x="8353334" y="1237798"/>
              <a:ext cx="360000" cy="360000"/>
            </a:xfrm>
            <a:prstGeom prst="ellipse">
              <a:avLst/>
            </a:prstGeom>
            <a:solidFill>
              <a:schemeClr val="tx2"/>
            </a:solidFill>
            <a:ln>
              <a:noFill/>
            </a:ln>
            <a:effectLst>
              <a:outerShdw blurRad="50800" dist="38100" dir="2700000" algn="tl" rotWithShape="0">
                <a:prstClr val="black">
                  <a:alpha val="40000"/>
                </a:prstClr>
              </a:outerShdw>
            </a:effectLst>
            <a:scene3d>
              <a:camera prst="orthographicFront"/>
              <a:lightRig rig="threePt" dir="t"/>
            </a:scene3d>
            <a:sp3d prstMaterial="dkEdge">
              <a:bevelT/>
            </a:sp3d>
          </p:spPr>
          <p:style>
            <a:lnRef idx="2">
              <a:scrgbClr r="0" g="0" b="0"/>
            </a:lnRef>
            <a:fillRef idx="1">
              <a:scrgbClr r="0" g="0" b="0"/>
            </a:fillRef>
            <a:effectRef idx="0">
              <a:scrgbClr r="0" g="0" b="0"/>
            </a:effectRef>
            <a:fontRef idx="minor">
              <a:schemeClr val="lt1"/>
            </a:fontRef>
          </p:style>
        </p:sp>
        <p:sp>
          <p:nvSpPr>
            <p:cNvPr id="60" name="אליפסה 6"/>
            <p:cNvSpPr/>
            <p:nvPr/>
          </p:nvSpPr>
          <p:spPr>
            <a:xfrm>
              <a:off x="8416944" y="1290519"/>
              <a:ext cx="254559" cy="254558"/>
            </a:xfrm>
            <a:prstGeom prst="rect">
              <a:avLst/>
            </a:prstGeom>
            <a:scene3d>
              <a:camera prst="orthographicFront"/>
              <a:lightRig rig="threePt" dir="t"/>
            </a:scene3d>
            <a:sp3d/>
          </p:spPr>
          <p:style>
            <a:lnRef idx="0">
              <a:scrgbClr r="0" g="0" b="0"/>
            </a:lnRef>
            <a:fillRef idx="0">
              <a:scrgbClr r="0" g="0" b="0"/>
            </a:fillRef>
            <a:effectRef idx="0">
              <a:scrgbClr r="0" g="0" b="0"/>
            </a:effectRef>
            <a:fontRef idx="minor">
              <a:schemeClr val="lt1"/>
            </a:fontRef>
          </p:style>
          <p:txBody>
            <a:bodyPr spcFirstLastPara="0" vert="horz" wrap="square" lIns="72390" tIns="36195" rIns="72390" bIns="36195" numCol="1" spcCol="1270" anchor="ctr" anchorCtr="0">
              <a:noAutofit/>
            </a:bodyPr>
            <a:lstStyle/>
            <a:p>
              <a:pPr lvl="0" algn="ctr" defTabSz="844550" rtl="1">
                <a:lnSpc>
                  <a:spcPct val="90000"/>
                </a:lnSpc>
                <a:spcBef>
                  <a:spcPct val="0"/>
                </a:spcBef>
                <a:spcAft>
                  <a:spcPct val="35000"/>
                </a:spcAft>
              </a:pPr>
              <a:r>
                <a:rPr lang="he-IL" sz="1600" b="1" dirty="0" smtClean="0">
                  <a:latin typeface="Arial" pitchFamily="34" charset="0"/>
                  <a:cs typeface="Arial" pitchFamily="34" charset="0"/>
                </a:rPr>
                <a:t>1</a:t>
              </a:r>
              <a:endParaRPr lang="he-IL" sz="1600" b="1" kern="1200" dirty="0">
                <a:latin typeface="Arial" pitchFamily="34" charset="0"/>
                <a:cs typeface="Arial" pitchFamily="34" charset="0"/>
              </a:endParaRPr>
            </a:p>
          </p:txBody>
        </p:sp>
      </p:grpSp>
      <p:sp>
        <p:nvSpPr>
          <p:cNvPr id="61" name="מלבן 60"/>
          <p:cNvSpPr/>
          <p:nvPr/>
        </p:nvSpPr>
        <p:spPr>
          <a:xfrm>
            <a:off x="431867" y="980728"/>
            <a:ext cx="8116860" cy="360000"/>
          </a:xfrm>
          <a:prstGeom prst="rect">
            <a:avLst/>
          </a:prstGeom>
          <a:noFill/>
          <a:ln w="0">
            <a:noFill/>
          </a:ln>
        </p:spPr>
        <p:style>
          <a:lnRef idx="2">
            <a:schemeClr val="accent1">
              <a:shade val="50000"/>
            </a:schemeClr>
          </a:lnRef>
          <a:fillRef idx="1">
            <a:schemeClr val="accent1"/>
          </a:fillRef>
          <a:effectRef idx="0">
            <a:schemeClr val="accent1"/>
          </a:effectRef>
          <a:fontRef idx="minor">
            <a:schemeClr val="lt1"/>
          </a:fontRef>
        </p:style>
        <p:txBody>
          <a:bodyPr wrap="square" rtlCol="1" anchor="ctr" anchorCtr="0">
            <a:noAutofit/>
          </a:bodyPr>
          <a:lstStyle/>
          <a:p>
            <a:pPr>
              <a:spcBef>
                <a:spcPts val="1200"/>
              </a:spcBef>
            </a:pPr>
            <a:r>
              <a:rPr lang="he-IL" altLang="en-US" sz="2400" b="1" dirty="0">
                <a:solidFill>
                  <a:schemeClr val="tx1"/>
                </a:solidFill>
                <a:cs typeface="+mj-cs"/>
              </a:rPr>
              <a:t>הפחתת נטל הרגולציה היא יעד </a:t>
            </a:r>
            <a:r>
              <a:rPr lang="he-IL" altLang="en-US" sz="2400" b="1" dirty="0" smtClean="0">
                <a:solidFill>
                  <a:schemeClr val="tx1"/>
                </a:solidFill>
                <a:cs typeface="+mj-cs"/>
              </a:rPr>
              <a:t>מוצדק וראוי</a:t>
            </a:r>
            <a:endParaRPr lang="he-IL" altLang="en-US" sz="2400" b="1" dirty="0">
              <a:solidFill>
                <a:schemeClr val="tx1"/>
              </a:solidFill>
              <a:cs typeface="+mj-cs"/>
            </a:endParaRPr>
          </a:p>
        </p:txBody>
      </p:sp>
      <p:sp>
        <p:nvSpPr>
          <p:cNvPr id="62" name="מלבן 61"/>
          <p:cNvSpPr/>
          <p:nvPr>
            <p:custDataLst>
              <p:tags r:id="rId1"/>
            </p:custDataLst>
          </p:nvPr>
        </p:nvSpPr>
        <p:spPr>
          <a:xfrm rot="16200000">
            <a:off x="8313932" y="1521261"/>
            <a:ext cx="144000" cy="136315"/>
          </a:xfrm>
          <a:prstGeom prst="rect">
            <a:avLst/>
          </a:prstGeom>
          <a:solidFill>
            <a:schemeClr val="tx2"/>
          </a:solidFill>
          <a:ln w="15875">
            <a:noFill/>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8580" tIns="34290" rIns="68580" bIns="34290" numCol="1" spcCol="1270" anchor="ctr" anchorCtr="0">
            <a:noAutofit/>
          </a:bodyPr>
          <a:lstStyle/>
          <a:p>
            <a:endParaRPr lang="he-IL" sz="1400">
              <a:solidFill>
                <a:schemeClr val="dk1">
                  <a:hueOff val="0"/>
                  <a:satOff val="0"/>
                  <a:lumOff val="0"/>
                  <a:alphaOff val="0"/>
                </a:schemeClr>
              </a:solidFill>
            </a:endParaRPr>
          </a:p>
        </p:txBody>
      </p:sp>
      <p:sp>
        <p:nvSpPr>
          <p:cNvPr id="63" name="מלבן 62"/>
          <p:cNvSpPr/>
          <p:nvPr/>
        </p:nvSpPr>
        <p:spPr>
          <a:xfrm>
            <a:off x="35496" y="1347765"/>
            <a:ext cx="8195598" cy="1085026"/>
          </a:xfrm>
          <a:prstGeom prst="rect">
            <a:avLst/>
          </a:prstGeom>
          <a:noFill/>
          <a:ln w="0">
            <a:noFill/>
          </a:ln>
        </p:spPr>
        <p:style>
          <a:lnRef idx="2">
            <a:schemeClr val="accent1">
              <a:shade val="50000"/>
            </a:schemeClr>
          </a:lnRef>
          <a:fillRef idx="1">
            <a:schemeClr val="accent1"/>
          </a:fillRef>
          <a:effectRef idx="0">
            <a:schemeClr val="accent1"/>
          </a:effectRef>
          <a:fontRef idx="minor">
            <a:schemeClr val="lt1"/>
          </a:fontRef>
        </p:style>
        <p:txBody>
          <a:bodyPr wrap="square" rtlCol="1" anchor="ctr" anchorCtr="0">
            <a:noAutofit/>
          </a:bodyPr>
          <a:lstStyle/>
          <a:p>
            <a:pPr algn="just">
              <a:lnSpc>
                <a:spcPct val="110000"/>
              </a:lnSpc>
            </a:pPr>
            <a:r>
              <a:rPr lang="he-IL" altLang="en-US" dirty="0" smtClean="0">
                <a:solidFill>
                  <a:schemeClr val="tx1"/>
                </a:solidFill>
                <a:cs typeface="+mj-cs"/>
              </a:rPr>
              <a:t>אך הוא לא יושג על ידי "הפרטת האכיפה" (העברת האכיפה מגוף סטטוטורי למגזר הפרטי), אלא באמצעות ניהול סיכונים מטעם משרד הכלכלה על בסיס נתונים ראוי ומתעדכן, צמצום בדיקות הייבוא והתמקדות בבדיקות של מוצרים בהם קיים סיכון לציבור</a:t>
            </a:r>
            <a:endParaRPr lang="he-IL" altLang="en-US" dirty="0">
              <a:solidFill>
                <a:schemeClr val="tx1"/>
              </a:solidFill>
              <a:cs typeface="+mj-cs"/>
            </a:endParaRPr>
          </a:p>
        </p:txBody>
      </p:sp>
      <p:sp>
        <p:nvSpPr>
          <p:cNvPr id="64" name="מלבן 63"/>
          <p:cNvSpPr/>
          <p:nvPr>
            <p:custDataLst>
              <p:tags r:id="rId2"/>
            </p:custDataLst>
          </p:nvPr>
        </p:nvSpPr>
        <p:spPr>
          <a:xfrm rot="16200000">
            <a:off x="8313932" y="2503722"/>
            <a:ext cx="144000" cy="136315"/>
          </a:xfrm>
          <a:prstGeom prst="rect">
            <a:avLst/>
          </a:prstGeom>
          <a:solidFill>
            <a:schemeClr val="tx2"/>
          </a:solidFill>
          <a:ln w="15875">
            <a:noFill/>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8580" tIns="34290" rIns="68580" bIns="34290" numCol="1" spcCol="1270" anchor="ctr" anchorCtr="0">
            <a:noAutofit/>
          </a:bodyPr>
          <a:lstStyle/>
          <a:p>
            <a:endParaRPr lang="he-IL" sz="1400">
              <a:solidFill>
                <a:schemeClr val="dk1">
                  <a:hueOff val="0"/>
                  <a:satOff val="0"/>
                  <a:lumOff val="0"/>
                  <a:alphaOff val="0"/>
                </a:schemeClr>
              </a:solidFill>
            </a:endParaRPr>
          </a:p>
        </p:txBody>
      </p:sp>
      <p:sp>
        <p:nvSpPr>
          <p:cNvPr id="65" name="מלבן 64"/>
          <p:cNvSpPr/>
          <p:nvPr/>
        </p:nvSpPr>
        <p:spPr>
          <a:xfrm>
            <a:off x="35495" y="2364422"/>
            <a:ext cx="8195599" cy="432008"/>
          </a:xfrm>
          <a:prstGeom prst="rect">
            <a:avLst/>
          </a:prstGeom>
          <a:noFill/>
          <a:ln w="0">
            <a:noFill/>
          </a:ln>
        </p:spPr>
        <p:style>
          <a:lnRef idx="2">
            <a:schemeClr val="accent1">
              <a:shade val="50000"/>
            </a:schemeClr>
          </a:lnRef>
          <a:fillRef idx="1">
            <a:schemeClr val="accent1"/>
          </a:fillRef>
          <a:effectRef idx="0">
            <a:schemeClr val="accent1"/>
          </a:effectRef>
          <a:fontRef idx="minor">
            <a:schemeClr val="lt1"/>
          </a:fontRef>
        </p:style>
        <p:txBody>
          <a:bodyPr wrap="square" rtlCol="1" anchor="ctr" anchorCtr="0">
            <a:noAutofit/>
          </a:bodyPr>
          <a:lstStyle/>
          <a:p>
            <a:pPr algn="just">
              <a:lnSpc>
                <a:spcPct val="110000"/>
              </a:lnSpc>
            </a:pPr>
            <a:r>
              <a:rPr lang="he-IL" altLang="en-US" dirty="0" smtClean="0">
                <a:solidFill>
                  <a:schemeClr val="tx1"/>
                </a:solidFill>
                <a:latin typeface="Arial" panose="020B0604020202020204" pitchFamily="34" charset="0"/>
                <a:cs typeface="Arial" panose="020B0604020202020204" pitchFamily="34" charset="0"/>
              </a:rPr>
              <a:t>"הפרטת האכיפה" תיצור תופעות שליליות רבות, ומשום כך הצעה זו נפסלה בעבר בידי בג"צ</a:t>
            </a:r>
            <a:endParaRPr lang="he-IL" altLang="en-US" dirty="0">
              <a:solidFill>
                <a:schemeClr val="tx1"/>
              </a:solidFill>
              <a:latin typeface="Arial" panose="020B0604020202020204" pitchFamily="34" charset="0"/>
              <a:cs typeface="Arial" panose="020B0604020202020204" pitchFamily="34" charset="0"/>
            </a:endParaRPr>
          </a:p>
        </p:txBody>
      </p:sp>
      <p:grpSp>
        <p:nvGrpSpPr>
          <p:cNvPr id="66" name="קבוצה 65"/>
          <p:cNvGrpSpPr/>
          <p:nvPr/>
        </p:nvGrpSpPr>
        <p:grpSpPr>
          <a:xfrm>
            <a:off x="8590778" y="2814793"/>
            <a:ext cx="361887" cy="360000"/>
            <a:chOff x="8353334" y="1237798"/>
            <a:chExt cx="360000" cy="360000"/>
          </a:xfrm>
        </p:grpSpPr>
        <p:sp>
          <p:nvSpPr>
            <p:cNvPr id="67" name="אליפסה 66"/>
            <p:cNvSpPr/>
            <p:nvPr/>
          </p:nvSpPr>
          <p:spPr>
            <a:xfrm>
              <a:off x="8353334" y="1237798"/>
              <a:ext cx="360000" cy="360000"/>
            </a:xfrm>
            <a:prstGeom prst="ellipse">
              <a:avLst/>
            </a:prstGeom>
            <a:solidFill>
              <a:schemeClr val="tx2"/>
            </a:solidFill>
            <a:ln>
              <a:noFill/>
            </a:ln>
            <a:effectLst>
              <a:outerShdw blurRad="50800" dist="38100" dir="2700000" algn="tl" rotWithShape="0">
                <a:prstClr val="black">
                  <a:alpha val="40000"/>
                </a:prstClr>
              </a:outerShdw>
            </a:effectLst>
            <a:scene3d>
              <a:camera prst="orthographicFront"/>
              <a:lightRig rig="threePt" dir="t"/>
            </a:scene3d>
            <a:sp3d prstMaterial="dkEdge">
              <a:bevelT/>
            </a:sp3d>
          </p:spPr>
          <p:style>
            <a:lnRef idx="2">
              <a:scrgbClr r="0" g="0" b="0"/>
            </a:lnRef>
            <a:fillRef idx="1">
              <a:scrgbClr r="0" g="0" b="0"/>
            </a:fillRef>
            <a:effectRef idx="0">
              <a:scrgbClr r="0" g="0" b="0"/>
            </a:effectRef>
            <a:fontRef idx="minor">
              <a:schemeClr val="lt1"/>
            </a:fontRef>
          </p:style>
        </p:sp>
        <p:sp>
          <p:nvSpPr>
            <p:cNvPr id="68" name="אליפסה 6"/>
            <p:cNvSpPr/>
            <p:nvPr/>
          </p:nvSpPr>
          <p:spPr>
            <a:xfrm>
              <a:off x="8416944" y="1290519"/>
              <a:ext cx="254559" cy="254558"/>
            </a:xfrm>
            <a:prstGeom prst="rect">
              <a:avLst/>
            </a:prstGeom>
            <a:scene3d>
              <a:camera prst="orthographicFront"/>
              <a:lightRig rig="threePt" dir="t"/>
            </a:scene3d>
            <a:sp3d/>
          </p:spPr>
          <p:style>
            <a:lnRef idx="0">
              <a:scrgbClr r="0" g="0" b="0"/>
            </a:lnRef>
            <a:fillRef idx="0">
              <a:scrgbClr r="0" g="0" b="0"/>
            </a:fillRef>
            <a:effectRef idx="0">
              <a:scrgbClr r="0" g="0" b="0"/>
            </a:effectRef>
            <a:fontRef idx="minor">
              <a:schemeClr val="lt1"/>
            </a:fontRef>
          </p:style>
          <p:txBody>
            <a:bodyPr spcFirstLastPara="0" vert="horz" wrap="square" lIns="72390" tIns="36195" rIns="72390" bIns="36195" numCol="1" spcCol="1270" anchor="ctr" anchorCtr="0">
              <a:noAutofit/>
            </a:bodyPr>
            <a:lstStyle/>
            <a:p>
              <a:pPr lvl="0" algn="ctr" defTabSz="844550" rtl="1">
                <a:lnSpc>
                  <a:spcPct val="90000"/>
                </a:lnSpc>
                <a:spcBef>
                  <a:spcPct val="0"/>
                </a:spcBef>
                <a:spcAft>
                  <a:spcPct val="35000"/>
                </a:spcAft>
              </a:pPr>
              <a:r>
                <a:rPr lang="he-IL" sz="1600" b="1" dirty="0" smtClean="0">
                  <a:latin typeface="Arial" pitchFamily="34" charset="0"/>
                  <a:cs typeface="Arial" pitchFamily="34" charset="0"/>
                </a:rPr>
                <a:t>2</a:t>
              </a:r>
              <a:endParaRPr lang="he-IL" sz="1600" b="1" kern="1200" dirty="0">
                <a:latin typeface="Arial" pitchFamily="34" charset="0"/>
                <a:cs typeface="Arial" pitchFamily="34" charset="0"/>
              </a:endParaRPr>
            </a:p>
          </p:txBody>
        </p:sp>
      </p:grpSp>
      <p:sp>
        <p:nvSpPr>
          <p:cNvPr id="69" name="מלבן 68"/>
          <p:cNvSpPr/>
          <p:nvPr/>
        </p:nvSpPr>
        <p:spPr>
          <a:xfrm>
            <a:off x="1763688" y="2771116"/>
            <a:ext cx="6785039" cy="412223"/>
          </a:xfrm>
          <a:prstGeom prst="rect">
            <a:avLst/>
          </a:prstGeom>
          <a:noFill/>
          <a:ln w="0">
            <a:noFill/>
          </a:ln>
        </p:spPr>
        <p:style>
          <a:lnRef idx="2">
            <a:schemeClr val="accent1">
              <a:shade val="50000"/>
            </a:schemeClr>
          </a:lnRef>
          <a:fillRef idx="1">
            <a:schemeClr val="accent1"/>
          </a:fillRef>
          <a:effectRef idx="0">
            <a:schemeClr val="accent1"/>
          </a:effectRef>
          <a:fontRef idx="minor">
            <a:schemeClr val="lt1"/>
          </a:fontRef>
        </p:style>
        <p:txBody>
          <a:bodyPr wrap="square" rtlCol="1" anchor="ctr" anchorCtr="0">
            <a:noAutofit/>
          </a:bodyPr>
          <a:lstStyle/>
          <a:p>
            <a:pPr algn="just">
              <a:lnSpc>
                <a:spcPct val="110000"/>
              </a:lnSpc>
              <a:spcBef>
                <a:spcPts val="1200"/>
              </a:spcBef>
            </a:pPr>
            <a:r>
              <a:rPr lang="he-IL" altLang="en-US" sz="2400" b="1" dirty="0" smtClean="0">
                <a:solidFill>
                  <a:schemeClr val="tx1"/>
                </a:solidFill>
                <a:latin typeface="Arial" panose="020B0604020202020204" pitchFamily="34" charset="0"/>
                <a:cs typeface="Arial" panose="020B0604020202020204" pitchFamily="34" charset="0"/>
              </a:rPr>
              <a:t> "הפרטת האכיפה" לא תביא להוזלת מחיר לצרכנים</a:t>
            </a:r>
            <a:endParaRPr lang="he-IL" altLang="en-US" sz="2400" b="1" dirty="0">
              <a:solidFill>
                <a:schemeClr val="tx1"/>
              </a:solidFill>
              <a:latin typeface="Arial" panose="020B0604020202020204" pitchFamily="34" charset="0"/>
              <a:cs typeface="Arial" panose="020B0604020202020204" pitchFamily="34" charset="0"/>
            </a:endParaRPr>
          </a:p>
        </p:txBody>
      </p:sp>
      <p:grpSp>
        <p:nvGrpSpPr>
          <p:cNvPr id="70" name="קבוצה 69"/>
          <p:cNvGrpSpPr/>
          <p:nvPr/>
        </p:nvGrpSpPr>
        <p:grpSpPr>
          <a:xfrm>
            <a:off x="8590778" y="4590110"/>
            <a:ext cx="361887" cy="360000"/>
            <a:chOff x="8353334" y="1237798"/>
            <a:chExt cx="360000" cy="360000"/>
          </a:xfrm>
        </p:grpSpPr>
        <p:sp>
          <p:nvSpPr>
            <p:cNvPr id="71" name="אליפסה 70"/>
            <p:cNvSpPr/>
            <p:nvPr/>
          </p:nvSpPr>
          <p:spPr>
            <a:xfrm>
              <a:off x="8353334" y="1237798"/>
              <a:ext cx="360000" cy="360000"/>
            </a:xfrm>
            <a:prstGeom prst="ellipse">
              <a:avLst/>
            </a:prstGeom>
            <a:solidFill>
              <a:schemeClr val="tx2"/>
            </a:solidFill>
            <a:ln>
              <a:noFill/>
            </a:ln>
            <a:effectLst>
              <a:outerShdw blurRad="50800" dist="38100" dir="2700000" algn="tl" rotWithShape="0">
                <a:prstClr val="black">
                  <a:alpha val="40000"/>
                </a:prstClr>
              </a:outerShdw>
            </a:effectLst>
            <a:scene3d>
              <a:camera prst="orthographicFront"/>
              <a:lightRig rig="threePt" dir="t"/>
            </a:scene3d>
            <a:sp3d prstMaterial="dkEdge">
              <a:bevelT/>
            </a:sp3d>
          </p:spPr>
          <p:style>
            <a:lnRef idx="2">
              <a:scrgbClr r="0" g="0" b="0"/>
            </a:lnRef>
            <a:fillRef idx="1">
              <a:scrgbClr r="0" g="0" b="0"/>
            </a:fillRef>
            <a:effectRef idx="0">
              <a:scrgbClr r="0" g="0" b="0"/>
            </a:effectRef>
            <a:fontRef idx="minor">
              <a:schemeClr val="lt1"/>
            </a:fontRef>
          </p:style>
        </p:sp>
        <p:sp>
          <p:nvSpPr>
            <p:cNvPr id="72" name="אליפסה 6"/>
            <p:cNvSpPr/>
            <p:nvPr/>
          </p:nvSpPr>
          <p:spPr>
            <a:xfrm>
              <a:off x="8416944" y="1290519"/>
              <a:ext cx="254559" cy="254558"/>
            </a:xfrm>
            <a:prstGeom prst="rect">
              <a:avLst/>
            </a:prstGeom>
            <a:scene3d>
              <a:camera prst="orthographicFront"/>
              <a:lightRig rig="threePt" dir="t"/>
            </a:scene3d>
            <a:sp3d/>
          </p:spPr>
          <p:style>
            <a:lnRef idx="0">
              <a:scrgbClr r="0" g="0" b="0"/>
            </a:lnRef>
            <a:fillRef idx="0">
              <a:scrgbClr r="0" g="0" b="0"/>
            </a:fillRef>
            <a:effectRef idx="0">
              <a:scrgbClr r="0" g="0" b="0"/>
            </a:effectRef>
            <a:fontRef idx="minor">
              <a:schemeClr val="lt1"/>
            </a:fontRef>
          </p:style>
          <p:txBody>
            <a:bodyPr spcFirstLastPara="0" vert="horz" wrap="square" lIns="72390" tIns="36195" rIns="72390" bIns="36195" numCol="1" spcCol="1270" anchor="ctr" anchorCtr="0">
              <a:noAutofit/>
            </a:bodyPr>
            <a:lstStyle/>
            <a:p>
              <a:pPr lvl="0" algn="ctr" defTabSz="844550" rtl="1">
                <a:lnSpc>
                  <a:spcPct val="90000"/>
                </a:lnSpc>
                <a:spcBef>
                  <a:spcPct val="0"/>
                </a:spcBef>
                <a:spcAft>
                  <a:spcPct val="35000"/>
                </a:spcAft>
              </a:pPr>
              <a:r>
                <a:rPr lang="he-IL" sz="1600" b="1" dirty="0" smtClean="0">
                  <a:latin typeface="Arial" pitchFamily="34" charset="0"/>
                  <a:cs typeface="Arial" pitchFamily="34" charset="0"/>
                </a:rPr>
                <a:t>3</a:t>
              </a:r>
              <a:endParaRPr lang="he-IL" sz="1600" b="1" kern="1200" dirty="0">
                <a:latin typeface="Arial" pitchFamily="34" charset="0"/>
                <a:cs typeface="Arial" pitchFamily="34" charset="0"/>
              </a:endParaRPr>
            </a:p>
          </p:txBody>
        </p:sp>
      </p:grpSp>
      <p:sp>
        <p:nvSpPr>
          <p:cNvPr id="73" name="מלבן 72"/>
          <p:cNvSpPr/>
          <p:nvPr/>
        </p:nvSpPr>
        <p:spPr>
          <a:xfrm>
            <a:off x="0" y="4656847"/>
            <a:ext cx="8548727" cy="611674"/>
          </a:xfrm>
          <a:prstGeom prst="rect">
            <a:avLst/>
          </a:prstGeom>
          <a:noFill/>
          <a:ln w="0">
            <a:noFill/>
          </a:ln>
        </p:spPr>
        <p:style>
          <a:lnRef idx="2">
            <a:schemeClr val="accent1">
              <a:shade val="50000"/>
            </a:schemeClr>
          </a:lnRef>
          <a:fillRef idx="1">
            <a:schemeClr val="accent1"/>
          </a:fillRef>
          <a:effectRef idx="0">
            <a:schemeClr val="accent1"/>
          </a:effectRef>
          <a:fontRef idx="minor">
            <a:schemeClr val="lt1"/>
          </a:fontRef>
        </p:style>
        <p:txBody>
          <a:bodyPr wrap="square" rtlCol="1" anchor="ctr" anchorCtr="0">
            <a:noAutofit/>
          </a:bodyPr>
          <a:lstStyle/>
          <a:p>
            <a:pPr>
              <a:lnSpc>
                <a:spcPct val="110000"/>
              </a:lnSpc>
              <a:spcBef>
                <a:spcPts val="1200"/>
              </a:spcBef>
            </a:pPr>
            <a:r>
              <a:rPr lang="he-IL" altLang="en-US" sz="2400" b="1" dirty="0" smtClean="0">
                <a:solidFill>
                  <a:schemeClr val="tx1"/>
                </a:solidFill>
                <a:latin typeface="Arial" panose="020B0604020202020204" pitchFamily="34" charset="0"/>
                <a:cs typeface="Arial" panose="020B0604020202020204" pitchFamily="34" charset="0"/>
              </a:rPr>
              <a:t>עם הנהגת התחרות, לא יוכל </a:t>
            </a:r>
            <a:r>
              <a:rPr lang="he-IL" altLang="en-US" sz="2400" b="1" dirty="0">
                <a:solidFill>
                  <a:schemeClr val="tx1"/>
                </a:solidFill>
                <a:latin typeface="Arial" panose="020B0604020202020204" pitchFamily="34" charset="0"/>
                <a:cs typeface="Arial" panose="020B0604020202020204" pitchFamily="34" charset="0"/>
              </a:rPr>
              <a:t>מכון התקנים להמשיך </a:t>
            </a:r>
            <a:r>
              <a:rPr lang="he-IL" altLang="en-US" sz="2400" b="1" dirty="0" smtClean="0">
                <a:solidFill>
                  <a:schemeClr val="tx1"/>
                </a:solidFill>
                <a:latin typeface="Arial" panose="020B0604020202020204" pitchFamily="34" charset="0"/>
                <a:cs typeface="Arial" panose="020B0604020202020204" pitchFamily="34" charset="0"/>
              </a:rPr>
              <a:t>ולספק שירותים חינמיים לממשלה</a:t>
            </a:r>
            <a:endParaRPr lang="he-IL" altLang="en-US" sz="2400" b="1" dirty="0">
              <a:solidFill>
                <a:schemeClr val="tx1"/>
              </a:solidFill>
              <a:latin typeface="Arial" panose="020B0604020202020204" pitchFamily="34" charset="0"/>
              <a:cs typeface="Arial" panose="020B0604020202020204" pitchFamily="34" charset="0"/>
            </a:endParaRPr>
          </a:p>
        </p:txBody>
      </p:sp>
      <p:sp>
        <p:nvSpPr>
          <p:cNvPr id="74" name="מלבן 73"/>
          <p:cNvSpPr/>
          <p:nvPr>
            <p:custDataLst>
              <p:tags r:id="rId3"/>
            </p:custDataLst>
          </p:nvPr>
        </p:nvSpPr>
        <p:spPr>
          <a:xfrm rot="16200000">
            <a:off x="8325725" y="5468856"/>
            <a:ext cx="144000" cy="135226"/>
          </a:xfrm>
          <a:prstGeom prst="rect">
            <a:avLst/>
          </a:prstGeom>
          <a:solidFill>
            <a:schemeClr val="tx2"/>
          </a:solidFill>
          <a:ln w="15875">
            <a:noFill/>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8580" tIns="34290" rIns="68580" bIns="34290" numCol="1" spcCol="1270" anchor="ctr" anchorCtr="0">
            <a:noAutofit/>
          </a:bodyPr>
          <a:lstStyle/>
          <a:p>
            <a:endParaRPr lang="he-IL" sz="1400">
              <a:solidFill>
                <a:schemeClr val="dk1">
                  <a:hueOff val="0"/>
                  <a:satOff val="0"/>
                  <a:lumOff val="0"/>
                  <a:alphaOff val="0"/>
                </a:schemeClr>
              </a:solidFill>
            </a:endParaRPr>
          </a:p>
        </p:txBody>
      </p:sp>
      <p:sp>
        <p:nvSpPr>
          <p:cNvPr id="75" name="מלבן 74"/>
          <p:cNvSpPr/>
          <p:nvPr/>
        </p:nvSpPr>
        <p:spPr>
          <a:xfrm>
            <a:off x="35496" y="5491004"/>
            <a:ext cx="8195598" cy="648662"/>
          </a:xfrm>
          <a:prstGeom prst="rect">
            <a:avLst/>
          </a:prstGeom>
          <a:noFill/>
          <a:ln w="0">
            <a:noFill/>
          </a:ln>
        </p:spPr>
        <p:style>
          <a:lnRef idx="2">
            <a:schemeClr val="accent1">
              <a:shade val="50000"/>
            </a:schemeClr>
          </a:lnRef>
          <a:fillRef idx="1">
            <a:schemeClr val="accent1"/>
          </a:fillRef>
          <a:effectRef idx="0">
            <a:schemeClr val="accent1"/>
          </a:effectRef>
          <a:fontRef idx="minor">
            <a:schemeClr val="lt1"/>
          </a:fontRef>
        </p:style>
        <p:txBody>
          <a:bodyPr wrap="square" rtlCol="1" anchor="ctr" anchorCtr="0">
            <a:noAutofit/>
          </a:bodyPr>
          <a:lstStyle/>
          <a:p>
            <a:pPr algn="just">
              <a:lnSpc>
                <a:spcPct val="110000"/>
              </a:lnSpc>
            </a:pPr>
            <a:r>
              <a:rPr lang="he-IL" altLang="en-US" dirty="0" smtClean="0">
                <a:solidFill>
                  <a:schemeClr val="tx1"/>
                </a:solidFill>
                <a:cs typeface="+mj-cs"/>
              </a:rPr>
              <a:t>הממשלה תידרש למצוא מקור חילופי למימון</a:t>
            </a:r>
            <a:r>
              <a:rPr lang="he-IL" altLang="en-US" dirty="0" smtClean="0">
                <a:solidFill>
                  <a:srgbClr val="FF0000"/>
                </a:solidFill>
                <a:cs typeface="+mj-cs"/>
              </a:rPr>
              <a:t> </a:t>
            </a:r>
            <a:r>
              <a:rPr lang="he-IL" altLang="en-US" dirty="0" smtClean="0">
                <a:solidFill>
                  <a:schemeClr val="tx1"/>
                </a:solidFill>
                <a:cs typeface="+mj-cs"/>
              </a:rPr>
              <a:t>השירותים החינמיים שהמכון מספק כיום לממשלה, כולל מימון המעבדות הלא כלכליות אם היא תרצה בהמשך קיומן (בעיקר בתחום החשמל, האלקטרוניקה ועוד) </a:t>
            </a:r>
            <a:endParaRPr lang="he-IL" altLang="en-US" dirty="0">
              <a:solidFill>
                <a:schemeClr val="tx1"/>
              </a:solidFill>
              <a:cs typeface="+mj-cs"/>
            </a:endParaRPr>
          </a:p>
        </p:txBody>
      </p:sp>
      <p:sp>
        <p:nvSpPr>
          <p:cNvPr id="76" name="מלבן 75"/>
          <p:cNvSpPr/>
          <p:nvPr>
            <p:custDataLst>
              <p:tags r:id="rId4"/>
            </p:custDataLst>
          </p:nvPr>
        </p:nvSpPr>
        <p:spPr>
          <a:xfrm rot="16200000">
            <a:off x="8307641" y="3351023"/>
            <a:ext cx="144000" cy="136315"/>
          </a:xfrm>
          <a:prstGeom prst="rect">
            <a:avLst/>
          </a:prstGeom>
          <a:solidFill>
            <a:schemeClr val="tx2"/>
          </a:solidFill>
          <a:ln w="15875">
            <a:noFill/>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8580" tIns="34290" rIns="68580" bIns="34290" numCol="1" spcCol="1270" anchor="ctr" anchorCtr="0">
            <a:noAutofit/>
          </a:bodyPr>
          <a:lstStyle/>
          <a:p>
            <a:endParaRPr lang="he-IL" sz="1400">
              <a:solidFill>
                <a:schemeClr val="dk1">
                  <a:hueOff val="0"/>
                  <a:satOff val="0"/>
                  <a:lumOff val="0"/>
                  <a:alphaOff val="0"/>
                </a:schemeClr>
              </a:solidFill>
            </a:endParaRPr>
          </a:p>
        </p:txBody>
      </p:sp>
      <p:sp>
        <p:nvSpPr>
          <p:cNvPr id="77" name="מלבן 76"/>
          <p:cNvSpPr/>
          <p:nvPr/>
        </p:nvSpPr>
        <p:spPr>
          <a:xfrm>
            <a:off x="35496" y="3295944"/>
            <a:ext cx="8189307" cy="548950"/>
          </a:xfrm>
          <a:prstGeom prst="rect">
            <a:avLst/>
          </a:prstGeom>
          <a:noFill/>
          <a:ln w="0">
            <a:noFill/>
          </a:ln>
        </p:spPr>
        <p:style>
          <a:lnRef idx="2">
            <a:schemeClr val="accent1">
              <a:shade val="50000"/>
            </a:schemeClr>
          </a:lnRef>
          <a:fillRef idx="1">
            <a:schemeClr val="accent1"/>
          </a:fillRef>
          <a:effectRef idx="0">
            <a:schemeClr val="accent1"/>
          </a:effectRef>
          <a:fontRef idx="minor">
            <a:schemeClr val="lt1"/>
          </a:fontRef>
        </p:style>
        <p:txBody>
          <a:bodyPr wrap="square" rtlCol="1" anchor="ctr" anchorCtr="0">
            <a:noAutofit/>
          </a:bodyPr>
          <a:lstStyle/>
          <a:p>
            <a:pPr algn="just">
              <a:lnSpc>
                <a:spcPct val="110000"/>
              </a:lnSpc>
            </a:pPr>
            <a:r>
              <a:rPr lang="he-IL" altLang="en-US" dirty="0" smtClean="0">
                <a:solidFill>
                  <a:schemeClr val="tx1"/>
                </a:solidFill>
                <a:latin typeface="Arial" panose="020B0604020202020204" pitchFamily="34" charset="0"/>
                <a:cs typeface="Arial" panose="020B0604020202020204" pitchFamily="34" charset="0"/>
              </a:rPr>
              <a:t>המחיר לצרכן הסופי נקבע על פי רמת התחרות בענף, ולא על פי עלויות היבואנים אשר הפחתתן אינה מגולגלת בהכרח אל הצרכן</a:t>
            </a:r>
            <a:endParaRPr lang="he-IL" altLang="en-US" dirty="0">
              <a:solidFill>
                <a:schemeClr val="tx1"/>
              </a:solidFill>
              <a:latin typeface="Arial" panose="020B0604020202020204" pitchFamily="34" charset="0"/>
              <a:cs typeface="Arial" panose="020B0604020202020204" pitchFamily="34" charset="0"/>
            </a:endParaRPr>
          </a:p>
        </p:txBody>
      </p:sp>
      <p:sp>
        <p:nvSpPr>
          <p:cNvPr id="78" name="מלבן 77"/>
          <p:cNvSpPr/>
          <p:nvPr>
            <p:custDataLst>
              <p:tags r:id="rId5"/>
            </p:custDataLst>
          </p:nvPr>
        </p:nvSpPr>
        <p:spPr>
          <a:xfrm rot="16200000">
            <a:off x="8307641" y="4007628"/>
            <a:ext cx="144000" cy="136315"/>
          </a:xfrm>
          <a:prstGeom prst="rect">
            <a:avLst/>
          </a:prstGeom>
          <a:solidFill>
            <a:schemeClr val="tx2"/>
          </a:solidFill>
          <a:ln w="15875">
            <a:noFill/>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8580" tIns="34290" rIns="68580" bIns="34290" numCol="1" spcCol="1270" anchor="ctr" anchorCtr="0">
            <a:noAutofit/>
          </a:bodyPr>
          <a:lstStyle/>
          <a:p>
            <a:endParaRPr lang="he-IL" sz="1400">
              <a:solidFill>
                <a:schemeClr val="dk1">
                  <a:hueOff val="0"/>
                  <a:satOff val="0"/>
                  <a:lumOff val="0"/>
                  <a:alphaOff val="0"/>
                </a:schemeClr>
              </a:solidFill>
            </a:endParaRPr>
          </a:p>
        </p:txBody>
      </p:sp>
      <p:sp>
        <p:nvSpPr>
          <p:cNvPr id="79" name="מלבן 78"/>
          <p:cNvSpPr/>
          <p:nvPr/>
        </p:nvSpPr>
        <p:spPr>
          <a:xfrm>
            <a:off x="35495" y="3904787"/>
            <a:ext cx="8189308" cy="632345"/>
          </a:xfrm>
          <a:prstGeom prst="rect">
            <a:avLst/>
          </a:prstGeom>
          <a:noFill/>
          <a:ln w="0">
            <a:noFill/>
          </a:ln>
        </p:spPr>
        <p:style>
          <a:lnRef idx="2">
            <a:schemeClr val="accent1">
              <a:shade val="50000"/>
            </a:schemeClr>
          </a:lnRef>
          <a:fillRef idx="1">
            <a:schemeClr val="accent1"/>
          </a:fillRef>
          <a:effectRef idx="0">
            <a:schemeClr val="accent1"/>
          </a:effectRef>
          <a:fontRef idx="minor">
            <a:schemeClr val="lt1"/>
          </a:fontRef>
        </p:style>
        <p:txBody>
          <a:bodyPr wrap="square" rtlCol="1" anchor="ctr" anchorCtr="0">
            <a:noAutofit/>
          </a:bodyPr>
          <a:lstStyle/>
          <a:p>
            <a:pPr algn="just">
              <a:lnSpc>
                <a:spcPct val="110000"/>
              </a:lnSpc>
            </a:pPr>
            <a:r>
              <a:rPr lang="he-IL" altLang="en-US" dirty="0" smtClean="0">
                <a:solidFill>
                  <a:schemeClr val="tx1"/>
                </a:solidFill>
                <a:latin typeface="Arial" panose="020B0604020202020204" pitchFamily="34" charset="0"/>
                <a:cs typeface="Arial" panose="020B0604020202020204" pitchFamily="34" charset="0"/>
              </a:rPr>
              <a:t>ההצעות להגביר תחרות על ידי מתן הקלות ליבואנים קטנים, אפקטיביות יותר מבחינת הורדת מחיר לצרכן הסופי</a:t>
            </a:r>
            <a:endParaRPr lang="he-IL" altLang="en-US"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961653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z="3200" dirty="0" smtClean="0"/>
              <a:t>2. לתיקון החוק - השלכות מהותיות על מכון התקנים</a:t>
            </a:r>
            <a:endParaRPr lang="he-IL" sz="3200" dirty="0"/>
          </a:p>
        </p:txBody>
      </p:sp>
      <p:sp>
        <p:nvSpPr>
          <p:cNvPr id="3" name="מציין מיקום של מספר שקופית 2"/>
          <p:cNvSpPr>
            <a:spLocks noGrp="1"/>
          </p:cNvSpPr>
          <p:nvPr>
            <p:ph type="sldNum" sz="quarter" idx="12"/>
          </p:nvPr>
        </p:nvSpPr>
        <p:spPr/>
        <p:txBody>
          <a:bodyPr/>
          <a:lstStyle/>
          <a:p>
            <a:fld id="{30317E75-D902-49F0-9AC6-6F3F93115974}" type="slidenum">
              <a:rPr lang="he-IL" smtClean="0"/>
              <a:pPr/>
              <a:t>3</a:t>
            </a:fld>
            <a:endParaRPr lang="he-IL" dirty="0"/>
          </a:p>
        </p:txBody>
      </p:sp>
      <p:graphicFrame>
        <p:nvGraphicFramePr>
          <p:cNvPr id="5" name="תרשים 4"/>
          <p:cNvGraphicFramePr>
            <a:graphicFrameLocks/>
          </p:cNvGraphicFramePr>
          <p:nvPr>
            <p:extLst>
              <p:ext uri="{D42A27DB-BD31-4B8C-83A1-F6EECF244321}">
                <p14:modId xmlns:p14="http://schemas.microsoft.com/office/powerpoint/2010/main" val="1611670862"/>
              </p:ext>
            </p:extLst>
          </p:nvPr>
        </p:nvGraphicFramePr>
        <p:xfrm>
          <a:off x="539552" y="2403796"/>
          <a:ext cx="5794814" cy="2046135"/>
        </p:xfrm>
        <a:graphic>
          <a:graphicData uri="http://schemas.openxmlformats.org/drawingml/2006/chart">
            <c:chart xmlns:c="http://schemas.openxmlformats.org/drawingml/2006/chart" xmlns:r="http://schemas.openxmlformats.org/officeDocument/2006/relationships" r:id="rId2"/>
          </a:graphicData>
        </a:graphic>
      </p:graphicFrame>
      <p:sp>
        <p:nvSpPr>
          <p:cNvPr id="7" name="מלבן 6"/>
          <p:cNvSpPr/>
          <p:nvPr/>
        </p:nvSpPr>
        <p:spPr>
          <a:xfrm>
            <a:off x="6444208" y="2564904"/>
            <a:ext cx="2375944" cy="4662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400" b="1" dirty="0" smtClean="0">
                <a:solidFill>
                  <a:schemeClr val="tx1"/>
                </a:solidFill>
                <a:latin typeface="Arial" panose="020B0604020202020204" pitchFamily="34" charset="0"/>
                <a:cs typeface="Arial" panose="020B0604020202020204" pitchFamily="34" charset="0"/>
              </a:rPr>
              <a:t>מקור מימון חילופי נדרש </a:t>
            </a:r>
            <a:r>
              <a:rPr lang="he-IL" sz="1400" dirty="0" smtClean="0">
                <a:solidFill>
                  <a:schemeClr val="tx1"/>
                </a:solidFill>
                <a:latin typeface="Arial" panose="020B0604020202020204" pitchFamily="34" charset="0"/>
                <a:cs typeface="Arial" panose="020B0604020202020204" pitchFamily="34" charset="0"/>
              </a:rPr>
              <a:t>(מלש"ח)</a:t>
            </a:r>
          </a:p>
        </p:txBody>
      </p:sp>
      <p:sp>
        <p:nvSpPr>
          <p:cNvPr id="8" name="מלבן 7"/>
          <p:cNvSpPr/>
          <p:nvPr/>
        </p:nvSpPr>
        <p:spPr>
          <a:xfrm>
            <a:off x="8388304" y="3194980"/>
            <a:ext cx="108000" cy="108000"/>
          </a:xfrm>
          <a:prstGeom prst="rect">
            <a:avLst/>
          </a:prstGeom>
          <a:solidFill>
            <a:schemeClr val="tx2"/>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1" name="מלבן 10"/>
          <p:cNvSpPr/>
          <p:nvPr/>
        </p:nvSpPr>
        <p:spPr>
          <a:xfrm>
            <a:off x="6660232" y="3158060"/>
            <a:ext cx="1728056" cy="5040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100" dirty="0" err="1" smtClean="0">
                <a:solidFill>
                  <a:schemeClr val="tx1"/>
                </a:solidFill>
                <a:latin typeface="Arial" panose="020B0604020202020204" pitchFamily="34" charset="0"/>
                <a:cs typeface="Arial" panose="020B0604020202020204" pitchFamily="34" charset="0"/>
              </a:rPr>
              <a:t>תיקצוב</a:t>
            </a:r>
            <a:r>
              <a:rPr lang="he-IL" sz="1100" dirty="0" smtClean="0">
                <a:solidFill>
                  <a:schemeClr val="tx1"/>
                </a:solidFill>
                <a:latin typeface="Arial" panose="020B0604020202020204" pitchFamily="34" charset="0"/>
                <a:cs typeface="Arial" panose="020B0604020202020204" pitchFamily="34" charset="0"/>
              </a:rPr>
              <a:t> השירותים לממשלה</a:t>
            </a:r>
          </a:p>
          <a:p>
            <a:pPr algn="ctr"/>
            <a:r>
              <a:rPr lang="he-IL" sz="1100" dirty="0" smtClean="0">
                <a:solidFill>
                  <a:schemeClr val="tx1"/>
                </a:solidFill>
                <a:latin typeface="Arial" panose="020B0604020202020204" pitchFamily="34" charset="0"/>
                <a:cs typeface="Arial" panose="020B0604020202020204" pitchFamily="34" charset="0"/>
              </a:rPr>
              <a:t>(אדמיניסטרציה של ייבוא, תקינה, נספחי ש')</a:t>
            </a:r>
            <a:endParaRPr lang="he-IL" sz="1100" dirty="0">
              <a:solidFill>
                <a:schemeClr val="tx1"/>
              </a:solidFill>
              <a:latin typeface="Arial" panose="020B0604020202020204" pitchFamily="34" charset="0"/>
              <a:cs typeface="Arial" panose="020B0604020202020204" pitchFamily="34" charset="0"/>
            </a:endParaRPr>
          </a:p>
        </p:txBody>
      </p:sp>
      <p:sp>
        <p:nvSpPr>
          <p:cNvPr id="14" name="מלבן 13"/>
          <p:cNvSpPr/>
          <p:nvPr/>
        </p:nvSpPr>
        <p:spPr>
          <a:xfrm>
            <a:off x="8388304" y="3805228"/>
            <a:ext cx="108000" cy="108000"/>
          </a:xfrm>
          <a:prstGeom prst="rect">
            <a:avLst/>
          </a:prstGeom>
          <a:solidFill>
            <a:schemeClr val="accent2">
              <a:lumMod val="75000"/>
            </a:schemeClr>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5" name="מלבן 14"/>
          <p:cNvSpPr/>
          <p:nvPr/>
        </p:nvSpPr>
        <p:spPr>
          <a:xfrm>
            <a:off x="6768112" y="3717032"/>
            <a:ext cx="1620176" cy="288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he-IL" sz="1100" dirty="0" smtClean="0">
                <a:solidFill>
                  <a:schemeClr val="tx1"/>
                </a:solidFill>
                <a:latin typeface="Arial" panose="020B0604020202020204" pitchFamily="34" charset="0"/>
                <a:cs typeface="Arial" panose="020B0604020202020204" pitchFamily="34" charset="0"/>
              </a:rPr>
              <a:t>מימון מעבדות לא כלכליות</a:t>
            </a:r>
            <a:endParaRPr lang="he-IL" sz="1100" dirty="0">
              <a:solidFill>
                <a:schemeClr val="tx1"/>
              </a:solidFill>
              <a:latin typeface="Arial" panose="020B0604020202020204" pitchFamily="34" charset="0"/>
              <a:cs typeface="Arial" panose="020B0604020202020204" pitchFamily="34" charset="0"/>
            </a:endParaRPr>
          </a:p>
        </p:txBody>
      </p:sp>
      <p:sp>
        <p:nvSpPr>
          <p:cNvPr id="17" name="מלבן 16"/>
          <p:cNvSpPr/>
          <p:nvPr/>
        </p:nvSpPr>
        <p:spPr>
          <a:xfrm>
            <a:off x="5170746" y="2670461"/>
            <a:ext cx="648072" cy="3516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tx1"/>
                </a:solidFill>
                <a:latin typeface="Arial" panose="020B0604020202020204" pitchFamily="34" charset="0"/>
                <a:cs typeface="Arial" panose="020B0604020202020204" pitchFamily="34" charset="0"/>
              </a:rPr>
              <a:t>48</a:t>
            </a:r>
            <a:endParaRPr lang="he-IL" sz="1200" b="1" dirty="0">
              <a:solidFill>
                <a:schemeClr val="tx1"/>
              </a:solidFill>
              <a:latin typeface="Arial" panose="020B0604020202020204" pitchFamily="34" charset="0"/>
              <a:cs typeface="Arial" panose="020B0604020202020204" pitchFamily="34" charset="0"/>
            </a:endParaRPr>
          </a:p>
        </p:txBody>
      </p:sp>
      <p:sp>
        <p:nvSpPr>
          <p:cNvPr id="18" name="מלבן 17"/>
          <p:cNvSpPr/>
          <p:nvPr/>
        </p:nvSpPr>
        <p:spPr>
          <a:xfrm>
            <a:off x="3801277" y="2423734"/>
            <a:ext cx="648072" cy="3516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tx1"/>
                </a:solidFill>
                <a:latin typeface="Arial" panose="020B0604020202020204" pitchFamily="34" charset="0"/>
                <a:cs typeface="Arial" panose="020B0604020202020204" pitchFamily="34" charset="0"/>
              </a:rPr>
              <a:t>60</a:t>
            </a:r>
            <a:endParaRPr lang="he-IL" sz="1200" b="1" dirty="0">
              <a:solidFill>
                <a:schemeClr val="tx1"/>
              </a:solidFill>
              <a:latin typeface="Arial" panose="020B0604020202020204" pitchFamily="34" charset="0"/>
              <a:cs typeface="Arial" panose="020B0604020202020204" pitchFamily="34" charset="0"/>
            </a:endParaRPr>
          </a:p>
        </p:txBody>
      </p:sp>
      <p:sp>
        <p:nvSpPr>
          <p:cNvPr id="19" name="מלבן 18"/>
          <p:cNvSpPr/>
          <p:nvPr/>
        </p:nvSpPr>
        <p:spPr>
          <a:xfrm>
            <a:off x="2411760" y="2657482"/>
            <a:ext cx="648072" cy="3516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tx1"/>
                </a:solidFill>
                <a:latin typeface="Arial" panose="020B0604020202020204" pitchFamily="34" charset="0"/>
                <a:cs typeface="Arial" panose="020B0604020202020204" pitchFamily="34" charset="0"/>
              </a:rPr>
              <a:t>50</a:t>
            </a:r>
            <a:endParaRPr lang="he-IL" sz="1200" b="1" dirty="0">
              <a:solidFill>
                <a:schemeClr val="tx1"/>
              </a:solidFill>
              <a:latin typeface="Arial" panose="020B0604020202020204" pitchFamily="34" charset="0"/>
              <a:cs typeface="Arial" panose="020B0604020202020204" pitchFamily="34" charset="0"/>
            </a:endParaRPr>
          </a:p>
        </p:txBody>
      </p:sp>
      <p:sp>
        <p:nvSpPr>
          <p:cNvPr id="20" name="מלבן 19"/>
          <p:cNvSpPr/>
          <p:nvPr/>
        </p:nvSpPr>
        <p:spPr>
          <a:xfrm>
            <a:off x="1039335" y="2276872"/>
            <a:ext cx="648072" cy="3516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tx1"/>
                </a:solidFill>
                <a:latin typeface="Arial" panose="020B0604020202020204" pitchFamily="34" charset="0"/>
                <a:cs typeface="Arial" panose="020B0604020202020204" pitchFamily="34" charset="0"/>
              </a:rPr>
              <a:t>66</a:t>
            </a:r>
            <a:endParaRPr lang="he-IL" sz="1200" b="1" dirty="0">
              <a:solidFill>
                <a:schemeClr val="tx1"/>
              </a:solidFill>
              <a:latin typeface="Arial" panose="020B0604020202020204" pitchFamily="34" charset="0"/>
              <a:cs typeface="Arial" panose="020B0604020202020204" pitchFamily="34" charset="0"/>
            </a:endParaRPr>
          </a:p>
        </p:txBody>
      </p:sp>
      <p:sp>
        <p:nvSpPr>
          <p:cNvPr id="21" name="מלבן 20"/>
          <p:cNvSpPr/>
          <p:nvPr/>
        </p:nvSpPr>
        <p:spPr>
          <a:xfrm>
            <a:off x="1039335" y="2683282"/>
            <a:ext cx="648072" cy="3516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bg1"/>
                </a:solidFill>
                <a:latin typeface="Arial" panose="020B0604020202020204" pitchFamily="34" charset="0"/>
                <a:cs typeface="Arial" panose="020B0604020202020204" pitchFamily="34" charset="0"/>
              </a:rPr>
              <a:t>20</a:t>
            </a:r>
            <a:endParaRPr lang="he-IL" sz="1200" b="1" dirty="0">
              <a:solidFill>
                <a:schemeClr val="bg1"/>
              </a:solidFill>
              <a:latin typeface="Arial" panose="020B0604020202020204" pitchFamily="34" charset="0"/>
              <a:cs typeface="Arial" panose="020B0604020202020204" pitchFamily="34" charset="0"/>
            </a:endParaRPr>
          </a:p>
        </p:txBody>
      </p:sp>
      <p:sp>
        <p:nvSpPr>
          <p:cNvPr id="22" name="מלבן 21"/>
          <p:cNvSpPr/>
          <p:nvPr/>
        </p:nvSpPr>
        <p:spPr>
          <a:xfrm>
            <a:off x="1039335" y="3390543"/>
            <a:ext cx="648072" cy="3516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bg1"/>
                </a:solidFill>
                <a:latin typeface="Arial" panose="020B0604020202020204" pitchFamily="34" charset="0"/>
                <a:cs typeface="Arial" panose="020B0604020202020204" pitchFamily="34" charset="0"/>
              </a:rPr>
              <a:t>46</a:t>
            </a:r>
            <a:endParaRPr lang="he-IL" sz="1200" b="1" dirty="0">
              <a:solidFill>
                <a:schemeClr val="bg1"/>
              </a:solidFill>
              <a:latin typeface="Arial" panose="020B0604020202020204" pitchFamily="34" charset="0"/>
              <a:cs typeface="Arial" panose="020B0604020202020204" pitchFamily="34" charset="0"/>
            </a:endParaRPr>
          </a:p>
        </p:txBody>
      </p:sp>
      <p:sp>
        <p:nvSpPr>
          <p:cNvPr id="23" name="מלבן 22"/>
          <p:cNvSpPr/>
          <p:nvPr/>
        </p:nvSpPr>
        <p:spPr>
          <a:xfrm>
            <a:off x="3801277" y="3390543"/>
            <a:ext cx="648072" cy="3516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bg1"/>
                </a:solidFill>
                <a:latin typeface="Arial" panose="020B0604020202020204" pitchFamily="34" charset="0"/>
                <a:cs typeface="Arial" panose="020B0604020202020204" pitchFamily="34" charset="0"/>
              </a:rPr>
              <a:t>46</a:t>
            </a:r>
            <a:endParaRPr lang="he-IL" sz="1200" b="1" dirty="0">
              <a:solidFill>
                <a:schemeClr val="bg1"/>
              </a:solidFill>
              <a:latin typeface="Arial" panose="020B0604020202020204" pitchFamily="34" charset="0"/>
              <a:cs typeface="Arial" panose="020B0604020202020204" pitchFamily="34" charset="0"/>
            </a:endParaRPr>
          </a:p>
        </p:txBody>
      </p:sp>
      <p:sp>
        <p:nvSpPr>
          <p:cNvPr id="24" name="מלבן 23"/>
          <p:cNvSpPr/>
          <p:nvPr/>
        </p:nvSpPr>
        <p:spPr>
          <a:xfrm>
            <a:off x="3801277" y="2746744"/>
            <a:ext cx="648072" cy="3516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bg1"/>
                </a:solidFill>
                <a:latin typeface="Arial" panose="020B0604020202020204" pitchFamily="34" charset="0"/>
                <a:cs typeface="Arial" panose="020B0604020202020204" pitchFamily="34" charset="0"/>
              </a:rPr>
              <a:t>14</a:t>
            </a:r>
            <a:endParaRPr lang="he-IL" sz="1200" b="1" dirty="0">
              <a:solidFill>
                <a:schemeClr val="bg1"/>
              </a:solidFill>
              <a:latin typeface="Arial" panose="020B0604020202020204" pitchFamily="34" charset="0"/>
              <a:cs typeface="Arial" panose="020B0604020202020204" pitchFamily="34" charset="0"/>
            </a:endParaRPr>
          </a:p>
        </p:txBody>
      </p:sp>
      <p:sp>
        <p:nvSpPr>
          <p:cNvPr id="34" name="מלבן 33"/>
          <p:cNvSpPr/>
          <p:nvPr/>
        </p:nvSpPr>
        <p:spPr>
          <a:xfrm>
            <a:off x="3205115" y="5851472"/>
            <a:ext cx="5664568" cy="282450"/>
          </a:xfrm>
          <a:prstGeom prst="rect">
            <a:avLst/>
          </a:prstGeom>
          <a:noFill/>
          <a:ln w="0">
            <a:noFill/>
          </a:ln>
        </p:spPr>
        <p:style>
          <a:lnRef idx="2">
            <a:schemeClr val="accent1">
              <a:shade val="50000"/>
            </a:schemeClr>
          </a:lnRef>
          <a:fillRef idx="1">
            <a:schemeClr val="accent1"/>
          </a:fillRef>
          <a:effectRef idx="0">
            <a:schemeClr val="accent1"/>
          </a:effectRef>
          <a:fontRef idx="minor">
            <a:schemeClr val="lt1"/>
          </a:fontRef>
        </p:style>
        <p:txBody>
          <a:bodyPr wrap="square" rtlCol="1" anchor="ctr" anchorCtr="0">
            <a:noAutofit/>
          </a:bodyPr>
          <a:lstStyle/>
          <a:p>
            <a:pPr algn="just">
              <a:lnSpc>
                <a:spcPct val="110000"/>
              </a:lnSpc>
            </a:pPr>
            <a:r>
              <a:rPr lang="he-IL" altLang="en-US" sz="1200" dirty="0" smtClean="0">
                <a:solidFill>
                  <a:schemeClr val="tx1"/>
                </a:solidFill>
                <a:latin typeface="Arial" panose="020B0604020202020204" pitchFamily="34" charset="0"/>
                <a:cs typeface="Arial" panose="020B0604020202020204" pitchFamily="34" charset="0"/>
              </a:rPr>
              <a:t>* בהנחה כי תעריפי מכון התקנים לבדיקות הייבוא ירדו ב-40% כתוצאה מהפתיחה לתחרות</a:t>
            </a:r>
            <a:endParaRPr lang="he-IL" altLang="en-US" sz="1200" dirty="0">
              <a:solidFill>
                <a:schemeClr val="tx1"/>
              </a:solidFill>
              <a:latin typeface="Arial" panose="020B0604020202020204" pitchFamily="34" charset="0"/>
              <a:cs typeface="Arial" panose="020B0604020202020204" pitchFamily="34" charset="0"/>
            </a:endParaRPr>
          </a:p>
        </p:txBody>
      </p:sp>
      <p:sp>
        <p:nvSpPr>
          <p:cNvPr id="36" name="מלבן 35"/>
          <p:cNvSpPr/>
          <p:nvPr/>
        </p:nvSpPr>
        <p:spPr>
          <a:xfrm>
            <a:off x="3484600" y="5606332"/>
            <a:ext cx="5385082" cy="246568"/>
          </a:xfrm>
          <a:prstGeom prst="rect">
            <a:avLst/>
          </a:prstGeom>
          <a:noFill/>
          <a:ln w="0">
            <a:noFill/>
          </a:ln>
        </p:spPr>
        <p:style>
          <a:lnRef idx="2">
            <a:schemeClr val="accent1">
              <a:shade val="50000"/>
            </a:schemeClr>
          </a:lnRef>
          <a:fillRef idx="1">
            <a:schemeClr val="accent1"/>
          </a:fillRef>
          <a:effectRef idx="0">
            <a:schemeClr val="accent1"/>
          </a:effectRef>
          <a:fontRef idx="minor">
            <a:schemeClr val="lt1"/>
          </a:fontRef>
        </p:style>
        <p:txBody>
          <a:bodyPr wrap="square" rtlCol="1" anchor="ctr" anchorCtr="0">
            <a:noAutofit/>
          </a:bodyPr>
          <a:lstStyle/>
          <a:p>
            <a:pPr algn="just">
              <a:lnSpc>
                <a:spcPct val="110000"/>
              </a:lnSpc>
            </a:pPr>
            <a:r>
              <a:rPr lang="he-IL" altLang="en-US" sz="1200" baseline="30000" dirty="0" smtClean="0">
                <a:solidFill>
                  <a:schemeClr val="tx1"/>
                </a:solidFill>
                <a:latin typeface="Arial" panose="020B0604020202020204" pitchFamily="34" charset="0"/>
                <a:cs typeface="Arial" panose="020B0604020202020204" pitchFamily="34" charset="0"/>
              </a:rPr>
              <a:t> 1 </a:t>
            </a:r>
            <a:r>
              <a:rPr lang="he-IL" altLang="en-US" sz="1200" dirty="0" smtClean="0">
                <a:solidFill>
                  <a:schemeClr val="tx1"/>
                </a:solidFill>
                <a:latin typeface="Arial" panose="020B0604020202020204" pitchFamily="34" charset="0"/>
                <a:cs typeface="Arial" panose="020B0604020202020204" pitchFamily="34" charset="0"/>
              </a:rPr>
              <a:t>תחרות מוגבלת - תחרות רק במעבדת חשמל, ובמעבדת אלקטרוניקה ותקשוב</a:t>
            </a:r>
            <a:endParaRPr lang="he-IL" altLang="en-US" sz="1200" dirty="0">
              <a:solidFill>
                <a:schemeClr val="tx1"/>
              </a:solidFill>
              <a:latin typeface="Arial" panose="020B0604020202020204" pitchFamily="34" charset="0"/>
              <a:cs typeface="Arial" panose="020B0604020202020204" pitchFamily="34" charset="0"/>
            </a:endParaRPr>
          </a:p>
        </p:txBody>
      </p:sp>
      <p:sp>
        <p:nvSpPr>
          <p:cNvPr id="39" name="מלבן 38"/>
          <p:cNvSpPr/>
          <p:nvPr/>
        </p:nvSpPr>
        <p:spPr>
          <a:xfrm>
            <a:off x="3923928" y="1018552"/>
            <a:ext cx="1871888" cy="4662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600" b="1" dirty="0" smtClean="0">
                <a:solidFill>
                  <a:schemeClr val="tx1"/>
                </a:solidFill>
                <a:latin typeface="Arial" panose="020B0604020202020204" pitchFamily="34" charset="0"/>
                <a:cs typeface="Arial" panose="020B0604020202020204" pitchFamily="34" charset="0"/>
              </a:rPr>
              <a:t>תחרות מוגבלת</a:t>
            </a:r>
            <a:r>
              <a:rPr lang="he-IL" sz="1600" baseline="30000" dirty="0" smtClean="0">
                <a:solidFill>
                  <a:schemeClr val="tx1"/>
                </a:solidFill>
                <a:latin typeface="Arial" panose="020B0604020202020204" pitchFamily="34" charset="0"/>
                <a:cs typeface="Arial" panose="020B0604020202020204" pitchFamily="34" charset="0"/>
              </a:rPr>
              <a:t>1</a:t>
            </a:r>
            <a:r>
              <a:rPr lang="he-IL" sz="1600" b="1" dirty="0" smtClean="0">
                <a:solidFill>
                  <a:schemeClr val="tx1"/>
                </a:solidFill>
                <a:latin typeface="Arial" panose="020B0604020202020204" pitchFamily="34" charset="0"/>
                <a:cs typeface="Arial" panose="020B0604020202020204" pitchFamily="34" charset="0"/>
              </a:rPr>
              <a:t> בבדיקות ייבוא</a:t>
            </a:r>
            <a:endParaRPr lang="he-IL" sz="1400" b="1" dirty="0" smtClean="0">
              <a:solidFill>
                <a:schemeClr val="tx1"/>
              </a:solidFill>
              <a:latin typeface="Arial" panose="020B0604020202020204" pitchFamily="34" charset="0"/>
              <a:cs typeface="Arial" panose="020B0604020202020204" pitchFamily="34" charset="0"/>
            </a:endParaRPr>
          </a:p>
        </p:txBody>
      </p:sp>
      <p:sp>
        <p:nvSpPr>
          <p:cNvPr id="40" name="מלבן 39"/>
          <p:cNvSpPr/>
          <p:nvPr/>
        </p:nvSpPr>
        <p:spPr>
          <a:xfrm>
            <a:off x="1187944" y="1014912"/>
            <a:ext cx="1871888" cy="4662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600" b="1" dirty="0" smtClean="0">
                <a:solidFill>
                  <a:schemeClr val="tx1"/>
                </a:solidFill>
                <a:latin typeface="Arial" panose="020B0604020202020204" pitchFamily="34" charset="0"/>
                <a:cs typeface="Arial" panose="020B0604020202020204" pitchFamily="34" charset="0"/>
              </a:rPr>
              <a:t>תחרות כוללת בבדיקות ייבוא</a:t>
            </a:r>
            <a:endParaRPr lang="he-IL" sz="1400" b="1" dirty="0" smtClean="0">
              <a:solidFill>
                <a:schemeClr val="tx1"/>
              </a:solidFill>
              <a:latin typeface="Arial" panose="020B0604020202020204" pitchFamily="34" charset="0"/>
              <a:cs typeface="Arial" panose="020B0604020202020204" pitchFamily="34" charset="0"/>
            </a:endParaRPr>
          </a:p>
        </p:txBody>
      </p:sp>
      <p:sp>
        <p:nvSpPr>
          <p:cNvPr id="41" name="מלבן 40"/>
          <p:cNvSpPr/>
          <p:nvPr/>
        </p:nvSpPr>
        <p:spPr>
          <a:xfrm>
            <a:off x="4936816" y="1601005"/>
            <a:ext cx="1138806" cy="6038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tx1"/>
                </a:solidFill>
                <a:latin typeface="Arial" panose="020B0604020202020204" pitchFamily="34" charset="0"/>
                <a:cs typeface="Arial" panose="020B0604020202020204" pitchFamily="34" charset="0"/>
              </a:rPr>
              <a:t>הממשלה לא תממן מעבדות לא כלכליות</a:t>
            </a:r>
          </a:p>
        </p:txBody>
      </p:sp>
      <p:sp>
        <p:nvSpPr>
          <p:cNvPr id="42" name="מלבן 41"/>
          <p:cNvSpPr/>
          <p:nvPr/>
        </p:nvSpPr>
        <p:spPr>
          <a:xfrm>
            <a:off x="3548856" y="1607578"/>
            <a:ext cx="1170799" cy="6038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tx1"/>
                </a:solidFill>
                <a:latin typeface="Arial" panose="020B0604020202020204" pitchFamily="34" charset="0"/>
                <a:cs typeface="Arial" panose="020B0604020202020204" pitchFamily="34" charset="0"/>
              </a:rPr>
              <a:t>הממשלה תממן מעבדות לא כלכליות</a:t>
            </a:r>
          </a:p>
        </p:txBody>
      </p:sp>
      <p:sp>
        <p:nvSpPr>
          <p:cNvPr id="43" name="מלבן 42"/>
          <p:cNvSpPr/>
          <p:nvPr/>
        </p:nvSpPr>
        <p:spPr>
          <a:xfrm>
            <a:off x="2181359" y="1602978"/>
            <a:ext cx="1115228" cy="6038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a:solidFill>
                  <a:schemeClr val="tx1"/>
                </a:solidFill>
                <a:latin typeface="Arial" panose="020B0604020202020204" pitchFamily="34" charset="0"/>
                <a:cs typeface="Arial" panose="020B0604020202020204" pitchFamily="34" charset="0"/>
              </a:rPr>
              <a:t>הממשלה לא תממן מעבדות לא כלכליות</a:t>
            </a:r>
          </a:p>
        </p:txBody>
      </p:sp>
      <p:sp>
        <p:nvSpPr>
          <p:cNvPr id="44" name="מלבן 43"/>
          <p:cNvSpPr/>
          <p:nvPr/>
        </p:nvSpPr>
        <p:spPr>
          <a:xfrm>
            <a:off x="766183" y="1607578"/>
            <a:ext cx="1185830" cy="6038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a:solidFill>
                  <a:schemeClr val="tx1"/>
                </a:solidFill>
                <a:latin typeface="Arial" panose="020B0604020202020204" pitchFamily="34" charset="0"/>
                <a:cs typeface="Arial" panose="020B0604020202020204" pitchFamily="34" charset="0"/>
              </a:rPr>
              <a:t>הממשלה תממן מעבדות לא כלכליות</a:t>
            </a:r>
          </a:p>
        </p:txBody>
      </p:sp>
      <p:sp>
        <p:nvSpPr>
          <p:cNvPr id="45" name="מלבן 44"/>
          <p:cNvSpPr/>
          <p:nvPr/>
        </p:nvSpPr>
        <p:spPr>
          <a:xfrm>
            <a:off x="6135444" y="4275100"/>
            <a:ext cx="2828724" cy="7759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400" b="1" dirty="0" smtClean="0">
                <a:solidFill>
                  <a:schemeClr val="tx1"/>
                </a:solidFill>
                <a:latin typeface="Arial" panose="020B0604020202020204" pitchFamily="34" charset="0"/>
                <a:cs typeface="Arial" panose="020B0604020202020204" pitchFamily="34" charset="0"/>
              </a:rPr>
              <a:t>הצמצום בכ"א שיידרש במכון התקנים </a:t>
            </a:r>
            <a:r>
              <a:rPr lang="he-IL" sz="1400" dirty="0" smtClean="0">
                <a:solidFill>
                  <a:schemeClr val="tx1"/>
                </a:solidFill>
                <a:latin typeface="Arial" panose="020B0604020202020204" pitchFamily="34" charset="0"/>
                <a:cs typeface="Arial" panose="020B0604020202020204" pitchFamily="34" charset="0"/>
              </a:rPr>
              <a:t>(משרות מלאות)</a:t>
            </a:r>
          </a:p>
        </p:txBody>
      </p:sp>
      <p:sp>
        <p:nvSpPr>
          <p:cNvPr id="46" name="מלבן 45"/>
          <p:cNvSpPr/>
          <p:nvPr/>
        </p:nvSpPr>
        <p:spPr>
          <a:xfrm>
            <a:off x="5177342" y="4454204"/>
            <a:ext cx="648072" cy="3516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tx1"/>
                </a:solidFill>
                <a:latin typeface="Arial" panose="020B0604020202020204" pitchFamily="34" charset="0"/>
                <a:cs typeface="Arial" panose="020B0604020202020204" pitchFamily="34" charset="0"/>
              </a:rPr>
              <a:t>415</a:t>
            </a:r>
            <a:endParaRPr lang="he-IL" sz="1200" b="1" dirty="0">
              <a:solidFill>
                <a:schemeClr val="tx1"/>
              </a:solidFill>
              <a:latin typeface="Arial" panose="020B0604020202020204" pitchFamily="34" charset="0"/>
              <a:cs typeface="Arial" panose="020B0604020202020204" pitchFamily="34" charset="0"/>
            </a:endParaRPr>
          </a:p>
        </p:txBody>
      </p:sp>
      <p:sp>
        <p:nvSpPr>
          <p:cNvPr id="47" name="מלבן 46"/>
          <p:cNvSpPr/>
          <p:nvPr/>
        </p:nvSpPr>
        <p:spPr>
          <a:xfrm>
            <a:off x="3797004" y="4454204"/>
            <a:ext cx="648072" cy="3516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tx1"/>
                </a:solidFill>
                <a:latin typeface="Arial" panose="020B0604020202020204" pitchFamily="34" charset="0"/>
                <a:cs typeface="Arial" panose="020B0604020202020204" pitchFamily="34" charset="0"/>
              </a:rPr>
              <a:t>330</a:t>
            </a:r>
            <a:endParaRPr lang="he-IL" sz="1200" b="1" dirty="0">
              <a:solidFill>
                <a:schemeClr val="tx1"/>
              </a:solidFill>
              <a:latin typeface="Arial" panose="020B0604020202020204" pitchFamily="34" charset="0"/>
              <a:cs typeface="Arial" panose="020B0604020202020204" pitchFamily="34" charset="0"/>
            </a:endParaRPr>
          </a:p>
        </p:txBody>
      </p:sp>
      <p:sp>
        <p:nvSpPr>
          <p:cNvPr id="48" name="מלבן 47"/>
          <p:cNvSpPr/>
          <p:nvPr/>
        </p:nvSpPr>
        <p:spPr>
          <a:xfrm>
            <a:off x="2420306" y="4454204"/>
            <a:ext cx="648072" cy="3516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tx1"/>
                </a:solidFill>
                <a:latin typeface="Arial" panose="020B0604020202020204" pitchFamily="34" charset="0"/>
                <a:cs typeface="Arial" panose="020B0604020202020204" pitchFamily="34" charset="0"/>
              </a:rPr>
              <a:t>509</a:t>
            </a:r>
            <a:endParaRPr lang="he-IL" sz="1200" b="1" dirty="0">
              <a:solidFill>
                <a:schemeClr val="tx1"/>
              </a:solidFill>
              <a:latin typeface="Arial" panose="020B0604020202020204" pitchFamily="34" charset="0"/>
              <a:cs typeface="Arial" panose="020B0604020202020204" pitchFamily="34" charset="0"/>
            </a:endParaRPr>
          </a:p>
        </p:txBody>
      </p:sp>
      <p:sp>
        <p:nvSpPr>
          <p:cNvPr id="49" name="מלבן 48"/>
          <p:cNvSpPr/>
          <p:nvPr/>
        </p:nvSpPr>
        <p:spPr>
          <a:xfrm>
            <a:off x="1035062" y="4454204"/>
            <a:ext cx="648072" cy="3516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tx1"/>
                </a:solidFill>
                <a:latin typeface="Arial" panose="020B0604020202020204" pitchFamily="34" charset="0"/>
                <a:cs typeface="Arial" panose="020B0604020202020204" pitchFamily="34" charset="0"/>
              </a:rPr>
              <a:t>370</a:t>
            </a:r>
            <a:endParaRPr lang="he-IL" sz="1200" b="1" dirty="0">
              <a:solidFill>
                <a:schemeClr val="tx1"/>
              </a:solidFill>
              <a:latin typeface="Arial" panose="020B0604020202020204" pitchFamily="34" charset="0"/>
              <a:cs typeface="Arial" panose="020B0604020202020204" pitchFamily="34" charset="0"/>
            </a:endParaRPr>
          </a:p>
        </p:txBody>
      </p:sp>
      <p:sp>
        <p:nvSpPr>
          <p:cNvPr id="50" name="מלבן 49"/>
          <p:cNvSpPr/>
          <p:nvPr/>
        </p:nvSpPr>
        <p:spPr>
          <a:xfrm>
            <a:off x="6135444" y="4973073"/>
            <a:ext cx="2952008" cy="527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400" b="1" dirty="0" smtClean="0">
                <a:solidFill>
                  <a:schemeClr val="tx1"/>
                </a:solidFill>
                <a:latin typeface="Arial" panose="020B0604020202020204" pitchFamily="34" charset="0"/>
                <a:cs typeface="Arial" panose="020B0604020202020204" pitchFamily="34" charset="0"/>
              </a:rPr>
              <a:t>עלות משוערת של צמצום כוח האדם</a:t>
            </a:r>
          </a:p>
          <a:p>
            <a:pPr algn="ctr"/>
            <a:r>
              <a:rPr lang="he-IL" sz="1400" dirty="0" smtClean="0">
                <a:solidFill>
                  <a:schemeClr val="tx1"/>
                </a:solidFill>
                <a:latin typeface="Arial" panose="020B0604020202020204" pitchFamily="34" charset="0"/>
                <a:cs typeface="Arial" panose="020B0604020202020204" pitchFamily="34" charset="0"/>
              </a:rPr>
              <a:t>(</a:t>
            </a:r>
            <a:r>
              <a:rPr lang="he-IL" sz="1400" dirty="0" err="1" smtClean="0">
                <a:solidFill>
                  <a:schemeClr val="tx1"/>
                </a:solidFill>
                <a:latin typeface="Arial" panose="020B0604020202020204" pitchFamily="34" charset="0"/>
                <a:cs typeface="Arial" panose="020B0604020202020204" pitchFamily="34" charset="0"/>
              </a:rPr>
              <a:t>מלש"ח</a:t>
            </a:r>
            <a:r>
              <a:rPr lang="he-IL" sz="1400" dirty="0" smtClean="0">
                <a:solidFill>
                  <a:schemeClr val="tx1"/>
                </a:solidFill>
                <a:latin typeface="Arial" panose="020B0604020202020204" pitchFamily="34" charset="0"/>
                <a:cs typeface="Arial" panose="020B0604020202020204" pitchFamily="34" charset="0"/>
              </a:rPr>
              <a:t>)</a:t>
            </a:r>
          </a:p>
        </p:txBody>
      </p:sp>
      <p:sp>
        <p:nvSpPr>
          <p:cNvPr id="51" name="מלבן 50"/>
          <p:cNvSpPr/>
          <p:nvPr/>
        </p:nvSpPr>
        <p:spPr>
          <a:xfrm>
            <a:off x="5177342" y="5076476"/>
            <a:ext cx="648072" cy="3516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tx1"/>
                </a:solidFill>
                <a:latin typeface="Arial" panose="020B0604020202020204" pitchFamily="34" charset="0"/>
                <a:cs typeface="Arial" panose="020B0604020202020204" pitchFamily="34" charset="0"/>
              </a:rPr>
              <a:t>332</a:t>
            </a:r>
            <a:endParaRPr lang="he-IL" sz="1200" b="1" dirty="0">
              <a:solidFill>
                <a:schemeClr val="tx1"/>
              </a:solidFill>
              <a:latin typeface="Arial" panose="020B0604020202020204" pitchFamily="34" charset="0"/>
              <a:cs typeface="Arial" panose="020B0604020202020204" pitchFamily="34" charset="0"/>
            </a:endParaRPr>
          </a:p>
        </p:txBody>
      </p:sp>
      <p:sp>
        <p:nvSpPr>
          <p:cNvPr id="52" name="מלבן 51"/>
          <p:cNvSpPr/>
          <p:nvPr/>
        </p:nvSpPr>
        <p:spPr>
          <a:xfrm>
            <a:off x="3797004" y="5076476"/>
            <a:ext cx="648072" cy="3516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tx1"/>
                </a:solidFill>
                <a:latin typeface="Arial" panose="020B0604020202020204" pitchFamily="34" charset="0"/>
                <a:cs typeface="Arial" panose="020B0604020202020204" pitchFamily="34" charset="0"/>
              </a:rPr>
              <a:t>264</a:t>
            </a:r>
            <a:endParaRPr lang="he-IL" sz="1200" b="1" dirty="0">
              <a:solidFill>
                <a:schemeClr val="tx1"/>
              </a:solidFill>
              <a:latin typeface="Arial" panose="020B0604020202020204" pitchFamily="34" charset="0"/>
              <a:cs typeface="Arial" panose="020B0604020202020204" pitchFamily="34" charset="0"/>
            </a:endParaRPr>
          </a:p>
        </p:txBody>
      </p:sp>
      <p:sp>
        <p:nvSpPr>
          <p:cNvPr id="53" name="מלבן 52"/>
          <p:cNvSpPr/>
          <p:nvPr/>
        </p:nvSpPr>
        <p:spPr>
          <a:xfrm>
            <a:off x="2420306" y="5076476"/>
            <a:ext cx="648072" cy="3516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tx1"/>
                </a:solidFill>
                <a:latin typeface="Arial" panose="020B0604020202020204" pitchFamily="34" charset="0"/>
                <a:cs typeface="Arial" panose="020B0604020202020204" pitchFamily="34" charset="0"/>
              </a:rPr>
              <a:t>408</a:t>
            </a:r>
            <a:endParaRPr lang="he-IL" sz="1200" b="1" dirty="0">
              <a:solidFill>
                <a:schemeClr val="tx1"/>
              </a:solidFill>
              <a:latin typeface="Arial" panose="020B0604020202020204" pitchFamily="34" charset="0"/>
              <a:cs typeface="Arial" panose="020B0604020202020204" pitchFamily="34" charset="0"/>
            </a:endParaRPr>
          </a:p>
        </p:txBody>
      </p:sp>
      <p:sp>
        <p:nvSpPr>
          <p:cNvPr id="54" name="מלבן 53"/>
          <p:cNvSpPr/>
          <p:nvPr/>
        </p:nvSpPr>
        <p:spPr>
          <a:xfrm>
            <a:off x="1035062" y="5076476"/>
            <a:ext cx="648072" cy="3516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1200" b="1" dirty="0" smtClean="0">
                <a:solidFill>
                  <a:schemeClr val="tx1"/>
                </a:solidFill>
                <a:latin typeface="Arial" panose="020B0604020202020204" pitchFamily="34" charset="0"/>
                <a:cs typeface="Arial" panose="020B0604020202020204" pitchFamily="34" charset="0"/>
              </a:rPr>
              <a:t>296</a:t>
            </a:r>
            <a:endParaRPr lang="he-IL" sz="12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9979886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z="3200" dirty="0" smtClean="0"/>
              <a:t>3. יישום החוק מחייב הכנת תשתית מקדימה</a:t>
            </a:r>
            <a:endParaRPr lang="he-IL" sz="3200" dirty="0"/>
          </a:p>
        </p:txBody>
      </p:sp>
      <p:sp>
        <p:nvSpPr>
          <p:cNvPr id="3" name="מציין מיקום של מספר שקופית 2"/>
          <p:cNvSpPr>
            <a:spLocks noGrp="1"/>
          </p:cNvSpPr>
          <p:nvPr>
            <p:ph type="sldNum" sz="quarter" idx="12"/>
          </p:nvPr>
        </p:nvSpPr>
        <p:spPr/>
        <p:txBody>
          <a:bodyPr/>
          <a:lstStyle/>
          <a:p>
            <a:fld id="{30317E75-D902-49F0-9AC6-6F3F93115974}" type="slidenum">
              <a:rPr lang="he-IL" smtClean="0"/>
              <a:pPr/>
              <a:t>4</a:t>
            </a:fld>
            <a:endParaRPr lang="he-IL" dirty="0"/>
          </a:p>
        </p:txBody>
      </p:sp>
      <p:grpSp>
        <p:nvGrpSpPr>
          <p:cNvPr id="4" name="קבוצה 3"/>
          <p:cNvGrpSpPr/>
          <p:nvPr/>
        </p:nvGrpSpPr>
        <p:grpSpPr>
          <a:xfrm>
            <a:off x="8505756" y="3512302"/>
            <a:ext cx="361887" cy="360000"/>
            <a:chOff x="8353334" y="1237798"/>
            <a:chExt cx="360000" cy="360000"/>
          </a:xfrm>
        </p:grpSpPr>
        <p:sp>
          <p:nvSpPr>
            <p:cNvPr id="5" name="אליפסה 4"/>
            <p:cNvSpPr/>
            <p:nvPr/>
          </p:nvSpPr>
          <p:spPr>
            <a:xfrm>
              <a:off x="8353334" y="1237798"/>
              <a:ext cx="360000" cy="360000"/>
            </a:xfrm>
            <a:prstGeom prst="ellipse">
              <a:avLst/>
            </a:prstGeom>
            <a:solidFill>
              <a:schemeClr val="tx2"/>
            </a:solidFill>
            <a:ln>
              <a:noFill/>
            </a:ln>
            <a:effectLst>
              <a:outerShdw blurRad="50800" dist="38100" dir="2700000" algn="tl" rotWithShape="0">
                <a:prstClr val="black">
                  <a:alpha val="40000"/>
                </a:prstClr>
              </a:outerShdw>
            </a:effectLst>
            <a:scene3d>
              <a:camera prst="orthographicFront"/>
              <a:lightRig rig="threePt" dir="t"/>
            </a:scene3d>
            <a:sp3d prstMaterial="dkEdge">
              <a:bevelT/>
            </a:sp3d>
          </p:spPr>
          <p:style>
            <a:lnRef idx="2">
              <a:scrgbClr r="0" g="0" b="0"/>
            </a:lnRef>
            <a:fillRef idx="1">
              <a:scrgbClr r="0" g="0" b="0"/>
            </a:fillRef>
            <a:effectRef idx="0">
              <a:scrgbClr r="0" g="0" b="0"/>
            </a:effectRef>
            <a:fontRef idx="minor">
              <a:schemeClr val="lt1"/>
            </a:fontRef>
          </p:style>
        </p:sp>
        <p:sp>
          <p:nvSpPr>
            <p:cNvPr id="6" name="אליפסה 6"/>
            <p:cNvSpPr/>
            <p:nvPr/>
          </p:nvSpPr>
          <p:spPr>
            <a:xfrm>
              <a:off x="8416944" y="1290519"/>
              <a:ext cx="254559" cy="254558"/>
            </a:xfrm>
            <a:prstGeom prst="rect">
              <a:avLst/>
            </a:prstGeom>
            <a:scene3d>
              <a:camera prst="orthographicFront"/>
              <a:lightRig rig="threePt" dir="t"/>
            </a:scene3d>
            <a:sp3d/>
          </p:spPr>
          <p:style>
            <a:lnRef idx="0">
              <a:scrgbClr r="0" g="0" b="0"/>
            </a:lnRef>
            <a:fillRef idx="0">
              <a:scrgbClr r="0" g="0" b="0"/>
            </a:fillRef>
            <a:effectRef idx="0">
              <a:scrgbClr r="0" g="0" b="0"/>
            </a:effectRef>
            <a:fontRef idx="minor">
              <a:schemeClr val="lt1"/>
            </a:fontRef>
          </p:style>
          <p:txBody>
            <a:bodyPr spcFirstLastPara="0" vert="horz" wrap="square" lIns="72390" tIns="36195" rIns="72390" bIns="36195" numCol="1" spcCol="1270" anchor="ctr" anchorCtr="0">
              <a:noAutofit/>
            </a:bodyPr>
            <a:lstStyle/>
            <a:p>
              <a:pPr lvl="0" algn="ctr" defTabSz="844550" rtl="1">
                <a:lnSpc>
                  <a:spcPct val="90000"/>
                </a:lnSpc>
                <a:spcBef>
                  <a:spcPct val="0"/>
                </a:spcBef>
                <a:spcAft>
                  <a:spcPct val="35000"/>
                </a:spcAft>
              </a:pPr>
              <a:r>
                <a:rPr lang="he-IL" sz="1600" b="1" dirty="0" smtClean="0">
                  <a:latin typeface="Arial" pitchFamily="34" charset="0"/>
                  <a:cs typeface="Arial" pitchFamily="34" charset="0"/>
                </a:rPr>
                <a:t>2</a:t>
              </a:r>
              <a:endParaRPr lang="he-IL" sz="1600" b="1" kern="1200" dirty="0">
                <a:latin typeface="Arial" pitchFamily="34" charset="0"/>
                <a:cs typeface="Arial" pitchFamily="34" charset="0"/>
              </a:endParaRPr>
            </a:p>
          </p:txBody>
        </p:sp>
      </p:grpSp>
      <p:sp>
        <p:nvSpPr>
          <p:cNvPr id="7" name="מלבן 6"/>
          <p:cNvSpPr/>
          <p:nvPr/>
        </p:nvSpPr>
        <p:spPr>
          <a:xfrm>
            <a:off x="80820" y="3512302"/>
            <a:ext cx="8374935" cy="412223"/>
          </a:xfrm>
          <a:prstGeom prst="rect">
            <a:avLst/>
          </a:prstGeom>
          <a:noFill/>
          <a:ln w="0">
            <a:noFill/>
          </a:ln>
        </p:spPr>
        <p:style>
          <a:lnRef idx="2">
            <a:schemeClr val="accent1">
              <a:shade val="50000"/>
            </a:schemeClr>
          </a:lnRef>
          <a:fillRef idx="1">
            <a:schemeClr val="accent1"/>
          </a:fillRef>
          <a:effectRef idx="0">
            <a:schemeClr val="accent1"/>
          </a:effectRef>
          <a:fontRef idx="minor">
            <a:schemeClr val="lt1"/>
          </a:fontRef>
        </p:style>
        <p:txBody>
          <a:bodyPr wrap="square" rtlCol="1" anchor="ctr" anchorCtr="0">
            <a:noAutofit/>
          </a:bodyPr>
          <a:lstStyle/>
          <a:p>
            <a:pPr algn="just">
              <a:lnSpc>
                <a:spcPct val="110000"/>
              </a:lnSpc>
              <a:spcBef>
                <a:spcPts val="1200"/>
              </a:spcBef>
            </a:pPr>
            <a:r>
              <a:rPr lang="he-IL" altLang="en-US" sz="2400" b="1" dirty="0" smtClean="0">
                <a:solidFill>
                  <a:schemeClr val="tx1"/>
                </a:solidFill>
                <a:latin typeface="Arial" panose="020B0604020202020204" pitchFamily="34" charset="0"/>
                <a:cs typeface="Arial" panose="020B0604020202020204" pitchFamily="34" charset="0"/>
              </a:rPr>
              <a:t>יישום החוק יחייב הגעה להסדר פיננסי עם מכון התקנים</a:t>
            </a:r>
            <a:endParaRPr lang="he-IL" altLang="en-US" sz="2400" b="1" dirty="0">
              <a:solidFill>
                <a:schemeClr val="tx1"/>
              </a:solidFill>
              <a:latin typeface="Arial" panose="020B0604020202020204" pitchFamily="34" charset="0"/>
              <a:cs typeface="Arial" panose="020B0604020202020204" pitchFamily="34" charset="0"/>
            </a:endParaRPr>
          </a:p>
        </p:txBody>
      </p:sp>
      <p:sp>
        <p:nvSpPr>
          <p:cNvPr id="9" name="מלבן 8"/>
          <p:cNvSpPr/>
          <p:nvPr/>
        </p:nvSpPr>
        <p:spPr>
          <a:xfrm>
            <a:off x="810721" y="4115812"/>
            <a:ext cx="7645034" cy="275213"/>
          </a:xfrm>
          <a:prstGeom prst="rect">
            <a:avLst/>
          </a:prstGeom>
          <a:noFill/>
          <a:ln w="0">
            <a:noFill/>
          </a:ln>
        </p:spPr>
        <p:style>
          <a:lnRef idx="2">
            <a:schemeClr val="accent1">
              <a:shade val="50000"/>
            </a:schemeClr>
          </a:lnRef>
          <a:fillRef idx="1">
            <a:schemeClr val="accent1"/>
          </a:fillRef>
          <a:effectRef idx="0">
            <a:schemeClr val="accent1"/>
          </a:effectRef>
          <a:fontRef idx="minor">
            <a:schemeClr val="lt1"/>
          </a:fontRef>
        </p:style>
        <p:txBody>
          <a:bodyPr wrap="square" rtlCol="1" anchor="ctr" anchorCtr="0">
            <a:noAutofit/>
          </a:bodyPr>
          <a:lstStyle/>
          <a:p>
            <a:pPr algn="just">
              <a:lnSpc>
                <a:spcPct val="110000"/>
              </a:lnSpc>
            </a:pPr>
            <a:r>
              <a:rPr lang="he-IL" altLang="en-US" dirty="0" smtClean="0">
                <a:solidFill>
                  <a:schemeClr val="tx1"/>
                </a:solidFill>
                <a:latin typeface="Arial" panose="020B0604020202020204" pitchFamily="34" charset="0"/>
                <a:cs typeface="Arial" panose="020B0604020202020204" pitchFamily="34" charset="0"/>
              </a:rPr>
              <a:t>הסדר כזה יחייב הגעה להסכמות עם עובדי מכון התקנים וההסתדרות</a:t>
            </a:r>
            <a:endParaRPr lang="he-IL" altLang="en-US" dirty="0">
              <a:solidFill>
                <a:schemeClr val="tx1"/>
              </a:solidFill>
              <a:latin typeface="Arial" panose="020B0604020202020204" pitchFamily="34" charset="0"/>
              <a:cs typeface="Arial" panose="020B0604020202020204" pitchFamily="34" charset="0"/>
            </a:endParaRPr>
          </a:p>
        </p:txBody>
      </p:sp>
      <p:grpSp>
        <p:nvGrpSpPr>
          <p:cNvPr id="10" name="קבוצה 9"/>
          <p:cNvGrpSpPr/>
          <p:nvPr/>
        </p:nvGrpSpPr>
        <p:grpSpPr>
          <a:xfrm>
            <a:off x="8533005" y="1779737"/>
            <a:ext cx="361887" cy="360000"/>
            <a:chOff x="8353334" y="1237798"/>
            <a:chExt cx="360000" cy="360000"/>
          </a:xfrm>
        </p:grpSpPr>
        <p:sp>
          <p:nvSpPr>
            <p:cNvPr id="11" name="אליפסה 10"/>
            <p:cNvSpPr/>
            <p:nvPr/>
          </p:nvSpPr>
          <p:spPr>
            <a:xfrm>
              <a:off x="8353334" y="1237798"/>
              <a:ext cx="360000" cy="360000"/>
            </a:xfrm>
            <a:prstGeom prst="ellipse">
              <a:avLst/>
            </a:prstGeom>
            <a:solidFill>
              <a:schemeClr val="tx2"/>
            </a:solidFill>
            <a:ln>
              <a:noFill/>
            </a:ln>
            <a:effectLst>
              <a:outerShdw blurRad="50800" dist="38100" dir="2700000" algn="tl" rotWithShape="0">
                <a:prstClr val="black">
                  <a:alpha val="40000"/>
                </a:prstClr>
              </a:outerShdw>
            </a:effectLst>
            <a:scene3d>
              <a:camera prst="orthographicFront"/>
              <a:lightRig rig="threePt" dir="t"/>
            </a:scene3d>
            <a:sp3d prstMaterial="dkEdge">
              <a:bevelT/>
            </a:sp3d>
          </p:spPr>
          <p:style>
            <a:lnRef idx="2">
              <a:scrgbClr r="0" g="0" b="0"/>
            </a:lnRef>
            <a:fillRef idx="1">
              <a:scrgbClr r="0" g="0" b="0"/>
            </a:fillRef>
            <a:effectRef idx="0">
              <a:scrgbClr r="0" g="0" b="0"/>
            </a:effectRef>
            <a:fontRef idx="minor">
              <a:schemeClr val="lt1"/>
            </a:fontRef>
          </p:style>
        </p:sp>
        <p:sp>
          <p:nvSpPr>
            <p:cNvPr id="12" name="אליפסה 6"/>
            <p:cNvSpPr/>
            <p:nvPr/>
          </p:nvSpPr>
          <p:spPr>
            <a:xfrm>
              <a:off x="8416944" y="1290519"/>
              <a:ext cx="254559" cy="254558"/>
            </a:xfrm>
            <a:prstGeom prst="rect">
              <a:avLst/>
            </a:prstGeom>
            <a:scene3d>
              <a:camera prst="orthographicFront"/>
              <a:lightRig rig="threePt" dir="t"/>
            </a:scene3d>
            <a:sp3d/>
          </p:spPr>
          <p:style>
            <a:lnRef idx="0">
              <a:scrgbClr r="0" g="0" b="0"/>
            </a:lnRef>
            <a:fillRef idx="0">
              <a:scrgbClr r="0" g="0" b="0"/>
            </a:fillRef>
            <a:effectRef idx="0">
              <a:scrgbClr r="0" g="0" b="0"/>
            </a:effectRef>
            <a:fontRef idx="minor">
              <a:schemeClr val="lt1"/>
            </a:fontRef>
          </p:style>
          <p:txBody>
            <a:bodyPr spcFirstLastPara="0" vert="horz" wrap="square" lIns="72390" tIns="36195" rIns="72390" bIns="36195" numCol="1" spcCol="1270" anchor="ctr" anchorCtr="0">
              <a:noAutofit/>
            </a:bodyPr>
            <a:lstStyle/>
            <a:p>
              <a:pPr lvl="0" algn="ctr" defTabSz="844550" rtl="1">
                <a:lnSpc>
                  <a:spcPct val="90000"/>
                </a:lnSpc>
                <a:spcBef>
                  <a:spcPct val="0"/>
                </a:spcBef>
                <a:spcAft>
                  <a:spcPct val="35000"/>
                </a:spcAft>
              </a:pPr>
              <a:r>
                <a:rPr lang="he-IL" sz="1600" b="1" dirty="0" smtClean="0">
                  <a:latin typeface="Arial" pitchFamily="34" charset="0"/>
                  <a:cs typeface="Arial" pitchFamily="34" charset="0"/>
                </a:rPr>
                <a:t>1</a:t>
              </a:r>
              <a:endParaRPr lang="he-IL" sz="1600" b="1" kern="1200" dirty="0">
                <a:latin typeface="Arial" pitchFamily="34" charset="0"/>
                <a:cs typeface="Arial" pitchFamily="34" charset="0"/>
              </a:endParaRPr>
            </a:p>
          </p:txBody>
        </p:sp>
      </p:grpSp>
      <p:sp>
        <p:nvSpPr>
          <p:cNvPr id="13" name="מלבן 12"/>
          <p:cNvSpPr/>
          <p:nvPr/>
        </p:nvSpPr>
        <p:spPr>
          <a:xfrm>
            <a:off x="116019" y="1736060"/>
            <a:ext cx="8374935" cy="412223"/>
          </a:xfrm>
          <a:prstGeom prst="rect">
            <a:avLst/>
          </a:prstGeom>
          <a:noFill/>
          <a:ln w="0">
            <a:noFill/>
          </a:ln>
        </p:spPr>
        <p:style>
          <a:lnRef idx="2">
            <a:schemeClr val="accent1">
              <a:shade val="50000"/>
            </a:schemeClr>
          </a:lnRef>
          <a:fillRef idx="1">
            <a:schemeClr val="accent1"/>
          </a:fillRef>
          <a:effectRef idx="0">
            <a:schemeClr val="accent1"/>
          </a:effectRef>
          <a:fontRef idx="minor">
            <a:schemeClr val="lt1"/>
          </a:fontRef>
        </p:style>
        <p:txBody>
          <a:bodyPr wrap="square" rtlCol="1" anchor="ctr" anchorCtr="0">
            <a:noAutofit/>
          </a:bodyPr>
          <a:lstStyle/>
          <a:p>
            <a:pPr algn="just">
              <a:lnSpc>
                <a:spcPct val="110000"/>
              </a:lnSpc>
              <a:spcBef>
                <a:spcPts val="1200"/>
              </a:spcBef>
            </a:pPr>
            <a:r>
              <a:rPr lang="he-IL" altLang="en-US" sz="2400" b="1" dirty="0" err="1" smtClean="0">
                <a:solidFill>
                  <a:schemeClr val="tx1"/>
                </a:solidFill>
                <a:latin typeface="Arial" panose="020B0604020202020204" pitchFamily="34" charset="0"/>
                <a:cs typeface="Arial" panose="020B0604020202020204" pitchFamily="34" charset="0"/>
              </a:rPr>
              <a:t>אסדרת</a:t>
            </a:r>
            <a:r>
              <a:rPr lang="he-IL" altLang="en-US" sz="2400" b="1" dirty="0" smtClean="0">
                <a:solidFill>
                  <a:schemeClr val="tx1"/>
                </a:solidFill>
                <a:latin typeface="Arial" panose="020B0604020202020204" pitchFamily="34" charset="0"/>
                <a:cs typeface="Arial" panose="020B0604020202020204" pitchFamily="34" charset="0"/>
              </a:rPr>
              <a:t> ענף המעבדות</a:t>
            </a:r>
            <a:endParaRPr lang="he-IL" altLang="en-US" sz="2400" b="1" dirty="0">
              <a:solidFill>
                <a:schemeClr val="tx1"/>
              </a:solidFill>
              <a:latin typeface="Arial" panose="020B0604020202020204" pitchFamily="34" charset="0"/>
              <a:cs typeface="Arial" panose="020B0604020202020204" pitchFamily="34" charset="0"/>
            </a:endParaRPr>
          </a:p>
        </p:txBody>
      </p:sp>
      <p:sp>
        <p:nvSpPr>
          <p:cNvPr id="15" name="מלבן 14"/>
          <p:cNvSpPr/>
          <p:nvPr/>
        </p:nvSpPr>
        <p:spPr>
          <a:xfrm>
            <a:off x="272221" y="2168108"/>
            <a:ext cx="8196727" cy="864056"/>
          </a:xfrm>
          <a:prstGeom prst="rect">
            <a:avLst/>
          </a:prstGeom>
          <a:noFill/>
          <a:ln w="0">
            <a:noFill/>
          </a:ln>
        </p:spPr>
        <p:style>
          <a:lnRef idx="2">
            <a:schemeClr val="accent1">
              <a:shade val="50000"/>
            </a:schemeClr>
          </a:lnRef>
          <a:fillRef idx="1">
            <a:schemeClr val="accent1"/>
          </a:fillRef>
          <a:effectRef idx="0">
            <a:schemeClr val="accent1"/>
          </a:effectRef>
          <a:fontRef idx="minor">
            <a:schemeClr val="lt1"/>
          </a:fontRef>
        </p:style>
        <p:txBody>
          <a:bodyPr wrap="square" rtlCol="1" anchor="ctr" anchorCtr="0">
            <a:noAutofit/>
          </a:bodyPr>
          <a:lstStyle/>
          <a:p>
            <a:pPr algn="just">
              <a:lnSpc>
                <a:spcPct val="110000"/>
              </a:lnSpc>
            </a:pPr>
            <a:r>
              <a:rPr lang="he-IL" altLang="en-US" dirty="0" smtClean="0">
                <a:solidFill>
                  <a:schemeClr val="tx1"/>
                </a:solidFill>
                <a:latin typeface="Arial" panose="020B0604020202020204" pitchFamily="34" charset="0"/>
                <a:cs typeface="Arial" panose="020B0604020202020204" pitchFamily="34" charset="0"/>
              </a:rPr>
              <a:t>אין די בהסמכה מקצועית בידי הרשות להסמכת מעבדות, ויש לקבוע נהלים שיבטיחו יושרה והגינות, אי תלות בלקוחות ובבעלי אינטרסים כלכליים, אי משוא-פנים ופיקוח אובייקטיבי ראוי</a:t>
            </a:r>
            <a:endParaRPr lang="he-IL" altLang="en-US"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755727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30000"/>
              </a:spcBef>
              <a:buClr>
                <a:srgbClr val="0000FF"/>
              </a:buClr>
              <a:buFont typeface="Wingdings" panose="05000000000000000000" pitchFamily="2" charset="2"/>
              <a:buChar char="l"/>
              <a:defRPr sz="3200" b="1">
                <a:solidFill>
                  <a:schemeClr val="tx1"/>
                </a:solidFill>
                <a:latin typeface="Times New Roman" panose="02020603050405020304" pitchFamily="18" charset="0"/>
                <a:cs typeface="David" panose="020E0502060401010101" pitchFamily="34" charset="-79"/>
              </a:defRPr>
            </a:lvl1pPr>
            <a:lvl2pPr marL="742950" indent="-285750" algn="r" rtl="1">
              <a:buClr>
                <a:srgbClr val="0000FF"/>
              </a:buClr>
              <a:buFont typeface="Wingdings" panose="05000000000000000000" pitchFamily="2" charset="2"/>
              <a:buChar char="n"/>
              <a:defRPr sz="2800">
                <a:solidFill>
                  <a:schemeClr val="tx1"/>
                </a:solidFill>
                <a:latin typeface="Times New Roman" panose="02020603050405020304" pitchFamily="18" charset="0"/>
                <a:cs typeface="David" panose="020E0502060401010101" pitchFamily="34" charset="-79"/>
              </a:defRPr>
            </a:lvl2pPr>
            <a:lvl3pPr marL="1143000" indent="-228600" algn="r" rtl="1">
              <a:buClr>
                <a:srgbClr val="0000FF"/>
              </a:buClr>
              <a:buFont typeface="Wingdings" panose="05000000000000000000" pitchFamily="2" charset="2"/>
              <a:buChar char="w"/>
              <a:defRPr sz="2400">
                <a:solidFill>
                  <a:schemeClr val="tx1"/>
                </a:solidFill>
                <a:latin typeface="Times New Roman" panose="02020603050405020304" pitchFamily="18" charset="0"/>
                <a:cs typeface="David" panose="020E0502060401010101" pitchFamily="34" charset="-79"/>
              </a:defRPr>
            </a:lvl3pPr>
            <a:lvl4pPr marL="1600200" indent="-228600" algn="r" rtl="1">
              <a:buClr>
                <a:srgbClr val="0000FF"/>
              </a:buClr>
              <a:buFont typeface="Wingdings" panose="05000000000000000000" pitchFamily="2" charset="2"/>
              <a:buChar char="«"/>
              <a:defRPr sz="2000">
                <a:solidFill>
                  <a:schemeClr val="tx1"/>
                </a:solidFill>
                <a:latin typeface="Times New Roman" panose="02020603050405020304" pitchFamily="18" charset="0"/>
                <a:cs typeface="David" panose="020E0502060401010101" pitchFamily="34" charset="-79"/>
              </a:defRPr>
            </a:lvl4pPr>
            <a:lvl5pPr marL="2057400" indent="-228600" algn="r" rtl="1">
              <a:buClr>
                <a:srgbClr val="0000FF"/>
              </a:buClr>
              <a:buFont typeface="Wingdings" panose="05000000000000000000" pitchFamily="2" charset="2"/>
              <a:buChar char=""/>
              <a:defRPr sz="2000">
                <a:solidFill>
                  <a:schemeClr val="tx1"/>
                </a:solidFill>
                <a:latin typeface="Times New Roman" panose="02020603050405020304" pitchFamily="18" charset="0"/>
                <a:cs typeface="David" panose="020E0502060401010101" pitchFamily="34" charset="-79"/>
              </a:defRPr>
            </a:lvl5pPr>
            <a:lvl6pPr marL="2514600" indent="-228600" algn="r" rtl="1" eaLnBrk="0" fontAlgn="base" hangingPunct="0">
              <a:spcBef>
                <a:spcPct val="0"/>
              </a:spcBef>
              <a:spcAft>
                <a:spcPct val="0"/>
              </a:spcAft>
              <a:buClr>
                <a:srgbClr val="0000FF"/>
              </a:buClr>
              <a:buFont typeface="Wingdings" panose="05000000000000000000" pitchFamily="2" charset="2"/>
              <a:buChar char=""/>
              <a:defRPr sz="2000">
                <a:solidFill>
                  <a:schemeClr val="tx1"/>
                </a:solidFill>
                <a:latin typeface="Times New Roman" panose="02020603050405020304" pitchFamily="18" charset="0"/>
                <a:cs typeface="David" panose="020E0502060401010101" pitchFamily="34" charset="-79"/>
              </a:defRPr>
            </a:lvl6pPr>
            <a:lvl7pPr marL="2971800" indent="-228600" algn="r" rtl="1" eaLnBrk="0" fontAlgn="base" hangingPunct="0">
              <a:spcBef>
                <a:spcPct val="0"/>
              </a:spcBef>
              <a:spcAft>
                <a:spcPct val="0"/>
              </a:spcAft>
              <a:buClr>
                <a:srgbClr val="0000FF"/>
              </a:buClr>
              <a:buFont typeface="Wingdings" panose="05000000000000000000" pitchFamily="2" charset="2"/>
              <a:buChar char=""/>
              <a:defRPr sz="2000">
                <a:solidFill>
                  <a:schemeClr val="tx1"/>
                </a:solidFill>
                <a:latin typeface="Times New Roman" panose="02020603050405020304" pitchFamily="18" charset="0"/>
                <a:cs typeface="David" panose="020E0502060401010101" pitchFamily="34" charset="-79"/>
              </a:defRPr>
            </a:lvl7pPr>
            <a:lvl8pPr marL="3429000" indent="-228600" algn="r" rtl="1" eaLnBrk="0" fontAlgn="base" hangingPunct="0">
              <a:spcBef>
                <a:spcPct val="0"/>
              </a:spcBef>
              <a:spcAft>
                <a:spcPct val="0"/>
              </a:spcAft>
              <a:buClr>
                <a:srgbClr val="0000FF"/>
              </a:buClr>
              <a:buFont typeface="Wingdings" panose="05000000000000000000" pitchFamily="2" charset="2"/>
              <a:buChar char=""/>
              <a:defRPr sz="2000">
                <a:solidFill>
                  <a:schemeClr val="tx1"/>
                </a:solidFill>
                <a:latin typeface="Times New Roman" panose="02020603050405020304" pitchFamily="18" charset="0"/>
                <a:cs typeface="David" panose="020E0502060401010101" pitchFamily="34" charset="-79"/>
              </a:defRPr>
            </a:lvl8pPr>
            <a:lvl9pPr marL="3886200" indent="-228600" algn="r" rtl="1" eaLnBrk="0" fontAlgn="base" hangingPunct="0">
              <a:spcBef>
                <a:spcPct val="0"/>
              </a:spcBef>
              <a:spcAft>
                <a:spcPct val="0"/>
              </a:spcAft>
              <a:buClr>
                <a:srgbClr val="0000FF"/>
              </a:buClr>
              <a:buFont typeface="Wingdings" panose="05000000000000000000" pitchFamily="2" charset="2"/>
              <a:buChar char=""/>
              <a:defRPr sz="2000">
                <a:solidFill>
                  <a:schemeClr val="tx1"/>
                </a:solidFill>
                <a:latin typeface="Times New Roman" panose="02020603050405020304" pitchFamily="18" charset="0"/>
                <a:cs typeface="David" panose="020E0502060401010101" pitchFamily="34" charset="-79"/>
              </a:defRPr>
            </a:lvl9pPr>
          </a:lstStyle>
          <a:p>
            <a:pPr algn="l">
              <a:spcBef>
                <a:spcPct val="0"/>
              </a:spcBef>
              <a:buClrTx/>
              <a:buFontTx/>
              <a:buNone/>
            </a:pPr>
            <a:fld id="{655C58A8-44D0-433F-B3CC-54E6616F29CE}" type="slidenum">
              <a:rPr lang="he-IL" altLang="en-US" sz="1400" b="0" smtClean="0">
                <a:latin typeface="Arial" panose="020B0604020202020204" pitchFamily="34" charset="0"/>
                <a:cs typeface="Arial" panose="020B0604020202020204" pitchFamily="34" charset="0"/>
              </a:rPr>
              <a:pPr algn="l">
                <a:spcBef>
                  <a:spcPct val="0"/>
                </a:spcBef>
                <a:buClrTx/>
                <a:buFontTx/>
                <a:buNone/>
              </a:pPr>
              <a:t>5</a:t>
            </a:fld>
            <a:endParaRPr lang="en-US" altLang="en-US" sz="1400" b="0" smtClean="0">
              <a:latin typeface="Arial" panose="020B0604020202020204" pitchFamily="34" charset="0"/>
              <a:cs typeface="Arial" panose="020B0604020202020204" pitchFamily="34" charset="0"/>
            </a:endParaRPr>
          </a:p>
        </p:txBody>
      </p:sp>
      <p:sp>
        <p:nvSpPr>
          <p:cNvPr id="2" name="TextBox 1"/>
          <p:cNvSpPr txBox="1"/>
          <p:nvPr/>
        </p:nvSpPr>
        <p:spPr>
          <a:xfrm>
            <a:off x="1475656" y="3068960"/>
            <a:ext cx="6120680" cy="1292662"/>
          </a:xfrm>
          <a:prstGeom prst="rect">
            <a:avLst/>
          </a:prstGeom>
          <a:noFill/>
        </p:spPr>
        <p:txBody>
          <a:bodyPr wrap="square" rtlCol="1">
            <a:spAutoFit/>
          </a:bodyPr>
          <a:lstStyle/>
          <a:p>
            <a:pPr algn="ctr"/>
            <a:r>
              <a:rPr lang="he-IL" altLang="en-US" sz="6000" b="1" dirty="0">
                <a:solidFill>
                  <a:schemeClr val="tx2"/>
                </a:solidFill>
                <a:cs typeface="+mj-cs"/>
              </a:rPr>
              <a:t>תודה על ההקשבה</a:t>
            </a:r>
            <a:endParaRPr lang="en-US" altLang="en-US" sz="6000" b="1" dirty="0">
              <a:solidFill>
                <a:schemeClr val="tx2"/>
              </a:solidFill>
              <a:cs typeface="+mj-cs"/>
            </a:endParaRPr>
          </a:p>
          <a:p>
            <a:endParaRPr lang="he-IL" dirty="0"/>
          </a:p>
        </p:txBody>
      </p:sp>
    </p:spTree>
    <p:extLst>
      <p:ext uri="{BB962C8B-B14F-4D97-AF65-F5344CB8AC3E}">
        <p14:creationId xmlns:p14="http://schemas.microsoft.com/office/powerpoint/2010/main" val="1028205149"/>
      </p:ext>
    </p:extLst>
  </p:cSld>
  <p:clrMapOvr>
    <a:masterClrMapping/>
  </p:clrMapOvr>
  <p:transition spd="slow">
    <p:circl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pL1VJApN7X0SeyFaZY8rteQ"/>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pyW89JsgPikCgUoxlBtrEug"/>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p2a0bI8CEBkeoJbFX1I..lg"/>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pLS6THEX7s0SArTWcZY7aQ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prnB8J2DePEeBt7SqOAGEgA"/>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pJAuix48ecUyM2cVmCcd.Cg"/>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pJAuix48ecUyM2cVmCcd.Cg"/>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pJAuix48ecUyM2cVmCcd.Cg"/>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pLw4TMeiPHECRYrmzr6IWoA"/>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pLw4TMeiPHECRYrmzr6IWoA"/>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pL1VJApN7X0SeyFaZY8rteQ"/>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pyW89JsgPikCgUoxlBtrEug"/>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p2a0bI8CEBkeoJbFX1I..lg"/>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pLS6THEX7s0SArTWcZY7aQA"/>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prnB8J2DePEeBt7SqOAGEgA"/>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pJAuix48ecUyM2cVmCcd.Cg"/>
</p:tagLst>
</file>

<file path=ppt/tags/tag2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4.xml><?xml version="1.0" encoding="utf-8"?>
<p:tagLst xmlns:a="http://schemas.openxmlformats.org/drawingml/2006/main" xmlns:r="http://schemas.openxmlformats.org/officeDocument/2006/relationships" xmlns:p="http://schemas.openxmlformats.org/presentationml/2006/main">
  <p:tag name="THINKCELLSHAPEDONOTDELETE" val="pJAuix48ecUyM2cVmCcd.Cg"/>
</p:tagLst>
</file>

<file path=ppt/tags/tag2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6.xml><?xml version="1.0" encoding="utf-8"?>
<p:tagLst xmlns:a="http://schemas.openxmlformats.org/drawingml/2006/main" xmlns:r="http://schemas.openxmlformats.org/officeDocument/2006/relationships" xmlns:p="http://schemas.openxmlformats.org/presentationml/2006/main">
  <p:tag name="THINKCELLSHAPEDONOTDELETE" val="pJAuix48ecUyM2cVmCcd.Cg"/>
</p:tagLst>
</file>

<file path=ppt/tags/tag27.xml><?xml version="1.0" encoding="utf-8"?>
<p:tagLst xmlns:a="http://schemas.openxmlformats.org/drawingml/2006/main" xmlns:r="http://schemas.openxmlformats.org/officeDocument/2006/relationships" xmlns:p="http://schemas.openxmlformats.org/presentationml/2006/main">
  <p:tag name="THINKCELLSHAPEDONOTDELETE" val="pLw4TMeiPHECRYrmzr6IWoA"/>
</p:tagLst>
</file>

<file path=ppt/tags/tag28.xml><?xml version="1.0" encoding="utf-8"?>
<p:tagLst xmlns:a="http://schemas.openxmlformats.org/drawingml/2006/main" xmlns:r="http://schemas.openxmlformats.org/officeDocument/2006/relationships" xmlns:p="http://schemas.openxmlformats.org/presentationml/2006/main">
  <p:tag name="THINKCELLSHAPEDONOTDELETE" val="pLw4TMeiPHECRYrmzr6IWoA"/>
</p:tagLst>
</file>

<file path=ppt/tags/tag29.xml><?xml version="1.0" encoding="utf-8"?>
<p:tagLst xmlns:a="http://schemas.openxmlformats.org/drawingml/2006/main" xmlns:r="http://schemas.openxmlformats.org/officeDocument/2006/relationships" xmlns:p="http://schemas.openxmlformats.org/presentationml/2006/main">
  <p:tag name="THINKCELLSHAPEDONOTDELETE" val="pLw4TMeiPHECRYrmzr6IWoA"/>
</p:tagLst>
</file>

<file path=ppt/tags/tag30.xml><?xml version="1.0" encoding="utf-8"?>
<p:tagLst xmlns:a="http://schemas.openxmlformats.org/drawingml/2006/main" xmlns:r="http://schemas.openxmlformats.org/officeDocument/2006/relationships" xmlns:p="http://schemas.openxmlformats.org/presentationml/2006/main">
  <p:tag name="THINKCELLSHAPEDONOTDELETE" val="pLw4TMeiPHECRYrmzr6IWoA"/>
</p:tagLst>
</file>

<file path=ppt/tags/tag31.xml><?xml version="1.0" encoding="utf-8"?>
<p:tagLst xmlns:a="http://schemas.openxmlformats.org/drawingml/2006/main" xmlns:r="http://schemas.openxmlformats.org/officeDocument/2006/relationships" xmlns:p="http://schemas.openxmlformats.org/presentationml/2006/main">
  <p:tag name="THINKCELLSHAPEDONOTDELETE" val="pLw4TMeiPHECRYrmzr6IWoA"/>
</p:tagLst>
</file>

<file path=ppt/tags/tag32.xml><?xml version="1.0" encoding="utf-8"?>
<p:tagLst xmlns:a="http://schemas.openxmlformats.org/drawingml/2006/main" xmlns:r="http://schemas.openxmlformats.org/officeDocument/2006/relationships" xmlns:p="http://schemas.openxmlformats.org/presentationml/2006/main">
  <p:tag name="THINKCELLSHAPEDONOTDELETE" val="pLw4TMeiPHECRYrmzr6IWoA"/>
</p:tagLst>
</file>

<file path=ppt/tags/tag33.xml><?xml version="1.0" encoding="utf-8"?>
<p:tagLst xmlns:a="http://schemas.openxmlformats.org/drawingml/2006/main" xmlns:r="http://schemas.openxmlformats.org/officeDocument/2006/relationships" xmlns:p="http://schemas.openxmlformats.org/presentationml/2006/main">
  <p:tag name="THINKCELLSHAPEDONOTDELETE" val="pLw4TMeiPHECRYrmzr6IWoA"/>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תבנית עיצוב דוד בועז">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1_תבנית עיצוב דוד בועז">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FA6D81B-AF10-467B-87B7-E2BCED9C0077}"/>
</file>

<file path=customXml/itemProps2.xml><?xml version="1.0" encoding="utf-8"?>
<ds:datastoreItem xmlns:ds="http://schemas.openxmlformats.org/officeDocument/2006/customXml" ds:itemID="{A767FE0F-3EF4-438D-A039-41D8C9871ACC}"/>
</file>

<file path=customXml/itemProps3.xml><?xml version="1.0" encoding="utf-8"?>
<ds:datastoreItem xmlns:ds="http://schemas.openxmlformats.org/officeDocument/2006/customXml" ds:itemID="{67690C42-1435-416A-8288-55F07D732BBF}"/>
</file>

<file path=docProps/app.xml><?xml version="1.0" encoding="utf-8"?>
<Properties xmlns="http://schemas.openxmlformats.org/officeDocument/2006/extended-properties" xmlns:vt="http://schemas.openxmlformats.org/officeDocument/2006/docPropsVTypes">
  <Template>תבנית מצגת דוד בועז</Template>
  <TotalTime>2375</TotalTime>
  <Words>387</Words>
  <Application>Microsoft Office PowerPoint</Application>
  <PresentationFormat>‫הצגה על המסך (4:3)</PresentationFormat>
  <Paragraphs>71</Paragraphs>
  <Slides>5</Slides>
  <Notes>2</Notes>
  <HiddenSlides>0</HiddenSlides>
  <MMClips>0</MMClips>
  <ScaleCrop>false</ScaleCrop>
  <HeadingPairs>
    <vt:vector size="8" baseType="variant">
      <vt:variant>
        <vt:lpstr>גופנים בשימוש</vt:lpstr>
      </vt:variant>
      <vt:variant>
        <vt:i4>7</vt:i4>
      </vt:variant>
      <vt:variant>
        <vt:lpstr>ערכת נושא</vt:lpstr>
      </vt:variant>
      <vt:variant>
        <vt:i4>2</vt:i4>
      </vt:variant>
      <vt:variant>
        <vt:lpstr>שרתי OLE מוטבעים</vt:lpstr>
      </vt:variant>
      <vt:variant>
        <vt:i4>1</vt:i4>
      </vt:variant>
      <vt:variant>
        <vt:lpstr>כותרות שקופיות</vt:lpstr>
      </vt:variant>
      <vt:variant>
        <vt:i4>5</vt:i4>
      </vt:variant>
    </vt:vector>
  </HeadingPairs>
  <TitlesOfParts>
    <vt:vector size="15" baseType="lpstr">
      <vt:lpstr>Arial</vt:lpstr>
      <vt:lpstr>Calibri</vt:lpstr>
      <vt:lpstr>Cambria</vt:lpstr>
      <vt:lpstr>Times New Roman</vt:lpstr>
      <vt:lpstr>Verdana</vt:lpstr>
      <vt:lpstr>Wingdings 2</vt:lpstr>
      <vt:lpstr>Wingdings 3</vt:lpstr>
      <vt:lpstr>תבנית עיצוב דוד בועז</vt:lpstr>
      <vt:lpstr>1_תבנית עיצוב דוד בועז</vt:lpstr>
      <vt:lpstr>think-cell Slide</vt:lpstr>
      <vt:lpstr>מצגת של PowerPoint</vt:lpstr>
      <vt:lpstr>1. התיקון המוצע בחוק לא ישיג את מטרתו</vt:lpstr>
      <vt:lpstr>2. לתיקון החוק - השלכות מהותיות על מכון התקנים</vt:lpstr>
      <vt:lpstr>3. יישום החוק מחייב הכנת תשתית מקדימה</vt:lpstr>
      <vt:lpstr>מצגת של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מצגת של PowerPoint</dc:title>
  <dc:creator>Dror Propper</dc:creator>
  <cp:lastModifiedBy>Maor Shani</cp:lastModifiedBy>
  <cp:revision>204</cp:revision>
  <dcterms:created xsi:type="dcterms:W3CDTF">2014-03-09T15:54:37Z</dcterms:created>
  <dcterms:modified xsi:type="dcterms:W3CDTF">2016-06-21T08:13:54Z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2004915</vt:r8>
  </property>
</Properties>
</file>