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charts/chart2.xml" ContentType="application/vnd.openxmlformats-officedocument.drawingml.chart+xml"/>
  <Override PartName="/ppt/charts/chart1.xml" ContentType="application/vnd.openxmlformats-officedocument.drawingml.chart+xml"/>
  <Override PartName="/ppt/charts/chart3.xml" ContentType="application/vnd.openxmlformats-officedocument.drawingml.char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44" r:id="rId1"/>
  </p:sldMasterIdLst>
  <p:notesMasterIdLst>
    <p:notesMasterId r:id="rId15"/>
  </p:notesMasterIdLst>
  <p:sldIdLst>
    <p:sldId id="256" r:id="rId2"/>
    <p:sldId id="260" r:id="rId3"/>
    <p:sldId id="261" r:id="rId4"/>
    <p:sldId id="274" r:id="rId5"/>
    <p:sldId id="259" r:id="rId6"/>
    <p:sldId id="273" r:id="rId7"/>
    <p:sldId id="258" r:id="rId8"/>
    <p:sldId id="262" r:id="rId9"/>
    <p:sldId id="264" r:id="rId10"/>
    <p:sldId id="276" r:id="rId11"/>
    <p:sldId id="277" r:id="rId12"/>
    <p:sldId id="275" r:id="rId13"/>
    <p:sldId id="278" r:id="rId14"/>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p:scale>
          <a:sx n="77" d="100"/>
          <a:sy n="77" d="100"/>
        </p:scale>
        <p:origin x="-954" y="-6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stacked"/>
        <c:varyColors val="0"/>
        <c:ser>
          <c:idx val="0"/>
          <c:order val="0"/>
          <c:tx>
            <c:strRef>
              <c:f>Sheet1!$B$1</c:f>
              <c:strCache>
                <c:ptCount val="1"/>
                <c:pt idx="0">
                  <c:v>מספר תקריות</c:v>
                </c:pt>
              </c:strCache>
            </c:strRef>
          </c:tx>
          <c:invertIfNegative val="0"/>
          <c:dLbls>
            <c:txPr>
              <a:bodyPr/>
              <a:lstStyle/>
              <a:p>
                <a:pPr>
                  <a:defRPr sz="2500" b="1" i="0" baseline="0">
                    <a:solidFill>
                      <a:schemeClr val="bg1"/>
                    </a:solidFill>
                  </a:defRPr>
                </a:pPr>
                <a:endParaRPr lang="he-IL"/>
              </a:p>
            </c:txPr>
            <c:showLegendKey val="0"/>
            <c:showVal val="1"/>
            <c:showCatName val="0"/>
            <c:showSerName val="0"/>
            <c:showPercent val="0"/>
            <c:showBubbleSize val="0"/>
            <c:showLeaderLines val="0"/>
          </c:dLbls>
          <c:cat>
            <c:numRef>
              <c:f>Sheet1!$A$2:$A$4</c:f>
              <c:numCache>
                <c:formatCode>General</c:formatCode>
                <c:ptCount val="3"/>
                <c:pt idx="0">
                  <c:v>2013</c:v>
                </c:pt>
                <c:pt idx="1">
                  <c:v>2014</c:v>
                </c:pt>
                <c:pt idx="2">
                  <c:v>2015</c:v>
                </c:pt>
              </c:numCache>
            </c:numRef>
          </c:cat>
          <c:val>
            <c:numRef>
              <c:f>Sheet1!$B$2:$B$4</c:f>
              <c:numCache>
                <c:formatCode>General</c:formatCode>
                <c:ptCount val="3"/>
                <c:pt idx="0">
                  <c:v>751</c:v>
                </c:pt>
                <c:pt idx="1">
                  <c:v>912</c:v>
                </c:pt>
                <c:pt idx="2">
                  <c:v>941</c:v>
                </c:pt>
              </c:numCache>
            </c:numRef>
          </c:val>
        </c:ser>
        <c:ser>
          <c:idx val="1"/>
          <c:order val="1"/>
          <c:tx>
            <c:strRef>
              <c:f>Sheet1!$C$1</c:f>
              <c:strCache>
                <c:ptCount val="1"/>
                <c:pt idx="0">
                  <c:v>תקריות אלימות</c:v>
                </c:pt>
              </c:strCache>
            </c:strRef>
          </c:tx>
          <c:invertIfNegative val="0"/>
          <c:dLbls>
            <c:txPr>
              <a:bodyPr/>
              <a:lstStyle/>
              <a:p>
                <a:pPr>
                  <a:defRPr sz="2500" b="1" i="0" baseline="0">
                    <a:solidFill>
                      <a:schemeClr val="bg1"/>
                    </a:solidFill>
                  </a:defRPr>
                </a:pPr>
                <a:endParaRPr lang="he-IL"/>
              </a:p>
            </c:txPr>
            <c:showLegendKey val="0"/>
            <c:showVal val="1"/>
            <c:showCatName val="0"/>
            <c:showSerName val="0"/>
            <c:showPercent val="0"/>
            <c:showBubbleSize val="0"/>
            <c:showLeaderLines val="0"/>
          </c:dLbls>
          <c:cat>
            <c:numRef>
              <c:f>Sheet1!$A$2:$A$4</c:f>
              <c:numCache>
                <c:formatCode>General</c:formatCode>
                <c:ptCount val="3"/>
                <c:pt idx="0">
                  <c:v>2013</c:v>
                </c:pt>
                <c:pt idx="1">
                  <c:v>2014</c:v>
                </c:pt>
                <c:pt idx="2">
                  <c:v>2015</c:v>
                </c:pt>
              </c:numCache>
            </c:numRef>
          </c:cat>
          <c:val>
            <c:numRef>
              <c:f>Sheet1!$C$2:$C$4</c:f>
              <c:numCache>
                <c:formatCode>General</c:formatCode>
                <c:ptCount val="3"/>
                <c:pt idx="0">
                  <c:v>31</c:v>
                </c:pt>
                <c:pt idx="1">
                  <c:v>36</c:v>
                </c:pt>
                <c:pt idx="2">
                  <c:v>56</c:v>
                </c:pt>
              </c:numCache>
            </c:numRef>
          </c:val>
        </c:ser>
        <c:dLbls>
          <c:showLegendKey val="0"/>
          <c:showVal val="0"/>
          <c:showCatName val="0"/>
          <c:showSerName val="0"/>
          <c:showPercent val="0"/>
          <c:showBubbleSize val="0"/>
        </c:dLbls>
        <c:gapWidth val="150"/>
        <c:shape val="cylinder"/>
        <c:axId val="131263488"/>
        <c:axId val="131264896"/>
        <c:axId val="0"/>
      </c:bar3DChart>
      <c:catAx>
        <c:axId val="131263488"/>
        <c:scaling>
          <c:orientation val="minMax"/>
        </c:scaling>
        <c:delete val="0"/>
        <c:axPos val="b"/>
        <c:numFmt formatCode="General" sourceLinked="1"/>
        <c:majorTickMark val="out"/>
        <c:minorTickMark val="none"/>
        <c:tickLblPos val="nextTo"/>
        <c:crossAx val="131264896"/>
        <c:crosses val="autoZero"/>
        <c:auto val="1"/>
        <c:lblAlgn val="ctr"/>
        <c:lblOffset val="100"/>
        <c:noMultiLvlLbl val="0"/>
      </c:catAx>
      <c:valAx>
        <c:axId val="131264896"/>
        <c:scaling>
          <c:orientation val="minMax"/>
        </c:scaling>
        <c:delete val="0"/>
        <c:axPos val="l"/>
        <c:majorGridlines/>
        <c:numFmt formatCode="General" sourceLinked="1"/>
        <c:majorTickMark val="out"/>
        <c:minorTickMark val="none"/>
        <c:tickLblPos val="nextTo"/>
        <c:crossAx val="131263488"/>
        <c:crosses val="autoZero"/>
        <c:crossBetween val="between"/>
      </c:valAx>
    </c:plotArea>
    <c:legend>
      <c:legendPos val="r"/>
      <c:layout/>
      <c:overlay val="0"/>
    </c:legend>
    <c:plotVisOnly val="1"/>
    <c:dispBlanksAs val="gap"/>
    <c:showDLblsOverMax val="0"/>
  </c:chart>
  <c:txPr>
    <a:bodyPr/>
    <a:lstStyle/>
    <a:p>
      <a:pPr>
        <a:defRPr sz="1800"/>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Lbls>
            <c:txPr>
              <a:bodyPr/>
              <a:lstStyle/>
              <a:p>
                <a:pPr>
                  <a:defRPr sz="2200" b="1" i="0" baseline="0">
                    <a:solidFill>
                      <a:schemeClr val="bg1"/>
                    </a:solidFill>
                  </a:defRPr>
                </a:pPr>
                <a:endParaRPr lang="he-IL"/>
              </a:p>
            </c:txPr>
            <c:showLegendKey val="0"/>
            <c:showVal val="1"/>
            <c:showCatName val="0"/>
            <c:showSerName val="0"/>
            <c:showPercent val="0"/>
            <c:showBubbleSize val="0"/>
            <c:showLeaderLines val="1"/>
          </c:dLbls>
          <c:cat>
            <c:strRef>
              <c:f>Sheet1!$A$2:$A$4</c:f>
              <c:strCache>
                <c:ptCount val="3"/>
                <c:pt idx="0">
                  <c:v>תקיפות</c:v>
                </c:pt>
                <c:pt idx="1">
                  <c:v>וונדליזם</c:v>
                </c:pt>
                <c:pt idx="2">
                  <c:v>הטרדות, איומים ומפגנים</c:v>
                </c:pt>
              </c:strCache>
            </c:strRef>
          </c:cat>
          <c:val>
            <c:numRef>
              <c:f>Sheet1!$B$2:$B$4</c:f>
              <c:numCache>
                <c:formatCode>General</c:formatCode>
                <c:ptCount val="3"/>
                <c:pt idx="0">
                  <c:v>56</c:v>
                </c:pt>
                <c:pt idx="1">
                  <c:v>377</c:v>
                </c:pt>
                <c:pt idx="2">
                  <c:v>508</c:v>
                </c:pt>
              </c:numCache>
            </c:numRef>
          </c:val>
        </c:ser>
        <c:dLbls>
          <c:showLegendKey val="0"/>
          <c:showVal val="0"/>
          <c:showCatName val="0"/>
          <c:showSerName val="0"/>
          <c:showPercent val="0"/>
          <c:showBubbleSize val="0"/>
          <c:showLeaderLines val="1"/>
        </c:dLbls>
        <c:firstSliceAng val="0"/>
        <c:holeSize val="50"/>
      </c:doughnutChart>
    </c:plotArea>
    <c:legend>
      <c:legendPos val="r"/>
      <c:layout/>
      <c:overlay val="0"/>
    </c:legend>
    <c:plotVisOnly val="1"/>
    <c:dispBlanksAs val="gap"/>
    <c:showDLblsOverMax val="0"/>
  </c:chart>
  <c:txPr>
    <a:bodyPr/>
    <a:lstStyle/>
    <a:p>
      <a:pPr>
        <a:defRPr sz="1800"/>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view3D>
      <c:rotX val="15"/>
      <c:rotY val="20"/>
      <c:rAngAx val="1"/>
    </c:view3D>
    <c:floor>
      <c:thickness val="0"/>
    </c:floor>
    <c:sideWall>
      <c:thickness val="0"/>
    </c:sideWall>
    <c:backWall>
      <c:thickness val="0"/>
    </c:backWall>
    <c:plotArea>
      <c:layout/>
      <c:bar3DChart>
        <c:barDir val="col"/>
        <c:grouping val="standard"/>
        <c:varyColors val="0"/>
        <c:ser>
          <c:idx val="0"/>
          <c:order val="0"/>
          <c:tx>
            <c:strRef>
              <c:f>Sheet1!$B$1</c:f>
              <c:strCache>
                <c:ptCount val="1"/>
                <c:pt idx="0">
                  <c:v>מספר תקריות</c:v>
                </c:pt>
              </c:strCache>
            </c:strRef>
          </c:tx>
          <c:invertIfNegative val="0"/>
          <c:dLbls>
            <c:txPr>
              <a:bodyPr/>
              <a:lstStyle/>
              <a:p>
                <a:pPr>
                  <a:defRPr sz="2000" b="1" i="0" baseline="0"/>
                </a:pPr>
                <a:endParaRPr lang="he-IL"/>
              </a:p>
            </c:txPr>
            <c:showLegendKey val="0"/>
            <c:showVal val="1"/>
            <c:showCatName val="0"/>
            <c:showSerName val="0"/>
            <c:showPercent val="0"/>
            <c:showBubbleSize val="0"/>
            <c:showLeaderLines val="0"/>
          </c:dLbls>
          <c:cat>
            <c:numRef>
              <c:f>Sheet1!$A$2:$A$4</c:f>
              <c:numCache>
                <c:formatCode>General</c:formatCode>
                <c:ptCount val="3"/>
                <c:pt idx="0">
                  <c:v>2013</c:v>
                </c:pt>
                <c:pt idx="1">
                  <c:v>2014</c:v>
                </c:pt>
                <c:pt idx="2">
                  <c:v>2015</c:v>
                </c:pt>
              </c:numCache>
            </c:numRef>
          </c:cat>
          <c:val>
            <c:numRef>
              <c:f>Sheet1!$B$2:$B$4</c:f>
              <c:numCache>
                <c:formatCode>General</c:formatCode>
                <c:ptCount val="3"/>
                <c:pt idx="0">
                  <c:v>37</c:v>
                </c:pt>
                <c:pt idx="1">
                  <c:v>47</c:v>
                </c:pt>
                <c:pt idx="2">
                  <c:v>90</c:v>
                </c:pt>
              </c:numCache>
            </c:numRef>
          </c:val>
        </c:ser>
        <c:dLbls>
          <c:showLegendKey val="0"/>
          <c:showVal val="0"/>
          <c:showCatName val="0"/>
          <c:showSerName val="0"/>
          <c:showPercent val="0"/>
          <c:showBubbleSize val="0"/>
        </c:dLbls>
        <c:gapWidth val="150"/>
        <c:shape val="box"/>
        <c:axId val="134726784"/>
        <c:axId val="134728320"/>
        <c:axId val="134488960"/>
      </c:bar3DChart>
      <c:catAx>
        <c:axId val="134726784"/>
        <c:scaling>
          <c:orientation val="minMax"/>
        </c:scaling>
        <c:delete val="0"/>
        <c:axPos val="b"/>
        <c:numFmt formatCode="General" sourceLinked="1"/>
        <c:majorTickMark val="out"/>
        <c:minorTickMark val="none"/>
        <c:tickLblPos val="nextTo"/>
        <c:crossAx val="134728320"/>
        <c:crosses val="autoZero"/>
        <c:auto val="1"/>
        <c:lblAlgn val="ctr"/>
        <c:lblOffset val="100"/>
        <c:noMultiLvlLbl val="0"/>
      </c:catAx>
      <c:valAx>
        <c:axId val="134728320"/>
        <c:scaling>
          <c:orientation val="minMax"/>
        </c:scaling>
        <c:delete val="0"/>
        <c:axPos val="l"/>
        <c:majorGridlines/>
        <c:numFmt formatCode="General" sourceLinked="1"/>
        <c:majorTickMark val="out"/>
        <c:minorTickMark val="none"/>
        <c:tickLblPos val="nextTo"/>
        <c:crossAx val="134726784"/>
        <c:crosses val="autoZero"/>
        <c:crossBetween val="between"/>
      </c:valAx>
      <c:serAx>
        <c:axId val="134488960"/>
        <c:scaling>
          <c:orientation val="minMax"/>
        </c:scaling>
        <c:delete val="0"/>
        <c:axPos val="b"/>
        <c:majorTickMark val="out"/>
        <c:minorTickMark val="none"/>
        <c:tickLblPos val="nextTo"/>
        <c:txPr>
          <a:bodyPr/>
          <a:lstStyle/>
          <a:p>
            <a:pPr>
              <a:defRPr>
                <a:latin typeface="Arial Unicode MS" panose="020B0604020202020204" pitchFamily="34" charset="-128"/>
                <a:ea typeface="Arial Unicode MS" panose="020B0604020202020204" pitchFamily="34" charset="-128"/>
                <a:cs typeface="Arial Unicode MS" panose="020B0604020202020204" pitchFamily="34" charset="-128"/>
              </a:defRPr>
            </a:pPr>
            <a:endParaRPr lang="he-IL"/>
          </a:p>
        </c:txPr>
        <c:crossAx val="134728320"/>
        <c:crosses val="autoZero"/>
      </c:serAx>
    </c:plotArea>
    <c:legend>
      <c:legendPos val="r"/>
      <c:layout/>
      <c:overlay val="0"/>
      <c:txPr>
        <a:bodyPr/>
        <a:lstStyle/>
        <a:p>
          <a:pPr>
            <a:defRPr>
              <a:latin typeface="Arial Unicode MS" panose="020B0604020202020204" pitchFamily="34" charset="-128"/>
              <a:ea typeface="Arial Unicode MS" panose="020B0604020202020204" pitchFamily="34" charset="-128"/>
              <a:cs typeface="Arial Unicode MS" panose="020B0604020202020204" pitchFamily="34" charset="-128"/>
            </a:defRPr>
          </a:pPr>
          <a:endParaRPr lang="he-IL"/>
        </a:p>
      </c:txPr>
    </c:legend>
    <c:plotVisOnly val="1"/>
    <c:dispBlanksAs val="gap"/>
    <c:showDLblsOverMax val="0"/>
  </c:chart>
  <c:txPr>
    <a:bodyPr/>
    <a:lstStyle/>
    <a:p>
      <a:pPr>
        <a:defRPr sz="1800"/>
      </a:pPr>
      <a:endParaRPr lang="he-IL"/>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D941F62-5C68-4EBB-8BA0-C1E8F99BC950}" type="datetimeFigureOut">
              <a:rPr lang="he-IL" smtClean="0"/>
              <a:t>כ'/תמוז/תשע"ו</a:t>
            </a:fld>
            <a:endParaRPr lang="he-IL"/>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5EB6A1D-E282-4D09-81DC-3F3D20D7817B}" type="slidenum">
              <a:rPr lang="he-IL" smtClean="0"/>
              <a:t>‹#›</a:t>
            </a:fld>
            <a:endParaRPr lang="he-IL"/>
          </a:p>
        </p:txBody>
      </p:sp>
    </p:spTree>
    <p:extLst>
      <p:ext uri="{BB962C8B-B14F-4D97-AF65-F5344CB8AC3E}">
        <p14:creationId xmlns:p14="http://schemas.microsoft.com/office/powerpoint/2010/main" val="26863487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he-IL" dirty="0" smtClean="0"/>
              <a:t>לציין כי 44 מתוך 56 התקריות דווחו בניו יורק (79 אחוזים). </a:t>
            </a:r>
            <a:endParaRPr lang="he-IL" dirty="0"/>
          </a:p>
        </p:txBody>
      </p:sp>
      <p:sp>
        <p:nvSpPr>
          <p:cNvPr id="4" name="Slide Number Placeholder 3"/>
          <p:cNvSpPr>
            <a:spLocks noGrp="1"/>
          </p:cNvSpPr>
          <p:nvPr>
            <p:ph type="sldNum" sz="quarter" idx="10"/>
          </p:nvPr>
        </p:nvSpPr>
        <p:spPr/>
        <p:txBody>
          <a:bodyPr/>
          <a:lstStyle/>
          <a:p>
            <a:fld id="{D5EB6A1D-E282-4D09-81DC-3F3D20D7817B}" type="slidenum">
              <a:rPr lang="he-IL" smtClean="0"/>
              <a:t>5</a:t>
            </a:fld>
            <a:endParaRPr lang="he-IL"/>
          </a:p>
        </p:txBody>
      </p:sp>
    </p:spTree>
    <p:extLst>
      <p:ext uri="{BB962C8B-B14F-4D97-AF65-F5344CB8AC3E}">
        <p14:creationId xmlns:p14="http://schemas.microsoft.com/office/powerpoint/2010/main" val="3615046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he-IL" dirty="0" smtClean="0">
                <a:latin typeface="Arial" pitchFamily="34" charset="0"/>
                <a:cs typeface="Arial" pitchFamily="34" charset="0"/>
              </a:rPr>
              <a:t>נאספו מספר עדויות על ידי קורבנות לתקיפות אנטישמיות</a:t>
            </a:r>
          </a:p>
          <a:p>
            <a:pPr algn="r" rtl="1"/>
            <a:r>
              <a:rPr lang="he-IL" b="1" dirty="0" smtClean="0">
                <a:latin typeface="Arial" pitchFamily="34" charset="0"/>
                <a:cs typeface="Arial" pitchFamily="34" charset="0"/>
              </a:rPr>
              <a:t>מחוז פולטון, ג'ורג'יה</a:t>
            </a:r>
            <a:r>
              <a:rPr lang="he-IL" dirty="0" smtClean="0">
                <a:latin typeface="Arial" pitchFamily="34" charset="0"/>
                <a:cs typeface="Arial" pitchFamily="34" charset="0"/>
              </a:rPr>
              <a:t>: בתיבה הקולית של בית כנסת התקבלה הודעה בקולו של גבר, שטען כי בכוונתו לשלוח תנור לבית הכנסת ושאל כמה אנשים יוכל התנור להכיל. בנוסף, הוא כינה את חברי הקהילה "מקקים". (פברואר).</a:t>
            </a:r>
          </a:p>
          <a:p>
            <a:pPr algn="r" rtl="1"/>
            <a:endParaRPr lang="he-IL" dirty="0" smtClean="0">
              <a:latin typeface="Arial" pitchFamily="34" charset="0"/>
              <a:cs typeface="Arial" pitchFamily="34" charset="0"/>
            </a:endParaRPr>
          </a:p>
          <a:p>
            <a:pPr algn="r" rtl="1"/>
            <a:endParaRPr lang="he-IL" dirty="0" smtClean="0">
              <a:latin typeface="Arial" pitchFamily="34" charset="0"/>
              <a:cs typeface="Arial" pitchFamily="34" charset="0"/>
            </a:endParaRPr>
          </a:p>
          <a:p>
            <a:pPr algn="r" rtl="1"/>
            <a:endParaRPr lang="he-IL" dirty="0" smtClean="0">
              <a:latin typeface="Arial" pitchFamily="34" charset="0"/>
              <a:cs typeface="Arial" pitchFamily="34" charset="0"/>
            </a:endParaRPr>
          </a:p>
          <a:p>
            <a:pPr algn="r" rtl="1"/>
            <a:endParaRPr lang="he-IL" dirty="0" smtClean="0">
              <a:latin typeface="Arial" pitchFamily="34" charset="0"/>
              <a:cs typeface="Arial" pitchFamily="34" charset="0"/>
            </a:endParaRPr>
          </a:p>
          <a:p>
            <a:pPr algn="r" rtl="1"/>
            <a:r>
              <a:rPr lang="he-IL" b="1" dirty="0" smtClean="0">
                <a:latin typeface="Arial" pitchFamily="34" charset="0"/>
                <a:cs typeface="Arial" pitchFamily="34" charset="0"/>
              </a:rPr>
              <a:t>לוס אנג'לס, קליפורניה: </a:t>
            </a:r>
            <a:r>
              <a:rPr lang="he-IL" dirty="0" smtClean="0">
                <a:latin typeface="Arial" pitchFamily="34" charset="0"/>
                <a:cs typeface="Arial" pitchFamily="34" charset="0"/>
              </a:rPr>
              <a:t>דף מידע הונח על מכוניתו של אדם ובו צלב קרס גדול והמילים:</a:t>
            </a:r>
          </a:p>
          <a:p>
            <a:pPr algn="r" rtl="1"/>
            <a:r>
              <a:rPr lang="he-IL" dirty="0" smtClean="0">
                <a:latin typeface="Arial" pitchFamily="34" charset="0"/>
                <a:cs typeface="Arial" pitchFamily="34" charset="0"/>
              </a:rPr>
              <a:t>"[שם הקורבן] הוא כושי שחור ויהודי מלוכלך. מדינת ישראל המז-</a:t>
            </a:r>
            <a:r>
              <a:rPr lang="en-US" dirty="0" smtClean="0">
                <a:latin typeface="Arial" pitchFamily="34" charset="0"/>
                <a:cs typeface="Arial" pitchFamily="34" charset="0"/>
              </a:rPr>
              <a:t>XXX</a:t>
            </a:r>
            <a:r>
              <a:rPr lang="he-IL" dirty="0" smtClean="0">
                <a:latin typeface="Arial" pitchFamily="34" charset="0"/>
                <a:cs typeface="Arial" pitchFamily="34" charset="0"/>
              </a:rPr>
              <a:t>. אדולף היטלר צדק. החזית הניאו-נאצית של קליפורניה." (אפריל).</a:t>
            </a:r>
          </a:p>
          <a:p>
            <a:pPr marL="0" indent="0" algn="r" rtl="1">
              <a:buNone/>
            </a:pPr>
            <a:r>
              <a:rPr lang="he-IL" sz="1200" b="1" dirty="0" smtClean="0"/>
              <a:t>לאס וגאס, נבאדה: </a:t>
            </a:r>
            <a:r>
              <a:rPr lang="he-IL" sz="1200" dirty="0" smtClean="0"/>
              <a:t>מנהל הנכסים של אישה יהודייה כינה אותה "כלבה יהודייה." (מאי).</a:t>
            </a:r>
          </a:p>
          <a:p>
            <a:pPr algn="r" rtl="1"/>
            <a:endParaRPr lang="he-IL" sz="1200" dirty="0" smtClean="0"/>
          </a:p>
          <a:p>
            <a:pPr marL="0" indent="0" algn="r" rtl="1">
              <a:buNone/>
            </a:pPr>
            <a:endParaRPr lang="he-IL" sz="1200" b="1" dirty="0" smtClean="0"/>
          </a:p>
          <a:p>
            <a:pPr marL="0" indent="0" algn="r" rtl="1">
              <a:buNone/>
            </a:pPr>
            <a:endParaRPr lang="he-IL" sz="1200" b="1" dirty="0" smtClean="0"/>
          </a:p>
          <a:p>
            <a:pPr marL="0" indent="0" algn="r" rtl="1">
              <a:buNone/>
            </a:pPr>
            <a:endParaRPr lang="he-IL" sz="1200" b="1" dirty="0" smtClean="0"/>
          </a:p>
          <a:p>
            <a:pPr marL="0" indent="0" algn="r" rtl="1">
              <a:buNone/>
            </a:pPr>
            <a:r>
              <a:rPr lang="he-IL" sz="1200" b="1" dirty="0" smtClean="0"/>
              <a:t>מחוז אוזאוקי, וויסקונסין</a:t>
            </a:r>
            <a:r>
              <a:rPr lang="he-IL" sz="1200" dirty="0" smtClean="0"/>
              <a:t>: בהודעה בתיבה הקולית של </a:t>
            </a:r>
          </a:p>
          <a:p>
            <a:pPr marL="0" indent="0" algn="r" rtl="1">
              <a:buNone/>
            </a:pPr>
            <a:r>
              <a:rPr lang="he-IL" sz="1200" dirty="0" smtClean="0"/>
              <a:t>מוסד יהודי נאמר בקול של גבר: "היה צריך להרוג את </a:t>
            </a:r>
          </a:p>
          <a:p>
            <a:pPr marL="0" indent="0" algn="r" rtl="1">
              <a:buNone/>
            </a:pPr>
            <a:r>
              <a:rPr lang="he-IL" sz="1200" dirty="0" smtClean="0"/>
              <a:t>כולכם בשואה." (אוגוסט).</a:t>
            </a:r>
          </a:p>
          <a:p>
            <a:pPr marL="0" indent="0" algn="r" rtl="1">
              <a:buNone/>
            </a:pPr>
            <a:r>
              <a:rPr lang="he-IL" sz="1200" b="1" dirty="0" smtClean="0"/>
              <a:t>סן דייגו, קליפורניה: </a:t>
            </a:r>
            <a:r>
              <a:rPr lang="he-IL" sz="1200" dirty="0" smtClean="0"/>
              <a:t>שלושה מוסדות יהודיים קיבלו מכתבים דומים בכתב יד, שכללו איומים על יהודים במוות וקריאה "לצאת מהמדינה הלבנה שלנו" וכן "לקחת את המוסלמים אתכם." בנוסף האשימו המכתבים את "היהודים החלאות המטונפות" במלחמות. אלו הם רק חלק מן האיומים וההתבטאויות שנכתבו במכתב זה, שנחתם ע"י "ההתנגדות הארית-לבנה" (דצמבר).</a:t>
            </a:r>
          </a:p>
        </p:txBody>
      </p:sp>
      <p:sp>
        <p:nvSpPr>
          <p:cNvPr id="4" name="Slide Number Placeholder 3"/>
          <p:cNvSpPr>
            <a:spLocks noGrp="1"/>
          </p:cNvSpPr>
          <p:nvPr>
            <p:ph type="sldNum" sz="quarter" idx="10"/>
          </p:nvPr>
        </p:nvSpPr>
        <p:spPr/>
        <p:txBody>
          <a:bodyPr/>
          <a:lstStyle/>
          <a:p>
            <a:fld id="{D5EB6A1D-E282-4D09-81DC-3F3D20D7817B}" type="slidenum">
              <a:rPr lang="he-IL" smtClean="0"/>
              <a:t>9</a:t>
            </a:fld>
            <a:endParaRPr lang="he-IL"/>
          </a:p>
        </p:txBody>
      </p:sp>
    </p:spTree>
    <p:extLst>
      <p:ext uri="{BB962C8B-B14F-4D97-AF65-F5344CB8AC3E}">
        <p14:creationId xmlns:p14="http://schemas.microsoft.com/office/powerpoint/2010/main" val="3300297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18D7D263-D661-4921-A6D9-479DB6A6C090}" type="slidenum">
              <a:rPr lang="he-IL" smtClean="0"/>
              <a:t>‹#›</a:t>
            </a:fld>
            <a:endParaRPr lang="he-IL"/>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18D7D263-D661-4921-A6D9-479DB6A6C090}" type="slidenum">
              <a:rPr lang="he-IL" smtClean="0"/>
              <a:t>‹#›</a:t>
            </a:fld>
            <a:endParaRPr lang="he-IL"/>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18D7D263-D661-4921-A6D9-479DB6A6C090}" type="slidenum">
              <a:rPr lang="he-IL" smtClean="0"/>
              <a:t>‹#›</a:t>
            </a:fld>
            <a:endParaRPr lang="he-IL"/>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18D7D263-D661-4921-A6D9-479DB6A6C090}" type="slidenum">
              <a:rPr lang="he-IL" smtClean="0"/>
              <a:t>‹#›</a:t>
            </a:fld>
            <a:endParaRPr lang="he-IL"/>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18D7D263-D661-4921-A6D9-479DB6A6C090}" type="slidenum">
              <a:rPr lang="he-IL" smtClean="0"/>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181067D-FC0A-44EE-9310-F20E7420A4B9}" type="datetimeFigureOut">
              <a:rPr lang="he-IL" smtClean="0"/>
              <a:t>כ'/תמוז/תשע"ו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18D7D263-D661-4921-A6D9-479DB6A6C090}" type="slidenum">
              <a:rPr lang="he-IL" smtClean="0"/>
              <a:t>‹#›</a:t>
            </a:fld>
            <a:endParaRPr lang="he-IL"/>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1181067D-FC0A-44EE-9310-F20E7420A4B9}" type="datetimeFigureOut">
              <a:rPr lang="he-IL" smtClean="0"/>
              <a:t>כ'/תמוז/תשע"ו</a:t>
            </a:fld>
            <a:endParaRPr lang="he-IL"/>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he-IL"/>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8D7D263-D661-4921-A6D9-479DB6A6C090}" type="slidenum">
              <a:rPr lang="he-IL" smtClean="0"/>
              <a:t>‹#›</a:t>
            </a:fld>
            <a:endParaRPr lang="he-IL"/>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he-IL" sz="5200" dirty="0" smtClean="0">
                <a:latin typeface="Arial Unicode MS" panose="020B0604020202020204" pitchFamily="34" charset="-128"/>
                <a:ea typeface="Arial Unicode MS" panose="020B0604020202020204" pitchFamily="34" charset="-128"/>
                <a:cs typeface="Arial Unicode MS" panose="020B0604020202020204" pitchFamily="34" charset="-128"/>
              </a:rPr>
              <a:t>דו"ח 2015: </a:t>
            </a:r>
            <a:br>
              <a:rPr lang="he-IL" sz="5200" dirty="0" smtClean="0">
                <a:latin typeface="Arial Unicode MS" panose="020B0604020202020204" pitchFamily="34" charset="-128"/>
                <a:ea typeface="Arial Unicode MS" panose="020B0604020202020204" pitchFamily="34" charset="-128"/>
                <a:cs typeface="Arial Unicode MS" panose="020B0604020202020204" pitchFamily="34" charset="-128"/>
              </a:rPr>
            </a:br>
            <a:r>
              <a:rPr lang="he-IL" sz="5200" dirty="0" smtClean="0">
                <a:latin typeface="Arial Unicode MS" panose="020B0604020202020204" pitchFamily="34" charset="-128"/>
                <a:ea typeface="Arial Unicode MS" panose="020B0604020202020204" pitchFamily="34" charset="-128"/>
                <a:cs typeface="Arial Unicode MS" panose="020B0604020202020204" pitchFamily="34" charset="-128"/>
              </a:rPr>
              <a:t>תקריות אנטישמיות בארה"ב</a:t>
            </a:r>
            <a:endParaRPr lang="he-IL" sz="52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Subtitle 2"/>
          <p:cNvSpPr>
            <a:spLocks noGrp="1"/>
          </p:cNvSpPr>
          <p:nvPr>
            <p:ph type="subTitle" idx="1"/>
          </p:nvPr>
        </p:nvSpPr>
        <p:spPr/>
        <p:txBody>
          <a:bodyPr>
            <a:normAutofit/>
          </a:bodyPr>
          <a:lstStyle/>
          <a:p>
            <a:pPr algn="ctr"/>
            <a:r>
              <a:rPr lang="he-IL" sz="6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Unicode MS" panose="020B0604020202020204" pitchFamily="34" charset="-128"/>
                <a:ea typeface="Arial Unicode MS" panose="020B0604020202020204" pitchFamily="34" charset="-128"/>
                <a:cs typeface="Arial Unicode MS" panose="020B0604020202020204" pitchFamily="34" charset="-128"/>
              </a:rPr>
              <a:t>הליגה נגד השמצה</a:t>
            </a:r>
            <a:endParaRPr lang="he-IL"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20323612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48997973"/>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he-IL" dirty="0" smtClean="0">
                <a:ln w="18415" cmpd="sng">
                  <a:solidFill>
                    <a:srgbClr val="FFFFFF"/>
                  </a:solidFill>
                  <a:prstDash val="solid"/>
                </a:ln>
                <a:effectLst>
                  <a:outerShdw blurRad="63500" dir="3600000" algn="tl" rotWithShape="0">
                    <a:srgbClr val="000000">
                      <a:alpha val="70000"/>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תקריות אנטישמיות</a:t>
            </a:r>
            <a:endParaRPr lang="he-IL" dirty="0">
              <a:ln w="18415" cmpd="sng">
                <a:solidFill>
                  <a:srgbClr val="FFFFFF"/>
                </a:solidFill>
                <a:prstDash val="solid"/>
              </a:ln>
              <a:effectLst>
                <a:outerShdw blurRad="63500" dir="3600000" algn="tl" rotWithShape="0">
                  <a:srgbClr val="000000">
                    <a:alpha val="70000"/>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21971369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608" y="2564904"/>
            <a:ext cx="7408333" cy="3450696"/>
          </a:xfrm>
        </p:spPr>
        <p:txBody>
          <a:bodyPr>
            <a:noAutofit/>
          </a:bodyPr>
          <a:lstStyle/>
          <a:p>
            <a:pPr marL="0" indent="0" algn="ctr">
              <a:buNone/>
            </a:pP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בכל יום מתרחשות בארה"ב </a:t>
            </a:r>
            <a:r>
              <a:rPr lang="he-IL" sz="7200" b="1" dirty="0" smtClean="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2-3</a:t>
            </a: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תקריות אנטישמיות</a:t>
            </a:r>
            <a:endParaRPr lang="he-IL" sz="7200" b="1" dirty="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9767555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2636912"/>
            <a:ext cx="7408333" cy="3888432"/>
          </a:xfrm>
        </p:spPr>
        <p:txBody>
          <a:bodyPr>
            <a:noAutofit/>
          </a:bodyPr>
          <a:lstStyle/>
          <a:p>
            <a:pPr marL="0" indent="0" algn="ctr">
              <a:buNone/>
            </a:pP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ב-2015 שיעור התקריות האלימות גדל ב-</a:t>
            </a:r>
            <a:r>
              <a:rPr lang="he-IL" sz="7200" b="1" dirty="0" smtClean="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56%</a:t>
            </a:r>
            <a:endParaRPr lang="he-IL" sz="7200" b="1" dirty="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p:txBody>
          <a:bodyPr/>
          <a:lstStyle/>
          <a:p>
            <a:endParaRPr lang="he-IL"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838671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32535746"/>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3"/>
          </a:graphicData>
        </a:graphic>
      </p:graphicFrame>
      <p:sp>
        <p:nvSpPr>
          <p:cNvPr id="7" name="Title 6"/>
          <p:cNvSpPr>
            <a:spLocks noGrp="1"/>
          </p:cNvSpPr>
          <p:nvPr>
            <p:ph type="title"/>
          </p:nvPr>
        </p:nvSpPr>
        <p:spPr/>
        <p:txBody>
          <a:bodyPr>
            <a:normAutofit/>
          </a:bodyPr>
          <a:lstStyle/>
          <a:p>
            <a:r>
              <a:rPr lang="he-IL" dirty="0">
                <a:ln w="18415" cmpd="sng">
                  <a:solidFill>
                    <a:srgbClr val="FFFFFF"/>
                  </a:solidFill>
                  <a:prstDash val="solid"/>
                </a:ln>
                <a:effectLst>
                  <a:outerShdw blurRad="63500" dir="3600000" algn="tl" rotWithShape="0">
                    <a:srgbClr val="000000">
                      <a:alpha val="70000"/>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סוגי תקריות</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22506391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7393" y="2101048"/>
            <a:ext cx="7408333" cy="4752528"/>
          </a:xfrm>
        </p:spPr>
        <p:txBody>
          <a:bodyPr>
            <a:noAutofit/>
          </a:bodyPr>
          <a:lstStyle/>
          <a:p>
            <a:pPr marL="0" indent="0" algn="ctr">
              <a:buNone/>
            </a:pP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ב-2015 מספר התקריות בקמפוסים כמעט </a:t>
            </a:r>
            <a:r>
              <a:rPr lang="he-IL" sz="7200" b="1" dirty="0" smtClean="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הוכפלו</a:t>
            </a:r>
            <a:endParaRPr lang="he-IL" sz="7200" b="1" dirty="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p:txBody>
          <a:bodyPr/>
          <a:lstStyle/>
          <a:p>
            <a:endParaRPr lang="he-IL"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1234568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00444312"/>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normAutofit/>
          </a:bodyPr>
          <a:lstStyle/>
          <a:p>
            <a:pPr algn="ctr"/>
            <a:r>
              <a:rPr lang="he-IL" dirty="0">
                <a:ln w="18415" cmpd="sng">
                  <a:solidFill>
                    <a:srgbClr val="FFFFFF"/>
                  </a:solidFill>
                  <a:prstDash val="solid"/>
                </a:ln>
                <a:effectLst>
                  <a:outerShdw blurRad="63500" dir="3600000" algn="tl" rotWithShape="0">
                    <a:srgbClr val="000000">
                      <a:alpha val="70000"/>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תקריות אנטישמיות בקמפוסים</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9315300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he-IL" dirty="0"/>
          </a:p>
        </p:txBody>
      </p:sp>
      <p:sp>
        <p:nvSpPr>
          <p:cNvPr id="2" name="Title 1"/>
          <p:cNvSpPr>
            <a:spLocks noGrp="1"/>
          </p:cNvSpPr>
          <p:nvPr>
            <p:ph type="title"/>
          </p:nvPr>
        </p:nvSpPr>
        <p:spPr/>
        <p:txBody>
          <a:bodyPr>
            <a:normAutofit/>
          </a:bodyPr>
          <a:lstStyle/>
          <a:p>
            <a:r>
              <a:rPr lang="he-IL" dirty="0">
                <a:ln w="18415" cmpd="sng">
                  <a:solidFill>
                    <a:srgbClr val="FFFFFF"/>
                  </a:solidFill>
                  <a:prstDash val="solid"/>
                </a:ln>
                <a:effectLst>
                  <a:outerShdw blurRad="63500" dir="3600000" algn="tl" rotWithShape="0">
                    <a:srgbClr val="000000">
                      <a:alpha val="70000"/>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תקריות לפי אזורים</a:t>
            </a:r>
          </a:p>
        </p:txBody>
      </p:sp>
      <p:grpSp>
        <p:nvGrpSpPr>
          <p:cNvPr id="5" name="Group 4"/>
          <p:cNvGrpSpPr/>
          <p:nvPr/>
        </p:nvGrpSpPr>
        <p:grpSpPr>
          <a:xfrm>
            <a:off x="395536" y="1556792"/>
            <a:ext cx="8208911" cy="3960439"/>
            <a:chOff x="4716016" y="4073089"/>
            <a:chExt cx="4012434" cy="2146393"/>
          </a:xfrm>
          <a:effectLst>
            <a:outerShdw blurRad="50800" dist="38100" dir="2700000" algn="tl" rotWithShape="0">
              <a:prstClr val="black">
                <a:alpha val="40000"/>
              </a:prstClr>
            </a:outerShdw>
          </a:effectLst>
        </p:grpSpPr>
        <p:sp>
          <p:nvSpPr>
            <p:cNvPr id="6" name="Freeform 5"/>
            <p:cNvSpPr>
              <a:spLocks noEditPoints="1"/>
            </p:cNvSpPr>
            <p:nvPr/>
          </p:nvSpPr>
          <p:spPr bwMode="auto">
            <a:xfrm>
              <a:off x="4719588" y="4077072"/>
              <a:ext cx="4008862" cy="2141036"/>
            </a:xfrm>
            <a:custGeom>
              <a:avLst/>
              <a:gdLst>
                <a:gd name="T0" fmla="*/ 2181 w 2244"/>
                <a:gd name="T1" fmla="*/ 128 h 1198"/>
                <a:gd name="T2" fmla="*/ 2080 w 2244"/>
                <a:gd name="T3" fmla="*/ 238 h 1198"/>
                <a:gd name="T4" fmla="*/ 1877 w 2244"/>
                <a:gd name="T5" fmla="*/ 300 h 1198"/>
                <a:gd name="T6" fmla="*/ 1842 w 2244"/>
                <a:gd name="T7" fmla="*/ 343 h 1198"/>
                <a:gd name="T8" fmla="*/ 1735 w 2244"/>
                <a:gd name="T9" fmla="*/ 402 h 1198"/>
                <a:gd name="T10" fmla="*/ 1623 w 2244"/>
                <a:gd name="T11" fmla="*/ 394 h 1198"/>
                <a:gd name="T12" fmla="*/ 1580 w 2244"/>
                <a:gd name="T13" fmla="*/ 320 h 1198"/>
                <a:gd name="T14" fmla="*/ 1565 w 2244"/>
                <a:gd name="T15" fmla="*/ 214 h 1198"/>
                <a:gd name="T16" fmla="*/ 1506 w 2244"/>
                <a:gd name="T17" fmla="*/ 253 h 1198"/>
                <a:gd name="T18" fmla="*/ 1436 w 2244"/>
                <a:gd name="T19" fmla="*/ 407 h 1198"/>
                <a:gd name="T20" fmla="*/ 1471 w 2244"/>
                <a:gd name="T21" fmla="*/ 210 h 1198"/>
                <a:gd name="T22" fmla="*/ 1580 w 2244"/>
                <a:gd name="T23" fmla="*/ 199 h 1198"/>
                <a:gd name="T24" fmla="*/ 1483 w 2244"/>
                <a:gd name="T25" fmla="*/ 168 h 1198"/>
                <a:gd name="T26" fmla="*/ 1424 w 2244"/>
                <a:gd name="T27" fmla="*/ 113 h 1198"/>
                <a:gd name="T28" fmla="*/ 1264 w 2244"/>
                <a:gd name="T29" fmla="*/ 160 h 1198"/>
                <a:gd name="T30" fmla="*/ 1237 w 2244"/>
                <a:gd name="T31" fmla="*/ 47 h 1198"/>
                <a:gd name="T32" fmla="*/ 798 w 2244"/>
                <a:gd name="T33" fmla="*/ 27 h 1198"/>
                <a:gd name="T34" fmla="*/ 93 w 2244"/>
                <a:gd name="T35" fmla="*/ 97 h 1198"/>
                <a:gd name="T36" fmla="*/ 7 w 2244"/>
                <a:gd name="T37" fmla="*/ 58 h 1198"/>
                <a:gd name="T38" fmla="*/ 35 w 2244"/>
                <a:gd name="T39" fmla="*/ 168 h 1198"/>
                <a:gd name="T40" fmla="*/ 31 w 2244"/>
                <a:gd name="T41" fmla="*/ 230 h 1198"/>
                <a:gd name="T42" fmla="*/ 47 w 2244"/>
                <a:gd name="T43" fmla="*/ 573 h 1198"/>
                <a:gd name="T44" fmla="*/ 97 w 2244"/>
                <a:gd name="T45" fmla="*/ 620 h 1198"/>
                <a:gd name="T46" fmla="*/ 152 w 2244"/>
                <a:gd name="T47" fmla="*/ 745 h 1198"/>
                <a:gd name="T48" fmla="*/ 238 w 2244"/>
                <a:gd name="T49" fmla="*/ 800 h 1198"/>
                <a:gd name="T50" fmla="*/ 700 w 2244"/>
                <a:gd name="T51" fmla="*/ 905 h 1198"/>
                <a:gd name="T52" fmla="*/ 944 w 2244"/>
                <a:gd name="T53" fmla="*/ 1057 h 1198"/>
                <a:gd name="T54" fmla="*/ 1061 w 2244"/>
                <a:gd name="T55" fmla="*/ 1120 h 1198"/>
                <a:gd name="T56" fmla="*/ 1096 w 2244"/>
                <a:gd name="T57" fmla="*/ 1061 h 1198"/>
                <a:gd name="T58" fmla="*/ 1147 w 2244"/>
                <a:gd name="T59" fmla="*/ 1034 h 1198"/>
                <a:gd name="T60" fmla="*/ 1264 w 2244"/>
                <a:gd name="T61" fmla="*/ 995 h 1198"/>
                <a:gd name="T62" fmla="*/ 1354 w 2244"/>
                <a:gd name="T63" fmla="*/ 1014 h 1198"/>
                <a:gd name="T64" fmla="*/ 1354 w 2244"/>
                <a:gd name="T65" fmla="*/ 979 h 1198"/>
                <a:gd name="T66" fmla="*/ 1424 w 2244"/>
                <a:gd name="T67" fmla="*/ 944 h 1198"/>
                <a:gd name="T68" fmla="*/ 1526 w 2244"/>
                <a:gd name="T69" fmla="*/ 995 h 1198"/>
                <a:gd name="T70" fmla="*/ 1627 w 2244"/>
                <a:gd name="T71" fmla="*/ 1081 h 1198"/>
                <a:gd name="T72" fmla="*/ 1686 w 2244"/>
                <a:gd name="T73" fmla="*/ 1194 h 1198"/>
                <a:gd name="T74" fmla="*/ 1698 w 2244"/>
                <a:gd name="T75" fmla="*/ 893 h 1198"/>
                <a:gd name="T76" fmla="*/ 1752 w 2244"/>
                <a:gd name="T77" fmla="*/ 858 h 1198"/>
                <a:gd name="T78" fmla="*/ 1850 w 2244"/>
                <a:gd name="T79" fmla="*/ 776 h 1198"/>
                <a:gd name="T80" fmla="*/ 1877 w 2244"/>
                <a:gd name="T81" fmla="*/ 737 h 1198"/>
                <a:gd name="T82" fmla="*/ 1877 w 2244"/>
                <a:gd name="T83" fmla="*/ 710 h 1198"/>
                <a:gd name="T84" fmla="*/ 1885 w 2244"/>
                <a:gd name="T85" fmla="*/ 659 h 1198"/>
                <a:gd name="T86" fmla="*/ 1842 w 2244"/>
                <a:gd name="T87" fmla="*/ 591 h 1198"/>
                <a:gd name="T88" fmla="*/ 1877 w 2244"/>
                <a:gd name="T89" fmla="*/ 550 h 1198"/>
                <a:gd name="T90" fmla="*/ 1881 w 2244"/>
                <a:gd name="T91" fmla="*/ 589 h 1198"/>
                <a:gd name="T92" fmla="*/ 1920 w 2244"/>
                <a:gd name="T93" fmla="*/ 612 h 1198"/>
                <a:gd name="T94" fmla="*/ 1963 w 2244"/>
                <a:gd name="T95" fmla="*/ 530 h 1198"/>
                <a:gd name="T96" fmla="*/ 1998 w 2244"/>
                <a:gd name="T97" fmla="*/ 459 h 1198"/>
                <a:gd name="T98" fmla="*/ 2088 w 2244"/>
                <a:gd name="T99" fmla="*/ 433 h 1198"/>
                <a:gd name="T100" fmla="*/ 2100 w 2244"/>
                <a:gd name="T101" fmla="*/ 406 h 1198"/>
                <a:gd name="T102" fmla="*/ 2123 w 2244"/>
                <a:gd name="T103" fmla="*/ 316 h 1198"/>
                <a:gd name="T104" fmla="*/ 2170 w 2244"/>
                <a:gd name="T105" fmla="*/ 281 h 1198"/>
                <a:gd name="T106" fmla="*/ 2232 w 2244"/>
                <a:gd name="T107" fmla="*/ 269 h 1198"/>
                <a:gd name="T108" fmla="*/ 1972 w 2244"/>
                <a:gd name="T109" fmla="*/ 479 h 1198"/>
                <a:gd name="T110" fmla="*/ 2034 w 2244"/>
                <a:gd name="T111" fmla="*/ 455 h 1198"/>
                <a:gd name="T112" fmla="*/ 2027 w 2244"/>
                <a:gd name="T113" fmla="*/ 463 h 1198"/>
                <a:gd name="T114" fmla="*/ 2018 w 2244"/>
                <a:gd name="T115" fmla="*/ 464 h 1198"/>
                <a:gd name="T116" fmla="*/ 1980 w 2244"/>
                <a:gd name="T117" fmla="*/ 472 h 1198"/>
                <a:gd name="T118" fmla="*/ 1992 w 2244"/>
                <a:gd name="T119" fmla="*/ 476 h 1198"/>
                <a:gd name="T120" fmla="*/ 2017 w 2244"/>
                <a:gd name="T121" fmla="*/ 472 h 1198"/>
                <a:gd name="T122" fmla="*/ 2037 w 2244"/>
                <a:gd name="T123" fmla="*/ 463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44" h="1198">
                  <a:moveTo>
                    <a:pt x="2240" y="261"/>
                  </a:moveTo>
                  <a:cubicBezTo>
                    <a:pt x="2240" y="257"/>
                    <a:pt x="2240" y="257"/>
                    <a:pt x="2240" y="257"/>
                  </a:cubicBezTo>
                  <a:cubicBezTo>
                    <a:pt x="2240" y="253"/>
                    <a:pt x="2240" y="253"/>
                    <a:pt x="2240" y="253"/>
                  </a:cubicBezTo>
                  <a:cubicBezTo>
                    <a:pt x="2240" y="246"/>
                    <a:pt x="2240" y="246"/>
                    <a:pt x="2240" y="246"/>
                  </a:cubicBezTo>
                  <a:cubicBezTo>
                    <a:pt x="2236" y="246"/>
                    <a:pt x="2236" y="246"/>
                    <a:pt x="2236" y="246"/>
                  </a:cubicBezTo>
                  <a:cubicBezTo>
                    <a:pt x="2228" y="246"/>
                    <a:pt x="2228" y="246"/>
                    <a:pt x="2228" y="246"/>
                  </a:cubicBezTo>
                  <a:cubicBezTo>
                    <a:pt x="2228" y="242"/>
                    <a:pt x="2228" y="242"/>
                    <a:pt x="2228" y="242"/>
                  </a:cubicBezTo>
                  <a:cubicBezTo>
                    <a:pt x="2224" y="238"/>
                    <a:pt x="2224" y="238"/>
                    <a:pt x="2224" y="238"/>
                  </a:cubicBezTo>
                  <a:cubicBezTo>
                    <a:pt x="2221" y="230"/>
                    <a:pt x="2221" y="230"/>
                    <a:pt x="2221" y="230"/>
                  </a:cubicBezTo>
                  <a:cubicBezTo>
                    <a:pt x="2221" y="222"/>
                    <a:pt x="2221" y="222"/>
                    <a:pt x="2221" y="222"/>
                  </a:cubicBezTo>
                  <a:cubicBezTo>
                    <a:pt x="2221" y="218"/>
                    <a:pt x="2221" y="218"/>
                    <a:pt x="2221" y="218"/>
                  </a:cubicBezTo>
                  <a:cubicBezTo>
                    <a:pt x="2213" y="214"/>
                    <a:pt x="2213" y="214"/>
                    <a:pt x="2213" y="214"/>
                  </a:cubicBezTo>
                  <a:cubicBezTo>
                    <a:pt x="2213" y="140"/>
                    <a:pt x="2213" y="140"/>
                    <a:pt x="2213" y="140"/>
                  </a:cubicBezTo>
                  <a:cubicBezTo>
                    <a:pt x="2189" y="121"/>
                    <a:pt x="2189" y="121"/>
                    <a:pt x="2189" y="121"/>
                  </a:cubicBezTo>
                  <a:cubicBezTo>
                    <a:pt x="2185" y="121"/>
                    <a:pt x="2185" y="121"/>
                    <a:pt x="2185" y="121"/>
                  </a:cubicBezTo>
                  <a:cubicBezTo>
                    <a:pt x="2181" y="128"/>
                    <a:pt x="2181" y="128"/>
                    <a:pt x="2181" y="128"/>
                  </a:cubicBezTo>
                  <a:cubicBezTo>
                    <a:pt x="2170" y="132"/>
                    <a:pt x="2170" y="132"/>
                    <a:pt x="2170" y="132"/>
                  </a:cubicBezTo>
                  <a:cubicBezTo>
                    <a:pt x="2162" y="128"/>
                    <a:pt x="2162" y="128"/>
                    <a:pt x="2162" y="128"/>
                  </a:cubicBezTo>
                  <a:cubicBezTo>
                    <a:pt x="2158" y="121"/>
                    <a:pt x="2158" y="121"/>
                    <a:pt x="2158" y="121"/>
                  </a:cubicBezTo>
                  <a:cubicBezTo>
                    <a:pt x="2150" y="117"/>
                    <a:pt x="2150" y="117"/>
                    <a:pt x="2150" y="117"/>
                  </a:cubicBezTo>
                  <a:cubicBezTo>
                    <a:pt x="2146" y="117"/>
                    <a:pt x="2146" y="117"/>
                    <a:pt x="2146" y="117"/>
                  </a:cubicBezTo>
                  <a:cubicBezTo>
                    <a:pt x="2142" y="121"/>
                    <a:pt x="2142" y="121"/>
                    <a:pt x="2142" y="121"/>
                  </a:cubicBezTo>
                  <a:cubicBezTo>
                    <a:pt x="2111" y="191"/>
                    <a:pt x="2111" y="191"/>
                    <a:pt x="2111" y="191"/>
                  </a:cubicBezTo>
                  <a:cubicBezTo>
                    <a:pt x="2111" y="218"/>
                    <a:pt x="2111" y="218"/>
                    <a:pt x="2111" y="218"/>
                  </a:cubicBezTo>
                  <a:cubicBezTo>
                    <a:pt x="2100" y="226"/>
                    <a:pt x="2100" y="226"/>
                    <a:pt x="2100" y="226"/>
                  </a:cubicBezTo>
                  <a:cubicBezTo>
                    <a:pt x="2100" y="230"/>
                    <a:pt x="2100" y="230"/>
                    <a:pt x="2100" y="230"/>
                  </a:cubicBezTo>
                  <a:cubicBezTo>
                    <a:pt x="2100" y="234"/>
                    <a:pt x="2100" y="234"/>
                    <a:pt x="2100" y="234"/>
                  </a:cubicBezTo>
                  <a:cubicBezTo>
                    <a:pt x="2096" y="234"/>
                    <a:pt x="2096" y="234"/>
                    <a:pt x="2096" y="234"/>
                  </a:cubicBezTo>
                  <a:cubicBezTo>
                    <a:pt x="2096" y="238"/>
                    <a:pt x="2096" y="238"/>
                    <a:pt x="2096" y="238"/>
                  </a:cubicBezTo>
                  <a:cubicBezTo>
                    <a:pt x="2094" y="237"/>
                    <a:pt x="2094" y="237"/>
                    <a:pt x="2094" y="237"/>
                  </a:cubicBezTo>
                  <a:cubicBezTo>
                    <a:pt x="2088" y="234"/>
                    <a:pt x="2088" y="234"/>
                    <a:pt x="2088" y="234"/>
                  </a:cubicBezTo>
                  <a:cubicBezTo>
                    <a:pt x="2080" y="238"/>
                    <a:pt x="2080" y="238"/>
                    <a:pt x="2080" y="238"/>
                  </a:cubicBezTo>
                  <a:cubicBezTo>
                    <a:pt x="2072" y="238"/>
                    <a:pt x="2072" y="238"/>
                    <a:pt x="2072" y="238"/>
                  </a:cubicBezTo>
                  <a:cubicBezTo>
                    <a:pt x="2068" y="242"/>
                    <a:pt x="2068" y="242"/>
                    <a:pt x="2068" y="242"/>
                  </a:cubicBezTo>
                  <a:cubicBezTo>
                    <a:pt x="2067" y="246"/>
                    <a:pt x="2067" y="246"/>
                    <a:pt x="2067" y="246"/>
                  </a:cubicBezTo>
                  <a:cubicBezTo>
                    <a:pt x="2066" y="250"/>
                    <a:pt x="2066" y="250"/>
                    <a:pt x="2066" y="250"/>
                  </a:cubicBezTo>
                  <a:cubicBezTo>
                    <a:pt x="2066" y="252"/>
                    <a:pt x="2066" y="252"/>
                    <a:pt x="2066" y="252"/>
                  </a:cubicBezTo>
                  <a:cubicBezTo>
                    <a:pt x="2065" y="252"/>
                    <a:pt x="2065" y="252"/>
                    <a:pt x="2065" y="252"/>
                  </a:cubicBezTo>
                  <a:cubicBezTo>
                    <a:pt x="2064" y="253"/>
                    <a:pt x="2064" y="253"/>
                    <a:pt x="2064" y="253"/>
                  </a:cubicBezTo>
                  <a:cubicBezTo>
                    <a:pt x="2005" y="253"/>
                    <a:pt x="2005" y="253"/>
                    <a:pt x="2005" y="253"/>
                  </a:cubicBezTo>
                  <a:cubicBezTo>
                    <a:pt x="2003" y="253"/>
                    <a:pt x="2003" y="253"/>
                    <a:pt x="2003" y="253"/>
                  </a:cubicBezTo>
                  <a:cubicBezTo>
                    <a:pt x="1928" y="253"/>
                    <a:pt x="1928" y="253"/>
                    <a:pt x="1928" y="253"/>
                  </a:cubicBezTo>
                  <a:cubicBezTo>
                    <a:pt x="1904" y="273"/>
                    <a:pt x="1904" y="273"/>
                    <a:pt x="1904" y="273"/>
                  </a:cubicBezTo>
                  <a:cubicBezTo>
                    <a:pt x="1898" y="286"/>
                    <a:pt x="1897" y="289"/>
                    <a:pt x="1897" y="289"/>
                  </a:cubicBezTo>
                  <a:cubicBezTo>
                    <a:pt x="1897" y="289"/>
                    <a:pt x="1897" y="289"/>
                    <a:pt x="1897" y="289"/>
                  </a:cubicBezTo>
                  <a:cubicBezTo>
                    <a:pt x="1897" y="289"/>
                    <a:pt x="1897" y="289"/>
                    <a:pt x="1897" y="289"/>
                  </a:cubicBezTo>
                  <a:cubicBezTo>
                    <a:pt x="1881" y="296"/>
                    <a:pt x="1881" y="296"/>
                    <a:pt x="1881" y="296"/>
                  </a:cubicBezTo>
                  <a:cubicBezTo>
                    <a:pt x="1877" y="300"/>
                    <a:pt x="1877" y="300"/>
                    <a:pt x="1877" y="300"/>
                  </a:cubicBezTo>
                  <a:cubicBezTo>
                    <a:pt x="1878" y="300"/>
                    <a:pt x="1878" y="300"/>
                    <a:pt x="1878" y="300"/>
                  </a:cubicBezTo>
                  <a:cubicBezTo>
                    <a:pt x="1877" y="301"/>
                    <a:pt x="1877" y="301"/>
                    <a:pt x="1877" y="301"/>
                  </a:cubicBezTo>
                  <a:cubicBezTo>
                    <a:pt x="1881" y="304"/>
                    <a:pt x="1881" y="304"/>
                    <a:pt x="1881" y="304"/>
                  </a:cubicBezTo>
                  <a:cubicBezTo>
                    <a:pt x="1885" y="304"/>
                    <a:pt x="1885" y="304"/>
                    <a:pt x="1885" y="304"/>
                  </a:cubicBezTo>
                  <a:cubicBezTo>
                    <a:pt x="1885" y="308"/>
                    <a:pt x="1885" y="308"/>
                    <a:pt x="1885" y="308"/>
                  </a:cubicBezTo>
                  <a:cubicBezTo>
                    <a:pt x="1885" y="312"/>
                    <a:pt x="1885" y="312"/>
                    <a:pt x="1885" y="312"/>
                  </a:cubicBezTo>
                  <a:cubicBezTo>
                    <a:pt x="1881" y="312"/>
                    <a:pt x="1881" y="312"/>
                    <a:pt x="1881" y="312"/>
                  </a:cubicBezTo>
                  <a:cubicBezTo>
                    <a:pt x="1881" y="312"/>
                    <a:pt x="1881" y="312"/>
                    <a:pt x="1881" y="312"/>
                  </a:cubicBezTo>
                  <a:cubicBezTo>
                    <a:pt x="1881" y="316"/>
                    <a:pt x="1881" y="316"/>
                    <a:pt x="1881" y="316"/>
                  </a:cubicBezTo>
                  <a:cubicBezTo>
                    <a:pt x="1885" y="320"/>
                    <a:pt x="1885" y="320"/>
                    <a:pt x="1885" y="320"/>
                  </a:cubicBezTo>
                  <a:cubicBezTo>
                    <a:pt x="1885" y="324"/>
                    <a:pt x="1885" y="324"/>
                    <a:pt x="1885" y="324"/>
                  </a:cubicBezTo>
                  <a:cubicBezTo>
                    <a:pt x="1885" y="331"/>
                    <a:pt x="1885" y="331"/>
                    <a:pt x="1885" y="331"/>
                  </a:cubicBezTo>
                  <a:cubicBezTo>
                    <a:pt x="1873" y="331"/>
                    <a:pt x="1873" y="331"/>
                    <a:pt x="1873" y="331"/>
                  </a:cubicBezTo>
                  <a:cubicBezTo>
                    <a:pt x="1861" y="343"/>
                    <a:pt x="1861" y="343"/>
                    <a:pt x="1861" y="343"/>
                  </a:cubicBezTo>
                  <a:cubicBezTo>
                    <a:pt x="1854" y="343"/>
                    <a:pt x="1854" y="343"/>
                    <a:pt x="1854" y="343"/>
                  </a:cubicBezTo>
                  <a:cubicBezTo>
                    <a:pt x="1842" y="343"/>
                    <a:pt x="1842" y="343"/>
                    <a:pt x="1842" y="343"/>
                  </a:cubicBezTo>
                  <a:cubicBezTo>
                    <a:pt x="1838" y="343"/>
                    <a:pt x="1838" y="343"/>
                    <a:pt x="1838" y="343"/>
                  </a:cubicBezTo>
                  <a:cubicBezTo>
                    <a:pt x="1831" y="347"/>
                    <a:pt x="1830" y="347"/>
                    <a:pt x="1830" y="347"/>
                  </a:cubicBezTo>
                  <a:cubicBezTo>
                    <a:pt x="1830" y="347"/>
                    <a:pt x="1830" y="347"/>
                    <a:pt x="1830" y="347"/>
                  </a:cubicBezTo>
                  <a:cubicBezTo>
                    <a:pt x="1826" y="343"/>
                    <a:pt x="1826" y="343"/>
                    <a:pt x="1826" y="343"/>
                  </a:cubicBezTo>
                  <a:cubicBezTo>
                    <a:pt x="1811" y="339"/>
                    <a:pt x="1811" y="339"/>
                    <a:pt x="1811" y="339"/>
                  </a:cubicBezTo>
                  <a:cubicBezTo>
                    <a:pt x="1776" y="346"/>
                    <a:pt x="1773" y="347"/>
                    <a:pt x="1772" y="347"/>
                  </a:cubicBezTo>
                  <a:cubicBezTo>
                    <a:pt x="1772" y="347"/>
                    <a:pt x="1772" y="347"/>
                    <a:pt x="1772" y="347"/>
                  </a:cubicBezTo>
                  <a:cubicBezTo>
                    <a:pt x="1772" y="347"/>
                    <a:pt x="1772" y="347"/>
                    <a:pt x="1772" y="347"/>
                  </a:cubicBezTo>
                  <a:cubicBezTo>
                    <a:pt x="1779" y="370"/>
                    <a:pt x="1779" y="370"/>
                    <a:pt x="1779" y="370"/>
                  </a:cubicBezTo>
                  <a:cubicBezTo>
                    <a:pt x="1772" y="374"/>
                    <a:pt x="1772" y="374"/>
                    <a:pt x="1772" y="374"/>
                  </a:cubicBezTo>
                  <a:cubicBezTo>
                    <a:pt x="1768" y="382"/>
                    <a:pt x="1768" y="382"/>
                    <a:pt x="1768" y="382"/>
                  </a:cubicBezTo>
                  <a:cubicBezTo>
                    <a:pt x="1764" y="382"/>
                    <a:pt x="1764" y="382"/>
                    <a:pt x="1764" y="382"/>
                  </a:cubicBezTo>
                  <a:cubicBezTo>
                    <a:pt x="1741" y="399"/>
                    <a:pt x="1738" y="402"/>
                    <a:pt x="1737" y="402"/>
                  </a:cubicBezTo>
                  <a:cubicBezTo>
                    <a:pt x="1737" y="402"/>
                    <a:pt x="1737" y="402"/>
                    <a:pt x="1737" y="402"/>
                  </a:cubicBezTo>
                  <a:cubicBezTo>
                    <a:pt x="1736" y="402"/>
                    <a:pt x="1736" y="402"/>
                    <a:pt x="1736" y="402"/>
                  </a:cubicBezTo>
                  <a:cubicBezTo>
                    <a:pt x="1735" y="402"/>
                    <a:pt x="1735" y="402"/>
                    <a:pt x="1735" y="402"/>
                  </a:cubicBezTo>
                  <a:cubicBezTo>
                    <a:pt x="1735" y="403"/>
                    <a:pt x="1735" y="403"/>
                    <a:pt x="1735" y="403"/>
                  </a:cubicBezTo>
                  <a:cubicBezTo>
                    <a:pt x="1729" y="403"/>
                    <a:pt x="1729" y="403"/>
                    <a:pt x="1729" y="403"/>
                  </a:cubicBezTo>
                  <a:cubicBezTo>
                    <a:pt x="1728" y="402"/>
                    <a:pt x="1728" y="402"/>
                    <a:pt x="1728" y="402"/>
                  </a:cubicBezTo>
                  <a:cubicBezTo>
                    <a:pt x="1711" y="412"/>
                    <a:pt x="1711" y="412"/>
                    <a:pt x="1711" y="412"/>
                  </a:cubicBezTo>
                  <a:cubicBezTo>
                    <a:pt x="1666" y="437"/>
                    <a:pt x="1666" y="437"/>
                    <a:pt x="1666" y="437"/>
                  </a:cubicBezTo>
                  <a:cubicBezTo>
                    <a:pt x="1655" y="437"/>
                    <a:pt x="1655" y="437"/>
                    <a:pt x="1655" y="437"/>
                  </a:cubicBezTo>
                  <a:cubicBezTo>
                    <a:pt x="1643" y="441"/>
                    <a:pt x="1643" y="441"/>
                    <a:pt x="1643" y="441"/>
                  </a:cubicBezTo>
                  <a:cubicBezTo>
                    <a:pt x="1627" y="437"/>
                    <a:pt x="1627" y="437"/>
                    <a:pt x="1627" y="437"/>
                  </a:cubicBezTo>
                  <a:cubicBezTo>
                    <a:pt x="1619" y="437"/>
                    <a:pt x="1619" y="437"/>
                    <a:pt x="1619" y="437"/>
                  </a:cubicBezTo>
                  <a:cubicBezTo>
                    <a:pt x="1612" y="429"/>
                    <a:pt x="1612" y="429"/>
                    <a:pt x="1612" y="429"/>
                  </a:cubicBezTo>
                  <a:cubicBezTo>
                    <a:pt x="1604" y="425"/>
                    <a:pt x="1604" y="425"/>
                    <a:pt x="1604" y="425"/>
                  </a:cubicBezTo>
                  <a:cubicBezTo>
                    <a:pt x="1616" y="413"/>
                    <a:pt x="1616" y="413"/>
                    <a:pt x="1616" y="413"/>
                  </a:cubicBezTo>
                  <a:cubicBezTo>
                    <a:pt x="1616" y="406"/>
                    <a:pt x="1616" y="406"/>
                    <a:pt x="1616" y="406"/>
                  </a:cubicBezTo>
                  <a:cubicBezTo>
                    <a:pt x="1619" y="398"/>
                    <a:pt x="1619" y="398"/>
                    <a:pt x="1619" y="398"/>
                  </a:cubicBezTo>
                  <a:cubicBezTo>
                    <a:pt x="1619" y="394"/>
                    <a:pt x="1619" y="394"/>
                    <a:pt x="1619" y="394"/>
                  </a:cubicBezTo>
                  <a:cubicBezTo>
                    <a:pt x="1623" y="394"/>
                    <a:pt x="1623" y="394"/>
                    <a:pt x="1623" y="394"/>
                  </a:cubicBezTo>
                  <a:cubicBezTo>
                    <a:pt x="1623" y="386"/>
                    <a:pt x="1623" y="386"/>
                    <a:pt x="1623" y="386"/>
                  </a:cubicBezTo>
                  <a:cubicBezTo>
                    <a:pt x="1623" y="382"/>
                    <a:pt x="1623" y="382"/>
                    <a:pt x="1623" y="382"/>
                  </a:cubicBezTo>
                  <a:cubicBezTo>
                    <a:pt x="1627" y="378"/>
                    <a:pt x="1627" y="378"/>
                    <a:pt x="1627" y="378"/>
                  </a:cubicBezTo>
                  <a:cubicBezTo>
                    <a:pt x="1635" y="378"/>
                    <a:pt x="1635" y="378"/>
                    <a:pt x="1635" y="378"/>
                  </a:cubicBezTo>
                  <a:cubicBezTo>
                    <a:pt x="1643" y="355"/>
                    <a:pt x="1643" y="355"/>
                    <a:pt x="1643" y="355"/>
                  </a:cubicBezTo>
                  <a:cubicBezTo>
                    <a:pt x="1639" y="359"/>
                    <a:pt x="1639" y="359"/>
                    <a:pt x="1639" y="359"/>
                  </a:cubicBezTo>
                  <a:cubicBezTo>
                    <a:pt x="1639" y="355"/>
                    <a:pt x="1639" y="355"/>
                    <a:pt x="1639" y="355"/>
                  </a:cubicBezTo>
                  <a:cubicBezTo>
                    <a:pt x="1635" y="347"/>
                    <a:pt x="1635" y="347"/>
                    <a:pt x="1635" y="347"/>
                  </a:cubicBezTo>
                  <a:cubicBezTo>
                    <a:pt x="1635" y="324"/>
                    <a:pt x="1635" y="324"/>
                    <a:pt x="1635" y="324"/>
                  </a:cubicBezTo>
                  <a:cubicBezTo>
                    <a:pt x="1623" y="300"/>
                    <a:pt x="1623" y="300"/>
                    <a:pt x="1623" y="300"/>
                  </a:cubicBezTo>
                  <a:cubicBezTo>
                    <a:pt x="1616" y="304"/>
                    <a:pt x="1616" y="304"/>
                    <a:pt x="1616" y="304"/>
                  </a:cubicBezTo>
                  <a:cubicBezTo>
                    <a:pt x="1604" y="308"/>
                    <a:pt x="1604" y="308"/>
                    <a:pt x="1604" y="308"/>
                  </a:cubicBezTo>
                  <a:cubicBezTo>
                    <a:pt x="1600" y="320"/>
                    <a:pt x="1600" y="320"/>
                    <a:pt x="1600" y="320"/>
                  </a:cubicBezTo>
                  <a:cubicBezTo>
                    <a:pt x="1588" y="324"/>
                    <a:pt x="1588" y="324"/>
                    <a:pt x="1588" y="324"/>
                  </a:cubicBezTo>
                  <a:cubicBezTo>
                    <a:pt x="1584" y="324"/>
                    <a:pt x="1584" y="324"/>
                    <a:pt x="1584" y="324"/>
                  </a:cubicBezTo>
                  <a:cubicBezTo>
                    <a:pt x="1580" y="320"/>
                    <a:pt x="1580" y="320"/>
                    <a:pt x="1580" y="320"/>
                  </a:cubicBezTo>
                  <a:cubicBezTo>
                    <a:pt x="1588" y="308"/>
                    <a:pt x="1588" y="308"/>
                    <a:pt x="1588" y="308"/>
                  </a:cubicBezTo>
                  <a:cubicBezTo>
                    <a:pt x="1596" y="300"/>
                    <a:pt x="1596" y="300"/>
                    <a:pt x="1596" y="300"/>
                  </a:cubicBezTo>
                  <a:cubicBezTo>
                    <a:pt x="1600" y="292"/>
                    <a:pt x="1600" y="292"/>
                    <a:pt x="1600" y="292"/>
                  </a:cubicBezTo>
                  <a:cubicBezTo>
                    <a:pt x="1604" y="289"/>
                    <a:pt x="1604" y="289"/>
                    <a:pt x="1604" y="289"/>
                  </a:cubicBezTo>
                  <a:cubicBezTo>
                    <a:pt x="1608" y="285"/>
                    <a:pt x="1608" y="285"/>
                    <a:pt x="1608" y="285"/>
                  </a:cubicBezTo>
                  <a:cubicBezTo>
                    <a:pt x="1604" y="261"/>
                    <a:pt x="1604" y="261"/>
                    <a:pt x="1604" y="261"/>
                  </a:cubicBezTo>
                  <a:cubicBezTo>
                    <a:pt x="1600" y="257"/>
                    <a:pt x="1600" y="257"/>
                    <a:pt x="1600" y="257"/>
                  </a:cubicBezTo>
                  <a:cubicBezTo>
                    <a:pt x="1600" y="253"/>
                    <a:pt x="1600" y="253"/>
                    <a:pt x="1600" y="253"/>
                  </a:cubicBezTo>
                  <a:cubicBezTo>
                    <a:pt x="1604" y="249"/>
                    <a:pt x="1604" y="249"/>
                    <a:pt x="1604" y="249"/>
                  </a:cubicBezTo>
                  <a:cubicBezTo>
                    <a:pt x="1600" y="238"/>
                    <a:pt x="1600" y="238"/>
                    <a:pt x="1600" y="238"/>
                  </a:cubicBezTo>
                  <a:cubicBezTo>
                    <a:pt x="1596" y="234"/>
                    <a:pt x="1596" y="234"/>
                    <a:pt x="1596" y="234"/>
                  </a:cubicBezTo>
                  <a:cubicBezTo>
                    <a:pt x="1584" y="230"/>
                    <a:pt x="1584" y="230"/>
                    <a:pt x="1584" y="230"/>
                  </a:cubicBezTo>
                  <a:cubicBezTo>
                    <a:pt x="1580" y="226"/>
                    <a:pt x="1580" y="226"/>
                    <a:pt x="1580" y="226"/>
                  </a:cubicBezTo>
                  <a:cubicBezTo>
                    <a:pt x="1577" y="226"/>
                    <a:pt x="1577" y="226"/>
                    <a:pt x="1577" y="226"/>
                  </a:cubicBezTo>
                  <a:cubicBezTo>
                    <a:pt x="1569" y="218"/>
                    <a:pt x="1569" y="218"/>
                    <a:pt x="1569" y="218"/>
                  </a:cubicBezTo>
                  <a:cubicBezTo>
                    <a:pt x="1565" y="214"/>
                    <a:pt x="1565" y="214"/>
                    <a:pt x="1565" y="214"/>
                  </a:cubicBezTo>
                  <a:cubicBezTo>
                    <a:pt x="1557" y="218"/>
                    <a:pt x="1557" y="218"/>
                    <a:pt x="1557" y="218"/>
                  </a:cubicBezTo>
                  <a:cubicBezTo>
                    <a:pt x="1557" y="214"/>
                    <a:pt x="1557" y="214"/>
                    <a:pt x="1557" y="214"/>
                  </a:cubicBezTo>
                  <a:cubicBezTo>
                    <a:pt x="1549" y="214"/>
                    <a:pt x="1549" y="214"/>
                    <a:pt x="1549" y="214"/>
                  </a:cubicBezTo>
                  <a:cubicBezTo>
                    <a:pt x="1541" y="214"/>
                    <a:pt x="1541" y="214"/>
                    <a:pt x="1541" y="214"/>
                  </a:cubicBezTo>
                  <a:cubicBezTo>
                    <a:pt x="1537" y="218"/>
                    <a:pt x="1537" y="218"/>
                    <a:pt x="1537" y="218"/>
                  </a:cubicBezTo>
                  <a:cubicBezTo>
                    <a:pt x="1537" y="226"/>
                    <a:pt x="1537" y="226"/>
                    <a:pt x="1537" y="226"/>
                  </a:cubicBezTo>
                  <a:cubicBezTo>
                    <a:pt x="1541" y="230"/>
                    <a:pt x="1541" y="230"/>
                    <a:pt x="1541" y="230"/>
                  </a:cubicBezTo>
                  <a:cubicBezTo>
                    <a:pt x="1541" y="234"/>
                    <a:pt x="1541" y="234"/>
                    <a:pt x="1541" y="234"/>
                  </a:cubicBezTo>
                  <a:cubicBezTo>
                    <a:pt x="1526" y="238"/>
                    <a:pt x="1526" y="238"/>
                    <a:pt x="1526" y="238"/>
                  </a:cubicBezTo>
                  <a:cubicBezTo>
                    <a:pt x="1522" y="257"/>
                    <a:pt x="1522" y="257"/>
                    <a:pt x="1522" y="257"/>
                  </a:cubicBezTo>
                  <a:cubicBezTo>
                    <a:pt x="1518" y="257"/>
                    <a:pt x="1518" y="257"/>
                    <a:pt x="1518" y="257"/>
                  </a:cubicBezTo>
                  <a:cubicBezTo>
                    <a:pt x="1518" y="261"/>
                    <a:pt x="1518" y="261"/>
                    <a:pt x="1518" y="261"/>
                  </a:cubicBezTo>
                  <a:cubicBezTo>
                    <a:pt x="1514" y="249"/>
                    <a:pt x="1514" y="249"/>
                    <a:pt x="1514" y="249"/>
                  </a:cubicBezTo>
                  <a:cubicBezTo>
                    <a:pt x="1514" y="246"/>
                    <a:pt x="1514" y="246"/>
                    <a:pt x="1514" y="246"/>
                  </a:cubicBezTo>
                  <a:cubicBezTo>
                    <a:pt x="1510" y="249"/>
                    <a:pt x="1510" y="249"/>
                    <a:pt x="1510" y="249"/>
                  </a:cubicBezTo>
                  <a:cubicBezTo>
                    <a:pt x="1506" y="253"/>
                    <a:pt x="1506" y="253"/>
                    <a:pt x="1506" y="253"/>
                  </a:cubicBezTo>
                  <a:cubicBezTo>
                    <a:pt x="1498" y="257"/>
                    <a:pt x="1498" y="257"/>
                    <a:pt x="1498" y="257"/>
                  </a:cubicBezTo>
                  <a:cubicBezTo>
                    <a:pt x="1495" y="265"/>
                    <a:pt x="1495" y="265"/>
                    <a:pt x="1495" y="265"/>
                  </a:cubicBezTo>
                  <a:cubicBezTo>
                    <a:pt x="1491" y="269"/>
                    <a:pt x="1491" y="269"/>
                    <a:pt x="1491" y="269"/>
                  </a:cubicBezTo>
                  <a:cubicBezTo>
                    <a:pt x="1491" y="292"/>
                    <a:pt x="1491" y="292"/>
                    <a:pt x="1491" y="292"/>
                  </a:cubicBezTo>
                  <a:cubicBezTo>
                    <a:pt x="1487" y="296"/>
                    <a:pt x="1487" y="296"/>
                    <a:pt x="1487" y="296"/>
                  </a:cubicBezTo>
                  <a:cubicBezTo>
                    <a:pt x="1479" y="324"/>
                    <a:pt x="1479" y="324"/>
                    <a:pt x="1479" y="324"/>
                  </a:cubicBezTo>
                  <a:cubicBezTo>
                    <a:pt x="1491" y="355"/>
                    <a:pt x="1491" y="355"/>
                    <a:pt x="1491" y="355"/>
                  </a:cubicBezTo>
                  <a:cubicBezTo>
                    <a:pt x="1491" y="378"/>
                    <a:pt x="1491" y="378"/>
                    <a:pt x="1491" y="378"/>
                  </a:cubicBezTo>
                  <a:cubicBezTo>
                    <a:pt x="1475" y="417"/>
                    <a:pt x="1475" y="417"/>
                    <a:pt x="1475" y="417"/>
                  </a:cubicBezTo>
                  <a:cubicBezTo>
                    <a:pt x="1463" y="425"/>
                    <a:pt x="1463" y="425"/>
                    <a:pt x="1463" y="425"/>
                  </a:cubicBezTo>
                  <a:cubicBezTo>
                    <a:pt x="1456" y="429"/>
                    <a:pt x="1456" y="429"/>
                    <a:pt x="1456" y="429"/>
                  </a:cubicBezTo>
                  <a:cubicBezTo>
                    <a:pt x="1452" y="429"/>
                    <a:pt x="1452" y="429"/>
                    <a:pt x="1452" y="429"/>
                  </a:cubicBezTo>
                  <a:cubicBezTo>
                    <a:pt x="1444" y="425"/>
                    <a:pt x="1444" y="425"/>
                    <a:pt x="1444" y="425"/>
                  </a:cubicBezTo>
                  <a:cubicBezTo>
                    <a:pt x="1437" y="409"/>
                    <a:pt x="1437" y="409"/>
                    <a:pt x="1437" y="409"/>
                  </a:cubicBezTo>
                  <a:cubicBezTo>
                    <a:pt x="1436" y="409"/>
                    <a:pt x="1436" y="409"/>
                    <a:pt x="1436" y="409"/>
                  </a:cubicBezTo>
                  <a:cubicBezTo>
                    <a:pt x="1436" y="407"/>
                    <a:pt x="1436" y="407"/>
                    <a:pt x="1436" y="407"/>
                  </a:cubicBezTo>
                  <a:cubicBezTo>
                    <a:pt x="1432" y="398"/>
                    <a:pt x="1432" y="398"/>
                    <a:pt x="1432" y="398"/>
                  </a:cubicBezTo>
                  <a:cubicBezTo>
                    <a:pt x="1428" y="351"/>
                    <a:pt x="1428" y="351"/>
                    <a:pt x="1428" y="351"/>
                  </a:cubicBezTo>
                  <a:cubicBezTo>
                    <a:pt x="1428" y="347"/>
                    <a:pt x="1428" y="347"/>
                    <a:pt x="1428" y="347"/>
                  </a:cubicBezTo>
                  <a:cubicBezTo>
                    <a:pt x="1459" y="246"/>
                    <a:pt x="1459" y="246"/>
                    <a:pt x="1459" y="246"/>
                  </a:cubicBezTo>
                  <a:cubicBezTo>
                    <a:pt x="1459" y="238"/>
                    <a:pt x="1459" y="238"/>
                    <a:pt x="1459" y="238"/>
                  </a:cubicBezTo>
                  <a:cubicBezTo>
                    <a:pt x="1448" y="249"/>
                    <a:pt x="1448" y="249"/>
                    <a:pt x="1448" y="249"/>
                  </a:cubicBezTo>
                  <a:cubicBezTo>
                    <a:pt x="1448" y="261"/>
                    <a:pt x="1448" y="261"/>
                    <a:pt x="1448" y="261"/>
                  </a:cubicBezTo>
                  <a:cubicBezTo>
                    <a:pt x="1440" y="261"/>
                    <a:pt x="1440" y="261"/>
                    <a:pt x="1440" y="261"/>
                  </a:cubicBezTo>
                  <a:cubicBezTo>
                    <a:pt x="1424" y="277"/>
                    <a:pt x="1424" y="277"/>
                    <a:pt x="1424" y="277"/>
                  </a:cubicBezTo>
                  <a:cubicBezTo>
                    <a:pt x="1424" y="273"/>
                    <a:pt x="1424" y="273"/>
                    <a:pt x="1424" y="273"/>
                  </a:cubicBezTo>
                  <a:cubicBezTo>
                    <a:pt x="1431" y="263"/>
                    <a:pt x="1431" y="263"/>
                    <a:pt x="1431" y="263"/>
                  </a:cubicBezTo>
                  <a:cubicBezTo>
                    <a:pt x="1432" y="261"/>
                    <a:pt x="1432" y="261"/>
                    <a:pt x="1432" y="261"/>
                  </a:cubicBezTo>
                  <a:cubicBezTo>
                    <a:pt x="1436" y="253"/>
                    <a:pt x="1436" y="253"/>
                    <a:pt x="1436" y="253"/>
                  </a:cubicBezTo>
                  <a:cubicBezTo>
                    <a:pt x="1463" y="210"/>
                    <a:pt x="1463" y="210"/>
                    <a:pt x="1463" y="210"/>
                  </a:cubicBezTo>
                  <a:cubicBezTo>
                    <a:pt x="1467" y="210"/>
                    <a:pt x="1467" y="210"/>
                    <a:pt x="1467" y="210"/>
                  </a:cubicBezTo>
                  <a:cubicBezTo>
                    <a:pt x="1471" y="210"/>
                    <a:pt x="1471" y="210"/>
                    <a:pt x="1471" y="210"/>
                  </a:cubicBezTo>
                  <a:cubicBezTo>
                    <a:pt x="1479" y="207"/>
                    <a:pt x="1479" y="207"/>
                    <a:pt x="1479" y="207"/>
                  </a:cubicBezTo>
                  <a:cubicBezTo>
                    <a:pt x="1475" y="218"/>
                    <a:pt x="1475" y="218"/>
                    <a:pt x="1475" y="218"/>
                  </a:cubicBezTo>
                  <a:cubicBezTo>
                    <a:pt x="1479" y="218"/>
                    <a:pt x="1479" y="218"/>
                    <a:pt x="1479" y="218"/>
                  </a:cubicBezTo>
                  <a:cubicBezTo>
                    <a:pt x="1495" y="207"/>
                    <a:pt x="1495" y="207"/>
                    <a:pt x="1495" y="207"/>
                  </a:cubicBezTo>
                  <a:cubicBezTo>
                    <a:pt x="1514" y="199"/>
                    <a:pt x="1514" y="199"/>
                    <a:pt x="1514" y="199"/>
                  </a:cubicBezTo>
                  <a:cubicBezTo>
                    <a:pt x="1518" y="195"/>
                    <a:pt x="1518" y="195"/>
                    <a:pt x="1518" y="195"/>
                  </a:cubicBezTo>
                  <a:cubicBezTo>
                    <a:pt x="1526" y="195"/>
                    <a:pt x="1526" y="195"/>
                    <a:pt x="1526" y="195"/>
                  </a:cubicBezTo>
                  <a:cubicBezTo>
                    <a:pt x="1537" y="195"/>
                    <a:pt x="1537" y="195"/>
                    <a:pt x="1537" y="195"/>
                  </a:cubicBezTo>
                  <a:cubicBezTo>
                    <a:pt x="1545" y="199"/>
                    <a:pt x="1545" y="199"/>
                    <a:pt x="1545" y="199"/>
                  </a:cubicBezTo>
                  <a:cubicBezTo>
                    <a:pt x="1549" y="203"/>
                    <a:pt x="1549" y="203"/>
                    <a:pt x="1549" y="203"/>
                  </a:cubicBezTo>
                  <a:cubicBezTo>
                    <a:pt x="1553" y="203"/>
                    <a:pt x="1553" y="203"/>
                    <a:pt x="1553" y="203"/>
                  </a:cubicBezTo>
                  <a:cubicBezTo>
                    <a:pt x="1557" y="199"/>
                    <a:pt x="1557" y="199"/>
                    <a:pt x="1557" y="199"/>
                  </a:cubicBezTo>
                  <a:cubicBezTo>
                    <a:pt x="1557" y="195"/>
                    <a:pt x="1557" y="195"/>
                    <a:pt x="1557" y="195"/>
                  </a:cubicBezTo>
                  <a:cubicBezTo>
                    <a:pt x="1561" y="199"/>
                    <a:pt x="1561" y="199"/>
                    <a:pt x="1561" y="199"/>
                  </a:cubicBezTo>
                  <a:cubicBezTo>
                    <a:pt x="1565" y="203"/>
                    <a:pt x="1565" y="203"/>
                    <a:pt x="1565" y="203"/>
                  </a:cubicBezTo>
                  <a:cubicBezTo>
                    <a:pt x="1580" y="199"/>
                    <a:pt x="1580" y="199"/>
                    <a:pt x="1580" y="199"/>
                  </a:cubicBezTo>
                  <a:cubicBezTo>
                    <a:pt x="1580" y="195"/>
                    <a:pt x="1580" y="195"/>
                    <a:pt x="1580" y="195"/>
                  </a:cubicBezTo>
                  <a:cubicBezTo>
                    <a:pt x="1577" y="195"/>
                    <a:pt x="1577" y="195"/>
                    <a:pt x="1577" y="195"/>
                  </a:cubicBezTo>
                  <a:cubicBezTo>
                    <a:pt x="1573" y="191"/>
                    <a:pt x="1573" y="191"/>
                    <a:pt x="1573" y="191"/>
                  </a:cubicBezTo>
                  <a:cubicBezTo>
                    <a:pt x="1569" y="187"/>
                    <a:pt x="1569" y="187"/>
                    <a:pt x="1569" y="187"/>
                  </a:cubicBezTo>
                  <a:cubicBezTo>
                    <a:pt x="1569" y="179"/>
                    <a:pt x="1569" y="179"/>
                    <a:pt x="1569" y="179"/>
                  </a:cubicBezTo>
                  <a:cubicBezTo>
                    <a:pt x="1569" y="175"/>
                    <a:pt x="1569" y="175"/>
                    <a:pt x="1569" y="175"/>
                  </a:cubicBezTo>
                  <a:cubicBezTo>
                    <a:pt x="1569" y="171"/>
                    <a:pt x="1569" y="171"/>
                    <a:pt x="1569" y="171"/>
                  </a:cubicBezTo>
                  <a:cubicBezTo>
                    <a:pt x="1565" y="171"/>
                    <a:pt x="1565" y="171"/>
                    <a:pt x="1565" y="171"/>
                  </a:cubicBezTo>
                  <a:cubicBezTo>
                    <a:pt x="1549" y="171"/>
                    <a:pt x="1549" y="171"/>
                    <a:pt x="1549" y="171"/>
                  </a:cubicBezTo>
                  <a:cubicBezTo>
                    <a:pt x="1537" y="168"/>
                    <a:pt x="1537" y="168"/>
                    <a:pt x="1537" y="168"/>
                  </a:cubicBezTo>
                  <a:cubicBezTo>
                    <a:pt x="1537" y="160"/>
                    <a:pt x="1537" y="160"/>
                    <a:pt x="1537" y="160"/>
                  </a:cubicBezTo>
                  <a:cubicBezTo>
                    <a:pt x="1537" y="156"/>
                    <a:pt x="1537" y="156"/>
                    <a:pt x="1537" y="156"/>
                  </a:cubicBezTo>
                  <a:cubicBezTo>
                    <a:pt x="1530" y="156"/>
                    <a:pt x="1530" y="156"/>
                    <a:pt x="1530" y="156"/>
                  </a:cubicBezTo>
                  <a:cubicBezTo>
                    <a:pt x="1526" y="160"/>
                    <a:pt x="1526" y="160"/>
                    <a:pt x="1526" y="160"/>
                  </a:cubicBezTo>
                  <a:cubicBezTo>
                    <a:pt x="1495" y="160"/>
                    <a:pt x="1495" y="160"/>
                    <a:pt x="1495" y="160"/>
                  </a:cubicBezTo>
                  <a:cubicBezTo>
                    <a:pt x="1483" y="168"/>
                    <a:pt x="1483" y="168"/>
                    <a:pt x="1483" y="168"/>
                  </a:cubicBezTo>
                  <a:cubicBezTo>
                    <a:pt x="1479" y="171"/>
                    <a:pt x="1479" y="171"/>
                    <a:pt x="1479" y="171"/>
                  </a:cubicBezTo>
                  <a:cubicBezTo>
                    <a:pt x="1475" y="171"/>
                    <a:pt x="1475" y="171"/>
                    <a:pt x="1475" y="171"/>
                  </a:cubicBezTo>
                  <a:cubicBezTo>
                    <a:pt x="1456" y="171"/>
                    <a:pt x="1456" y="171"/>
                    <a:pt x="1456" y="171"/>
                  </a:cubicBezTo>
                  <a:cubicBezTo>
                    <a:pt x="1452" y="171"/>
                    <a:pt x="1452" y="171"/>
                    <a:pt x="1452" y="171"/>
                  </a:cubicBezTo>
                  <a:cubicBezTo>
                    <a:pt x="1440" y="156"/>
                    <a:pt x="1440" y="156"/>
                    <a:pt x="1440" y="156"/>
                  </a:cubicBezTo>
                  <a:cubicBezTo>
                    <a:pt x="1424" y="148"/>
                    <a:pt x="1424" y="148"/>
                    <a:pt x="1424" y="148"/>
                  </a:cubicBezTo>
                  <a:cubicBezTo>
                    <a:pt x="1416" y="152"/>
                    <a:pt x="1416" y="152"/>
                    <a:pt x="1416" y="152"/>
                  </a:cubicBezTo>
                  <a:cubicBezTo>
                    <a:pt x="1413" y="148"/>
                    <a:pt x="1413" y="148"/>
                    <a:pt x="1413" y="148"/>
                  </a:cubicBezTo>
                  <a:cubicBezTo>
                    <a:pt x="1405" y="156"/>
                    <a:pt x="1405" y="156"/>
                    <a:pt x="1405" y="156"/>
                  </a:cubicBezTo>
                  <a:cubicBezTo>
                    <a:pt x="1405" y="144"/>
                    <a:pt x="1405" y="144"/>
                    <a:pt x="1405" y="144"/>
                  </a:cubicBezTo>
                  <a:cubicBezTo>
                    <a:pt x="1409" y="140"/>
                    <a:pt x="1409" y="140"/>
                    <a:pt x="1409" y="140"/>
                  </a:cubicBezTo>
                  <a:cubicBezTo>
                    <a:pt x="1413" y="136"/>
                    <a:pt x="1413" y="136"/>
                    <a:pt x="1413" y="136"/>
                  </a:cubicBezTo>
                  <a:cubicBezTo>
                    <a:pt x="1424" y="121"/>
                    <a:pt x="1424" y="121"/>
                    <a:pt x="1424" y="121"/>
                  </a:cubicBezTo>
                  <a:cubicBezTo>
                    <a:pt x="1432" y="117"/>
                    <a:pt x="1432" y="117"/>
                    <a:pt x="1432" y="117"/>
                  </a:cubicBezTo>
                  <a:cubicBezTo>
                    <a:pt x="1432" y="113"/>
                    <a:pt x="1432" y="113"/>
                    <a:pt x="1432" y="113"/>
                  </a:cubicBezTo>
                  <a:cubicBezTo>
                    <a:pt x="1424" y="113"/>
                    <a:pt x="1424" y="113"/>
                    <a:pt x="1424" y="113"/>
                  </a:cubicBezTo>
                  <a:cubicBezTo>
                    <a:pt x="1409" y="121"/>
                    <a:pt x="1409" y="121"/>
                    <a:pt x="1409" y="121"/>
                  </a:cubicBezTo>
                  <a:cubicBezTo>
                    <a:pt x="1374" y="148"/>
                    <a:pt x="1374" y="148"/>
                    <a:pt x="1374" y="148"/>
                  </a:cubicBezTo>
                  <a:cubicBezTo>
                    <a:pt x="1354" y="156"/>
                    <a:pt x="1354" y="156"/>
                    <a:pt x="1354" y="156"/>
                  </a:cubicBezTo>
                  <a:cubicBezTo>
                    <a:pt x="1338" y="164"/>
                    <a:pt x="1338" y="164"/>
                    <a:pt x="1338" y="164"/>
                  </a:cubicBezTo>
                  <a:cubicBezTo>
                    <a:pt x="1333" y="164"/>
                    <a:pt x="1333" y="164"/>
                    <a:pt x="1333" y="164"/>
                  </a:cubicBezTo>
                  <a:cubicBezTo>
                    <a:pt x="1315" y="164"/>
                    <a:pt x="1315" y="164"/>
                    <a:pt x="1315" y="164"/>
                  </a:cubicBezTo>
                  <a:cubicBezTo>
                    <a:pt x="1315" y="168"/>
                    <a:pt x="1315" y="168"/>
                    <a:pt x="1315" y="168"/>
                  </a:cubicBezTo>
                  <a:cubicBezTo>
                    <a:pt x="1311" y="164"/>
                    <a:pt x="1311" y="164"/>
                    <a:pt x="1311" y="164"/>
                  </a:cubicBezTo>
                  <a:cubicBezTo>
                    <a:pt x="1315" y="156"/>
                    <a:pt x="1315" y="156"/>
                    <a:pt x="1315" y="156"/>
                  </a:cubicBezTo>
                  <a:cubicBezTo>
                    <a:pt x="1315" y="148"/>
                    <a:pt x="1315" y="148"/>
                    <a:pt x="1315" y="148"/>
                  </a:cubicBezTo>
                  <a:cubicBezTo>
                    <a:pt x="1311" y="144"/>
                    <a:pt x="1311" y="144"/>
                    <a:pt x="1311" y="144"/>
                  </a:cubicBezTo>
                  <a:cubicBezTo>
                    <a:pt x="1284" y="164"/>
                    <a:pt x="1284" y="164"/>
                    <a:pt x="1284" y="164"/>
                  </a:cubicBezTo>
                  <a:cubicBezTo>
                    <a:pt x="1276" y="164"/>
                    <a:pt x="1276" y="164"/>
                    <a:pt x="1276" y="164"/>
                  </a:cubicBezTo>
                  <a:cubicBezTo>
                    <a:pt x="1268" y="164"/>
                    <a:pt x="1268" y="164"/>
                    <a:pt x="1268" y="164"/>
                  </a:cubicBezTo>
                  <a:cubicBezTo>
                    <a:pt x="1265" y="160"/>
                    <a:pt x="1265" y="160"/>
                    <a:pt x="1265" y="160"/>
                  </a:cubicBezTo>
                  <a:cubicBezTo>
                    <a:pt x="1264" y="160"/>
                    <a:pt x="1264" y="160"/>
                    <a:pt x="1264" y="160"/>
                  </a:cubicBezTo>
                  <a:cubicBezTo>
                    <a:pt x="1327" y="105"/>
                    <a:pt x="1327" y="105"/>
                    <a:pt x="1327" y="105"/>
                  </a:cubicBezTo>
                  <a:cubicBezTo>
                    <a:pt x="1342" y="101"/>
                    <a:pt x="1342" y="101"/>
                    <a:pt x="1342" y="101"/>
                  </a:cubicBezTo>
                  <a:cubicBezTo>
                    <a:pt x="1346" y="93"/>
                    <a:pt x="1346" y="93"/>
                    <a:pt x="1346" y="93"/>
                  </a:cubicBezTo>
                  <a:cubicBezTo>
                    <a:pt x="1358" y="86"/>
                    <a:pt x="1358" y="86"/>
                    <a:pt x="1358" y="86"/>
                  </a:cubicBezTo>
                  <a:cubicBezTo>
                    <a:pt x="1354" y="86"/>
                    <a:pt x="1354" y="86"/>
                    <a:pt x="1354" y="86"/>
                  </a:cubicBezTo>
                  <a:cubicBezTo>
                    <a:pt x="1342" y="82"/>
                    <a:pt x="1342" y="82"/>
                    <a:pt x="1342" y="82"/>
                  </a:cubicBezTo>
                  <a:cubicBezTo>
                    <a:pt x="1327" y="78"/>
                    <a:pt x="1327" y="78"/>
                    <a:pt x="1327" y="78"/>
                  </a:cubicBezTo>
                  <a:cubicBezTo>
                    <a:pt x="1315" y="74"/>
                    <a:pt x="1315" y="74"/>
                    <a:pt x="1315" y="74"/>
                  </a:cubicBezTo>
                  <a:cubicBezTo>
                    <a:pt x="1307" y="78"/>
                    <a:pt x="1307" y="78"/>
                    <a:pt x="1307" y="78"/>
                  </a:cubicBezTo>
                  <a:cubicBezTo>
                    <a:pt x="1299" y="82"/>
                    <a:pt x="1299" y="82"/>
                    <a:pt x="1299" y="82"/>
                  </a:cubicBezTo>
                  <a:cubicBezTo>
                    <a:pt x="1292" y="82"/>
                    <a:pt x="1292" y="82"/>
                    <a:pt x="1292" y="82"/>
                  </a:cubicBezTo>
                  <a:cubicBezTo>
                    <a:pt x="1284" y="78"/>
                    <a:pt x="1284" y="78"/>
                    <a:pt x="1284" y="78"/>
                  </a:cubicBezTo>
                  <a:cubicBezTo>
                    <a:pt x="1280" y="70"/>
                    <a:pt x="1280" y="70"/>
                    <a:pt x="1280" y="70"/>
                  </a:cubicBezTo>
                  <a:cubicBezTo>
                    <a:pt x="1256" y="58"/>
                    <a:pt x="1256" y="58"/>
                    <a:pt x="1256" y="58"/>
                  </a:cubicBezTo>
                  <a:cubicBezTo>
                    <a:pt x="1253" y="54"/>
                    <a:pt x="1253" y="54"/>
                    <a:pt x="1253" y="54"/>
                  </a:cubicBezTo>
                  <a:cubicBezTo>
                    <a:pt x="1237" y="47"/>
                    <a:pt x="1237" y="47"/>
                    <a:pt x="1237" y="47"/>
                  </a:cubicBezTo>
                  <a:cubicBezTo>
                    <a:pt x="1221" y="47"/>
                    <a:pt x="1221" y="47"/>
                    <a:pt x="1221" y="47"/>
                  </a:cubicBezTo>
                  <a:cubicBezTo>
                    <a:pt x="1214" y="50"/>
                    <a:pt x="1214" y="50"/>
                    <a:pt x="1214" y="50"/>
                  </a:cubicBezTo>
                  <a:cubicBezTo>
                    <a:pt x="1206" y="50"/>
                    <a:pt x="1206" y="50"/>
                    <a:pt x="1206" y="50"/>
                  </a:cubicBezTo>
                  <a:cubicBezTo>
                    <a:pt x="1202" y="50"/>
                    <a:pt x="1202" y="50"/>
                    <a:pt x="1202" y="50"/>
                  </a:cubicBezTo>
                  <a:cubicBezTo>
                    <a:pt x="1202" y="47"/>
                    <a:pt x="1202" y="47"/>
                    <a:pt x="1202" y="47"/>
                  </a:cubicBezTo>
                  <a:cubicBezTo>
                    <a:pt x="1186" y="43"/>
                    <a:pt x="1186" y="43"/>
                    <a:pt x="1186" y="43"/>
                  </a:cubicBezTo>
                  <a:cubicBezTo>
                    <a:pt x="1178" y="43"/>
                    <a:pt x="1178" y="43"/>
                    <a:pt x="1178" y="43"/>
                  </a:cubicBezTo>
                  <a:cubicBezTo>
                    <a:pt x="1174" y="43"/>
                    <a:pt x="1174" y="43"/>
                    <a:pt x="1174" y="43"/>
                  </a:cubicBezTo>
                  <a:cubicBezTo>
                    <a:pt x="1171" y="43"/>
                    <a:pt x="1171" y="43"/>
                    <a:pt x="1171" y="43"/>
                  </a:cubicBezTo>
                  <a:cubicBezTo>
                    <a:pt x="1163" y="27"/>
                    <a:pt x="1163" y="27"/>
                    <a:pt x="1163" y="27"/>
                  </a:cubicBezTo>
                  <a:cubicBezTo>
                    <a:pt x="1163" y="23"/>
                    <a:pt x="1163" y="23"/>
                    <a:pt x="1163" y="23"/>
                  </a:cubicBezTo>
                  <a:cubicBezTo>
                    <a:pt x="1155" y="4"/>
                    <a:pt x="1155" y="4"/>
                    <a:pt x="1155" y="4"/>
                  </a:cubicBezTo>
                  <a:cubicBezTo>
                    <a:pt x="1147" y="0"/>
                    <a:pt x="1147" y="0"/>
                    <a:pt x="1147" y="0"/>
                  </a:cubicBezTo>
                  <a:cubicBezTo>
                    <a:pt x="1147" y="27"/>
                    <a:pt x="1147" y="27"/>
                    <a:pt x="1147" y="27"/>
                  </a:cubicBezTo>
                  <a:cubicBezTo>
                    <a:pt x="1061" y="27"/>
                    <a:pt x="1061" y="27"/>
                    <a:pt x="1061" y="27"/>
                  </a:cubicBezTo>
                  <a:cubicBezTo>
                    <a:pt x="798" y="27"/>
                    <a:pt x="798" y="27"/>
                    <a:pt x="798" y="27"/>
                  </a:cubicBezTo>
                  <a:cubicBezTo>
                    <a:pt x="337" y="27"/>
                    <a:pt x="337" y="27"/>
                    <a:pt x="337" y="27"/>
                  </a:cubicBezTo>
                  <a:cubicBezTo>
                    <a:pt x="299" y="27"/>
                    <a:pt x="299" y="27"/>
                    <a:pt x="299" y="27"/>
                  </a:cubicBezTo>
                  <a:cubicBezTo>
                    <a:pt x="74" y="27"/>
                    <a:pt x="74" y="27"/>
                    <a:pt x="74" y="27"/>
                  </a:cubicBezTo>
                  <a:cubicBezTo>
                    <a:pt x="78" y="31"/>
                    <a:pt x="78" y="31"/>
                    <a:pt x="78" y="31"/>
                  </a:cubicBezTo>
                  <a:cubicBezTo>
                    <a:pt x="82" y="39"/>
                    <a:pt x="82" y="39"/>
                    <a:pt x="82" y="39"/>
                  </a:cubicBezTo>
                  <a:cubicBezTo>
                    <a:pt x="86" y="39"/>
                    <a:pt x="86" y="39"/>
                    <a:pt x="86" y="39"/>
                  </a:cubicBezTo>
                  <a:cubicBezTo>
                    <a:pt x="93" y="39"/>
                    <a:pt x="93" y="39"/>
                    <a:pt x="93" y="39"/>
                  </a:cubicBezTo>
                  <a:cubicBezTo>
                    <a:pt x="93" y="43"/>
                    <a:pt x="93" y="43"/>
                    <a:pt x="93" y="43"/>
                  </a:cubicBezTo>
                  <a:cubicBezTo>
                    <a:pt x="89" y="43"/>
                    <a:pt x="89" y="43"/>
                    <a:pt x="89" y="43"/>
                  </a:cubicBezTo>
                  <a:cubicBezTo>
                    <a:pt x="89" y="50"/>
                    <a:pt x="89" y="50"/>
                    <a:pt x="89" y="50"/>
                  </a:cubicBezTo>
                  <a:cubicBezTo>
                    <a:pt x="86" y="54"/>
                    <a:pt x="86" y="54"/>
                    <a:pt x="86" y="54"/>
                  </a:cubicBezTo>
                  <a:cubicBezTo>
                    <a:pt x="82" y="54"/>
                    <a:pt x="82" y="54"/>
                    <a:pt x="82" y="54"/>
                  </a:cubicBezTo>
                  <a:cubicBezTo>
                    <a:pt x="86" y="58"/>
                    <a:pt x="86" y="58"/>
                    <a:pt x="86" y="58"/>
                  </a:cubicBezTo>
                  <a:cubicBezTo>
                    <a:pt x="89" y="62"/>
                    <a:pt x="89" y="62"/>
                    <a:pt x="89" y="62"/>
                  </a:cubicBezTo>
                  <a:cubicBezTo>
                    <a:pt x="93" y="74"/>
                    <a:pt x="93" y="74"/>
                    <a:pt x="93" y="74"/>
                  </a:cubicBezTo>
                  <a:cubicBezTo>
                    <a:pt x="93" y="97"/>
                    <a:pt x="93" y="97"/>
                    <a:pt x="93" y="97"/>
                  </a:cubicBezTo>
                  <a:cubicBezTo>
                    <a:pt x="89" y="89"/>
                    <a:pt x="89" y="89"/>
                    <a:pt x="89" y="89"/>
                  </a:cubicBezTo>
                  <a:cubicBezTo>
                    <a:pt x="86" y="93"/>
                    <a:pt x="86" y="93"/>
                    <a:pt x="86" y="93"/>
                  </a:cubicBezTo>
                  <a:cubicBezTo>
                    <a:pt x="78" y="101"/>
                    <a:pt x="78" y="101"/>
                    <a:pt x="78" y="101"/>
                  </a:cubicBezTo>
                  <a:cubicBezTo>
                    <a:pt x="70" y="109"/>
                    <a:pt x="70" y="109"/>
                    <a:pt x="70" y="109"/>
                  </a:cubicBezTo>
                  <a:cubicBezTo>
                    <a:pt x="70" y="113"/>
                    <a:pt x="70" y="113"/>
                    <a:pt x="70" y="113"/>
                  </a:cubicBezTo>
                  <a:cubicBezTo>
                    <a:pt x="70" y="117"/>
                    <a:pt x="70" y="117"/>
                    <a:pt x="70" y="117"/>
                  </a:cubicBezTo>
                  <a:cubicBezTo>
                    <a:pt x="66" y="117"/>
                    <a:pt x="66" y="117"/>
                    <a:pt x="66" y="117"/>
                  </a:cubicBezTo>
                  <a:cubicBezTo>
                    <a:pt x="66" y="109"/>
                    <a:pt x="66" y="109"/>
                    <a:pt x="66" y="109"/>
                  </a:cubicBezTo>
                  <a:cubicBezTo>
                    <a:pt x="74" y="93"/>
                    <a:pt x="74" y="93"/>
                    <a:pt x="74" y="93"/>
                  </a:cubicBezTo>
                  <a:cubicBezTo>
                    <a:pt x="78" y="89"/>
                    <a:pt x="78" y="89"/>
                    <a:pt x="78" y="89"/>
                  </a:cubicBezTo>
                  <a:cubicBezTo>
                    <a:pt x="82" y="82"/>
                    <a:pt x="82" y="82"/>
                    <a:pt x="82" y="82"/>
                  </a:cubicBezTo>
                  <a:cubicBezTo>
                    <a:pt x="78" y="78"/>
                    <a:pt x="78" y="78"/>
                    <a:pt x="78" y="78"/>
                  </a:cubicBezTo>
                  <a:cubicBezTo>
                    <a:pt x="70" y="78"/>
                    <a:pt x="70" y="78"/>
                    <a:pt x="70" y="78"/>
                  </a:cubicBezTo>
                  <a:cubicBezTo>
                    <a:pt x="58" y="74"/>
                    <a:pt x="58" y="74"/>
                    <a:pt x="58" y="74"/>
                  </a:cubicBezTo>
                  <a:cubicBezTo>
                    <a:pt x="35" y="70"/>
                    <a:pt x="35" y="70"/>
                    <a:pt x="35" y="70"/>
                  </a:cubicBezTo>
                  <a:cubicBezTo>
                    <a:pt x="7" y="58"/>
                    <a:pt x="7" y="58"/>
                    <a:pt x="7" y="58"/>
                  </a:cubicBezTo>
                  <a:cubicBezTo>
                    <a:pt x="4" y="62"/>
                    <a:pt x="4" y="62"/>
                    <a:pt x="4" y="62"/>
                  </a:cubicBezTo>
                  <a:cubicBezTo>
                    <a:pt x="0" y="70"/>
                    <a:pt x="0" y="70"/>
                    <a:pt x="0" y="70"/>
                  </a:cubicBezTo>
                  <a:cubicBezTo>
                    <a:pt x="0" y="78"/>
                    <a:pt x="0" y="78"/>
                    <a:pt x="0" y="78"/>
                  </a:cubicBezTo>
                  <a:cubicBezTo>
                    <a:pt x="7" y="86"/>
                    <a:pt x="7" y="86"/>
                    <a:pt x="7" y="86"/>
                  </a:cubicBezTo>
                  <a:cubicBezTo>
                    <a:pt x="11" y="93"/>
                    <a:pt x="11" y="93"/>
                    <a:pt x="11" y="93"/>
                  </a:cubicBezTo>
                  <a:cubicBezTo>
                    <a:pt x="23" y="140"/>
                    <a:pt x="23" y="140"/>
                    <a:pt x="23" y="140"/>
                  </a:cubicBezTo>
                  <a:cubicBezTo>
                    <a:pt x="27" y="136"/>
                    <a:pt x="27" y="136"/>
                    <a:pt x="27" y="136"/>
                  </a:cubicBezTo>
                  <a:cubicBezTo>
                    <a:pt x="31" y="140"/>
                    <a:pt x="31" y="140"/>
                    <a:pt x="31" y="140"/>
                  </a:cubicBezTo>
                  <a:cubicBezTo>
                    <a:pt x="31" y="144"/>
                    <a:pt x="31" y="144"/>
                    <a:pt x="31" y="144"/>
                  </a:cubicBezTo>
                  <a:cubicBezTo>
                    <a:pt x="27" y="148"/>
                    <a:pt x="27" y="148"/>
                    <a:pt x="27" y="148"/>
                  </a:cubicBezTo>
                  <a:cubicBezTo>
                    <a:pt x="27" y="152"/>
                    <a:pt x="27" y="152"/>
                    <a:pt x="27" y="152"/>
                  </a:cubicBezTo>
                  <a:cubicBezTo>
                    <a:pt x="27" y="156"/>
                    <a:pt x="27" y="156"/>
                    <a:pt x="27" y="156"/>
                  </a:cubicBezTo>
                  <a:cubicBezTo>
                    <a:pt x="31" y="156"/>
                    <a:pt x="31" y="156"/>
                    <a:pt x="31" y="156"/>
                  </a:cubicBezTo>
                  <a:cubicBezTo>
                    <a:pt x="35" y="156"/>
                    <a:pt x="35" y="156"/>
                    <a:pt x="35" y="156"/>
                  </a:cubicBezTo>
                  <a:cubicBezTo>
                    <a:pt x="35" y="159"/>
                    <a:pt x="35" y="159"/>
                    <a:pt x="35" y="159"/>
                  </a:cubicBezTo>
                  <a:cubicBezTo>
                    <a:pt x="35" y="168"/>
                    <a:pt x="35" y="168"/>
                    <a:pt x="35" y="168"/>
                  </a:cubicBezTo>
                  <a:cubicBezTo>
                    <a:pt x="31" y="171"/>
                    <a:pt x="31" y="171"/>
                    <a:pt x="31" y="171"/>
                  </a:cubicBezTo>
                  <a:cubicBezTo>
                    <a:pt x="31" y="164"/>
                    <a:pt x="31" y="164"/>
                    <a:pt x="31" y="164"/>
                  </a:cubicBezTo>
                  <a:cubicBezTo>
                    <a:pt x="27" y="160"/>
                    <a:pt x="27" y="160"/>
                    <a:pt x="27" y="160"/>
                  </a:cubicBezTo>
                  <a:cubicBezTo>
                    <a:pt x="27" y="175"/>
                    <a:pt x="27" y="175"/>
                    <a:pt x="27" y="175"/>
                  </a:cubicBezTo>
                  <a:cubicBezTo>
                    <a:pt x="35" y="179"/>
                    <a:pt x="35" y="179"/>
                    <a:pt x="35" y="179"/>
                  </a:cubicBezTo>
                  <a:cubicBezTo>
                    <a:pt x="47" y="179"/>
                    <a:pt x="47" y="179"/>
                    <a:pt x="47" y="179"/>
                  </a:cubicBezTo>
                  <a:cubicBezTo>
                    <a:pt x="58" y="187"/>
                    <a:pt x="58" y="187"/>
                    <a:pt x="58" y="187"/>
                  </a:cubicBezTo>
                  <a:cubicBezTo>
                    <a:pt x="54" y="187"/>
                    <a:pt x="54" y="187"/>
                    <a:pt x="54" y="187"/>
                  </a:cubicBezTo>
                  <a:cubicBezTo>
                    <a:pt x="47" y="187"/>
                    <a:pt x="47" y="187"/>
                    <a:pt x="47" y="187"/>
                  </a:cubicBezTo>
                  <a:cubicBezTo>
                    <a:pt x="35" y="187"/>
                    <a:pt x="35" y="187"/>
                    <a:pt x="35" y="187"/>
                  </a:cubicBezTo>
                  <a:cubicBezTo>
                    <a:pt x="31" y="187"/>
                    <a:pt x="31" y="187"/>
                    <a:pt x="31" y="187"/>
                  </a:cubicBezTo>
                  <a:cubicBezTo>
                    <a:pt x="31" y="207"/>
                    <a:pt x="31" y="207"/>
                    <a:pt x="31" y="207"/>
                  </a:cubicBezTo>
                  <a:cubicBezTo>
                    <a:pt x="35" y="210"/>
                    <a:pt x="35" y="210"/>
                    <a:pt x="35" y="210"/>
                  </a:cubicBezTo>
                  <a:cubicBezTo>
                    <a:pt x="31" y="214"/>
                    <a:pt x="31" y="214"/>
                    <a:pt x="31" y="214"/>
                  </a:cubicBezTo>
                  <a:cubicBezTo>
                    <a:pt x="31" y="222"/>
                    <a:pt x="31" y="222"/>
                    <a:pt x="31" y="222"/>
                  </a:cubicBezTo>
                  <a:cubicBezTo>
                    <a:pt x="31" y="230"/>
                    <a:pt x="31" y="230"/>
                    <a:pt x="31" y="230"/>
                  </a:cubicBezTo>
                  <a:cubicBezTo>
                    <a:pt x="19" y="328"/>
                    <a:pt x="19" y="328"/>
                    <a:pt x="19" y="328"/>
                  </a:cubicBezTo>
                  <a:cubicBezTo>
                    <a:pt x="23" y="331"/>
                    <a:pt x="23" y="331"/>
                    <a:pt x="23" y="331"/>
                  </a:cubicBezTo>
                  <a:cubicBezTo>
                    <a:pt x="23" y="339"/>
                    <a:pt x="23" y="339"/>
                    <a:pt x="23" y="339"/>
                  </a:cubicBezTo>
                  <a:cubicBezTo>
                    <a:pt x="19" y="339"/>
                    <a:pt x="19" y="339"/>
                    <a:pt x="19" y="339"/>
                  </a:cubicBezTo>
                  <a:cubicBezTo>
                    <a:pt x="15" y="347"/>
                    <a:pt x="15" y="347"/>
                    <a:pt x="15" y="347"/>
                  </a:cubicBezTo>
                  <a:cubicBezTo>
                    <a:pt x="12" y="365"/>
                    <a:pt x="12" y="365"/>
                    <a:pt x="12" y="365"/>
                  </a:cubicBezTo>
                  <a:cubicBezTo>
                    <a:pt x="11" y="367"/>
                    <a:pt x="11" y="367"/>
                    <a:pt x="11" y="367"/>
                  </a:cubicBezTo>
                  <a:cubicBezTo>
                    <a:pt x="27" y="445"/>
                    <a:pt x="27" y="445"/>
                    <a:pt x="27" y="445"/>
                  </a:cubicBezTo>
                  <a:cubicBezTo>
                    <a:pt x="27" y="472"/>
                    <a:pt x="27" y="472"/>
                    <a:pt x="27" y="472"/>
                  </a:cubicBezTo>
                  <a:cubicBezTo>
                    <a:pt x="15" y="488"/>
                    <a:pt x="15" y="488"/>
                    <a:pt x="15" y="488"/>
                  </a:cubicBezTo>
                  <a:cubicBezTo>
                    <a:pt x="19" y="499"/>
                    <a:pt x="19" y="499"/>
                    <a:pt x="19" y="499"/>
                  </a:cubicBezTo>
                  <a:cubicBezTo>
                    <a:pt x="23" y="503"/>
                    <a:pt x="23" y="503"/>
                    <a:pt x="23" y="503"/>
                  </a:cubicBezTo>
                  <a:cubicBezTo>
                    <a:pt x="39" y="530"/>
                    <a:pt x="39" y="530"/>
                    <a:pt x="39" y="530"/>
                  </a:cubicBezTo>
                  <a:cubicBezTo>
                    <a:pt x="39" y="534"/>
                    <a:pt x="39" y="534"/>
                    <a:pt x="39" y="534"/>
                  </a:cubicBezTo>
                  <a:cubicBezTo>
                    <a:pt x="39" y="546"/>
                    <a:pt x="39" y="546"/>
                    <a:pt x="39" y="546"/>
                  </a:cubicBezTo>
                  <a:cubicBezTo>
                    <a:pt x="47" y="573"/>
                    <a:pt x="47" y="573"/>
                    <a:pt x="47" y="573"/>
                  </a:cubicBezTo>
                  <a:cubicBezTo>
                    <a:pt x="66" y="597"/>
                    <a:pt x="66" y="597"/>
                    <a:pt x="66" y="597"/>
                  </a:cubicBezTo>
                  <a:cubicBezTo>
                    <a:pt x="70" y="601"/>
                    <a:pt x="70" y="601"/>
                    <a:pt x="70" y="601"/>
                  </a:cubicBezTo>
                  <a:cubicBezTo>
                    <a:pt x="70" y="609"/>
                    <a:pt x="70" y="609"/>
                    <a:pt x="70" y="609"/>
                  </a:cubicBezTo>
                  <a:cubicBezTo>
                    <a:pt x="70" y="612"/>
                    <a:pt x="70" y="612"/>
                    <a:pt x="70" y="612"/>
                  </a:cubicBezTo>
                  <a:cubicBezTo>
                    <a:pt x="78" y="616"/>
                    <a:pt x="78" y="616"/>
                    <a:pt x="78" y="616"/>
                  </a:cubicBezTo>
                  <a:cubicBezTo>
                    <a:pt x="82" y="616"/>
                    <a:pt x="82" y="616"/>
                    <a:pt x="82" y="616"/>
                  </a:cubicBezTo>
                  <a:cubicBezTo>
                    <a:pt x="86" y="620"/>
                    <a:pt x="86" y="620"/>
                    <a:pt x="86" y="620"/>
                  </a:cubicBezTo>
                  <a:cubicBezTo>
                    <a:pt x="86" y="616"/>
                    <a:pt x="86" y="616"/>
                    <a:pt x="86" y="616"/>
                  </a:cubicBezTo>
                  <a:cubicBezTo>
                    <a:pt x="89" y="616"/>
                    <a:pt x="89" y="616"/>
                    <a:pt x="89" y="616"/>
                  </a:cubicBezTo>
                  <a:cubicBezTo>
                    <a:pt x="89" y="605"/>
                    <a:pt x="89" y="605"/>
                    <a:pt x="89" y="605"/>
                  </a:cubicBezTo>
                  <a:cubicBezTo>
                    <a:pt x="97" y="605"/>
                    <a:pt x="97" y="605"/>
                    <a:pt x="97" y="605"/>
                  </a:cubicBezTo>
                  <a:cubicBezTo>
                    <a:pt x="109" y="609"/>
                    <a:pt x="109" y="609"/>
                    <a:pt x="109" y="609"/>
                  </a:cubicBezTo>
                  <a:cubicBezTo>
                    <a:pt x="101" y="612"/>
                    <a:pt x="101" y="612"/>
                    <a:pt x="101" y="612"/>
                  </a:cubicBezTo>
                  <a:cubicBezTo>
                    <a:pt x="97" y="612"/>
                    <a:pt x="97" y="612"/>
                    <a:pt x="97" y="612"/>
                  </a:cubicBezTo>
                  <a:cubicBezTo>
                    <a:pt x="93" y="616"/>
                    <a:pt x="93" y="616"/>
                    <a:pt x="93" y="616"/>
                  </a:cubicBezTo>
                  <a:cubicBezTo>
                    <a:pt x="97" y="620"/>
                    <a:pt x="97" y="620"/>
                    <a:pt x="97" y="620"/>
                  </a:cubicBezTo>
                  <a:cubicBezTo>
                    <a:pt x="105" y="632"/>
                    <a:pt x="105" y="632"/>
                    <a:pt x="105" y="632"/>
                  </a:cubicBezTo>
                  <a:cubicBezTo>
                    <a:pt x="105" y="636"/>
                    <a:pt x="105" y="636"/>
                    <a:pt x="105" y="636"/>
                  </a:cubicBezTo>
                  <a:cubicBezTo>
                    <a:pt x="93" y="628"/>
                    <a:pt x="93" y="628"/>
                    <a:pt x="93" y="628"/>
                  </a:cubicBezTo>
                  <a:cubicBezTo>
                    <a:pt x="93" y="624"/>
                    <a:pt x="93" y="624"/>
                    <a:pt x="93" y="624"/>
                  </a:cubicBezTo>
                  <a:cubicBezTo>
                    <a:pt x="89" y="624"/>
                    <a:pt x="89" y="624"/>
                    <a:pt x="89" y="624"/>
                  </a:cubicBezTo>
                  <a:cubicBezTo>
                    <a:pt x="89" y="628"/>
                    <a:pt x="89" y="628"/>
                    <a:pt x="89" y="628"/>
                  </a:cubicBezTo>
                  <a:cubicBezTo>
                    <a:pt x="93" y="655"/>
                    <a:pt x="93" y="655"/>
                    <a:pt x="93" y="655"/>
                  </a:cubicBezTo>
                  <a:cubicBezTo>
                    <a:pt x="101" y="663"/>
                    <a:pt x="101" y="663"/>
                    <a:pt x="101" y="663"/>
                  </a:cubicBezTo>
                  <a:cubicBezTo>
                    <a:pt x="113" y="663"/>
                    <a:pt x="113" y="663"/>
                    <a:pt x="113" y="663"/>
                  </a:cubicBezTo>
                  <a:cubicBezTo>
                    <a:pt x="117" y="671"/>
                    <a:pt x="117" y="671"/>
                    <a:pt x="117" y="671"/>
                  </a:cubicBezTo>
                  <a:cubicBezTo>
                    <a:pt x="117" y="679"/>
                    <a:pt x="117" y="679"/>
                    <a:pt x="117" y="679"/>
                  </a:cubicBezTo>
                  <a:cubicBezTo>
                    <a:pt x="109" y="683"/>
                    <a:pt x="109" y="683"/>
                    <a:pt x="109" y="683"/>
                  </a:cubicBezTo>
                  <a:cubicBezTo>
                    <a:pt x="113" y="691"/>
                    <a:pt x="113" y="691"/>
                    <a:pt x="113" y="691"/>
                  </a:cubicBezTo>
                  <a:cubicBezTo>
                    <a:pt x="148" y="733"/>
                    <a:pt x="148" y="733"/>
                    <a:pt x="148" y="733"/>
                  </a:cubicBezTo>
                  <a:cubicBezTo>
                    <a:pt x="152" y="737"/>
                    <a:pt x="152" y="737"/>
                    <a:pt x="152" y="737"/>
                  </a:cubicBezTo>
                  <a:cubicBezTo>
                    <a:pt x="152" y="745"/>
                    <a:pt x="152" y="745"/>
                    <a:pt x="152" y="745"/>
                  </a:cubicBezTo>
                  <a:cubicBezTo>
                    <a:pt x="160" y="749"/>
                    <a:pt x="160" y="749"/>
                    <a:pt x="160" y="749"/>
                  </a:cubicBezTo>
                  <a:cubicBezTo>
                    <a:pt x="160" y="753"/>
                    <a:pt x="160" y="753"/>
                    <a:pt x="160" y="753"/>
                  </a:cubicBezTo>
                  <a:cubicBezTo>
                    <a:pt x="164" y="757"/>
                    <a:pt x="164" y="757"/>
                    <a:pt x="164" y="757"/>
                  </a:cubicBezTo>
                  <a:cubicBezTo>
                    <a:pt x="160" y="761"/>
                    <a:pt x="160" y="761"/>
                    <a:pt x="160" y="761"/>
                  </a:cubicBezTo>
                  <a:cubicBezTo>
                    <a:pt x="164" y="776"/>
                    <a:pt x="164" y="776"/>
                    <a:pt x="164" y="776"/>
                  </a:cubicBezTo>
                  <a:cubicBezTo>
                    <a:pt x="164" y="780"/>
                    <a:pt x="164" y="780"/>
                    <a:pt x="164" y="780"/>
                  </a:cubicBezTo>
                  <a:cubicBezTo>
                    <a:pt x="183" y="784"/>
                    <a:pt x="183" y="784"/>
                    <a:pt x="183" y="784"/>
                  </a:cubicBezTo>
                  <a:cubicBezTo>
                    <a:pt x="191" y="788"/>
                    <a:pt x="191" y="788"/>
                    <a:pt x="191" y="788"/>
                  </a:cubicBezTo>
                  <a:cubicBezTo>
                    <a:pt x="195" y="784"/>
                    <a:pt x="195" y="784"/>
                    <a:pt x="195" y="784"/>
                  </a:cubicBezTo>
                  <a:cubicBezTo>
                    <a:pt x="199" y="784"/>
                    <a:pt x="199" y="784"/>
                    <a:pt x="199" y="784"/>
                  </a:cubicBezTo>
                  <a:cubicBezTo>
                    <a:pt x="210" y="792"/>
                    <a:pt x="210" y="792"/>
                    <a:pt x="210" y="792"/>
                  </a:cubicBezTo>
                  <a:cubicBezTo>
                    <a:pt x="214" y="796"/>
                    <a:pt x="214" y="796"/>
                    <a:pt x="214" y="796"/>
                  </a:cubicBezTo>
                  <a:cubicBezTo>
                    <a:pt x="230" y="804"/>
                    <a:pt x="230" y="804"/>
                    <a:pt x="230" y="804"/>
                  </a:cubicBezTo>
                  <a:cubicBezTo>
                    <a:pt x="234" y="804"/>
                    <a:pt x="234" y="804"/>
                    <a:pt x="234" y="804"/>
                  </a:cubicBezTo>
                  <a:cubicBezTo>
                    <a:pt x="234" y="800"/>
                    <a:pt x="234" y="800"/>
                    <a:pt x="234" y="800"/>
                  </a:cubicBezTo>
                  <a:cubicBezTo>
                    <a:pt x="238" y="800"/>
                    <a:pt x="238" y="800"/>
                    <a:pt x="238" y="800"/>
                  </a:cubicBezTo>
                  <a:cubicBezTo>
                    <a:pt x="242" y="804"/>
                    <a:pt x="242" y="804"/>
                    <a:pt x="242" y="804"/>
                  </a:cubicBezTo>
                  <a:cubicBezTo>
                    <a:pt x="246" y="808"/>
                    <a:pt x="246" y="808"/>
                    <a:pt x="246" y="808"/>
                  </a:cubicBezTo>
                  <a:cubicBezTo>
                    <a:pt x="249" y="815"/>
                    <a:pt x="249" y="815"/>
                    <a:pt x="249" y="815"/>
                  </a:cubicBezTo>
                  <a:cubicBezTo>
                    <a:pt x="257" y="819"/>
                    <a:pt x="257" y="819"/>
                    <a:pt x="257" y="819"/>
                  </a:cubicBezTo>
                  <a:cubicBezTo>
                    <a:pt x="289" y="843"/>
                    <a:pt x="289" y="843"/>
                    <a:pt x="289" y="843"/>
                  </a:cubicBezTo>
                  <a:cubicBezTo>
                    <a:pt x="292" y="851"/>
                    <a:pt x="292" y="851"/>
                    <a:pt x="292" y="851"/>
                  </a:cubicBezTo>
                  <a:cubicBezTo>
                    <a:pt x="292" y="854"/>
                    <a:pt x="292" y="854"/>
                    <a:pt x="292" y="854"/>
                  </a:cubicBezTo>
                  <a:cubicBezTo>
                    <a:pt x="296" y="874"/>
                    <a:pt x="296" y="874"/>
                    <a:pt x="296" y="874"/>
                  </a:cubicBezTo>
                  <a:cubicBezTo>
                    <a:pt x="382" y="866"/>
                    <a:pt x="382" y="866"/>
                    <a:pt x="382" y="866"/>
                  </a:cubicBezTo>
                  <a:cubicBezTo>
                    <a:pt x="386" y="870"/>
                    <a:pt x="386" y="870"/>
                    <a:pt x="386" y="870"/>
                  </a:cubicBezTo>
                  <a:cubicBezTo>
                    <a:pt x="395" y="873"/>
                    <a:pt x="395" y="873"/>
                    <a:pt x="395" y="873"/>
                  </a:cubicBezTo>
                  <a:cubicBezTo>
                    <a:pt x="534" y="925"/>
                    <a:pt x="534" y="925"/>
                    <a:pt x="534" y="925"/>
                  </a:cubicBezTo>
                  <a:cubicBezTo>
                    <a:pt x="612" y="925"/>
                    <a:pt x="612" y="925"/>
                    <a:pt x="612" y="925"/>
                  </a:cubicBezTo>
                  <a:cubicBezTo>
                    <a:pt x="636" y="925"/>
                    <a:pt x="636" y="925"/>
                    <a:pt x="636" y="925"/>
                  </a:cubicBezTo>
                  <a:cubicBezTo>
                    <a:pt x="636" y="905"/>
                    <a:pt x="636" y="905"/>
                    <a:pt x="636" y="905"/>
                  </a:cubicBezTo>
                  <a:cubicBezTo>
                    <a:pt x="700" y="905"/>
                    <a:pt x="700" y="905"/>
                    <a:pt x="700" y="905"/>
                  </a:cubicBezTo>
                  <a:cubicBezTo>
                    <a:pt x="704" y="905"/>
                    <a:pt x="704" y="905"/>
                    <a:pt x="704" y="905"/>
                  </a:cubicBezTo>
                  <a:cubicBezTo>
                    <a:pt x="704" y="906"/>
                    <a:pt x="704" y="906"/>
                    <a:pt x="704" y="906"/>
                  </a:cubicBezTo>
                  <a:cubicBezTo>
                    <a:pt x="714" y="909"/>
                    <a:pt x="714" y="909"/>
                    <a:pt x="714" y="909"/>
                  </a:cubicBezTo>
                  <a:cubicBezTo>
                    <a:pt x="718" y="917"/>
                    <a:pt x="718" y="917"/>
                    <a:pt x="718" y="917"/>
                  </a:cubicBezTo>
                  <a:cubicBezTo>
                    <a:pt x="726" y="921"/>
                    <a:pt x="726" y="921"/>
                    <a:pt x="726" y="921"/>
                  </a:cubicBezTo>
                  <a:cubicBezTo>
                    <a:pt x="733" y="933"/>
                    <a:pt x="733" y="933"/>
                    <a:pt x="733" y="933"/>
                  </a:cubicBezTo>
                  <a:cubicBezTo>
                    <a:pt x="765" y="956"/>
                    <a:pt x="765" y="956"/>
                    <a:pt x="765" y="956"/>
                  </a:cubicBezTo>
                  <a:cubicBezTo>
                    <a:pt x="776" y="991"/>
                    <a:pt x="776" y="991"/>
                    <a:pt x="776" y="991"/>
                  </a:cubicBezTo>
                  <a:cubicBezTo>
                    <a:pt x="815" y="1030"/>
                    <a:pt x="815" y="1030"/>
                    <a:pt x="815" y="1030"/>
                  </a:cubicBezTo>
                  <a:cubicBezTo>
                    <a:pt x="835" y="1030"/>
                    <a:pt x="835" y="1030"/>
                    <a:pt x="835" y="1030"/>
                  </a:cubicBezTo>
                  <a:cubicBezTo>
                    <a:pt x="854" y="995"/>
                    <a:pt x="854" y="995"/>
                    <a:pt x="854" y="995"/>
                  </a:cubicBezTo>
                  <a:cubicBezTo>
                    <a:pt x="858" y="995"/>
                    <a:pt x="858" y="995"/>
                    <a:pt x="858" y="995"/>
                  </a:cubicBezTo>
                  <a:cubicBezTo>
                    <a:pt x="866" y="995"/>
                    <a:pt x="866" y="995"/>
                    <a:pt x="866" y="995"/>
                  </a:cubicBezTo>
                  <a:cubicBezTo>
                    <a:pt x="901" y="995"/>
                    <a:pt x="901" y="995"/>
                    <a:pt x="901" y="995"/>
                  </a:cubicBezTo>
                  <a:cubicBezTo>
                    <a:pt x="929" y="1026"/>
                    <a:pt x="929" y="1026"/>
                    <a:pt x="929" y="1026"/>
                  </a:cubicBezTo>
                  <a:cubicBezTo>
                    <a:pt x="944" y="1057"/>
                    <a:pt x="944" y="1057"/>
                    <a:pt x="944" y="1057"/>
                  </a:cubicBezTo>
                  <a:cubicBezTo>
                    <a:pt x="956" y="1069"/>
                    <a:pt x="956" y="1069"/>
                    <a:pt x="956" y="1069"/>
                  </a:cubicBezTo>
                  <a:cubicBezTo>
                    <a:pt x="960" y="1085"/>
                    <a:pt x="960" y="1085"/>
                    <a:pt x="960" y="1085"/>
                  </a:cubicBezTo>
                  <a:cubicBezTo>
                    <a:pt x="972" y="1093"/>
                    <a:pt x="972" y="1093"/>
                    <a:pt x="972" y="1093"/>
                  </a:cubicBezTo>
                  <a:cubicBezTo>
                    <a:pt x="983" y="1124"/>
                    <a:pt x="983" y="1124"/>
                    <a:pt x="983" y="1124"/>
                  </a:cubicBezTo>
                  <a:cubicBezTo>
                    <a:pt x="995" y="1143"/>
                    <a:pt x="995" y="1143"/>
                    <a:pt x="995" y="1143"/>
                  </a:cubicBezTo>
                  <a:cubicBezTo>
                    <a:pt x="1007" y="1151"/>
                    <a:pt x="1007" y="1151"/>
                    <a:pt x="1007" y="1151"/>
                  </a:cubicBezTo>
                  <a:cubicBezTo>
                    <a:pt x="1018" y="1151"/>
                    <a:pt x="1018" y="1151"/>
                    <a:pt x="1018" y="1151"/>
                  </a:cubicBezTo>
                  <a:cubicBezTo>
                    <a:pt x="1026" y="1159"/>
                    <a:pt x="1026" y="1159"/>
                    <a:pt x="1026" y="1159"/>
                  </a:cubicBezTo>
                  <a:cubicBezTo>
                    <a:pt x="1046" y="1159"/>
                    <a:pt x="1046" y="1159"/>
                    <a:pt x="1046" y="1159"/>
                  </a:cubicBezTo>
                  <a:cubicBezTo>
                    <a:pt x="1061" y="1167"/>
                    <a:pt x="1061" y="1167"/>
                    <a:pt x="1061" y="1167"/>
                  </a:cubicBezTo>
                  <a:cubicBezTo>
                    <a:pt x="1073" y="1167"/>
                    <a:pt x="1073" y="1167"/>
                    <a:pt x="1073" y="1167"/>
                  </a:cubicBezTo>
                  <a:cubicBezTo>
                    <a:pt x="1069" y="1163"/>
                    <a:pt x="1069" y="1163"/>
                    <a:pt x="1069" y="1163"/>
                  </a:cubicBezTo>
                  <a:cubicBezTo>
                    <a:pt x="1065" y="1151"/>
                    <a:pt x="1065" y="1151"/>
                    <a:pt x="1065" y="1151"/>
                  </a:cubicBezTo>
                  <a:cubicBezTo>
                    <a:pt x="1065" y="1147"/>
                    <a:pt x="1065" y="1147"/>
                    <a:pt x="1065" y="1147"/>
                  </a:cubicBezTo>
                  <a:cubicBezTo>
                    <a:pt x="1057" y="1124"/>
                    <a:pt x="1057" y="1124"/>
                    <a:pt x="1057" y="1124"/>
                  </a:cubicBezTo>
                  <a:cubicBezTo>
                    <a:pt x="1061" y="1120"/>
                    <a:pt x="1061" y="1120"/>
                    <a:pt x="1061" y="1120"/>
                  </a:cubicBezTo>
                  <a:cubicBezTo>
                    <a:pt x="1061" y="1112"/>
                    <a:pt x="1061" y="1112"/>
                    <a:pt x="1061" y="1112"/>
                  </a:cubicBezTo>
                  <a:cubicBezTo>
                    <a:pt x="1057" y="1112"/>
                    <a:pt x="1057" y="1112"/>
                    <a:pt x="1057" y="1112"/>
                  </a:cubicBezTo>
                  <a:cubicBezTo>
                    <a:pt x="1057" y="1108"/>
                    <a:pt x="1057" y="1108"/>
                    <a:pt x="1057" y="1108"/>
                  </a:cubicBezTo>
                  <a:cubicBezTo>
                    <a:pt x="1061" y="1108"/>
                    <a:pt x="1061" y="1108"/>
                    <a:pt x="1061" y="1108"/>
                  </a:cubicBezTo>
                  <a:cubicBezTo>
                    <a:pt x="1065" y="1108"/>
                    <a:pt x="1065" y="1108"/>
                    <a:pt x="1065" y="1108"/>
                  </a:cubicBezTo>
                  <a:cubicBezTo>
                    <a:pt x="1069" y="1093"/>
                    <a:pt x="1069" y="1093"/>
                    <a:pt x="1069" y="1093"/>
                  </a:cubicBezTo>
                  <a:cubicBezTo>
                    <a:pt x="1065" y="1085"/>
                    <a:pt x="1065" y="1085"/>
                    <a:pt x="1065" y="1085"/>
                  </a:cubicBezTo>
                  <a:cubicBezTo>
                    <a:pt x="1073" y="1085"/>
                    <a:pt x="1073" y="1085"/>
                    <a:pt x="1073" y="1085"/>
                  </a:cubicBezTo>
                  <a:cubicBezTo>
                    <a:pt x="1077" y="1077"/>
                    <a:pt x="1077" y="1077"/>
                    <a:pt x="1077" y="1077"/>
                  </a:cubicBezTo>
                  <a:cubicBezTo>
                    <a:pt x="1077" y="1073"/>
                    <a:pt x="1077" y="1073"/>
                    <a:pt x="1077" y="1073"/>
                  </a:cubicBezTo>
                  <a:cubicBezTo>
                    <a:pt x="1073" y="1077"/>
                    <a:pt x="1073" y="1077"/>
                    <a:pt x="1073" y="1077"/>
                  </a:cubicBezTo>
                  <a:cubicBezTo>
                    <a:pt x="1073" y="1073"/>
                    <a:pt x="1073" y="1073"/>
                    <a:pt x="1073" y="1073"/>
                  </a:cubicBezTo>
                  <a:cubicBezTo>
                    <a:pt x="1081" y="1069"/>
                    <a:pt x="1081" y="1069"/>
                    <a:pt x="1081" y="1069"/>
                  </a:cubicBezTo>
                  <a:cubicBezTo>
                    <a:pt x="1089" y="1065"/>
                    <a:pt x="1089" y="1065"/>
                    <a:pt x="1089" y="1065"/>
                  </a:cubicBezTo>
                  <a:cubicBezTo>
                    <a:pt x="1089" y="1061"/>
                    <a:pt x="1089" y="1061"/>
                    <a:pt x="1089" y="1061"/>
                  </a:cubicBezTo>
                  <a:cubicBezTo>
                    <a:pt x="1096" y="1061"/>
                    <a:pt x="1096" y="1061"/>
                    <a:pt x="1096" y="1061"/>
                  </a:cubicBezTo>
                  <a:cubicBezTo>
                    <a:pt x="1100" y="1057"/>
                    <a:pt x="1100" y="1057"/>
                    <a:pt x="1100" y="1057"/>
                  </a:cubicBezTo>
                  <a:cubicBezTo>
                    <a:pt x="1100" y="1053"/>
                    <a:pt x="1100" y="1053"/>
                    <a:pt x="1100" y="1053"/>
                  </a:cubicBezTo>
                  <a:cubicBezTo>
                    <a:pt x="1096" y="1050"/>
                    <a:pt x="1096" y="1050"/>
                    <a:pt x="1096" y="1050"/>
                  </a:cubicBezTo>
                  <a:cubicBezTo>
                    <a:pt x="1096" y="1046"/>
                    <a:pt x="1096" y="1046"/>
                    <a:pt x="1096" y="1046"/>
                  </a:cubicBezTo>
                  <a:cubicBezTo>
                    <a:pt x="1100" y="1046"/>
                    <a:pt x="1100" y="1046"/>
                    <a:pt x="1100" y="1046"/>
                  </a:cubicBezTo>
                  <a:cubicBezTo>
                    <a:pt x="1104" y="1050"/>
                    <a:pt x="1104" y="1050"/>
                    <a:pt x="1104" y="1050"/>
                  </a:cubicBezTo>
                  <a:cubicBezTo>
                    <a:pt x="1104" y="1046"/>
                    <a:pt x="1104" y="1046"/>
                    <a:pt x="1104" y="1046"/>
                  </a:cubicBezTo>
                  <a:cubicBezTo>
                    <a:pt x="1108" y="1046"/>
                    <a:pt x="1108" y="1046"/>
                    <a:pt x="1108" y="1046"/>
                  </a:cubicBezTo>
                  <a:cubicBezTo>
                    <a:pt x="1112" y="1046"/>
                    <a:pt x="1112" y="1046"/>
                    <a:pt x="1112" y="1046"/>
                  </a:cubicBezTo>
                  <a:cubicBezTo>
                    <a:pt x="1112" y="1042"/>
                    <a:pt x="1112" y="1042"/>
                    <a:pt x="1112" y="1042"/>
                  </a:cubicBezTo>
                  <a:cubicBezTo>
                    <a:pt x="1116" y="1050"/>
                    <a:pt x="1116" y="1050"/>
                    <a:pt x="1116" y="1050"/>
                  </a:cubicBezTo>
                  <a:cubicBezTo>
                    <a:pt x="1128" y="1046"/>
                    <a:pt x="1128" y="1046"/>
                    <a:pt x="1128" y="1046"/>
                  </a:cubicBezTo>
                  <a:cubicBezTo>
                    <a:pt x="1112" y="1053"/>
                    <a:pt x="1112" y="1053"/>
                    <a:pt x="1112" y="1053"/>
                  </a:cubicBezTo>
                  <a:cubicBezTo>
                    <a:pt x="1108" y="1057"/>
                    <a:pt x="1108" y="1057"/>
                    <a:pt x="1108" y="1057"/>
                  </a:cubicBezTo>
                  <a:cubicBezTo>
                    <a:pt x="1112" y="1057"/>
                    <a:pt x="1112" y="1057"/>
                    <a:pt x="1112" y="1057"/>
                  </a:cubicBezTo>
                  <a:cubicBezTo>
                    <a:pt x="1147" y="1034"/>
                    <a:pt x="1147" y="1034"/>
                    <a:pt x="1147" y="1034"/>
                  </a:cubicBezTo>
                  <a:cubicBezTo>
                    <a:pt x="1155" y="1022"/>
                    <a:pt x="1155" y="1022"/>
                    <a:pt x="1155" y="1022"/>
                  </a:cubicBezTo>
                  <a:cubicBezTo>
                    <a:pt x="1155" y="999"/>
                    <a:pt x="1155" y="999"/>
                    <a:pt x="1155" y="999"/>
                  </a:cubicBezTo>
                  <a:cubicBezTo>
                    <a:pt x="1155" y="995"/>
                    <a:pt x="1155" y="995"/>
                    <a:pt x="1155" y="995"/>
                  </a:cubicBezTo>
                  <a:cubicBezTo>
                    <a:pt x="1159" y="995"/>
                    <a:pt x="1159" y="995"/>
                    <a:pt x="1159" y="995"/>
                  </a:cubicBezTo>
                  <a:cubicBezTo>
                    <a:pt x="1159" y="1003"/>
                    <a:pt x="1159" y="1003"/>
                    <a:pt x="1159" y="1003"/>
                  </a:cubicBezTo>
                  <a:cubicBezTo>
                    <a:pt x="1167" y="1003"/>
                    <a:pt x="1167" y="1003"/>
                    <a:pt x="1167" y="1003"/>
                  </a:cubicBezTo>
                  <a:cubicBezTo>
                    <a:pt x="1167" y="1007"/>
                    <a:pt x="1167" y="1007"/>
                    <a:pt x="1167" y="1007"/>
                  </a:cubicBezTo>
                  <a:cubicBezTo>
                    <a:pt x="1159" y="1007"/>
                    <a:pt x="1159" y="1007"/>
                    <a:pt x="1159" y="1007"/>
                  </a:cubicBezTo>
                  <a:cubicBezTo>
                    <a:pt x="1163" y="1011"/>
                    <a:pt x="1163" y="1011"/>
                    <a:pt x="1163" y="1011"/>
                  </a:cubicBezTo>
                  <a:cubicBezTo>
                    <a:pt x="1182" y="999"/>
                    <a:pt x="1182" y="999"/>
                    <a:pt x="1182" y="999"/>
                  </a:cubicBezTo>
                  <a:cubicBezTo>
                    <a:pt x="1186" y="998"/>
                    <a:pt x="1186" y="998"/>
                    <a:pt x="1186" y="998"/>
                  </a:cubicBezTo>
                  <a:cubicBezTo>
                    <a:pt x="1217" y="995"/>
                    <a:pt x="1217" y="995"/>
                    <a:pt x="1217" y="995"/>
                  </a:cubicBezTo>
                  <a:cubicBezTo>
                    <a:pt x="1256" y="1007"/>
                    <a:pt x="1256" y="1007"/>
                    <a:pt x="1256" y="1007"/>
                  </a:cubicBezTo>
                  <a:cubicBezTo>
                    <a:pt x="1260" y="1003"/>
                    <a:pt x="1260" y="1003"/>
                    <a:pt x="1260" y="1003"/>
                  </a:cubicBezTo>
                  <a:cubicBezTo>
                    <a:pt x="1260" y="999"/>
                    <a:pt x="1260" y="999"/>
                    <a:pt x="1260" y="999"/>
                  </a:cubicBezTo>
                  <a:cubicBezTo>
                    <a:pt x="1264" y="995"/>
                    <a:pt x="1264" y="995"/>
                    <a:pt x="1264" y="995"/>
                  </a:cubicBezTo>
                  <a:cubicBezTo>
                    <a:pt x="1272" y="995"/>
                    <a:pt x="1272" y="995"/>
                    <a:pt x="1272" y="995"/>
                  </a:cubicBezTo>
                  <a:cubicBezTo>
                    <a:pt x="1284" y="1003"/>
                    <a:pt x="1284" y="1003"/>
                    <a:pt x="1284" y="1003"/>
                  </a:cubicBezTo>
                  <a:cubicBezTo>
                    <a:pt x="1288" y="1007"/>
                    <a:pt x="1288" y="1007"/>
                    <a:pt x="1288" y="1007"/>
                  </a:cubicBezTo>
                  <a:cubicBezTo>
                    <a:pt x="1292" y="1007"/>
                    <a:pt x="1292" y="1007"/>
                    <a:pt x="1292" y="1007"/>
                  </a:cubicBezTo>
                  <a:cubicBezTo>
                    <a:pt x="1299" y="1018"/>
                    <a:pt x="1299" y="1018"/>
                    <a:pt x="1299" y="1018"/>
                  </a:cubicBezTo>
                  <a:cubicBezTo>
                    <a:pt x="1307" y="1018"/>
                    <a:pt x="1307" y="1018"/>
                    <a:pt x="1307" y="1018"/>
                  </a:cubicBezTo>
                  <a:cubicBezTo>
                    <a:pt x="1311" y="1022"/>
                    <a:pt x="1311" y="1022"/>
                    <a:pt x="1311" y="1022"/>
                  </a:cubicBezTo>
                  <a:cubicBezTo>
                    <a:pt x="1315" y="1022"/>
                    <a:pt x="1315" y="1022"/>
                    <a:pt x="1315" y="1022"/>
                  </a:cubicBezTo>
                  <a:cubicBezTo>
                    <a:pt x="1323" y="1018"/>
                    <a:pt x="1323" y="1018"/>
                    <a:pt x="1323" y="1018"/>
                  </a:cubicBezTo>
                  <a:cubicBezTo>
                    <a:pt x="1327" y="1022"/>
                    <a:pt x="1327" y="1022"/>
                    <a:pt x="1327" y="1022"/>
                  </a:cubicBezTo>
                  <a:cubicBezTo>
                    <a:pt x="1331" y="1022"/>
                    <a:pt x="1331" y="1022"/>
                    <a:pt x="1331" y="1022"/>
                  </a:cubicBezTo>
                  <a:cubicBezTo>
                    <a:pt x="1338" y="1022"/>
                    <a:pt x="1338" y="1022"/>
                    <a:pt x="1338" y="1022"/>
                  </a:cubicBezTo>
                  <a:cubicBezTo>
                    <a:pt x="1346" y="1014"/>
                    <a:pt x="1346" y="1014"/>
                    <a:pt x="1346" y="1014"/>
                  </a:cubicBezTo>
                  <a:cubicBezTo>
                    <a:pt x="1346" y="1011"/>
                    <a:pt x="1346" y="1011"/>
                    <a:pt x="1346" y="1011"/>
                  </a:cubicBezTo>
                  <a:cubicBezTo>
                    <a:pt x="1350" y="1011"/>
                    <a:pt x="1350" y="1011"/>
                    <a:pt x="1350" y="1011"/>
                  </a:cubicBezTo>
                  <a:cubicBezTo>
                    <a:pt x="1354" y="1014"/>
                    <a:pt x="1354" y="1014"/>
                    <a:pt x="1354" y="1014"/>
                  </a:cubicBezTo>
                  <a:cubicBezTo>
                    <a:pt x="1362" y="1018"/>
                    <a:pt x="1362" y="1018"/>
                    <a:pt x="1362" y="1018"/>
                  </a:cubicBezTo>
                  <a:cubicBezTo>
                    <a:pt x="1370" y="1030"/>
                    <a:pt x="1370" y="1030"/>
                    <a:pt x="1370" y="1030"/>
                  </a:cubicBezTo>
                  <a:cubicBezTo>
                    <a:pt x="1377" y="1026"/>
                    <a:pt x="1377" y="1026"/>
                    <a:pt x="1377" y="1026"/>
                  </a:cubicBezTo>
                  <a:cubicBezTo>
                    <a:pt x="1377" y="1022"/>
                    <a:pt x="1377" y="1022"/>
                    <a:pt x="1377" y="1022"/>
                  </a:cubicBezTo>
                  <a:cubicBezTo>
                    <a:pt x="1377" y="1018"/>
                    <a:pt x="1377" y="1018"/>
                    <a:pt x="1377" y="1018"/>
                  </a:cubicBezTo>
                  <a:cubicBezTo>
                    <a:pt x="1366" y="1011"/>
                    <a:pt x="1366" y="1011"/>
                    <a:pt x="1366" y="1011"/>
                  </a:cubicBezTo>
                  <a:cubicBezTo>
                    <a:pt x="1358" y="1007"/>
                    <a:pt x="1358" y="1007"/>
                    <a:pt x="1358" y="1007"/>
                  </a:cubicBezTo>
                  <a:cubicBezTo>
                    <a:pt x="1358" y="1003"/>
                    <a:pt x="1358" y="1003"/>
                    <a:pt x="1358" y="1003"/>
                  </a:cubicBezTo>
                  <a:cubicBezTo>
                    <a:pt x="1362" y="999"/>
                    <a:pt x="1362" y="999"/>
                    <a:pt x="1362" y="999"/>
                  </a:cubicBezTo>
                  <a:cubicBezTo>
                    <a:pt x="1370" y="991"/>
                    <a:pt x="1370" y="991"/>
                    <a:pt x="1370" y="991"/>
                  </a:cubicBezTo>
                  <a:cubicBezTo>
                    <a:pt x="1374" y="983"/>
                    <a:pt x="1374" y="983"/>
                    <a:pt x="1374" y="983"/>
                  </a:cubicBezTo>
                  <a:cubicBezTo>
                    <a:pt x="1370" y="979"/>
                    <a:pt x="1370" y="979"/>
                    <a:pt x="1370" y="979"/>
                  </a:cubicBezTo>
                  <a:cubicBezTo>
                    <a:pt x="1362" y="983"/>
                    <a:pt x="1362" y="983"/>
                    <a:pt x="1362" y="983"/>
                  </a:cubicBezTo>
                  <a:cubicBezTo>
                    <a:pt x="1358" y="987"/>
                    <a:pt x="1358" y="987"/>
                    <a:pt x="1358" y="987"/>
                  </a:cubicBezTo>
                  <a:cubicBezTo>
                    <a:pt x="1354" y="987"/>
                    <a:pt x="1354" y="987"/>
                    <a:pt x="1354" y="987"/>
                  </a:cubicBezTo>
                  <a:cubicBezTo>
                    <a:pt x="1354" y="979"/>
                    <a:pt x="1354" y="979"/>
                    <a:pt x="1354" y="979"/>
                  </a:cubicBezTo>
                  <a:cubicBezTo>
                    <a:pt x="1350" y="979"/>
                    <a:pt x="1350" y="979"/>
                    <a:pt x="1350" y="979"/>
                  </a:cubicBezTo>
                  <a:cubicBezTo>
                    <a:pt x="1346" y="979"/>
                    <a:pt x="1346" y="979"/>
                    <a:pt x="1346" y="979"/>
                  </a:cubicBezTo>
                  <a:cubicBezTo>
                    <a:pt x="1342" y="983"/>
                    <a:pt x="1342" y="983"/>
                    <a:pt x="1342" y="983"/>
                  </a:cubicBezTo>
                  <a:cubicBezTo>
                    <a:pt x="1335" y="983"/>
                    <a:pt x="1335" y="983"/>
                    <a:pt x="1335" y="983"/>
                  </a:cubicBezTo>
                  <a:cubicBezTo>
                    <a:pt x="1331" y="979"/>
                    <a:pt x="1331" y="979"/>
                    <a:pt x="1331" y="979"/>
                  </a:cubicBezTo>
                  <a:cubicBezTo>
                    <a:pt x="1331" y="972"/>
                    <a:pt x="1331" y="972"/>
                    <a:pt x="1331" y="972"/>
                  </a:cubicBezTo>
                  <a:cubicBezTo>
                    <a:pt x="1332" y="971"/>
                    <a:pt x="1332" y="971"/>
                    <a:pt x="1332" y="971"/>
                  </a:cubicBezTo>
                  <a:cubicBezTo>
                    <a:pt x="1338" y="968"/>
                    <a:pt x="1338" y="968"/>
                    <a:pt x="1338" y="968"/>
                  </a:cubicBezTo>
                  <a:cubicBezTo>
                    <a:pt x="1362" y="975"/>
                    <a:pt x="1362" y="975"/>
                    <a:pt x="1362" y="975"/>
                  </a:cubicBezTo>
                  <a:cubicBezTo>
                    <a:pt x="1370" y="972"/>
                    <a:pt x="1370" y="972"/>
                    <a:pt x="1370" y="972"/>
                  </a:cubicBezTo>
                  <a:cubicBezTo>
                    <a:pt x="1377" y="972"/>
                    <a:pt x="1377" y="972"/>
                    <a:pt x="1377" y="972"/>
                  </a:cubicBezTo>
                  <a:cubicBezTo>
                    <a:pt x="1385" y="968"/>
                    <a:pt x="1385" y="968"/>
                    <a:pt x="1385" y="968"/>
                  </a:cubicBezTo>
                  <a:cubicBezTo>
                    <a:pt x="1401" y="970"/>
                    <a:pt x="1401" y="970"/>
                    <a:pt x="1401" y="970"/>
                  </a:cubicBezTo>
                  <a:cubicBezTo>
                    <a:pt x="1416" y="972"/>
                    <a:pt x="1416" y="972"/>
                    <a:pt x="1416" y="972"/>
                  </a:cubicBezTo>
                  <a:cubicBezTo>
                    <a:pt x="1416" y="968"/>
                    <a:pt x="1416" y="968"/>
                    <a:pt x="1416" y="968"/>
                  </a:cubicBezTo>
                  <a:cubicBezTo>
                    <a:pt x="1424" y="944"/>
                    <a:pt x="1424" y="944"/>
                    <a:pt x="1424" y="944"/>
                  </a:cubicBezTo>
                  <a:cubicBezTo>
                    <a:pt x="1424" y="968"/>
                    <a:pt x="1424" y="968"/>
                    <a:pt x="1424" y="968"/>
                  </a:cubicBezTo>
                  <a:cubicBezTo>
                    <a:pt x="1424" y="972"/>
                    <a:pt x="1424" y="972"/>
                    <a:pt x="1424" y="972"/>
                  </a:cubicBezTo>
                  <a:cubicBezTo>
                    <a:pt x="1424" y="975"/>
                    <a:pt x="1424" y="975"/>
                    <a:pt x="1424" y="975"/>
                  </a:cubicBezTo>
                  <a:cubicBezTo>
                    <a:pt x="1439" y="973"/>
                    <a:pt x="1439" y="973"/>
                    <a:pt x="1439" y="973"/>
                  </a:cubicBezTo>
                  <a:cubicBezTo>
                    <a:pt x="1448" y="972"/>
                    <a:pt x="1448" y="972"/>
                    <a:pt x="1448" y="972"/>
                  </a:cubicBezTo>
                  <a:cubicBezTo>
                    <a:pt x="1452" y="964"/>
                    <a:pt x="1452" y="964"/>
                    <a:pt x="1452" y="964"/>
                  </a:cubicBezTo>
                  <a:cubicBezTo>
                    <a:pt x="1456" y="964"/>
                    <a:pt x="1456" y="964"/>
                    <a:pt x="1456" y="964"/>
                  </a:cubicBezTo>
                  <a:cubicBezTo>
                    <a:pt x="1459" y="960"/>
                    <a:pt x="1459" y="960"/>
                    <a:pt x="1459" y="960"/>
                  </a:cubicBezTo>
                  <a:cubicBezTo>
                    <a:pt x="1459" y="968"/>
                    <a:pt x="1459" y="968"/>
                    <a:pt x="1459" y="968"/>
                  </a:cubicBezTo>
                  <a:cubicBezTo>
                    <a:pt x="1487" y="964"/>
                    <a:pt x="1487" y="964"/>
                    <a:pt x="1487" y="964"/>
                  </a:cubicBezTo>
                  <a:cubicBezTo>
                    <a:pt x="1491" y="964"/>
                    <a:pt x="1491" y="964"/>
                    <a:pt x="1491" y="964"/>
                  </a:cubicBezTo>
                  <a:cubicBezTo>
                    <a:pt x="1491" y="968"/>
                    <a:pt x="1491" y="968"/>
                    <a:pt x="1491" y="968"/>
                  </a:cubicBezTo>
                  <a:cubicBezTo>
                    <a:pt x="1487" y="968"/>
                    <a:pt x="1487" y="968"/>
                    <a:pt x="1487" y="968"/>
                  </a:cubicBezTo>
                  <a:cubicBezTo>
                    <a:pt x="1487" y="972"/>
                    <a:pt x="1487" y="972"/>
                    <a:pt x="1487" y="972"/>
                  </a:cubicBezTo>
                  <a:cubicBezTo>
                    <a:pt x="1518" y="983"/>
                    <a:pt x="1518" y="983"/>
                    <a:pt x="1518" y="983"/>
                  </a:cubicBezTo>
                  <a:cubicBezTo>
                    <a:pt x="1526" y="995"/>
                    <a:pt x="1526" y="995"/>
                    <a:pt x="1526" y="995"/>
                  </a:cubicBezTo>
                  <a:cubicBezTo>
                    <a:pt x="1530" y="999"/>
                    <a:pt x="1530" y="999"/>
                    <a:pt x="1530" y="999"/>
                  </a:cubicBezTo>
                  <a:cubicBezTo>
                    <a:pt x="1549" y="995"/>
                    <a:pt x="1549" y="995"/>
                    <a:pt x="1549" y="995"/>
                  </a:cubicBezTo>
                  <a:cubicBezTo>
                    <a:pt x="1557" y="987"/>
                    <a:pt x="1557" y="987"/>
                    <a:pt x="1557" y="987"/>
                  </a:cubicBezTo>
                  <a:cubicBezTo>
                    <a:pt x="1565" y="987"/>
                    <a:pt x="1565" y="987"/>
                    <a:pt x="1565" y="987"/>
                  </a:cubicBezTo>
                  <a:cubicBezTo>
                    <a:pt x="1565" y="983"/>
                    <a:pt x="1565" y="983"/>
                    <a:pt x="1565" y="983"/>
                  </a:cubicBezTo>
                  <a:cubicBezTo>
                    <a:pt x="1569" y="983"/>
                    <a:pt x="1569" y="983"/>
                    <a:pt x="1569" y="983"/>
                  </a:cubicBezTo>
                  <a:cubicBezTo>
                    <a:pt x="1573" y="983"/>
                    <a:pt x="1573" y="983"/>
                    <a:pt x="1573" y="983"/>
                  </a:cubicBezTo>
                  <a:cubicBezTo>
                    <a:pt x="1584" y="983"/>
                    <a:pt x="1584" y="983"/>
                    <a:pt x="1584" y="983"/>
                  </a:cubicBezTo>
                  <a:cubicBezTo>
                    <a:pt x="1596" y="999"/>
                    <a:pt x="1596" y="999"/>
                    <a:pt x="1596" y="999"/>
                  </a:cubicBezTo>
                  <a:cubicBezTo>
                    <a:pt x="1600" y="999"/>
                    <a:pt x="1600" y="999"/>
                    <a:pt x="1600" y="999"/>
                  </a:cubicBezTo>
                  <a:cubicBezTo>
                    <a:pt x="1600" y="1007"/>
                    <a:pt x="1600" y="1007"/>
                    <a:pt x="1600" y="1007"/>
                  </a:cubicBezTo>
                  <a:cubicBezTo>
                    <a:pt x="1604" y="1007"/>
                    <a:pt x="1604" y="1007"/>
                    <a:pt x="1604" y="1007"/>
                  </a:cubicBezTo>
                  <a:cubicBezTo>
                    <a:pt x="1616" y="1018"/>
                    <a:pt x="1616" y="1018"/>
                    <a:pt x="1616" y="1018"/>
                  </a:cubicBezTo>
                  <a:cubicBezTo>
                    <a:pt x="1623" y="1022"/>
                    <a:pt x="1623" y="1022"/>
                    <a:pt x="1623" y="1022"/>
                  </a:cubicBezTo>
                  <a:cubicBezTo>
                    <a:pt x="1627" y="1026"/>
                    <a:pt x="1627" y="1026"/>
                    <a:pt x="1627" y="1026"/>
                  </a:cubicBezTo>
                  <a:cubicBezTo>
                    <a:pt x="1627" y="1081"/>
                    <a:pt x="1627" y="1081"/>
                    <a:pt x="1627" y="1081"/>
                  </a:cubicBezTo>
                  <a:cubicBezTo>
                    <a:pt x="1631" y="1081"/>
                    <a:pt x="1631" y="1081"/>
                    <a:pt x="1631" y="1081"/>
                  </a:cubicBezTo>
                  <a:cubicBezTo>
                    <a:pt x="1631" y="1077"/>
                    <a:pt x="1631" y="1077"/>
                    <a:pt x="1631" y="1077"/>
                  </a:cubicBezTo>
                  <a:cubicBezTo>
                    <a:pt x="1635" y="1077"/>
                    <a:pt x="1635" y="1077"/>
                    <a:pt x="1635" y="1077"/>
                  </a:cubicBezTo>
                  <a:cubicBezTo>
                    <a:pt x="1631" y="1093"/>
                    <a:pt x="1631" y="1093"/>
                    <a:pt x="1631" y="1093"/>
                  </a:cubicBezTo>
                  <a:cubicBezTo>
                    <a:pt x="1635" y="1100"/>
                    <a:pt x="1635" y="1100"/>
                    <a:pt x="1635" y="1100"/>
                  </a:cubicBezTo>
                  <a:cubicBezTo>
                    <a:pt x="1647" y="1124"/>
                    <a:pt x="1647" y="1124"/>
                    <a:pt x="1647" y="1124"/>
                  </a:cubicBezTo>
                  <a:cubicBezTo>
                    <a:pt x="1655" y="1120"/>
                    <a:pt x="1655" y="1120"/>
                    <a:pt x="1655" y="1120"/>
                  </a:cubicBezTo>
                  <a:cubicBezTo>
                    <a:pt x="1655" y="1132"/>
                    <a:pt x="1655" y="1132"/>
                    <a:pt x="1655" y="1132"/>
                  </a:cubicBezTo>
                  <a:cubicBezTo>
                    <a:pt x="1658" y="1132"/>
                    <a:pt x="1658" y="1132"/>
                    <a:pt x="1658" y="1132"/>
                  </a:cubicBezTo>
                  <a:cubicBezTo>
                    <a:pt x="1655" y="1139"/>
                    <a:pt x="1655" y="1139"/>
                    <a:pt x="1655" y="1139"/>
                  </a:cubicBezTo>
                  <a:cubicBezTo>
                    <a:pt x="1666" y="1163"/>
                    <a:pt x="1666" y="1163"/>
                    <a:pt x="1666" y="1163"/>
                  </a:cubicBezTo>
                  <a:cubicBezTo>
                    <a:pt x="1670" y="1167"/>
                    <a:pt x="1670" y="1167"/>
                    <a:pt x="1670" y="1167"/>
                  </a:cubicBezTo>
                  <a:cubicBezTo>
                    <a:pt x="1678" y="1167"/>
                    <a:pt x="1678" y="1167"/>
                    <a:pt x="1678" y="1167"/>
                  </a:cubicBezTo>
                  <a:cubicBezTo>
                    <a:pt x="1682" y="1171"/>
                    <a:pt x="1682" y="1171"/>
                    <a:pt x="1682" y="1171"/>
                  </a:cubicBezTo>
                  <a:cubicBezTo>
                    <a:pt x="1686" y="1186"/>
                    <a:pt x="1686" y="1186"/>
                    <a:pt x="1686" y="1186"/>
                  </a:cubicBezTo>
                  <a:cubicBezTo>
                    <a:pt x="1686" y="1194"/>
                    <a:pt x="1686" y="1194"/>
                    <a:pt x="1686" y="1194"/>
                  </a:cubicBezTo>
                  <a:cubicBezTo>
                    <a:pt x="1690" y="1194"/>
                    <a:pt x="1690" y="1194"/>
                    <a:pt x="1690" y="1194"/>
                  </a:cubicBezTo>
                  <a:cubicBezTo>
                    <a:pt x="1690" y="1198"/>
                    <a:pt x="1690" y="1198"/>
                    <a:pt x="1690" y="1198"/>
                  </a:cubicBezTo>
                  <a:cubicBezTo>
                    <a:pt x="1705" y="1198"/>
                    <a:pt x="1705" y="1198"/>
                    <a:pt x="1705" y="1198"/>
                  </a:cubicBezTo>
                  <a:cubicBezTo>
                    <a:pt x="1717" y="1190"/>
                    <a:pt x="1717" y="1190"/>
                    <a:pt x="1717" y="1190"/>
                  </a:cubicBezTo>
                  <a:cubicBezTo>
                    <a:pt x="1721" y="1194"/>
                    <a:pt x="1721" y="1194"/>
                    <a:pt x="1721" y="1194"/>
                  </a:cubicBezTo>
                  <a:cubicBezTo>
                    <a:pt x="1725" y="1190"/>
                    <a:pt x="1725" y="1190"/>
                    <a:pt x="1725" y="1190"/>
                  </a:cubicBezTo>
                  <a:cubicBezTo>
                    <a:pt x="1721" y="1186"/>
                    <a:pt x="1721" y="1186"/>
                    <a:pt x="1721" y="1186"/>
                  </a:cubicBezTo>
                  <a:cubicBezTo>
                    <a:pt x="1729" y="1159"/>
                    <a:pt x="1729" y="1159"/>
                    <a:pt x="1729" y="1159"/>
                  </a:cubicBezTo>
                  <a:cubicBezTo>
                    <a:pt x="1729" y="1120"/>
                    <a:pt x="1729" y="1120"/>
                    <a:pt x="1729" y="1120"/>
                  </a:cubicBezTo>
                  <a:cubicBezTo>
                    <a:pt x="1709" y="1069"/>
                    <a:pt x="1709" y="1069"/>
                    <a:pt x="1709" y="1069"/>
                  </a:cubicBezTo>
                  <a:cubicBezTo>
                    <a:pt x="1709" y="1050"/>
                    <a:pt x="1709" y="1050"/>
                    <a:pt x="1709" y="1050"/>
                  </a:cubicBezTo>
                  <a:cubicBezTo>
                    <a:pt x="1674" y="960"/>
                    <a:pt x="1674" y="960"/>
                    <a:pt x="1674" y="960"/>
                  </a:cubicBezTo>
                  <a:cubicBezTo>
                    <a:pt x="1674" y="956"/>
                    <a:pt x="1674" y="956"/>
                    <a:pt x="1674" y="956"/>
                  </a:cubicBezTo>
                  <a:cubicBezTo>
                    <a:pt x="1674" y="944"/>
                    <a:pt x="1674" y="944"/>
                    <a:pt x="1674" y="944"/>
                  </a:cubicBezTo>
                  <a:cubicBezTo>
                    <a:pt x="1675" y="943"/>
                    <a:pt x="1675" y="943"/>
                    <a:pt x="1675" y="943"/>
                  </a:cubicBezTo>
                  <a:cubicBezTo>
                    <a:pt x="1698" y="893"/>
                    <a:pt x="1698" y="893"/>
                    <a:pt x="1698" y="893"/>
                  </a:cubicBezTo>
                  <a:cubicBezTo>
                    <a:pt x="1701" y="893"/>
                    <a:pt x="1701" y="893"/>
                    <a:pt x="1701" y="893"/>
                  </a:cubicBezTo>
                  <a:cubicBezTo>
                    <a:pt x="1698" y="890"/>
                    <a:pt x="1698" y="890"/>
                    <a:pt x="1698" y="890"/>
                  </a:cubicBezTo>
                  <a:cubicBezTo>
                    <a:pt x="1701" y="890"/>
                    <a:pt x="1701" y="890"/>
                    <a:pt x="1701" y="890"/>
                  </a:cubicBezTo>
                  <a:cubicBezTo>
                    <a:pt x="1705" y="886"/>
                    <a:pt x="1705" y="886"/>
                    <a:pt x="1705" y="886"/>
                  </a:cubicBezTo>
                  <a:cubicBezTo>
                    <a:pt x="1709" y="886"/>
                    <a:pt x="1709" y="886"/>
                    <a:pt x="1709" y="886"/>
                  </a:cubicBezTo>
                  <a:cubicBezTo>
                    <a:pt x="1713" y="882"/>
                    <a:pt x="1713" y="882"/>
                    <a:pt x="1713" y="882"/>
                  </a:cubicBezTo>
                  <a:cubicBezTo>
                    <a:pt x="1713" y="881"/>
                    <a:pt x="1713" y="881"/>
                    <a:pt x="1713" y="881"/>
                  </a:cubicBezTo>
                  <a:cubicBezTo>
                    <a:pt x="1711" y="879"/>
                    <a:pt x="1711" y="879"/>
                    <a:pt x="1711" y="879"/>
                  </a:cubicBezTo>
                  <a:cubicBezTo>
                    <a:pt x="1712" y="879"/>
                    <a:pt x="1712" y="879"/>
                    <a:pt x="1712" y="879"/>
                  </a:cubicBezTo>
                  <a:cubicBezTo>
                    <a:pt x="1709" y="874"/>
                    <a:pt x="1709" y="874"/>
                    <a:pt x="1709" y="874"/>
                  </a:cubicBezTo>
                  <a:cubicBezTo>
                    <a:pt x="1705" y="870"/>
                    <a:pt x="1705" y="870"/>
                    <a:pt x="1705" y="870"/>
                  </a:cubicBezTo>
                  <a:cubicBezTo>
                    <a:pt x="1709" y="870"/>
                    <a:pt x="1709" y="870"/>
                    <a:pt x="1709" y="870"/>
                  </a:cubicBezTo>
                  <a:cubicBezTo>
                    <a:pt x="1729" y="870"/>
                    <a:pt x="1729" y="870"/>
                    <a:pt x="1729" y="870"/>
                  </a:cubicBezTo>
                  <a:cubicBezTo>
                    <a:pt x="1733" y="870"/>
                    <a:pt x="1733" y="870"/>
                    <a:pt x="1733" y="870"/>
                  </a:cubicBezTo>
                  <a:cubicBezTo>
                    <a:pt x="1748" y="858"/>
                    <a:pt x="1748" y="858"/>
                    <a:pt x="1748" y="858"/>
                  </a:cubicBezTo>
                  <a:cubicBezTo>
                    <a:pt x="1752" y="858"/>
                    <a:pt x="1752" y="858"/>
                    <a:pt x="1752" y="858"/>
                  </a:cubicBezTo>
                  <a:cubicBezTo>
                    <a:pt x="1752" y="854"/>
                    <a:pt x="1752" y="854"/>
                    <a:pt x="1752" y="854"/>
                  </a:cubicBezTo>
                  <a:cubicBezTo>
                    <a:pt x="1756" y="851"/>
                    <a:pt x="1756" y="851"/>
                    <a:pt x="1756" y="851"/>
                  </a:cubicBezTo>
                  <a:cubicBezTo>
                    <a:pt x="1764" y="847"/>
                    <a:pt x="1764" y="847"/>
                    <a:pt x="1764" y="847"/>
                  </a:cubicBezTo>
                  <a:cubicBezTo>
                    <a:pt x="1768" y="843"/>
                    <a:pt x="1768" y="843"/>
                    <a:pt x="1768" y="843"/>
                  </a:cubicBezTo>
                  <a:cubicBezTo>
                    <a:pt x="1768" y="839"/>
                    <a:pt x="1768" y="839"/>
                    <a:pt x="1768" y="839"/>
                  </a:cubicBezTo>
                  <a:cubicBezTo>
                    <a:pt x="1768" y="835"/>
                    <a:pt x="1768" y="835"/>
                    <a:pt x="1768" y="835"/>
                  </a:cubicBezTo>
                  <a:cubicBezTo>
                    <a:pt x="1772" y="831"/>
                    <a:pt x="1772" y="831"/>
                    <a:pt x="1772" y="831"/>
                  </a:cubicBezTo>
                  <a:cubicBezTo>
                    <a:pt x="1776" y="823"/>
                    <a:pt x="1776" y="823"/>
                    <a:pt x="1776" y="823"/>
                  </a:cubicBezTo>
                  <a:cubicBezTo>
                    <a:pt x="1779" y="819"/>
                    <a:pt x="1779" y="819"/>
                    <a:pt x="1779" y="819"/>
                  </a:cubicBezTo>
                  <a:cubicBezTo>
                    <a:pt x="1791" y="815"/>
                    <a:pt x="1791" y="815"/>
                    <a:pt x="1791" y="815"/>
                  </a:cubicBezTo>
                  <a:cubicBezTo>
                    <a:pt x="1791" y="812"/>
                    <a:pt x="1791" y="812"/>
                    <a:pt x="1791" y="812"/>
                  </a:cubicBezTo>
                  <a:cubicBezTo>
                    <a:pt x="1807" y="808"/>
                    <a:pt x="1807" y="808"/>
                    <a:pt x="1807" y="808"/>
                  </a:cubicBezTo>
                  <a:cubicBezTo>
                    <a:pt x="1822" y="804"/>
                    <a:pt x="1822" y="804"/>
                    <a:pt x="1822" y="804"/>
                  </a:cubicBezTo>
                  <a:cubicBezTo>
                    <a:pt x="1822" y="796"/>
                    <a:pt x="1822" y="796"/>
                    <a:pt x="1822" y="796"/>
                  </a:cubicBezTo>
                  <a:cubicBezTo>
                    <a:pt x="1830" y="784"/>
                    <a:pt x="1830" y="784"/>
                    <a:pt x="1830" y="784"/>
                  </a:cubicBezTo>
                  <a:cubicBezTo>
                    <a:pt x="1850" y="776"/>
                    <a:pt x="1850" y="776"/>
                    <a:pt x="1850" y="776"/>
                  </a:cubicBezTo>
                  <a:cubicBezTo>
                    <a:pt x="1865" y="776"/>
                    <a:pt x="1865" y="776"/>
                    <a:pt x="1865" y="776"/>
                  </a:cubicBezTo>
                  <a:cubicBezTo>
                    <a:pt x="1877" y="769"/>
                    <a:pt x="1877" y="769"/>
                    <a:pt x="1877" y="769"/>
                  </a:cubicBezTo>
                  <a:cubicBezTo>
                    <a:pt x="1877" y="765"/>
                    <a:pt x="1877" y="765"/>
                    <a:pt x="1877" y="765"/>
                  </a:cubicBezTo>
                  <a:cubicBezTo>
                    <a:pt x="1877" y="757"/>
                    <a:pt x="1877" y="757"/>
                    <a:pt x="1877" y="757"/>
                  </a:cubicBezTo>
                  <a:cubicBezTo>
                    <a:pt x="1869" y="757"/>
                    <a:pt x="1869" y="757"/>
                    <a:pt x="1869" y="757"/>
                  </a:cubicBezTo>
                  <a:cubicBezTo>
                    <a:pt x="1869" y="761"/>
                    <a:pt x="1869" y="761"/>
                    <a:pt x="1869" y="761"/>
                  </a:cubicBezTo>
                  <a:cubicBezTo>
                    <a:pt x="1865" y="761"/>
                    <a:pt x="1865" y="761"/>
                    <a:pt x="1865" y="761"/>
                  </a:cubicBezTo>
                  <a:cubicBezTo>
                    <a:pt x="1865" y="757"/>
                    <a:pt x="1865" y="757"/>
                    <a:pt x="1865" y="757"/>
                  </a:cubicBezTo>
                  <a:cubicBezTo>
                    <a:pt x="1869" y="753"/>
                    <a:pt x="1869" y="753"/>
                    <a:pt x="1869" y="753"/>
                  </a:cubicBezTo>
                  <a:cubicBezTo>
                    <a:pt x="1869" y="749"/>
                    <a:pt x="1869" y="749"/>
                    <a:pt x="1869" y="749"/>
                  </a:cubicBezTo>
                  <a:cubicBezTo>
                    <a:pt x="1873" y="745"/>
                    <a:pt x="1873" y="745"/>
                    <a:pt x="1873" y="745"/>
                  </a:cubicBezTo>
                  <a:cubicBezTo>
                    <a:pt x="1873" y="741"/>
                    <a:pt x="1873" y="741"/>
                    <a:pt x="1873" y="741"/>
                  </a:cubicBezTo>
                  <a:cubicBezTo>
                    <a:pt x="1861" y="737"/>
                    <a:pt x="1861" y="737"/>
                    <a:pt x="1861" y="737"/>
                  </a:cubicBezTo>
                  <a:cubicBezTo>
                    <a:pt x="1869" y="737"/>
                    <a:pt x="1869" y="737"/>
                    <a:pt x="1869" y="737"/>
                  </a:cubicBezTo>
                  <a:cubicBezTo>
                    <a:pt x="1873" y="733"/>
                    <a:pt x="1873" y="733"/>
                    <a:pt x="1873" y="733"/>
                  </a:cubicBezTo>
                  <a:cubicBezTo>
                    <a:pt x="1877" y="737"/>
                    <a:pt x="1877" y="737"/>
                    <a:pt x="1877" y="737"/>
                  </a:cubicBezTo>
                  <a:cubicBezTo>
                    <a:pt x="1881" y="741"/>
                    <a:pt x="1881" y="741"/>
                    <a:pt x="1881" y="741"/>
                  </a:cubicBezTo>
                  <a:cubicBezTo>
                    <a:pt x="1889" y="741"/>
                    <a:pt x="1889" y="741"/>
                    <a:pt x="1889" y="741"/>
                  </a:cubicBezTo>
                  <a:cubicBezTo>
                    <a:pt x="1893" y="741"/>
                    <a:pt x="1893" y="741"/>
                    <a:pt x="1893" y="741"/>
                  </a:cubicBezTo>
                  <a:cubicBezTo>
                    <a:pt x="1900" y="730"/>
                    <a:pt x="1900" y="730"/>
                    <a:pt x="1900" y="730"/>
                  </a:cubicBezTo>
                  <a:cubicBezTo>
                    <a:pt x="1904" y="730"/>
                    <a:pt x="1904" y="730"/>
                    <a:pt x="1904" y="730"/>
                  </a:cubicBezTo>
                  <a:cubicBezTo>
                    <a:pt x="1900" y="718"/>
                    <a:pt x="1900" y="718"/>
                    <a:pt x="1900" y="718"/>
                  </a:cubicBezTo>
                  <a:cubicBezTo>
                    <a:pt x="1900" y="714"/>
                    <a:pt x="1900" y="714"/>
                    <a:pt x="1900" y="714"/>
                  </a:cubicBezTo>
                  <a:cubicBezTo>
                    <a:pt x="1893" y="726"/>
                    <a:pt x="1893" y="726"/>
                    <a:pt x="1893" y="726"/>
                  </a:cubicBezTo>
                  <a:cubicBezTo>
                    <a:pt x="1889" y="722"/>
                    <a:pt x="1889" y="722"/>
                    <a:pt x="1889" y="722"/>
                  </a:cubicBezTo>
                  <a:cubicBezTo>
                    <a:pt x="1889" y="714"/>
                    <a:pt x="1889" y="714"/>
                    <a:pt x="1889" y="714"/>
                  </a:cubicBezTo>
                  <a:cubicBezTo>
                    <a:pt x="1869" y="714"/>
                    <a:pt x="1869" y="714"/>
                    <a:pt x="1869" y="714"/>
                  </a:cubicBezTo>
                  <a:cubicBezTo>
                    <a:pt x="1865" y="698"/>
                    <a:pt x="1865" y="698"/>
                    <a:pt x="1865" y="698"/>
                  </a:cubicBezTo>
                  <a:cubicBezTo>
                    <a:pt x="1869" y="698"/>
                    <a:pt x="1869" y="698"/>
                    <a:pt x="1869" y="698"/>
                  </a:cubicBezTo>
                  <a:cubicBezTo>
                    <a:pt x="1869" y="706"/>
                    <a:pt x="1869" y="706"/>
                    <a:pt x="1869" y="706"/>
                  </a:cubicBezTo>
                  <a:cubicBezTo>
                    <a:pt x="1873" y="710"/>
                    <a:pt x="1873" y="710"/>
                    <a:pt x="1873" y="710"/>
                  </a:cubicBezTo>
                  <a:cubicBezTo>
                    <a:pt x="1877" y="710"/>
                    <a:pt x="1877" y="710"/>
                    <a:pt x="1877" y="710"/>
                  </a:cubicBezTo>
                  <a:cubicBezTo>
                    <a:pt x="1885" y="702"/>
                    <a:pt x="1885" y="702"/>
                    <a:pt x="1885" y="702"/>
                  </a:cubicBezTo>
                  <a:cubicBezTo>
                    <a:pt x="1889" y="702"/>
                    <a:pt x="1889" y="702"/>
                    <a:pt x="1889" y="702"/>
                  </a:cubicBezTo>
                  <a:cubicBezTo>
                    <a:pt x="1893" y="702"/>
                    <a:pt x="1893" y="702"/>
                    <a:pt x="1893" y="702"/>
                  </a:cubicBezTo>
                  <a:cubicBezTo>
                    <a:pt x="1898" y="702"/>
                    <a:pt x="1898" y="702"/>
                    <a:pt x="1898" y="702"/>
                  </a:cubicBezTo>
                  <a:cubicBezTo>
                    <a:pt x="1898" y="701"/>
                    <a:pt x="1898" y="701"/>
                    <a:pt x="1898" y="701"/>
                  </a:cubicBezTo>
                  <a:cubicBezTo>
                    <a:pt x="1899" y="701"/>
                    <a:pt x="1899" y="701"/>
                    <a:pt x="1899" y="701"/>
                  </a:cubicBezTo>
                  <a:cubicBezTo>
                    <a:pt x="1897" y="691"/>
                    <a:pt x="1897" y="691"/>
                    <a:pt x="1897" y="691"/>
                  </a:cubicBezTo>
                  <a:cubicBezTo>
                    <a:pt x="1893" y="691"/>
                    <a:pt x="1893" y="691"/>
                    <a:pt x="1893" y="691"/>
                  </a:cubicBezTo>
                  <a:cubicBezTo>
                    <a:pt x="1897" y="679"/>
                    <a:pt x="1897" y="679"/>
                    <a:pt x="1897" y="679"/>
                  </a:cubicBezTo>
                  <a:cubicBezTo>
                    <a:pt x="1897" y="667"/>
                    <a:pt x="1897" y="667"/>
                    <a:pt x="1897" y="667"/>
                  </a:cubicBezTo>
                  <a:cubicBezTo>
                    <a:pt x="1885" y="667"/>
                    <a:pt x="1885" y="667"/>
                    <a:pt x="1885" y="667"/>
                  </a:cubicBezTo>
                  <a:cubicBezTo>
                    <a:pt x="1881" y="667"/>
                    <a:pt x="1881" y="667"/>
                    <a:pt x="1881" y="667"/>
                  </a:cubicBezTo>
                  <a:cubicBezTo>
                    <a:pt x="1873" y="663"/>
                    <a:pt x="1873" y="663"/>
                    <a:pt x="1873" y="663"/>
                  </a:cubicBezTo>
                  <a:cubicBezTo>
                    <a:pt x="1873" y="659"/>
                    <a:pt x="1873" y="659"/>
                    <a:pt x="1873" y="659"/>
                  </a:cubicBezTo>
                  <a:cubicBezTo>
                    <a:pt x="1881" y="659"/>
                    <a:pt x="1881" y="659"/>
                    <a:pt x="1881" y="659"/>
                  </a:cubicBezTo>
                  <a:cubicBezTo>
                    <a:pt x="1885" y="659"/>
                    <a:pt x="1885" y="659"/>
                    <a:pt x="1885" y="659"/>
                  </a:cubicBezTo>
                  <a:cubicBezTo>
                    <a:pt x="1881" y="655"/>
                    <a:pt x="1881" y="655"/>
                    <a:pt x="1881" y="655"/>
                  </a:cubicBezTo>
                  <a:cubicBezTo>
                    <a:pt x="1877" y="655"/>
                    <a:pt x="1877" y="655"/>
                    <a:pt x="1877" y="655"/>
                  </a:cubicBezTo>
                  <a:cubicBezTo>
                    <a:pt x="1877" y="651"/>
                    <a:pt x="1877" y="651"/>
                    <a:pt x="1877" y="651"/>
                  </a:cubicBezTo>
                  <a:cubicBezTo>
                    <a:pt x="1877" y="648"/>
                    <a:pt x="1877" y="648"/>
                    <a:pt x="1877" y="648"/>
                  </a:cubicBezTo>
                  <a:cubicBezTo>
                    <a:pt x="1881" y="644"/>
                    <a:pt x="1881" y="644"/>
                    <a:pt x="1881" y="644"/>
                  </a:cubicBezTo>
                  <a:cubicBezTo>
                    <a:pt x="1881" y="640"/>
                    <a:pt x="1881" y="640"/>
                    <a:pt x="1881" y="640"/>
                  </a:cubicBezTo>
                  <a:cubicBezTo>
                    <a:pt x="1877" y="636"/>
                    <a:pt x="1877" y="636"/>
                    <a:pt x="1877" y="636"/>
                  </a:cubicBezTo>
                  <a:cubicBezTo>
                    <a:pt x="1877" y="632"/>
                    <a:pt x="1877" y="632"/>
                    <a:pt x="1877" y="632"/>
                  </a:cubicBezTo>
                  <a:cubicBezTo>
                    <a:pt x="1877" y="628"/>
                    <a:pt x="1877" y="628"/>
                    <a:pt x="1877" y="628"/>
                  </a:cubicBezTo>
                  <a:cubicBezTo>
                    <a:pt x="1881" y="620"/>
                    <a:pt x="1881" y="620"/>
                    <a:pt x="1881" y="620"/>
                  </a:cubicBezTo>
                  <a:cubicBezTo>
                    <a:pt x="1881" y="616"/>
                    <a:pt x="1881" y="616"/>
                    <a:pt x="1881" y="616"/>
                  </a:cubicBezTo>
                  <a:cubicBezTo>
                    <a:pt x="1877" y="612"/>
                    <a:pt x="1877" y="612"/>
                    <a:pt x="1877" y="612"/>
                  </a:cubicBezTo>
                  <a:cubicBezTo>
                    <a:pt x="1861" y="605"/>
                    <a:pt x="1861" y="605"/>
                    <a:pt x="1861" y="605"/>
                  </a:cubicBezTo>
                  <a:cubicBezTo>
                    <a:pt x="1854" y="601"/>
                    <a:pt x="1854" y="601"/>
                    <a:pt x="1854" y="601"/>
                  </a:cubicBezTo>
                  <a:cubicBezTo>
                    <a:pt x="1842" y="593"/>
                    <a:pt x="1842" y="593"/>
                    <a:pt x="1842" y="593"/>
                  </a:cubicBezTo>
                  <a:cubicBezTo>
                    <a:pt x="1842" y="591"/>
                    <a:pt x="1842" y="591"/>
                    <a:pt x="1842" y="591"/>
                  </a:cubicBezTo>
                  <a:cubicBezTo>
                    <a:pt x="1842" y="589"/>
                    <a:pt x="1842" y="589"/>
                    <a:pt x="1842" y="589"/>
                  </a:cubicBezTo>
                  <a:cubicBezTo>
                    <a:pt x="1846" y="593"/>
                    <a:pt x="1846" y="593"/>
                    <a:pt x="1846" y="593"/>
                  </a:cubicBezTo>
                  <a:cubicBezTo>
                    <a:pt x="1858" y="597"/>
                    <a:pt x="1858" y="597"/>
                    <a:pt x="1858" y="597"/>
                  </a:cubicBezTo>
                  <a:cubicBezTo>
                    <a:pt x="1861" y="597"/>
                    <a:pt x="1861" y="597"/>
                    <a:pt x="1861" y="597"/>
                  </a:cubicBezTo>
                  <a:cubicBezTo>
                    <a:pt x="1865" y="601"/>
                    <a:pt x="1865" y="601"/>
                    <a:pt x="1865" y="601"/>
                  </a:cubicBezTo>
                  <a:cubicBezTo>
                    <a:pt x="1869" y="601"/>
                    <a:pt x="1869" y="601"/>
                    <a:pt x="1869" y="601"/>
                  </a:cubicBezTo>
                  <a:cubicBezTo>
                    <a:pt x="1873" y="605"/>
                    <a:pt x="1873" y="605"/>
                    <a:pt x="1873" y="605"/>
                  </a:cubicBezTo>
                  <a:cubicBezTo>
                    <a:pt x="1877" y="609"/>
                    <a:pt x="1877" y="609"/>
                    <a:pt x="1877" y="609"/>
                  </a:cubicBezTo>
                  <a:cubicBezTo>
                    <a:pt x="1877" y="597"/>
                    <a:pt x="1877" y="597"/>
                    <a:pt x="1877" y="597"/>
                  </a:cubicBezTo>
                  <a:cubicBezTo>
                    <a:pt x="1869" y="593"/>
                    <a:pt x="1869" y="593"/>
                    <a:pt x="1869" y="593"/>
                  </a:cubicBezTo>
                  <a:cubicBezTo>
                    <a:pt x="1873" y="593"/>
                    <a:pt x="1873" y="593"/>
                    <a:pt x="1873" y="593"/>
                  </a:cubicBezTo>
                  <a:cubicBezTo>
                    <a:pt x="1873" y="589"/>
                    <a:pt x="1873" y="589"/>
                    <a:pt x="1873" y="589"/>
                  </a:cubicBezTo>
                  <a:cubicBezTo>
                    <a:pt x="1873" y="577"/>
                    <a:pt x="1873" y="577"/>
                    <a:pt x="1873" y="577"/>
                  </a:cubicBezTo>
                  <a:cubicBezTo>
                    <a:pt x="1873" y="558"/>
                    <a:pt x="1873" y="558"/>
                    <a:pt x="1873" y="558"/>
                  </a:cubicBezTo>
                  <a:cubicBezTo>
                    <a:pt x="1869" y="554"/>
                    <a:pt x="1869" y="554"/>
                    <a:pt x="1869" y="554"/>
                  </a:cubicBezTo>
                  <a:cubicBezTo>
                    <a:pt x="1877" y="550"/>
                    <a:pt x="1877" y="550"/>
                    <a:pt x="1877" y="550"/>
                  </a:cubicBezTo>
                  <a:cubicBezTo>
                    <a:pt x="1885" y="542"/>
                    <a:pt x="1885" y="542"/>
                    <a:pt x="1885" y="542"/>
                  </a:cubicBezTo>
                  <a:cubicBezTo>
                    <a:pt x="1893" y="534"/>
                    <a:pt x="1893" y="534"/>
                    <a:pt x="1893" y="534"/>
                  </a:cubicBezTo>
                  <a:cubicBezTo>
                    <a:pt x="1897" y="538"/>
                    <a:pt x="1897" y="538"/>
                    <a:pt x="1897" y="538"/>
                  </a:cubicBezTo>
                  <a:cubicBezTo>
                    <a:pt x="1893" y="546"/>
                    <a:pt x="1893" y="546"/>
                    <a:pt x="1893" y="546"/>
                  </a:cubicBezTo>
                  <a:cubicBezTo>
                    <a:pt x="1889" y="550"/>
                    <a:pt x="1889" y="550"/>
                    <a:pt x="1889" y="550"/>
                  </a:cubicBezTo>
                  <a:cubicBezTo>
                    <a:pt x="1885" y="550"/>
                    <a:pt x="1885" y="550"/>
                    <a:pt x="1885" y="550"/>
                  </a:cubicBezTo>
                  <a:cubicBezTo>
                    <a:pt x="1885" y="554"/>
                    <a:pt x="1885" y="554"/>
                    <a:pt x="1885" y="554"/>
                  </a:cubicBezTo>
                  <a:cubicBezTo>
                    <a:pt x="1885" y="558"/>
                    <a:pt x="1885" y="558"/>
                    <a:pt x="1885" y="558"/>
                  </a:cubicBezTo>
                  <a:cubicBezTo>
                    <a:pt x="1885" y="562"/>
                    <a:pt x="1885" y="562"/>
                    <a:pt x="1885" y="562"/>
                  </a:cubicBezTo>
                  <a:cubicBezTo>
                    <a:pt x="1881" y="566"/>
                    <a:pt x="1881" y="566"/>
                    <a:pt x="1881" y="566"/>
                  </a:cubicBezTo>
                  <a:cubicBezTo>
                    <a:pt x="1881" y="570"/>
                    <a:pt x="1881" y="570"/>
                    <a:pt x="1881" y="570"/>
                  </a:cubicBezTo>
                  <a:cubicBezTo>
                    <a:pt x="1885" y="570"/>
                    <a:pt x="1885" y="570"/>
                    <a:pt x="1885" y="570"/>
                  </a:cubicBezTo>
                  <a:cubicBezTo>
                    <a:pt x="1889" y="570"/>
                    <a:pt x="1889" y="570"/>
                    <a:pt x="1889" y="570"/>
                  </a:cubicBezTo>
                  <a:cubicBezTo>
                    <a:pt x="1889" y="581"/>
                    <a:pt x="1889" y="581"/>
                    <a:pt x="1889" y="581"/>
                  </a:cubicBezTo>
                  <a:cubicBezTo>
                    <a:pt x="1885" y="585"/>
                    <a:pt x="1885" y="585"/>
                    <a:pt x="1885" y="585"/>
                  </a:cubicBezTo>
                  <a:cubicBezTo>
                    <a:pt x="1881" y="589"/>
                    <a:pt x="1881" y="589"/>
                    <a:pt x="1881" y="589"/>
                  </a:cubicBezTo>
                  <a:cubicBezTo>
                    <a:pt x="1885" y="593"/>
                    <a:pt x="1885" y="593"/>
                    <a:pt x="1885" y="593"/>
                  </a:cubicBezTo>
                  <a:cubicBezTo>
                    <a:pt x="1889" y="601"/>
                    <a:pt x="1889" y="601"/>
                    <a:pt x="1889" y="601"/>
                  </a:cubicBezTo>
                  <a:cubicBezTo>
                    <a:pt x="1893" y="601"/>
                    <a:pt x="1893" y="601"/>
                    <a:pt x="1893" y="601"/>
                  </a:cubicBezTo>
                  <a:cubicBezTo>
                    <a:pt x="1897" y="601"/>
                    <a:pt x="1897" y="601"/>
                    <a:pt x="1897" y="601"/>
                  </a:cubicBezTo>
                  <a:cubicBezTo>
                    <a:pt x="1900" y="609"/>
                    <a:pt x="1900" y="609"/>
                    <a:pt x="1900" y="609"/>
                  </a:cubicBezTo>
                  <a:cubicBezTo>
                    <a:pt x="1900" y="612"/>
                    <a:pt x="1900" y="612"/>
                    <a:pt x="1900" y="612"/>
                  </a:cubicBezTo>
                  <a:cubicBezTo>
                    <a:pt x="1900" y="616"/>
                    <a:pt x="1900" y="616"/>
                    <a:pt x="1900" y="616"/>
                  </a:cubicBezTo>
                  <a:cubicBezTo>
                    <a:pt x="1904" y="616"/>
                    <a:pt x="1904" y="616"/>
                    <a:pt x="1904" y="616"/>
                  </a:cubicBezTo>
                  <a:cubicBezTo>
                    <a:pt x="1904" y="620"/>
                    <a:pt x="1904" y="620"/>
                    <a:pt x="1904" y="620"/>
                  </a:cubicBezTo>
                  <a:cubicBezTo>
                    <a:pt x="1900" y="620"/>
                    <a:pt x="1900" y="620"/>
                    <a:pt x="1900" y="620"/>
                  </a:cubicBezTo>
                  <a:cubicBezTo>
                    <a:pt x="1893" y="640"/>
                    <a:pt x="1893" y="640"/>
                    <a:pt x="1893" y="640"/>
                  </a:cubicBezTo>
                  <a:cubicBezTo>
                    <a:pt x="1893" y="655"/>
                    <a:pt x="1893" y="655"/>
                    <a:pt x="1893" y="655"/>
                  </a:cubicBezTo>
                  <a:cubicBezTo>
                    <a:pt x="1897" y="655"/>
                    <a:pt x="1897" y="655"/>
                    <a:pt x="1897" y="655"/>
                  </a:cubicBezTo>
                  <a:cubicBezTo>
                    <a:pt x="1900" y="655"/>
                    <a:pt x="1900" y="655"/>
                    <a:pt x="1900" y="655"/>
                  </a:cubicBezTo>
                  <a:cubicBezTo>
                    <a:pt x="1900" y="651"/>
                    <a:pt x="1900" y="651"/>
                    <a:pt x="1900" y="651"/>
                  </a:cubicBezTo>
                  <a:cubicBezTo>
                    <a:pt x="1920" y="612"/>
                    <a:pt x="1920" y="612"/>
                    <a:pt x="1920" y="612"/>
                  </a:cubicBezTo>
                  <a:cubicBezTo>
                    <a:pt x="1920" y="605"/>
                    <a:pt x="1920" y="605"/>
                    <a:pt x="1920" y="605"/>
                  </a:cubicBezTo>
                  <a:cubicBezTo>
                    <a:pt x="1924" y="597"/>
                    <a:pt x="1924" y="597"/>
                    <a:pt x="1924" y="597"/>
                  </a:cubicBezTo>
                  <a:cubicBezTo>
                    <a:pt x="1932" y="589"/>
                    <a:pt x="1932" y="589"/>
                    <a:pt x="1932" y="589"/>
                  </a:cubicBezTo>
                  <a:cubicBezTo>
                    <a:pt x="1930" y="586"/>
                    <a:pt x="1930" y="586"/>
                    <a:pt x="1930" y="586"/>
                  </a:cubicBezTo>
                  <a:cubicBezTo>
                    <a:pt x="1908" y="542"/>
                    <a:pt x="1908" y="542"/>
                    <a:pt x="1908" y="542"/>
                  </a:cubicBezTo>
                  <a:cubicBezTo>
                    <a:pt x="1908" y="534"/>
                    <a:pt x="1908" y="534"/>
                    <a:pt x="1908" y="534"/>
                  </a:cubicBezTo>
                  <a:cubicBezTo>
                    <a:pt x="1920" y="546"/>
                    <a:pt x="1920" y="546"/>
                    <a:pt x="1920" y="546"/>
                  </a:cubicBezTo>
                  <a:cubicBezTo>
                    <a:pt x="1924" y="550"/>
                    <a:pt x="1924" y="550"/>
                    <a:pt x="1924" y="550"/>
                  </a:cubicBezTo>
                  <a:cubicBezTo>
                    <a:pt x="1928" y="554"/>
                    <a:pt x="1928" y="554"/>
                    <a:pt x="1928" y="554"/>
                  </a:cubicBezTo>
                  <a:cubicBezTo>
                    <a:pt x="1936" y="554"/>
                    <a:pt x="1936" y="554"/>
                    <a:pt x="1936" y="554"/>
                  </a:cubicBezTo>
                  <a:cubicBezTo>
                    <a:pt x="1936" y="562"/>
                    <a:pt x="1936" y="562"/>
                    <a:pt x="1936" y="562"/>
                  </a:cubicBezTo>
                  <a:cubicBezTo>
                    <a:pt x="1936" y="566"/>
                    <a:pt x="1936" y="566"/>
                    <a:pt x="1936" y="566"/>
                  </a:cubicBezTo>
                  <a:cubicBezTo>
                    <a:pt x="1955" y="538"/>
                    <a:pt x="1955" y="538"/>
                    <a:pt x="1955" y="538"/>
                  </a:cubicBezTo>
                  <a:cubicBezTo>
                    <a:pt x="1955" y="534"/>
                    <a:pt x="1955" y="534"/>
                    <a:pt x="1955" y="534"/>
                  </a:cubicBezTo>
                  <a:cubicBezTo>
                    <a:pt x="1959" y="534"/>
                    <a:pt x="1959" y="534"/>
                    <a:pt x="1959" y="534"/>
                  </a:cubicBezTo>
                  <a:cubicBezTo>
                    <a:pt x="1963" y="530"/>
                    <a:pt x="1963" y="530"/>
                    <a:pt x="1963" y="530"/>
                  </a:cubicBezTo>
                  <a:cubicBezTo>
                    <a:pt x="1963" y="519"/>
                    <a:pt x="1963" y="519"/>
                    <a:pt x="1963" y="519"/>
                  </a:cubicBezTo>
                  <a:cubicBezTo>
                    <a:pt x="1967" y="515"/>
                    <a:pt x="1967" y="515"/>
                    <a:pt x="1967" y="515"/>
                  </a:cubicBezTo>
                  <a:cubicBezTo>
                    <a:pt x="1971" y="515"/>
                    <a:pt x="1971" y="515"/>
                    <a:pt x="1971" y="515"/>
                  </a:cubicBezTo>
                  <a:cubicBezTo>
                    <a:pt x="1971" y="503"/>
                    <a:pt x="1971" y="503"/>
                    <a:pt x="1971" y="503"/>
                  </a:cubicBezTo>
                  <a:cubicBezTo>
                    <a:pt x="1971" y="499"/>
                    <a:pt x="1971" y="499"/>
                    <a:pt x="1971" y="499"/>
                  </a:cubicBezTo>
                  <a:cubicBezTo>
                    <a:pt x="1967" y="495"/>
                    <a:pt x="1967" y="495"/>
                    <a:pt x="1967" y="495"/>
                  </a:cubicBezTo>
                  <a:cubicBezTo>
                    <a:pt x="1963" y="491"/>
                    <a:pt x="1963" y="491"/>
                    <a:pt x="1963" y="491"/>
                  </a:cubicBezTo>
                  <a:cubicBezTo>
                    <a:pt x="1963" y="488"/>
                    <a:pt x="1963" y="488"/>
                    <a:pt x="1963" y="488"/>
                  </a:cubicBezTo>
                  <a:cubicBezTo>
                    <a:pt x="1972" y="473"/>
                    <a:pt x="1972" y="473"/>
                    <a:pt x="1972" y="473"/>
                  </a:cubicBezTo>
                  <a:cubicBezTo>
                    <a:pt x="1975" y="468"/>
                    <a:pt x="1975" y="468"/>
                    <a:pt x="1975" y="468"/>
                  </a:cubicBezTo>
                  <a:cubicBezTo>
                    <a:pt x="1979" y="468"/>
                    <a:pt x="1979" y="468"/>
                    <a:pt x="1979" y="468"/>
                  </a:cubicBezTo>
                  <a:cubicBezTo>
                    <a:pt x="1979" y="468"/>
                    <a:pt x="1979" y="468"/>
                    <a:pt x="1979" y="468"/>
                  </a:cubicBezTo>
                  <a:cubicBezTo>
                    <a:pt x="1979" y="468"/>
                    <a:pt x="1979" y="468"/>
                    <a:pt x="1979" y="468"/>
                  </a:cubicBezTo>
                  <a:cubicBezTo>
                    <a:pt x="1983" y="464"/>
                    <a:pt x="1983" y="464"/>
                    <a:pt x="1983" y="464"/>
                  </a:cubicBezTo>
                  <a:cubicBezTo>
                    <a:pt x="1998" y="459"/>
                    <a:pt x="1998" y="459"/>
                    <a:pt x="1998" y="459"/>
                  </a:cubicBezTo>
                  <a:cubicBezTo>
                    <a:pt x="1998" y="459"/>
                    <a:pt x="1998" y="459"/>
                    <a:pt x="1998" y="459"/>
                  </a:cubicBezTo>
                  <a:cubicBezTo>
                    <a:pt x="2006" y="456"/>
                    <a:pt x="2006" y="456"/>
                    <a:pt x="2006" y="456"/>
                  </a:cubicBezTo>
                  <a:cubicBezTo>
                    <a:pt x="2010" y="452"/>
                    <a:pt x="2010" y="452"/>
                    <a:pt x="2010" y="452"/>
                  </a:cubicBezTo>
                  <a:cubicBezTo>
                    <a:pt x="2014" y="449"/>
                    <a:pt x="2014" y="449"/>
                    <a:pt x="2014" y="449"/>
                  </a:cubicBezTo>
                  <a:cubicBezTo>
                    <a:pt x="2025" y="452"/>
                    <a:pt x="2025" y="452"/>
                    <a:pt x="2025" y="452"/>
                  </a:cubicBezTo>
                  <a:cubicBezTo>
                    <a:pt x="2054" y="447"/>
                    <a:pt x="2054" y="447"/>
                    <a:pt x="2054" y="447"/>
                  </a:cubicBezTo>
                  <a:cubicBezTo>
                    <a:pt x="2055" y="447"/>
                    <a:pt x="2055" y="447"/>
                    <a:pt x="2055" y="447"/>
                  </a:cubicBezTo>
                  <a:cubicBezTo>
                    <a:pt x="2056" y="447"/>
                    <a:pt x="2056" y="447"/>
                    <a:pt x="2056" y="447"/>
                  </a:cubicBezTo>
                  <a:cubicBezTo>
                    <a:pt x="2068" y="445"/>
                    <a:pt x="2068" y="445"/>
                    <a:pt x="2068" y="445"/>
                  </a:cubicBezTo>
                  <a:cubicBezTo>
                    <a:pt x="2072" y="441"/>
                    <a:pt x="2072" y="441"/>
                    <a:pt x="2072" y="441"/>
                  </a:cubicBezTo>
                  <a:cubicBezTo>
                    <a:pt x="2076" y="429"/>
                    <a:pt x="2076" y="429"/>
                    <a:pt x="2076" y="429"/>
                  </a:cubicBezTo>
                  <a:cubicBezTo>
                    <a:pt x="2076" y="425"/>
                    <a:pt x="2076" y="425"/>
                    <a:pt x="2076" y="425"/>
                  </a:cubicBezTo>
                  <a:cubicBezTo>
                    <a:pt x="2079" y="428"/>
                    <a:pt x="2079" y="428"/>
                    <a:pt x="2079" y="428"/>
                  </a:cubicBezTo>
                  <a:cubicBezTo>
                    <a:pt x="2080" y="429"/>
                    <a:pt x="2080" y="429"/>
                    <a:pt x="2080" y="429"/>
                  </a:cubicBezTo>
                  <a:cubicBezTo>
                    <a:pt x="2080" y="437"/>
                    <a:pt x="2080" y="437"/>
                    <a:pt x="2080" y="437"/>
                  </a:cubicBezTo>
                  <a:cubicBezTo>
                    <a:pt x="2084" y="437"/>
                    <a:pt x="2084" y="437"/>
                    <a:pt x="2084" y="437"/>
                  </a:cubicBezTo>
                  <a:cubicBezTo>
                    <a:pt x="2088" y="433"/>
                    <a:pt x="2088" y="433"/>
                    <a:pt x="2088" y="433"/>
                  </a:cubicBezTo>
                  <a:cubicBezTo>
                    <a:pt x="2100" y="429"/>
                    <a:pt x="2100" y="429"/>
                    <a:pt x="2100" y="429"/>
                  </a:cubicBezTo>
                  <a:cubicBezTo>
                    <a:pt x="2103" y="429"/>
                    <a:pt x="2103" y="429"/>
                    <a:pt x="2103" y="429"/>
                  </a:cubicBezTo>
                  <a:cubicBezTo>
                    <a:pt x="2103" y="433"/>
                    <a:pt x="2103" y="433"/>
                    <a:pt x="2103" y="433"/>
                  </a:cubicBezTo>
                  <a:cubicBezTo>
                    <a:pt x="2107" y="433"/>
                    <a:pt x="2107" y="433"/>
                    <a:pt x="2107" y="433"/>
                  </a:cubicBezTo>
                  <a:cubicBezTo>
                    <a:pt x="2115" y="433"/>
                    <a:pt x="2115" y="433"/>
                    <a:pt x="2115" y="433"/>
                  </a:cubicBezTo>
                  <a:cubicBezTo>
                    <a:pt x="2119" y="433"/>
                    <a:pt x="2119" y="433"/>
                    <a:pt x="2119" y="433"/>
                  </a:cubicBezTo>
                  <a:cubicBezTo>
                    <a:pt x="2127" y="429"/>
                    <a:pt x="2127" y="429"/>
                    <a:pt x="2127" y="429"/>
                  </a:cubicBezTo>
                  <a:cubicBezTo>
                    <a:pt x="2131" y="425"/>
                    <a:pt x="2131" y="425"/>
                    <a:pt x="2131" y="425"/>
                  </a:cubicBezTo>
                  <a:cubicBezTo>
                    <a:pt x="2127" y="413"/>
                    <a:pt x="2127" y="413"/>
                    <a:pt x="2127" y="413"/>
                  </a:cubicBezTo>
                  <a:cubicBezTo>
                    <a:pt x="2127" y="421"/>
                    <a:pt x="2127" y="421"/>
                    <a:pt x="2127" y="421"/>
                  </a:cubicBezTo>
                  <a:cubicBezTo>
                    <a:pt x="2127" y="425"/>
                    <a:pt x="2127" y="425"/>
                    <a:pt x="2127" y="425"/>
                  </a:cubicBezTo>
                  <a:cubicBezTo>
                    <a:pt x="2119" y="425"/>
                    <a:pt x="2119" y="425"/>
                    <a:pt x="2119" y="425"/>
                  </a:cubicBezTo>
                  <a:cubicBezTo>
                    <a:pt x="2107" y="421"/>
                    <a:pt x="2107" y="421"/>
                    <a:pt x="2107" y="421"/>
                  </a:cubicBezTo>
                  <a:cubicBezTo>
                    <a:pt x="2103" y="413"/>
                    <a:pt x="2103" y="413"/>
                    <a:pt x="2103" y="413"/>
                  </a:cubicBezTo>
                  <a:cubicBezTo>
                    <a:pt x="2100" y="409"/>
                    <a:pt x="2100" y="409"/>
                    <a:pt x="2100" y="409"/>
                  </a:cubicBezTo>
                  <a:cubicBezTo>
                    <a:pt x="2100" y="406"/>
                    <a:pt x="2100" y="406"/>
                    <a:pt x="2100" y="406"/>
                  </a:cubicBezTo>
                  <a:cubicBezTo>
                    <a:pt x="2096" y="402"/>
                    <a:pt x="2096" y="402"/>
                    <a:pt x="2096" y="402"/>
                  </a:cubicBezTo>
                  <a:cubicBezTo>
                    <a:pt x="2088" y="398"/>
                    <a:pt x="2088" y="398"/>
                    <a:pt x="2088" y="398"/>
                  </a:cubicBezTo>
                  <a:cubicBezTo>
                    <a:pt x="2088" y="390"/>
                    <a:pt x="2088" y="390"/>
                    <a:pt x="2088" y="390"/>
                  </a:cubicBezTo>
                  <a:cubicBezTo>
                    <a:pt x="2092" y="390"/>
                    <a:pt x="2092" y="390"/>
                    <a:pt x="2092" y="390"/>
                  </a:cubicBezTo>
                  <a:cubicBezTo>
                    <a:pt x="2096" y="382"/>
                    <a:pt x="2096" y="382"/>
                    <a:pt x="2096" y="382"/>
                  </a:cubicBezTo>
                  <a:cubicBezTo>
                    <a:pt x="2100" y="382"/>
                    <a:pt x="2100" y="382"/>
                    <a:pt x="2100" y="382"/>
                  </a:cubicBezTo>
                  <a:cubicBezTo>
                    <a:pt x="2092" y="367"/>
                    <a:pt x="2092" y="367"/>
                    <a:pt x="2092" y="367"/>
                  </a:cubicBezTo>
                  <a:cubicBezTo>
                    <a:pt x="2093" y="362"/>
                    <a:pt x="2093" y="362"/>
                    <a:pt x="2093" y="362"/>
                  </a:cubicBezTo>
                  <a:cubicBezTo>
                    <a:pt x="2094" y="361"/>
                    <a:pt x="2094" y="361"/>
                    <a:pt x="2094" y="361"/>
                  </a:cubicBezTo>
                  <a:cubicBezTo>
                    <a:pt x="2094" y="359"/>
                    <a:pt x="2094" y="359"/>
                    <a:pt x="2094" y="359"/>
                  </a:cubicBezTo>
                  <a:cubicBezTo>
                    <a:pt x="2096" y="355"/>
                    <a:pt x="2096" y="355"/>
                    <a:pt x="2096" y="355"/>
                  </a:cubicBezTo>
                  <a:cubicBezTo>
                    <a:pt x="2103" y="347"/>
                    <a:pt x="2103" y="347"/>
                    <a:pt x="2103" y="347"/>
                  </a:cubicBezTo>
                  <a:cubicBezTo>
                    <a:pt x="2107" y="343"/>
                    <a:pt x="2107" y="343"/>
                    <a:pt x="2107" y="343"/>
                  </a:cubicBezTo>
                  <a:cubicBezTo>
                    <a:pt x="2115" y="331"/>
                    <a:pt x="2115" y="331"/>
                    <a:pt x="2115" y="331"/>
                  </a:cubicBezTo>
                  <a:cubicBezTo>
                    <a:pt x="2119" y="324"/>
                    <a:pt x="2119" y="324"/>
                    <a:pt x="2119" y="324"/>
                  </a:cubicBezTo>
                  <a:cubicBezTo>
                    <a:pt x="2123" y="316"/>
                    <a:pt x="2123" y="316"/>
                    <a:pt x="2123" y="316"/>
                  </a:cubicBezTo>
                  <a:cubicBezTo>
                    <a:pt x="2131" y="316"/>
                    <a:pt x="2131" y="316"/>
                    <a:pt x="2131" y="316"/>
                  </a:cubicBezTo>
                  <a:cubicBezTo>
                    <a:pt x="2135" y="320"/>
                    <a:pt x="2135" y="320"/>
                    <a:pt x="2135" y="320"/>
                  </a:cubicBezTo>
                  <a:cubicBezTo>
                    <a:pt x="2139" y="316"/>
                    <a:pt x="2139" y="316"/>
                    <a:pt x="2139" y="316"/>
                  </a:cubicBezTo>
                  <a:cubicBezTo>
                    <a:pt x="2139" y="312"/>
                    <a:pt x="2139" y="312"/>
                    <a:pt x="2139" y="312"/>
                  </a:cubicBezTo>
                  <a:cubicBezTo>
                    <a:pt x="2142" y="312"/>
                    <a:pt x="2142" y="312"/>
                    <a:pt x="2142" y="312"/>
                  </a:cubicBezTo>
                  <a:cubicBezTo>
                    <a:pt x="2142" y="316"/>
                    <a:pt x="2142" y="316"/>
                    <a:pt x="2142" y="316"/>
                  </a:cubicBezTo>
                  <a:cubicBezTo>
                    <a:pt x="2146" y="316"/>
                    <a:pt x="2146" y="316"/>
                    <a:pt x="2146" y="316"/>
                  </a:cubicBezTo>
                  <a:cubicBezTo>
                    <a:pt x="2150" y="312"/>
                    <a:pt x="2150" y="312"/>
                    <a:pt x="2150" y="312"/>
                  </a:cubicBezTo>
                  <a:cubicBezTo>
                    <a:pt x="2150" y="308"/>
                    <a:pt x="2150" y="308"/>
                    <a:pt x="2150" y="308"/>
                  </a:cubicBezTo>
                  <a:cubicBezTo>
                    <a:pt x="2154" y="304"/>
                    <a:pt x="2154" y="304"/>
                    <a:pt x="2154" y="304"/>
                  </a:cubicBezTo>
                  <a:cubicBezTo>
                    <a:pt x="2158" y="308"/>
                    <a:pt x="2158" y="308"/>
                    <a:pt x="2158" y="308"/>
                  </a:cubicBezTo>
                  <a:cubicBezTo>
                    <a:pt x="2162" y="300"/>
                    <a:pt x="2162" y="300"/>
                    <a:pt x="2162" y="300"/>
                  </a:cubicBezTo>
                  <a:cubicBezTo>
                    <a:pt x="2162" y="296"/>
                    <a:pt x="2162" y="296"/>
                    <a:pt x="2162" y="296"/>
                  </a:cubicBezTo>
                  <a:cubicBezTo>
                    <a:pt x="2166" y="289"/>
                    <a:pt x="2166" y="289"/>
                    <a:pt x="2166" y="289"/>
                  </a:cubicBezTo>
                  <a:cubicBezTo>
                    <a:pt x="2166" y="285"/>
                    <a:pt x="2166" y="285"/>
                    <a:pt x="2166" y="285"/>
                  </a:cubicBezTo>
                  <a:cubicBezTo>
                    <a:pt x="2170" y="281"/>
                    <a:pt x="2170" y="281"/>
                    <a:pt x="2170" y="281"/>
                  </a:cubicBezTo>
                  <a:cubicBezTo>
                    <a:pt x="2174" y="281"/>
                    <a:pt x="2174" y="281"/>
                    <a:pt x="2174" y="281"/>
                  </a:cubicBezTo>
                  <a:cubicBezTo>
                    <a:pt x="2178" y="285"/>
                    <a:pt x="2178" y="285"/>
                    <a:pt x="2178" y="285"/>
                  </a:cubicBezTo>
                  <a:cubicBezTo>
                    <a:pt x="2178" y="289"/>
                    <a:pt x="2178" y="289"/>
                    <a:pt x="2178" y="289"/>
                  </a:cubicBezTo>
                  <a:cubicBezTo>
                    <a:pt x="2181" y="289"/>
                    <a:pt x="2181" y="289"/>
                    <a:pt x="2181" y="289"/>
                  </a:cubicBezTo>
                  <a:cubicBezTo>
                    <a:pt x="2185" y="289"/>
                    <a:pt x="2185" y="289"/>
                    <a:pt x="2185" y="289"/>
                  </a:cubicBezTo>
                  <a:cubicBezTo>
                    <a:pt x="2189" y="292"/>
                    <a:pt x="2189" y="292"/>
                    <a:pt x="2189" y="292"/>
                  </a:cubicBezTo>
                  <a:cubicBezTo>
                    <a:pt x="2193" y="292"/>
                    <a:pt x="2193" y="292"/>
                    <a:pt x="2193" y="292"/>
                  </a:cubicBezTo>
                  <a:cubicBezTo>
                    <a:pt x="2197" y="289"/>
                    <a:pt x="2197" y="289"/>
                    <a:pt x="2197" y="289"/>
                  </a:cubicBezTo>
                  <a:cubicBezTo>
                    <a:pt x="2201" y="285"/>
                    <a:pt x="2201" y="285"/>
                    <a:pt x="2201" y="285"/>
                  </a:cubicBezTo>
                  <a:cubicBezTo>
                    <a:pt x="2205" y="285"/>
                    <a:pt x="2205" y="285"/>
                    <a:pt x="2205" y="285"/>
                  </a:cubicBezTo>
                  <a:cubicBezTo>
                    <a:pt x="2209" y="281"/>
                    <a:pt x="2209" y="281"/>
                    <a:pt x="2209" y="281"/>
                  </a:cubicBezTo>
                  <a:cubicBezTo>
                    <a:pt x="2213" y="277"/>
                    <a:pt x="2213" y="277"/>
                    <a:pt x="2213" y="277"/>
                  </a:cubicBezTo>
                  <a:cubicBezTo>
                    <a:pt x="2224" y="277"/>
                    <a:pt x="2224" y="277"/>
                    <a:pt x="2224" y="277"/>
                  </a:cubicBezTo>
                  <a:cubicBezTo>
                    <a:pt x="2224" y="273"/>
                    <a:pt x="2224" y="273"/>
                    <a:pt x="2224" y="273"/>
                  </a:cubicBezTo>
                  <a:cubicBezTo>
                    <a:pt x="2232" y="273"/>
                    <a:pt x="2232" y="273"/>
                    <a:pt x="2232" y="273"/>
                  </a:cubicBezTo>
                  <a:cubicBezTo>
                    <a:pt x="2232" y="269"/>
                    <a:pt x="2232" y="269"/>
                    <a:pt x="2232" y="269"/>
                  </a:cubicBezTo>
                  <a:cubicBezTo>
                    <a:pt x="2240" y="269"/>
                    <a:pt x="2240" y="269"/>
                    <a:pt x="2240" y="269"/>
                  </a:cubicBezTo>
                  <a:cubicBezTo>
                    <a:pt x="2244" y="265"/>
                    <a:pt x="2244" y="265"/>
                    <a:pt x="2244" y="265"/>
                  </a:cubicBezTo>
                  <a:cubicBezTo>
                    <a:pt x="2244" y="261"/>
                    <a:pt x="2244" y="261"/>
                    <a:pt x="2244" y="261"/>
                  </a:cubicBezTo>
                  <a:lnTo>
                    <a:pt x="2240" y="261"/>
                  </a:lnTo>
                  <a:close/>
                  <a:moveTo>
                    <a:pt x="1196" y="985"/>
                  </a:moveTo>
                  <a:cubicBezTo>
                    <a:pt x="1195" y="984"/>
                    <a:pt x="1195" y="984"/>
                    <a:pt x="1195" y="984"/>
                  </a:cubicBezTo>
                  <a:cubicBezTo>
                    <a:pt x="1196" y="984"/>
                    <a:pt x="1196" y="984"/>
                    <a:pt x="1196" y="984"/>
                  </a:cubicBezTo>
                  <a:cubicBezTo>
                    <a:pt x="1196" y="984"/>
                    <a:pt x="1196" y="984"/>
                    <a:pt x="1196" y="985"/>
                  </a:cubicBezTo>
                  <a:close/>
                  <a:moveTo>
                    <a:pt x="1976" y="475"/>
                  </a:moveTo>
                  <a:cubicBezTo>
                    <a:pt x="1975" y="474"/>
                    <a:pt x="1975" y="474"/>
                    <a:pt x="1975" y="474"/>
                  </a:cubicBezTo>
                  <a:cubicBezTo>
                    <a:pt x="1974" y="475"/>
                    <a:pt x="1974" y="475"/>
                    <a:pt x="1974" y="475"/>
                  </a:cubicBezTo>
                  <a:cubicBezTo>
                    <a:pt x="1974" y="476"/>
                    <a:pt x="1974" y="476"/>
                    <a:pt x="1974" y="476"/>
                  </a:cubicBezTo>
                  <a:cubicBezTo>
                    <a:pt x="1974" y="476"/>
                    <a:pt x="1974" y="476"/>
                    <a:pt x="1974" y="476"/>
                  </a:cubicBezTo>
                  <a:cubicBezTo>
                    <a:pt x="1973" y="477"/>
                    <a:pt x="1973" y="477"/>
                    <a:pt x="1973" y="477"/>
                  </a:cubicBezTo>
                  <a:cubicBezTo>
                    <a:pt x="1973" y="478"/>
                    <a:pt x="1973" y="478"/>
                    <a:pt x="1973" y="478"/>
                  </a:cubicBezTo>
                  <a:cubicBezTo>
                    <a:pt x="1972" y="479"/>
                    <a:pt x="1972" y="479"/>
                    <a:pt x="1972" y="479"/>
                  </a:cubicBezTo>
                  <a:cubicBezTo>
                    <a:pt x="1972" y="480"/>
                    <a:pt x="1972" y="480"/>
                    <a:pt x="1972" y="480"/>
                  </a:cubicBezTo>
                  <a:cubicBezTo>
                    <a:pt x="1974" y="480"/>
                    <a:pt x="1974" y="480"/>
                    <a:pt x="1974" y="480"/>
                  </a:cubicBezTo>
                  <a:cubicBezTo>
                    <a:pt x="1975" y="479"/>
                    <a:pt x="1975" y="479"/>
                    <a:pt x="1975" y="479"/>
                  </a:cubicBezTo>
                  <a:cubicBezTo>
                    <a:pt x="1976" y="479"/>
                    <a:pt x="1976" y="479"/>
                    <a:pt x="1976" y="479"/>
                  </a:cubicBezTo>
                  <a:cubicBezTo>
                    <a:pt x="1976" y="478"/>
                    <a:pt x="1976" y="478"/>
                    <a:pt x="1976" y="478"/>
                  </a:cubicBezTo>
                  <a:cubicBezTo>
                    <a:pt x="1977" y="477"/>
                    <a:pt x="1977" y="477"/>
                    <a:pt x="1977" y="477"/>
                  </a:cubicBezTo>
                  <a:cubicBezTo>
                    <a:pt x="1978" y="477"/>
                    <a:pt x="1978" y="477"/>
                    <a:pt x="1978" y="477"/>
                  </a:cubicBezTo>
                  <a:cubicBezTo>
                    <a:pt x="1978" y="476"/>
                    <a:pt x="1978" y="476"/>
                    <a:pt x="1978" y="476"/>
                  </a:cubicBezTo>
                  <a:cubicBezTo>
                    <a:pt x="1978" y="475"/>
                    <a:pt x="1978" y="475"/>
                    <a:pt x="1978" y="475"/>
                  </a:cubicBezTo>
                  <a:cubicBezTo>
                    <a:pt x="1977" y="475"/>
                    <a:pt x="1977" y="475"/>
                    <a:pt x="1977" y="475"/>
                  </a:cubicBezTo>
                  <a:lnTo>
                    <a:pt x="1976" y="475"/>
                  </a:lnTo>
                  <a:close/>
                  <a:moveTo>
                    <a:pt x="2035" y="454"/>
                  </a:moveTo>
                  <a:cubicBezTo>
                    <a:pt x="2036" y="453"/>
                    <a:pt x="2036" y="453"/>
                    <a:pt x="2036" y="453"/>
                  </a:cubicBezTo>
                  <a:cubicBezTo>
                    <a:pt x="2034" y="453"/>
                    <a:pt x="2034" y="453"/>
                    <a:pt x="2034" y="453"/>
                  </a:cubicBezTo>
                  <a:cubicBezTo>
                    <a:pt x="2034" y="454"/>
                    <a:pt x="2034" y="454"/>
                    <a:pt x="2034" y="454"/>
                  </a:cubicBezTo>
                  <a:cubicBezTo>
                    <a:pt x="2034" y="455"/>
                    <a:pt x="2034" y="455"/>
                    <a:pt x="2034" y="455"/>
                  </a:cubicBezTo>
                  <a:cubicBezTo>
                    <a:pt x="2035" y="455"/>
                    <a:pt x="2035" y="455"/>
                    <a:pt x="2035" y="455"/>
                  </a:cubicBezTo>
                  <a:lnTo>
                    <a:pt x="2035" y="454"/>
                  </a:lnTo>
                  <a:close/>
                  <a:moveTo>
                    <a:pt x="2038" y="461"/>
                  </a:moveTo>
                  <a:cubicBezTo>
                    <a:pt x="2038" y="461"/>
                    <a:pt x="2038" y="461"/>
                    <a:pt x="2038" y="461"/>
                  </a:cubicBezTo>
                  <a:cubicBezTo>
                    <a:pt x="2038" y="461"/>
                    <a:pt x="2037" y="462"/>
                    <a:pt x="2037" y="462"/>
                  </a:cubicBezTo>
                  <a:cubicBezTo>
                    <a:pt x="2036" y="462"/>
                    <a:pt x="2036" y="462"/>
                    <a:pt x="2036" y="462"/>
                  </a:cubicBezTo>
                  <a:cubicBezTo>
                    <a:pt x="2034" y="463"/>
                    <a:pt x="2034" y="463"/>
                    <a:pt x="2034" y="463"/>
                  </a:cubicBezTo>
                  <a:cubicBezTo>
                    <a:pt x="2033" y="463"/>
                    <a:pt x="2033" y="463"/>
                    <a:pt x="2033" y="463"/>
                  </a:cubicBezTo>
                  <a:cubicBezTo>
                    <a:pt x="2033" y="462"/>
                    <a:pt x="2033" y="462"/>
                    <a:pt x="2033" y="462"/>
                  </a:cubicBezTo>
                  <a:cubicBezTo>
                    <a:pt x="2032" y="462"/>
                    <a:pt x="2032" y="462"/>
                    <a:pt x="2032" y="462"/>
                  </a:cubicBezTo>
                  <a:cubicBezTo>
                    <a:pt x="2032" y="462"/>
                    <a:pt x="2032" y="462"/>
                    <a:pt x="2032" y="462"/>
                  </a:cubicBezTo>
                  <a:cubicBezTo>
                    <a:pt x="2032" y="463"/>
                    <a:pt x="2031" y="462"/>
                    <a:pt x="2031" y="462"/>
                  </a:cubicBezTo>
                  <a:cubicBezTo>
                    <a:pt x="2030" y="463"/>
                    <a:pt x="2030" y="463"/>
                    <a:pt x="2030" y="463"/>
                  </a:cubicBezTo>
                  <a:cubicBezTo>
                    <a:pt x="2029" y="463"/>
                    <a:pt x="2029" y="463"/>
                    <a:pt x="2029" y="463"/>
                  </a:cubicBezTo>
                  <a:cubicBezTo>
                    <a:pt x="2028" y="463"/>
                    <a:pt x="2028" y="463"/>
                    <a:pt x="2028" y="463"/>
                  </a:cubicBezTo>
                  <a:cubicBezTo>
                    <a:pt x="2027" y="463"/>
                    <a:pt x="2027" y="463"/>
                    <a:pt x="2027" y="463"/>
                  </a:cubicBezTo>
                  <a:cubicBezTo>
                    <a:pt x="2027" y="463"/>
                    <a:pt x="2027" y="463"/>
                    <a:pt x="2027" y="463"/>
                  </a:cubicBezTo>
                  <a:cubicBezTo>
                    <a:pt x="2027" y="463"/>
                    <a:pt x="2027" y="463"/>
                    <a:pt x="2026" y="464"/>
                  </a:cubicBezTo>
                  <a:cubicBezTo>
                    <a:pt x="2025" y="465"/>
                    <a:pt x="2024" y="466"/>
                    <a:pt x="2024" y="466"/>
                  </a:cubicBezTo>
                  <a:cubicBezTo>
                    <a:pt x="2022" y="467"/>
                    <a:pt x="2024" y="468"/>
                    <a:pt x="2024" y="468"/>
                  </a:cubicBezTo>
                  <a:cubicBezTo>
                    <a:pt x="2023" y="469"/>
                    <a:pt x="2022" y="467"/>
                    <a:pt x="2022" y="467"/>
                  </a:cubicBezTo>
                  <a:cubicBezTo>
                    <a:pt x="2022" y="467"/>
                    <a:pt x="2020" y="466"/>
                    <a:pt x="2020" y="466"/>
                  </a:cubicBezTo>
                  <a:cubicBezTo>
                    <a:pt x="2019" y="466"/>
                    <a:pt x="2020" y="466"/>
                    <a:pt x="2020" y="466"/>
                  </a:cubicBezTo>
                  <a:cubicBezTo>
                    <a:pt x="2023" y="463"/>
                    <a:pt x="2023" y="463"/>
                    <a:pt x="2023" y="463"/>
                  </a:cubicBezTo>
                  <a:cubicBezTo>
                    <a:pt x="2024" y="463"/>
                    <a:pt x="2026" y="461"/>
                    <a:pt x="2026" y="461"/>
                  </a:cubicBezTo>
                  <a:cubicBezTo>
                    <a:pt x="2026" y="460"/>
                    <a:pt x="2029" y="459"/>
                    <a:pt x="2029" y="459"/>
                  </a:cubicBezTo>
                  <a:cubicBezTo>
                    <a:pt x="2030" y="459"/>
                    <a:pt x="2028" y="458"/>
                    <a:pt x="2028" y="458"/>
                  </a:cubicBezTo>
                  <a:cubicBezTo>
                    <a:pt x="2028" y="459"/>
                    <a:pt x="2026" y="459"/>
                    <a:pt x="2026" y="459"/>
                  </a:cubicBezTo>
                  <a:cubicBezTo>
                    <a:pt x="2024" y="461"/>
                    <a:pt x="2024" y="461"/>
                    <a:pt x="2024" y="461"/>
                  </a:cubicBezTo>
                  <a:cubicBezTo>
                    <a:pt x="2023" y="461"/>
                    <a:pt x="2022" y="462"/>
                    <a:pt x="2022" y="462"/>
                  </a:cubicBezTo>
                  <a:cubicBezTo>
                    <a:pt x="2022" y="462"/>
                    <a:pt x="2020" y="463"/>
                    <a:pt x="2020" y="463"/>
                  </a:cubicBezTo>
                  <a:cubicBezTo>
                    <a:pt x="2019" y="464"/>
                    <a:pt x="2018" y="464"/>
                    <a:pt x="2018" y="464"/>
                  </a:cubicBezTo>
                  <a:cubicBezTo>
                    <a:pt x="2017" y="464"/>
                    <a:pt x="2013" y="464"/>
                    <a:pt x="2013" y="464"/>
                  </a:cubicBezTo>
                  <a:cubicBezTo>
                    <a:pt x="2011" y="465"/>
                    <a:pt x="2006" y="465"/>
                    <a:pt x="2006" y="465"/>
                  </a:cubicBezTo>
                  <a:cubicBezTo>
                    <a:pt x="2005" y="464"/>
                    <a:pt x="2004" y="465"/>
                    <a:pt x="2004" y="465"/>
                  </a:cubicBezTo>
                  <a:cubicBezTo>
                    <a:pt x="2004" y="466"/>
                    <a:pt x="2001" y="467"/>
                    <a:pt x="2001" y="467"/>
                  </a:cubicBezTo>
                  <a:cubicBezTo>
                    <a:pt x="2001" y="466"/>
                    <a:pt x="2000" y="466"/>
                    <a:pt x="2000" y="466"/>
                  </a:cubicBezTo>
                  <a:cubicBezTo>
                    <a:pt x="2000" y="466"/>
                    <a:pt x="1997" y="466"/>
                    <a:pt x="1997" y="466"/>
                  </a:cubicBezTo>
                  <a:cubicBezTo>
                    <a:pt x="1997" y="466"/>
                    <a:pt x="1996" y="466"/>
                    <a:pt x="1996" y="466"/>
                  </a:cubicBezTo>
                  <a:cubicBezTo>
                    <a:pt x="1996" y="466"/>
                    <a:pt x="1995" y="466"/>
                    <a:pt x="1995" y="466"/>
                  </a:cubicBezTo>
                  <a:cubicBezTo>
                    <a:pt x="1995" y="467"/>
                    <a:pt x="1994" y="467"/>
                    <a:pt x="1994" y="467"/>
                  </a:cubicBezTo>
                  <a:cubicBezTo>
                    <a:pt x="1992" y="466"/>
                    <a:pt x="1992" y="467"/>
                    <a:pt x="1991" y="467"/>
                  </a:cubicBezTo>
                  <a:cubicBezTo>
                    <a:pt x="1990" y="467"/>
                    <a:pt x="1988" y="470"/>
                    <a:pt x="1987" y="470"/>
                  </a:cubicBezTo>
                  <a:cubicBezTo>
                    <a:pt x="1987" y="469"/>
                    <a:pt x="1982" y="471"/>
                    <a:pt x="1982" y="471"/>
                  </a:cubicBezTo>
                  <a:cubicBezTo>
                    <a:pt x="1982" y="471"/>
                    <a:pt x="1982" y="471"/>
                    <a:pt x="1982" y="471"/>
                  </a:cubicBezTo>
                  <a:cubicBezTo>
                    <a:pt x="1983" y="470"/>
                    <a:pt x="1983" y="470"/>
                    <a:pt x="1983" y="470"/>
                  </a:cubicBezTo>
                  <a:cubicBezTo>
                    <a:pt x="1982" y="470"/>
                    <a:pt x="1982" y="470"/>
                    <a:pt x="1982" y="470"/>
                  </a:cubicBezTo>
                  <a:cubicBezTo>
                    <a:pt x="1980" y="472"/>
                    <a:pt x="1980" y="472"/>
                    <a:pt x="1980" y="472"/>
                  </a:cubicBezTo>
                  <a:cubicBezTo>
                    <a:pt x="1980" y="473"/>
                    <a:pt x="1980" y="473"/>
                    <a:pt x="1980" y="473"/>
                  </a:cubicBezTo>
                  <a:cubicBezTo>
                    <a:pt x="1980" y="474"/>
                    <a:pt x="1980" y="474"/>
                    <a:pt x="1980" y="474"/>
                  </a:cubicBezTo>
                  <a:cubicBezTo>
                    <a:pt x="1980" y="474"/>
                    <a:pt x="1980" y="474"/>
                    <a:pt x="1980" y="474"/>
                  </a:cubicBezTo>
                  <a:cubicBezTo>
                    <a:pt x="1980" y="475"/>
                    <a:pt x="1980" y="475"/>
                    <a:pt x="1980" y="475"/>
                  </a:cubicBezTo>
                  <a:cubicBezTo>
                    <a:pt x="1980" y="476"/>
                    <a:pt x="1980" y="476"/>
                    <a:pt x="1980" y="476"/>
                  </a:cubicBezTo>
                  <a:cubicBezTo>
                    <a:pt x="1980" y="477"/>
                    <a:pt x="1980" y="477"/>
                    <a:pt x="1980" y="477"/>
                  </a:cubicBezTo>
                  <a:cubicBezTo>
                    <a:pt x="1981" y="477"/>
                    <a:pt x="1981" y="477"/>
                    <a:pt x="1981" y="477"/>
                  </a:cubicBezTo>
                  <a:cubicBezTo>
                    <a:pt x="1983" y="477"/>
                    <a:pt x="1983" y="477"/>
                    <a:pt x="1983" y="477"/>
                  </a:cubicBezTo>
                  <a:cubicBezTo>
                    <a:pt x="1984" y="477"/>
                    <a:pt x="1984" y="477"/>
                    <a:pt x="1984" y="477"/>
                  </a:cubicBezTo>
                  <a:cubicBezTo>
                    <a:pt x="1986" y="477"/>
                    <a:pt x="1986" y="477"/>
                    <a:pt x="1986" y="477"/>
                  </a:cubicBezTo>
                  <a:cubicBezTo>
                    <a:pt x="1987" y="477"/>
                    <a:pt x="1987" y="477"/>
                    <a:pt x="1987" y="477"/>
                  </a:cubicBezTo>
                  <a:cubicBezTo>
                    <a:pt x="1988" y="476"/>
                    <a:pt x="1988" y="476"/>
                    <a:pt x="1988" y="476"/>
                  </a:cubicBezTo>
                  <a:cubicBezTo>
                    <a:pt x="1989" y="476"/>
                    <a:pt x="1989" y="476"/>
                    <a:pt x="1989" y="476"/>
                  </a:cubicBezTo>
                  <a:cubicBezTo>
                    <a:pt x="1990" y="476"/>
                    <a:pt x="1990" y="476"/>
                    <a:pt x="1990" y="476"/>
                  </a:cubicBezTo>
                  <a:cubicBezTo>
                    <a:pt x="1991" y="476"/>
                    <a:pt x="1991" y="476"/>
                    <a:pt x="1991" y="476"/>
                  </a:cubicBezTo>
                  <a:cubicBezTo>
                    <a:pt x="1992" y="476"/>
                    <a:pt x="1992" y="476"/>
                    <a:pt x="1992" y="476"/>
                  </a:cubicBezTo>
                  <a:cubicBezTo>
                    <a:pt x="1994" y="476"/>
                    <a:pt x="1994" y="476"/>
                    <a:pt x="1994" y="476"/>
                  </a:cubicBezTo>
                  <a:cubicBezTo>
                    <a:pt x="1994" y="476"/>
                    <a:pt x="1994" y="476"/>
                    <a:pt x="1994" y="476"/>
                  </a:cubicBezTo>
                  <a:cubicBezTo>
                    <a:pt x="1995" y="476"/>
                    <a:pt x="1995" y="476"/>
                    <a:pt x="1995" y="476"/>
                  </a:cubicBezTo>
                  <a:cubicBezTo>
                    <a:pt x="1996" y="475"/>
                    <a:pt x="1996" y="475"/>
                    <a:pt x="1996" y="475"/>
                  </a:cubicBezTo>
                  <a:cubicBezTo>
                    <a:pt x="1998" y="475"/>
                    <a:pt x="1998" y="475"/>
                    <a:pt x="1998" y="475"/>
                  </a:cubicBezTo>
                  <a:cubicBezTo>
                    <a:pt x="2000" y="475"/>
                    <a:pt x="2000" y="475"/>
                    <a:pt x="2000" y="475"/>
                  </a:cubicBezTo>
                  <a:cubicBezTo>
                    <a:pt x="2001" y="475"/>
                    <a:pt x="2001" y="475"/>
                    <a:pt x="2001" y="475"/>
                  </a:cubicBezTo>
                  <a:cubicBezTo>
                    <a:pt x="2003" y="475"/>
                    <a:pt x="2003" y="475"/>
                    <a:pt x="2003" y="475"/>
                  </a:cubicBezTo>
                  <a:cubicBezTo>
                    <a:pt x="2005" y="475"/>
                    <a:pt x="2005" y="475"/>
                    <a:pt x="2005" y="475"/>
                  </a:cubicBezTo>
                  <a:cubicBezTo>
                    <a:pt x="2007" y="474"/>
                    <a:pt x="2007" y="474"/>
                    <a:pt x="2007" y="474"/>
                  </a:cubicBezTo>
                  <a:cubicBezTo>
                    <a:pt x="2008" y="474"/>
                    <a:pt x="2008" y="474"/>
                    <a:pt x="2008" y="474"/>
                  </a:cubicBezTo>
                  <a:cubicBezTo>
                    <a:pt x="2009" y="473"/>
                    <a:pt x="2009" y="473"/>
                    <a:pt x="2009" y="473"/>
                  </a:cubicBezTo>
                  <a:cubicBezTo>
                    <a:pt x="2012" y="473"/>
                    <a:pt x="2012" y="473"/>
                    <a:pt x="2012" y="473"/>
                  </a:cubicBezTo>
                  <a:cubicBezTo>
                    <a:pt x="2013" y="473"/>
                    <a:pt x="2013" y="473"/>
                    <a:pt x="2013" y="473"/>
                  </a:cubicBezTo>
                  <a:cubicBezTo>
                    <a:pt x="2015" y="472"/>
                    <a:pt x="2015" y="472"/>
                    <a:pt x="2015" y="472"/>
                  </a:cubicBezTo>
                  <a:cubicBezTo>
                    <a:pt x="2017" y="472"/>
                    <a:pt x="2017" y="472"/>
                    <a:pt x="2017" y="472"/>
                  </a:cubicBezTo>
                  <a:cubicBezTo>
                    <a:pt x="2018" y="471"/>
                    <a:pt x="2018" y="471"/>
                    <a:pt x="2018" y="471"/>
                  </a:cubicBezTo>
                  <a:cubicBezTo>
                    <a:pt x="2021" y="470"/>
                    <a:pt x="2021" y="470"/>
                    <a:pt x="2021" y="470"/>
                  </a:cubicBezTo>
                  <a:cubicBezTo>
                    <a:pt x="2021" y="470"/>
                    <a:pt x="2021" y="470"/>
                    <a:pt x="2021" y="470"/>
                  </a:cubicBezTo>
                  <a:cubicBezTo>
                    <a:pt x="2022" y="470"/>
                    <a:pt x="2022" y="470"/>
                    <a:pt x="2022" y="470"/>
                  </a:cubicBezTo>
                  <a:cubicBezTo>
                    <a:pt x="2024" y="470"/>
                    <a:pt x="2024" y="470"/>
                    <a:pt x="2024" y="470"/>
                  </a:cubicBezTo>
                  <a:cubicBezTo>
                    <a:pt x="2026" y="469"/>
                    <a:pt x="2026" y="469"/>
                    <a:pt x="2026" y="469"/>
                  </a:cubicBezTo>
                  <a:cubicBezTo>
                    <a:pt x="2026" y="469"/>
                    <a:pt x="2027" y="468"/>
                    <a:pt x="2027" y="468"/>
                  </a:cubicBezTo>
                  <a:cubicBezTo>
                    <a:pt x="2027" y="468"/>
                    <a:pt x="2028" y="468"/>
                    <a:pt x="2028" y="468"/>
                  </a:cubicBezTo>
                  <a:cubicBezTo>
                    <a:pt x="2029" y="467"/>
                    <a:pt x="2029" y="467"/>
                    <a:pt x="2029" y="467"/>
                  </a:cubicBezTo>
                  <a:cubicBezTo>
                    <a:pt x="2030" y="467"/>
                    <a:pt x="2030" y="467"/>
                    <a:pt x="2030" y="467"/>
                  </a:cubicBezTo>
                  <a:cubicBezTo>
                    <a:pt x="2031" y="466"/>
                    <a:pt x="2031" y="466"/>
                    <a:pt x="2031" y="466"/>
                  </a:cubicBezTo>
                  <a:cubicBezTo>
                    <a:pt x="2032" y="465"/>
                    <a:pt x="2032" y="465"/>
                    <a:pt x="2032" y="465"/>
                  </a:cubicBezTo>
                  <a:cubicBezTo>
                    <a:pt x="2033" y="465"/>
                    <a:pt x="2033" y="465"/>
                    <a:pt x="2033" y="465"/>
                  </a:cubicBezTo>
                  <a:cubicBezTo>
                    <a:pt x="2034" y="464"/>
                    <a:pt x="2034" y="464"/>
                    <a:pt x="2034" y="464"/>
                  </a:cubicBezTo>
                  <a:cubicBezTo>
                    <a:pt x="2036" y="463"/>
                    <a:pt x="2036" y="463"/>
                    <a:pt x="2036" y="463"/>
                  </a:cubicBezTo>
                  <a:cubicBezTo>
                    <a:pt x="2037" y="463"/>
                    <a:pt x="2037" y="463"/>
                    <a:pt x="2037" y="463"/>
                  </a:cubicBezTo>
                  <a:cubicBezTo>
                    <a:pt x="2038" y="463"/>
                    <a:pt x="2038" y="463"/>
                    <a:pt x="2038" y="463"/>
                  </a:cubicBezTo>
                  <a:cubicBezTo>
                    <a:pt x="2039" y="462"/>
                    <a:pt x="2039" y="462"/>
                    <a:pt x="2039" y="462"/>
                  </a:cubicBezTo>
                  <a:cubicBezTo>
                    <a:pt x="2040" y="462"/>
                    <a:pt x="2040" y="462"/>
                    <a:pt x="2040" y="462"/>
                  </a:cubicBezTo>
                  <a:cubicBezTo>
                    <a:pt x="2040" y="461"/>
                    <a:pt x="2040" y="461"/>
                    <a:pt x="2040" y="461"/>
                  </a:cubicBezTo>
                  <a:cubicBezTo>
                    <a:pt x="2039" y="461"/>
                    <a:pt x="2039" y="461"/>
                    <a:pt x="2039" y="461"/>
                  </a:cubicBezTo>
                  <a:lnTo>
                    <a:pt x="2038" y="461"/>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solidFill>
              </a:endParaRPr>
            </a:p>
          </p:txBody>
        </p:sp>
        <p:sp>
          <p:nvSpPr>
            <p:cNvPr id="7" name="Freeform 6"/>
            <p:cNvSpPr>
              <a:spLocks noEditPoints="1"/>
            </p:cNvSpPr>
            <p:nvPr/>
          </p:nvSpPr>
          <p:spPr bwMode="auto">
            <a:xfrm>
              <a:off x="4716016" y="4073089"/>
              <a:ext cx="4012434" cy="2146393"/>
            </a:xfrm>
            <a:custGeom>
              <a:avLst/>
              <a:gdLst>
                <a:gd name="T0" fmla="*/ 1773 w 2246"/>
                <a:gd name="T1" fmla="*/ 348 h 1201"/>
                <a:gd name="T2" fmla="*/ 1602 w 2246"/>
                <a:gd name="T3" fmla="*/ 258 h 1201"/>
                <a:gd name="T4" fmla="*/ 1427 w 2246"/>
                <a:gd name="T5" fmla="*/ 275 h 1201"/>
                <a:gd name="T6" fmla="*/ 1344 w 2246"/>
                <a:gd name="T7" fmla="*/ 83 h 1201"/>
                <a:gd name="T8" fmla="*/ 72 w 2246"/>
                <a:gd name="T9" fmla="*/ 79 h 1201"/>
                <a:gd name="T10" fmla="*/ 98 w 2246"/>
                <a:gd name="T11" fmla="*/ 608 h 1201"/>
                <a:gd name="T12" fmla="*/ 397 w 2246"/>
                <a:gd name="T13" fmla="*/ 877 h 1201"/>
                <a:gd name="T14" fmla="*/ 1091 w 2246"/>
                <a:gd name="T15" fmla="*/ 1065 h 1201"/>
                <a:gd name="T16" fmla="*/ 1363 w 2246"/>
                <a:gd name="T17" fmla="*/ 1022 h 1201"/>
                <a:gd name="T18" fmla="*/ 1559 w 2246"/>
                <a:gd name="T19" fmla="*/ 990 h 1201"/>
                <a:gd name="T20" fmla="*/ 1677 w 2246"/>
                <a:gd name="T21" fmla="*/ 945 h 1201"/>
                <a:gd name="T22" fmla="*/ 1908 w 2246"/>
                <a:gd name="T23" fmla="*/ 733 h 1201"/>
                <a:gd name="T24" fmla="*/ 1875 w 2246"/>
                <a:gd name="T25" fmla="*/ 596 h 1201"/>
                <a:gd name="T26" fmla="*/ 1985 w 2246"/>
                <a:gd name="T27" fmla="*/ 467 h 1201"/>
                <a:gd name="T28" fmla="*/ 2109 w 2246"/>
                <a:gd name="T29" fmla="*/ 346 h 1201"/>
                <a:gd name="T30" fmla="*/ 2054 w 2246"/>
                <a:gd name="T31" fmla="*/ 283 h 1201"/>
                <a:gd name="T32" fmla="*/ 1768 w 2246"/>
                <a:gd name="T33" fmla="*/ 577 h 1201"/>
                <a:gd name="T34" fmla="*/ 1674 w 2246"/>
                <a:gd name="T35" fmla="*/ 554 h 1201"/>
                <a:gd name="T36" fmla="*/ 1498 w 2246"/>
                <a:gd name="T37" fmla="*/ 596 h 1201"/>
                <a:gd name="T38" fmla="*/ 1300 w 2246"/>
                <a:gd name="T39" fmla="*/ 773 h 1201"/>
                <a:gd name="T40" fmla="*/ 1104 w 2246"/>
                <a:gd name="T41" fmla="*/ 787 h 1201"/>
                <a:gd name="T42" fmla="*/ 1309 w 2246"/>
                <a:gd name="T43" fmla="*/ 349 h 1201"/>
                <a:gd name="T44" fmla="*/ 1138 w 2246"/>
                <a:gd name="T45" fmla="*/ 473 h 1201"/>
                <a:gd name="T46" fmla="*/ 1584 w 2246"/>
                <a:gd name="T47" fmla="*/ 697 h 1201"/>
                <a:gd name="T48" fmla="*/ 1604 w 2246"/>
                <a:gd name="T49" fmla="*/ 569 h 1201"/>
                <a:gd name="T50" fmla="*/ 1588 w 2246"/>
                <a:gd name="T51" fmla="*/ 309 h 1201"/>
                <a:gd name="T52" fmla="*/ 1486 w 2246"/>
                <a:gd name="T53" fmla="*/ 592 h 1201"/>
                <a:gd name="T54" fmla="*/ 1369 w 2246"/>
                <a:gd name="T55" fmla="*/ 609 h 1201"/>
                <a:gd name="T56" fmla="*/ 1480 w 2246"/>
                <a:gd name="T57" fmla="*/ 219 h 1201"/>
                <a:gd name="T58" fmla="*/ 1413 w 2246"/>
                <a:gd name="T59" fmla="*/ 214 h 1201"/>
                <a:gd name="T60" fmla="*/ 1163 w 2246"/>
                <a:gd name="T61" fmla="*/ 29 h 1201"/>
                <a:gd name="T62" fmla="*/ 1288 w 2246"/>
                <a:gd name="T63" fmla="*/ 302 h 1201"/>
                <a:gd name="T64" fmla="*/ 880 w 2246"/>
                <a:gd name="T65" fmla="*/ 465 h 1201"/>
                <a:gd name="T66" fmla="*/ 370 w 2246"/>
                <a:gd name="T67" fmla="*/ 121 h 1201"/>
                <a:gd name="T68" fmla="*/ 460 w 2246"/>
                <a:gd name="T69" fmla="*/ 254 h 1201"/>
                <a:gd name="T70" fmla="*/ 36 w 2246"/>
                <a:gd name="T71" fmla="*/ 73 h 1201"/>
                <a:gd name="T72" fmla="*/ 29 w 2246"/>
                <a:gd name="T73" fmla="*/ 176 h 1201"/>
                <a:gd name="T74" fmla="*/ 162 w 2246"/>
                <a:gd name="T75" fmla="*/ 754 h 1201"/>
                <a:gd name="T76" fmla="*/ 398 w 2246"/>
                <a:gd name="T77" fmla="*/ 724 h 1201"/>
                <a:gd name="T78" fmla="*/ 528 w 2246"/>
                <a:gd name="T79" fmla="*/ 366 h 1201"/>
                <a:gd name="T80" fmla="*/ 1073 w 2246"/>
                <a:gd name="T81" fmla="*/ 1081 h 1201"/>
                <a:gd name="T82" fmla="*/ 1000 w 2246"/>
                <a:gd name="T83" fmla="*/ 761 h 1201"/>
                <a:gd name="T84" fmla="*/ 1198 w 2246"/>
                <a:gd name="T85" fmla="*/ 983 h 1201"/>
                <a:gd name="T86" fmla="*/ 1198 w 2246"/>
                <a:gd name="T87" fmla="*/ 986 h 1201"/>
                <a:gd name="T88" fmla="*/ 1346 w 2246"/>
                <a:gd name="T89" fmla="*/ 971 h 1201"/>
                <a:gd name="T90" fmla="*/ 1427 w 2246"/>
                <a:gd name="T91" fmla="*/ 976 h 1201"/>
                <a:gd name="T92" fmla="*/ 1633 w 2246"/>
                <a:gd name="T93" fmla="*/ 1095 h 1201"/>
                <a:gd name="T94" fmla="*/ 1709 w 2246"/>
                <a:gd name="T95" fmla="*/ 1052 h 1201"/>
                <a:gd name="T96" fmla="*/ 1765 w 2246"/>
                <a:gd name="T97" fmla="*/ 848 h 1201"/>
                <a:gd name="T98" fmla="*/ 1893 w 2246"/>
                <a:gd name="T99" fmla="*/ 693 h 1201"/>
                <a:gd name="T100" fmla="*/ 1746 w 2246"/>
                <a:gd name="T101" fmla="*/ 733 h 1201"/>
                <a:gd name="T102" fmla="*/ 1630 w 2246"/>
                <a:gd name="T103" fmla="*/ 645 h 1201"/>
                <a:gd name="T104" fmla="*/ 1805 w 2246"/>
                <a:gd name="T105" fmla="*/ 550 h 1201"/>
                <a:gd name="T106" fmla="*/ 1920 w 2246"/>
                <a:gd name="T107" fmla="*/ 609 h 1201"/>
                <a:gd name="T108" fmla="*/ 1893 w 2246"/>
                <a:gd name="T109" fmla="*/ 533 h 1201"/>
                <a:gd name="T110" fmla="*/ 1924 w 2246"/>
                <a:gd name="T111" fmla="*/ 518 h 1201"/>
                <a:gd name="T112" fmla="*/ 1887 w 2246"/>
                <a:gd name="T113" fmla="*/ 305 h 1201"/>
                <a:gd name="T114" fmla="*/ 2097 w 2246"/>
                <a:gd name="T115" fmla="*/ 405 h 1201"/>
                <a:gd name="T116" fmla="*/ 2097 w 2246"/>
                <a:gd name="T117" fmla="*/ 356 h 1201"/>
                <a:gd name="T118" fmla="*/ 2102 w 2246"/>
                <a:gd name="T119" fmla="*/ 337 h 1201"/>
                <a:gd name="T120" fmla="*/ 2098 w 2246"/>
                <a:gd name="T121" fmla="*/ 241 h 1201"/>
                <a:gd name="T122" fmla="*/ 2004 w 2246"/>
                <a:gd name="T123" fmla="*/ 466 h 1201"/>
                <a:gd name="T124" fmla="*/ 2010 w 2246"/>
                <a:gd name="T125" fmla="*/ 474 h 1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46" h="1201">
                  <a:moveTo>
                    <a:pt x="2242" y="262"/>
                  </a:moveTo>
                  <a:cubicBezTo>
                    <a:pt x="2242" y="247"/>
                    <a:pt x="2242" y="247"/>
                    <a:pt x="2242" y="247"/>
                  </a:cubicBezTo>
                  <a:cubicBezTo>
                    <a:pt x="2242" y="247"/>
                    <a:pt x="2242" y="247"/>
                    <a:pt x="2242" y="247"/>
                  </a:cubicBezTo>
                  <a:cubicBezTo>
                    <a:pt x="2231" y="247"/>
                    <a:pt x="2231" y="247"/>
                    <a:pt x="2231" y="247"/>
                  </a:cubicBezTo>
                  <a:cubicBezTo>
                    <a:pt x="2231" y="243"/>
                    <a:pt x="2231" y="243"/>
                    <a:pt x="2231" y="243"/>
                  </a:cubicBezTo>
                  <a:cubicBezTo>
                    <a:pt x="2227" y="239"/>
                    <a:pt x="2227" y="239"/>
                    <a:pt x="2227" y="239"/>
                  </a:cubicBezTo>
                  <a:cubicBezTo>
                    <a:pt x="2223" y="232"/>
                    <a:pt x="2223" y="232"/>
                    <a:pt x="2223" y="232"/>
                  </a:cubicBezTo>
                  <a:cubicBezTo>
                    <a:pt x="2223" y="219"/>
                    <a:pt x="2223" y="219"/>
                    <a:pt x="2223" y="219"/>
                  </a:cubicBezTo>
                  <a:cubicBezTo>
                    <a:pt x="2215" y="215"/>
                    <a:pt x="2215" y="215"/>
                    <a:pt x="2215" y="215"/>
                  </a:cubicBezTo>
                  <a:cubicBezTo>
                    <a:pt x="2215" y="141"/>
                    <a:pt x="2215" y="141"/>
                    <a:pt x="2215" y="141"/>
                  </a:cubicBezTo>
                  <a:cubicBezTo>
                    <a:pt x="2202" y="131"/>
                    <a:pt x="2202" y="131"/>
                    <a:pt x="2202" y="131"/>
                  </a:cubicBezTo>
                  <a:cubicBezTo>
                    <a:pt x="2192" y="122"/>
                    <a:pt x="2192" y="122"/>
                    <a:pt x="2192" y="122"/>
                  </a:cubicBezTo>
                  <a:cubicBezTo>
                    <a:pt x="2191" y="122"/>
                    <a:pt x="2191" y="122"/>
                    <a:pt x="2191" y="122"/>
                  </a:cubicBezTo>
                  <a:cubicBezTo>
                    <a:pt x="2187" y="122"/>
                    <a:pt x="2187" y="122"/>
                    <a:pt x="2187" y="122"/>
                  </a:cubicBezTo>
                  <a:cubicBezTo>
                    <a:pt x="2186" y="122"/>
                    <a:pt x="2186" y="122"/>
                    <a:pt x="2186" y="122"/>
                  </a:cubicBezTo>
                  <a:cubicBezTo>
                    <a:pt x="2182" y="129"/>
                    <a:pt x="2182" y="129"/>
                    <a:pt x="2182" y="129"/>
                  </a:cubicBezTo>
                  <a:cubicBezTo>
                    <a:pt x="2171" y="133"/>
                    <a:pt x="2171" y="133"/>
                    <a:pt x="2171" y="133"/>
                  </a:cubicBezTo>
                  <a:cubicBezTo>
                    <a:pt x="2164" y="129"/>
                    <a:pt x="2164" y="129"/>
                    <a:pt x="2164" y="129"/>
                  </a:cubicBezTo>
                  <a:cubicBezTo>
                    <a:pt x="2160" y="122"/>
                    <a:pt x="2160" y="122"/>
                    <a:pt x="2160" y="122"/>
                  </a:cubicBezTo>
                  <a:cubicBezTo>
                    <a:pt x="2160" y="122"/>
                    <a:pt x="2160" y="122"/>
                    <a:pt x="2160" y="122"/>
                  </a:cubicBezTo>
                  <a:cubicBezTo>
                    <a:pt x="2152" y="118"/>
                    <a:pt x="2152" y="118"/>
                    <a:pt x="2152" y="118"/>
                  </a:cubicBezTo>
                  <a:cubicBezTo>
                    <a:pt x="2152" y="118"/>
                    <a:pt x="2152" y="118"/>
                    <a:pt x="2152" y="118"/>
                  </a:cubicBezTo>
                  <a:cubicBezTo>
                    <a:pt x="2152" y="118"/>
                    <a:pt x="2152" y="118"/>
                    <a:pt x="2152" y="118"/>
                  </a:cubicBezTo>
                  <a:cubicBezTo>
                    <a:pt x="2148" y="118"/>
                    <a:pt x="2148" y="118"/>
                    <a:pt x="2148" y="118"/>
                  </a:cubicBezTo>
                  <a:cubicBezTo>
                    <a:pt x="2148" y="118"/>
                    <a:pt x="2148" y="118"/>
                    <a:pt x="2148" y="118"/>
                  </a:cubicBezTo>
                  <a:cubicBezTo>
                    <a:pt x="2147" y="118"/>
                    <a:pt x="2147" y="118"/>
                    <a:pt x="2147" y="118"/>
                  </a:cubicBezTo>
                  <a:cubicBezTo>
                    <a:pt x="2142" y="122"/>
                    <a:pt x="2142" y="122"/>
                    <a:pt x="2142" y="122"/>
                  </a:cubicBezTo>
                  <a:cubicBezTo>
                    <a:pt x="2111" y="192"/>
                    <a:pt x="2111" y="192"/>
                    <a:pt x="2111" y="192"/>
                  </a:cubicBezTo>
                  <a:cubicBezTo>
                    <a:pt x="2111" y="192"/>
                    <a:pt x="2111" y="192"/>
                    <a:pt x="2111" y="192"/>
                  </a:cubicBezTo>
                  <a:cubicBezTo>
                    <a:pt x="2111" y="219"/>
                    <a:pt x="2111" y="219"/>
                    <a:pt x="2111" y="219"/>
                  </a:cubicBezTo>
                  <a:cubicBezTo>
                    <a:pt x="2101" y="227"/>
                    <a:pt x="2101" y="227"/>
                    <a:pt x="2101" y="227"/>
                  </a:cubicBezTo>
                  <a:cubicBezTo>
                    <a:pt x="2100" y="227"/>
                    <a:pt x="2100" y="227"/>
                    <a:pt x="2100" y="227"/>
                  </a:cubicBezTo>
                  <a:cubicBezTo>
                    <a:pt x="2100" y="235"/>
                    <a:pt x="2100" y="235"/>
                    <a:pt x="2100" y="235"/>
                  </a:cubicBezTo>
                  <a:cubicBezTo>
                    <a:pt x="2096" y="235"/>
                    <a:pt x="2096" y="235"/>
                    <a:pt x="2096" y="235"/>
                  </a:cubicBezTo>
                  <a:cubicBezTo>
                    <a:pt x="2096" y="235"/>
                    <a:pt x="2096" y="235"/>
                    <a:pt x="2096" y="235"/>
                  </a:cubicBezTo>
                  <a:cubicBezTo>
                    <a:pt x="2096" y="238"/>
                    <a:pt x="2096" y="238"/>
                    <a:pt x="2096" y="238"/>
                  </a:cubicBezTo>
                  <a:cubicBezTo>
                    <a:pt x="2089" y="235"/>
                    <a:pt x="2089" y="235"/>
                    <a:pt x="2089" y="235"/>
                  </a:cubicBezTo>
                  <a:cubicBezTo>
                    <a:pt x="2089" y="235"/>
                    <a:pt x="2089" y="235"/>
                    <a:pt x="2089" y="235"/>
                  </a:cubicBezTo>
                  <a:cubicBezTo>
                    <a:pt x="2081" y="239"/>
                    <a:pt x="2081" y="239"/>
                    <a:pt x="2081" y="239"/>
                  </a:cubicBezTo>
                  <a:cubicBezTo>
                    <a:pt x="2073" y="239"/>
                    <a:pt x="2073" y="239"/>
                    <a:pt x="2073" y="239"/>
                  </a:cubicBezTo>
                  <a:cubicBezTo>
                    <a:pt x="2073" y="239"/>
                    <a:pt x="2073" y="239"/>
                    <a:pt x="2073" y="239"/>
                  </a:cubicBezTo>
                  <a:cubicBezTo>
                    <a:pt x="2072" y="239"/>
                    <a:pt x="2072" y="239"/>
                    <a:pt x="2072" y="239"/>
                  </a:cubicBezTo>
                  <a:cubicBezTo>
                    <a:pt x="2069" y="243"/>
                    <a:pt x="2069" y="243"/>
                    <a:pt x="2069" y="243"/>
                  </a:cubicBezTo>
                  <a:cubicBezTo>
                    <a:pt x="2067" y="247"/>
                    <a:pt x="2067" y="247"/>
                    <a:pt x="2067" y="247"/>
                  </a:cubicBezTo>
                  <a:cubicBezTo>
                    <a:pt x="2067" y="248"/>
                    <a:pt x="2067" y="248"/>
                    <a:pt x="2067" y="248"/>
                  </a:cubicBezTo>
                  <a:cubicBezTo>
                    <a:pt x="2066" y="252"/>
                    <a:pt x="2066" y="252"/>
                    <a:pt x="2066" y="252"/>
                  </a:cubicBezTo>
                  <a:cubicBezTo>
                    <a:pt x="2066" y="253"/>
                    <a:pt x="2066" y="253"/>
                    <a:pt x="2066" y="253"/>
                  </a:cubicBezTo>
                  <a:cubicBezTo>
                    <a:pt x="2066" y="253"/>
                    <a:pt x="2066" y="253"/>
                    <a:pt x="2066" y="253"/>
                  </a:cubicBezTo>
                  <a:cubicBezTo>
                    <a:pt x="2065" y="253"/>
                    <a:pt x="2065" y="253"/>
                    <a:pt x="2065" y="253"/>
                  </a:cubicBezTo>
                  <a:cubicBezTo>
                    <a:pt x="2065" y="253"/>
                    <a:pt x="2065" y="253"/>
                    <a:pt x="2065" y="253"/>
                  </a:cubicBezTo>
                  <a:cubicBezTo>
                    <a:pt x="2065" y="254"/>
                    <a:pt x="2065" y="254"/>
                    <a:pt x="2065" y="254"/>
                  </a:cubicBezTo>
                  <a:cubicBezTo>
                    <a:pt x="1929" y="254"/>
                    <a:pt x="1929" y="254"/>
                    <a:pt x="1929" y="254"/>
                  </a:cubicBezTo>
                  <a:cubicBezTo>
                    <a:pt x="1905" y="274"/>
                    <a:pt x="1905" y="274"/>
                    <a:pt x="1905" y="274"/>
                  </a:cubicBezTo>
                  <a:cubicBezTo>
                    <a:pt x="1897" y="290"/>
                    <a:pt x="1897" y="290"/>
                    <a:pt x="1897" y="290"/>
                  </a:cubicBezTo>
                  <a:cubicBezTo>
                    <a:pt x="1882" y="297"/>
                    <a:pt x="1882" y="297"/>
                    <a:pt x="1882" y="297"/>
                  </a:cubicBezTo>
                  <a:cubicBezTo>
                    <a:pt x="1877" y="302"/>
                    <a:pt x="1877" y="302"/>
                    <a:pt x="1877" y="302"/>
                  </a:cubicBezTo>
                  <a:cubicBezTo>
                    <a:pt x="1877" y="302"/>
                    <a:pt x="1877" y="302"/>
                    <a:pt x="1877" y="302"/>
                  </a:cubicBezTo>
                  <a:cubicBezTo>
                    <a:pt x="1877" y="303"/>
                    <a:pt x="1877" y="303"/>
                    <a:pt x="1877" y="303"/>
                  </a:cubicBezTo>
                  <a:cubicBezTo>
                    <a:pt x="1882" y="307"/>
                    <a:pt x="1882" y="307"/>
                    <a:pt x="1882" y="307"/>
                  </a:cubicBezTo>
                  <a:cubicBezTo>
                    <a:pt x="1882" y="307"/>
                    <a:pt x="1882" y="307"/>
                    <a:pt x="1882" y="307"/>
                  </a:cubicBezTo>
                  <a:cubicBezTo>
                    <a:pt x="1885" y="307"/>
                    <a:pt x="1885" y="307"/>
                    <a:pt x="1885" y="307"/>
                  </a:cubicBezTo>
                  <a:cubicBezTo>
                    <a:pt x="1885" y="313"/>
                    <a:pt x="1885" y="313"/>
                    <a:pt x="1885" y="313"/>
                  </a:cubicBezTo>
                  <a:cubicBezTo>
                    <a:pt x="1881" y="313"/>
                    <a:pt x="1881" y="313"/>
                    <a:pt x="1881" y="313"/>
                  </a:cubicBezTo>
                  <a:cubicBezTo>
                    <a:pt x="1881" y="313"/>
                    <a:pt x="1881" y="313"/>
                    <a:pt x="1881" y="313"/>
                  </a:cubicBezTo>
                  <a:cubicBezTo>
                    <a:pt x="1881" y="318"/>
                    <a:pt x="1881" y="318"/>
                    <a:pt x="1881" y="318"/>
                  </a:cubicBezTo>
                  <a:cubicBezTo>
                    <a:pt x="1885" y="322"/>
                    <a:pt x="1885" y="322"/>
                    <a:pt x="1885" y="322"/>
                  </a:cubicBezTo>
                  <a:cubicBezTo>
                    <a:pt x="1885" y="332"/>
                    <a:pt x="1885" y="332"/>
                    <a:pt x="1885" y="332"/>
                  </a:cubicBezTo>
                  <a:cubicBezTo>
                    <a:pt x="1874" y="332"/>
                    <a:pt x="1874" y="332"/>
                    <a:pt x="1874" y="332"/>
                  </a:cubicBezTo>
                  <a:cubicBezTo>
                    <a:pt x="1862" y="344"/>
                    <a:pt x="1862" y="344"/>
                    <a:pt x="1862" y="344"/>
                  </a:cubicBezTo>
                  <a:cubicBezTo>
                    <a:pt x="1839" y="344"/>
                    <a:pt x="1839" y="344"/>
                    <a:pt x="1839" y="344"/>
                  </a:cubicBezTo>
                  <a:cubicBezTo>
                    <a:pt x="1831" y="348"/>
                    <a:pt x="1831" y="348"/>
                    <a:pt x="1831" y="348"/>
                  </a:cubicBezTo>
                  <a:cubicBezTo>
                    <a:pt x="1828" y="344"/>
                    <a:pt x="1828" y="344"/>
                    <a:pt x="1828" y="344"/>
                  </a:cubicBezTo>
                  <a:cubicBezTo>
                    <a:pt x="1812" y="340"/>
                    <a:pt x="1812" y="340"/>
                    <a:pt x="1812" y="340"/>
                  </a:cubicBezTo>
                  <a:cubicBezTo>
                    <a:pt x="1773" y="348"/>
                    <a:pt x="1773" y="348"/>
                    <a:pt x="1773" y="348"/>
                  </a:cubicBezTo>
                  <a:cubicBezTo>
                    <a:pt x="1772" y="348"/>
                    <a:pt x="1772" y="348"/>
                    <a:pt x="1772" y="348"/>
                  </a:cubicBezTo>
                  <a:cubicBezTo>
                    <a:pt x="1772" y="349"/>
                    <a:pt x="1772" y="349"/>
                    <a:pt x="1772" y="349"/>
                  </a:cubicBezTo>
                  <a:cubicBezTo>
                    <a:pt x="1779" y="371"/>
                    <a:pt x="1779" y="371"/>
                    <a:pt x="1779" y="371"/>
                  </a:cubicBezTo>
                  <a:cubicBezTo>
                    <a:pt x="1773" y="375"/>
                    <a:pt x="1773" y="375"/>
                    <a:pt x="1773" y="375"/>
                  </a:cubicBezTo>
                  <a:cubicBezTo>
                    <a:pt x="1769" y="383"/>
                    <a:pt x="1769" y="383"/>
                    <a:pt x="1769" y="383"/>
                  </a:cubicBezTo>
                  <a:cubicBezTo>
                    <a:pt x="1765" y="383"/>
                    <a:pt x="1765" y="383"/>
                    <a:pt x="1765" y="383"/>
                  </a:cubicBezTo>
                  <a:cubicBezTo>
                    <a:pt x="1738" y="403"/>
                    <a:pt x="1738" y="403"/>
                    <a:pt x="1738" y="403"/>
                  </a:cubicBezTo>
                  <a:cubicBezTo>
                    <a:pt x="1736" y="403"/>
                    <a:pt x="1736" y="403"/>
                    <a:pt x="1736" y="403"/>
                  </a:cubicBezTo>
                  <a:cubicBezTo>
                    <a:pt x="1735" y="403"/>
                    <a:pt x="1735" y="403"/>
                    <a:pt x="1735" y="403"/>
                  </a:cubicBezTo>
                  <a:cubicBezTo>
                    <a:pt x="1735" y="404"/>
                    <a:pt x="1735" y="404"/>
                    <a:pt x="1735" y="404"/>
                  </a:cubicBezTo>
                  <a:cubicBezTo>
                    <a:pt x="1731" y="404"/>
                    <a:pt x="1731" y="404"/>
                    <a:pt x="1731" y="404"/>
                  </a:cubicBezTo>
                  <a:cubicBezTo>
                    <a:pt x="1731" y="403"/>
                    <a:pt x="1731" y="403"/>
                    <a:pt x="1731" y="403"/>
                  </a:cubicBezTo>
                  <a:cubicBezTo>
                    <a:pt x="1730" y="403"/>
                    <a:pt x="1730" y="403"/>
                    <a:pt x="1730" y="403"/>
                  </a:cubicBezTo>
                  <a:cubicBezTo>
                    <a:pt x="1729" y="403"/>
                    <a:pt x="1729" y="403"/>
                    <a:pt x="1729" y="403"/>
                  </a:cubicBezTo>
                  <a:cubicBezTo>
                    <a:pt x="1712" y="413"/>
                    <a:pt x="1712" y="413"/>
                    <a:pt x="1712" y="413"/>
                  </a:cubicBezTo>
                  <a:cubicBezTo>
                    <a:pt x="1712" y="413"/>
                    <a:pt x="1712" y="413"/>
                    <a:pt x="1712" y="413"/>
                  </a:cubicBezTo>
                  <a:cubicBezTo>
                    <a:pt x="1667" y="438"/>
                    <a:pt x="1667" y="438"/>
                    <a:pt x="1667" y="438"/>
                  </a:cubicBezTo>
                  <a:cubicBezTo>
                    <a:pt x="1656" y="438"/>
                    <a:pt x="1656" y="438"/>
                    <a:pt x="1656" y="438"/>
                  </a:cubicBezTo>
                  <a:cubicBezTo>
                    <a:pt x="1656" y="438"/>
                    <a:pt x="1656" y="438"/>
                    <a:pt x="1656" y="438"/>
                  </a:cubicBezTo>
                  <a:cubicBezTo>
                    <a:pt x="1647" y="441"/>
                    <a:pt x="1647" y="441"/>
                    <a:pt x="1647" y="441"/>
                  </a:cubicBezTo>
                  <a:cubicBezTo>
                    <a:pt x="1644" y="442"/>
                    <a:pt x="1644" y="442"/>
                    <a:pt x="1644" y="442"/>
                  </a:cubicBezTo>
                  <a:cubicBezTo>
                    <a:pt x="1628" y="438"/>
                    <a:pt x="1628" y="438"/>
                    <a:pt x="1628" y="438"/>
                  </a:cubicBezTo>
                  <a:cubicBezTo>
                    <a:pt x="1628" y="438"/>
                    <a:pt x="1628" y="438"/>
                    <a:pt x="1628" y="438"/>
                  </a:cubicBezTo>
                  <a:cubicBezTo>
                    <a:pt x="1622" y="438"/>
                    <a:pt x="1622" y="438"/>
                    <a:pt x="1622" y="438"/>
                  </a:cubicBezTo>
                  <a:cubicBezTo>
                    <a:pt x="1614" y="430"/>
                    <a:pt x="1614" y="430"/>
                    <a:pt x="1614" y="430"/>
                  </a:cubicBezTo>
                  <a:cubicBezTo>
                    <a:pt x="1614" y="430"/>
                    <a:pt x="1614" y="430"/>
                    <a:pt x="1614" y="430"/>
                  </a:cubicBezTo>
                  <a:cubicBezTo>
                    <a:pt x="1608" y="427"/>
                    <a:pt x="1608" y="427"/>
                    <a:pt x="1608" y="427"/>
                  </a:cubicBezTo>
                  <a:cubicBezTo>
                    <a:pt x="1618" y="416"/>
                    <a:pt x="1618" y="416"/>
                    <a:pt x="1618" y="416"/>
                  </a:cubicBezTo>
                  <a:cubicBezTo>
                    <a:pt x="1618" y="415"/>
                    <a:pt x="1618" y="415"/>
                    <a:pt x="1618" y="415"/>
                  </a:cubicBezTo>
                  <a:cubicBezTo>
                    <a:pt x="1618" y="415"/>
                    <a:pt x="1618" y="415"/>
                    <a:pt x="1618" y="415"/>
                  </a:cubicBezTo>
                  <a:cubicBezTo>
                    <a:pt x="1618" y="409"/>
                    <a:pt x="1618" y="409"/>
                    <a:pt x="1618" y="409"/>
                  </a:cubicBezTo>
                  <a:cubicBezTo>
                    <a:pt x="1618" y="409"/>
                    <a:pt x="1618" y="409"/>
                    <a:pt x="1618" y="409"/>
                  </a:cubicBezTo>
                  <a:cubicBezTo>
                    <a:pt x="1618" y="408"/>
                    <a:pt x="1618" y="408"/>
                    <a:pt x="1618" y="408"/>
                  </a:cubicBezTo>
                  <a:cubicBezTo>
                    <a:pt x="1622" y="400"/>
                    <a:pt x="1622" y="400"/>
                    <a:pt x="1622" y="400"/>
                  </a:cubicBezTo>
                  <a:cubicBezTo>
                    <a:pt x="1622" y="397"/>
                    <a:pt x="1622" y="397"/>
                    <a:pt x="1622" y="397"/>
                  </a:cubicBezTo>
                  <a:cubicBezTo>
                    <a:pt x="1625" y="397"/>
                    <a:pt x="1625" y="397"/>
                    <a:pt x="1625" y="397"/>
                  </a:cubicBezTo>
                  <a:cubicBezTo>
                    <a:pt x="1626" y="397"/>
                    <a:pt x="1626" y="397"/>
                    <a:pt x="1626" y="397"/>
                  </a:cubicBezTo>
                  <a:cubicBezTo>
                    <a:pt x="1626" y="385"/>
                    <a:pt x="1626" y="385"/>
                    <a:pt x="1626" y="385"/>
                  </a:cubicBezTo>
                  <a:cubicBezTo>
                    <a:pt x="1629" y="382"/>
                    <a:pt x="1629" y="382"/>
                    <a:pt x="1629" y="382"/>
                  </a:cubicBezTo>
                  <a:cubicBezTo>
                    <a:pt x="1637" y="382"/>
                    <a:pt x="1637" y="382"/>
                    <a:pt x="1637" y="382"/>
                  </a:cubicBezTo>
                  <a:cubicBezTo>
                    <a:pt x="1645" y="357"/>
                    <a:pt x="1645" y="357"/>
                    <a:pt x="1645" y="357"/>
                  </a:cubicBezTo>
                  <a:cubicBezTo>
                    <a:pt x="1645" y="357"/>
                    <a:pt x="1645" y="357"/>
                    <a:pt x="1645" y="357"/>
                  </a:cubicBezTo>
                  <a:cubicBezTo>
                    <a:pt x="1645" y="357"/>
                    <a:pt x="1645" y="357"/>
                    <a:pt x="1645" y="357"/>
                  </a:cubicBezTo>
                  <a:cubicBezTo>
                    <a:pt x="1645" y="357"/>
                    <a:pt x="1645" y="357"/>
                    <a:pt x="1645" y="357"/>
                  </a:cubicBezTo>
                  <a:cubicBezTo>
                    <a:pt x="1644" y="356"/>
                    <a:pt x="1644" y="356"/>
                    <a:pt x="1644" y="356"/>
                  </a:cubicBezTo>
                  <a:cubicBezTo>
                    <a:pt x="1644" y="356"/>
                    <a:pt x="1644" y="356"/>
                    <a:pt x="1644" y="356"/>
                  </a:cubicBezTo>
                  <a:cubicBezTo>
                    <a:pt x="1644" y="356"/>
                    <a:pt x="1644" y="356"/>
                    <a:pt x="1644" y="356"/>
                  </a:cubicBezTo>
                  <a:cubicBezTo>
                    <a:pt x="1641" y="358"/>
                    <a:pt x="1641" y="358"/>
                    <a:pt x="1641" y="358"/>
                  </a:cubicBezTo>
                  <a:cubicBezTo>
                    <a:pt x="1641" y="357"/>
                    <a:pt x="1641" y="357"/>
                    <a:pt x="1641" y="357"/>
                  </a:cubicBezTo>
                  <a:cubicBezTo>
                    <a:pt x="1637" y="349"/>
                    <a:pt x="1637" y="349"/>
                    <a:pt x="1637" y="349"/>
                  </a:cubicBezTo>
                  <a:cubicBezTo>
                    <a:pt x="1637" y="326"/>
                    <a:pt x="1637" y="326"/>
                    <a:pt x="1637" y="326"/>
                  </a:cubicBezTo>
                  <a:cubicBezTo>
                    <a:pt x="1637" y="326"/>
                    <a:pt x="1637" y="326"/>
                    <a:pt x="1637" y="326"/>
                  </a:cubicBezTo>
                  <a:cubicBezTo>
                    <a:pt x="1637" y="326"/>
                    <a:pt x="1637" y="326"/>
                    <a:pt x="1637" y="326"/>
                  </a:cubicBezTo>
                  <a:cubicBezTo>
                    <a:pt x="1626" y="302"/>
                    <a:pt x="1626" y="302"/>
                    <a:pt x="1626" y="302"/>
                  </a:cubicBezTo>
                  <a:cubicBezTo>
                    <a:pt x="1625" y="302"/>
                    <a:pt x="1625" y="302"/>
                    <a:pt x="1625" y="302"/>
                  </a:cubicBezTo>
                  <a:cubicBezTo>
                    <a:pt x="1625" y="300"/>
                    <a:pt x="1625" y="300"/>
                    <a:pt x="1625" y="300"/>
                  </a:cubicBezTo>
                  <a:cubicBezTo>
                    <a:pt x="1617" y="305"/>
                    <a:pt x="1617" y="305"/>
                    <a:pt x="1617" y="305"/>
                  </a:cubicBezTo>
                  <a:cubicBezTo>
                    <a:pt x="1617" y="305"/>
                    <a:pt x="1617" y="305"/>
                    <a:pt x="1617" y="305"/>
                  </a:cubicBezTo>
                  <a:cubicBezTo>
                    <a:pt x="1604" y="309"/>
                    <a:pt x="1604" y="309"/>
                    <a:pt x="1604" y="309"/>
                  </a:cubicBezTo>
                  <a:cubicBezTo>
                    <a:pt x="1600" y="321"/>
                    <a:pt x="1600" y="321"/>
                    <a:pt x="1600" y="321"/>
                  </a:cubicBezTo>
                  <a:cubicBezTo>
                    <a:pt x="1589" y="325"/>
                    <a:pt x="1589" y="325"/>
                    <a:pt x="1589" y="325"/>
                  </a:cubicBezTo>
                  <a:cubicBezTo>
                    <a:pt x="1587" y="325"/>
                    <a:pt x="1587" y="325"/>
                    <a:pt x="1587" y="325"/>
                  </a:cubicBezTo>
                  <a:cubicBezTo>
                    <a:pt x="1583" y="322"/>
                    <a:pt x="1583" y="322"/>
                    <a:pt x="1583" y="322"/>
                  </a:cubicBezTo>
                  <a:cubicBezTo>
                    <a:pt x="1590" y="311"/>
                    <a:pt x="1590" y="311"/>
                    <a:pt x="1590" y="311"/>
                  </a:cubicBezTo>
                  <a:cubicBezTo>
                    <a:pt x="1590" y="311"/>
                    <a:pt x="1590" y="311"/>
                    <a:pt x="1590" y="311"/>
                  </a:cubicBezTo>
                  <a:cubicBezTo>
                    <a:pt x="1598" y="303"/>
                    <a:pt x="1598" y="303"/>
                    <a:pt x="1598" y="303"/>
                  </a:cubicBezTo>
                  <a:cubicBezTo>
                    <a:pt x="1602" y="296"/>
                    <a:pt x="1602" y="296"/>
                    <a:pt x="1602" y="296"/>
                  </a:cubicBezTo>
                  <a:cubicBezTo>
                    <a:pt x="1606" y="292"/>
                    <a:pt x="1606" y="292"/>
                    <a:pt x="1606" y="292"/>
                  </a:cubicBezTo>
                  <a:cubicBezTo>
                    <a:pt x="1606" y="292"/>
                    <a:pt x="1606" y="292"/>
                    <a:pt x="1606" y="292"/>
                  </a:cubicBezTo>
                  <a:cubicBezTo>
                    <a:pt x="1610" y="287"/>
                    <a:pt x="1610" y="287"/>
                    <a:pt x="1610" y="287"/>
                  </a:cubicBezTo>
                  <a:cubicBezTo>
                    <a:pt x="1610" y="287"/>
                    <a:pt x="1610" y="287"/>
                    <a:pt x="1610" y="287"/>
                  </a:cubicBezTo>
                  <a:cubicBezTo>
                    <a:pt x="1610" y="287"/>
                    <a:pt x="1610" y="287"/>
                    <a:pt x="1610" y="287"/>
                  </a:cubicBezTo>
                  <a:cubicBezTo>
                    <a:pt x="1606" y="263"/>
                    <a:pt x="1606" y="263"/>
                    <a:pt x="1606" y="263"/>
                  </a:cubicBezTo>
                  <a:cubicBezTo>
                    <a:pt x="1602" y="258"/>
                    <a:pt x="1602" y="258"/>
                    <a:pt x="1602" y="258"/>
                  </a:cubicBezTo>
                  <a:cubicBezTo>
                    <a:pt x="1602" y="256"/>
                    <a:pt x="1602" y="256"/>
                    <a:pt x="1602" y="256"/>
                  </a:cubicBezTo>
                  <a:cubicBezTo>
                    <a:pt x="1606" y="252"/>
                    <a:pt x="1606" y="252"/>
                    <a:pt x="1606" y="252"/>
                  </a:cubicBezTo>
                  <a:cubicBezTo>
                    <a:pt x="1606" y="251"/>
                    <a:pt x="1606" y="251"/>
                    <a:pt x="1606" y="251"/>
                  </a:cubicBezTo>
                  <a:cubicBezTo>
                    <a:pt x="1606" y="251"/>
                    <a:pt x="1606" y="251"/>
                    <a:pt x="1606" y="251"/>
                  </a:cubicBezTo>
                  <a:cubicBezTo>
                    <a:pt x="1602" y="240"/>
                    <a:pt x="1602" y="240"/>
                    <a:pt x="1602" y="240"/>
                  </a:cubicBezTo>
                  <a:cubicBezTo>
                    <a:pt x="1598" y="235"/>
                    <a:pt x="1598" y="235"/>
                    <a:pt x="1598" y="235"/>
                  </a:cubicBezTo>
                  <a:cubicBezTo>
                    <a:pt x="1598" y="235"/>
                    <a:pt x="1598" y="235"/>
                    <a:pt x="1598" y="235"/>
                  </a:cubicBezTo>
                  <a:cubicBezTo>
                    <a:pt x="1587" y="231"/>
                    <a:pt x="1587" y="231"/>
                    <a:pt x="1587" y="231"/>
                  </a:cubicBezTo>
                  <a:cubicBezTo>
                    <a:pt x="1583" y="227"/>
                    <a:pt x="1583" y="227"/>
                    <a:pt x="1583" y="227"/>
                  </a:cubicBezTo>
                  <a:cubicBezTo>
                    <a:pt x="1582" y="227"/>
                    <a:pt x="1582" y="227"/>
                    <a:pt x="1582" y="227"/>
                  </a:cubicBezTo>
                  <a:cubicBezTo>
                    <a:pt x="1579" y="227"/>
                    <a:pt x="1579" y="227"/>
                    <a:pt x="1579" y="227"/>
                  </a:cubicBezTo>
                  <a:cubicBezTo>
                    <a:pt x="1566" y="215"/>
                    <a:pt x="1566" y="215"/>
                    <a:pt x="1566" y="215"/>
                  </a:cubicBezTo>
                  <a:cubicBezTo>
                    <a:pt x="1559" y="218"/>
                    <a:pt x="1559" y="218"/>
                    <a:pt x="1559" y="218"/>
                  </a:cubicBezTo>
                  <a:cubicBezTo>
                    <a:pt x="1559" y="215"/>
                    <a:pt x="1559" y="215"/>
                    <a:pt x="1559" y="215"/>
                  </a:cubicBezTo>
                  <a:cubicBezTo>
                    <a:pt x="1542" y="215"/>
                    <a:pt x="1542" y="215"/>
                    <a:pt x="1542" y="215"/>
                  </a:cubicBezTo>
                  <a:cubicBezTo>
                    <a:pt x="1537" y="219"/>
                    <a:pt x="1537" y="219"/>
                    <a:pt x="1537" y="219"/>
                  </a:cubicBezTo>
                  <a:cubicBezTo>
                    <a:pt x="1537" y="228"/>
                    <a:pt x="1537" y="228"/>
                    <a:pt x="1537" y="228"/>
                  </a:cubicBezTo>
                  <a:cubicBezTo>
                    <a:pt x="1541" y="232"/>
                    <a:pt x="1541" y="232"/>
                    <a:pt x="1541" y="232"/>
                  </a:cubicBezTo>
                  <a:cubicBezTo>
                    <a:pt x="1541" y="235"/>
                    <a:pt x="1541" y="235"/>
                    <a:pt x="1541" y="235"/>
                  </a:cubicBezTo>
                  <a:cubicBezTo>
                    <a:pt x="1527" y="239"/>
                    <a:pt x="1527" y="239"/>
                    <a:pt x="1527" y="239"/>
                  </a:cubicBezTo>
                  <a:cubicBezTo>
                    <a:pt x="1526" y="239"/>
                    <a:pt x="1526" y="239"/>
                    <a:pt x="1526" y="239"/>
                  </a:cubicBezTo>
                  <a:cubicBezTo>
                    <a:pt x="1526" y="240"/>
                    <a:pt x="1526" y="240"/>
                    <a:pt x="1526" y="240"/>
                  </a:cubicBezTo>
                  <a:cubicBezTo>
                    <a:pt x="1522" y="258"/>
                    <a:pt x="1522" y="258"/>
                    <a:pt x="1522" y="258"/>
                  </a:cubicBezTo>
                  <a:cubicBezTo>
                    <a:pt x="1519" y="258"/>
                    <a:pt x="1519" y="258"/>
                    <a:pt x="1519" y="258"/>
                  </a:cubicBezTo>
                  <a:cubicBezTo>
                    <a:pt x="1516" y="251"/>
                    <a:pt x="1516" y="251"/>
                    <a:pt x="1516" y="251"/>
                  </a:cubicBezTo>
                  <a:cubicBezTo>
                    <a:pt x="1516" y="246"/>
                    <a:pt x="1516" y="246"/>
                    <a:pt x="1516" y="246"/>
                  </a:cubicBezTo>
                  <a:cubicBezTo>
                    <a:pt x="1516" y="246"/>
                    <a:pt x="1516" y="246"/>
                    <a:pt x="1516" y="246"/>
                  </a:cubicBezTo>
                  <a:cubicBezTo>
                    <a:pt x="1516" y="245"/>
                    <a:pt x="1516" y="245"/>
                    <a:pt x="1516" y="245"/>
                  </a:cubicBezTo>
                  <a:cubicBezTo>
                    <a:pt x="1515" y="247"/>
                    <a:pt x="1515" y="247"/>
                    <a:pt x="1515" y="247"/>
                  </a:cubicBezTo>
                  <a:cubicBezTo>
                    <a:pt x="1511" y="250"/>
                    <a:pt x="1511" y="250"/>
                    <a:pt x="1511" y="250"/>
                  </a:cubicBezTo>
                  <a:cubicBezTo>
                    <a:pt x="1507" y="254"/>
                    <a:pt x="1507" y="254"/>
                    <a:pt x="1507" y="254"/>
                  </a:cubicBezTo>
                  <a:cubicBezTo>
                    <a:pt x="1498" y="258"/>
                    <a:pt x="1498" y="258"/>
                    <a:pt x="1498" y="258"/>
                  </a:cubicBezTo>
                  <a:cubicBezTo>
                    <a:pt x="1495" y="266"/>
                    <a:pt x="1495" y="266"/>
                    <a:pt x="1495" y="266"/>
                  </a:cubicBezTo>
                  <a:cubicBezTo>
                    <a:pt x="1491" y="270"/>
                    <a:pt x="1491" y="270"/>
                    <a:pt x="1491" y="270"/>
                  </a:cubicBezTo>
                  <a:cubicBezTo>
                    <a:pt x="1491" y="293"/>
                    <a:pt x="1491" y="293"/>
                    <a:pt x="1491" y="293"/>
                  </a:cubicBezTo>
                  <a:cubicBezTo>
                    <a:pt x="1488" y="297"/>
                    <a:pt x="1488" y="297"/>
                    <a:pt x="1488" y="297"/>
                  </a:cubicBezTo>
                  <a:cubicBezTo>
                    <a:pt x="1479" y="325"/>
                    <a:pt x="1479" y="325"/>
                    <a:pt x="1479" y="325"/>
                  </a:cubicBezTo>
                  <a:cubicBezTo>
                    <a:pt x="1479" y="326"/>
                    <a:pt x="1479" y="326"/>
                    <a:pt x="1479" y="326"/>
                  </a:cubicBezTo>
                  <a:cubicBezTo>
                    <a:pt x="1491" y="357"/>
                    <a:pt x="1491" y="357"/>
                    <a:pt x="1491" y="357"/>
                  </a:cubicBezTo>
                  <a:cubicBezTo>
                    <a:pt x="1491" y="358"/>
                    <a:pt x="1491" y="358"/>
                    <a:pt x="1491" y="358"/>
                  </a:cubicBezTo>
                  <a:cubicBezTo>
                    <a:pt x="1491" y="377"/>
                    <a:pt x="1491" y="377"/>
                    <a:pt x="1491" y="377"/>
                  </a:cubicBezTo>
                  <a:cubicBezTo>
                    <a:pt x="1491" y="379"/>
                    <a:pt x="1491" y="379"/>
                    <a:pt x="1491" y="379"/>
                  </a:cubicBezTo>
                  <a:cubicBezTo>
                    <a:pt x="1491" y="380"/>
                    <a:pt x="1491" y="380"/>
                    <a:pt x="1491" y="380"/>
                  </a:cubicBezTo>
                  <a:cubicBezTo>
                    <a:pt x="1475" y="418"/>
                    <a:pt x="1475" y="418"/>
                    <a:pt x="1475" y="418"/>
                  </a:cubicBezTo>
                  <a:cubicBezTo>
                    <a:pt x="1464" y="426"/>
                    <a:pt x="1464" y="426"/>
                    <a:pt x="1464" y="426"/>
                  </a:cubicBezTo>
                  <a:cubicBezTo>
                    <a:pt x="1463" y="426"/>
                    <a:pt x="1463" y="426"/>
                    <a:pt x="1463" y="426"/>
                  </a:cubicBezTo>
                  <a:cubicBezTo>
                    <a:pt x="1457" y="430"/>
                    <a:pt x="1457" y="430"/>
                    <a:pt x="1457" y="430"/>
                  </a:cubicBezTo>
                  <a:cubicBezTo>
                    <a:pt x="1457" y="430"/>
                    <a:pt x="1457" y="430"/>
                    <a:pt x="1457" y="430"/>
                  </a:cubicBezTo>
                  <a:cubicBezTo>
                    <a:pt x="1454" y="430"/>
                    <a:pt x="1454" y="430"/>
                    <a:pt x="1454" y="430"/>
                  </a:cubicBezTo>
                  <a:cubicBezTo>
                    <a:pt x="1450" y="428"/>
                    <a:pt x="1450" y="428"/>
                    <a:pt x="1450" y="428"/>
                  </a:cubicBezTo>
                  <a:cubicBezTo>
                    <a:pt x="1446" y="426"/>
                    <a:pt x="1446" y="426"/>
                    <a:pt x="1446" y="426"/>
                  </a:cubicBezTo>
                  <a:cubicBezTo>
                    <a:pt x="1439" y="410"/>
                    <a:pt x="1439" y="410"/>
                    <a:pt x="1439" y="410"/>
                  </a:cubicBezTo>
                  <a:cubicBezTo>
                    <a:pt x="1439" y="410"/>
                    <a:pt x="1439" y="410"/>
                    <a:pt x="1439" y="410"/>
                  </a:cubicBezTo>
                  <a:cubicBezTo>
                    <a:pt x="1438" y="410"/>
                    <a:pt x="1438" y="410"/>
                    <a:pt x="1438" y="410"/>
                  </a:cubicBezTo>
                  <a:cubicBezTo>
                    <a:pt x="1438" y="409"/>
                    <a:pt x="1438" y="409"/>
                    <a:pt x="1438" y="409"/>
                  </a:cubicBezTo>
                  <a:cubicBezTo>
                    <a:pt x="1434" y="400"/>
                    <a:pt x="1434" y="400"/>
                    <a:pt x="1434" y="400"/>
                  </a:cubicBezTo>
                  <a:cubicBezTo>
                    <a:pt x="1434" y="400"/>
                    <a:pt x="1434" y="400"/>
                    <a:pt x="1434" y="400"/>
                  </a:cubicBezTo>
                  <a:cubicBezTo>
                    <a:pt x="1431" y="354"/>
                    <a:pt x="1431" y="354"/>
                    <a:pt x="1431" y="354"/>
                  </a:cubicBezTo>
                  <a:cubicBezTo>
                    <a:pt x="1432" y="354"/>
                    <a:pt x="1432" y="354"/>
                    <a:pt x="1432" y="354"/>
                  </a:cubicBezTo>
                  <a:cubicBezTo>
                    <a:pt x="1431" y="353"/>
                    <a:pt x="1431" y="353"/>
                    <a:pt x="1431" y="353"/>
                  </a:cubicBezTo>
                  <a:cubicBezTo>
                    <a:pt x="1431" y="352"/>
                    <a:pt x="1431" y="352"/>
                    <a:pt x="1431" y="352"/>
                  </a:cubicBezTo>
                  <a:cubicBezTo>
                    <a:pt x="1431" y="352"/>
                    <a:pt x="1431" y="352"/>
                    <a:pt x="1431" y="352"/>
                  </a:cubicBezTo>
                  <a:cubicBezTo>
                    <a:pt x="1430" y="349"/>
                    <a:pt x="1430" y="349"/>
                    <a:pt x="1430" y="349"/>
                  </a:cubicBezTo>
                  <a:cubicBezTo>
                    <a:pt x="1430" y="349"/>
                    <a:pt x="1430" y="349"/>
                    <a:pt x="1430" y="349"/>
                  </a:cubicBezTo>
                  <a:cubicBezTo>
                    <a:pt x="1462" y="248"/>
                    <a:pt x="1462" y="248"/>
                    <a:pt x="1462" y="248"/>
                  </a:cubicBezTo>
                  <a:cubicBezTo>
                    <a:pt x="1462" y="237"/>
                    <a:pt x="1462" y="237"/>
                    <a:pt x="1462" y="237"/>
                  </a:cubicBezTo>
                  <a:cubicBezTo>
                    <a:pt x="1461" y="238"/>
                    <a:pt x="1461" y="238"/>
                    <a:pt x="1461" y="238"/>
                  </a:cubicBezTo>
                  <a:cubicBezTo>
                    <a:pt x="1461" y="237"/>
                    <a:pt x="1461" y="237"/>
                    <a:pt x="1461" y="237"/>
                  </a:cubicBezTo>
                  <a:cubicBezTo>
                    <a:pt x="1448" y="250"/>
                    <a:pt x="1448" y="250"/>
                    <a:pt x="1448" y="250"/>
                  </a:cubicBezTo>
                  <a:cubicBezTo>
                    <a:pt x="1448" y="251"/>
                    <a:pt x="1448" y="251"/>
                    <a:pt x="1448" y="251"/>
                  </a:cubicBezTo>
                  <a:cubicBezTo>
                    <a:pt x="1448" y="251"/>
                    <a:pt x="1448" y="251"/>
                    <a:pt x="1448" y="251"/>
                  </a:cubicBezTo>
                  <a:cubicBezTo>
                    <a:pt x="1448" y="262"/>
                    <a:pt x="1448" y="262"/>
                    <a:pt x="1448" y="262"/>
                  </a:cubicBezTo>
                  <a:cubicBezTo>
                    <a:pt x="1441" y="262"/>
                    <a:pt x="1441" y="262"/>
                    <a:pt x="1441" y="262"/>
                  </a:cubicBezTo>
                  <a:cubicBezTo>
                    <a:pt x="1427" y="275"/>
                    <a:pt x="1427" y="275"/>
                    <a:pt x="1427" y="275"/>
                  </a:cubicBezTo>
                  <a:cubicBezTo>
                    <a:pt x="1427" y="275"/>
                    <a:pt x="1427" y="275"/>
                    <a:pt x="1427" y="275"/>
                  </a:cubicBezTo>
                  <a:cubicBezTo>
                    <a:pt x="1433" y="265"/>
                    <a:pt x="1433" y="265"/>
                    <a:pt x="1433" y="265"/>
                  </a:cubicBezTo>
                  <a:cubicBezTo>
                    <a:pt x="1433" y="265"/>
                    <a:pt x="1433" y="265"/>
                    <a:pt x="1433" y="265"/>
                  </a:cubicBezTo>
                  <a:cubicBezTo>
                    <a:pt x="1433" y="265"/>
                    <a:pt x="1433" y="265"/>
                    <a:pt x="1433" y="265"/>
                  </a:cubicBezTo>
                  <a:cubicBezTo>
                    <a:pt x="1438" y="255"/>
                    <a:pt x="1438" y="255"/>
                    <a:pt x="1438" y="255"/>
                  </a:cubicBezTo>
                  <a:cubicBezTo>
                    <a:pt x="1465" y="213"/>
                    <a:pt x="1465" y="213"/>
                    <a:pt x="1465" y="213"/>
                  </a:cubicBezTo>
                  <a:cubicBezTo>
                    <a:pt x="1472" y="213"/>
                    <a:pt x="1472" y="213"/>
                    <a:pt x="1472" y="213"/>
                  </a:cubicBezTo>
                  <a:cubicBezTo>
                    <a:pt x="1479" y="211"/>
                    <a:pt x="1479" y="211"/>
                    <a:pt x="1479" y="211"/>
                  </a:cubicBezTo>
                  <a:cubicBezTo>
                    <a:pt x="1475" y="221"/>
                    <a:pt x="1475" y="221"/>
                    <a:pt x="1475" y="221"/>
                  </a:cubicBezTo>
                  <a:cubicBezTo>
                    <a:pt x="1480" y="221"/>
                    <a:pt x="1480" y="221"/>
                    <a:pt x="1480" y="221"/>
                  </a:cubicBezTo>
                  <a:cubicBezTo>
                    <a:pt x="1497" y="210"/>
                    <a:pt x="1497" y="210"/>
                    <a:pt x="1497" y="210"/>
                  </a:cubicBezTo>
                  <a:cubicBezTo>
                    <a:pt x="1516" y="202"/>
                    <a:pt x="1516" y="202"/>
                    <a:pt x="1516" y="202"/>
                  </a:cubicBezTo>
                  <a:cubicBezTo>
                    <a:pt x="1520" y="198"/>
                    <a:pt x="1520" y="198"/>
                    <a:pt x="1520" y="198"/>
                  </a:cubicBezTo>
                  <a:cubicBezTo>
                    <a:pt x="1538" y="198"/>
                    <a:pt x="1538" y="198"/>
                    <a:pt x="1538" y="198"/>
                  </a:cubicBezTo>
                  <a:cubicBezTo>
                    <a:pt x="1546" y="202"/>
                    <a:pt x="1546" y="202"/>
                    <a:pt x="1546" y="202"/>
                  </a:cubicBezTo>
                  <a:cubicBezTo>
                    <a:pt x="1550" y="206"/>
                    <a:pt x="1550" y="206"/>
                    <a:pt x="1550" y="206"/>
                  </a:cubicBezTo>
                  <a:cubicBezTo>
                    <a:pt x="1555" y="206"/>
                    <a:pt x="1555" y="206"/>
                    <a:pt x="1555" y="206"/>
                  </a:cubicBezTo>
                  <a:cubicBezTo>
                    <a:pt x="1559" y="201"/>
                    <a:pt x="1559" y="201"/>
                    <a:pt x="1559" y="201"/>
                  </a:cubicBezTo>
                  <a:cubicBezTo>
                    <a:pt x="1559" y="199"/>
                    <a:pt x="1559" y="199"/>
                    <a:pt x="1559" y="199"/>
                  </a:cubicBezTo>
                  <a:cubicBezTo>
                    <a:pt x="1566" y="206"/>
                    <a:pt x="1566" y="206"/>
                    <a:pt x="1566" y="206"/>
                  </a:cubicBezTo>
                  <a:cubicBezTo>
                    <a:pt x="1582" y="202"/>
                    <a:pt x="1582" y="202"/>
                    <a:pt x="1582" y="202"/>
                  </a:cubicBezTo>
                  <a:cubicBezTo>
                    <a:pt x="1582" y="196"/>
                    <a:pt x="1582" y="196"/>
                    <a:pt x="1582" y="196"/>
                  </a:cubicBezTo>
                  <a:cubicBezTo>
                    <a:pt x="1579" y="196"/>
                    <a:pt x="1579" y="196"/>
                    <a:pt x="1579" y="196"/>
                  </a:cubicBezTo>
                  <a:cubicBezTo>
                    <a:pt x="1571" y="188"/>
                    <a:pt x="1571" y="188"/>
                    <a:pt x="1571" y="188"/>
                  </a:cubicBezTo>
                  <a:cubicBezTo>
                    <a:pt x="1571" y="172"/>
                    <a:pt x="1571" y="172"/>
                    <a:pt x="1571" y="172"/>
                  </a:cubicBezTo>
                  <a:cubicBezTo>
                    <a:pt x="1552" y="172"/>
                    <a:pt x="1552" y="172"/>
                    <a:pt x="1552" y="172"/>
                  </a:cubicBezTo>
                  <a:cubicBezTo>
                    <a:pt x="1550" y="172"/>
                    <a:pt x="1550" y="172"/>
                    <a:pt x="1550" y="172"/>
                  </a:cubicBezTo>
                  <a:cubicBezTo>
                    <a:pt x="1539" y="169"/>
                    <a:pt x="1539" y="169"/>
                    <a:pt x="1539" y="169"/>
                  </a:cubicBezTo>
                  <a:cubicBezTo>
                    <a:pt x="1539" y="157"/>
                    <a:pt x="1539" y="157"/>
                    <a:pt x="1539" y="157"/>
                  </a:cubicBezTo>
                  <a:cubicBezTo>
                    <a:pt x="1531" y="157"/>
                    <a:pt x="1531" y="157"/>
                    <a:pt x="1531" y="157"/>
                  </a:cubicBezTo>
                  <a:cubicBezTo>
                    <a:pt x="1527" y="161"/>
                    <a:pt x="1527" y="161"/>
                    <a:pt x="1527" y="161"/>
                  </a:cubicBezTo>
                  <a:cubicBezTo>
                    <a:pt x="1496" y="161"/>
                    <a:pt x="1496" y="161"/>
                    <a:pt x="1496" y="161"/>
                  </a:cubicBezTo>
                  <a:cubicBezTo>
                    <a:pt x="1484" y="169"/>
                    <a:pt x="1484" y="169"/>
                    <a:pt x="1484" y="169"/>
                  </a:cubicBezTo>
                  <a:cubicBezTo>
                    <a:pt x="1480" y="172"/>
                    <a:pt x="1480" y="172"/>
                    <a:pt x="1480" y="172"/>
                  </a:cubicBezTo>
                  <a:cubicBezTo>
                    <a:pt x="1454" y="172"/>
                    <a:pt x="1454" y="172"/>
                    <a:pt x="1454" y="172"/>
                  </a:cubicBezTo>
                  <a:cubicBezTo>
                    <a:pt x="1442" y="157"/>
                    <a:pt x="1442" y="157"/>
                    <a:pt x="1442" y="157"/>
                  </a:cubicBezTo>
                  <a:cubicBezTo>
                    <a:pt x="1425" y="149"/>
                    <a:pt x="1425" y="149"/>
                    <a:pt x="1425" y="149"/>
                  </a:cubicBezTo>
                  <a:cubicBezTo>
                    <a:pt x="1418" y="153"/>
                    <a:pt x="1418" y="153"/>
                    <a:pt x="1418" y="153"/>
                  </a:cubicBezTo>
                  <a:cubicBezTo>
                    <a:pt x="1414" y="148"/>
                    <a:pt x="1414" y="148"/>
                    <a:pt x="1414" y="148"/>
                  </a:cubicBezTo>
                  <a:cubicBezTo>
                    <a:pt x="1407" y="155"/>
                    <a:pt x="1407" y="155"/>
                    <a:pt x="1407" y="155"/>
                  </a:cubicBezTo>
                  <a:cubicBezTo>
                    <a:pt x="1407" y="146"/>
                    <a:pt x="1407" y="146"/>
                    <a:pt x="1407" y="146"/>
                  </a:cubicBezTo>
                  <a:cubicBezTo>
                    <a:pt x="1415" y="138"/>
                    <a:pt x="1415" y="138"/>
                    <a:pt x="1415" y="138"/>
                  </a:cubicBezTo>
                  <a:cubicBezTo>
                    <a:pt x="1426" y="124"/>
                    <a:pt x="1426" y="124"/>
                    <a:pt x="1426" y="124"/>
                  </a:cubicBezTo>
                  <a:cubicBezTo>
                    <a:pt x="1434" y="120"/>
                    <a:pt x="1434" y="120"/>
                    <a:pt x="1434" y="120"/>
                  </a:cubicBezTo>
                  <a:cubicBezTo>
                    <a:pt x="1434" y="114"/>
                    <a:pt x="1434" y="114"/>
                    <a:pt x="1434" y="114"/>
                  </a:cubicBezTo>
                  <a:cubicBezTo>
                    <a:pt x="1425" y="114"/>
                    <a:pt x="1425" y="114"/>
                    <a:pt x="1425" y="114"/>
                  </a:cubicBezTo>
                  <a:cubicBezTo>
                    <a:pt x="1410" y="122"/>
                    <a:pt x="1410" y="122"/>
                    <a:pt x="1410" y="122"/>
                  </a:cubicBezTo>
                  <a:cubicBezTo>
                    <a:pt x="1375" y="149"/>
                    <a:pt x="1375" y="149"/>
                    <a:pt x="1375" y="149"/>
                  </a:cubicBezTo>
                  <a:cubicBezTo>
                    <a:pt x="1355" y="157"/>
                    <a:pt x="1355" y="157"/>
                    <a:pt x="1355" y="157"/>
                  </a:cubicBezTo>
                  <a:cubicBezTo>
                    <a:pt x="1339" y="165"/>
                    <a:pt x="1339" y="165"/>
                    <a:pt x="1339" y="165"/>
                  </a:cubicBezTo>
                  <a:cubicBezTo>
                    <a:pt x="1335" y="165"/>
                    <a:pt x="1335" y="165"/>
                    <a:pt x="1335" y="165"/>
                  </a:cubicBezTo>
                  <a:cubicBezTo>
                    <a:pt x="1315" y="165"/>
                    <a:pt x="1315" y="165"/>
                    <a:pt x="1315" y="165"/>
                  </a:cubicBezTo>
                  <a:cubicBezTo>
                    <a:pt x="1315" y="165"/>
                    <a:pt x="1315" y="165"/>
                    <a:pt x="1315" y="165"/>
                  </a:cubicBezTo>
                  <a:cubicBezTo>
                    <a:pt x="1315" y="167"/>
                    <a:pt x="1315" y="167"/>
                    <a:pt x="1315" y="167"/>
                  </a:cubicBezTo>
                  <a:cubicBezTo>
                    <a:pt x="1313" y="166"/>
                    <a:pt x="1313" y="166"/>
                    <a:pt x="1313" y="166"/>
                  </a:cubicBezTo>
                  <a:cubicBezTo>
                    <a:pt x="1317" y="158"/>
                    <a:pt x="1317" y="158"/>
                    <a:pt x="1317" y="158"/>
                  </a:cubicBezTo>
                  <a:cubicBezTo>
                    <a:pt x="1317" y="149"/>
                    <a:pt x="1317" y="149"/>
                    <a:pt x="1317" y="149"/>
                  </a:cubicBezTo>
                  <a:cubicBezTo>
                    <a:pt x="1312" y="145"/>
                    <a:pt x="1312" y="145"/>
                    <a:pt x="1312" y="145"/>
                  </a:cubicBezTo>
                  <a:cubicBezTo>
                    <a:pt x="1312" y="145"/>
                    <a:pt x="1312" y="145"/>
                    <a:pt x="1312" y="145"/>
                  </a:cubicBezTo>
                  <a:cubicBezTo>
                    <a:pt x="1285" y="165"/>
                    <a:pt x="1285" y="165"/>
                    <a:pt x="1285" y="165"/>
                  </a:cubicBezTo>
                  <a:cubicBezTo>
                    <a:pt x="1270" y="165"/>
                    <a:pt x="1270" y="165"/>
                    <a:pt x="1270" y="165"/>
                  </a:cubicBezTo>
                  <a:cubicBezTo>
                    <a:pt x="1268" y="162"/>
                    <a:pt x="1268" y="162"/>
                    <a:pt x="1268" y="162"/>
                  </a:cubicBezTo>
                  <a:cubicBezTo>
                    <a:pt x="1329" y="108"/>
                    <a:pt x="1329" y="108"/>
                    <a:pt x="1329" y="108"/>
                  </a:cubicBezTo>
                  <a:cubicBezTo>
                    <a:pt x="1345" y="105"/>
                    <a:pt x="1345" y="105"/>
                    <a:pt x="1345" y="105"/>
                  </a:cubicBezTo>
                  <a:cubicBezTo>
                    <a:pt x="1348" y="97"/>
                    <a:pt x="1348" y="97"/>
                    <a:pt x="1348" y="97"/>
                  </a:cubicBezTo>
                  <a:cubicBezTo>
                    <a:pt x="1360" y="89"/>
                    <a:pt x="1360" y="89"/>
                    <a:pt x="1360" y="89"/>
                  </a:cubicBezTo>
                  <a:cubicBezTo>
                    <a:pt x="1363" y="87"/>
                    <a:pt x="1363" y="87"/>
                    <a:pt x="1363" y="87"/>
                  </a:cubicBezTo>
                  <a:cubicBezTo>
                    <a:pt x="1363" y="87"/>
                    <a:pt x="1363" y="87"/>
                    <a:pt x="1363" y="87"/>
                  </a:cubicBezTo>
                  <a:cubicBezTo>
                    <a:pt x="1356" y="87"/>
                    <a:pt x="1356" y="87"/>
                    <a:pt x="1356" y="87"/>
                  </a:cubicBezTo>
                  <a:cubicBezTo>
                    <a:pt x="1356" y="87"/>
                    <a:pt x="1356" y="87"/>
                    <a:pt x="1356" y="87"/>
                  </a:cubicBezTo>
                  <a:cubicBezTo>
                    <a:pt x="1356" y="87"/>
                    <a:pt x="1356" y="87"/>
                    <a:pt x="1356" y="87"/>
                  </a:cubicBezTo>
                  <a:cubicBezTo>
                    <a:pt x="1356" y="87"/>
                    <a:pt x="1356" y="87"/>
                    <a:pt x="1356" y="87"/>
                  </a:cubicBezTo>
                  <a:cubicBezTo>
                    <a:pt x="1356" y="87"/>
                    <a:pt x="1356" y="87"/>
                    <a:pt x="1356" y="87"/>
                  </a:cubicBezTo>
                  <a:cubicBezTo>
                    <a:pt x="1344" y="83"/>
                    <a:pt x="1344" y="83"/>
                    <a:pt x="1344" y="83"/>
                  </a:cubicBezTo>
                  <a:cubicBezTo>
                    <a:pt x="1329" y="79"/>
                    <a:pt x="1329" y="79"/>
                    <a:pt x="1329" y="79"/>
                  </a:cubicBezTo>
                  <a:cubicBezTo>
                    <a:pt x="1329" y="79"/>
                    <a:pt x="1329" y="79"/>
                    <a:pt x="1329" y="79"/>
                  </a:cubicBezTo>
                  <a:cubicBezTo>
                    <a:pt x="1316" y="75"/>
                    <a:pt x="1316" y="75"/>
                    <a:pt x="1316" y="75"/>
                  </a:cubicBezTo>
                  <a:cubicBezTo>
                    <a:pt x="1316" y="75"/>
                    <a:pt x="1316" y="75"/>
                    <a:pt x="1316" y="75"/>
                  </a:cubicBezTo>
                  <a:cubicBezTo>
                    <a:pt x="1308" y="79"/>
                    <a:pt x="1308" y="79"/>
                    <a:pt x="1308" y="79"/>
                  </a:cubicBezTo>
                  <a:cubicBezTo>
                    <a:pt x="1300" y="83"/>
                    <a:pt x="1300" y="83"/>
                    <a:pt x="1300" y="83"/>
                  </a:cubicBezTo>
                  <a:cubicBezTo>
                    <a:pt x="1293" y="83"/>
                    <a:pt x="1293" y="83"/>
                    <a:pt x="1293" y="83"/>
                  </a:cubicBezTo>
                  <a:cubicBezTo>
                    <a:pt x="1286" y="79"/>
                    <a:pt x="1286" y="79"/>
                    <a:pt x="1286" y="79"/>
                  </a:cubicBezTo>
                  <a:cubicBezTo>
                    <a:pt x="1282" y="71"/>
                    <a:pt x="1282" y="71"/>
                    <a:pt x="1282" y="71"/>
                  </a:cubicBezTo>
                  <a:cubicBezTo>
                    <a:pt x="1282" y="71"/>
                    <a:pt x="1282" y="71"/>
                    <a:pt x="1282" y="71"/>
                  </a:cubicBezTo>
                  <a:cubicBezTo>
                    <a:pt x="1282" y="71"/>
                    <a:pt x="1282" y="71"/>
                    <a:pt x="1282" y="71"/>
                  </a:cubicBezTo>
                  <a:cubicBezTo>
                    <a:pt x="1282" y="71"/>
                    <a:pt x="1282" y="71"/>
                    <a:pt x="1282" y="71"/>
                  </a:cubicBezTo>
                  <a:cubicBezTo>
                    <a:pt x="1258" y="59"/>
                    <a:pt x="1258" y="59"/>
                    <a:pt x="1258" y="59"/>
                  </a:cubicBezTo>
                  <a:cubicBezTo>
                    <a:pt x="1255" y="55"/>
                    <a:pt x="1255" y="55"/>
                    <a:pt x="1255" y="55"/>
                  </a:cubicBezTo>
                  <a:cubicBezTo>
                    <a:pt x="1239" y="48"/>
                    <a:pt x="1239" y="48"/>
                    <a:pt x="1239" y="48"/>
                  </a:cubicBezTo>
                  <a:cubicBezTo>
                    <a:pt x="1226" y="48"/>
                    <a:pt x="1226" y="48"/>
                    <a:pt x="1226" y="48"/>
                  </a:cubicBezTo>
                  <a:cubicBezTo>
                    <a:pt x="1223" y="48"/>
                    <a:pt x="1223" y="48"/>
                    <a:pt x="1223" y="48"/>
                  </a:cubicBezTo>
                  <a:cubicBezTo>
                    <a:pt x="1223" y="48"/>
                    <a:pt x="1223" y="48"/>
                    <a:pt x="1223" y="48"/>
                  </a:cubicBezTo>
                  <a:cubicBezTo>
                    <a:pt x="1222" y="48"/>
                    <a:pt x="1222" y="48"/>
                    <a:pt x="1222" y="48"/>
                  </a:cubicBezTo>
                  <a:cubicBezTo>
                    <a:pt x="1215" y="51"/>
                    <a:pt x="1215" y="51"/>
                    <a:pt x="1215" y="51"/>
                  </a:cubicBezTo>
                  <a:cubicBezTo>
                    <a:pt x="1204" y="51"/>
                    <a:pt x="1204" y="51"/>
                    <a:pt x="1204" y="51"/>
                  </a:cubicBezTo>
                  <a:cubicBezTo>
                    <a:pt x="1204" y="48"/>
                    <a:pt x="1204" y="48"/>
                    <a:pt x="1204" y="48"/>
                  </a:cubicBezTo>
                  <a:cubicBezTo>
                    <a:pt x="1187" y="44"/>
                    <a:pt x="1187" y="44"/>
                    <a:pt x="1187" y="44"/>
                  </a:cubicBezTo>
                  <a:cubicBezTo>
                    <a:pt x="1187" y="44"/>
                    <a:pt x="1187" y="44"/>
                    <a:pt x="1187" y="44"/>
                  </a:cubicBezTo>
                  <a:cubicBezTo>
                    <a:pt x="1173" y="44"/>
                    <a:pt x="1173" y="44"/>
                    <a:pt x="1173" y="44"/>
                  </a:cubicBezTo>
                  <a:cubicBezTo>
                    <a:pt x="1165" y="29"/>
                    <a:pt x="1165" y="29"/>
                    <a:pt x="1165" y="29"/>
                  </a:cubicBezTo>
                  <a:cubicBezTo>
                    <a:pt x="1165" y="25"/>
                    <a:pt x="1165" y="25"/>
                    <a:pt x="1165" y="25"/>
                  </a:cubicBezTo>
                  <a:cubicBezTo>
                    <a:pt x="1157" y="5"/>
                    <a:pt x="1157" y="5"/>
                    <a:pt x="1157" y="5"/>
                  </a:cubicBezTo>
                  <a:cubicBezTo>
                    <a:pt x="1147" y="0"/>
                    <a:pt x="1147" y="0"/>
                    <a:pt x="1147" y="0"/>
                  </a:cubicBezTo>
                  <a:cubicBezTo>
                    <a:pt x="1147" y="0"/>
                    <a:pt x="1147" y="0"/>
                    <a:pt x="1147" y="0"/>
                  </a:cubicBezTo>
                  <a:cubicBezTo>
                    <a:pt x="1147" y="28"/>
                    <a:pt x="1147" y="28"/>
                    <a:pt x="1147" y="28"/>
                  </a:cubicBezTo>
                  <a:cubicBezTo>
                    <a:pt x="1063" y="28"/>
                    <a:pt x="1063" y="28"/>
                    <a:pt x="1063" y="28"/>
                  </a:cubicBezTo>
                  <a:cubicBezTo>
                    <a:pt x="1061" y="28"/>
                    <a:pt x="1061" y="28"/>
                    <a:pt x="1061" y="28"/>
                  </a:cubicBezTo>
                  <a:cubicBezTo>
                    <a:pt x="800" y="28"/>
                    <a:pt x="800" y="28"/>
                    <a:pt x="800" y="28"/>
                  </a:cubicBezTo>
                  <a:cubicBezTo>
                    <a:pt x="798" y="28"/>
                    <a:pt x="798" y="28"/>
                    <a:pt x="798" y="28"/>
                  </a:cubicBezTo>
                  <a:cubicBezTo>
                    <a:pt x="339" y="28"/>
                    <a:pt x="339" y="28"/>
                    <a:pt x="339" y="28"/>
                  </a:cubicBezTo>
                  <a:cubicBezTo>
                    <a:pt x="337" y="28"/>
                    <a:pt x="337" y="28"/>
                    <a:pt x="337" y="28"/>
                  </a:cubicBezTo>
                  <a:cubicBezTo>
                    <a:pt x="301" y="28"/>
                    <a:pt x="301" y="28"/>
                    <a:pt x="301" y="28"/>
                  </a:cubicBezTo>
                  <a:cubicBezTo>
                    <a:pt x="299" y="28"/>
                    <a:pt x="299" y="28"/>
                    <a:pt x="299" y="28"/>
                  </a:cubicBezTo>
                  <a:cubicBezTo>
                    <a:pt x="73" y="28"/>
                    <a:pt x="73" y="28"/>
                    <a:pt x="73" y="28"/>
                  </a:cubicBezTo>
                  <a:cubicBezTo>
                    <a:pt x="78" y="33"/>
                    <a:pt x="78" y="33"/>
                    <a:pt x="78" y="33"/>
                  </a:cubicBezTo>
                  <a:cubicBezTo>
                    <a:pt x="83" y="42"/>
                    <a:pt x="83" y="42"/>
                    <a:pt x="83" y="42"/>
                  </a:cubicBezTo>
                  <a:cubicBezTo>
                    <a:pt x="93" y="42"/>
                    <a:pt x="93" y="42"/>
                    <a:pt x="93" y="42"/>
                  </a:cubicBezTo>
                  <a:cubicBezTo>
                    <a:pt x="93" y="44"/>
                    <a:pt x="93" y="44"/>
                    <a:pt x="93" y="44"/>
                  </a:cubicBezTo>
                  <a:cubicBezTo>
                    <a:pt x="90" y="44"/>
                    <a:pt x="90" y="44"/>
                    <a:pt x="90" y="44"/>
                  </a:cubicBezTo>
                  <a:cubicBezTo>
                    <a:pt x="89" y="44"/>
                    <a:pt x="89" y="44"/>
                    <a:pt x="89" y="44"/>
                  </a:cubicBezTo>
                  <a:cubicBezTo>
                    <a:pt x="89" y="52"/>
                    <a:pt x="89" y="52"/>
                    <a:pt x="89" y="52"/>
                  </a:cubicBezTo>
                  <a:cubicBezTo>
                    <a:pt x="87" y="55"/>
                    <a:pt x="87" y="55"/>
                    <a:pt x="87" y="55"/>
                  </a:cubicBezTo>
                  <a:cubicBezTo>
                    <a:pt x="81" y="55"/>
                    <a:pt x="81" y="55"/>
                    <a:pt x="81" y="55"/>
                  </a:cubicBezTo>
                  <a:cubicBezTo>
                    <a:pt x="82" y="56"/>
                    <a:pt x="82" y="56"/>
                    <a:pt x="82" y="56"/>
                  </a:cubicBezTo>
                  <a:cubicBezTo>
                    <a:pt x="81" y="56"/>
                    <a:pt x="81" y="56"/>
                    <a:pt x="81" y="56"/>
                  </a:cubicBezTo>
                  <a:cubicBezTo>
                    <a:pt x="87" y="62"/>
                    <a:pt x="87" y="62"/>
                    <a:pt x="87" y="62"/>
                  </a:cubicBezTo>
                  <a:cubicBezTo>
                    <a:pt x="88" y="63"/>
                    <a:pt x="88" y="63"/>
                    <a:pt x="88" y="63"/>
                  </a:cubicBezTo>
                  <a:cubicBezTo>
                    <a:pt x="89" y="64"/>
                    <a:pt x="89" y="64"/>
                    <a:pt x="89" y="64"/>
                  </a:cubicBezTo>
                  <a:cubicBezTo>
                    <a:pt x="93" y="76"/>
                    <a:pt x="93" y="76"/>
                    <a:pt x="93" y="76"/>
                  </a:cubicBezTo>
                  <a:cubicBezTo>
                    <a:pt x="93" y="94"/>
                    <a:pt x="93" y="94"/>
                    <a:pt x="93" y="94"/>
                  </a:cubicBezTo>
                  <a:cubicBezTo>
                    <a:pt x="92" y="90"/>
                    <a:pt x="92" y="90"/>
                    <a:pt x="92" y="90"/>
                  </a:cubicBezTo>
                  <a:cubicBezTo>
                    <a:pt x="91" y="91"/>
                    <a:pt x="91" y="91"/>
                    <a:pt x="91" y="91"/>
                  </a:cubicBezTo>
                  <a:cubicBezTo>
                    <a:pt x="90" y="89"/>
                    <a:pt x="90" y="89"/>
                    <a:pt x="90" y="89"/>
                  </a:cubicBezTo>
                  <a:cubicBezTo>
                    <a:pt x="87" y="94"/>
                    <a:pt x="87" y="94"/>
                    <a:pt x="87" y="94"/>
                  </a:cubicBezTo>
                  <a:cubicBezTo>
                    <a:pt x="71" y="110"/>
                    <a:pt x="71" y="110"/>
                    <a:pt x="71" y="110"/>
                  </a:cubicBezTo>
                  <a:cubicBezTo>
                    <a:pt x="70" y="110"/>
                    <a:pt x="70" y="110"/>
                    <a:pt x="70" y="110"/>
                  </a:cubicBezTo>
                  <a:cubicBezTo>
                    <a:pt x="70" y="110"/>
                    <a:pt x="70" y="110"/>
                    <a:pt x="70" y="110"/>
                  </a:cubicBezTo>
                  <a:cubicBezTo>
                    <a:pt x="70" y="118"/>
                    <a:pt x="70" y="118"/>
                    <a:pt x="70" y="118"/>
                  </a:cubicBezTo>
                  <a:cubicBezTo>
                    <a:pt x="68" y="118"/>
                    <a:pt x="68" y="118"/>
                    <a:pt x="68" y="118"/>
                  </a:cubicBezTo>
                  <a:cubicBezTo>
                    <a:pt x="68" y="111"/>
                    <a:pt x="68" y="111"/>
                    <a:pt x="68" y="111"/>
                  </a:cubicBezTo>
                  <a:cubicBezTo>
                    <a:pt x="76" y="97"/>
                    <a:pt x="76" y="97"/>
                    <a:pt x="76" y="97"/>
                  </a:cubicBezTo>
                  <a:cubicBezTo>
                    <a:pt x="80" y="92"/>
                    <a:pt x="80" y="92"/>
                    <a:pt x="80" y="92"/>
                  </a:cubicBezTo>
                  <a:cubicBezTo>
                    <a:pt x="84" y="84"/>
                    <a:pt x="84" y="84"/>
                    <a:pt x="84" y="84"/>
                  </a:cubicBezTo>
                  <a:cubicBezTo>
                    <a:pt x="84" y="84"/>
                    <a:pt x="84" y="84"/>
                    <a:pt x="84" y="84"/>
                  </a:cubicBezTo>
                  <a:cubicBezTo>
                    <a:pt x="84" y="84"/>
                    <a:pt x="84" y="84"/>
                    <a:pt x="84" y="84"/>
                  </a:cubicBezTo>
                  <a:cubicBezTo>
                    <a:pt x="80" y="79"/>
                    <a:pt x="80" y="79"/>
                    <a:pt x="80" y="79"/>
                  </a:cubicBezTo>
                  <a:cubicBezTo>
                    <a:pt x="72" y="79"/>
                    <a:pt x="72" y="79"/>
                    <a:pt x="72" y="79"/>
                  </a:cubicBezTo>
                  <a:cubicBezTo>
                    <a:pt x="72" y="79"/>
                    <a:pt x="72" y="79"/>
                    <a:pt x="72" y="79"/>
                  </a:cubicBezTo>
                  <a:cubicBezTo>
                    <a:pt x="59" y="75"/>
                    <a:pt x="59" y="75"/>
                    <a:pt x="59" y="75"/>
                  </a:cubicBezTo>
                  <a:cubicBezTo>
                    <a:pt x="37" y="71"/>
                    <a:pt x="37" y="71"/>
                    <a:pt x="37" y="71"/>
                  </a:cubicBezTo>
                  <a:cubicBezTo>
                    <a:pt x="37" y="71"/>
                    <a:pt x="37" y="71"/>
                    <a:pt x="37" y="71"/>
                  </a:cubicBezTo>
                  <a:cubicBezTo>
                    <a:pt x="8" y="59"/>
                    <a:pt x="8" y="59"/>
                    <a:pt x="8" y="59"/>
                  </a:cubicBezTo>
                  <a:cubicBezTo>
                    <a:pt x="4" y="63"/>
                    <a:pt x="4" y="63"/>
                    <a:pt x="4" y="63"/>
                  </a:cubicBezTo>
                  <a:cubicBezTo>
                    <a:pt x="0" y="71"/>
                    <a:pt x="0" y="71"/>
                    <a:pt x="0" y="71"/>
                  </a:cubicBezTo>
                  <a:cubicBezTo>
                    <a:pt x="0" y="80"/>
                    <a:pt x="0" y="80"/>
                    <a:pt x="0" y="80"/>
                  </a:cubicBezTo>
                  <a:cubicBezTo>
                    <a:pt x="0" y="80"/>
                    <a:pt x="0" y="80"/>
                    <a:pt x="0" y="80"/>
                  </a:cubicBezTo>
                  <a:cubicBezTo>
                    <a:pt x="1" y="81"/>
                    <a:pt x="1" y="81"/>
                    <a:pt x="1" y="81"/>
                  </a:cubicBezTo>
                  <a:cubicBezTo>
                    <a:pt x="7" y="88"/>
                    <a:pt x="7" y="88"/>
                    <a:pt x="7" y="88"/>
                  </a:cubicBezTo>
                  <a:cubicBezTo>
                    <a:pt x="11" y="95"/>
                    <a:pt x="11" y="95"/>
                    <a:pt x="11" y="95"/>
                  </a:cubicBezTo>
                  <a:cubicBezTo>
                    <a:pt x="20" y="131"/>
                    <a:pt x="20" y="131"/>
                    <a:pt x="20" y="131"/>
                  </a:cubicBezTo>
                  <a:cubicBezTo>
                    <a:pt x="24" y="145"/>
                    <a:pt x="24" y="145"/>
                    <a:pt x="24" y="145"/>
                  </a:cubicBezTo>
                  <a:cubicBezTo>
                    <a:pt x="28" y="140"/>
                    <a:pt x="28" y="140"/>
                    <a:pt x="28" y="140"/>
                  </a:cubicBezTo>
                  <a:cubicBezTo>
                    <a:pt x="31" y="143"/>
                    <a:pt x="31" y="143"/>
                    <a:pt x="31" y="143"/>
                  </a:cubicBezTo>
                  <a:cubicBezTo>
                    <a:pt x="31" y="145"/>
                    <a:pt x="31" y="145"/>
                    <a:pt x="31" y="145"/>
                  </a:cubicBezTo>
                  <a:cubicBezTo>
                    <a:pt x="27" y="149"/>
                    <a:pt x="27" y="149"/>
                    <a:pt x="27" y="149"/>
                  </a:cubicBezTo>
                  <a:cubicBezTo>
                    <a:pt x="27" y="159"/>
                    <a:pt x="27" y="159"/>
                    <a:pt x="27" y="159"/>
                  </a:cubicBezTo>
                  <a:cubicBezTo>
                    <a:pt x="35" y="159"/>
                    <a:pt x="35" y="159"/>
                    <a:pt x="35" y="159"/>
                  </a:cubicBezTo>
                  <a:cubicBezTo>
                    <a:pt x="35" y="161"/>
                    <a:pt x="35" y="161"/>
                    <a:pt x="35" y="161"/>
                  </a:cubicBezTo>
                  <a:cubicBezTo>
                    <a:pt x="35" y="163"/>
                    <a:pt x="35" y="163"/>
                    <a:pt x="35" y="163"/>
                  </a:cubicBezTo>
                  <a:cubicBezTo>
                    <a:pt x="35" y="169"/>
                    <a:pt x="35" y="169"/>
                    <a:pt x="35" y="169"/>
                  </a:cubicBezTo>
                  <a:cubicBezTo>
                    <a:pt x="33" y="171"/>
                    <a:pt x="33" y="171"/>
                    <a:pt x="33" y="171"/>
                  </a:cubicBezTo>
                  <a:cubicBezTo>
                    <a:pt x="33" y="165"/>
                    <a:pt x="33" y="165"/>
                    <a:pt x="33" y="165"/>
                  </a:cubicBezTo>
                  <a:cubicBezTo>
                    <a:pt x="27" y="159"/>
                    <a:pt x="27" y="159"/>
                    <a:pt x="27" y="159"/>
                  </a:cubicBezTo>
                  <a:cubicBezTo>
                    <a:pt x="27" y="178"/>
                    <a:pt x="27" y="178"/>
                    <a:pt x="27" y="178"/>
                  </a:cubicBezTo>
                  <a:cubicBezTo>
                    <a:pt x="27" y="179"/>
                    <a:pt x="27" y="179"/>
                    <a:pt x="27" y="179"/>
                  </a:cubicBezTo>
                  <a:cubicBezTo>
                    <a:pt x="36" y="183"/>
                    <a:pt x="36" y="183"/>
                    <a:pt x="36" y="183"/>
                  </a:cubicBezTo>
                  <a:cubicBezTo>
                    <a:pt x="48" y="183"/>
                    <a:pt x="48" y="183"/>
                    <a:pt x="48" y="183"/>
                  </a:cubicBezTo>
                  <a:cubicBezTo>
                    <a:pt x="56" y="188"/>
                    <a:pt x="56" y="188"/>
                    <a:pt x="56" y="188"/>
                  </a:cubicBezTo>
                  <a:cubicBezTo>
                    <a:pt x="31" y="188"/>
                    <a:pt x="31" y="188"/>
                    <a:pt x="31" y="188"/>
                  </a:cubicBezTo>
                  <a:cubicBezTo>
                    <a:pt x="31" y="209"/>
                    <a:pt x="31" y="209"/>
                    <a:pt x="31" y="209"/>
                  </a:cubicBezTo>
                  <a:cubicBezTo>
                    <a:pt x="31" y="209"/>
                    <a:pt x="31" y="209"/>
                    <a:pt x="31" y="209"/>
                  </a:cubicBezTo>
                  <a:cubicBezTo>
                    <a:pt x="32" y="210"/>
                    <a:pt x="32" y="210"/>
                    <a:pt x="32" y="210"/>
                  </a:cubicBezTo>
                  <a:cubicBezTo>
                    <a:pt x="34" y="212"/>
                    <a:pt x="34" y="212"/>
                    <a:pt x="34" y="212"/>
                  </a:cubicBezTo>
                  <a:cubicBezTo>
                    <a:pt x="31" y="215"/>
                    <a:pt x="31" y="215"/>
                    <a:pt x="31" y="215"/>
                  </a:cubicBezTo>
                  <a:cubicBezTo>
                    <a:pt x="31" y="216"/>
                    <a:pt x="31" y="216"/>
                    <a:pt x="31" y="216"/>
                  </a:cubicBezTo>
                  <a:cubicBezTo>
                    <a:pt x="31" y="232"/>
                    <a:pt x="31" y="232"/>
                    <a:pt x="31" y="232"/>
                  </a:cubicBezTo>
                  <a:cubicBezTo>
                    <a:pt x="19" y="330"/>
                    <a:pt x="19" y="330"/>
                    <a:pt x="19" y="330"/>
                  </a:cubicBezTo>
                  <a:cubicBezTo>
                    <a:pt x="19" y="330"/>
                    <a:pt x="19" y="330"/>
                    <a:pt x="19" y="330"/>
                  </a:cubicBezTo>
                  <a:cubicBezTo>
                    <a:pt x="19" y="330"/>
                    <a:pt x="19" y="330"/>
                    <a:pt x="19" y="330"/>
                  </a:cubicBezTo>
                  <a:cubicBezTo>
                    <a:pt x="19" y="330"/>
                    <a:pt x="19" y="330"/>
                    <a:pt x="19" y="330"/>
                  </a:cubicBezTo>
                  <a:cubicBezTo>
                    <a:pt x="20" y="331"/>
                    <a:pt x="20" y="331"/>
                    <a:pt x="20" y="331"/>
                  </a:cubicBezTo>
                  <a:cubicBezTo>
                    <a:pt x="23" y="334"/>
                    <a:pt x="23" y="334"/>
                    <a:pt x="23" y="334"/>
                  </a:cubicBezTo>
                  <a:cubicBezTo>
                    <a:pt x="23" y="340"/>
                    <a:pt x="23" y="340"/>
                    <a:pt x="23" y="340"/>
                  </a:cubicBezTo>
                  <a:cubicBezTo>
                    <a:pt x="20" y="340"/>
                    <a:pt x="20" y="340"/>
                    <a:pt x="20" y="340"/>
                  </a:cubicBezTo>
                  <a:cubicBezTo>
                    <a:pt x="15" y="349"/>
                    <a:pt x="15" y="349"/>
                    <a:pt x="15" y="349"/>
                  </a:cubicBezTo>
                  <a:cubicBezTo>
                    <a:pt x="12" y="366"/>
                    <a:pt x="12" y="366"/>
                    <a:pt x="12" y="366"/>
                  </a:cubicBezTo>
                  <a:cubicBezTo>
                    <a:pt x="12" y="366"/>
                    <a:pt x="12" y="366"/>
                    <a:pt x="12" y="366"/>
                  </a:cubicBezTo>
                  <a:cubicBezTo>
                    <a:pt x="12" y="367"/>
                    <a:pt x="12" y="367"/>
                    <a:pt x="12" y="367"/>
                  </a:cubicBezTo>
                  <a:cubicBezTo>
                    <a:pt x="11" y="369"/>
                    <a:pt x="11" y="369"/>
                    <a:pt x="11" y="369"/>
                  </a:cubicBezTo>
                  <a:cubicBezTo>
                    <a:pt x="27" y="447"/>
                    <a:pt x="27" y="447"/>
                    <a:pt x="27" y="447"/>
                  </a:cubicBezTo>
                  <a:cubicBezTo>
                    <a:pt x="27" y="474"/>
                    <a:pt x="27" y="474"/>
                    <a:pt x="27" y="474"/>
                  </a:cubicBezTo>
                  <a:cubicBezTo>
                    <a:pt x="15" y="490"/>
                    <a:pt x="15" y="490"/>
                    <a:pt x="15" y="490"/>
                  </a:cubicBezTo>
                  <a:cubicBezTo>
                    <a:pt x="18" y="499"/>
                    <a:pt x="18" y="499"/>
                    <a:pt x="18" y="499"/>
                  </a:cubicBezTo>
                  <a:cubicBezTo>
                    <a:pt x="19" y="502"/>
                    <a:pt x="19" y="502"/>
                    <a:pt x="19" y="502"/>
                  </a:cubicBezTo>
                  <a:cubicBezTo>
                    <a:pt x="23" y="506"/>
                    <a:pt x="23" y="506"/>
                    <a:pt x="23" y="506"/>
                  </a:cubicBezTo>
                  <a:cubicBezTo>
                    <a:pt x="39" y="533"/>
                    <a:pt x="39" y="533"/>
                    <a:pt x="39" y="533"/>
                  </a:cubicBezTo>
                  <a:cubicBezTo>
                    <a:pt x="39" y="548"/>
                    <a:pt x="39" y="548"/>
                    <a:pt x="39" y="548"/>
                  </a:cubicBezTo>
                  <a:cubicBezTo>
                    <a:pt x="39" y="548"/>
                    <a:pt x="39" y="548"/>
                    <a:pt x="39" y="548"/>
                  </a:cubicBezTo>
                  <a:cubicBezTo>
                    <a:pt x="47" y="576"/>
                    <a:pt x="47" y="576"/>
                    <a:pt x="47" y="576"/>
                  </a:cubicBezTo>
                  <a:cubicBezTo>
                    <a:pt x="67" y="600"/>
                    <a:pt x="67" y="600"/>
                    <a:pt x="67" y="600"/>
                  </a:cubicBezTo>
                  <a:cubicBezTo>
                    <a:pt x="70" y="603"/>
                    <a:pt x="70" y="603"/>
                    <a:pt x="70" y="603"/>
                  </a:cubicBezTo>
                  <a:cubicBezTo>
                    <a:pt x="70" y="615"/>
                    <a:pt x="70" y="615"/>
                    <a:pt x="70" y="615"/>
                  </a:cubicBezTo>
                  <a:cubicBezTo>
                    <a:pt x="70" y="616"/>
                    <a:pt x="70" y="616"/>
                    <a:pt x="70" y="616"/>
                  </a:cubicBezTo>
                  <a:cubicBezTo>
                    <a:pt x="79" y="620"/>
                    <a:pt x="79" y="620"/>
                    <a:pt x="79" y="620"/>
                  </a:cubicBezTo>
                  <a:cubicBezTo>
                    <a:pt x="83" y="620"/>
                    <a:pt x="83" y="620"/>
                    <a:pt x="83" y="620"/>
                  </a:cubicBezTo>
                  <a:cubicBezTo>
                    <a:pt x="88" y="625"/>
                    <a:pt x="88" y="625"/>
                    <a:pt x="88" y="625"/>
                  </a:cubicBezTo>
                  <a:cubicBezTo>
                    <a:pt x="88" y="624"/>
                    <a:pt x="88" y="624"/>
                    <a:pt x="88" y="624"/>
                  </a:cubicBezTo>
                  <a:cubicBezTo>
                    <a:pt x="88" y="620"/>
                    <a:pt x="88" y="620"/>
                    <a:pt x="88" y="620"/>
                  </a:cubicBezTo>
                  <a:cubicBezTo>
                    <a:pt x="92" y="620"/>
                    <a:pt x="92" y="620"/>
                    <a:pt x="92" y="620"/>
                  </a:cubicBezTo>
                  <a:cubicBezTo>
                    <a:pt x="92" y="608"/>
                    <a:pt x="92" y="608"/>
                    <a:pt x="92" y="608"/>
                  </a:cubicBezTo>
                  <a:cubicBezTo>
                    <a:pt x="97" y="608"/>
                    <a:pt x="97" y="608"/>
                    <a:pt x="97" y="608"/>
                  </a:cubicBezTo>
                  <a:cubicBezTo>
                    <a:pt x="98" y="608"/>
                    <a:pt x="98" y="608"/>
                    <a:pt x="98" y="608"/>
                  </a:cubicBezTo>
                  <a:cubicBezTo>
                    <a:pt x="107" y="611"/>
                    <a:pt x="107" y="611"/>
                    <a:pt x="107" y="611"/>
                  </a:cubicBezTo>
                  <a:cubicBezTo>
                    <a:pt x="102" y="613"/>
                    <a:pt x="102" y="613"/>
                    <a:pt x="102" y="613"/>
                  </a:cubicBezTo>
                  <a:cubicBezTo>
                    <a:pt x="98" y="613"/>
                    <a:pt x="98" y="613"/>
                    <a:pt x="98" y="613"/>
                  </a:cubicBezTo>
                  <a:cubicBezTo>
                    <a:pt x="93" y="618"/>
                    <a:pt x="93" y="618"/>
                    <a:pt x="93" y="618"/>
                  </a:cubicBezTo>
                  <a:cubicBezTo>
                    <a:pt x="94" y="619"/>
                    <a:pt x="94" y="619"/>
                    <a:pt x="94" y="619"/>
                  </a:cubicBezTo>
                  <a:cubicBezTo>
                    <a:pt x="94" y="619"/>
                    <a:pt x="94" y="619"/>
                    <a:pt x="94" y="619"/>
                  </a:cubicBezTo>
                  <a:cubicBezTo>
                    <a:pt x="97" y="622"/>
                    <a:pt x="97" y="622"/>
                    <a:pt x="97" y="622"/>
                  </a:cubicBezTo>
                  <a:cubicBezTo>
                    <a:pt x="97" y="622"/>
                    <a:pt x="97" y="622"/>
                    <a:pt x="97" y="622"/>
                  </a:cubicBezTo>
                  <a:cubicBezTo>
                    <a:pt x="105" y="634"/>
                    <a:pt x="105" y="634"/>
                    <a:pt x="105" y="634"/>
                  </a:cubicBezTo>
                  <a:cubicBezTo>
                    <a:pt x="105" y="636"/>
                    <a:pt x="105" y="636"/>
                    <a:pt x="105" y="636"/>
                  </a:cubicBezTo>
                  <a:cubicBezTo>
                    <a:pt x="96" y="629"/>
                    <a:pt x="96" y="629"/>
                    <a:pt x="96" y="629"/>
                  </a:cubicBezTo>
                  <a:cubicBezTo>
                    <a:pt x="96" y="626"/>
                    <a:pt x="96" y="626"/>
                    <a:pt x="96" y="626"/>
                  </a:cubicBezTo>
                  <a:cubicBezTo>
                    <a:pt x="95" y="626"/>
                    <a:pt x="95" y="626"/>
                    <a:pt x="95" y="626"/>
                  </a:cubicBezTo>
                  <a:cubicBezTo>
                    <a:pt x="95" y="625"/>
                    <a:pt x="95" y="625"/>
                    <a:pt x="95" y="625"/>
                  </a:cubicBezTo>
                  <a:cubicBezTo>
                    <a:pt x="89" y="625"/>
                    <a:pt x="89" y="625"/>
                    <a:pt x="89" y="625"/>
                  </a:cubicBezTo>
                  <a:cubicBezTo>
                    <a:pt x="89" y="629"/>
                    <a:pt x="89" y="629"/>
                    <a:pt x="89" y="629"/>
                  </a:cubicBezTo>
                  <a:cubicBezTo>
                    <a:pt x="93" y="657"/>
                    <a:pt x="93" y="657"/>
                    <a:pt x="93" y="657"/>
                  </a:cubicBezTo>
                  <a:cubicBezTo>
                    <a:pt x="95" y="658"/>
                    <a:pt x="95" y="658"/>
                    <a:pt x="95" y="658"/>
                  </a:cubicBezTo>
                  <a:cubicBezTo>
                    <a:pt x="102" y="667"/>
                    <a:pt x="102" y="667"/>
                    <a:pt x="102" y="667"/>
                  </a:cubicBezTo>
                  <a:cubicBezTo>
                    <a:pt x="114" y="667"/>
                    <a:pt x="114" y="667"/>
                    <a:pt x="114" y="667"/>
                  </a:cubicBezTo>
                  <a:cubicBezTo>
                    <a:pt x="117" y="673"/>
                    <a:pt x="117" y="673"/>
                    <a:pt x="117" y="673"/>
                  </a:cubicBezTo>
                  <a:cubicBezTo>
                    <a:pt x="117" y="680"/>
                    <a:pt x="117" y="680"/>
                    <a:pt x="117" y="680"/>
                  </a:cubicBezTo>
                  <a:cubicBezTo>
                    <a:pt x="109" y="684"/>
                    <a:pt x="109" y="684"/>
                    <a:pt x="109" y="684"/>
                  </a:cubicBezTo>
                  <a:cubicBezTo>
                    <a:pt x="113" y="694"/>
                    <a:pt x="113" y="694"/>
                    <a:pt x="113" y="694"/>
                  </a:cubicBezTo>
                  <a:cubicBezTo>
                    <a:pt x="149" y="737"/>
                    <a:pt x="149" y="737"/>
                    <a:pt x="149" y="737"/>
                  </a:cubicBezTo>
                  <a:cubicBezTo>
                    <a:pt x="152" y="740"/>
                    <a:pt x="152" y="740"/>
                    <a:pt x="152" y="740"/>
                  </a:cubicBezTo>
                  <a:cubicBezTo>
                    <a:pt x="152" y="748"/>
                    <a:pt x="152" y="748"/>
                    <a:pt x="152" y="748"/>
                  </a:cubicBezTo>
                  <a:cubicBezTo>
                    <a:pt x="152" y="749"/>
                    <a:pt x="152" y="749"/>
                    <a:pt x="152" y="749"/>
                  </a:cubicBezTo>
                  <a:cubicBezTo>
                    <a:pt x="160" y="752"/>
                    <a:pt x="160" y="752"/>
                    <a:pt x="160" y="752"/>
                  </a:cubicBezTo>
                  <a:cubicBezTo>
                    <a:pt x="160" y="755"/>
                    <a:pt x="160" y="755"/>
                    <a:pt x="160" y="755"/>
                  </a:cubicBezTo>
                  <a:cubicBezTo>
                    <a:pt x="164" y="759"/>
                    <a:pt x="164" y="759"/>
                    <a:pt x="164" y="759"/>
                  </a:cubicBezTo>
                  <a:cubicBezTo>
                    <a:pt x="160" y="763"/>
                    <a:pt x="160" y="763"/>
                    <a:pt x="160" y="763"/>
                  </a:cubicBezTo>
                  <a:cubicBezTo>
                    <a:pt x="160" y="763"/>
                    <a:pt x="160" y="763"/>
                    <a:pt x="160" y="763"/>
                  </a:cubicBezTo>
                  <a:cubicBezTo>
                    <a:pt x="160" y="763"/>
                    <a:pt x="160" y="763"/>
                    <a:pt x="160" y="763"/>
                  </a:cubicBezTo>
                  <a:cubicBezTo>
                    <a:pt x="164" y="779"/>
                    <a:pt x="164" y="779"/>
                    <a:pt x="164" y="779"/>
                  </a:cubicBezTo>
                  <a:cubicBezTo>
                    <a:pt x="164" y="783"/>
                    <a:pt x="164" y="783"/>
                    <a:pt x="164" y="783"/>
                  </a:cubicBezTo>
                  <a:cubicBezTo>
                    <a:pt x="164" y="784"/>
                    <a:pt x="164" y="784"/>
                    <a:pt x="164" y="784"/>
                  </a:cubicBezTo>
                  <a:cubicBezTo>
                    <a:pt x="184" y="788"/>
                    <a:pt x="184" y="788"/>
                    <a:pt x="184" y="788"/>
                  </a:cubicBezTo>
                  <a:cubicBezTo>
                    <a:pt x="192" y="791"/>
                    <a:pt x="192" y="791"/>
                    <a:pt x="192" y="791"/>
                  </a:cubicBezTo>
                  <a:cubicBezTo>
                    <a:pt x="192" y="791"/>
                    <a:pt x="192" y="791"/>
                    <a:pt x="192" y="791"/>
                  </a:cubicBezTo>
                  <a:cubicBezTo>
                    <a:pt x="193" y="791"/>
                    <a:pt x="193" y="791"/>
                    <a:pt x="193" y="791"/>
                  </a:cubicBezTo>
                  <a:cubicBezTo>
                    <a:pt x="197" y="788"/>
                    <a:pt x="197" y="788"/>
                    <a:pt x="197" y="788"/>
                  </a:cubicBezTo>
                  <a:cubicBezTo>
                    <a:pt x="200" y="788"/>
                    <a:pt x="200" y="788"/>
                    <a:pt x="200" y="788"/>
                  </a:cubicBezTo>
                  <a:cubicBezTo>
                    <a:pt x="207" y="792"/>
                    <a:pt x="207" y="792"/>
                    <a:pt x="207" y="792"/>
                  </a:cubicBezTo>
                  <a:cubicBezTo>
                    <a:pt x="211" y="795"/>
                    <a:pt x="211" y="795"/>
                    <a:pt x="211" y="795"/>
                  </a:cubicBezTo>
                  <a:cubicBezTo>
                    <a:pt x="215" y="799"/>
                    <a:pt x="215" y="799"/>
                    <a:pt x="215" y="799"/>
                  </a:cubicBezTo>
                  <a:cubicBezTo>
                    <a:pt x="231" y="807"/>
                    <a:pt x="231" y="807"/>
                    <a:pt x="231" y="807"/>
                  </a:cubicBezTo>
                  <a:cubicBezTo>
                    <a:pt x="236" y="807"/>
                    <a:pt x="236" y="807"/>
                    <a:pt x="236" y="807"/>
                  </a:cubicBezTo>
                  <a:cubicBezTo>
                    <a:pt x="236" y="807"/>
                    <a:pt x="236" y="807"/>
                    <a:pt x="236" y="807"/>
                  </a:cubicBezTo>
                  <a:cubicBezTo>
                    <a:pt x="236" y="803"/>
                    <a:pt x="236" y="803"/>
                    <a:pt x="236" y="803"/>
                  </a:cubicBezTo>
                  <a:cubicBezTo>
                    <a:pt x="239" y="803"/>
                    <a:pt x="239" y="803"/>
                    <a:pt x="239" y="803"/>
                  </a:cubicBezTo>
                  <a:cubicBezTo>
                    <a:pt x="240" y="804"/>
                    <a:pt x="240" y="804"/>
                    <a:pt x="240" y="804"/>
                  </a:cubicBezTo>
                  <a:cubicBezTo>
                    <a:pt x="246" y="810"/>
                    <a:pt x="246" y="810"/>
                    <a:pt x="246" y="810"/>
                  </a:cubicBezTo>
                  <a:cubicBezTo>
                    <a:pt x="249" y="818"/>
                    <a:pt x="249" y="818"/>
                    <a:pt x="249" y="818"/>
                  </a:cubicBezTo>
                  <a:cubicBezTo>
                    <a:pt x="250" y="818"/>
                    <a:pt x="250" y="818"/>
                    <a:pt x="250" y="818"/>
                  </a:cubicBezTo>
                  <a:cubicBezTo>
                    <a:pt x="250" y="819"/>
                    <a:pt x="250" y="819"/>
                    <a:pt x="250" y="819"/>
                  </a:cubicBezTo>
                  <a:cubicBezTo>
                    <a:pt x="259" y="823"/>
                    <a:pt x="259" y="823"/>
                    <a:pt x="259" y="823"/>
                  </a:cubicBezTo>
                  <a:cubicBezTo>
                    <a:pt x="289" y="845"/>
                    <a:pt x="289" y="845"/>
                    <a:pt x="289" y="845"/>
                  </a:cubicBezTo>
                  <a:cubicBezTo>
                    <a:pt x="289" y="846"/>
                    <a:pt x="289" y="846"/>
                    <a:pt x="289" y="846"/>
                  </a:cubicBezTo>
                  <a:cubicBezTo>
                    <a:pt x="292" y="853"/>
                    <a:pt x="292" y="853"/>
                    <a:pt x="292" y="853"/>
                  </a:cubicBezTo>
                  <a:cubicBezTo>
                    <a:pt x="292" y="856"/>
                    <a:pt x="292" y="856"/>
                    <a:pt x="292" y="856"/>
                  </a:cubicBezTo>
                  <a:cubicBezTo>
                    <a:pt x="296" y="877"/>
                    <a:pt x="296" y="877"/>
                    <a:pt x="296" y="877"/>
                  </a:cubicBezTo>
                  <a:cubicBezTo>
                    <a:pt x="297" y="877"/>
                    <a:pt x="297" y="877"/>
                    <a:pt x="297" y="877"/>
                  </a:cubicBezTo>
                  <a:cubicBezTo>
                    <a:pt x="297" y="877"/>
                    <a:pt x="297" y="877"/>
                    <a:pt x="297" y="877"/>
                  </a:cubicBezTo>
                  <a:cubicBezTo>
                    <a:pt x="383" y="870"/>
                    <a:pt x="383" y="870"/>
                    <a:pt x="383" y="870"/>
                  </a:cubicBezTo>
                  <a:cubicBezTo>
                    <a:pt x="386" y="873"/>
                    <a:pt x="386" y="873"/>
                    <a:pt x="386" y="873"/>
                  </a:cubicBezTo>
                  <a:cubicBezTo>
                    <a:pt x="387" y="873"/>
                    <a:pt x="387" y="873"/>
                    <a:pt x="387" y="873"/>
                  </a:cubicBezTo>
                  <a:cubicBezTo>
                    <a:pt x="387" y="873"/>
                    <a:pt x="387" y="873"/>
                    <a:pt x="387" y="873"/>
                  </a:cubicBezTo>
                  <a:cubicBezTo>
                    <a:pt x="387" y="873"/>
                    <a:pt x="387" y="873"/>
                    <a:pt x="387" y="873"/>
                  </a:cubicBezTo>
                  <a:cubicBezTo>
                    <a:pt x="395" y="876"/>
                    <a:pt x="395" y="876"/>
                    <a:pt x="395" y="876"/>
                  </a:cubicBezTo>
                  <a:cubicBezTo>
                    <a:pt x="395" y="876"/>
                    <a:pt x="395" y="876"/>
                    <a:pt x="395" y="876"/>
                  </a:cubicBezTo>
                  <a:cubicBezTo>
                    <a:pt x="396" y="877"/>
                    <a:pt x="396" y="877"/>
                    <a:pt x="396" y="877"/>
                  </a:cubicBezTo>
                  <a:cubicBezTo>
                    <a:pt x="397" y="877"/>
                    <a:pt x="397" y="877"/>
                    <a:pt x="397" y="877"/>
                  </a:cubicBezTo>
                  <a:cubicBezTo>
                    <a:pt x="397" y="877"/>
                    <a:pt x="397" y="877"/>
                    <a:pt x="397" y="877"/>
                  </a:cubicBezTo>
                  <a:cubicBezTo>
                    <a:pt x="498" y="914"/>
                    <a:pt x="498" y="914"/>
                    <a:pt x="498" y="914"/>
                  </a:cubicBezTo>
                  <a:cubicBezTo>
                    <a:pt x="535" y="928"/>
                    <a:pt x="535" y="928"/>
                    <a:pt x="535" y="928"/>
                  </a:cubicBezTo>
                  <a:cubicBezTo>
                    <a:pt x="536" y="928"/>
                    <a:pt x="536" y="928"/>
                    <a:pt x="536" y="928"/>
                  </a:cubicBezTo>
                  <a:cubicBezTo>
                    <a:pt x="612" y="928"/>
                    <a:pt x="612" y="928"/>
                    <a:pt x="612" y="928"/>
                  </a:cubicBezTo>
                  <a:cubicBezTo>
                    <a:pt x="614" y="928"/>
                    <a:pt x="614" y="928"/>
                    <a:pt x="614" y="928"/>
                  </a:cubicBezTo>
                  <a:cubicBezTo>
                    <a:pt x="638" y="928"/>
                    <a:pt x="638" y="928"/>
                    <a:pt x="638" y="928"/>
                  </a:cubicBezTo>
                  <a:cubicBezTo>
                    <a:pt x="638" y="928"/>
                    <a:pt x="638" y="928"/>
                    <a:pt x="638" y="928"/>
                  </a:cubicBezTo>
                  <a:cubicBezTo>
                    <a:pt x="638" y="909"/>
                    <a:pt x="638" y="909"/>
                    <a:pt x="638" y="909"/>
                  </a:cubicBezTo>
                  <a:cubicBezTo>
                    <a:pt x="702" y="909"/>
                    <a:pt x="702" y="909"/>
                    <a:pt x="702" y="909"/>
                  </a:cubicBezTo>
                  <a:cubicBezTo>
                    <a:pt x="702" y="908"/>
                    <a:pt x="702" y="908"/>
                    <a:pt x="702" y="908"/>
                  </a:cubicBezTo>
                  <a:cubicBezTo>
                    <a:pt x="704" y="908"/>
                    <a:pt x="704" y="908"/>
                    <a:pt x="704" y="908"/>
                  </a:cubicBezTo>
                  <a:cubicBezTo>
                    <a:pt x="704" y="909"/>
                    <a:pt x="704" y="909"/>
                    <a:pt x="704" y="909"/>
                  </a:cubicBezTo>
                  <a:cubicBezTo>
                    <a:pt x="715" y="912"/>
                    <a:pt x="715" y="912"/>
                    <a:pt x="715" y="912"/>
                  </a:cubicBezTo>
                  <a:cubicBezTo>
                    <a:pt x="718" y="920"/>
                    <a:pt x="718" y="920"/>
                    <a:pt x="718" y="920"/>
                  </a:cubicBezTo>
                  <a:cubicBezTo>
                    <a:pt x="727" y="924"/>
                    <a:pt x="727" y="924"/>
                    <a:pt x="727" y="924"/>
                  </a:cubicBezTo>
                  <a:cubicBezTo>
                    <a:pt x="733" y="935"/>
                    <a:pt x="733" y="935"/>
                    <a:pt x="733" y="935"/>
                  </a:cubicBezTo>
                  <a:cubicBezTo>
                    <a:pt x="765" y="959"/>
                    <a:pt x="765" y="959"/>
                    <a:pt x="765" y="959"/>
                  </a:cubicBezTo>
                  <a:cubicBezTo>
                    <a:pt x="776" y="993"/>
                    <a:pt x="776" y="993"/>
                    <a:pt x="776" y="993"/>
                  </a:cubicBezTo>
                  <a:cubicBezTo>
                    <a:pt x="816" y="1033"/>
                    <a:pt x="816" y="1033"/>
                    <a:pt x="816" y="1033"/>
                  </a:cubicBezTo>
                  <a:cubicBezTo>
                    <a:pt x="817" y="1033"/>
                    <a:pt x="817" y="1033"/>
                    <a:pt x="817" y="1033"/>
                  </a:cubicBezTo>
                  <a:cubicBezTo>
                    <a:pt x="837" y="1033"/>
                    <a:pt x="837" y="1033"/>
                    <a:pt x="837" y="1033"/>
                  </a:cubicBezTo>
                  <a:cubicBezTo>
                    <a:pt x="837" y="1033"/>
                    <a:pt x="837" y="1033"/>
                    <a:pt x="837" y="1033"/>
                  </a:cubicBezTo>
                  <a:cubicBezTo>
                    <a:pt x="837" y="1033"/>
                    <a:pt x="837" y="1033"/>
                    <a:pt x="837" y="1033"/>
                  </a:cubicBezTo>
                  <a:cubicBezTo>
                    <a:pt x="857" y="998"/>
                    <a:pt x="857" y="998"/>
                    <a:pt x="857" y="998"/>
                  </a:cubicBezTo>
                  <a:cubicBezTo>
                    <a:pt x="902" y="998"/>
                    <a:pt x="902" y="998"/>
                    <a:pt x="902" y="998"/>
                  </a:cubicBezTo>
                  <a:cubicBezTo>
                    <a:pt x="917" y="1014"/>
                    <a:pt x="917" y="1014"/>
                    <a:pt x="917" y="1014"/>
                  </a:cubicBezTo>
                  <a:cubicBezTo>
                    <a:pt x="929" y="1029"/>
                    <a:pt x="929" y="1029"/>
                    <a:pt x="929" y="1029"/>
                  </a:cubicBezTo>
                  <a:cubicBezTo>
                    <a:pt x="945" y="1061"/>
                    <a:pt x="945" y="1061"/>
                    <a:pt x="945" y="1061"/>
                  </a:cubicBezTo>
                  <a:cubicBezTo>
                    <a:pt x="956" y="1071"/>
                    <a:pt x="956" y="1071"/>
                    <a:pt x="956" y="1071"/>
                  </a:cubicBezTo>
                  <a:cubicBezTo>
                    <a:pt x="960" y="1088"/>
                    <a:pt x="960" y="1088"/>
                    <a:pt x="960" y="1088"/>
                  </a:cubicBezTo>
                  <a:cubicBezTo>
                    <a:pt x="972" y="1096"/>
                    <a:pt x="972" y="1096"/>
                    <a:pt x="972" y="1096"/>
                  </a:cubicBezTo>
                  <a:cubicBezTo>
                    <a:pt x="977" y="1109"/>
                    <a:pt x="977" y="1109"/>
                    <a:pt x="977" y="1109"/>
                  </a:cubicBezTo>
                  <a:cubicBezTo>
                    <a:pt x="983" y="1126"/>
                    <a:pt x="983" y="1126"/>
                    <a:pt x="983" y="1126"/>
                  </a:cubicBezTo>
                  <a:cubicBezTo>
                    <a:pt x="995" y="1146"/>
                    <a:pt x="995" y="1146"/>
                    <a:pt x="995" y="1146"/>
                  </a:cubicBezTo>
                  <a:cubicBezTo>
                    <a:pt x="1008" y="1154"/>
                    <a:pt x="1008" y="1154"/>
                    <a:pt x="1008" y="1154"/>
                  </a:cubicBezTo>
                  <a:cubicBezTo>
                    <a:pt x="1008" y="1154"/>
                    <a:pt x="1008" y="1154"/>
                    <a:pt x="1008" y="1154"/>
                  </a:cubicBezTo>
                  <a:cubicBezTo>
                    <a:pt x="1008" y="1154"/>
                    <a:pt x="1008" y="1154"/>
                    <a:pt x="1008" y="1154"/>
                  </a:cubicBezTo>
                  <a:cubicBezTo>
                    <a:pt x="1008" y="1154"/>
                    <a:pt x="1008" y="1154"/>
                    <a:pt x="1008" y="1154"/>
                  </a:cubicBezTo>
                  <a:cubicBezTo>
                    <a:pt x="1016" y="1154"/>
                    <a:pt x="1016" y="1154"/>
                    <a:pt x="1016" y="1154"/>
                  </a:cubicBezTo>
                  <a:cubicBezTo>
                    <a:pt x="1019" y="1154"/>
                    <a:pt x="1019" y="1154"/>
                    <a:pt x="1019" y="1154"/>
                  </a:cubicBezTo>
                  <a:cubicBezTo>
                    <a:pt x="1027" y="1162"/>
                    <a:pt x="1027" y="1162"/>
                    <a:pt x="1027" y="1162"/>
                  </a:cubicBezTo>
                  <a:cubicBezTo>
                    <a:pt x="1027" y="1162"/>
                    <a:pt x="1027" y="1162"/>
                    <a:pt x="1027" y="1162"/>
                  </a:cubicBezTo>
                  <a:cubicBezTo>
                    <a:pt x="1027" y="1162"/>
                    <a:pt x="1027" y="1162"/>
                    <a:pt x="1027" y="1162"/>
                  </a:cubicBezTo>
                  <a:cubicBezTo>
                    <a:pt x="1047" y="1162"/>
                    <a:pt x="1047" y="1162"/>
                    <a:pt x="1047" y="1162"/>
                  </a:cubicBezTo>
                  <a:cubicBezTo>
                    <a:pt x="1062" y="1170"/>
                    <a:pt x="1062" y="1170"/>
                    <a:pt x="1062" y="1170"/>
                  </a:cubicBezTo>
                  <a:cubicBezTo>
                    <a:pt x="1063" y="1170"/>
                    <a:pt x="1063" y="1170"/>
                    <a:pt x="1063" y="1170"/>
                  </a:cubicBezTo>
                  <a:cubicBezTo>
                    <a:pt x="1063" y="1170"/>
                    <a:pt x="1063" y="1170"/>
                    <a:pt x="1063" y="1170"/>
                  </a:cubicBezTo>
                  <a:cubicBezTo>
                    <a:pt x="1077" y="1170"/>
                    <a:pt x="1077" y="1170"/>
                    <a:pt x="1077" y="1170"/>
                  </a:cubicBezTo>
                  <a:cubicBezTo>
                    <a:pt x="1077" y="1170"/>
                    <a:pt x="1077" y="1170"/>
                    <a:pt x="1077" y="1170"/>
                  </a:cubicBezTo>
                  <a:cubicBezTo>
                    <a:pt x="1077" y="1170"/>
                    <a:pt x="1077" y="1170"/>
                    <a:pt x="1077" y="1170"/>
                  </a:cubicBezTo>
                  <a:cubicBezTo>
                    <a:pt x="1071" y="1164"/>
                    <a:pt x="1071" y="1164"/>
                    <a:pt x="1071" y="1164"/>
                  </a:cubicBezTo>
                  <a:cubicBezTo>
                    <a:pt x="1067" y="1153"/>
                    <a:pt x="1067" y="1153"/>
                    <a:pt x="1067" y="1153"/>
                  </a:cubicBezTo>
                  <a:cubicBezTo>
                    <a:pt x="1067" y="1150"/>
                    <a:pt x="1067" y="1150"/>
                    <a:pt x="1067" y="1150"/>
                  </a:cubicBezTo>
                  <a:cubicBezTo>
                    <a:pt x="1067" y="1150"/>
                    <a:pt x="1067" y="1150"/>
                    <a:pt x="1067" y="1150"/>
                  </a:cubicBezTo>
                  <a:cubicBezTo>
                    <a:pt x="1067" y="1149"/>
                    <a:pt x="1067" y="1149"/>
                    <a:pt x="1067" y="1149"/>
                  </a:cubicBezTo>
                  <a:cubicBezTo>
                    <a:pt x="1067" y="1149"/>
                    <a:pt x="1067" y="1149"/>
                    <a:pt x="1067" y="1149"/>
                  </a:cubicBezTo>
                  <a:cubicBezTo>
                    <a:pt x="1065" y="1142"/>
                    <a:pt x="1065" y="1142"/>
                    <a:pt x="1065" y="1142"/>
                  </a:cubicBezTo>
                  <a:cubicBezTo>
                    <a:pt x="1060" y="1126"/>
                    <a:pt x="1060" y="1126"/>
                    <a:pt x="1060" y="1126"/>
                  </a:cubicBezTo>
                  <a:cubicBezTo>
                    <a:pt x="1064" y="1122"/>
                    <a:pt x="1064" y="1122"/>
                    <a:pt x="1064" y="1122"/>
                  </a:cubicBezTo>
                  <a:cubicBezTo>
                    <a:pt x="1064" y="1113"/>
                    <a:pt x="1064" y="1113"/>
                    <a:pt x="1064" y="1113"/>
                  </a:cubicBezTo>
                  <a:cubicBezTo>
                    <a:pt x="1063" y="1113"/>
                    <a:pt x="1063" y="1113"/>
                    <a:pt x="1063" y="1113"/>
                  </a:cubicBezTo>
                  <a:cubicBezTo>
                    <a:pt x="1060" y="1113"/>
                    <a:pt x="1060" y="1113"/>
                    <a:pt x="1060" y="1113"/>
                  </a:cubicBezTo>
                  <a:cubicBezTo>
                    <a:pt x="1060" y="1111"/>
                    <a:pt x="1060" y="1111"/>
                    <a:pt x="1060" y="1111"/>
                  </a:cubicBezTo>
                  <a:cubicBezTo>
                    <a:pt x="1067" y="1111"/>
                    <a:pt x="1067" y="1111"/>
                    <a:pt x="1067" y="1111"/>
                  </a:cubicBezTo>
                  <a:cubicBezTo>
                    <a:pt x="1067" y="1111"/>
                    <a:pt x="1067" y="1111"/>
                    <a:pt x="1067" y="1111"/>
                  </a:cubicBezTo>
                  <a:cubicBezTo>
                    <a:pt x="1071" y="1095"/>
                    <a:pt x="1071" y="1095"/>
                    <a:pt x="1071" y="1095"/>
                  </a:cubicBezTo>
                  <a:cubicBezTo>
                    <a:pt x="1068" y="1088"/>
                    <a:pt x="1068" y="1088"/>
                    <a:pt x="1068" y="1088"/>
                  </a:cubicBezTo>
                  <a:cubicBezTo>
                    <a:pt x="1075" y="1088"/>
                    <a:pt x="1075" y="1088"/>
                    <a:pt x="1075" y="1088"/>
                  </a:cubicBezTo>
                  <a:cubicBezTo>
                    <a:pt x="1075" y="1088"/>
                    <a:pt x="1075" y="1088"/>
                    <a:pt x="1075" y="1088"/>
                  </a:cubicBezTo>
                  <a:cubicBezTo>
                    <a:pt x="1079" y="1079"/>
                    <a:pt x="1079" y="1079"/>
                    <a:pt x="1079" y="1079"/>
                  </a:cubicBezTo>
                  <a:cubicBezTo>
                    <a:pt x="1079" y="1074"/>
                    <a:pt x="1079" y="1074"/>
                    <a:pt x="1079" y="1074"/>
                  </a:cubicBezTo>
                  <a:cubicBezTo>
                    <a:pt x="1083" y="1072"/>
                    <a:pt x="1083" y="1072"/>
                    <a:pt x="1083" y="1072"/>
                  </a:cubicBezTo>
                  <a:cubicBezTo>
                    <a:pt x="1091" y="1069"/>
                    <a:pt x="1091" y="1069"/>
                    <a:pt x="1091" y="1069"/>
                  </a:cubicBezTo>
                  <a:cubicBezTo>
                    <a:pt x="1091" y="1065"/>
                    <a:pt x="1091" y="1065"/>
                    <a:pt x="1091" y="1065"/>
                  </a:cubicBezTo>
                  <a:cubicBezTo>
                    <a:pt x="1099" y="1065"/>
                    <a:pt x="1099" y="1065"/>
                    <a:pt x="1099" y="1065"/>
                  </a:cubicBezTo>
                  <a:cubicBezTo>
                    <a:pt x="1103" y="1060"/>
                    <a:pt x="1103" y="1060"/>
                    <a:pt x="1103" y="1060"/>
                  </a:cubicBezTo>
                  <a:cubicBezTo>
                    <a:pt x="1103" y="1055"/>
                    <a:pt x="1103" y="1055"/>
                    <a:pt x="1103" y="1055"/>
                  </a:cubicBezTo>
                  <a:cubicBezTo>
                    <a:pt x="1102" y="1054"/>
                    <a:pt x="1102" y="1054"/>
                    <a:pt x="1102" y="1054"/>
                  </a:cubicBezTo>
                  <a:cubicBezTo>
                    <a:pt x="1102" y="1054"/>
                    <a:pt x="1102" y="1054"/>
                    <a:pt x="1102" y="1054"/>
                  </a:cubicBezTo>
                  <a:cubicBezTo>
                    <a:pt x="1102" y="1054"/>
                    <a:pt x="1102" y="1054"/>
                    <a:pt x="1102" y="1054"/>
                  </a:cubicBezTo>
                  <a:cubicBezTo>
                    <a:pt x="1099" y="1051"/>
                    <a:pt x="1099" y="1051"/>
                    <a:pt x="1099" y="1051"/>
                  </a:cubicBezTo>
                  <a:cubicBezTo>
                    <a:pt x="1099" y="1049"/>
                    <a:pt x="1099" y="1049"/>
                    <a:pt x="1099" y="1049"/>
                  </a:cubicBezTo>
                  <a:cubicBezTo>
                    <a:pt x="1101" y="1049"/>
                    <a:pt x="1101" y="1049"/>
                    <a:pt x="1101" y="1049"/>
                  </a:cubicBezTo>
                  <a:cubicBezTo>
                    <a:pt x="1105" y="1053"/>
                    <a:pt x="1105" y="1053"/>
                    <a:pt x="1105" y="1053"/>
                  </a:cubicBezTo>
                  <a:cubicBezTo>
                    <a:pt x="1106" y="1055"/>
                    <a:pt x="1106" y="1055"/>
                    <a:pt x="1106" y="1055"/>
                  </a:cubicBezTo>
                  <a:cubicBezTo>
                    <a:pt x="1106" y="1049"/>
                    <a:pt x="1106" y="1049"/>
                    <a:pt x="1106" y="1049"/>
                  </a:cubicBezTo>
                  <a:cubicBezTo>
                    <a:pt x="1114" y="1049"/>
                    <a:pt x="1114" y="1049"/>
                    <a:pt x="1114" y="1049"/>
                  </a:cubicBezTo>
                  <a:cubicBezTo>
                    <a:pt x="1114" y="1049"/>
                    <a:pt x="1114" y="1049"/>
                    <a:pt x="1114" y="1049"/>
                  </a:cubicBezTo>
                  <a:cubicBezTo>
                    <a:pt x="1114" y="1048"/>
                    <a:pt x="1114" y="1048"/>
                    <a:pt x="1114" y="1048"/>
                  </a:cubicBezTo>
                  <a:cubicBezTo>
                    <a:pt x="1116" y="1052"/>
                    <a:pt x="1116" y="1052"/>
                    <a:pt x="1116" y="1052"/>
                  </a:cubicBezTo>
                  <a:cubicBezTo>
                    <a:pt x="1113" y="1054"/>
                    <a:pt x="1113" y="1054"/>
                    <a:pt x="1113" y="1054"/>
                  </a:cubicBezTo>
                  <a:cubicBezTo>
                    <a:pt x="1107" y="1060"/>
                    <a:pt x="1107" y="1060"/>
                    <a:pt x="1107" y="1060"/>
                  </a:cubicBezTo>
                  <a:cubicBezTo>
                    <a:pt x="1108" y="1060"/>
                    <a:pt x="1108" y="1060"/>
                    <a:pt x="1108" y="1060"/>
                  </a:cubicBezTo>
                  <a:cubicBezTo>
                    <a:pt x="1107" y="1061"/>
                    <a:pt x="1107" y="1061"/>
                    <a:pt x="1107" y="1061"/>
                  </a:cubicBezTo>
                  <a:cubicBezTo>
                    <a:pt x="1113" y="1061"/>
                    <a:pt x="1113" y="1061"/>
                    <a:pt x="1113" y="1061"/>
                  </a:cubicBezTo>
                  <a:cubicBezTo>
                    <a:pt x="1149" y="1036"/>
                    <a:pt x="1149" y="1036"/>
                    <a:pt x="1149" y="1036"/>
                  </a:cubicBezTo>
                  <a:cubicBezTo>
                    <a:pt x="1149" y="1036"/>
                    <a:pt x="1149" y="1036"/>
                    <a:pt x="1149" y="1036"/>
                  </a:cubicBezTo>
                  <a:cubicBezTo>
                    <a:pt x="1149" y="1036"/>
                    <a:pt x="1149" y="1036"/>
                    <a:pt x="1149" y="1036"/>
                  </a:cubicBezTo>
                  <a:cubicBezTo>
                    <a:pt x="1149" y="1036"/>
                    <a:pt x="1149" y="1036"/>
                    <a:pt x="1149" y="1036"/>
                  </a:cubicBezTo>
                  <a:cubicBezTo>
                    <a:pt x="1157" y="1025"/>
                    <a:pt x="1157" y="1025"/>
                    <a:pt x="1157" y="1025"/>
                  </a:cubicBezTo>
                  <a:cubicBezTo>
                    <a:pt x="1157" y="1024"/>
                    <a:pt x="1157" y="1024"/>
                    <a:pt x="1157" y="1024"/>
                  </a:cubicBezTo>
                  <a:cubicBezTo>
                    <a:pt x="1157" y="1024"/>
                    <a:pt x="1157" y="1024"/>
                    <a:pt x="1157" y="1024"/>
                  </a:cubicBezTo>
                  <a:cubicBezTo>
                    <a:pt x="1157" y="998"/>
                    <a:pt x="1157" y="998"/>
                    <a:pt x="1157" y="998"/>
                  </a:cubicBezTo>
                  <a:cubicBezTo>
                    <a:pt x="1159" y="998"/>
                    <a:pt x="1159" y="998"/>
                    <a:pt x="1159" y="998"/>
                  </a:cubicBezTo>
                  <a:cubicBezTo>
                    <a:pt x="1159" y="1006"/>
                    <a:pt x="1159" y="1006"/>
                    <a:pt x="1159" y="1006"/>
                  </a:cubicBezTo>
                  <a:cubicBezTo>
                    <a:pt x="1159" y="1006"/>
                    <a:pt x="1159" y="1006"/>
                    <a:pt x="1159" y="1006"/>
                  </a:cubicBezTo>
                  <a:cubicBezTo>
                    <a:pt x="1167" y="1006"/>
                    <a:pt x="1167" y="1006"/>
                    <a:pt x="1167" y="1006"/>
                  </a:cubicBezTo>
                  <a:cubicBezTo>
                    <a:pt x="1167" y="1008"/>
                    <a:pt x="1167" y="1008"/>
                    <a:pt x="1167" y="1008"/>
                  </a:cubicBezTo>
                  <a:cubicBezTo>
                    <a:pt x="1158" y="1008"/>
                    <a:pt x="1158" y="1008"/>
                    <a:pt x="1158" y="1008"/>
                  </a:cubicBezTo>
                  <a:cubicBezTo>
                    <a:pt x="1158" y="1008"/>
                    <a:pt x="1158" y="1008"/>
                    <a:pt x="1158" y="1008"/>
                  </a:cubicBezTo>
                  <a:cubicBezTo>
                    <a:pt x="1164" y="1014"/>
                    <a:pt x="1164" y="1014"/>
                    <a:pt x="1164" y="1014"/>
                  </a:cubicBezTo>
                  <a:cubicBezTo>
                    <a:pt x="1164" y="1014"/>
                    <a:pt x="1164" y="1014"/>
                    <a:pt x="1164" y="1014"/>
                  </a:cubicBezTo>
                  <a:cubicBezTo>
                    <a:pt x="1164" y="1014"/>
                    <a:pt x="1164" y="1014"/>
                    <a:pt x="1164" y="1014"/>
                  </a:cubicBezTo>
                  <a:cubicBezTo>
                    <a:pt x="1165" y="1014"/>
                    <a:pt x="1165" y="1014"/>
                    <a:pt x="1165" y="1014"/>
                  </a:cubicBezTo>
                  <a:cubicBezTo>
                    <a:pt x="1185" y="1002"/>
                    <a:pt x="1185" y="1002"/>
                    <a:pt x="1185" y="1002"/>
                  </a:cubicBezTo>
                  <a:cubicBezTo>
                    <a:pt x="1186" y="1002"/>
                    <a:pt x="1186" y="1002"/>
                    <a:pt x="1186" y="1002"/>
                  </a:cubicBezTo>
                  <a:cubicBezTo>
                    <a:pt x="1186" y="1002"/>
                    <a:pt x="1186" y="1002"/>
                    <a:pt x="1186" y="1002"/>
                  </a:cubicBezTo>
                  <a:cubicBezTo>
                    <a:pt x="1187" y="1002"/>
                    <a:pt x="1187" y="1002"/>
                    <a:pt x="1187" y="1002"/>
                  </a:cubicBezTo>
                  <a:cubicBezTo>
                    <a:pt x="1188" y="1002"/>
                    <a:pt x="1188" y="1002"/>
                    <a:pt x="1188" y="1002"/>
                  </a:cubicBezTo>
                  <a:cubicBezTo>
                    <a:pt x="1188" y="1002"/>
                    <a:pt x="1188" y="1002"/>
                    <a:pt x="1188" y="1002"/>
                  </a:cubicBezTo>
                  <a:cubicBezTo>
                    <a:pt x="1218" y="998"/>
                    <a:pt x="1218" y="998"/>
                    <a:pt x="1218" y="998"/>
                  </a:cubicBezTo>
                  <a:cubicBezTo>
                    <a:pt x="1258" y="1010"/>
                    <a:pt x="1258" y="1010"/>
                    <a:pt x="1258" y="1010"/>
                  </a:cubicBezTo>
                  <a:cubicBezTo>
                    <a:pt x="1258" y="1010"/>
                    <a:pt x="1258" y="1010"/>
                    <a:pt x="1258" y="1010"/>
                  </a:cubicBezTo>
                  <a:cubicBezTo>
                    <a:pt x="1259" y="1010"/>
                    <a:pt x="1259" y="1010"/>
                    <a:pt x="1259" y="1010"/>
                  </a:cubicBezTo>
                  <a:cubicBezTo>
                    <a:pt x="1263" y="1005"/>
                    <a:pt x="1263" y="1005"/>
                    <a:pt x="1263" y="1005"/>
                  </a:cubicBezTo>
                  <a:cubicBezTo>
                    <a:pt x="1263" y="1001"/>
                    <a:pt x="1263" y="1001"/>
                    <a:pt x="1263" y="1001"/>
                  </a:cubicBezTo>
                  <a:cubicBezTo>
                    <a:pt x="1267" y="998"/>
                    <a:pt x="1267" y="998"/>
                    <a:pt x="1267" y="998"/>
                  </a:cubicBezTo>
                  <a:cubicBezTo>
                    <a:pt x="1273" y="998"/>
                    <a:pt x="1273" y="998"/>
                    <a:pt x="1273" y="998"/>
                  </a:cubicBezTo>
                  <a:cubicBezTo>
                    <a:pt x="1285" y="1006"/>
                    <a:pt x="1285" y="1006"/>
                    <a:pt x="1285" y="1006"/>
                  </a:cubicBezTo>
                  <a:cubicBezTo>
                    <a:pt x="1289" y="1010"/>
                    <a:pt x="1289" y="1010"/>
                    <a:pt x="1289" y="1010"/>
                  </a:cubicBezTo>
                  <a:cubicBezTo>
                    <a:pt x="1289" y="1010"/>
                    <a:pt x="1289" y="1010"/>
                    <a:pt x="1289" y="1010"/>
                  </a:cubicBezTo>
                  <a:cubicBezTo>
                    <a:pt x="1293" y="1010"/>
                    <a:pt x="1293" y="1010"/>
                    <a:pt x="1293" y="1010"/>
                  </a:cubicBezTo>
                  <a:cubicBezTo>
                    <a:pt x="1300" y="1021"/>
                    <a:pt x="1300" y="1021"/>
                    <a:pt x="1300" y="1021"/>
                  </a:cubicBezTo>
                  <a:cubicBezTo>
                    <a:pt x="1300" y="1021"/>
                    <a:pt x="1300" y="1021"/>
                    <a:pt x="1300" y="1021"/>
                  </a:cubicBezTo>
                  <a:cubicBezTo>
                    <a:pt x="1301" y="1022"/>
                    <a:pt x="1301" y="1022"/>
                    <a:pt x="1301" y="1022"/>
                  </a:cubicBezTo>
                  <a:cubicBezTo>
                    <a:pt x="1308" y="1022"/>
                    <a:pt x="1308" y="1022"/>
                    <a:pt x="1308" y="1022"/>
                  </a:cubicBezTo>
                  <a:cubicBezTo>
                    <a:pt x="1312" y="1026"/>
                    <a:pt x="1312" y="1026"/>
                    <a:pt x="1312" y="1026"/>
                  </a:cubicBezTo>
                  <a:cubicBezTo>
                    <a:pt x="1316" y="1026"/>
                    <a:pt x="1316" y="1026"/>
                    <a:pt x="1316" y="1026"/>
                  </a:cubicBezTo>
                  <a:cubicBezTo>
                    <a:pt x="1324" y="1022"/>
                    <a:pt x="1324" y="1022"/>
                    <a:pt x="1324" y="1022"/>
                  </a:cubicBezTo>
                  <a:cubicBezTo>
                    <a:pt x="1328" y="1026"/>
                    <a:pt x="1328" y="1026"/>
                    <a:pt x="1328" y="1026"/>
                  </a:cubicBezTo>
                  <a:cubicBezTo>
                    <a:pt x="1341" y="1026"/>
                    <a:pt x="1341" y="1026"/>
                    <a:pt x="1341" y="1026"/>
                  </a:cubicBezTo>
                  <a:cubicBezTo>
                    <a:pt x="1348" y="1017"/>
                    <a:pt x="1348" y="1017"/>
                    <a:pt x="1348" y="1017"/>
                  </a:cubicBezTo>
                  <a:cubicBezTo>
                    <a:pt x="1348" y="1016"/>
                    <a:pt x="1348" y="1016"/>
                    <a:pt x="1348" y="1016"/>
                  </a:cubicBezTo>
                  <a:cubicBezTo>
                    <a:pt x="1348" y="1016"/>
                    <a:pt x="1348" y="1016"/>
                    <a:pt x="1348" y="1016"/>
                  </a:cubicBezTo>
                  <a:cubicBezTo>
                    <a:pt x="1348" y="1014"/>
                    <a:pt x="1348" y="1014"/>
                    <a:pt x="1348" y="1014"/>
                  </a:cubicBezTo>
                  <a:cubicBezTo>
                    <a:pt x="1351" y="1014"/>
                    <a:pt x="1351" y="1014"/>
                    <a:pt x="1351" y="1014"/>
                  </a:cubicBezTo>
                  <a:cubicBezTo>
                    <a:pt x="1355" y="1018"/>
                    <a:pt x="1355" y="1018"/>
                    <a:pt x="1355" y="1018"/>
                  </a:cubicBezTo>
                  <a:cubicBezTo>
                    <a:pt x="1363" y="1022"/>
                    <a:pt x="1363" y="1022"/>
                    <a:pt x="1363" y="1022"/>
                  </a:cubicBezTo>
                  <a:cubicBezTo>
                    <a:pt x="1370" y="1033"/>
                    <a:pt x="1370" y="1033"/>
                    <a:pt x="1370" y="1033"/>
                  </a:cubicBezTo>
                  <a:cubicBezTo>
                    <a:pt x="1371" y="1033"/>
                    <a:pt x="1371" y="1033"/>
                    <a:pt x="1371" y="1033"/>
                  </a:cubicBezTo>
                  <a:cubicBezTo>
                    <a:pt x="1372" y="1033"/>
                    <a:pt x="1372" y="1033"/>
                    <a:pt x="1372" y="1033"/>
                  </a:cubicBezTo>
                  <a:cubicBezTo>
                    <a:pt x="1380" y="1030"/>
                    <a:pt x="1380" y="1030"/>
                    <a:pt x="1380" y="1030"/>
                  </a:cubicBezTo>
                  <a:cubicBezTo>
                    <a:pt x="1380" y="1020"/>
                    <a:pt x="1380" y="1020"/>
                    <a:pt x="1380" y="1020"/>
                  </a:cubicBezTo>
                  <a:cubicBezTo>
                    <a:pt x="1379" y="1020"/>
                    <a:pt x="1379" y="1020"/>
                    <a:pt x="1379" y="1020"/>
                  </a:cubicBezTo>
                  <a:cubicBezTo>
                    <a:pt x="1379" y="1019"/>
                    <a:pt x="1379" y="1019"/>
                    <a:pt x="1379" y="1019"/>
                  </a:cubicBezTo>
                  <a:cubicBezTo>
                    <a:pt x="1368" y="1012"/>
                    <a:pt x="1368" y="1012"/>
                    <a:pt x="1368" y="1012"/>
                  </a:cubicBezTo>
                  <a:cubicBezTo>
                    <a:pt x="1360" y="1008"/>
                    <a:pt x="1360" y="1008"/>
                    <a:pt x="1360" y="1008"/>
                  </a:cubicBezTo>
                  <a:cubicBezTo>
                    <a:pt x="1360" y="1005"/>
                    <a:pt x="1360" y="1005"/>
                    <a:pt x="1360" y="1005"/>
                  </a:cubicBezTo>
                  <a:cubicBezTo>
                    <a:pt x="1362" y="1003"/>
                    <a:pt x="1362" y="1003"/>
                    <a:pt x="1362" y="1003"/>
                  </a:cubicBezTo>
                  <a:cubicBezTo>
                    <a:pt x="1372" y="993"/>
                    <a:pt x="1372" y="993"/>
                    <a:pt x="1372" y="993"/>
                  </a:cubicBezTo>
                  <a:cubicBezTo>
                    <a:pt x="1372" y="993"/>
                    <a:pt x="1372" y="993"/>
                    <a:pt x="1372" y="993"/>
                  </a:cubicBezTo>
                  <a:cubicBezTo>
                    <a:pt x="1372" y="993"/>
                    <a:pt x="1372" y="993"/>
                    <a:pt x="1372" y="993"/>
                  </a:cubicBezTo>
                  <a:cubicBezTo>
                    <a:pt x="1372" y="993"/>
                    <a:pt x="1372" y="993"/>
                    <a:pt x="1372" y="993"/>
                  </a:cubicBezTo>
                  <a:cubicBezTo>
                    <a:pt x="1376" y="986"/>
                    <a:pt x="1376" y="986"/>
                    <a:pt x="1376" y="986"/>
                  </a:cubicBezTo>
                  <a:cubicBezTo>
                    <a:pt x="1376" y="985"/>
                    <a:pt x="1376" y="985"/>
                    <a:pt x="1376" y="985"/>
                  </a:cubicBezTo>
                  <a:cubicBezTo>
                    <a:pt x="1376" y="985"/>
                    <a:pt x="1376" y="985"/>
                    <a:pt x="1376" y="985"/>
                  </a:cubicBezTo>
                  <a:cubicBezTo>
                    <a:pt x="1371" y="980"/>
                    <a:pt x="1371" y="980"/>
                    <a:pt x="1371" y="980"/>
                  </a:cubicBezTo>
                  <a:cubicBezTo>
                    <a:pt x="1363" y="984"/>
                    <a:pt x="1363" y="984"/>
                    <a:pt x="1363" y="984"/>
                  </a:cubicBezTo>
                  <a:cubicBezTo>
                    <a:pt x="1359" y="988"/>
                    <a:pt x="1359" y="988"/>
                    <a:pt x="1359" y="988"/>
                  </a:cubicBezTo>
                  <a:cubicBezTo>
                    <a:pt x="1356" y="988"/>
                    <a:pt x="1356" y="988"/>
                    <a:pt x="1356" y="988"/>
                  </a:cubicBezTo>
                  <a:cubicBezTo>
                    <a:pt x="1356" y="980"/>
                    <a:pt x="1356" y="980"/>
                    <a:pt x="1356" y="980"/>
                  </a:cubicBezTo>
                  <a:cubicBezTo>
                    <a:pt x="1347" y="980"/>
                    <a:pt x="1347" y="980"/>
                    <a:pt x="1347" y="980"/>
                  </a:cubicBezTo>
                  <a:cubicBezTo>
                    <a:pt x="1343" y="984"/>
                    <a:pt x="1343" y="984"/>
                    <a:pt x="1343" y="984"/>
                  </a:cubicBezTo>
                  <a:cubicBezTo>
                    <a:pt x="1337" y="984"/>
                    <a:pt x="1337" y="984"/>
                    <a:pt x="1337" y="984"/>
                  </a:cubicBezTo>
                  <a:cubicBezTo>
                    <a:pt x="1333" y="980"/>
                    <a:pt x="1333" y="980"/>
                    <a:pt x="1333" y="980"/>
                  </a:cubicBezTo>
                  <a:cubicBezTo>
                    <a:pt x="1333" y="974"/>
                    <a:pt x="1333" y="974"/>
                    <a:pt x="1333" y="974"/>
                  </a:cubicBezTo>
                  <a:cubicBezTo>
                    <a:pt x="1334" y="974"/>
                    <a:pt x="1334" y="974"/>
                    <a:pt x="1334" y="974"/>
                  </a:cubicBezTo>
                  <a:cubicBezTo>
                    <a:pt x="1335" y="973"/>
                    <a:pt x="1335" y="973"/>
                    <a:pt x="1335" y="973"/>
                  </a:cubicBezTo>
                  <a:cubicBezTo>
                    <a:pt x="1340" y="971"/>
                    <a:pt x="1340" y="971"/>
                    <a:pt x="1340" y="971"/>
                  </a:cubicBezTo>
                  <a:cubicBezTo>
                    <a:pt x="1345" y="973"/>
                    <a:pt x="1345" y="973"/>
                    <a:pt x="1345" y="973"/>
                  </a:cubicBezTo>
                  <a:cubicBezTo>
                    <a:pt x="1363" y="979"/>
                    <a:pt x="1363" y="979"/>
                    <a:pt x="1363" y="979"/>
                  </a:cubicBezTo>
                  <a:cubicBezTo>
                    <a:pt x="1371" y="975"/>
                    <a:pt x="1371" y="975"/>
                    <a:pt x="1371" y="975"/>
                  </a:cubicBezTo>
                  <a:cubicBezTo>
                    <a:pt x="1378" y="975"/>
                    <a:pt x="1378" y="975"/>
                    <a:pt x="1378" y="975"/>
                  </a:cubicBezTo>
                  <a:cubicBezTo>
                    <a:pt x="1379" y="975"/>
                    <a:pt x="1379" y="975"/>
                    <a:pt x="1379" y="975"/>
                  </a:cubicBezTo>
                  <a:cubicBezTo>
                    <a:pt x="1386" y="971"/>
                    <a:pt x="1386" y="971"/>
                    <a:pt x="1386" y="971"/>
                  </a:cubicBezTo>
                  <a:cubicBezTo>
                    <a:pt x="1387" y="971"/>
                    <a:pt x="1387" y="971"/>
                    <a:pt x="1387" y="971"/>
                  </a:cubicBezTo>
                  <a:cubicBezTo>
                    <a:pt x="1418" y="975"/>
                    <a:pt x="1418" y="975"/>
                    <a:pt x="1418" y="975"/>
                  </a:cubicBezTo>
                  <a:cubicBezTo>
                    <a:pt x="1418" y="975"/>
                    <a:pt x="1418" y="975"/>
                    <a:pt x="1418" y="975"/>
                  </a:cubicBezTo>
                  <a:cubicBezTo>
                    <a:pt x="1419" y="975"/>
                    <a:pt x="1419" y="975"/>
                    <a:pt x="1419" y="975"/>
                  </a:cubicBezTo>
                  <a:cubicBezTo>
                    <a:pt x="1419" y="970"/>
                    <a:pt x="1419" y="970"/>
                    <a:pt x="1419" y="970"/>
                  </a:cubicBezTo>
                  <a:cubicBezTo>
                    <a:pt x="1419" y="970"/>
                    <a:pt x="1419" y="970"/>
                    <a:pt x="1419" y="970"/>
                  </a:cubicBezTo>
                  <a:cubicBezTo>
                    <a:pt x="1424" y="956"/>
                    <a:pt x="1424" y="956"/>
                    <a:pt x="1424" y="956"/>
                  </a:cubicBezTo>
                  <a:cubicBezTo>
                    <a:pt x="1424" y="978"/>
                    <a:pt x="1424" y="978"/>
                    <a:pt x="1424" y="978"/>
                  </a:cubicBezTo>
                  <a:cubicBezTo>
                    <a:pt x="1425" y="978"/>
                    <a:pt x="1425" y="978"/>
                    <a:pt x="1425" y="978"/>
                  </a:cubicBezTo>
                  <a:cubicBezTo>
                    <a:pt x="1425" y="979"/>
                    <a:pt x="1425" y="979"/>
                    <a:pt x="1425" y="979"/>
                  </a:cubicBezTo>
                  <a:cubicBezTo>
                    <a:pt x="1440" y="976"/>
                    <a:pt x="1440" y="976"/>
                    <a:pt x="1440" y="976"/>
                  </a:cubicBezTo>
                  <a:cubicBezTo>
                    <a:pt x="1448" y="975"/>
                    <a:pt x="1448" y="975"/>
                    <a:pt x="1448" y="975"/>
                  </a:cubicBezTo>
                  <a:cubicBezTo>
                    <a:pt x="1450" y="975"/>
                    <a:pt x="1450" y="975"/>
                    <a:pt x="1450" y="975"/>
                  </a:cubicBezTo>
                  <a:cubicBezTo>
                    <a:pt x="1454" y="967"/>
                    <a:pt x="1454" y="967"/>
                    <a:pt x="1454" y="967"/>
                  </a:cubicBezTo>
                  <a:cubicBezTo>
                    <a:pt x="1458" y="967"/>
                    <a:pt x="1458" y="967"/>
                    <a:pt x="1458" y="967"/>
                  </a:cubicBezTo>
                  <a:cubicBezTo>
                    <a:pt x="1458" y="967"/>
                    <a:pt x="1458" y="967"/>
                    <a:pt x="1458" y="967"/>
                  </a:cubicBezTo>
                  <a:cubicBezTo>
                    <a:pt x="1458" y="967"/>
                    <a:pt x="1458" y="967"/>
                    <a:pt x="1458" y="967"/>
                  </a:cubicBezTo>
                  <a:cubicBezTo>
                    <a:pt x="1459" y="965"/>
                    <a:pt x="1459" y="965"/>
                    <a:pt x="1459" y="965"/>
                  </a:cubicBezTo>
                  <a:cubicBezTo>
                    <a:pt x="1459" y="971"/>
                    <a:pt x="1459" y="971"/>
                    <a:pt x="1459" y="971"/>
                  </a:cubicBezTo>
                  <a:cubicBezTo>
                    <a:pt x="1460" y="971"/>
                    <a:pt x="1460" y="971"/>
                    <a:pt x="1460" y="971"/>
                  </a:cubicBezTo>
                  <a:cubicBezTo>
                    <a:pt x="1460" y="971"/>
                    <a:pt x="1460" y="971"/>
                    <a:pt x="1460" y="971"/>
                  </a:cubicBezTo>
                  <a:cubicBezTo>
                    <a:pt x="1488" y="967"/>
                    <a:pt x="1488" y="967"/>
                    <a:pt x="1488" y="967"/>
                  </a:cubicBezTo>
                  <a:cubicBezTo>
                    <a:pt x="1488" y="967"/>
                    <a:pt x="1488" y="967"/>
                    <a:pt x="1488" y="967"/>
                  </a:cubicBezTo>
                  <a:cubicBezTo>
                    <a:pt x="1491" y="967"/>
                    <a:pt x="1491" y="967"/>
                    <a:pt x="1491" y="967"/>
                  </a:cubicBezTo>
                  <a:cubicBezTo>
                    <a:pt x="1491" y="969"/>
                    <a:pt x="1491" y="969"/>
                    <a:pt x="1491" y="969"/>
                  </a:cubicBezTo>
                  <a:cubicBezTo>
                    <a:pt x="1487" y="969"/>
                    <a:pt x="1487" y="969"/>
                    <a:pt x="1487" y="969"/>
                  </a:cubicBezTo>
                  <a:cubicBezTo>
                    <a:pt x="1487" y="969"/>
                    <a:pt x="1487" y="969"/>
                    <a:pt x="1487" y="969"/>
                  </a:cubicBezTo>
                  <a:cubicBezTo>
                    <a:pt x="1487" y="975"/>
                    <a:pt x="1487" y="975"/>
                    <a:pt x="1487" y="975"/>
                  </a:cubicBezTo>
                  <a:cubicBezTo>
                    <a:pt x="1487" y="975"/>
                    <a:pt x="1487" y="975"/>
                    <a:pt x="1487" y="975"/>
                  </a:cubicBezTo>
                  <a:cubicBezTo>
                    <a:pt x="1487" y="975"/>
                    <a:pt x="1487" y="975"/>
                    <a:pt x="1487" y="975"/>
                  </a:cubicBezTo>
                  <a:cubicBezTo>
                    <a:pt x="1488" y="975"/>
                    <a:pt x="1488" y="975"/>
                    <a:pt x="1488" y="975"/>
                  </a:cubicBezTo>
                  <a:cubicBezTo>
                    <a:pt x="1519" y="987"/>
                    <a:pt x="1519" y="987"/>
                    <a:pt x="1519" y="987"/>
                  </a:cubicBezTo>
                  <a:cubicBezTo>
                    <a:pt x="1527" y="998"/>
                    <a:pt x="1527" y="998"/>
                    <a:pt x="1527" y="998"/>
                  </a:cubicBezTo>
                  <a:cubicBezTo>
                    <a:pt x="1531" y="1002"/>
                    <a:pt x="1531" y="1002"/>
                    <a:pt x="1531" y="1002"/>
                  </a:cubicBezTo>
                  <a:cubicBezTo>
                    <a:pt x="1531" y="1002"/>
                    <a:pt x="1531" y="1002"/>
                    <a:pt x="1531" y="1002"/>
                  </a:cubicBezTo>
                  <a:cubicBezTo>
                    <a:pt x="1550" y="998"/>
                    <a:pt x="1550" y="998"/>
                    <a:pt x="1550" y="998"/>
                  </a:cubicBezTo>
                  <a:cubicBezTo>
                    <a:pt x="1559" y="990"/>
                    <a:pt x="1559" y="990"/>
                    <a:pt x="1559" y="990"/>
                  </a:cubicBezTo>
                  <a:cubicBezTo>
                    <a:pt x="1567" y="990"/>
                    <a:pt x="1567" y="990"/>
                    <a:pt x="1567" y="990"/>
                  </a:cubicBezTo>
                  <a:cubicBezTo>
                    <a:pt x="1567" y="990"/>
                    <a:pt x="1567" y="990"/>
                    <a:pt x="1567" y="990"/>
                  </a:cubicBezTo>
                  <a:cubicBezTo>
                    <a:pt x="1567" y="987"/>
                    <a:pt x="1567" y="987"/>
                    <a:pt x="1567" y="987"/>
                  </a:cubicBezTo>
                  <a:cubicBezTo>
                    <a:pt x="1585" y="987"/>
                    <a:pt x="1585" y="987"/>
                    <a:pt x="1585" y="987"/>
                  </a:cubicBezTo>
                  <a:cubicBezTo>
                    <a:pt x="1596" y="1001"/>
                    <a:pt x="1596" y="1001"/>
                    <a:pt x="1596" y="1001"/>
                  </a:cubicBezTo>
                  <a:cubicBezTo>
                    <a:pt x="1597" y="1002"/>
                    <a:pt x="1597" y="1002"/>
                    <a:pt x="1597" y="1002"/>
                  </a:cubicBezTo>
                  <a:cubicBezTo>
                    <a:pt x="1597" y="1002"/>
                    <a:pt x="1597" y="1002"/>
                    <a:pt x="1597" y="1002"/>
                  </a:cubicBezTo>
                  <a:cubicBezTo>
                    <a:pt x="1600" y="1002"/>
                    <a:pt x="1600" y="1002"/>
                    <a:pt x="1600" y="1002"/>
                  </a:cubicBezTo>
                  <a:cubicBezTo>
                    <a:pt x="1600" y="1010"/>
                    <a:pt x="1600" y="1010"/>
                    <a:pt x="1600" y="1010"/>
                  </a:cubicBezTo>
                  <a:cubicBezTo>
                    <a:pt x="1600" y="1010"/>
                    <a:pt x="1600" y="1010"/>
                    <a:pt x="1600" y="1010"/>
                  </a:cubicBezTo>
                  <a:cubicBezTo>
                    <a:pt x="1605" y="1010"/>
                    <a:pt x="1605" y="1010"/>
                    <a:pt x="1605" y="1010"/>
                  </a:cubicBezTo>
                  <a:cubicBezTo>
                    <a:pt x="1606" y="1011"/>
                    <a:pt x="1606" y="1011"/>
                    <a:pt x="1606" y="1011"/>
                  </a:cubicBezTo>
                  <a:cubicBezTo>
                    <a:pt x="1617" y="1022"/>
                    <a:pt x="1617" y="1022"/>
                    <a:pt x="1617" y="1022"/>
                  </a:cubicBezTo>
                  <a:cubicBezTo>
                    <a:pt x="1625" y="1026"/>
                    <a:pt x="1625" y="1026"/>
                    <a:pt x="1625" y="1026"/>
                  </a:cubicBezTo>
                  <a:cubicBezTo>
                    <a:pt x="1627" y="1029"/>
                    <a:pt x="1627" y="1029"/>
                    <a:pt x="1627" y="1029"/>
                  </a:cubicBezTo>
                  <a:cubicBezTo>
                    <a:pt x="1627" y="1084"/>
                    <a:pt x="1627" y="1084"/>
                    <a:pt x="1627" y="1084"/>
                  </a:cubicBezTo>
                  <a:cubicBezTo>
                    <a:pt x="1627" y="1084"/>
                    <a:pt x="1627" y="1084"/>
                    <a:pt x="1627" y="1084"/>
                  </a:cubicBezTo>
                  <a:cubicBezTo>
                    <a:pt x="1633" y="1084"/>
                    <a:pt x="1633" y="1084"/>
                    <a:pt x="1633" y="1084"/>
                  </a:cubicBezTo>
                  <a:cubicBezTo>
                    <a:pt x="1633" y="1084"/>
                    <a:pt x="1633" y="1084"/>
                    <a:pt x="1633" y="1084"/>
                  </a:cubicBezTo>
                  <a:cubicBezTo>
                    <a:pt x="1633" y="1080"/>
                    <a:pt x="1633" y="1080"/>
                    <a:pt x="1633" y="1080"/>
                  </a:cubicBezTo>
                  <a:cubicBezTo>
                    <a:pt x="1635" y="1080"/>
                    <a:pt x="1635" y="1080"/>
                    <a:pt x="1635" y="1080"/>
                  </a:cubicBezTo>
                  <a:cubicBezTo>
                    <a:pt x="1631" y="1095"/>
                    <a:pt x="1631" y="1095"/>
                    <a:pt x="1631" y="1095"/>
                  </a:cubicBezTo>
                  <a:cubicBezTo>
                    <a:pt x="1631" y="1095"/>
                    <a:pt x="1631" y="1095"/>
                    <a:pt x="1631" y="1095"/>
                  </a:cubicBezTo>
                  <a:cubicBezTo>
                    <a:pt x="1631" y="1095"/>
                    <a:pt x="1631" y="1095"/>
                    <a:pt x="1631" y="1095"/>
                  </a:cubicBezTo>
                  <a:cubicBezTo>
                    <a:pt x="1631" y="1095"/>
                    <a:pt x="1631" y="1095"/>
                    <a:pt x="1631" y="1095"/>
                  </a:cubicBezTo>
                  <a:cubicBezTo>
                    <a:pt x="1647" y="1127"/>
                    <a:pt x="1647" y="1127"/>
                    <a:pt x="1647" y="1127"/>
                  </a:cubicBezTo>
                  <a:cubicBezTo>
                    <a:pt x="1648" y="1127"/>
                    <a:pt x="1648" y="1127"/>
                    <a:pt x="1648" y="1127"/>
                  </a:cubicBezTo>
                  <a:cubicBezTo>
                    <a:pt x="1655" y="1124"/>
                    <a:pt x="1655" y="1124"/>
                    <a:pt x="1655" y="1124"/>
                  </a:cubicBezTo>
                  <a:cubicBezTo>
                    <a:pt x="1655" y="1135"/>
                    <a:pt x="1655" y="1135"/>
                    <a:pt x="1655" y="1135"/>
                  </a:cubicBezTo>
                  <a:cubicBezTo>
                    <a:pt x="1655" y="1135"/>
                    <a:pt x="1655" y="1135"/>
                    <a:pt x="1655" y="1135"/>
                  </a:cubicBezTo>
                  <a:cubicBezTo>
                    <a:pt x="1658" y="1135"/>
                    <a:pt x="1658" y="1135"/>
                    <a:pt x="1658" y="1135"/>
                  </a:cubicBezTo>
                  <a:cubicBezTo>
                    <a:pt x="1655" y="1141"/>
                    <a:pt x="1655" y="1141"/>
                    <a:pt x="1655" y="1141"/>
                  </a:cubicBezTo>
                  <a:cubicBezTo>
                    <a:pt x="1655" y="1141"/>
                    <a:pt x="1655" y="1141"/>
                    <a:pt x="1655" y="1141"/>
                  </a:cubicBezTo>
                  <a:cubicBezTo>
                    <a:pt x="1655" y="1142"/>
                    <a:pt x="1655" y="1142"/>
                    <a:pt x="1655" y="1142"/>
                  </a:cubicBezTo>
                  <a:cubicBezTo>
                    <a:pt x="1659" y="1150"/>
                    <a:pt x="1659" y="1150"/>
                    <a:pt x="1659" y="1150"/>
                  </a:cubicBezTo>
                  <a:cubicBezTo>
                    <a:pt x="1667" y="1166"/>
                    <a:pt x="1667" y="1166"/>
                    <a:pt x="1667" y="1166"/>
                  </a:cubicBezTo>
                  <a:cubicBezTo>
                    <a:pt x="1670" y="1170"/>
                    <a:pt x="1670" y="1170"/>
                    <a:pt x="1670" y="1170"/>
                  </a:cubicBezTo>
                  <a:cubicBezTo>
                    <a:pt x="1671" y="1170"/>
                    <a:pt x="1671" y="1170"/>
                    <a:pt x="1671" y="1170"/>
                  </a:cubicBezTo>
                  <a:cubicBezTo>
                    <a:pt x="1671" y="1170"/>
                    <a:pt x="1671" y="1170"/>
                    <a:pt x="1671" y="1170"/>
                  </a:cubicBezTo>
                  <a:cubicBezTo>
                    <a:pt x="1679" y="1170"/>
                    <a:pt x="1679" y="1170"/>
                    <a:pt x="1679" y="1170"/>
                  </a:cubicBezTo>
                  <a:cubicBezTo>
                    <a:pt x="1682" y="1173"/>
                    <a:pt x="1682" y="1173"/>
                    <a:pt x="1682" y="1173"/>
                  </a:cubicBezTo>
                  <a:cubicBezTo>
                    <a:pt x="1686" y="1189"/>
                    <a:pt x="1686" y="1189"/>
                    <a:pt x="1686" y="1189"/>
                  </a:cubicBezTo>
                  <a:cubicBezTo>
                    <a:pt x="1686" y="1197"/>
                    <a:pt x="1686" y="1197"/>
                    <a:pt x="1686" y="1197"/>
                  </a:cubicBezTo>
                  <a:cubicBezTo>
                    <a:pt x="1686" y="1197"/>
                    <a:pt x="1686" y="1197"/>
                    <a:pt x="1686" y="1197"/>
                  </a:cubicBezTo>
                  <a:cubicBezTo>
                    <a:pt x="1690" y="1197"/>
                    <a:pt x="1690" y="1197"/>
                    <a:pt x="1690" y="1197"/>
                  </a:cubicBezTo>
                  <a:cubicBezTo>
                    <a:pt x="1690" y="1201"/>
                    <a:pt x="1690" y="1201"/>
                    <a:pt x="1690" y="1201"/>
                  </a:cubicBezTo>
                  <a:cubicBezTo>
                    <a:pt x="1690" y="1201"/>
                    <a:pt x="1690" y="1201"/>
                    <a:pt x="1690" y="1201"/>
                  </a:cubicBezTo>
                  <a:cubicBezTo>
                    <a:pt x="1707" y="1201"/>
                    <a:pt x="1707" y="1201"/>
                    <a:pt x="1707" y="1201"/>
                  </a:cubicBezTo>
                  <a:cubicBezTo>
                    <a:pt x="1708" y="1201"/>
                    <a:pt x="1708" y="1201"/>
                    <a:pt x="1708" y="1201"/>
                  </a:cubicBezTo>
                  <a:cubicBezTo>
                    <a:pt x="1718" y="1193"/>
                    <a:pt x="1718" y="1193"/>
                    <a:pt x="1718" y="1193"/>
                  </a:cubicBezTo>
                  <a:cubicBezTo>
                    <a:pt x="1722" y="1197"/>
                    <a:pt x="1722" y="1197"/>
                    <a:pt x="1722" y="1197"/>
                  </a:cubicBezTo>
                  <a:cubicBezTo>
                    <a:pt x="1722" y="1197"/>
                    <a:pt x="1722" y="1197"/>
                    <a:pt x="1722" y="1197"/>
                  </a:cubicBezTo>
                  <a:cubicBezTo>
                    <a:pt x="1728" y="1192"/>
                    <a:pt x="1728" y="1192"/>
                    <a:pt x="1728" y="1192"/>
                  </a:cubicBezTo>
                  <a:cubicBezTo>
                    <a:pt x="1728" y="1192"/>
                    <a:pt x="1728" y="1192"/>
                    <a:pt x="1728" y="1192"/>
                  </a:cubicBezTo>
                  <a:cubicBezTo>
                    <a:pt x="1728" y="1192"/>
                    <a:pt x="1728" y="1192"/>
                    <a:pt x="1728" y="1192"/>
                  </a:cubicBezTo>
                  <a:cubicBezTo>
                    <a:pt x="1727" y="1191"/>
                    <a:pt x="1727" y="1191"/>
                    <a:pt x="1727" y="1191"/>
                  </a:cubicBezTo>
                  <a:cubicBezTo>
                    <a:pt x="1724" y="1188"/>
                    <a:pt x="1724" y="1188"/>
                    <a:pt x="1724" y="1188"/>
                  </a:cubicBezTo>
                  <a:cubicBezTo>
                    <a:pt x="1731" y="1161"/>
                    <a:pt x="1731" y="1161"/>
                    <a:pt x="1731" y="1161"/>
                  </a:cubicBezTo>
                  <a:cubicBezTo>
                    <a:pt x="1731" y="1161"/>
                    <a:pt x="1731" y="1161"/>
                    <a:pt x="1731" y="1161"/>
                  </a:cubicBezTo>
                  <a:cubicBezTo>
                    <a:pt x="1731" y="1122"/>
                    <a:pt x="1731" y="1122"/>
                    <a:pt x="1731" y="1122"/>
                  </a:cubicBezTo>
                  <a:cubicBezTo>
                    <a:pt x="1731" y="1122"/>
                    <a:pt x="1731" y="1122"/>
                    <a:pt x="1731" y="1122"/>
                  </a:cubicBezTo>
                  <a:cubicBezTo>
                    <a:pt x="1731" y="1122"/>
                    <a:pt x="1731" y="1122"/>
                    <a:pt x="1731" y="1122"/>
                  </a:cubicBezTo>
                  <a:cubicBezTo>
                    <a:pt x="1711" y="1072"/>
                    <a:pt x="1711" y="1072"/>
                    <a:pt x="1711" y="1072"/>
                  </a:cubicBezTo>
                  <a:cubicBezTo>
                    <a:pt x="1711" y="1071"/>
                    <a:pt x="1711" y="1071"/>
                    <a:pt x="1711" y="1071"/>
                  </a:cubicBezTo>
                  <a:cubicBezTo>
                    <a:pt x="1711" y="1052"/>
                    <a:pt x="1711" y="1052"/>
                    <a:pt x="1711" y="1052"/>
                  </a:cubicBezTo>
                  <a:cubicBezTo>
                    <a:pt x="1711" y="1052"/>
                    <a:pt x="1711" y="1052"/>
                    <a:pt x="1711" y="1052"/>
                  </a:cubicBezTo>
                  <a:cubicBezTo>
                    <a:pt x="1711" y="1052"/>
                    <a:pt x="1711" y="1052"/>
                    <a:pt x="1711" y="1052"/>
                  </a:cubicBezTo>
                  <a:cubicBezTo>
                    <a:pt x="1678" y="966"/>
                    <a:pt x="1678" y="966"/>
                    <a:pt x="1678" y="966"/>
                  </a:cubicBezTo>
                  <a:cubicBezTo>
                    <a:pt x="1676" y="962"/>
                    <a:pt x="1676" y="962"/>
                    <a:pt x="1676" y="962"/>
                  </a:cubicBezTo>
                  <a:cubicBezTo>
                    <a:pt x="1676" y="947"/>
                    <a:pt x="1676" y="947"/>
                    <a:pt x="1676" y="947"/>
                  </a:cubicBezTo>
                  <a:cubicBezTo>
                    <a:pt x="1677" y="946"/>
                    <a:pt x="1677" y="946"/>
                    <a:pt x="1677" y="946"/>
                  </a:cubicBezTo>
                  <a:cubicBezTo>
                    <a:pt x="1677" y="946"/>
                    <a:pt x="1677" y="946"/>
                    <a:pt x="1677" y="946"/>
                  </a:cubicBezTo>
                  <a:cubicBezTo>
                    <a:pt x="1677" y="945"/>
                    <a:pt x="1677" y="945"/>
                    <a:pt x="1677" y="945"/>
                  </a:cubicBezTo>
                  <a:cubicBezTo>
                    <a:pt x="1677" y="945"/>
                    <a:pt x="1677" y="945"/>
                    <a:pt x="1677" y="945"/>
                  </a:cubicBezTo>
                  <a:cubicBezTo>
                    <a:pt x="1677" y="945"/>
                    <a:pt x="1677" y="945"/>
                    <a:pt x="1677" y="945"/>
                  </a:cubicBezTo>
                  <a:cubicBezTo>
                    <a:pt x="1677" y="945"/>
                    <a:pt x="1677" y="945"/>
                    <a:pt x="1677" y="945"/>
                  </a:cubicBezTo>
                  <a:cubicBezTo>
                    <a:pt x="1678" y="943"/>
                    <a:pt x="1678" y="943"/>
                    <a:pt x="1678" y="943"/>
                  </a:cubicBezTo>
                  <a:cubicBezTo>
                    <a:pt x="1678" y="943"/>
                    <a:pt x="1678" y="943"/>
                    <a:pt x="1678" y="943"/>
                  </a:cubicBezTo>
                  <a:cubicBezTo>
                    <a:pt x="1700" y="897"/>
                    <a:pt x="1700" y="897"/>
                    <a:pt x="1700" y="897"/>
                  </a:cubicBezTo>
                  <a:cubicBezTo>
                    <a:pt x="1706" y="897"/>
                    <a:pt x="1706" y="897"/>
                    <a:pt x="1706" y="897"/>
                  </a:cubicBezTo>
                  <a:cubicBezTo>
                    <a:pt x="1705" y="896"/>
                    <a:pt x="1705" y="896"/>
                    <a:pt x="1705" y="896"/>
                  </a:cubicBezTo>
                  <a:cubicBezTo>
                    <a:pt x="1705" y="896"/>
                    <a:pt x="1705" y="896"/>
                    <a:pt x="1705" y="896"/>
                  </a:cubicBezTo>
                  <a:cubicBezTo>
                    <a:pt x="1702" y="893"/>
                    <a:pt x="1702" y="893"/>
                    <a:pt x="1702" y="893"/>
                  </a:cubicBezTo>
                  <a:cubicBezTo>
                    <a:pt x="1703" y="893"/>
                    <a:pt x="1703" y="893"/>
                    <a:pt x="1703" y="893"/>
                  </a:cubicBezTo>
                  <a:cubicBezTo>
                    <a:pt x="1704" y="893"/>
                    <a:pt x="1704" y="893"/>
                    <a:pt x="1704" y="893"/>
                  </a:cubicBezTo>
                  <a:cubicBezTo>
                    <a:pt x="1708" y="889"/>
                    <a:pt x="1708" y="889"/>
                    <a:pt x="1708" y="889"/>
                  </a:cubicBezTo>
                  <a:cubicBezTo>
                    <a:pt x="1711" y="889"/>
                    <a:pt x="1711" y="889"/>
                    <a:pt x="1711" y="889"/>
                  </a:cubicBezTo>
                  <a:cubicBezTo>
                    <a:pt x="1711" y="889"/>
                    <a:pt x="1711" y="889"/>
                    <a:pt x="1711" y="889"/>
                  </a:cubicBezTo>
                  <a:cubicBezTo>
                    <a:pt x="1715" y="884"/>
                    <a:pt x="1715" y="884"/>
                    <a:pt x="1715" y="884"/>
                  </a:cubicBezTo>
                  <a:cubicBezTo>
                    <a:pt x="1715" y="882"/>
                    <a:pt x="1715" y="882"/>
                    <a:pt x="1715" y="882"/>
                  </a:cubicBezTo>
                  <a:cubicBezTo>
                    <a:pt x="1715" y="882"/>
                    <a:pt x="1715" y="882"/>
                    <a:pt x="1715" y="882"/>
                  </a:cubicBezTo>
                  <a:cubicBezTo>
                    <a:pt x="1715" y="882"/>
                    <a:pt x="1715" y="882"/>
                    <a:pt x="1715" y="882"/>
                  </a:cubicBezTo>
                  <a:cubicBezTo>
                    <a:pt x="1715" y="882"/>
                    <a:pt x="1715" y="882"/>
                    <a:pt x="1715" y="882"/>
                  </a:cubicBezTo>
                  <a:cubicBezTo>
                    <a:pt x="1714" y="881"/>
                    <a:pt x="1714" y="881"/>
                    <a:pt x="1714" y="881"/>
                  </a:cubicBezTo>
                  <a:cubicBezTo>
                    <a:pt x="1711" y="875"/>
                    <a:pt x="1711" y="875"/>
                    <a:pt x="1711" y="875"/>
                  </a:cubicBezTo>
                  <a:cubicBezTo>
                    <a:pt x="1709" y="873"/>
                    <a:pt x="1709" y="873"/>
                    <a:pt x="1709" y="873"/>
                  </a:cubicBezTo>
                  <a:cubicBezTo>
                    <a:pt x="1734" y="873"/>
                    <a:pt x="1734" y="873"/>
                    <a:pt x="1734" y="873"/>
                  </a:cubicBezTo>
                  <a:cubicBezTo>
                    <a:pt x="1735" y="873"/>
                    <a:pt x="1735" y="873"/>
                    <a:pt x="1735" y="873"/>
                  </a:cubicBezTo>
                  <a:cubicBezTo>
                    <a:pt x="1738" y="870"/>
                    <a:pt x="1738" y="870"/>
                    <a:pt x="1738" y="870"/>
                  </a:cubicBezTo>
                  <a:cubicBezTo>
                    <a:pt x="1750" y="862"/>
                    <a:pt x="1750" y="862"/>
                    <a:pt x="1750" y="862"/>
                  </a:cubicBezTo>
                  <a:cubicBezTo>
                    <a:pt x="1754" y="862"/>
                    <a:pt x="1754" y="862"/>
                    <a:pt x="1754" y="862"/>
                  </a:cubicBezTo>
                  <a:cubicBezTo>
                    <a:pt x="1754" y="861"/>
                    <a:pt x="1754" y="861"/>
                    <a:pt x="1754" y="861"/>
                  </a:cubicBezTo>
                  <a:cubicBezTo>
                    <a:pt x="1754" y="861"/>
                    <a:pt x="1754" y="861"/>
                    <a:pt x="1754" y="861"/>
                  </a:cubicBezTo>
                  <a:cubicBezTo>
                    <a:pt x="1754" y="857"/>
                    <a:pt x="1754" y="857"/>
                    <a:pt x="1754" y="857"/>
                  </a:cubicBezTo>
                  <a:cubicBezTo>
                    <a:pt x="1758" y="854"/>
                    <a:pt x="1758" y="854"/>
                    <a:pt x="1758" y="854"/>
                  </a:cubicBezTo>
                  <a:cubicBezTo>
                    <a:pt x="1758" y="854"/>
                    <a:pt x="1758" y="854"/>
                    <a:pt x="1758" y="854"/>
                  </a:cubicBezTo>
                  <a:cubicBezTo>
                    <a:pt x="1766" y="850"/>
                    <a:pt x="1766" y="850"/>
                    <a:pt x="1766" y="850"/>
                  </a:cubicBezTo>
                  <a:cubicBezTo>
                    <a:pt x="1770" y="845"/>
                    <a:pt x="1770" y="845"/>
                    <a:pt x="1770" y="845"/>
                  </a:cubicBezTo>
                  <a:cubicBezTo>
                    <a:pt x="1770" y="837"/>
                    <a:pt x="1770" y="837"/>
                    <a:pt x="1770" y="837"/>
                  </a:cubicBezTo>
                  <a:cubicBezTo>
                    <a:pt x="1771" y="837"/>
                    <a:pt x="1771" y="837"/>
                    <a:pt x="1771" y="837"/>
                  </a:cubicBezTo>
                  <a:cubicBezTo>
                    <a:pt x="1774" y="833"/>
                    <a:pt x="1774" y="833"/>
                    <a:pt x="1774" y="833"/>
                  </a:cubicBezTo>
                  <a:cubicBezTo>
                    <a:pt x="1774" y="833"/>
                    <a:pt x="1774" y="833"/>
                    <a:pt x="1774" y="833"/>
                  </a:cubicBezTo>
                  <a:cubicBezTo>
                    <a:pt x="1774" y="833"/>
                    <a:pt x="1774" y="833"/>
                    <a:pt x="1774" y="833"/>
                  </a:cubicBezTo>
                  <a:cubicBezTo>
                    <a:pt x="1774" y="833"/>
                    <a:pt x="1774" y="833"/>
                    <a:pt x="1774" y="833"/>
                  </a:cubicBezTo>
                  <a:cubicBezTo>
                    <a:pt x="1778" y="827"/>
                    <a:pt x="1778" y="827"/>
                    <a:pt x="1778" y="827"/>
                  </a:cubicBezTo>
                  <a:cubicBezTo>
                    <a:pt x="1782" y="823"/>
                    <a:pt x="1782" y="823"/>
                    <a:pt x="1782" y="823"/>
                  </a:cubicBezTo>
                  <a:cubicBezTo>
                    <a:pt x="1793" y="819"/>
                    <a:pt x="1793" y="819"/>
                    <a:pt x="1793" y="819"/>
                  </a:cubicBezTo>
                  <a:cubicBezTo>
                    <a:pt x="1793" y="818"/>
                    <a:pt x="1793" y="818"/>
                    <a:pt x="1793" y="818"/>
                  </a:cubicBezTo>
                  <a:cubicBezTo>
                    <a:pt x="1793" y="818"/>
                    <a:pt x="1793" y="818"/>
                    <a:pt x="1793" y="818"/>
                  </a:cubicBezTo>
                  <a:cubicBezTo>
                    <a:pt x="1793" y="815"/>
                    <a:pt x="1793" y="815"/>
                    <a:pt x="1793" y="815"/>
                  </a:cubicBezTo>
                  <a:cubicBezTo>
                    <a:pt x="1793" y="815"/>
                    <a:pt x="1793" y="815"/>
                    <a:pt x="1793" y="815"/>
                  </a:cubicBezTo>
                  <a:cubicBezTo>
                    <a:pt x="1807" y="811"/>
                    <a:pt x="1807" y="811"/>
                    <a:pt x="1807" y="811"/>
                  </a:cubicBezTo>
                  <a:cubicBezTo>
                    <a:pt x="1809" y="811"/>
                    <a:pt x="1809" y="811"/>
                    <a:pt x="1809" y="811"/>
                  </a:cubicBezTo>
                  <a:cubicBezTo>
                    <a:pt x="1825" y="807"/>
                    <a:pt x="1825" y="807"/>
                    <a:pt x="1825" y="807"/>
                  </a:cubicBezTo>
                  <a:cubicBezTo>
                    <a:pt x="1825" y="798"/>
                    <a:pt x="1825" y="798"/>
                    <a:pt x="1825" y="798"/>
                  </a:cubicBezTo>
                  <a:cubicBezTo>
                    <a:pt x="1832" y="788"/>
                    <a:pt x="1832" y="788"/>
                    <a:pt x="1832" y="788"/>
                  </a:cubicBezTo>
                  <a:cubicBezTo>
                    <a:pt x="1851" y="780"/>
                    <a:pt x="1851" y="780"/>
                    <a:pt x="1851" y="780"/>
                  </a:cubicBezTo>
                  <a:cubicBezTo>
                    <a:pt x="1868" y="780"/>
                    <a:pt x="1868" y="780"/>
                    <a:pt x="1868" y="780"/>
                  </a:cubicBezTo>
                  <a:cubicBezTo>
                    <a:pt x="1879" y="772"/>
                    <a:pt x="1879" y="772"/>
                    <a:pt x="1879" y="772"/>
                  </a:cubicBezTo>
                  <a:cubicBezTo>
                    <a:pt x="1879" y="771"/>
                    <a:pt x="1879" y="771"/>
                    <a:pt x="1879" y="771"/>
                  </a:cubicBezTo>
                  <a:cubicBezTo>
                    <a:pt x="1879" y="758"/>
                    <a:pt x="1879" y="758"/>
                    <a:pt x="1879" y="758"/>
                  </a:cubicBezTo>
                  <a:cubicBezTo>
                    <a:pt x="1879" y="758"/>
                    <a:pt x="1879" y="758"/>
                    <a:pt x="1879" y="758"/>
                  </a:cubicBezTo>
                  <a:cubicBezTo>
                    <a:pt x="1869" y="758"/>
                    <a:pt x="1869" y="758"/>
                    <a:pt x="1869" y="758"/>
                  </a:cubicBezTo>
                  <a:cubicBezTo>
                    <a:pt x="1871" y="756"/>
                    <a:pt x="1871" y="756"/>
                    <a:pt x="1871" y="756"/>
                  </a:cubicBezTo>
                  <a:cubicBezTo>
                    <a:pt x="1871" y="755"/>
                    <a:pt x="1871" y="755"/>
                    <a:pt x="1871" y="755"/>
                  </a:cubicBezTo>
                  <a:cubicBezTo>
                    <a:pt x="1871" y="751"/>
                    <a:pt x="1871" y="751"/>
                    <a:pt x="1871" y="751"/>
                  </a:cubicBezTo>
                  <a:cubicBezTo>
                    <a:pt x="1871" y="751"/>
                    <a:pt x="1871" y="751"/>
                    <a:pt x="1871" y="751"/>
                  </a:cubicBezTo>
                  <a:cubicBezTo>
                    <a:pt x="1875" y="748"/>
                    <a:pt x="1875" y="748"/>
                    <a:pt x="1875" y="748"/>
                  </a:cubicBezTo>
                  <a:cubicBezTo>
                    <a:pt x="1875" y="747"/>
                    <a:pt x="1875" y="747"/>
                    <a:pt x="1875" y="747"/>
                  </a:cubicBezTo>
                  <a:cubicBezTo>
                    <a:pt x="1875" y="747"/>
                    <a:pt x="1875" y="747"/>
                    <a:pt x="1875" y="747"/>
                  </a:cubicBezTo>
                  <a:cubicBezTo>
                    <a:pt x="1875" y="742"/>
                    <a:pt x="1875" y="742"/>
                    <a:pt x="1875" y="742"/>
                  </a:cubicBezTo>
                  <a:cubicBezTo>
                    <a:pt x="1871" y="741"/>
                    <a:pt x="1871" y="741"/>
                    <a:pt x="1871" y="741"/>
                  </a:cubicBezTo>
                  <a:cubicBezTo>
                    <a:pt x="1874" y="737"/>
                    <a:pt x="1874" y="737"/>
                    <a:pt x="1874" y="737"/>
                  </a:cubicBezTo>
                  <a:cubicBezTo>
                    <a:pt x="1882" y="745"/>
                    <a:pt x="1882" y="745"/>
                    <a:pt x="1882" y="745"/>
                  </a:cubicBezTo>
                  <a:cubicBezTo>
                    <a:pt x="1895" y="745"/>
                    <a:pt x="1895" y="745"/>
                    <a:pt x="1895" y="745"/>
                  </a:cubicBezTo>
                  <a:cubicBezTo>
                    <a:pt x="1903" y="733"/>
                    <a:pt x="1903" y="733"/>
                    <a:pt x="1903" y="733"/>
                  </a:cubicBezTo>
                  <a:cubicBezTo>
                    <a:pt x="1907" y="733"/>
                    <a:pt x="1907" y="733"/>
                    <a:pt x="1907" y="733"/>
                  </a:cubicBezTo>
                  <a:cubicBezTo>
                    <a:pt x="1908" y="733"/>
                    <a:pt x="1908" y="733"/>
                    <a:pt x="1908" y="733"/>
                  </a:cubicBezTo>
                  <a:cubicBezTo>
                    <a:pt x="1903" y="720"/>
                    <a:pt x="1903" y="720"/>
                    <a:pt x="1903" y="720"/>
                  </a:cubicBezTo>
                  <a:cubicBezTo>
                    <a:pt x="1903" y="713"/>
                    <a:pt x="1903" y="713"/>
                    <a:pt x="1903" y="713"/>
                  </a:cubicBezTo>
                  <a:cubicBezTo>
                    <a:pt x="1902" y="714"/>
                    <a:pt x="1902" y="714"/>
                    <a:pt x="1902" y="714"/>
                  </a:cubicBezTo>
                  <a:cubicBezTo>
                    <a:pt x="1902" y="712"/>
                    <a:pt x="1902" y="712"/>
                    <a:pt x="1902" y="712"/>
                  </a:cubicBezTo>
                  <a:cubicBezTo>
                    <a:pt x="1894" y="726"/>
                    <a:pt x="1894" y="726"/>
                    <a:pt x="1894" y="726"/>
                  </a:cubicBezTo>
                  <a:cubicBezTo>
                    <a:pt x="1891" y="723"/>
                    <a:pt x="1891" y="723"/>
                    <a:pt x="1891" y="723"/>
                  </a:cubicBezTo>
                  <a:cubicBezTo>
                    <a:pt x="1891" y="715"/>
                    <a:pt x="1891" y="715"/>
                    <a:pt x="1891" y="715"/>
                  </a:cubicBezTo>
                  <a:cubicBezTo>
                    <a:pt x="1891" y="715"/>
                    <a:pt x="1891" y="715"/>
                    <a:pt x="1891" y="715"/>
                  </a:cubicBezTo>
                  <a:cubicBezTo>
                    <a:pt x="1871" y="715"/>
                    <a:pt x="1871" y="715"/>
                    <a:pt x="1871" y="715"/>
                  </a:cubicBezTo>
                  <a:cubicBezTo>
                    <a:pt x="1870" y="709"/>
                    <a:pt x="1870" y="709"/>
                    <a:pt x="1870" y="709"/>
                  </a:cubicBezTo>
                  <a:cubicBezTo>
                    <a:pt x="1874" y="713"/>
                    <a:pt x="1874" y="713"/>
                    <a:pt x="1874" y="713"/>
                  </a:cubicBezTo>
                  <a:cubicBezTo>
                    <a:pt x="1874" y="713"/>
                    <a:pt x="1874" y="713"/>
                    <a:pt x="1874" y="713"/>
                  </a:cubicBezTo>
                  <a:cubicBezTo>
                    <a:pt x="1879" y="713"/>
                    <a:pt x="1879" y="713"/>
                    <a:pt x="1879" y="713"/>
                  </a:cubicBezTo>
                  <a:cubicBezTo>
                    <a:pt x="1879" y="713"/>
                    <a:pt x="1879" y="713"/>
                    <a:pt x="1879" y="713"/>
                  </a:cubicBezTo>
                  <a:cubicBezTo>
                    <a:pt x="1879" y="713"/>
                    <a:pt x="1879" y="713"/>
                    <a:pt x="1879" y="713"/>
                  </a:cubicBezTo>
                  <a:cubicBezTo>
                    <a:pt x="1887" y="706"/>
                    <a:pt x="1887" y="706"/>
                    <a:pt x="1887" y="706"/>
                  </a:cubicBezTo>
                  <a:cubicBezTo>
                    <a:pt x="1900" y="706"/>
                    <a:pt x="1900" y="706"/>
                    <a:pt x="1900" y="706"/>
                  </a:cubicBezTo>
                  <a:cubicBezTo>
                    <a:pt x="1900" y="705"/>
                    <a:pt x="1900" y="705"/>
                    <a:pt x="1900" y="705"/>
                  </a:cubicBezTo>
                  <a:cubicBezTo>
                    <a:pt x="1900" y="705"/>
                    <a:pt x="1900" y="705"/>
                    <a:pt x="1900" y="705"/>
                  </a:cubicBezTo>
                  <a:cubicBezTo>
                    <a:pt x="1900" y="704"/>
                    <a:pt x="1900" y="704"/>
                    <a:pt x="1900" y="704"/>
                  </a:cubicBezTo>
                  <a:cubicBezTo>
                    <a:pt x="1901" y="704"/>
                    <a:pt x="1901" y="704"/>
                    <a:pt x="1901" y="704"/>
                  </a:cubicBezTo>
                  <a:cubicBezTo>
                    <a:pt x="1901" y="704"/>
                    <a:pt x="1901" y="704"/>
                    <a:pt x="1901" y="704"/>
                  </a:cubicBezTo>
                  <a:cubicBezTo>
                    <a:pt x="1899" y="692"/>
                    <a:pt x="1899" y="692"/>
                    <a:pt x="1899" y="692"/>
                  </a:cubicBezTo>
                  <a:cubicBezTo>
                    <a:pt x="1899" y="692"/>
                    <a:pt x="1899" y="692"/>
                    <a:pt x="1899" y="692"/>
                  </a:cubicBezTo>
                  <a:cubicBezTo>
                    <a:pt x="1896" y="692"/>
                    <a:pt x="1896" y="692"/>
                    <a:pt x="1896" y="692"/>
                  </a:cubicBezTo>
                  <a:cubicBezTo>
                    <a:pt x="1899" y="681"/>
                    <a:pt x="1899" y="681"/>
                    <a:pt x="1899" y="681"/>
                  </a:cubicBezTo>
                  <a:cubicBezTo>
                    <a:pt x="1899" y="668"/>
                    <a:pt x="1899" y="668"/>
                    <a:pt x="1899" y="668"/>
                  </a:cubicBezTo>
                  <a:cubicBezTo>
                    <a:pt x="1899" y="668"/>
                    <a:pt x="1899" y="668"/>
                    <a:pt x="1899" y="668"/>
                  </a:cubicBezTo>
                  <a:cubicBezTo>
                    <a:pt x="1883" y="668"/>
                    <a:pt x="1883" y="668"/>
                    <a:pt x="1883" y="668"/>
                  </a:cubicBezTo>
                  <a:cubicBezTo>
                    <a:pt x="1875" y="664"/>
                    <a:pt x="1875" y="664"/>
                    <a:pt x="1875" y="664"/>
                  </a:cubicBezTo>
                  <a:cubicBezTo>
                    <a:pt x="1875" y="663"/>
                    <a:pt x="1875" y="663"/>
                    <a:pt x="1875" y="663"/>
                  </a:cubicBezTo>
                  <a:cubicBezTo>
                    <a:pt x="1889" y="663"/>
                    <a:pt x="1889" y="663"/>
                    <a:pt x="1889" y="663"/>
                  </a:cubicBezTo>
                  <a:cubicBezTo>
                    <a:pt x="1888" y="662"/>
                    <a:pt x="1888" y="662"/>
                    <a:pt x="1888" y="662"/>
                  </a:cubicBezTo>
                  <a:cubicBezTo>
                    <a:pt x="1889" y="662"/>
                    <a:pt x="1889" y="662"/>
                    <a:pt x="1889" y="662"/>
                  </a:cubicBezTo>
                  <a:cubicBezTo>
                    <a:pt x="1883" y="656"/>
                    <a:pt x="1883" y="656"/>
                    <a:pt x="1883" y="656"/>
                  </a:cubicBezTo>
                  <a:cubicBezTo>
                    <a:pt x="1879" y="656"/>
                    <a:pt x="1879" y="656"/>
                    <a:pt x="1879" y="656"/>
                  </a:cubicBezTo>
                  <a:cubicBezTo>
                    <a:pt x="1879" y="650"/>
                    <a:pt x="1879" y="650"/>
                    <a:pt x="1879" y="650"/>
                  </a:cubicBezTo>
                  <a:cubicBezTo>
                    <a:pt x="1883" y="647"/>
                    <a:pt x="1883" y="647"/>
                    <a:pt x="1883" y="647"/>
                  </a:cubicBezTo>
                  <a:cubicBezTo>
                    <a:pt x="1883" y="647"/>
                    <a:pt x="1883" y="647"/>
                    <a:pt x="1883" y="647"/>
                  </a:cubicBezTo>
                  <a:cubicBezTo>
                    <a:pt x="1883" y="646"/>
                    <a:pt x="1883" y="646"/>
                    <a:pt x="1883" y="646"/>
                  </a:cubicBezTo>
                  <a:cubicBezTo>
                    <a:pt x="1885" y="645"/>
                    <a:pt x="1885" y="645"/>
                    <a:pt x="1885" y="645"/>
                  </a:cubicBezTo>
                  <a:cubicBezTo>
                    <a:pt x="1883" y="645"/>
                    <a:pt x="1883" y="645"/>
                    <a:pt x="1883" y="645"/>
                  </a:cubicBezTo>
                  <a:cubicBezTo>
                    <a:pt x="1883" y="641"/>
                    <a:pt x="1883" y="641"/>
                    <a:pt x="1883" y="641"/>
                  </a:cubicBezTo>
                  <a:cubicBezTo>
                    <a:pt x="1879" y="637"/>
                    <a:pt x="1879" y="637"/>
                    <a:pt x="1879" y="637"/>
                  </a:cubicBezTo>
                  <a:cubicBezTo>
                    <a:pt x="1879" y="630"/>
                    <a:pt x="1879" y="630"/>
                    <a:pt x="1879" y="630"/>
                  </a:cubicBezTo>
                  <a:cubicBezTo>
                    <a:pt x="1879" y="630"/>
                    <a:pt x="1879" y="630"/>
                    <a:pt x="1879" y="630"/>
                  </a:cubicBezTo>
                  <a:cubicBezTo>
                    <a:pt x="1883" y="623"/>
                    <a:pt x="1883" y="623"/>
                    <a:pt x="1883" y="623"/>
                  </a:cubicBezTo>
                  <a:cubicBezTo>
                    <a:pt x="1883" y="622"/>
                    <a:pt x="1883" y="622"/>
                    <a:pt x="1883" y="622"/>
                  </a:cubicBezTo>
                  <a:cubicBezTo>
                    <a:pt x="1883" y="622"/>
                    <a:pt x="1883" y="622"/>
                    <a:pt x="1883" y="622"/>
                  </a:cubicBezTo>
                  <a:cubicBezTo>
                    <a:pt x="1883" y="622"/>
                    <a:pt x="1883" y="622"/>
                    <a:pt x="1883" y="622"/>
                  </a:cubicBezTo>
                  <a:cubicBezTo>
                    <a:pt x="1883" y="618"/>
                    <a:pt x="1883" y="618"/>
                    <a:pt x="1883" y="618"/>
                  </a:cubicBezTo>
                  <a:cubicBezTo>
                    <a:pt x="1883" y="618"/>
                    <a:pt x="1883" y="618"/>
                    <a:pt x="1883" y="618"/>
                  </a:cubicBezTo>
                  <a:cubicBezTo>
                    <a:pt x="1883" y="617"/>
                    <a:pt x="1883" y="617"/>
                    <a:pt x="1883" y="617"/>
                  </a:cubicBezTo>
                  <a:cubicBezTo>
                    <a:pt x="1879" y="613"/>
                    <a:pt x="1879" y="613"/>
                    <a:pt x="1879" y="613"/>
                  </a:cubicBezTo>
                  <a:cubicBezTo>
                    <a:pt x="1868" y="608"/>
                    <a:pt x="1868" y="608"/>
                    <a:pt x="1868" y="608"/>
                  </a:cubicBezTo>
                  <a:cubicBezTo>
                    <a:pt x="1864" y="606"/>
                    <a:pt x="1864" y="606"/>
                    <a:pt x="1864" y="606"/>
                  </a:cubicBezTo>
                  <a:cubicBezTo>
                    <a:pt x="1856" y="602"/>
                    <a:pt x="1856" y="602"/>
                    <a:pt x="1856" y="602"/>
                  </a:cubicBezTo>
                  <a:cubicBezTo>
                    <a:pt x="1856" y="602"/>
                    <a:pt x="1856" y="602"/>
                    <a:pt x="1856" y="602"/>
                  </a:cubicBezTo>
                  <a:cubicBezTo>
                    <a:pt x="1844" y="594"/>
                    <a:pt x="1844" y="594"/>
                    <a:pt x="1844" y="594"/>
                  </a:cubicBezTo>
                  <a:cubicBezTo>
                    <a:pt x="1844" y="593"/>
                    <a:pt x="1844" y="593"/>
                    <a:pt x="1844" y="593"/>
                  </a:cubicBezTo>
                  <a:cubicBezTo>
                    <a:pt x="1847" y="596"/>
                    <a:pt x="1847" y="596"/>
                    <a:pt x="1847" y="596"/>
                  </a:cubicBezTo>
                  <a:cubicBezTo>
                    <a:pt x="1859" y="600"/>
                    <a:pt x="1859" y="600"/>
                    <a:pt x="1859" y="600"/>
                  </a:cubicBezTo>
                  <a:cubicBezTo>
                    <a:pt x="1859" y="600"/>
                    <a:pt x="1859" y="600"/>
                    <a:pt x="1859" y="600"/>
                  </a:cubicBezTo>
                  <a:cubicBezTo>
                    <a:pt x="1862" y="600"/>
                    <a:pt x="1862" y="600"/>
                    <a:pt x="1862" y="600"/>
                  </a:cubicBezTo>
                  <a:cubicBezTo>
                    <a:pt x="1866" y="604"/>
                    <a:pt x="1866" y="604"/>
                    <a:pt x="1866" y="604"/>
                  </a:cubicBezTo>
                  <a:cubicBezTo>
                    <a:pt x="1867" y="604"/>
                    <a:pt x="1867" y="604"/>
                    <a:pt x="1867" y="604"/>
                  </a:cubicBezTo>
                  <a:cubicBezTo>
                    <a:pt x="1870" y="604"/>
                    <a:pt x="1870" y="604"/>
                    <a:pt x="1870" y="604"/>
                  </a:cubicBezTo>
                  <a:cubicBezTo>
                    <a:pt x="1879" y="613"/>
                    <a:pt x="1879" y="613"/>
                    <a:pt x="1879" y="613"/>
                  </a:cubicBezTo>
                  <a:cubicBezTo>
                    <a:pt x="1879" y="613"/>
                    <a:pt x="1879" y="613"/>
                    <a:pt x="1879" y="613"/>
                  </a:cubicBezTo>
                  <a:cubicBezTo>
                    <a:pt x="1879" y="613"/>
                    <a:pt x="1879" y="613"/>
                    <a:pt x="1879" y="613"/>
                  </a:cubicBezTo>
                  <a:cubicBezTo>
                    <a:pt x="1879" y="613"/>
                    <a:pt x="1879" y="613"/>
                    <a:pt x="1879" y="613"/>
                  </a:cubicBezTo>
                  <a:cubicBezTo>
                    <a:pt x="1879" y="598"/>
                    <a:pt x="1879" y="598"/>
                    <a:pt x="1879" y="598"/>
                  </a:cubicBezTo>
                  <a:cubicBezTo>
                    <a:pt x="1874" y="596"/>
                    <a:pt x="1874" y="596"/>
                    <a:pt x="1874" y="596"/>
                  </a:cubicBezTo>
                  <a:cubicBezTo>
                    <a:pt x="1875" y="596"/>
                    <a:pt x="1875" y="596"/>
                    <a:pt x="1875" y="596"/>
                  </a:cubicBezTo>
                  <a:cubicBezTo>
                    <a:pt x="1875" y="596"/>
                    <a:pt x="1875" y="596"/>
                    <a:pt x="1875" y="596"/>
                  </a:cubicBezTo>
                  <a:cubicBezTo>
                    <a:pt x="1875" y="559"/>
                    <a:pt x="1875" y="559"/>
                    <a:pt x="1875" y="559"/>
                  </a:cubicBezTo>
                  <a:cubicBezTo>
                    <a:pt x="1872" y="556"/>
                    <a:pt x="1872" y="556"/>
                    <a:pt x="1872" y="556"/>
                  </a:cubicBezTo>
                  <a:cubicBezTo>
                    <a:pt x="1873" y="556"/>
                    <a:pt x="1873" y="556"/>
                    <a:pt x="1873" y="556"/>
                  </a:cubicBezTo>
                  <a:cubicBezTo>
                    <a:pt x="1879" y="553"/>
                    <a:pt x="1879" y="553"/>
                    <a:pt x="1879" y="553"/>
                  </a:cubicBezTo>
                  <a:cubicBezTo>
                    <a:pt x="1887" y="546"/>
                    <a:pt x="1887" y="546"/>
                    <a:pt x="1887" y="546"/>
                  </a:cubicBezTo>
                  <a:cubicBezTo>
                    <a:pt x="1894" y="538"/>
                    <a:pt x="1894" y="538"/>
                    <a:pt x="1894" y="538"/>
                  </a:cubicBezTo>
                  <a:cubicBezTo>
                    <a:pt x="1897" y="541"/>
                    <a:pt x="1897" y="541"/>
                    <a:pt x="1897" y="541"/>
                  </a:cubicBezTo>
                  <a:cubicBezTo>
                    <a:pt x="1894" y="547"/>
                    <a:pt x="1894" y="547"/>
                    <a:pt x="1894" y="547"/>
                  </a:cubicBezTo>
                  <a:cubicBezTo>
                    <a:pt x="1894" y="547"/>
                    <a:pt x="1894" y="547"/>
                    <a:pt x="1894" y="547"/>
                  </a:cubicBezTo>
                  <a:cubicBezTo>
                    <a:pt x="1890" y="551"/>
                    <a:pt x="1890" y="551"/>
                    <a:pt x="1890" y="551"/>
                  </a:cubicBezTo>
                  <a:cubicBezTo>
                    <a:pt x="1885" y="551"/>
                    <a:pt x="1885" y="551"/>
                    <a:pt x="1885" y="551"/>
                  </a:cubicBezTo>
                  <a:cubicBezTo>
                    <a:pt x="1885" y="551"/>
                    <a:pt x="1885" y="551"/>
                    <a:pt x="1885" y="551"/>
                  </a:cubicBezTo>
                  <a:cubicBezTo>
                    <a:pt x="1885" y="563"/>
                    <a:pt x="1885" y="563"/>
                    <a:pt x="1885" y="563"/>
                  </a:cubicBezTo>
                  <a:cubicBezTo>
                    <a:pt x="1881" y="567"/>
                    <a:pt x="1881" y="567"/>
                    <a:pt x="1881" y="567"/>
                  </a:cubicBezTo>
                  <a:cubicBezTo>
                    <a:pt x="1881" y="573"/>
                    <a:pt x="1881" y="573"/>
                    <a:pt x="1881" y="573"/>
                  </a:cubicBezTo>
                  <a:cubicBezTo>
                    <a:pt x="1881" y="573"/>
                    <a:pt x="1881" y="573"/>
                    <a:pt x="1881" y="573"/>
                  </a:cubicBezTo>
                  <a:cubicBezTo>
                    <a:pt x="1889" y="573"/>
                    <a:pt x="1889" y="573"/>
                    <a:pt x="1889" y="573"/>
                  </a:cubicBezTo>
                  <a:cubicBezTo>
                    <a:pt x="1889" y="582"/>
                    <a:pt x="1889" y="582"/>
                    <a:pt x="1889" y="582"/>
                  </a:cubicBezTo>
                  <a:cubicBezTo>
                    <a:pt x="1886" y="586"/>
                    <a:pt x="1886" y="586"/>
                    <a:pt x="1886" y="586"/>
                  </a:cubicBezTo>
                  <a:cubicBezTo>
                    <a:pt x="1886" y="586"/>
                    <a:pt x="1886" y="586"/>
                    <a:pt x="1886" y="586"/>
                  </a:cubicBezTo>
                  <a:cubicBezTo>
                    <a:pt x="1881" y="591"/>
                    <a:pt x="1881" y="591"/>
                    <a:pt x="1881" y="591"/>
                  </a:cubicBezTo>
                  <a:cubicBezTo>
                    <a:pt x="1885" y="595"/>
                    <a:pt x="1885" y="595"/>
                    <a:pt x="1885" y="595"/>
                  </a:cubicBezTo>
                  <a:cubicBezTo>
                    <a:pt x="1890" y="604"/>
                    <a:pt x="1890" y="604"/>
                    <a:pt x="1890" y="604"/>
                  </a:cubicBezTo>
                  <a:cubicBezTo>
                    <a:pt x="1890" y="604"/>
                    <a:pt x="1890" y="604"/>
                    <a:pt x="1890" y="604"/>
                  </a:cubicBezTo>
                  <a:cubicBezTo>
                    <a:pt x="1898" y="604"/>
                    <a:pt x="1898" y="604"/>
                    <a:pt x="1898" y="604"/>
                  </a:cubicBezTo>
                  <a:cubicBezTo>
                    <a:pt x="1900" y="611"/>
                    <a:pt x="1900" y="611"/>
                    <a:pt x="1900" y="611"/>
                  </a:cubicBezTo>
                  <a:cubicBezTo>
                    <a:pt x="1900" y="619"/>
                    <a:pt x="1900" y="619"/>
                    <a:pt x="1900" y="619"/>
                  </a:cubicBezTo>
                  <a:cubicBezTo>
                    <a:pt x="1901" y="619"/>
                    <a:pt x="1901" y="619"/>
                    <a:pt x="1901" y="619"/>
                  </a:cubicBezTo>
                  <a:cubicBezTo>
                    <a:pt x="1901" y="620"/>
                    <a:pt x="1901" y="620"/>
                    <a:pt x="1901" y="620"/>
                  </a:cubicBezTo>
                  <a:cubicBezTo>
                    <a:pt x="1904" y="620"/>
                    <a:pt x="1904" y="620"/>
                    <a:pt x="1904" y="620"/>
                  </a:cubicBezTo>
                  <a:cubicBezTo>
                    <a:pt x="1904" y="621"/>
                    <a:pt x="1904" y="621"/>
                    <a:pt x="1904" y="621"/>
                  </a:cubicBezTo>
                  <a:cubicBezTo>
                    <a:pt x="1901" y="621"/>
                    <a:pt x="1901" y="621"/>
                    <a:pt x="1901" y="621"/>
                  </a:cubicBezTo>
                  <a:cubicBezTo>
                    <a:pt x="1893" y="642"/>
                    <a:pt x="1893" y="642"/>
                    <a:pt x="1893" y="642"/>
                  </a:cubicBezTo>
                  <a:cubicBezTo>
                    <a:pt x="1893" y="642"/>
                    <a:pt x="1893" y="642"/>
                    <a:pt x="1893" y="642"/>
                  </a:cubicBezTo>
                  <a:cubicBezTo>
                    <a:pt x="1893" y="659"/>
                    <a:pt x="1893" y="659"/>
                    <a:pt x="1893" y="659"/>
                  </a:cubicBezTo>
                  <a:cubicBezTo>
                    <a:pt x="1903" y="659"/>
                    <a:pt x="1903" y="659"/>
                    <a:pt x="1903" y="659"/>
                  </a:cubicBezTo>
                  <a:cubicBezTo>
                    <a:pt x="1903" y="654"/>
                    <a:pt x="1903" y="654"/>
                    <a:pt x="1903" y="654"/>
                  </a:cubicBezTo>
                  <a:cubicBezTo>
                    <a:pt x="1922" y="615"/>
                    <a:pt x="1922" y="615"/>
                    <a:pt x="1922" y="615"/>
                  </a:cubicBezTo>
                  <a:cubicBezTo>
                    <a:pt x="1922" y="609"/>
                    <a:pt x="1922" y="609"/>
                    <a:pt x="1922" y="609"/>
                  </a:cubicBezTo>
                  <a:cubicBezTo>
                    <a:pt x="1922" y="607"/>
                    <a:pt x="1922" y="607"/>
                    <a:pt x="1922" y="607"/>
                  </a:cubicBezTo>
                  <a:cubicBezTo>
                    <a:pt x="1926" y="600"/>
                    <a:pt x="1926" y="600"/>
                    <a:pt x="1926" y="600"/>
                  </a:cubicBezTo>
                  <a:cubicBezTo>
                    <a:pt x="1935" y="591"/>
                    <a:pt x="1935" y="591"/>
                    <a:pt x="1935" y="591"/>
                  </a:cubicBezTo>
                  <a:cubicBezTo>
                    <a:pt x="1934" y="590"/>
                    <a:pt x="1934" y="590"/>
                    <a:pt x="1934" y="590"/>
                  </a:cubicBezTo>
                  <a:cubicBezTo>
                    <a:pt x="1932" y="587"/>
                    <a:pt x="1932" y="587"/>
                    <a:pt x="1932" y="587"/>
                  </a:cubicBezTo>
                  <a:cubicBezTo>
                    <a:pt x="1910" y="544"/>
                    <a:pt x="1910" y="544"/>
                    <a:pt x="1910" y="544"/>
                  </a:cubicBezTo>
                  <a:cubicBezTo>
                    <a:pt x="1910" y="539"/>
                    <a:pt x="1910" y="539"/>
                    <a:pt x="1910" y="539"/>
                  </a:cubicBezTo>
                  <a:cubicBezTo>
                    <a:pt x="1921" y="549"/>
                    <a:pt x="1921" y="549"/>
                    <a:pt x="1921" y="549"/>
                  </a:cubicBezTo>
                  <a:cubicBezTo>
                    <a:pt x="1929" y="557"/>
                    <a:pt x="1929" y="557"/>
                    <a:pt x="1929" y="557"/>
                  </a:cubicBezTo>
                  <a:cubicBezTo>
                    <a:pt x="1929" y="557"/>
                    <a:pt x="1929" y="557"/>
                    <a:pt x="1929" y="557"/>
                  </a:cubicBezTo>
                  <a:cubicBezTo>
                    <a:pt x="1936" y="557"/>
                    <a:pt x="1936" y="557"/>
                    <a:pt x="1936" y="557"/>
                  </a:cubicBezTo>
                  <a:cubicBezTo>
                    <a:pt x="1936" y="571"/>
                    <a:pt x="1936" y="571"/>
                    <a:pt x="1936" y="571"/>
                  </a:cubicBezTo>
                  <a:cubicBezTo>
                    <a:pt x="1936" y="571"/>
                    <a:pt x="1936" y="571"/>
                    <a:pt x="1936" y="571"/>
                  </a:cubicBezTo>
                  <a:cubicBezTo>
                    <a:pt x="1936" y="571"/>
                    <a:pt x="1936" y="571"/>
                    <a:pt x="1936" y="571"/>
                  </a:cubicBezTo>
                  <a:cubicBezTo>
                    <a:pt x="1938" y="568"/>
                    <a:pt x="1938" y="568"/>
                    <a:pt x="1938" y="568"/>
                  </a:cubicBezTo>
                  <a:cubicBezTo>
                    <a:pt x="1957" y="541"/>
                    <a:pt x="1957" y="541"/>
                    <a:pt x="1957" y="541"/>
                  </a:cubicBezTo>
                  <a:cubicBezTo>
                    <a:pt x="1957" y="538"/>
                    <a:pt x="1957" y="538"/>
                    <a:pt x="1957" y="538"/>
                  </a:cubicBezTo>
                  <a:cubicBezTo>
                    <a:pt x="1961" y="538"/>
                    <a:pt x="1961" y="538"/>
                    <a:pt x="1961" y="538"/>
                  </a:cubicBezTo>
                  <a:cubicBezTo>
                    <a:pt x="1965" y="533"/>
                    <a:pt x="1965" y="533"/>
                    <a:pt x="1965" y="533"/>
                  </a:cubicBezTo>
                  <a:cubicBezTo>
                    <a:pt x="1965" y="532"/>
                    <a:pt x="1965" y="532"/>
                    <a:pt x="1965" y="532"/>
                  </a:cubicBezTo>
                  <a:cubicBezTo>
                    <a:pt x="1965" y="532"/>
                    <a:pt x="1965" y="532"/>
                    <a:pt x="1965" y="532"/>
                  </a:cubicBezTo>
                  <a:cubicBezTo>
                    <a:pt x="1965" y="521"/>
                    <a:pt x="1965" y="521"/>
                    <a:pt x="1965" y="521"/>
                  </a:cubicBezTo>
                  <a:cubicBezTo>
                    <a:pt x="1969" y="518"/>
                    <a:pt x="1969" y="518"/>
                    <a:pt x="1969" y="518"/>
                  </a:cubicBezTo>
                  <a:cubicBezTo>
                    <a:pt x="1973" y="518"/>
                    <a:pt x="1973" y="518"/>
                    <a:pt x="1973" y="518"/>
                  </a:cubicBezTo>
                  <a:cubicBezTo>
                    <a:pt x="1973" y="518"/>
                    <a:pt x="1973" y="518"/>
                    <a:pt x="1973" y="518"/>
                  </a:cubicBezTo>
                  <a:cubicBezTo>
                    <a:pt x="1973" y="500"/>
                    <a:pt x="1973" y="500"/>
                    <a:pt x="1973" y="500"/>
                  </a:cubicBezTo>
                  <a:cubicBezTo>
                    <a:pt x="1965" y="492"/>
                    <a:pt x="1965" y="492"/>
                    <a:pt x="1965" y="492"/>
                  </a:cubicBezTo>
                  <a:cubicBezTo>
                    <a:pt x="1965" y="490"/>
                    <a:pt x="1965" y="490"/>
                    <a:pt x="1965" y="490"/>
                  </a:cubicBezTo>
                  <a:cubicBezTo>
                    <a:pt x="1974" y="475"/>
                    <a:pt x="1974" y="475"/>
                    <a:pt x="1974" y="475"/>
                  </a:cubicBezTo>
                  <a:cubicBezTo>
                    <a:pt x="1977" y="471"/>
                    <a:pt x="1977" y="471"/>
                    <a:pt x="1977" y="471"/>
                  </a:cubicBezTo>
                  <a:cubicBezTo>
                    <a:pt x="1981" y="471"/>
                    <a:pt x="1981" y="471"/>
                    <a:pt x="1981" y="471"/>
                  </a:cubicBezTo>
                  <a:cubicBezTo>
                    <a:pt x="1981" y="471"/>
                    <a:pt x="1981" y="471"/>
                    <a:pt x="1981" y="471"/>
                  </a:cubicBezTo>
                  <a:cubicBezTo>
                    <a:pt x="1981" y="471"/>
                    <a:pt x="1981" y="471"/>
                    <a:pt x="1981" y="471"/>
                  </a:cubicBezTo>
                  <a:cubicBezTo>
                    <a:pt x="1985" y="467"/>
                    <a:pt x="1985" y="467"/>
                    <a:pt x="1985" y="467"/>
                  </a:cubicBezTo>
                  <a:cubicBezTo>
                    <a:pt x="2000" y="462"/>
                    <a:pt x="2000" y="462"/>
                    <a:pt x="2000" y="462"/>
                  </a:cubicBezTo>
                  <a:cubicBezTo>
                    <a:pt x="2007" y="460"/>
                    <a:pt x="2007" y="460"/>
                    <a:pt x="2007" y="460"/>
                  </a:cubicBezTo>
                  <a:cubicBezTo>
                    <a:pt x="2016" y="452"/>
                    <a:pt x="2016" y="452"/>
                    <a:pt x="2016" y="452"/>
                  </a:cubicBezTo>
                  <a:cubicBezTo>
                    <a:pt x="2027" y="456"/>
                    <a:pt x="2027" y="456"/>
                    <a:pt x="2027" y="456"/>
                  </a:cubicBezTo>
                  <a:cubicBezTo>
                    <a:pt x="2034" y="455"/>
                    <a:pt x="2034" y="455"/>
                    <a:pt x="2034" y="455"/>
                  </a:cubicBezTo>
                  <a:cubicBezTo>
                    <a:pt x="2034" y="458"/>
                    <a:pt x="2034" y="458"/>
                    <a:pt x="2034" y="458"/>
                  </a:cubicBezTo>
                  <a:cubicBezTo>
                    <a:pt x="2036" y="458"/>
                    <a:pt x="2036" y="458"/>
                    <a:pt x="2036" y="458"/>
                  </a:cubicBezTo>
                  <a:cubicBezTo>
                    <a:pt x="2037" y="457"/>
                    <a:pt x="2037" y="457"/>
                    <a:pt x="2037" y="457"/>
                  </a:cubicBezTo>
                  <a:cubicBezTo>
                    <a:pt x="2038" y="454"/>
                    <a:pt x="2038" y="454"/>
                    <a:pt x="2038" y="454"/>
                  </a:cubicBezTo>
                  <a:cubicBezTo>
                    <a:pt x="2037" y="454"/>
                    <a:pt x="2037" y="454"/>
                    <a:pt x="2037" y="454"/>
                  </a:cubicBezTo>
                  <a:cubicBezTo>
                    <a:pt x="2055" y="451"/>
                    <a:pt x="2055" y="451"/>
                    <a:pt x="2055" y="451"/>
                  </a:cubicBezTo>
                  <a:cubicBezTo>
                    <a:pt x="2056" y="450"/>
                    <a:pt x="2056" y="450"/>
                    <a:pt x="2056" y="450"/>
                  </a:cubicBezTo>
                  <a:cubicBezTo>
                    <a:pt x="2057" y="450"/>
                    <a:pt x="2057" y="450"/>
                    <a:pt x="2057" y="450"/>
                  </a:cubicBezTo>
                  <a:cubicBezTo>
                    <a:pt x="2057" y="450"/>
                    <a:pt x="2057" y="450"/>
                    <a:pt x="2057" y="450"/>
                  </a:cubicBezTo>
                  <a:cubicBezTo>
                    <a:pt x="2071" y="448"/>
                    <a:pt x="2071" y="448"/>
                    <a:pt x="2071" y="448"/>
                  </a:cubicBezTo>
                  <a:cubicBezTo>
                    <a:pt x="2074" y="444"/>
                    <a:pt x="2074" y="444"/>
                    <a:pt x="2074" y="444"/>
                  </a:cubicBezTo>
                  <a:cubicBezTo>
                    <a:pt x="2074" y="444"/>
                    <a:pt x="2074" y="444"/>
                    <a:pt x="2074" y="444"/>
                  </a:cubicBezTo>
                  <a:cubicBezTo>
                    <a:pt x="2074" y="443"/>
                    <a:pt x="2074" y="443"/>
                    <a:pt x="2074" y="443"/>
                  </a:cubicBezTo>
                  <a:cubicBezTo>
                    <a:pt x="2074" y="443"/>
                    <a:pt x="2074" y="443"/>
                    <a:pt x="2074" y="443"/>
                  </a:cubicBezTo>
                  <a:cubicBezTo>
                    <a:pt x="2078" y="431"/>
                    <a:pt x="2078" y="431"/>
                    <a:pt x="2078" y="431"/>
                  </a:cubicBezTo>
                  <a:cubicBezTo>
                    <a:pt x="2078" y="431"/>
                    <a:pt x="2078" y="431"/>
                    <a:pt x="2078" y="431"/>
                  </a:cubicBezTo>
                  <a:cubicBezTo>
                    <a:pt x="2078" y="429"/>
                    <a:pt x="2078" y="429"/>
                    <a:pt x="2078" y="429"/>
                  </a:cubicBezTo>
                  <a:cubicBezTo>
                    <a:pt x="2079" y="430"/>
                    <a:pt x="2079" y="430"/>
                    <a:pt x="2079" y="430"/>
                  </a:cubicBezTo>
                  <a:cubicBezTo>
                    <a:pt x="2080" y="431"/>
                    <a:pt x="2080" y="431"/>
                    <a:pt x="2080" y="431"/>
                  </a:cubicBezTo>
                  <a:cubicBezTo>
                    <a:pt x="2080" y="440"/>
                    <a:pt x="2080" y="440"/>
                    <a:pt x="2080" y="440"/>
                  </a:cubicBezTo>
                  <a:cubicBezTo>
                    <a:pt x="2080" y="440"/>
                    <a:pt x="2080" y="440"/>
                    <a:pt x="2080" y="440"/>
                  </a:cubicBezTo>
                  <a:cubicBezTo>
                    <a:pt x="2086" y="440"/>
                    <a:pt x="2086" y="440"/>
                    <a:pt x="2086" y="440"/>
                  </a:cubicBezTo>
                  <a:cubicBezTo>
                    <a:pt x="2086" y="440"/>
                    <a:pt x="2086" y="440"/>
                    <a:pt x="2086" y="440"/>
                  </a:cubicBezTo>
                  <a:cubicBezTo>
                    <a:pt x="2090" y="436"/>
                    <a:pt x="2090" y="436"/>
                    <a:pt x="2090" y="436"/>
                  </a:cubicBezTo>
                  <a:cubicBezTo>
                    <a:pt x="2101" y="432"/>
                    <a:pt x="2101" y="432"/>
                    <a:pt x="2101" y="432"/>
                  </a:cubicBezTo>
                  <a:cubicBezTo>
                    <a:pt x="2103" y="432"/>
                    <a:pt x="2103" y="432"/>
                    <a:pt x="2103" y="432"/>
                  </a:cubicBezTo>
                  <a:cubicBezTo>
                    <a:pt x="2103" y="436"/>
                    <a:pt x="2103" y="436"/>
                    <a:pt x="2103" y="436"/>
                  </a:cubicBezTo>
                  <a:cubicBezTo>
                    <a:pt x="2104" y="436"/>
                    <a:pt x="2104" y="436"/>
                    <a:pt x="2104" y="436"/>
                  </a:cubicBezTo>
                  <a:cubicBezTo>
                    <a:pt x="2120" y="436"/>
                    <a:pt x="2120" y="436"/>
                    <a:pt x="2120" y="436"/>
                  </a:cubicBezTo>
                  <a:cubicBezTo>
                    <a:pt x="2120" y="436"/>
                    <a:pt x="2120" y="436"/>
                    <a:pt x="2120" y="436"/>
                  </a:cubicBezTo>
                  <a:cubicBezTo>
                    <a:pt x="2129" y="432"/>
                    <a:pt x="2129" y="432"/>
                    <a:pt x="2129" y="432"/>
                  </a:cubicBezTo>
                  <a:cubicBezTo>
                    <a:pt x="2133" y="427"/>
                    <a:pt x="2133" y="427"/>
                    <a:pt x="2133" y="427"/>
                  </a:cubicBezTo>
                  <a:cubicBezTo>
                    <a:pt x="2133" y="427"/>
                    <a:pt x="2133" y="427"/>
                    <a:pt x="2133" y="427"/>
                  </a:cubicBezTo>
                  <a:cubicBezTo>
                    <a:pt x="2133" y="427"/>
                    <a:pt x="2133" y="427"/>
                    <a:pt x="2133" y="427"/>
                  </a:cubicBezTo>
                  <a:cubicBezTo>
                    <a:pt x="2133" y="427"/>
                    <a:pt x="2133" y="427"/>
                    <a:pt x="2133" y="427"/>
                  </a:cubicBezTo>
                  <a:cubicBezTo>
                    <a:pt x="2129" y="415"/>
                    <a:pt x="2129" y="415"/>
                    <a:pt x="2129" y="415"/>
                  </a:cubicBezTo>
                  <a:cubicBezTo>
                    <a:pt x="2127" y="415"/>
                    <a:pt x="2127" y="415"/>
                    <a:pt x="2127" y="415"/>
                  </a:cubicBezTo>
                  <a:cubicBezTo>
                    <a:pt x="2127" y="416"/>
                    <a:pt x="2127" y="416"/>
                    <a:pt x="2127" y="416"/>
                  </a:cubicBezTo>
                  <a:cubicBezTo>
                    <a:pt x="2127" y="416"/>
                    <a:pt x="2127" y="416"/>
                    <a:pt x="2127" y="416"/>
                  </a:cubicBezTo>
                  <a:cubicBezTo>
                    <a:pt x="2127" y="426"/>
                    <a:pt x="2127" y="426"/>
                    <a:pt x="2127" y="426"/>
                  </a:cubicBezTo>
                  <a:cubicBezTo>
                    <a:pt x="2121" y="426"/>
                    <a:pt x="2121" y="426"/>
                    <a:pt x="2121" y="426"/>
                  </a:cubicBezTo>
                  <a:cubicBezTo>
                    <a:pt x="2121" y="426"/>
                    <a:pt x="2121" y="426"/>
                    <a:pt x="2121" y="426"/>
                  </a:cubicBezTo>
                  <a:cubicBezTo>
                    <a:pt x="2121" y="426"/>
                    <a:pt x="2121" y="426"/>
                    <a:pt x="2121" y="426"/>
                  </a:cubicBezTo>
                  <a:cubicBezTo>
                    <a:pt x="2110" y="422"/>
                    <a:pt x="2110" y="422"/>
                    <a:pt x="2110" y="422"/>
                  </a:cubicBezTo>
                  <a:cubicBezTo>
                    <a:pt x="2106" y="415"/>
                    <a:pt x="2106" y="415"/>
                    <a:pt x="2106" y="415"/>
                  </a:cubicBezTo>
                  <a:cubicBezTo>
                    <a:pt x="2105" y="414"/>
                    <a:pt x="2105" y="414"/>
                    <a:pt x="2105" y="414"/>
                  </a:cubicBezTo>
                  <a:cubicBezTo>
                    <a:pt x="2102" y="411"/>
                    <a:pt x="2102" y="411"/>
                    <a:pt x="2102" y="411"/>
                  </a:cubicBezTo>
                  <a:cubicBezTo>
                    <a:pt x="2102" y="407"/>
                    <a:pt x="2102" y="407"/>
                    <a:pt x="2102" y="407"/>
                  </a:cubicBezTo>
                  <a:cubicBezTo>
                    <a:pt x="2098" y="403"/>
                    <a:pt x="2098" y="403"/>
                    <a:pt x="2098" y="403"/>
                  </a:cubicBezTo>
                  <a:cubicBezTo>
                    <a:pt x="2090" y="399"/>
                    <a:pt x="2090" y="399"/>
                    <a:pt x="2090" y="399"/>
                  </a:cubicBezTo>
                  <a:cubicBezTo>
                    <a:pt x="2090" y="393"/>
                    <a:pt x="2090" y="393"/>
                    <a:pt x="2090" y="393"/>
                  </a:cubicBezTo>
                  <a:cubicBezTo>
                    <a:pt x="2094" y="393"/>
                    <a:pt x="2094" y="393"/>
                    <a:pt x="2094" y="393"/>
                  </a:cubicBezTo>
                  <a:cubicBezTo>
                    <a:pt x="2094" y="393"/>
                    <a:pt x="2094" y="393"/>
                    <a:pt x="2094" y="393"/>
                  </a:cubicBezTo>
                  <a:cubicBezTo>
                    <a:pt x="2094" y="392"/>
                    <a:pt x="2094" y="392"/>
                    <a:pt x="2094" y="392"/>
                  </a:cubicBezTo>
                  <a:cubicBezTo>
                    <a:pt x="2098" y="386"/>
                    <a:pt x="2098" y="386"/>
                    <a:pt x="2098" y="386"/>
                  </a:cubicBezTo>
                  <a:cubicBezTo>
                    <a:pt x="2103" y="386"/>
                    <a:pt x="2103" y="386"/>
                    <a:pt x="2103" y="386"/>
                  </a:cubicBezTo>
                  <a:cubicBezTo>
                    <a:pt x="2102" y="385"/>
                    <a:pt x="2102" y="385"/>
                    <a:pt x="2102" y="385"/>
                  </a:cubicBezTo>
                  <a:cubicBezTo>
                    <a:pt x="2103" y="385"/>
                    <a:pt x="2103" y="385"/>
                    <a:pt x="2103" y="385"/>
                  </a:cubicBezTo>
                  <a:cubicBezTo>
                    <a:pt x="2094" y="369"/>
                    <a:pt x="2094" y="369"/>
                    <a:pt x="2094" y="369"/>
                  </a:cubicBezTo>
                  <a:cubicBezTo>
                    <a:pt x="2095" y="365"/>
                    <a:pt x="2095" y="365"/>
                    <a:pt x="2095" y="365"/>
                  </a:cubicBezTo>
                  <a:cubicBezTo>
                    <a:pt x="2096" y="363"/>
                    <a:pt x="2096" y="363"/>
                    <a:pt x="2096" y="363"/>
                  </a:cubicBezTo>
                  <a:cubicBezTo>
                    <a:pt x="2096" y="363"/>
                    <a:pt x="2096" y="363"/>
                    <a:pt x="2096" y="363"/>
                  </a:cubicBezTo>
                  <a:cubicBezTo>
                    <a:pt x="2096" y="363"/>
                    <a:pt x="2096" y="363"/>
                    <a:pt x="2096" y="363"/>
                  </a:cubicBezTo>
                  <a:cubicBezTo>
                    <a:pt x="2097" y="361"/>
                    <a:pt x="2097" y="361"/>
                    <a:pt x="2097" y="361"/>
                  </a:cubicBezTo>
                  <a:cubicBezTo>
                    <a:pt x="2098" y="357"/>
                    <a:pt x="2098" y="357"/>
                    <a:pt x="2098" y="357"/>
                  </a:cubicBezTo>
                  <a:cubicBezTo>
                    <a:pt x="2106" y="349"/>
                    <a:pt x="2106" y="349"/>
                    <a:pt x="2106" y="349"/>
                  </a:cubicBezTo>
                  <a:cubicBezTo>
                    <a:pt x="2108" y="346"/>
                    <a:pt x="2108" y="346"/>
                    <a:pt x="2108" y="346"/>
                  </a:cubicBezTo>
                  <a:cubicBezTo>
                    <a:pt x="2108" y="346"/>
                    <a:pt x="2108" y="346"/>
                    <a:pt x="2108" y="346"/>
                  </a:cubicBezTo>
                  <a:cubicBezTo>
                    <a:pt x="2109" y="346"/>
                    <a:pt x="2109" y="346"/>
                    <a:pt x="2109" y="346"/>
                  </a:cubicBezTo>
                  <a:cubicBezTo>
                    <a:pt x="2109" y="345"/>
                    <a:pt x="2109" y="345"/>
                    <a:pt x="2109" y="345"/>
                  </a:cubicBezTo>
                  <a:cubicBezTo>
                    <a:pt x="2109" y="345"/>
                    <a:pt x="2109" y="345"/>
                    <a:pt x="2109" y="345"/>
                  </a:cubicBezTo>
                  <a:cubicBezTo>
                    <a:pt x="2109" y="345"/>
                    <a:pt x="2109" y="345"/>
                    <a:pt x="2109" y="345"/>
                  </a:cubicBezTo>
                  <a:cubicBezTo>
                    <a:pt x="2110" y="345"/>
                    <a:pt x="2110" y="345"/>
                    <a:pt x="2110" y="345"/>
                  </a:cubicBezTo>
                  <a:cubicBezTo>
                    <a:pt x="2110" y="345"/>
                    <a:pt x="2110" y="345"/>
                    <a:pt x="2110" y="345"/>
                  </a:cubicBezTo>
                  <a:cubicBezTo>
                    <a:pt x="2117" y="334"/>
                    <a:pt x="2117" y="334"/>
                    <a:pt x="2117" y="334"/>
                  </a:cubicBezTo>
                  <a:cubicBezTo>
                    <a:pt x="2121" y="326"/>
                    <a:pt x="2121" y="326"/>
                    <a:pt x="2121" y="326"/>
                  </a:cubicBezTo>
                  <a:cubicBezTo>
                    <a:pt x="2121" y="326"/>
                    <a:pt x="2121" y="326"/>
                    <a:pt x="2121" y="326"/>
                  </a:cubicBezTo>
                  <a:cubicBezTo>
                    <a:pt x="2125" y="319"/>
                    <a:pt x="2125" y="319"/>
                    <a:pt x="2125" y="319"/>
                  </a:cubicBezTo>
                  <a:cubicBezTo>
                    <a:pt x="2132" y="319"/>
                    <a:pt x="2132" y="319"/>
                    <a:pt x="2132" y="319"/>
                  </a:cubicBezTo>
                  <a:cubicBezTo>
                    <a:pt x="2136" y="323"/>
                    <a:pt x="2136" y="323"/>
                    <a:pt x="2136" y="323"/>
                  </a:cubicBezTo>
                  <a:cubicBezTo>
                    <a:pt x="2136" y="323"/>
                    <a:pt x="2136" y="323"/>
                    <a:pt x="2136" y="323"/>
                  </a:cubicBezTo>
                  <a:cubicBezTo>
                    <a:pt x="2141" y="318"/>
                    <a:pt x="2141" y="318"/>
                    <a:pt x="2141" y="318"/>
                  </a:cubicBezTo>
                  <a:cubicBezTo>
                    <a:pt x="2141" y="315"/>
                    <a:pt x="2141" y="315"/>
                    <a:pt x="2141" y="315"/>
                  </a:cubicBezTo>
                  <a:cubicBezTo>
                    <a:pt x="2142" y="315"/>
                    <a:pt x="2142" y="315"/>
                    <a:pt x="2142" y="315"/>
                  </a:cubicBezTo>
                  <a:cubicBezTo>
                    <a:pt x="2142" y="319"/>
                    <a:pt x="2142" y="319"/>
                    <a:pt x="2142" y="319"/>
                  </a:cubicBezTo>
                  <a:cubicBezTo>
                    <a:pt x="2143" y="319"/>
                    <a:pt x="2143" y="319"/>
                    <a:pt x="2143" y="319"/>
                  </a:cubicBezTo>
                  <a:cubicBezTo>
                    <a:pt x="2148" y="319"/>
                    <a:pt x="2148" y="319"/>
                    <a:pt x="2148" y="319"/>
                  </a:cubicBezTo>
                  <a:cubicBezTo>
                    <a:pt x="2149" y="319"/>
                    <a:pt x="2149" y="319"/>
                    <a:pt x="2149" y="319"/>
                  </a:cubicBezTo>
                  <a:cubicBezTo>
                    <a:pt x="2152" y="315"/>
                    <a:pt x="2152" y="315"/>
                    <a:pt x="2152" y="315"/>
                  </a:cubicBezTo>
                  <a:cubicBezTo>
                    <a:pt x="2152" y="314"/>
                    <a:pt x="2152" y="314"/>
                    <a:pt x="2152" y="314"/>
                  </a:cubicBezTo>
                  <a:cubicBezTo>
                    <a:pt x="2152" y="310"/>
                    <a:pt x="2152" y="310"/>
                    <a:pt x="2152" y="310"/>
                  </a:cubicBezTo>
                  <a:cubicBezTo>
                    <a:pt x="2155" y="307"/>
                    <a:pt x="2155" y="307"/>
                    <a:pt x="2155" y="307"/>
                  </a:cubicBezTo>
                  <a:cubicBezTo>
                    <a:pt x="2159" y="312"/>
                    <a:pt x="2159" y="312"/>
                    <a:pt x="2159" y="312"/>
                  </a:cubicBezTo>
                  <a:cubicBezTo>
                    <a:pt x="2159" y="312"/>
                    <a:pt x="2159" y="312"/>
                    <a:pt x="2159" y="312"/>
                  </a:cubicBezTo>
                  <a:cubicBezTo>
                    <a:pt x="2160" y="312"/>
                    <a:pt x="2160" y="312"/>
                    <a:pt x="2160" y="312"/>
                  </a:cubicBezTo>
                  <a:cubicBezTo>
                    <a:pt x="2160" y="310"/>
                    <a:pt x="2160" y="310"/>
                    <a:pt x="2160" y="310"/>
                  </a:cubicBezTo>
                  <a:cubicBezTo>
                    <a:pt x="2164" y="303"/>
                    <a:pt x="2164" y="303"/>
                    <a:pt x="2164" y="303"/>
                  </a:cubicBezTo>
                  <a:cubicBezTo>
                    <a:pt x="2164" y="299"/>
                    <a:pt x="2164" y="299"/>
                    <a:pt x="2164" y="299"/>
                  </a:cubicBezTo>
                  <a:cubicBezTo>
                    <a:pt x="2168" y="291"/>
                    <a:pt x="2168" y="291"/>
                    <a:pt x="2168" y="291"/>
                  </a:cubicBezTo>
                  <a:cubicBezTo>
                    <a:pt x="2168" y="291"/>
                    <a:pt x="2168" y="291"/>
                    <a:pt x="2168" y="291"/>
                  </a:cubicBezTo>
                  <a:cubicBezTo>
                    <a:pt x="2168" y="291"/>
                    <a:pt x="2168" y="291"/>
                    <a:pt x="2168" y="291"/>
                  </a:cubicBezTo>
                  <a:cubicBezTo>
                    <a:pt x="2168" y="291"/>
                    <a:pt x="2168" y="291"/>
                    <a:pt x="2168" y="291"/>
                  </a:cubicBezTo>
                  <a:cubicBezTo>
                    <a:pt x="2168" y="288"/>
                    <a:pt x="2168" y="288"/>
                    <a:pt x="2168" y="288"/>
                  </a:cubicBezTo>
                  <a:cubicBezTo>
                    <a:pt x="2168" y="287"/>
                    <a:pt x="2168" y="287"/>
                    <a:pt x="2168" y="287"/>
                  </a:cubicBezTo>
                  <a:cubicBezTo>
                    <a:pt x="2172" y="284"/>
                    <a:pt x="2172" y="284"/>
                    <a:pt x="2172" y="284"/>
                  </a:cubicBezTo>
                  <a:cubicBezTo>
                    <a:pt x="2175" y="284"/>
                    <a:pt x="2175" y="284"/>
                    <a:pt x="2175" y="284"/>
                  </a:cubicBezTo>
                  <a:cubicBezTo>
                    <a:pt x="2178" y="287"/>
                    <a:pt x="2178" y="287"/>
                    <a:pt x="2178" y="287"/>
                  </a:cubicBezTo>
                  <a:cubicBezTo>
                    <a:pt x="2178" y="292"/>
                    <a:pt x="2178" y="292"/>
                    <a:pt x="2178" y="292"/>
                  </a:cubicBezTo>
                  <a:cubicBezTo>
                    <a:pt x="2178" y="292"/>
                    <a:pt x="2178" y="292"/>
                    <a:pt x="2178" y="292"/>
                  </a:cubicBezTo>
                  <a:cubicBezTo>
                    <a:pt x="2186" y="292"/>
                    <a:pt x="2186" y="292"/>
                    <a:pt x="2186" y="292"/>
                  </a:cubicBezTo>
                  <a:cubicBezTo>
                    <a:pt x="2189" y="295"/>
                    <a:pt x="2189" y="295"/>
                    <a:pt x="2189" y="295"/>
                  </a:cubicBezTo>
                  <a:cubicBezTo>
                    <a:pt x="2191" y="296"/>
                    <a:pt x="2191" y="296"/>
                    <a:pt x="2191" y="296"/>
                  </a:cubicBezTo>
                  <a:cubicBezTo>
                    <a:pt x="2195" y="296"/>
                    <a:pt x="2195" y="296"/>
                    <a:pt x="2195" y="296"/>
                  </a:cubicBezTo>
                  <a:cubicBezTo>
                    <a:pt x="2199" y="292"/>
                    <a:pt x="2199" y="292"/>
                    <a:pt x="2199" y="292"/>
                  </a:cubicBezTo>
                  <a:cubicBezTo>
                    <a:pt x="2199" y="292"/>
                    <a:pt x="2199" y="292"/>
                    <a:pt x="2199" y="292"/>
                  </a:cubicBezTo>
                  <a:cubicBezTo>
                    <a:pt x="2203" y="288"/>
                    <a:pt x="2203" y="288"/>
                    <a:pt x="2203" y="288"/>
                  </a:cubicBezTo>
                  <a:cubicBezTo>
                    <a:pt x="2207" y="288"/>
                    <a:pt x="2207" y="288"/>
                    <a:pt x="2207" y="288"/>
                  </a:cubicBezTo>
                  <a:cubicBezTo>
                    <a:pt x="2207" y="288"/>
                    <a:pt x="2207" y="288"/>
                    <a:pt x="2207" y="288"/>
                  </a:cubicBezTo>
                  <a:cubicBezTo>
                    <a:pt x="2215" y="280"/>
                    <a:pt x="2215" y="280"/>
                    <a:pt x="2215" y="280"/>
                  </a:cubicBezTo>
                  <a:cubicBezTo>
                    <a:pt x="2226" y="280"/>
                    <a:pt x="2226" y="280"/>
                    <a:pt x="2226" y="280"/>
                  </a:cubicBezTo>
                  <a:cubicBezTo>
                    <a:pt x="2227" y="280"/>
                    <a:pt x="2227" y="280"/>
                    <a:pt x="2227" y="280"/>
                  </a:cubicBezTo>
                  <a:cubicBezTo>
                    <a:pt x="2227" y="276"/>
                    <a:pt x="2227" y="276"/>
                    <a:pt x="2227" y="276"/>
                  </a:cubicBezTo>
                  <a:cubicBezTo>
                    <a:pt x="2234" y="276"/>
                    <a:pt x="2234" y="276"/>
                    <a:pt x="2234" y="276"/>
                  </a:cubicBezTo>
                  <a:cubicBezTo>
                    <a:pt x="2234" y="276"/>
                    <a:pt x="2234" y="276"/>
                    <a:pt x="2234" y="276"/>
                  </a:cubicBezTo>
                  <a:cubicBezTo>
                    <a:pt x="2234" y="272"/>
                    <a:pt x="2234" y="272"/>
                    <a:pt x="2234" y="272"/>
                  </a:cubicBezTo>
                  <a:cubicBezTo>
                    <a:pt x="2242" y="272"/>
                    <a:pt x="2242" y="272"/>
                    <a:pt x="2242" y="272"/>
                  </a:cubicBezTo>
                  <a:cubicBezTo>
                    <a:pt x="2242" y="272"/>
                    <a:pt x="2242" y="272"/>
                    <a:pt x="2242" y="272"/>
                  </a:cubicBezTo>
                  <a:cubicBezTo>
                    <a:pt x="2246" y="267"/>
                    <a:pt x="2246" y="267"/>
                    <a:pt x="2246" y="267"/>
                  </a:cubicBezTo>
                  <a:cubicBezTo>
                    <a:pt x="2246" y="262"/>
                    <a:pt x="2246" y="262"/>
                    <a:pt x="2246" y="262"/>
                  </a:cubicBezTo>
                  <a:lnTo>
                    <a:pt x="2242" y="262"/>
                  </a:lnTo>
                  <a:close/>
                  <a:moveTo>
                    <a:pt x="1164" y="1012"/>
                  </a:moveTo>
                  <a:cubicBezTo>
                    <a:pt x="1163" y="1010"/>
                    <a:pt x="1163" y="1010"/>
                    <a:pt x="1163" y="1010"/>
                  </a:cubicBezTo>
                  <a:cubicBezTo>
                    <a:pt x="1167" y="1010"/>
                    <a:pt x="1167" y="1010"/>
                    <a:pt x="1167" y="1010"/>
                  </a:cubicBezTo>
                  <a:lnTo>
                    <a:pt x="1164" y="1012"/>
                  </a:lnTo>
                  <a:close/>
                  <a:moveTo>
                    <a:pt x="2007" y="257"/>
                  </a:moveTo>
                  <a:cubicBezTo>
                    <a:pt x="2066" y="257"/>
                    <a:pt x="2066" y="257"/>
                    <a:pt x="2066" y="257"/>
                  </a:cubicBezTo>
                  <a:cubicBezTo>
                    <a:pt x="2066" y="266"/>
                    <a:pt x="2066" y="266"/>
                    <a:pt x="2066" y="266"/>
                  </a:cubicBezTo>
                  <a:cubicBezTo>
                    <a:pt x="2066" y="267"/>
                    <a:pt x="2063" y="269"/>
                    <a:pt x="2061" y="271"/>
                  </a:cubicBezTo>
                  <a:cubicBezTo>
                    <a:pt x="2059" y="271"/>
                    <a:pt x="2059" y="271"/>
                    <a:pt x="2059" y="271"/>
                  </a:cubicBezTo>
                  <a:cubicBezTo>
                    <a:pt x="2059" y="271"/>
                    <a:pt x="2059" y="271"/>
                    <a:pt x="2059" y="271"/>
                  </a:cubicBezTo>
                  <a:cubicBezTo>
                    <a:pt x="2059" y="278"/>
                    <a:pt x="2059" y="278"/>
                    <a:pt x="2059" y="278"/>
                  </a:cubicBezTo>
                  <a:cubicBezTo>
                    <a:pt x="2054" y="283"/>
                    <a:pt x="2054" y="283"/>
                    <a:pt x="2054" y="283"/>
                  </a:cubicBezTo>
                  <a:cubicBezTo>
                    <a:pt x="2054" y="283"/>
                    <a:pt x="2054" y="283"/>
                    <a:pt x="2054" y="283"/>
                  </a:cubicBezTo>
                  <a:cubicBezTo>
                    <a:pt x="2054" y="284"/>
                    <a:pt x="2054" y="284"/>
                    <a:pt x="2054" y="284"/>
                  </a:cubicBezTo>
                  <a:cubicBezTo>
                    <a:pt x="2054" y="284"/>
                    <a:pt x="2054" y="284"/>
                    <a:pt x="2054" y="284"/>
                  </a:cubicBezTo>
                  <a:cubicBezTo>
                    <a:pt x="2054" y="285"/>
                    <a:pt x="2054" y="285"/>
                    <a:pt x="2054" y="285"/>
                  </a:cubicBezTo>
                  <a:cubicBezTo>
                    <a:pt x="2054" y="286"/>
                    <a:pt x="2053" y="288"/>
                    <a:pt x="2050" y="291"/>
                  </a:cubicBezTo>
                  <a:cubicBezTo>
                    <a:pt x="2047" y="293"/>
                    <a:pt x="2047" y="295"/>
                    <a:pt x="2047" y="296"/>
                  </a:cubicBezTo>
                  <a:cubicBezTo>
                    <a:pt x="2047" y="297"/>
                    <a:pt x="2048" y="298"/>
                    <a:pt x="2049" y="298"/>
                  </a:cubicBezTo>
                  <a:cubicBezTo>
                    <a:pt x="2043" y="307"/>
                    <a:pt x="2043" y="307"/>
                    <a:pt x="2043" y="307"/>
                  </a:cubicBezTo>
                  <a:cubicBezTo>
                    <a:pt x="2043" y="309"/>
                    <a:pt x="2043" y="309"/>
                    <a:pt x="2043" y="309"/>
                  </a:cubicBezTo>
                  <a:cubicBezTo>
                    <a:pt x="2043" y="309"/>
                    <a:pt x="2043" y="312"/>
                    <a:pt x="2039" y="316"/>
                  </a:cubicBezTo>
                  <a:cubicBezTo>
                    <a:pt x="2036" y="318"/>
                    <a:pt x="2035" y="319"/>
                    <a:pt x="2035" y="321"/>
                  </a:cubicBezTo>
                  <a:cubicBezTo>
                    <a:pt x="2035" y="322"/>
                    <a:pt x="2035" y="322"/>
                    <a:pt x="2035" y="322"/>
                  </a:cubicBezTo>
                  <a:cubicBezTo>
                    <a:pt x="2035" y="322"/>
                    <a:pt x="2035" y="322"/>
                    <a:pt x="2035" y="322"/>
                  </a:cubicBezTo>
                  <a:cubicBezTo>
                    <a:pt x="2036" y="322"/>
                    <a:pt x="2036" y="322"/>
                    <a:pt x="2036" y="322"/>
                  </a:cubicBezTo>
                  <a:cubicBezTo>
                    <a:pt x="2037" y="323"/>
                    <a:pt x="2038" y="323"/>
                    <a:pt x="2038" y="323"/>
                  </a:cubicBezTo>
                  <a:cubicBezTo>
                    <a:pt x="2038" y="339"/>
                    <a:pt x="2038" y="339"/>
                    <a:pt x="2038" y="339"/>
                  </a:cubicBezTo>
                  <a:cubicBezTo>
                    <a:pt x="2037" y="340"/>
                    <a:pt x="2037" y="341"/>
                    <a:pt x="2037" y="344"/>
                  </a:cubicBezTo>
                  <a:cubicBezTo>
                    <a:pt x="2037" y="344"/>
                    <a:pt x="2037" y="346"/>
                    <a:pt x="2036" y="346"/>
                  </a:cubicBezTo>
                  <a:cubicBezTo>
                    <a:pt x="2036" y="347"/>
                    <a:pt x="2036" y="347"/>
                    <a:pt x="2036" y="347"/>
                  </a:cubicBezTo>
                  <a:cubicBezTo>
                    <a:pt x="2035" y="347"/>
                    <a:pt x="2035" y="347"/>
                    <a:pt x="2035" y="347"/>
                  </a:cubicBezTo>
                  <a:cubicBezTo>
                    <a:pt x="2035" y="349"/>
                    <a:pt x="2035" y="349"/>
                    <a:pt x="2035" y="349"/>
                  </a:cubicBezTo>
                  <a:cubicBezTo>
                    <a:pt x="2034" y="352"/>
                    <a:pt x="2032" y="353"/>
                    <a:pt x="2030" y="354"/>
                  </a:cubicBezTo>
                  <a:cubicBezTo>
                    <a:pt x="2030" y="355"/>
                    <a:pt x="2030" y="355"/>
                    <a:pt x="2030" y="355"/>
                  </a:cubicBezTo>
                  <a:cubicBezTo>
                    <a:pt x="2028" y="355"/>
                    <a:pt x="2028" y="355"/>
                    <a:pt x="2028" y="355"/>
                  </a:cubicBezTo>
                  <a:cubicBezTo>
                    <a:pt x="2028" y="355"/>
                    <a:pt x="2028" y="355"/>
                    <a:pt x="2028" y="355"/>
                  </a:cubicBezTo>
                  <a:cubicBezTo>
                    <a:pt x="2028" y="363"/>
                    <a:pt x="2028" y="363"/>
                    <a:pt x="2028" y="363"/>
                  </a:cubicBezTo>
                  <a:cubicBezTo>
                    <a:pt x="2011" y="363"/>
                    <a:pt x="2011" y="363"/>
                    <a:pt x="2011" y="363"/>
                  </a:cubicBezTo>
                  <a:cubicBezTo>
                    <a:pt x="2011" y="362"/>
                    <a:pt x="2011" y="362"/>
                    <a:pt x="2011" y="362"/>
                  </a:cubicBezTo>
                  <a:cubicBezTo>
                    <a:pt x="2012" y="358"/>
                    <a:pt x="2013" y="354"/>
                    <a:pt x="2014" y="352"/>
                  </a:cubicBezTo>
                  <a:cubicBezTo>
                    <a:pt x="2014" y="352"/>
                    <a:pt x="2014" y="352"/>
                    <a:pt x="2014" y="352"/>
                  </a:cubicBezTo>
                  <a:cubicBezTo>
                    <a:pt x="2007" y="341"/>
                    <a:pt x="2007" y="341"/>
                    <a:pt x="2007" y="341"/>
                  </a:cubicBezTo>
                  <a:lnTo>
                    <a:pt x="2007" y="257"/>
                  </a:lnTo>
                  <a:close/>
                  <a:moveTo>
                    <a:pt x="1747" y="535"/>
                  </a:moveTo>
                  <a:cubicBezTo>
                    <a:pt x="1747" y="545"/>
                    <a:pt x="1747" y="545"/>
                    <a:pt x="1747" y="545"/>
                  </a:cubicBezTo>
                  <a:cubicBezTo>
                    <a:pt x="1747" y="546"/>
                    <a:pt x="1747" y="546"/>
                    <a:pt x="1747" y="546"/>
                  </a:cubicBezTo>
                  <a:cubicBezTo>
                    <a:pt x="1747" y="546"/>
                    <a:pt x="1747" y="546"/>
                    <a:pt x="1747" y="546"/>
                  </a:cubicBezTo>
                  <a:cubicBezTo>
                    <a:pt x="1747" y="546"/>
                    <a:pt x="1747" y="546"/>
                    <a:pt x="1747" y="546"/>
                  </a:cubicBezTo>
                  <a:cubicBezTo>
                    <a:pt x="1751" y="546"/>
                    <a:pt x="1751" y="546"/>
                    <a:pt x="1751" y="546"/>
                  </a:cubicBezTo>
                  <a:cubicBezTo>
                    <a:pt x="1757" y="544"/>
                    <a:pt x="1761" y="542"/>
                    <a:pt x="1761" y="542"/>
                  </a:cubicBezTo>
                  <a:cubicBezTo>
                    <a:pt x="1765" y="540"/>
                    <a:pt x="1765" y="540"/>
                    <a:pt x="1765" y="540"/>
                  </a:cubicBezTo>
                  <a:cubicBezTo>
                    <a:pt x="1771" y="540"/>
                    <a:pt x="1771" y="540"/>
                    <a:pt x="1771" y="540"/>
                  </a:cubicBezTo>
                  <a:cubicBezTo>
                    <a:pt x="1780" y="541"/>
                    <a:pt x="1780" y="541"/>
                    <a:pt x="1780" y="541"/>
                  </a:cubicBezTo>
                  <a:cubicBezTo>
                    <a:pt x="1787" y="541"/>
                    <a:pt x="1787" y="541"/>
                    <a:pt x="1787" y="541"/>
                  </a:cubicBezTo>
                  <a:cubicBezTo>
                    <a:pt x="1787" y="541"/>
                    <a:pt x="1787" y="541"/>
                    <a:pt x="1787" y="541"/>
                  </a:cubicBezTo>
                  <a:cubicBezTo>
                    <a:pt x="1788" y="541"/>
                    <a:pt x="1788" y="541"/>
                    <a:pt x="1788" y="541"/>
                  </a:cubicBezTo>
                  <a:cubicBezTo>
                    <a:pt x="1810" y="538"/>
                    <a:pt x="1810" y="538"/>
                    <a:pt x="1810" y="538"/>
                  </a:cubicBezTo>
                  <a:cubicBezTo>
                    <a:pt x="1823" y="540"/>
                    <a:pt x="1823" y="540"/>
                    <a:pt x="1823" y="540"/>
                  </a:cubicBezTo>
                  <a:cubicBezTo>
                    <a:pt x="1824" y="540"/>
                    <a:pt x="1826" y="541"/>
                    <a:pt x="1829" y="541"/>
                  </a:cubicBezTo>
                  <a:cubicBezTo>
                    <a:pt x="1828" y="542"/>
                    <a:pt x="1828" y="542"/>
                    <a:pt x="1827" y="543"/>
                  </a:cubicBezTo>
                  <a:cubicBezTo>
                    <a:pt x="1826" y="543"/>
                    <a:pt x="1826" y="543"/>
                    <a:pt x="1826" y="543"/>
                  </a:cubicBezTo>
                  <a:cubicBezTo>
                    <a:pt x="1826" y="543"/>
                    <a:pt x="1826" y="543"/>
                    <a:pt x="1826" y="543"/>
                  </a:cubicBezTo>
                  <a:cubicBezTo>
                    <a:pt x="1826" y="544"/>
                    <a:pt x="1826" y="544"/>
                    <a:pt x="1826" y="544"/>
                  </a:cubicBezTo>
                  <a:cubicBezTo>
                    <a:pt x="1826" y="545"/>
                    <a:pt x="1826" y="545"/>
                    <a:pt x="1826" y="545"/>
                  </a:cubicBezTo>
                  <a:cubicBezTo>
                    <a:pt x="1817" y="545"/>
                    <a:pt x="1817" y="545"/>
                    <a:pt x="1817" y="545"/>
                  </a:cubicBezTo>
                  <a:cubicBezTo>
                    <a:pt x="1816" y="545"/>
                    <a:pt x="1816" y="545"/>
                    <a:pt x="1816" y="545"/>
                  </a:cubicBezTo>
                  <a:cubicBezTo>
                    <a:pt x="1816" y="545"/>
                    <a:pt x="1816" y="545"/>
                    <a:pt x="1816" y="545"/>
                  </a:cubicBezTo>
                  <a:cubicBezTo>
                    <a:pt x="1816" y="549"/>
                    <a:pt x="1816" y="549"/>
                    <a:pt x="1816" y="549"/>
                  </a:cubicBezTo>
                  <a:cubicBezTo>
                    <a:pt x="1814" y="552"/>
                    <a:pt x="1814" y="552"/>
                    <a:pt x="1814" y="552"/>
                  </a:cubicBezTo>
                  <a:cubicBezTo>
                    <a:pt x="1809" y="549"/>
                    <a:pt x="1809" y="549"/>
                    <a:pt x="1809" y="549"/>
                  </a:cubicBezTo>
                  <a:cubicBezTo>
                    <a:pt x="1806" y="548"/>
                    <a:pt x="1806" y="548"/>
                    <a:pt x="1806" y="548"/>
                  </a:cubicBezTo>
                  <a:cubicBezTo>
                    <a:pt x="1798" y="545"/>
                    <a:pt x="1798" y="545"/>
                    <a:pt x="1798" y="545"/>
                  </a:cubicBezTo>
                  <a:cubicBezTo>
                    <a:pt x="1798" y="545"/>
                    <a:pt x="1798" y="545"/>
                    <a:pt x="1798" y="545"/>
                  </a:cubicBezTo>
                  <a:cubicBezTo>
                    <a:pt x="1796" y="544"/>
                    <a:pt x="1796" y="544"/>
                    <a:pt x="1796" y="544"/>
                  </a:cubicBezTo>
                  <a:cubicBezTo>
                    <a:pt x="1796" y="545"/>
                    <a:pt x="1796" y="545"/>
                    <a:pt x="1796" y="545"/>
                  </a:cubicBezTo>
                  <a:cubicBezTo>
                    <a:pt x="1796" y="550"/>
                    <a:pt x="1796" y="550"/>
                    <a:pt x="1796" y="550"/>
                  </a:cubicBezTo>
                  <a:cubicBezTo>
                    <a:pt x="1793" y="555"/>
                    <a:pt x="1793" y="555"/>
                    <a:pt x="1793" y="555"/>
                  </a:cubicBezTo>
                  <a:cubicBezTo>
                    <a:pt x="1791" y="555"/>
                    <a:pt x="1791" y="555"/>
                    <a:pt x="1791" y="555"/>
                  </a:cubicBezTo>
                  <a:cubicBezTo>
                    <a:pt x="1790" y="555"/>
                    <a:pt x="1789" y="556"/>
                    <a:pt x="1788" y="557"/>
                  </a:cubicBezTo>
                  <a:cubicBezTo>
                    <a:pt x="1788" y="558"/>
                    <a:pt x="1787" y="559"/>
                    <a:pt x="1785" y="560"/>
                  </a:cubicBezTo>
                  <a:cubicBezTo>
                    <a:pt x="1782" y="566"/>
                    <a:pt x="1782" y="566"/>
                    <a:pt x="1782" y="566"/>
                  </a:cubicBezTo>
                  <a:cubicBezTo>
                    <a:pt x="1778" y="569"/>
                    <a:pt x="1778" y="569"/>
                    <a:pt x="1778" y="569"/>
                  </a:cubicBezTo>
                  <a:cubicBezTo>
                    <a:pt x="1774" y="569"/>
                    <a:pt x="1774" y="569"/>
                    <a:pt x="1774" y="569"/>
                  </a:cubicBezTo>
                  <a:cubicBezTo>
                    <a:pt x="1774" y="569"/>
                    <a:pt x="1774" y="569"/>
                    <a:pt x="1774" y="569"/>
                  </a:cubicBezTo>
                  <a:cubicBezTo>
                    <a:pt x="1773" y="570"/>
                    <a:pt x="1772" y="571"/>
                    <a:pt x="1771" y="572"/>
                  </a:cubicBezTo>
                  <a:cubicBezTo>
                    <a:pt x="1770" y="574"/>
                    <a:pt x="1769" y="576"/>
                    <a:pt x="1768" y="577"/>
                  </a:cubicBezTo>
                  <a:cubicBezTo>
                    <a:pt x="1765" y="580"/>
                    <a:pt x="1765" y="582"/>
                    <a:pt x="1766" y="583"/>
                  </a:cubicBezTo>
                  <a:cubicBezTo>
                    <a:pt x="1767" y="584"/>
                    <a:pt x="1767" y="584"/>
                    <a:pt x="1767" y="584"/>
                  </a:cubicBezTo>
                  <a:cubicBezTo>
                    <a:pt x="1759" y="584"/>
                    <a:pt x="1759" y="584"/>
                    <a:pt x="1759" y="584"/>
                  </a:cubicBezTo>
                  <a:cubicBezTo>
                    <a:pt x="1759" y="584"/>
                    <a:pt x="1759" y="584"/>
                    <a:pt x="1759" y="584"/>
                  </a:cubicBezTo>
                  <a:cubicBezTo>
                    <a:pt x="1759" y="584"/>
                    <a:pt x="1759" y="584"/>
                    <a:pt x="1759" y="584"/>
                  </a:cubicBezTo>
                  <a:cubicBezTo>
                    <a:pt x="1751" y="587"/>
                    <a:pt x="1751" y="587"/>
                    <a:pt x="1751" y="587"/>
                  </a:cubicBezTo>
                  <a:cubicBezTo>
                    <a:pt x="1750" y="588"/>
                    <a:pt x="1750" y="588"/>
                    <a:pt x="1750" y="588"/>
                  </a:cubicBezTo>
                  <a:cubicBezTo>
                    <a:pt x="1751" y="589"/>
                    <a:pt x="1751" y="589"/>
                    <a:pt x="1751" y="589"/>
                  </a:cubicBezTo>
                  <a:cubicBezTo>
                    <a:pt x="1751" y="589"/>
                    <a:pt x="1752" y="595"/>
                    <a:pt x="1750" y="596"/>
                  </a:cubicBezTo>
                  <a:cubicBezTo>
                    <a:pt x="1750" y="598"/>
                    <a:pt x="1750" y="598"/>
                    <a:pt x="1750" y="598"/>
                  </a:cubicBezTo>
                  <a:cubicBezTo>
                    <a:pt x="1749" y="598"/>
                    <a:pt x="1748" y="599"/>
                    <a:pt x="1747" y="602"/>
                  </a:cubicBezTo>
                  <a:cubicBezTo>
                    <a:pt x="1745" y="603"/>
                    <a:pt x="1745" y="603"/>
                    <a:pt x="1745" y="603"/>
                  </a:cubicBezTo>
                  <a:cubicBezTo>
                    <a:pt x="1745" y="605"/>
                    <a:pt x="1745" y="605"/>
                    <a:pt x="1745" y="605"/>
                  </a:cubicBezTo>
                  <a:cubicBezTo>
                    <a:pt x="1745" y="606"/>
                    <a:pt x="1745" y="606"/>
                    <a:pt x="1745" y="606"/>
                  </a:cubicBezTo>
                  <a:cubicBezTo>
                    <a:pt x="1745" y="606"/>
                    <a:pt x="1745" y="606"/>
                    <a:pt x="1744" y="605"/>
                  </a:cubicBezTo>
                  <a:cubicBezTo>
                    <a:pt x="1744" y="605"/>
                    <a:pt x="1743" y="605"/>
                    <a:pt x="1742" y="605"/>
                  </a:cubicBezTo>
                  <a:cubicBezTo>
                    <a:pt x="1742" y="605"/>
                    <a:pt x="1742" y="605"/>
                    <a:pt x="1742" y="605"/>
                  </a:cubicBezTo>
                  <a:cubicBezTo>
                    <a:pt x="1741" y="606"/>
                    <a:pt x="1741" y="606"/>
                    <a:pt x="1741" y="606"/>
                  </a:cubicBezTo>
                  <a:cubicBezTo>
                    <a:pt x="1740" y="609"/>
                    <a:pt x="1739" y="611"/>
                    <a:pt x="1739" y="611"/>
                  </a:cubicBezTo>
                  <a:cubicBezTo>
                    <a:pt x="1738" y="611"/>
                    <a:pt x="1738" y="611"/>
                    <a:pt x="1738" y="611"/>
                  </a:cubicBezTo>
                  <a:cubicBezTo>
                    <a:pt x="1738" y="612"/>
                    <a:pt x="1738" y="612"/>
                    <a:pt x="1738" y="612"/>
                  </a:cubicBezTo>
                  <a:cubicBezTo>
                    <a:pt x="1738" y="613"/>
                    <a:pt x="1737" y="614"/>
                    <a:pt x="1736" y="614"/>
                  </a:cubicBezTo>
                  <a:cubicBezTo>
                    <a:pt x="1735" y="615"/>
                    <a:pt x="1734" y="616"/>
                    <a:pt x="1734" y="617"/>
                  </a:cubicBezTo>
                  <a:cubicBezTo>
                    <a:pt x="1734" y="617"/>
                    <a:pt x="1734" y="617"/>
                    <a:pt x="1734" y="617"/>
                  </a:cubicBezTo>
                  <a:cubicBezTo>
                    <a:pt x="1734" y="620"/>
                    <a:pt x="1734" y="620"/>
                    <a:pt x="1734" y="620"/>
                  </a:cubicBezTo>
                  <a:cubicBezTo>
                    <a:pt x="1713" y="620"/>
                    <a:pt x="1713" y="620"/>
                    <a:pt x="1713" y="620"/>
                  </a:cubicBezTo>
                  <a:cubicBezTo>
                    <a:pt x="1713" y="620"/>
                    <a:pt x="1713" y="620"/>
                    <a:pt x="1713" y="620"/>
                  </a:cubicBezTo>
                  <a:cubicBezTo>
                    <a:pt x="1712" y="620"/>
                    <a:pt x="1712" y="620"/>
                    <a:pt x="1712" y="620"/>
                  </a:cubicBezTo>
                  <a:cubicBezTo>
                    <a:pt x="1701" y="622"/>
                    <a:pt x="1701" y="622"/>
                    <a:pt x="1701" y="622"/>
                  </a:cubicBezTo>
                  <a:cubicBezTo>
                    <a:pt x="1700" y="622"/>
                    <a:pt x="1700" y="622"/>
                    <a:pt x="1700" y="622"/>
                  </a:cubicBezTo>
                  <a:cubicBezTo>
                    <a:pt x="1700" y="623"/>
                    <a:pt x="1700" y="623"/>
                    <a:pt x="1700" y="623"/>
                  </a:cubicBezTo>
                  <a:cubicBezTo>
                    <a:pt x="1700" y="623"/>
                    <a:pt x="1698" y="624"/>
                    <a:pt x="1695" y="624"/>
                  </a:cubicBezTo>
                  <a:cubicBezTo>
                    <a:pt x="1690" y="624"/>
                    <a:pt x="1690" y="624"/>
                    <a:pt x="1690" y="624"/>
                  </a:cubicBezTo>
                  <a:cubicBezTo>
                    <a:pt x="1688" y="623"/>
                    <a:pt x="1687" y="623"/>
                    <a:pt x="1686" y="623"/>
                  </a:cubicBezTo>
                  <a:cubicBezTo>
                    <a:pt x="1686" y="623"/>
                    <a:pt x="1686" y="623"/>
                    <a:pt x="1686" y="623"/>
                  </a:cubicBezTo>
                  <a:cubicBezTo>
                    <a:pt x="1670" y="623"/>
                    <a:pt x="1670" y="623"/>
                    <a:pt x="1670" y="623"/>
                  </a:cubicBezTo>
                  <a:cubicBezTo>
                    <a:pt x="1670" y="623"/>
                    <a:pt x="1669" y="623"/>
                    <a:pt x="1669" y="623"/>
                  </a:cubicBezTo>
                  <a:cubicBezTo>
                    <a:pt x="1669" y="622"/>
                    <a:pt x="1669" y="622"/>
                    <a:pt x="1669" y="622"/>
                  </a:cubicBezTo>
                  <a:cubicBezTo>
                    <a:pt x="1663" y="622"/>
                    <a:pt x="1663" y="622"/>
                    <a:pt x="1663" y="622"/>
                  </a:cubicBezTo>
                  <a:cubicBezTo>
                    <a:pt x="1663" y="623"/>
                    <a:pt x="1663" y="623"/>
                    <a:pt x="1663" y="623"/>
                  </a:cubicBezTo>
                  <a:cubicBezTo>
                    <a:pt x="1663" y="623"/>
                    <a:pt x="1663" y="623"/>
                    <a:pt x="1663" y="623"/>
                  </a:cubicBezTo>
                  <a:cubicBezTo>
                    <a:pt x="1662" y="622"/>
                    <a:pt x="1662" y="622"/>
                    <a:pt x="1662" y="622"/>
                  </a:cubicBezTo>
                  <a:cubicBezTo>
                    <a:pt x="1650" y="622"/>
                    <a:pt x="1650" y="622"/>
                    <a:pt x="1650" y="622"/>
                  </a:cubicBezTo>
                  <a:cubicBezTo>
                    <a:pt x="1650" y="622"/>
                    <a:pt x="1650" y="622"/>
                    <a:pt x="1650" y="622"/>
                  </a:cubicBezTo>
                  <a:cubicBezTo>
                    <a:pt x="1650" y="621"/>
                    <a:pt x="1650" y="621"/>
                    <a:pt x="1649" y="621"/>
                  </a:cubicBezTo>
                  <a:cubicBezTo>
                    <a:pt x="1649" y="620"/>
                    <a:pt x="1649" y="620"/>
                    <a:pt x="1649" y="620"/>
                  </a:cubicBezTo>
                  <a:cubicBezTo>
                    <a:pt x="1649" y="620"/>
                    <a:pt x="1648" y="620"/>
                    <a:pt x="1648" y="619"/>
                  </a:cubicBezTo>
                  <a:cubicBezTo>
                    <a:pt x="1647" y="618"/>
                    <a:pt x="1646" y="617"/>
                    <a:pt x="1646" y="617"/>
                  </a:cubicBezTo>
                  <a:cubicBezTo>
                    <a:pt x="1646" y="616"/>
                    <a:pt x="1646" y="616"/>
                    <a:pt x="1646" y="616"/>
                  </a:cubicBezTo>
                  <a:cubicBezTo>
                    <a:pt x="1644" y="614"/>
                    <a:pt x="1644" y="614"/>
                    <a:pt x="1644" y="614"/>
                  </a:cubicBezTo>
                  <a:cubicBezTo>
                    <a:pt x="1643" y="616"/>
                    <a:pt x="1643" y="616"/>
                    <a:pt x="1643" y="616"/>
                  </a:cubicBezTo>
                  <a:cubicBezTo>
                    <a:pt x="1642" y="616"/>
                    <a:pt x="1642" y="616"/>
                    <a:pt x="1642" y="616"/>
                  </a:cubicBezTo>
                  <a:cubicBezTo>
                    <a:pt x="1642" y="616"/>
                    <a:pt x="1641" y="616"/>
                    <a:pt x="1641" y="616"/>
                  </a:cubicBezTo>
                  <a:cubicBezTo>
                    <a:pt x="1641" y="615"/>
                    <a:pt x="1641" y="615"/>
                    <a:pt x="1641" y="615"/>
                  </a:cubicBezTo>
                  <a:cubicBezTo>
                    <a:pt x="1637" y="611"/>
                    <a:pt x="1637" y="611"/>
                    <a:pt x="1637" y="611"/>
                  </a:cubicBezTo>
                  <a:cubicBezTo>
                    <a:pt x="1636" y="611"/>
                    <a:pt x="1636" y="610"/>
                    <a:pt x="1635" y="610"/>
                  </a:cubicBezTo>
                  <a:cubicBezTo>
                    <a:pt x="1635" y="610"/>
                    <a:pt x="1634" y="610"/>
                    <a:pt x="1634" y="609"/>
                  </a:cubicBezTo>
                  <a:cubicBezTo>
                    <a:pt x="1633" y="608"/>
                    <a:pt x="1633" y="608"/>
                    <a:pt x="1633" y="608"/>
                  </a:cubicBezTo>
                  <a:cubicBezTo>
                    <a:pt x="1632" y="603"/>
                    <a:pt x="1632" y="603"/>
                    <a:pt x="1632" y="603"/>
                  </a:cubicBezTo>
                  <a:cubicBezTo>
                    <a:pt x="1632" y="601"/>
                    <a:pt x="1632" y="601"/>
                    <a:pt x="1632" y="601"/>
                  </a:cubicBezTo>
                  <a:cubicBezTo>
                    <a:pt x="1632" y="600"/>
                    <a:pt x="1632" y="599"/>
                    <a:pt x="1633" y="598"/>
                  </a:cubicBezTo>
                  <a:cubicBezTo>
                    <a:pt x="1633" y="596"/>
                    <a:pt x="1633" y="595"/>
                    <a:pt x="1633" y="594"/>
                  </a:cubicBezTo>
                  <a:cubicBezTo>
                    <a:pt x="1633" y="593"/>
                    <a:pt x="1633" y="591"/>
                    <a:pt x="1634" y="588"/>
                  </a:cubicBezTo>
                  <a:cubicBezTo>
                    <a:pt x="1636" y="584"/>
                    <a:pt x="1636" y="584"/>
                    <a:pt x="1636" y="584"/>
                  </a:cubicBezTo>
                  <a:cubicBezTo>
                    <a:pt x="1636" y="584"/>
                    <a:pt x="1636" y="584"/>
                    <a:pt x="1636" y="584"/>
                  </a:cubicBezTo>
                  <a:cubicBezTo>
                    <a:pt x="1636" y="584"/>
                    <a:pt x="1636" y="584"/>
                    <a:pt x="1636" y="584"/>
                  </a:cubicBezTo>
                  <a:cubicBezTo>
                    <a:pt x="1636" y="580"/>
                    <a:pt x="1636" y="580"/>
                    <a:pt x="1636" y="580"/>
                  </a:cubicBezTo>
                  <a:cubicBezTo>
                    <a:pt x="1638" y="579"/>
                    <a:pt x="1640" y="577"/>
                    <a:pt x="1647" y="574"/>
                  </a:cubicBezTo>
                  <a:cubicBezTo>
                    <a:pt x="1650" y="572"/>
                    <a:pt x="1650" y="572"/>
                    <a:pt x="1650" y="572"/>
                  </a:cubicBezTo>
                  <a:cubicBezTo>
                    <a:pt x="1651" y="571"/>
                    <a:pt x="1652" y="570"/>
                    <a:pt x="1652" y="569"/>
                  </a:cubicBezTo>
                  <a:cubicBezTo>
                    <a:pt x="1653" y="568"/>
                    <a:pt x="1653" y="567"/>
                    <a:pt x="1652" y="566"/>
                  </a:cubicBezTo>
                  <a:cubicBezTo>
                    <a:pt x="1652" y="565"/>
                    <a:pt x="1652" y="565"/>
                    <a:pt x="1655" y="565"/>
                  </a:cubicBezTo>
                  <a:cubicBezTo>
                    <a:pt x="1661" y="563"/>
                    <a:pt x="1668" y="560"/>
                    <a:pt x="1668" y="560"/>
                  </a:cubicBezTo>
                  <a:cubicBezTo>
                    <a:pt x="1674" y="554"/>
                    <a:pt x="1674" y="554"/>
                    <a:pt x="1674" y="554"/>
                  </a:cubicBezTo>
                  <a:cubicBezTo>
                    <a:pt x="1675" y="555"/>
                    <a:pt x="1675" y="555"/>
                    <a:pt x="1675" y="555"/>
                  </a:cubicBezTo>
                  <a:cubicBezTo>
                    <a:pt x="1675" y="555"/>
                    <a:pt x="1675" y="555"/>
                    <a:pt x="1675" y="555"/>
                  </a:cubicBezTo>
                  <a:cubicBezTo>
                    <a:pt x="1676" y="555"/>
                    <a:pt x="1678" y="555"/>
                    <a:pt x="1679" y="553"/>
                  </a:cubicBezTo>
                  <a:cubicBezTo>
                    <a:pt x="1686" y="544"/>
                    <a:pt x="1686" y="544"/>
                    <a:pt x="1686" y="544"/>
                  </a:cubicBezTo>
                  <a:cubicBezTo>
                    <a:pt x="1691" y="544"/>
                    <a:pt x="1691" y="544"/>
                    <a:pt x="1691" y="544"/>
                  </a:cubicBezTo>
                  <a:cubicBezTo>
                    <a:pt x="1697" y="537"/>
                    <a:pt x="1697" y="537"/>
                    <a:pt x="1697" y="537"/>
                  </a:cubicBezTo>
                  <a:cubicBezTo>
                    <a:pt x="1701" y="533"/>
                    <a:pt x="1701" y="533"/>
                    <a:pt x="1701" y="533"/>
                  </a:cubicBezTo>
                  <a:cubicBezTo>
                    <a:pt x="1701" y="532"/>
                    <a:pt x="1701" y="532"/>
                    <a:pt x="1701" y="532"/>
                  </a:cubicBezTo>
                  <a:cubicBezTo>
                    <a:pt x="1701" y="532"/>
                    <a:pt x="1701" y="532"/>
                    <a:pt x="1701" y="532"/>
                  </a:cubicBezTo>
                  <a:cubicBezTo>
                    <a:pt x="1701" y="521"/>
                    <a:pt x="1701" y="521"/>
                    <a:pt x="1701" y="521"/>
                  </a:cubicBezTo>
                  <a:cubicBezTo>
                    <a:pt x="1705" y="521"/>
                    <a:pt x="1705" y="521"/>
                    <a:pt x="1705" y="521"/>
                  </a:cubicBezTo>
                  <a:cubicBezTo>
                    <a:pt x="1706" y="521"/>
                    <a:pt x="1706" y="521"/>
                    <a:pt x="1706" y="521"/>
                  </a:cubicBezTo>
                  <a:cubicBezTo>
                    <a:pt x="1706" y="521"/>
                    <a:pt x="1706" y="521"/>
                    <a:pt x="1706" y="521"/>
                  </a:cubicBezTo>
                  <a:cubicBezTo>
                    <a:pt x="1706" y="503"/>
                    <a:pt x="1706" y="503"/>
                    <a:pt x="1706" y="503"/>
                  </a:cubicBezTo>
                  <a:cubicBezTo>
                    <a:pt x="1707" y="502"/>
                    <a:pt x="1707" y="500"/>
                    <a:pt x="1706" y="498"/>
                  </a:cubicBezTo>
                  <a:cubicBezTo>
                    <a:pt x="1706" y="497"/>
                    <a:pt x="1706" y="496"/>
                    <a:pt x="1706" y="496"/>
                  </a:cubicBezTo>
                  <a:cubicBezTo>
                    <a:pt x="1706" y="492"/>
                    <a:pt x="1706" y="492"/>
                    <a:pt x="1706" y="492"/>
                  </a:cubicBezTo>
                  <a:cubicBezTo>
                    <a:pt x="1706" y="492"/>
                    <a:pt x="1706" y="492"/>
                    <a:pt x="1706" y="492"/>
                  </a:cubicBezTo>
                  <a:cubicBezTo>
                    <a:pt x="1711" y="480"/>
                    <a:pt x="1711" y="480"/>
                    <a:pt x="1711" y="480"/>
                  </a:cubicBezTo>
                  <a:cubicBezTo>
                    <a:pt x="1711" y="480"/>
                    <a:pt x="1711" y="480"/>
                    <a:pt x="1711" y="480"/>
                  </a:cubicBezTo>
                  <a:cubicBezTo>
                    <a:pt x="1711" y="534"/>
                    <a:pt x="1711" y="534"/>
                    <a:pt x="1711" y="534"/>
                  </a:cubicBezTo>
                  <a:cubicBezTo>
                    <a:pt x="1711" y="535"/>
                    <a:pt x="1711" y="535"/>
                    <a:pt x="1711" y="535"/>
                  </a:cubicBezTo>
                  <a:cubicBezTo>
                    <a:pt x="1711" y="535"/>
                    <a:pt x="1711" y="535"/>
                    <a:pt x="1711" y="535"/>
                  </a:cubicBezTo>
                  <a:lnTo>
                    <a:pt x="1747" y="535"/>
                  </a:lnTo>
                  <a:close/>
                  <a:moveTo>
                    <a:pt x="1647" y="633"/>
                  </a:moveTo>
                  <a:cubicBezTo>
                    <a:pt x="1639" y="636"/>
                    <a:pt x="1639" y="636"/>
                    <a:pt x="1639" y="636"/>
                  </a:cubicBezTo>
                  <a:cubicBezTo>
                    <a:pt x="1639" y="636"/>
                    <a:pt x="1639" y="636"/>
                    <a:pt x="1639" y="636"/>
                  </a:cubicBezTo>
                  <a:cubicBezTo>
                    <a:pt x="1638" y="637"/>
                    <a:pt x="1635" y="639"/>
                    <a:pt x="1632" y="641"/>
                  </a:cubicBezTo>
                  <a:cubicBezTo>
                    <a:pt x="1631" y="641"/>
                    <a:pt x="1629" y="642"/>
                    <a:pt x="1628" y="644"/>
                  </a:cubicBezTo>
                  <a:cubicBezTo>
                    <a:pt x="1626" y="645"/>
                    <a:pt x="1626" y="645"/>
                    <a:pt x="1626" y="645"/>
                  </a:cubicBezTo>
                  <a:cubicBezTo>
                    <a:pt x="1417" y="645"/>
                    <a:pt x="1417" y="645"/>
                    <a:pt x="1417" y="645"/>
                  </a:cubicBezTo>
                  <a:cubicBezTo>
                    <a:pt x="1416" y="645"/>
                    <a:pt x="1416" y="645"/>
                    <a:pt x="1416" y="645"/>
                  </a:cubicBezTo>
                  <a:cubicBezTo>
                    <a:pt x="1416" y="645"/>
                    <a:pt x="1416" y="645"/>
                    <a:pt x="1416" y="645"/>
                  </a:cubicBezTo>
                  <a:cubicBezTo>
                    <a:pt x="1416" y="658"/>
                    <a:pt x="1416" y="658"/>
                    <a:pt x="1416" y="658"/>
                  </a:cubicBezTo>
                  <a:cubicBezTo>
                    <a:pt x="1362" y="658"/>
                    <a:pt x="1362" y="658"/>
                    <a:pt x="1362" y="658"/>
                  </a:cubicBezTo>
                  <a:cubicBezTo>
                    <a:pt x="1369" y="645"/>
                    <a:pt x="1369" y="645"/>
                    <a:pt x="1369" y="645"/>
                  </a:cubicBezTo>
                  <a:cubicBezTo>
                    <a:pt x="1370" y="645"/>
                    <a:pt x="1370" y="645"/>
                    <a:pt x="1370" y="645"/>
                  </a:cubicBezTo>
                  <a:cubicBezTo>
                    <a:pt x="1370" y="644"/>
                    <a:pt x="1370" y="644"/>
                    <a:pt x="1370" y="644"/>
                  </a:cubicBezTo>
                  <a:cubicBezTo>
                    <a:pt x="1376" y="639"/>
                    <a:pt x="1378" y="633"/>
                    <a:pt x="1376" y="627"/>
                  </a:cubicBezTo>
                  <a:cubicBezTo>
                    <a:pt x="1374" y="616"/>
                    <a:pt x="1374" y="616"/>
                    <a:pt x="1374" y="616"/>
                  </a:cubicBezTo>
                  <a:cubicBezTo>
                    <a:pt x="1384" y="616"/>
                    <a:pt x="1384" y="616"/>
                    <a:pt x="1384" y="616"/>
                  </a:cubicBezTo>
                  <a:cubicBezTo>
                    <a:pt x="1388" y="611"/>
                    <a:pt x="1388" y="611"/>
                    <a:pt x="1388" y="611"/>
                  </a:cubicBezTo>
                  <a:cubicBezTo>
                    <a:pt x="1395" y="606"/>
                    <a:pt x="1395" y="606"/>
                    <a:pt x="1395" y="606"/>
                  </a:cubicBezTo>
                  <a:cubicBezTo>
                    <a:pt x="1395" y="606"/>
                    <a:pt x="1395" y="606"/>
                    <a:pt x="1396" y="606"/>
                  </a:cubicBezTo>
                  <a:cubicBezTo>
                    <a:pt x="1397" y="605"/>
                    <a:pt x="1399" y="605"/>
                    <a:pt x="1401" y="604"/>
                  </a:cubicBezTo>
                  <a:cubicBezTo>
                    <a:pt x="1416" y="604"/>
                    <a:pt x="1416" y="604"/>
                    <a:pt x="1416" y="604"/>
                  </a:cubicBezTo>
                  <a:cubicBezTo>
                    <a:pt x="1417" y="605"/>
                    <a:pt x="1419" y="607"/>
                    <a:pt x="1421" y="607"/>
                  </a:cubicBezTo>
                  <a:cubicBezTo>
                    <a:pt x="1423" y="607"/>
                    <a:pt x="1424" y="606"/>
                    <a:pt x="1424" y="603"/>
                  </a:cubicBezTo>
                  <a:cubicBezTo>
                    <a:pt x="1425" y="602"/>
                    <a:pt x="1425" y="601"/>
                    <a:pt x="1425" y="601"/>
                  </a:cubicBezTo>
                  <a:cubicBezTo>
                    <a:pt x="1425" y="599"/>
                    <a:pt x="1425" y="599"/>
                    <a:pt x="1425" y="599"/>
                  </a:cubicBezTo>
                  <a:cubicBezTo>
                    <a:pt x="1429" y="595"/>
                    <a:pt x="1429" y="595"/>
                    <a:pt x="1429" y="595"/>
                  </a:cubicBezTo>
                  <a:cubicBezTo>
                    <a:pt x="1431" y="598"/>
                    <a:pt x="1431" y="598"/>
                    <a:pt x="1431" y="598"/>
                  </a:cubicBezTo>
                  <a:cubicBezTo>
                    <a:pt x="1439" y="600"/>
                    <a:pt x="1439" y="600"/>
                    <a:pt x="1439" y="600"/>
                  </a:cubicBezTo>
                  <a:cubicBezTo>
                    <a:pt x="1439" y="600"/>
                    <a:pt x="1439" y="600"/>
                    <a:pt x="1439" y="600"/>
                  </a:cubicBezTo>
                  <a:cubicBezTo>
                    <a:pt x="1439" y="600"/>
                    <a:pt x="1439" y="600"/>
                    <a:pt x="1439" y="600"/>
                  </a:cubicBezTo>
                  <a:cubicBezTo>
                    <a:pt x="1448" y="600"/>
                    <a:pt x="1448" y="600"/>
                    <a:pt x="1448" y="600"/>
                  </a:cubicBezTo>
                  <a:cubicBezTo>
                    <a:pt x="1447" y="601"/>
                    <a:pt x="1447" y="601"/>
                    <a:pt x="1447" y="601"/>
                  </a:cubicBezTo>
                  <a:cubicBezTo>
                    <a:pt x="1447" y="601"/>
                    <a:pt x="1447" y="601"/>
                    <a:pt x="1447" y="601"/>
                  </a:cubicBezTo>
                  <a:cubicBezTo>
                    <a:pt x="1452" y="601"/>
                    <a:pt x="1452" y="601"/>
                    <a:pt x="1452" y="601"/>
                  </a:cubicBezTo>
                  <a:cubicBezTo>
                    <a:pt x="1452" y="601"/>
                    <a:pt x="1453" y="601"/>
                    <a:pt x="1455" y="600"/>
                  </a:cubicBezTo>
                  <a:cubicBezTo>
                    <a:pt x="1470" y="600"/>
                    <a:pt x="1470" y="600"/>
                    <a:pt x="1470" y="600"/>
                  </a:cubicBezTo>
                  <a:cubicBezTo>
                    <a:pt x="1476" y="594"/>
                    <a:pt x="1476" y="594"/>
                    <a:pt x="1476" y="594"/>
                  </a:cubicBezTo>
                  <a:cubicBezTo>
                    <a:pt x="1483" y="594"/>
                    <a:pt x="1483" y="594"/>
                    <a:pt x="1483" y="594"/>
                  </a:cubicBezTo>
                  <a:cubicBezTo>
                    <a:pt x="1483" y="593"/>
                    <a:pt x="1483" y="593"/>
                    <a:pt x="1483" y="593"/>
                  </a:cubicBezTo>
                  <a:cubicBezTo>
                    <a:pt x="1483" y="593"/>
                    <a:pt x="1484" y="593"/>
                    <a:pt x="1484" y="593"/>
                  </a:cubicBezTo>
                  <a:cubicBezTo>
                    <a:pt x="1484" y="593"/>
                    <a:pt x="1484" y="593"/>
                    <a:pt x="1485" y="594"/>
                  </a:cubicBezTo>
                  <a:cubicBezTo>
                    <a:pt x="1486" y="594"/>
                    <a:pt x="1487" y="596"/>
                    <a:pt x="1488" y="597"/>
                  </a:cubicBezTo>
                  <a:cubicBezTo>
                    <a:pt x="1489" y="598"/>
                    <a:pt x="1489" y="598"/>
                    <a:pt x="1489" y="598"/>
                  </a:cubicBezTo>
                  <a:cubicBezTo>
                    <a:pt x="1489" y="600"/>
                    <a:pt x="1489" y="600"/>
                    <a:pt x="1489" y="600"/>
                  </a:cubicBezTo>
                  <a:cubicBezTo>
                    <a:pt x="1489" y="600"/>
                    <a:pt x="1489" y="600"/>
                    <a:pt x="1489" y="600"/>
                  </a:cubicBezTo>
                  <a:cubicBezTo>
                    <a:pt x="1497" y="600"/>
                    <a:pt x="1497" y="600"/>
                    <a:pt x="1497" y="600"/>
                  </a:cubicBezTo>
                  <a:cubicBezTo>
                    <a:pt x="1498" y="600"/>
                    <a:pt x="1498" y="600"/>
                    <a:pt x="1498" y="600"/>
                  </a:cubicBezTo>
                  <a:cubicBezTo>
                    <a:pt x="1498" y="600"/>
                    <a:pt x="1498" y="600"/>
                    <a:pt x="1498" y="600"/>
                  </a:cubicBezTo>
                  <a:cubicBezTo>
                    <a:pt x="1498" y="596"/>
                    <a:pt x="1498" y="596"/>
                    <a:pt x="1498" y="596"/>
                  </a:cubicBezTo>
                  <a:cubicBezTo>
                    <a:pt x="1498" y="596"/>
                    <a:pt x="1498" y="596"/>
                    <a:pt x="1498" y="596"/>
                  </a:cubicBezTo>
                  <a:cubicBezTo>
                    <a:pt x="1497" y="596"/>
                    <a:pt x="1497" y="594"/>
                    <a:pt x="1498" y="592"/>
                  </a:cubicBezTo>
                  <a:cubicBezTo>
                    <a:pt x="1498" y="592"/>
                    <a:pt x="1499" y="591"/>
                    <a:pt x="1499" y="591"/>
                  </a:cubicBezTo>
                  <a:cubicBezTo>
                    <a:pt x="1499" y="591"/>
                    <a:pt x="1499" y="591"/>
                    <a:pt x="1499" y="590"/>
                  </a:cubicBezTo>
                  <a:cubicBezTo>
                    <a:pt x="1499" y="590"/>
                    <a:pt x="1498" y="589"/>
                    <a:pt x="1498" y="589"/>
                  </a:cubicBezTo>
                  <a:cubicBezTo>
                    <a:pt x="1498" y="589"/>
                    <a:pt x="1498" y="589"/>
                    <a:pt x="1498" y="589"/>
                  </a:cubicBezTo>
                  <a:cubicBezTo>
                    <a:pt x="1498" y="589"/>
                    <a:pt x="1498" y="589"/>
                    <a:pt x="1498" y="589"/>
                  </a:cubicBezTo>
                  <a:cubicBezTo>
                    <a:pt x="1498" y="589"/>
                    <a:pt x="1498" y="588"/>
                    <a:pt x="1497" y="588"/>
                  </a:cubicBezTo>
                  <a:cubicBezTo>
                    <a:pt x="1497" y="588"/>
                    <a:pt x="1497" y="588"/>
                    <a:pt x="1497" y="588"/>
                  </a:cubicBezTo>
                  <a:cubicBezTo>
                    <a:pt x="1497" y="588"/>
                    <a:pt x="1496" y="587"/>
                    <a:pt x="1496" y="587"/>
                  </a:cubicBezTo>
                  <a:cubicBezTo>
                    <a:pt x="1496" y="587"/>
                    <a:pt x="1496" y="587"/>
                    <a:pt x="1496" y="587"/>
                  </a:cubicBezTo>
                  <a:cubicBezTo>
                    <a:pt x="1496" y="587"/>
                    <a:pt x="1497" y="586"/>
                    <a:pt x="1498" y="586"/>
                  </a:cubicBezTo>
                  <a:cubicBezTo>
                    <a:pt x="1506" y="583"/>
                    <a:pt x="1513" y="578"/>
                    <a:pt x="1513" y="578"/>
                  </a:cubicBezTo>
                  <a:cubicBezTo>
                    <a:pt x="1520" y="571"/>
                    <a:pt x="1520" y="571"/>
                    <a:pt x="1520" y="571"/>
                  </a:cubicBezTo>
                  <a:cubicBezTo>
                    <a:pt x="1520" y="571"/>
                    <a:pt x="1520" y="571"/>
                    <a:pt x="1520" y="571"/>
                  </a:cubicBezTo>
                  <a:cubicBezTo>
                    <a:pt x="1520" y="570"/>
                    <a:pt x="1520" y="570"/>
                    <a:pt x="1520" y="570"/>
                  </a:cubicBezTo>
                  <a:cubicBezTo>
                    <a:pt x="1520" y="570"/>
                    <a:pt x="1520" y="570"/>
                    <a:pt x="1520" y="569"/>
                  </a:cubicBezTo>
                  <a:cubicBezTo>
                    <a:pt x="1520" y="568"/>
                    <a:pt x="1520" y="563"/>
                    <a:pt x="1522" y="562"/>
                  </a:cubicBezTo>
                  <a:cubicBezTo>
                    <a:pt x="1526" y="562"/>
                    <a:pt x="1531" y="559"/>
                    <a:pt x="1533" y="558"/>
                  </a:cubicBezTo>
                  <a:cubicBezTo>
                    <a:pt x="1540" y="558"/>
                    <a:pt x="1540" y="558"/>
                    <a:pt x="1540" y="558"/>
                  </a:cubicBezTo>
                  <a:cubicBezTo>
                    <a:pt x="1545" y="553"/>
                    <a:pt x="1545" y="553"/>
                    <a:pt x="1545" y="553"/>
                  </a:cubicBezTo>
                  <a:cubicBezTo>
                    <a:pt x="1554" y="553"/>
                    <a:pt x="1554" y="553"/>
                    <a:pt x="1554" y="553"/>
                  </a:cubicBezTo>
                  <a:cubicBezTo>
                    <a:pt x="1563" y="565"/>
                    <a:pt x="1563" y="565"/>
                    <a:pt x="1563" y="565"/>
                  </a:cubicBezTo>
                  <a:cubicBezTo>
                    <a:pt x="1563" y="565"/>
                    <a:pt x="1563" y="565"/>
                    <a:pt x="1563" y="565"/>
                  </a:cubicBezTo>
                  <a:cubicBezTo>
                    <a:pt x="1564" y="565"/>
                    <a:pt x="1564" y="565"/>
                    <a:pt x="1564" y="565"/>
                  </a:cubicBezTo>
                  <a:cubicBezTo>
                    <a:pt x="1564" y="565"/>
                    <a:pt x="1564" y="565"/>
                    <a:pt x="1564" y="565"/>
                  </a:cubicBezTo>
                  <a:cubicBezTo>
                    <a:pt x="1588" y="565"/>
                    <a:pt x="1588" y="565"/>
                    <a:pt x="1588" y="565"/>
                  </a:cubicBezTo>
                  <a:cubicBezTo>
                    <a:pt x="1588" y="565"/>
                    <a:pt x="1588" y="566"/>
                    <a:pt x="1588" y="566"/>
                  </a:cubicBezTo>
                  <a:cubicBezTo>
                    <a:pt x="1589" y="568"/>
                    <a:pt x="1590" y="571"/>
                    <a:pt x="1593" y="571"/>
                  </a:cubicBezTo>
                  <a:cubicBezTo>
                    <a:pt x="1594" y="571"/>
                    <a:pt x="1594" y="571"/>
                    <a:pt x="1594" y="571"/>
                  </a:cubicBezTo>
                  <a:cubicBezTo>
                    <a:pt x="1596" y="571"/>
                    <a:pt x="1596" y="571"/>
                    <a:pt x="1596" y="571"/>
                  </a:cubicBezTo>
                  <a:cubicBezTo>
                    <a:pt x="1596" y="571"/>
                    <a:pt x="1596" y="571"/>
                    <a:pt x="1596" y="571"/>
                  </a:cubicBezTo>
                  <a:cubicBezTo>
                    <a:pt x="1597" y="571"/>
                    <a:pt x="1597" y="571"/>
                    <a:pt x="1597" y="571"/>
                  </a:cubicBezTo>
                  <a:cubicBezTo>
                    <a:pt x="1597" y="571"/>
                    <a:pt x="1599" y="570"/>
                    <a:pt x="1601" y="570"/>
                  </a:cubicBezTo>
                  <a:cubicBezTo>
                    <a:pt x="1601" y="570"/>
                    <a:pt x="1602" y="570"/>
                    <a:pt x="1602" y="570"/>
                  </a:cubicBezTo>
                  <a:cubicBezTo>
                    <a:pt x="1603" y="571"/>
                    <a:pt x="1603" y="571"/>
                    <a:pt x="1604" y="571"/>
                  </a:cubicBezTo>
                  <a:cubicBezTo>
                    <a:pt x="1607" y="574"/>
                    <a:pt x="1613" y="574"/>
                    <a:pt x="1613" y="574"/>
                  </a:cubicBezTo>
                  <a:cubicBezTo>
                    <a:pt x="1613" y="574"/>
                    <a:pt x="1613" y="574"/>
                    <a:pt x="1613" y="574"/>
                  </a:cubicBezTo>
                  <a:cubicBezTo>
                    <a:pt x="1626" y="574"/>
                    <a:pt x="1626" y="574"/>
                    <a:pt x="1626" y="574"/>
                  </a:cubicBezTo>
                  <a:cubicBezTo>
                    <a:pt x="1634" y="582"/>
                    <a:pt x="1634" y="582"/>
                    <a:pt x="1634" y="582"/>
                  </a:cubicBezTo>
                  <a:cubicBezTo>
                    <a:pt x="1634" y="584"/>
                    <a:pt x="1634" y="584"/>
                    <a:pt x="1634" y="584"/>
                  </a:cubicBezTo>
                  <a:cubicBezTo>
                    <a:pt x="1632" y="588"/>
                    <a:pt x="1632" y="588"/>
                    <a:pt x="1632" y="588"/>
                  </a:cubicBezTo>
                  <a:cubicBezTo>
                    <a:pt x="1631" y="591"/>
                    <a:pt x="1631" y="593"/>
                    <a:pt x="1631" y="594"/>
                  </a:cubicBezTo>
                  <a:cubicBezTo>
                    <a:pt x="1631" y="595"/>
                    <a:pt x="1631" y="596"/>
                    <a:pt x="1631" y="597"/>
                  </a:cubicBezTo>
                  <a:cubicBezTo>
                    <a:pt x="1630" y="598"/>
                    <a:pt x="1630" y="600"/>
                    <a:pt x="1630" y="601"/>
                  </a:cubicBezTo>
                  <a:cubicBezTo>
                    <a:pt x="1630" y="603"/>
                    <a:pt x="1630" y="603"/>
                    <a:pt x="1630" y="603"/>
                  </a:cubicBezTo>
                  <a:cubicBezTo>
                    <a:pt x="1631" y="608"/>
                    <a:pt x="1631" y="608"/>
                    <a:pt x="1631" y="608"/>
                  </a:cubicBezTo>
                  <a:cubicBezTo>
                    <a:pt x="1633" y="611"/>
                    <a:pt x="1633" y="611"/>
                    <a:pt x="1633" y="611"/>
                  </a:cubicBezTo>
                  <a:cubicBezTo>
                    <a:pt x="1633" y="611"/>
                    <a:pt x="1634" y="612"/>
                    <a:pt x="1634" y="612"/>
                  </a:cubicBezTo>
                  <a:cubicBezTo>
                    <a:pt x="1635" y="612"/>
                    <a:pt x="1635" y="612"/>
                    <a:pt x="1636" y="613"/>
                  </a:cubicBezTo>
                  <a:cubicBezTo>
                    <a:pt x="1639" y="616"/>
                    <a:pt x="1639" y="616"/>
                    <a:pt x="1639" y="616"/>
                  </a:cubicBezTo>
                  <a:cubicBezTo>
                    <a:pt x="1640" y="618"/>
                    <a:pt x="1641" y="618"/>
                    <a:pt x="1642" y="618"/>
                  </a:cubicBezTo>
                  <a:cubicBezTo>
                    <a:pt x="1644" y="618"/>
                    <a:pt x="1644" y="618"/>
                    <a:pt x="1644" y="618"/>
                  </a:cubicBezTo>
                  <a:cubicBezTo>
                    <a:pt x="1644" y="617"/>
                    <a:pt x="1644" y="617"/>
                    <a:pt x="1644" y="617"/>
                  </a:cubicBezTo>
                  <a:cubicBezTo>
                    <a:pt x="1644" y="617"/>
                    <a:pt x="1644" y="617"/>
                    <a:pt x="1644" y="617"/>
                  </a:cubicBezTo>
                  <a:cubicBezTo>
                    <a:pt x="1644" y="619"/>
                    <a:pt x="1646" y="620"/>
                    <a:pt x="1647" y="621"/>
                  </a:cubicBezTo>
                  <a:cubicBezTo>
                    <a:pt x="1647" y="621"/>
                    <a:pt x="1648" y="622"/>
                    <a:pt x="1648" y="623"/>
                  </a:cubicBezTo>
                  <a:cubicBezTo>
                    <a:pt x="1648" y="624"/>
                    <a:pt x="1648" y="624"/>
                    <a:pt x="1648" y="624"/>
                  </a:cubicBezTo>
                  <a:cubicBezTo>
                    <a:pt x="1648" y="628"/>
                    <a:pt x="1648" y="628"/>
                    <a:pt x="1648" y="628"/>
                  </a:cubicBezTo>
                  <a:cubicBezTo>
                    <a:pt x="1647" y="629"/>
                    <a:pt x="1647" y="631"/>
                    <a:pt x="1647" y="632"/>
                  </a:cubicBezTo>
                  <a:cubicBezTo>
                    <a:pt x="1647" y="632"/>
                    <a:pt x="1647" y="632"/>
                    <a:pt x="1647" y="632"/>
                  </a:cubicBezTo>
                  <a:lnTo>
                    <a:pt x="1647" y="633"/>
                  </a:lnTo>
                  <a:close/>
                  <a:moveTo>
                    <a:pt x="1322" y="725"/>
                  </a:moveTo>
                  <a:cubicBezTo>
                    <a:pt x="1320" y="729"/>
                    <a:pt x="1320" y="729"/>
                    <a:pt x="1320" y="729"/>
                  </a:cubicBezTo>
                  <a:cubicBezTo>
                    <a:pt x="1319" y="733"/>
                    <a:pt x="1319" y="733"/>
                    <a:pt x="1319" y="733"/>
                  </a:cubicBezTo>
                  <a:cubicBezTo>
                    <a:pt x="1312" y="739"/>
                    <a:pt x="1312" y="739"/>
                    <a:pt x="1312" y="739"/>
                  </a:cubicBezTo>
                  <a:cubicBezTo>
                    <a:pt x="1312" y="740"/>
                    <a:pt x="1312" y="740"/>
                    <a:pt x="1312" y="740"/>
                  </a:cubicBezTo>
                  <a:cubicBezTo>
                    <a:pt x="1312" y="759"/>
                    <a:pt x="1312" y="759"/>
                    <a:pt x="1312" y="759"/>
                  </a:cubicBezTo>
                  <a:cubicBezTo>
                    <a:pt x="1312" y="760"/>
                    <a:pt x="1310" y="763"/>
                    <a:pt x="1308" y="767"/>
                  </a:cubicBezTo>
                  <a:cubicBezTo>
                    <a:pt x="1306" y="769"/>
                    <a:pt x="1306" y="769"/>
                    <a:pt x="1306" y="769"/>
                  </a:cubicBezTo>
                  <a:cubicBezTo>
                    <a:pt x="1305" y="769"/>
                    <a:pt x="1305" y="770"/>
                    <a:pt x="1304" y="770"/>
                  </a:cubicBezTo>
                  <a:cubicBezTo>
                    <a:pt x="1304" y="771"/>
                    <a:pt x="1303" y="771"/>
                    <a:pt x="1303" y="772"/>
                  </a:cubicBezTo>
                  <a:cubicBezTo>
                    <a:pt x="1302" y="773"/>
                    <a:pt x="1302" y="773"/>
                    <a:pt x="1302" y="773"/>
                  </a:cubicBezTo>
                  <a:cubicBezTo>
                    <a:pt x="1300" y="773"/>
                    <a:pt x="1300" y="773"/>
                    <a:pt x="1300" y="773"/>
                  </a:cubicBezTo>
                  <a:cubicBezTo>
                    <a:pt x="1299" y="773"/>
                    <a:pt x="1299" y="773"/>
                    <a:pt x="1299" y="773"/>
                  </a:cubicBezTo>
                  <a:cubicBezTo>
                    <a:pt x="1299" y="774"/>
                    <a:pt x="1297" y="776"/>
                    <a:pt x="1296" y="778"/>
                  </a:cubicBezTo>
                  <a:cubicBezTo>
                    <a:pt x="1295" y="779"/>
                    <a:pt x="1293" y="781"/>
                    <a:pt x="1292" y="782"/>
                  </a:cubicBezTo>
                  <a:cubicBezTo>
                    <a:pt x="1292" y="783"/>
                    <a:pt x="1292" y="783"/>
                    <a:pt x="1292" y="783"/>
                  </a:cubicBezTo>
                  <a:cubicBezTo>
                    <a:pt x="1292" y="783"/>
                    <a:pt x="1292" y="783"/>
                    <a:pt x="1292" y="783"/>
                  </a:cubicBezTo>
                  <a:cubicBezTo>
                    <a:pt x="1292" y="787"/>
                    <a:pt x="1292" y="787"/>
                    <a:pt x="1292" y="787"/>
                  </a:cubicBezTo>
                  <a:cubicBezTo>
                    <a:pt x="1293" y="792"/>
                    <a:pt x="1294" y="799"/>
                    <a:pt x="1294" y="799"/>
                  </a:cubicBezTo>
                  <a:cubicBezTo>
                    <a:pt x="1294" y="800"/>
                    <a:pt x="1294" y="802"/>
                    <a:pt x="1295" y="804"/>
                  </a:cubicBezTo>
                  <a:cubicBezTo>
                    <a:pt x="1295" y="805"/>
                    <a:pt x="1295" y="806"/>
                    <a:pt x="1295" y="808"/>
                  </a:cubicBezTo>
                  <a:cubicBezTo>
                    <a:pt x="1295" y="809"/>
                    <a:pt x="1295" y="809"/>
                    <a:pt x="1295" y="809"/>
                  </a:cubicBezTo>
                  <a:cubicBezTo>
                    <a:pt x="1294" y="809"/>
                    <a:pt x="1294" y="809"/>
                    <a:pt x="1294" y="809"/>
                  </a:cubicBezTo>
                  <a:cubicBezTo>
                    <a:pt x="1293" y="809"/>
                    <a:pt x="1293" y="809"/>
                    <a:pt x="1293" y="809"/>
                  </a:cubicBezTo>
                  <a:cubicBezTo>
                    <a:pt x="1293" y="810"/>
                    <a:pt x="1293" y="810"/>
                    <a:pt x="1293" y="810"/>
                  </a:cubicBezTo>
                  <a:cubicBezTo>
                    <a:pt x="1293" y="810"/>
                    <a:pt x="1293" y="810"/>
                    <a:pt x="1293" y="810"/>
                  </a:cubicBezTo>
                  <a:cubicBezTo>
                    <a:pt x="1293" y="811"/>
                    <a:pt x="1293" y="811"/>
                    <a:pt x="1293" y="811"/>
                  </a:cubicBezTo>
                  <a:cubicBezTo>
                    <a:pt x="1292" y="811"/>
                    <a:pt x="1292" y="811"/>
                    <a:pt x="1292" y="811"/>
                  </a:cubicBezTo>
                  <a:cubicBezTo>
                    <a:pt x="1292" y="811"/>
                    <a:pt x="1292" y="811"/>
                    <a:pt x="1292" y="811"/>
                  </a:cubicBezTo>
                  <a:cubicBezTo>
                    <a:pt x="1292" y="814"/>
                    <a:pt x="1292" y="814"/>
                    <a:pt x="1292" y="814"/>
                  </a:cubicBezTo>
                  <a:cubicBezTo>
                    <a:pt x="1292" y="814"/>
                    <a:pt x="1292" y="815"/>
                    <a:pt x="1291" y="817"/>
                  </a:cubicBezTo>
                  <a:cubicBezTo>
                    <a:pt x="1291" y="818"/>
                    <a:pt x="1290" y="820"/>
                    <a:pt x="1289" y="823"/>
                  </a:cubicBezTo>
                  <a:cubicBezTo>
                    <a:pt x="1289" y="823"/>
                    <a:pt x="1289" y="823"/>
                    <a:pt x="1289" y="823"/>
                  </a:cubicBezTo>
                  <a:cubicBezTo>
                    <a:pt x="1188" y="823"/>
                    <a:pt x="1188" y="823"/>
                    <a:pt x="1188" y="823"/>
                  </a:cubicBezTo>
                  <a:cubicBezTo>
                    <a:pt x="1188" y="792"/>
                    <a:pt x="1188" y="792"/>
                    <a:pt x="1188" y="792"/>
                  </a:cubicBezTo>
                  <a:cubicBezTo>
                    <a:pt x="1179" y="789"/>
                    <a:pt x="1179" y="789"/>
                    <a:pt x="1179" y="789"/>
                  </a:cubicBezTo>
                  <a:cubicBezTo>
                    <a:pt x="1179" y="694"/>
                    <a:pt x="1179" y="694"/>
                    <a:pt x="1179" y="694"/>
                  </a:cubicBezTo>
                  <a:cubicBezTo>
                    <a:pt x="1173" y="688"/>
                    <a:pt x="1173" y="688"/>
                    <a:pt x="1173" y="688"/>
                  </a:cubicBezTo>
                  <a:cubicBezTo>
                    <a:pt x="1167" y="684"/>
                    <a:pt x="1167" y="684"/>
                    <a:pt x="1167" y="684"/>
                  </a:cubicBezTo>
                  <a:cubicBezTo>
                    <a:pt x="1167" y="652"/>
                    <a:pt x="1167" y="652"/>
                    <a:pt x="1167" y="652"/>
                  </a:cubicBezTo>
                  <a:cubicBezTo>
                    <a:pt x="1331" y="652"/>
                    <a:pt x="1331" y="652"/>
                    <a:pt x="1331" y="652"/>
                  </a:cubicBezTo>
                  <a:cubicBezTo>
                    <a:pt x="1331" y="667"/>
                    <a:pt x="1331" y="667"/>
                    <a:pt x="1331" y="667"/>
                  </a:cubicBezTo>
                  <a:cubicBezTo>
                    <a:pt x="1331" y="668"/>
                    <a:pt x="1331" y="668"/>
                    <a:pt x="1331" y="668"/>
                  </a:cubicBezTo>
                  <a:cubicBezTo>
                    <a:pt x="1332" y="668"/>
                    <a:pt x="1332" y="668"/>
                    <a:pt x="1332" y="668"/>
                  </a:cubicBezTo>
                  <a:cubicBezTo>
                    <a:pt x="1354" y="668"/>
                    <a:pt x="1354" y="668"/>
                    <a:pt x="1354" y="668"/>
                  </a:cubicBezTo>
                  <a:cubicBezTo>
                    <a:pt x="1352" y="669"/>
                    <a:pt x="1352" y="669"/>
                    <a:pt x="1352" y="669"/>
                  </a:cubicBezTo>
                  <a:cubicBezTo>
                    <a:pt x="1352" y="671"/>
                    <a:pt x="1352" y="671"/>
                    <a:pt x="1352" y="671"/>
                  </a:cubicBezTo>
                  <a:cubicBezTo>
                    <a:pt x="1351" y="672"/>
                    <a:pt x="1349" y="673"/>
                    <a:pt x="1349" y="673"/>
                  </a:cubicBezTo>
                  <a:cubicBezTo>
                    <a:pt x="1348" y="673"/>
                    <a:pt x="1348" y="673"/>
                    <a:pt x="1348" y="673"/>
                  </a:cubicBezTo>
                  <a:cubicBezTo>
                    <a:pt x="1348" y="673"/>
                    <a:pt x="1348" y="673"/>
                    <a:pt x="1348" y="673"/>
                  </a:cubicBezTo>
                  <a:cubicBezTo>
                    <a:pt x="1348" y="678"/>
                    <a:pt x="1348" y="678"/>
                    <a:pt x="1348" y="678"/>
                  </a:cubicBezTo>
                  <a:cubicBezTo>
                    <a:pt x="1345" y="684"/>
                    <a:pt x="1345" y="684"/>
                    <a:pt x="1345" y="684"/>
                  </a:cubicBezTo>
                  <a:cubicBezTo>
                    <a:pt x="1345" y="689"/>
                    <a:pt x="1345" y="689"/>
                    <a:pt x="1345" y="689"/>
                  </a:cubicBezTo>
                  <a:cubicBezTo>
                    <a:pt x="1341" y="689"/>
                    <a:pt x="1341" y="689"/>
                    <a:pt x="1341" y="689"/>
                  </a:cubicBezTo>
                  <a:cubicBezTo>
                    <a:pt x="1344" y="692"/>
                    <a:pt x="1344" y="692"/>
                    <a:pt x="1344" y="692"/>
                  </a:cubicBezTo>
                  <a:cubicBezTo>
                    <a:pt x="1340" y="695"/>
                    <a:pt x="1340" y="695"/>
                    <a:pt x="1340" y="695"/>
                  </a:cubicBezTo>
                  <a:cubicBezTo>
                    <a:pt x="1336" y="703"/>
                    <a:pt x="1336" y="703"/>
                    <a:pt x="1336" y="703"/>
                  </a:cubicBezTo>
                  <a:cubicBezTo>
                    <a:pt x="1329" y="709"/>
                    <a:pt x="1329" y="709"/>
                    <a:pt x="1329" y="709"/>
                  </a:cubicBezTo>
                  <a:cubicBezTo>
                    <a:pt x="1329" y="709"/>
                    <a:pt x="1329" y="709"/>
                    <a:pt x="1329" y="709"/>
                  </a:cubicBezTo>
                  <a:cubicBezTo>
                    <a:pt x="1328" y="709"/>
                    <a:pt x="1328" y="709"/>
                    <a:pt x="1328" y="709"/>
                  </a:cubicBezTo>
                  <a:cubicBezTo>
                    <a:pt x="1328" y="709"/>
                    <a:pt x="1328" y="709"/>
                    <a:pt x="1328" y="709"/>
                  </a:cubicBezTo>
                  <a:cubicBezTo>
                    <a:pt x="1328" y="715"/>
                    <a:pt x="1328" y="715"/>
                    <a:pt x="1328" y="715"/>
                  </a:cubicBezTo>
                  <a:cubicBezTo>
                    <a:pt x="1324" y="719"/>
                    <a:pt x="1324" y="719"/>
                    <a:pt x="1324" y="719"/>
                  </a:cubicBezTo>
                  <a:cubicBezTo>
                    <a:pt x="1323" y="723"/>
                    <a:pt x="1323" y="723"/>
                    <a:pt x="1323" y="723"/>
                  </a:cubicBezTo>
                  <a:cubicBezTo>
                    <a:pt x="1323" y="723"/>
                    <a:pt x="1323" y="723"/>
                    <a:pt x="1323" y="723"/>
                  </a:cubicBezTo>
                  <a:cubicBezTo>
                    <a:pt x="1322" y="723"/>
                    <a:pt x="1322" y="723"/>
                    <a:pt x="1322" y="723"/>
                  </a:cubicBezTo>
                  <a:cubicBezTo>
                    <a:pt x="1322" y="725"/>
                    <a:pt x="1322" y="725"/>
                    <a:pt x="1322" y="725"/>
                  </a:cubicBezTo>
                  <a:close/>
                  <a:moveTo>
                    <a:pt x="1150" y="784"/>
                  </a:moveTo>
                  <a:cubicBezTo>
                    <a:pt x="1150" y="783"/>
                    <a:pt x="1150" y="783"/>
                    <a:pt x="1150" y="783"/>
                  </a:cubicBezTo>
                  <a:cubicBezTo>
                    <a:pt x="1150" y="783"/>
                    <a:pt x="1150" y="783"/>
                    <a:pt x="1150" y="783"/>
                  </a:cubicBezTo>
                  <a:cubicBezTo>
                    <a:pt x="1150" y="783"/>
                    <a:pt x="1150" y="783"/>
                    <a:pt x="1149" y="782"/>
                  </a:cubicBezTo>
                  <a:cubicBezTo>
                    <a:pt x="1148" y="781"/>
                    <a:pt x="1145" y="778"/>
                    <a:pt x="1142" y="776"/>
                  </a:cubicBezTo>
                  <a:cubicBezTo>
                    <a:pt x="1139" y="776"/>
                    <a:pt x="1139" y="776"/>
                    <a:pt x="1139" y="776"/>
                  </a:cubicBezTo>
                  <a:cubicBezTo>
                    <a:pt x="1136" y="776"/>
                    <a:pt x="1133" y="778"/>
                    <a:pt x="1132" y="779"/>
                  </a:cubicBezTo>
                  <a:cubicBezTo>
                    <a:pt x="1132" y="780"/>
                    <a:pt x="1132" y="780"/>
                    <a:pt x="1132" y="780"/>
                  </a:cubicBezTo>
                  <a:cubicBezTo>
                    <a:pt x="1120" y="781"/>
                    <a:pt x="1120" y="781"/>
                    <a:pt x="1120" y="781"/>
                  </a:cubicBezTo>
                  <a:cubicBezTo>
                    <a:pt x="1117" y="781"/>
                    <a:pt x="1117" y="781"/>
                    <a:pt x="1117" y="781"/>
                  </a:cubicBezTo>
                  <a:cubicBezTo>
                    <a:pt x="1116" y="781"/>
                    <a:pt x="1114" y="782"/>
                    <a:pt x="1113" y="783"/>
                  </a:cubicBezTo>
                  <a:cubicBezTo>
                    <a:pt x="1112" y="784"/>
                    <a:pt x="1112" y="784"/>
                    <a:pt x="1112" y="784"/>
                  </a:cubicBezTo>
                  <a:cubicBezTo>
                    <a:pt x="1111" y="784"/>
                    <a:pt x="1108" y="785"/>
                    <a:pt x="1107" y="787"/>
                  </a:cubicBezTo>
                  <a:cubicBezTo>
                    <a:pt x="1106" y="787"/>
                    <a:pt x="1106" y="787"/>
                    <a:pt x="1106" y="787"/>
                  </a:cubicBezTo>
                  <a:cubicBezTo>
                    <a:pt x="1106" y="788"/>
                    <a:pt x="1106" y="788"/>
                    <a:pt x="1106" y="788"/>
                  </a:cubicBezTo>
                  <a:cubicBezTo>
                    <a:pt x="1106" y="788"/>
                    <a:pt x="1106" y="789"/>
                    <a:pt x="1106" y="789"/>
                  </a:cubicBezTo>
                  <a:cubicBezTo>
                    <a:pt x="1105" y="789"/>
                    <a:pt x="1105" y="788"/>
                    <a:pt x="1105" y="788"/>
                  </a:cubicBezTo>
                  <a:cubicBezTo>
                    <a:pt x="1105" y="788"/>
                    <a:pt x="1104" y="788"/>
                    <a:pt x="1104" y="788"/>
                  </a:cubicBezTo>
                  <a:cubicBezTo>
                    <a:pt x="1104" y="787"/>
                    <a:pt x="1104" y="787"/>
                    <a:pt x="1104" y="787"/>
                  </a:cubicBezTo>
                  <a:cubicBezTo>
                    <a:pt x="1104" y="787"/>
                    <a:pt x="1104" y="787"/>
                    <a:pt x="1104" y="787"/>
                  </a:cubicBezTo>
                  <a:cubicBezTo>
                    <a:pt x="1088" y="787"/>
                    <a:pt x="1088" y="787"/>
                    <a:pt x="1088" y="787"/>
                  </a:cubicBezTo>
                  <a:cubicBezTo>
                    <a:pt x="1088" y="778"/>
                    <a:pt x="1088" y="778"/>
                    <a:pt x="1088" y="778"/>
                  </a:cubicBezTo>
                  <a:cubicBezTo>
                    <a:pt x="1088" y="777"/>
                    <a:pt x="1088" y="777"/>
                    <a:pt x="1088" y="777"/>
                  </a:cubicBezTo>
                  <a:cubicBezTo>
                    <a:pt x="1088" y="777"/>
                    <a:pt x="1088" y="777"/>
                    <a:pt x="1088" y="777"/>
                  </a:cubicBezTo>
                  <a:cubicBezTo>
                    <a:pt x="1049" y="777"/>
                    <a:pt x="1049" y="777"/>
                    <a:pt x="1049" y="777"/>
                  </a:cubicBezTo>
                  <a:cubicBezTo>
                    <a:pt x="1049" y="773"/>
                    <a:pt x="1049" y="773"/>
                    <a:pt x="1049" y="773"/>
                  </a:cubicBezTo>
                  <a:cubicBezTo>
                    <a:pt x="1043" y="771"/>
                    <a:pt x="1043" y="771"/>
                    <a:pt x="1043" y="771"/>
                  </a:cubicBezTo>
                  <a:cubicBezTo>
                    <a:pt x="1038" y="777"/>
                    <a:pt x="1038" y="777"/>
                    <a:pt x="1038" y="777"/>
                  </a:cubicBezTo>
                  <a:cubicBezTo>
                    <a:pt x="1035" y="777"/>
                    <a:pt x="1035" y="777"/>
                    <a:pt x="1035" y="777"/>
                  </a:cubicBezTo>
                  <a:cubicBezTo>
                    <a:pt x="1031" y="773"/>
                    <a:pt x="1031" y="773"/>
                    <a:pt x="1031" y="773"/>
                  </a:cubicBezTo>
                  <a:cubicBezTo>
                    <a:pt x="1031" y="771"/>
                    <a:pt x="1031" y="771"/>
                    <a:pt x="1031" y="771"/>
                  </a:cubicBezTo>
                  <a:cubicBezTo>
                    <a:pt x="1027" y="765"/>
                    <a:pt x="1027" y="765"/>
                    <a:pt x="1027" y="765"/>
                  </a:cubicBezTo>
                  <a:cubicBezTo>
                    <a:pt x="1020" y="760"/>
                    <a:pt x="1020" y="760"/>
                    <a:pt x="1020" y="760"/>
                  </a:cubicBezTo>
                  <a:cubicBezTo>
                    <a:pt x="1009" y="759"/>
                    <a:pt x="1009" y="759"/>
                    <a:pt x="1009" y="759"/>
                  </a:cubicBezTo>
                  <a:cubicBezTo>
                    <a:pt x="1009" y="759"/>
                    <a:pt x="1008" y="759"/>
                    <a:pt x="1007" y="759"/>
                  </a:cubicBezTo>
                  <a:cubicBezTo>
                    <a:pt x="1006" y="760"/>
                    <a:pt x="1005" y="760"/>
                    <a:pt x="1004" y="760"/>
                  </a:cubicBezTo>
                  <a:cubicBezTo>
                    <a:pt x="1003" y="760"/>
                    <a:pt x="1002" y="760"/>
                    <a:pt x="1001" y="759"/>
                  </a:cubicBezTo>
                  <a:cubicBezTo>
                    <a:pt x="1000" y="759"/>
                    <a:pt x="1000" y="759"/>
                    <a:pt x="1000" y="759"/>
                  </a:cubicBezTo>
                  <a:cubicBezTo>
                    <a:pt x="1000" y="759"/>
                    <a:pt x="999" y="758"/>
                    <a:pt x="999" y="758"/>
                  </a:cubicBezTo>
                  <a:cubicBezTo>
                    <a:pt x="999" y="758"/>
                    <a:pt x="999" y="758"/>
                    <a:pt x="999" y="758"/>
                  </a:cubicBezTo>
                  <a:cubicBezTo>
                    <a:pt x="998" y="758"/>
                    <a:pt x="998" y="758"/>
                    <a:pt x="998" y="758"/>
                  </a:cubicBezTo>
                  <a:cubicBezTo>
                    <a:pt x="997" y="758"/>
                    <a:pt x="997" y="758"/>
                    <a:pt x="996" y="759"/>
                  </a:cubicBezTo>
                  <a:cubicBezTo>
                    <a:pt x="988" y="759"/>
                    <a:pt x="988" y="759"/>
                    <a:pt x="988" y="759"/>
                  </a:cubicBezTo>
                  <a:cubicBezTo>
                    <a:pt x="986" y="759"/>
                    <a:pt x="984" y="756"/>
                    <a:pt x="983" y="755"/>
                  </a:cubicBezTo>
                  <a:cubicBezTo>
                    <a:pt x="982" y="755"/>
                    <a:pt x="982" y="755"/>
                    <a:pt x="982" y="754"/>
                  </a:cubicBezTo>
                  <a:cubicBezTo>
                    <a:pt x="982" y="748"/>
                    <a:pt x="982" y="748"/>
                    <a:pt x="982" y="748"/>
                  </a:cubicBezTo>
                  <a:cubicBezTo>
                    <a:pt x="982" y="747"/>
                    <a:pt x="982" y="747"/>
                    <a:pt x="982" y="747"/>
                  </a:cubicBezTo>
                  <a:cubicBezTo>
                    <a:pt x="982" y="747"/>
                    <a:pt x="982" y="747"/>
                    <a:pt x="982" y="747"/>
                  </a:cubicBezTo>
                  <a:cubicBezTo>
                    <a:pt x="963" y="747"/>
                    <a:pt x="963" y="747"/>
                    <a:pt x="963" y="747"/>
                  </a:cubicBezTo>
                  <a:cubicBezTo>
                    <a:pt x="959" y="740"/>
                    <a:pt x="959" y="740"/>
                    <a:pt x="959" y="740"/>
                  </a:cubicBezTo>
                  <a:cubicBezTo>
                    <a:pt x="959" y="651"/>
                    <a:pt x="959" y="651"/>
                    <a:pt x="959" y="651"/>
                  </a:cubicBezTo>
                  <a:cubicBezTo>
                    <a:pt x="959" y="650"/>
                    <a:pt x="959" y="650"/>
                    <a:pt x="959" y="650"/>
                  </a:cubicBezTo>
                  <a:cubicBezTo>
                    <a:pt x="959" y="650"/>
                    <a:pt x="959" y="650"/>
                    <a:pt x="959" y="650"/>
                  </a:cubicBezTo>
                  <a:cubicBezTo>
                    <a:pt x="842" y="650"/>
                    <a:pt x="842" y="650"/>
                    <a:pt x="842" y="650"/>
                  </a:cubicBezTo>
                  <a:cubicBezTo>
                    <a:pt x="842" y="612"/>
                    <a:pt x="842" y="612"/>
                    <a:pt x="842" y="612"/>
                  </a:cubicBezTo>
                  <a:cubicBezTo>
                    <a:pt x="880" y="612"/>
                    <a:pt x="880" y="612"/>
                    <a:pt x="880" y="612"/>
                  </a:cubicBezTo>
                  <a:cubicBezTo>
                    <a:pt x="882" y="612"/>
                    <a:pt x="882" y="612"/>
                    <a:pt x="882" y="612"/>
                  </a:cubicBezTo>
                  <a:cubicBezTo>
                    <a:pt x="1165" y="612"/>
                    <a:pt x="1165" y="612"/>
                    <a:pt x="1165" y="612"/>
                  </a:cubicBezTo>
                  <a:cubicBezTo>
                    <a:pt x="1165" y="650"/>
                    <a:pt x="1165" y="650"/>
                    <a:pt x="1165" y="650"/>
                  </a:cubicBezTo>
                  <a:cubicBezTo>
                    <a:pt x="1165" y="652"/>
                    <a:pt x="1165" y="652"/>
                    <a:pt x="1165" y="652"/>
                  </a:cubicBezTo>
                  <a:cubicBezTo>
                    <a:pt x="1165" y="685"/>
                    <a:pt x="1165" y="685"/>
                    <a:pt x="1165" y="685"/>
                  </a:cubicBezTo>
                  <a:cubicBezTo>
                    <a:pt x="1172" y="690"/>
                    <a:pt x="1172" y="690"/>
                    <a:pt x="1172" y="690"/>
                  </a:cubicBezTo>
                  <a:cubicBezTo>
                    <a:pt x="1177" y="695"/>
                    <a:pt x="1177" y="695"/>
                    <a:pt x="1177" y="695"/>
                  </a:cubicBezTo>
                  <a:cubicBezTo>
                    <a:pt x="1177" y="789"/>
                    <a:pt x="1177" y="789"/>
                    <a:pt x="1177" y="789"/>
                  </a:cubicBezTo>
                  <a:cubicBezTo>
                    <a:pt x="1167" y="789"/>
                    <a:pt x="1167" y="789"/>
                    <a:pt x="1167" y="789"/>
                  </a:cubicBezTo>
                  <a:cubicBezTo>
                    <a:pt x="1164" y="787"/>
                    <a:pt x="1164" y="787"/>
                    <a:pt x="1164" y="787"/>
                  </a:cubicBezTo>
                  <a:cubicBezTo>
                    <a:pt x="1161" y="789"/>
                    <a:pt x="1161" y="789"/>
                    <a:pt x="1161" y="789"/>
                  </a:cubicBezTo>
                  <a:cubicBezTo>
                    <a:pt x="1159" y="789"/>
                    <a:pt x="1159" y="789"/>
                    <a:pt x="1159" y="789"/>
                  </a:cubicBezTo>
                  <a:cubicBezTo>
                    <a:pt x="1158" y="788"/>
                    <a:pt x="1158" y="787"/>
                    <a:pt x="1158" y="786"/>
                  </a:cubicBezTo>
                  <a:cubicBezTo>
                    <a:pt x="1158" y="785"/>
                    <a:pt x="1158" y="785"/>
                    <a:pt x="1158" y="785"/>
                  </a:cubicBezTo>
                  <a:lnTo>
                    <a:pt x="1150" y="784"/>
                  </a:lnTo>
                  <a:close/>
                  <a:moveTo>
                    <a:pt x="1099" y="392"/>
                  </a:moveTo>
                  <a:cubicBezTo>
                    <a:pt x="1099" y="363"/>
                    <a:pt x="1099" y="363"/>
                    <a:pt x="1099" y="363"/>
                  </a:cubicBezTo>
                  <a:cubicBezTo>
                    <a:pt x="1088" y="344"/>
                    <a:pt x="1088" y="344"/>
                    <a:pt x="1088" y="344"/>
                  </a:cubicBezTo>
                  <a:cubicBezTo>
                    <a:pt x="1100" y="332"/>
                    <a:pt x="1100" y="332"/>
                    <a:pt x="1100" y="332"/>
                  </a:cubicBezTo>
                  <a:cubicBezTo>
                    <a:pt x="1100" y="331"/>
                    <a:pt x="1100" y="331"/>
                    <a:pt x="1100" y="331"/>
                  </a:cubicBezTo>
                  <a:cubicBezTo>
                    <a:pt x="1100" y="331"/>
                    <a:pt x="1100" y="331"/>
                    <a:pt x="1100" y="331"/>
                  </a:cubicBezTo>
                  <a:cubicBezTo>
                    <a:pt x="1100" y="305"/>
                    <a:pt x="1100" y="305"/>
                    <a:pt x="1100" y="305"/>
                  </a:cubicBezTo>
                  <a:cubicBezTo>
                    <a:pt x="1288" y="305"/>
                    <a:pt x="1288" y="305"/>
                    <a:pt x="1288" y="305"/>
                  </a:cubicBezTo>
                  <a:cubicBezTo>
                    <a:pt x="1289" y="306"/>
                    <a:pt x="1289" y="307"/>
                    <a:pt x="1289" y="308"/>
                  </a:cubicBezTo>
                  <a:cubicBezTo>
                    <a:pt x="1289" y="308"/>
                    <a:pt x="1289" y="308"/>
                    <a:pt x="1289" y="308"/>
                  </a:cubicBezTo>
                  <a:cubicBezTo>
                    <a:pt x="1289" y="309"/>
                    <a:pt x="1289" y="310"/>
                    <a:pt x="1289" y="310"/>
                  </a:cubicBezTo>
                  <a:cubicBezTo>
                    <a:pt x="1289" y="310"/>
                    <a:pt x="1289" y="310"/>
                    <a:pt x="1289" y="311"/>
                  </a:cubicBezTo>
                  <a:cubicBezTo>
                    <a:pt x="1289" y="311"/>
                    <a:pt x="1289" y="311"/>
                    <a:pt x="1290" y="312"/>
                  </a:cubicBezTo>
                  <a:cubicBezTo>
                    <a:pt x="1290" y="312"/>
                    <a:pt x="1290" y="312"/>
                    <a:pt x="1290" y="313"/>
                  </a:cubicBezTo>
                  <a:cubicBezTo>
                    <a:pt x="1290" y="313"/>
                    <a:pt x="1290" y="313"/>
                    <a:pt x="1290" y="314"/>
                  </a:cubicBezTo>
                  <a:cubicBezTo>
                    <a:pt x="1290" y="314"/>
                    <a:pt x="1290" y="314"/>
                    <a:pt x="1290" y="314"/>
                  </a:cubicBezTo>
                  <a:cubicBezTo>
                    <a:pt x="1290" y="315"/>
                    <a:pt x="1290" y="315"/>
                    <a:pt x="1290" y="315"/>
                  </a:cubicBezTo>
                  <a:cubicBezTo>
                    <a:pt x="1290" y="315"/>
                    <a:pt x="1290" y="316"/>
                    <a:pt x="1290" y="316"/>
                  </a:cubicBezTo>
                  <a:cubicBezTo>
                    <a:pt x="1290" y="316"/>
                    <a:pt x="1290" y="316"/>
                    <a:pt x="1290" y="317"/>
                  </a:cubicBezTo>
                  <a:cubicBezTo>
                    <a:pt x="1290" y="317"/>
                    <a:pt x="1290" y="317"/>
                    <a:pt x="1290" y="317"/>
                  </a:cubicBezTo>
                  <a:cubicBezTo>
                    <a:pt x="1290" y="317"/>
                    <a:pt x="1290" y="318"/>
                    <a:pt x="1290" y="318"/>
                  </a:cubicBezTo>
                  <a:cubicBezTo>
                    <a:pt x="1309" y="349"/>
                    <a:pt x="1309" y="349"/>
                    <a:pt x="1309" y="349"/>
                  </a:cubicBezTo>
                  <a:cubicBezTo>
                    <a:pt x="1312" y="352"/>
                    <a:pt x="1312" y="352"/>
                    <a:pt x="1312" y="352"/>
                  </a:cubicBezTo>
                  <a:cubicBezTo>
                    <a:pt x="1312" y="352"/>
                    <a:pt x="1312" y="352"/>
                    <a:pt x="1312" y="352"/>
                  </a:cubicBezTo>
                  <a:cubicBezTo>
                    <a:pt x="1313" y="354"/>
                    <a:pt x="1313" y="354"/>
                    <a:pt x="1313" y="354"/>
                  </a:cubicBezTo>
                  <a:cubicBezTo>
                    <a:pt x="1314" y="354"/>
                    <a:pt x="1314" y="354"/>
                    <a:pt x="1314" y="354"/>
                  </a:cubicBezTo>
                  <a:cubicBezTo>
                    <a:pt x="1314" y="354"/>
                    <a:pt x="1314" y="354"/>
                    <a:pt x="1314" y="354"/>
                  </a:cubicBezTo>
                  <a:cubicBezTo>
                    <a:pt x="1320" y="361"/>
                    <a:pt x="1320" y="361"/>
                    <a:pt x="1320" y="361"/>
                  </a:cubicBezTo>
                  <a:cubicBezTo>
                    <a:pt x="1331" y="372"/>
                    <a:pt x="1331" y="372"/>
                    <a:pt x="1331" y="372"/>
                  </a:cubicBezTo>
                  <a:cubicBezTo>
                    <a:pt x="1319" y="392"/>
                    <a:pt x="1319" y="392"/>
                    <a:pt x="1319" y="392"/>
                  </a:cubicBezTo>
                  <a:cubicBezTo>
                    <a:pt x="1309" y="404"/>
                    <a:pt x="1309" y="404"/>
                    <a:pt x="1309" y="404"/>
                  </a:cubicBezTo>
                  <a:cubicBezTo>
                    <a:pt x="1300" y="422"/>
                    <a:pt x="1300" y="422"/>
                    <a:pt x="1300" y="422"/>
                  </a:cubicBezTo>
                  <a:cubicBezTo>
                    <a:pt x="1295" y="442"/>
                    <a:pt x="1295" y="442"/>
                    <a:pt x="1295" y="442"/>
                  </a:cubicBezTo>
                  <a:cubicBezTo>
                    <a:pt x="1282" y="460"/>
                    <a:pt x="1282" y="460"/>
                    <a:pt x="1282" y="460"/>
                  </a:cubicBezTo>
                  <a:cubicBezTo>
                    <a:pt x="1275" y="443"/>
                    <a:pt x="1275" y="443"/>
                    <a:pt x="1275" y="443"/>
                  </a:cubicBezTo>
                  <a:cubicBezTo>
                    <a:pt x="1275" y="443"/>
                    <a:pt x="1275" y="443"/>
                    <a:pt x="1275" y="443"/>
                  </a:cubicBezTo>
                  <a:cubicBezTo>
                    <a:pt x="1275" y="442"/>
                    <a:pt x="1275" y="442"/>
                    <a:pt x="1275" y="442"/>
                  </a:cubicBezTo>
                  <a:cubicBezTo>
                    <a:pt x="1275" y="442"/>
                    <a:pt x="1275" y="442"/>
                    <a:pt x="1275" y="442"/>
                  </a:cubicBezTo>
                  <a:cubicBezTo>
                    <a:pt x="1113" y="442"/>
                    <a:pt x="1113" y="442"/>
                    <a:pt x="1113" y="442"/>
                  </a:cubicBezTo>
                  <a:cubicBezTo>
                    <a:pt x="1113" y="438"/>
                    <a:pt x="1113" y="438"/>
                    <a:pt x="1113" y="438"/>
                  </a:cubicBezTo>
                  <a:cubicBezTo>
                    <a:pt x="1111" y="423"/>
                    <a:pt x="1111" y="423"/>
                    <a:pt x="1111" y="423"/>
                  </a:cubicBezTo>
                  <a:cubicBezTo>
                    <a:pt x="1111" y="397"/>
                    <a:pt x="1111" y="397"/>
                    <a:pt x="1111" y="397"/>
                  </a:cubicBezTo>
                  <a:lnTo>
                    <a:pt x="1099" y="392"/>
                  </a:lnTo>
                  <a:close/>
                  <a:moveTo>
                    <a:pt x="1274" y="444"/>
                  </a:moveTo>
                  <a:cubicBezTo>
                    <a:pt x="1280" y="462"/>
                    <a:pt x="1280" y="462"/>
                    <a:pt x="1280" y="462"/>
                  </a:cubicBezTo>
                  <a:cubicBezTo>
                    <a:pt x="1280" y="497"/>
                    <a:pt x="1280" y="497"/>
                    <a:pt x="1280" y="497"/>
                  </a:cubicBezTo>
                  <a:cubicBezTo>
                    <a:pt x="1296" y="508"/>
                    <a:pt x="1296" y="508"/>
                    <a:pt x="1296" y="508"/>
                  </a:cubicBezTo>
                  <a:cubicBezTo>
                    <a:pt x="1313" y="519"/>
                    <a:pt x="1313" y="519"/>
                    <a:pt x="1313" y="519"/>
                  </a:cubicBezTo>
                  <a:cubicBezTo>
                    <a:pt x="1329" y="535"/>
                    <a:pt x="1329" y="535"/>
                    <a:pt x="1329" y="535"/>
                  </a:cubicBezTo>
                  <a:cubicBezTo>
                    <a:pt x="1326" y="551"/>
                    <a:pt x="1326" y="551"/>
                    <a:pt x="1326" y="551"/>
                  </a:cubicBezTo>
                  <a:cubicBezTo>
                    <a:pt x="1331" y="569"/>
                    <a:pt x="1331" y="569"/>
                    <a:pt x="1331" y="569"/>
                  </a:cubicBezTo>
                  <a:cubicBezTo>
                    <a:pt x="1352" y="579"/>
                    <a:pt x="1352" y="579"/>
                    <a:pt x="1352" y="579"/>
                  </a:cubicBezTo>
                  <a:cubicBezTo>
                    <a:pt x="1358" y="591"/>
                    <a:pt x="1358" y="591"/>
                    <a:pt x="1358" y="591"/>
                  </a:cubicBezTo>
                  <a:cubicBezTo>
                    <a:pt x="1360" y="599"/>
                    <a:pt x="1360" y="599"/>
                    <a:pt x="1360" y="599"/>
                  </a:cubicBezTo>
                  <a:cubicBezTo>
                    <a:pt x="1360" y="600"/>
                    <a:pt x="1361" y="600"/>
                    <a:pt x="1361" y="601"/>
                  </a:cubicBezTo>
                  <a:cubicBezTo>
                    <a:pt x="1361" y="601"/>
                    <a:pt x="1361" y="601"/>
                    <a:pt x="1361" y="601"/>
                  </a:cubicBezTo>
                  <a:cubicBezTo>
                    <a:pt x="1361" y="602"/>
                    <a:pt x="1362" y="602"/>
                    <a:pt x="1362" y="603"/>
                  </a:cubicBezTo>
                  <a:cubicBezTo>
                    <a:pt x="1362" y="603"/>
                    <a:pt x="1362" y="603"/>
                    <a:pt x="1362" y="603"/>
                  </a:cubicBezTo>
                  <a:cubicBezTo>
                    <a:pt x="1363" y="604"/>
                    <a:pt x="1363" y="604"/>
                    <a:pt x="1363" y="604"/>
                  </a:cubicBezTo>
                  <a:cubicBezTo>
                    <a:pt x="1363" y="605"/>
                    <a:pt x="1363" y="605"/>
                    <a:pt x="1364" y="605"/>
                  </a:cubicBezTo>
                  <a:cubicBezTo>
                    <a:pt x="1364" y="606"/>
                    <a:pt x="1364" y="606"/>
                    <a:pt x="1364" y="606"/>
                  </a:cubicBezTo>
                  <a:cubicBezTo>
                    <a:pt x="1365" y="607"/>
                    <a:pt x="1365" y="607"/>
                    <a:pt x="1365" y="607"/>
                  </a:cubicBezTo>
                  <a:cubicBezTo>
                    <a:pt x="1365" y="608"/>
                    <a:pt x="1366" y="608"/>
                    <a:pt x="1366" y="608"/>
                  </a:cubicBezTo>
                  <a:cubicBezTo>
                    <a:pt x="1366" y="609"/>
                    <a:pt x="1367" y="609"/>
                    <a:pt x="1367" y="609"/>
                  </a:cubicBezTo>
                  <a:cubicBezTo>
                    <a:pt x="1367" y="610"/>
                    <a:pt x="1368" y="610"/>
                    <a:pt x="1368" y="611"/>
                  </a:cubicBezTo>
                  <a:cubicBezTo>
                    <a:pt x="1368" y="611"/>
                    <a:pt x="1369" y="611"/>
                    <a:pt x="1369" y="612"/>
                  </a:cubicBezTo>
                  <a:cubicBezTo>
                    <a:pt x="1369" y="612"/>
                    <a:pt x="1370" y="613"/>
                    <a:pt x="1370" y="613"/>
                  </a:cubicBezTo>
                  <a:cubicBezTo>
                    <a:pt x="1370" y="613"/>
                    <a:pt x="1371" y="614"/>
                    <a:pt x="1371" y="614"/>
                  </a:cubicBezTo>
                  <a:cubicBezTo>
                    <a:pt x="1371" y="614"/>
                    <a:pt x="1372" y="615"/>
                    <a:pt x="1372" y="615"/>
                  </a:cubicBezTo>
                  <a:cubicBezTo>
                    <a:pt x="1374" y="627"/>
                    <a:pt x="1374" y="627"/>
                    <a:pt x="1374" y="627"/>
                  </a:cubicBezTo>
                  <a:cubicBezTo>
                    <a:pt x="1376" y="633"/>
                    <a:pt x="1374" y="638"/>
                    <a:pt x="1369" y="643"/>
                  </a:cubicBezTo>
                  <a:cubicBezTo>
                    <a:pt x="1368" y="643"/>
                    <a:pt x="1368" y="643"/>
                    <a:pt x="1368" y="643"/>
                  </a:cubicBezTo>
                  <a:cubicBezTo>
                    <a:pt x="1360" y="657"/>
                    <a:pt x="1360" y="657"/>
                    <a:pt x="1360" y="657"/>
                  </a:cubicBezTo>
                  <a:cubicBezTo>
                    <a:pt x="1356" y="666"/>
                    <a:pt x="1356" y="666"/>
                    <a:pt x="1356" y="666"/>
                  </a:cubicBezTo>
                  <a:cubicBezTo>
                    <a:pt x="1333" y="666"/>
                    <a:pt x="1333" y="666"/>
                    <a:pt x="1333" y="666"/>
                  </a:cubicBezTo>
                  <a:cubicBezTo>
                    <a:pt x="1333" y="651"/>
                    <a:pt x="1333" y="651"/>
                    <a:pt x="1333" y="651"/>
                  </a:cubicBezTo>
                  <a:cubicBezTo>
                    <a:pt x="1333" y="650"/>
                    <a:pt x="1333" y="650"/>
                    <a:pt x="1333" y="650"/>
                  </a:cubicBezTo>
                  <a:cubicBezTo>
                    <a:pt x="1333" y="650"/>
                    <a:pt x="1333" y="650"/>
                    <a:pt x="1333" y="650"/>
                  </a:cubicBezTo>
                  <a:cubicBezTo>
                    <a:pt x="1167" y="650"/>
                    <a:pt x="1167" y="650"/>
                    <a:pt x="1167" y="650"/>
                  </a:cubicBezTo>
                  <a:cubicBezTo>
                    <a:pt x="1167" y="612"/>
                    <a:pt x="1167" y="612"/>
                    <a:pt x="1167" y="612"/>
                  </a:cubicBezTo>
                  <a:cubicBezTo>
                    <a:pt x="1167" y="610"/>
                    <a:pt x="1167" y="610"/>
                    <a:pt x="1167" y="610"/>
                  </a:cubicBezTo>
                  <a:cubicBezTo>
                    <a:pt x="1167" y="518"/>
                    <a:pt x="1167" y="518"/>
                    <a:pt x="1167" y="518"/>
                  </a:cubicBezTo>
                  <a:cubicBezTo>
                    <a:pt x="1166" y="518"/>
                    <a:pt x="1166" y="518"/>
                    <a:pt x="1166" y="518"/>
                  </a:cubicBezTo>
                  <a:cubicBezTo>
                    <a:pt x="1166" y="518"/>
                    <a:pt x="1165" y="518"/>
                    <a:pt x="1164" y="515"/>
                  </a:cubicBezTo>
                  <a:cubicBezTo>
                    <a:pt x="1155" y="507"/>
                    <a:pt x="1155" y="507"/>
                    <a:pt x="1155" y="507"/>
                  </a:cubicBezTo>
                  <a:cubicBezTo>
                    <a:pt x="1155" y="501"/>
                    <a:pt x="1155" y="501"/>
                    <a:pt x="1155" y="501"/>
                  </a:cubicBezTo>
                  <a:cubicBezTo>
                    <a:pt x="1155" y="500"/>
                    <a:pt x="1155" y="500"/>
                    <a:pt x="1155" y="500"/>
                  </a:cubicBezTo>
                  <a:cubicBezTo>
                    <a:pt x="1155" y="500"/>
                    <a:pt x="1155" y="500"/>
                    <a:pt x="1155" y="500"/>
                  </a:cubicBezTo>
                  <a:cubicBezTo>
                    <a:pt x="1152" y="500"/>
                    <a:pt x="1152" y="500"/>
                    <a:pt x="1152" y="500"/>
                  </a:cubicBezTo>
                  <a:cubicBezTo>
                    <a:pt x="1151" y="482"/>
                    <a:pt x="1151" y="482"/>
                    <a:pt x="1151" y="482"/>
                  </a:cubicBezTo>
                  <a:cubicBezTo>
                    <a:pt x="1151" y="480"/>
                    <a:pt x="1151" y="480"/>
                    <a:pt x="1151" y="480"/>
                  </a:cubicBezTo>
                  <a:cubicBezTo>
                    <a:pt x="1151" y="480"/>
                    <a:pt x="1151" y="480"/>
                    <a:pt x="1151" y="480"/>
                  </a:cubicBezTo>
                  <a:cubicBezTo>
                    <a:pt x="1150" y="479"/>
                    <a:pt x="1149" y="478"/>
                    <a:pt x="1146" y="478"/>
                  </a:cubicBezTo>
                  <a:cubicBezTo>
                    <a:pt x="1138" y="478"/>
                    <a:pt x="1138" y="478"/>
                    <a:pt x="1138" y="478"/>
                  </a:cubicBezTo>
                  <a:cubicBezTo>
                    <a:pt x="1138" y="473"/>
                    <a:pt x="1138" y="473"/>
                    <a:pt x="1138" y="473"/>
                  </a:cubicBezTo>
                  <a:cubicBezTo>
                    <a:pt x="1138" y="473"/>
                    <a:pt x="1138" y="473"/>
                    <a:pt x="1138" y="473"/>
                  </a:cubicBezTo>
                  <a:cubicBezTo>
                    <a:pt x="1133" y="466"/>
                    <a:pt x="1133" y="466"/>
                    <a:pt x="1133" y="466"/>
                  </a:cubicBezTo>
                  <a:cubicBezTo>
                    <a:pt x="1133" y="454"/>
                    <a:pt x="1133" y="454"/>
                    <a:pt x="1133" y="454"/>
                  </a:cubicBezTo>
                  <a:cubicBezTo>
                    <a:pt x="1116" y="444"/>
                    <a:pt x="1116" y="444"/>
                    <a:pt x="1116" y="444"/>
                  </a:cubicBezTo>
                  <a:lnTo>
                    <a:pt x="1274" y="444"/>
                  </a:lnTo>
                  <a:close/>
                  <a:moveTo>
                    <a:pt x="1136" y="473"/>
                  </a:moveTo>
                  <a:cubicBezTo>
                    <a:pt x="1136" y="479"/>
                    <a:pt x="1136" y="479"/>
                    <a:pt x="1136" y="479"/>
                  </a:cubicBezTo>
                  <a:cubicBezTo>
                    <a:pt x="1136" y="480"/>
                    <a:pt x="1136" y="480"/>
                    <a:pt x="1136" y="480"/>
                  </a:cubicBezTo>
                  <a:cubicBezTo>
                    <a:pt x="1136" y="480"/>
                    <a:pt x="1136" y="480"/>
                    <a:pt x="1136" y="480"/>
                  </a:cubicBezTo>
                  <a:cubicBezTo>
                    <a:pt x="1146" y="480"/>
                    <a:pt x="1146" y="480"/>
                    <a:pt x="1146" y="480"/>
                  </a:cubicBezTo>
                  <a:cubicBezTo>
                    <a:pt x="1148" y="480"/>
                    <a:pt x="1148" y="480"/>
                    <a:pt x="1149" y="481"/>
                  </a:cubicBezTo>
                  <a:cubicBezTo>
                    <a:pt x="1150" y="501"/>
                    <a:pt x="1150" y="501"/>
                    <a:pt x="1150" y="501"/>
                  </a:cubicBezTo>
                  <a:cubicBezTo>
                    <a:pt x="1150" y="501"/>
                    <a:pt x="1150" y="501"/>
                    <a:pt x="1150" y="501"/>
                  </a:cubicBezTo>
                  <a:cubicBezTo>
                    <a:pt x="1150" y="502"/>
                    <a:pt x="1150" y="502"/>
                    <a:pt x="1150" y="502"/>
                  </a:cubicBezTo>
                  <a:cubicBezTo>
                    <a:pt x="1151" y="502"/>
                    <a:pt x="1151" y="502"/>
                    <a:pt x="1151" y="502"/>
                  </a:cubicBezTo>
                  <a:cubicBezTo>
                    <a:pt x="1153" y="502"/>
                    <a:pt x="1153" y="502"/>
                    <a:pt x="1153" y="502"/>
                  </a:cubicBezTo>
                  <a:cubicBezTo>
                    <a:pt x="1153" y="508"/>
                    <a:pt x="1153" y="508"/>
                    <a:pt x="1153" y="508"/>
                  </a:cubicBezTo>
                  <a:cubicBezTo>
                    <a:pt x="1162" y="516"/>
                    <a:pt x="1162" y="516"/>
                    <a:pt x="1162" y="516"/>
                  </a:cubicBezTo>
                  <a:cubicBezTo>
                    <a:pt x="1163" y="518"/>
                    <a:pt x="1164" y="519"/>
                    <a:pt x="1165" y="520"/>
                  </a:cubicBezTo>
                  <a:cubicBezTo>
                    <a:pt x="1165" y="610"/>
                    <a:pt x="1165" y="610"/>
                    <a:pt x="1165" y="610"/>
                  </a:cubicBezTo>
                  <a:cubicBezTo>
                    <a:pt x="882" y="610"/>
                    <a:pt x="882" y="610"/>
                    <a:pt x="882" y="610"/>
                  </a:cubicBezTo>
                  <a:cubicBezTo>
                    <a:pt x="882" y="467"/>
                    <a:pt x="882" y="467"/>
                    <a:pt x="882" y="467"/>
                  </a:cubicBezTo>
                  <a:cubicBezTo>
                    <a:pt x="883" y="467"/>
                    <a:pt x="883" y="467"/>
                    <a:pt x="883" y="467"/>
                  </a:cubicBezTo>
                  <a:cubicBezTo>
                    <a:pt x="1132" y="467"/>
                    <a:pt x="1132" y="467"/>
                    <a:pt x="1132" y="467"/>
                  </a:cubicBezTo>
                  <a:lnTo>
                    <a:pt x="1136" y="473"/>
                  </a:lnTo>
                  <a:close/>
                  <a:moveTo>
                    <a:pt x="1326" y="721"/>
                  </a:moveTo>
                  <a:cubicBezTo>
                    <a:pt x="1330" y="717"/>
                    <a:pt x="1330" y="717"/>
                    <a:pt x="1330" y="717"/>
                  </a:cubicBezTo>
                  <a:cubicBezTo>
                    <a:pt x="1330" y="716"/>
                    <a:pt x="1330" y="716"/>
                    <a:pt x="1330" y="716"/>
                  </a:cubicBezTo>
                  <a:cubicBezTo>
                    <a:pt x="1330" y="716"/>
                    <a:pt x="1330" y="716"/>
                    <a:pt x="1330" y="716"/>
                  </a:cubicBezTo>
                  <a:cubicBezTo>
                    <a:pt x="1330" y="710"/>
                    <a:pt x="1330" y="710"/>
                    <a:pt x="1330" y="710"/>
                  </a:cubicBezTo>
                  <a:cubicBezTo>
                    <a:pt x="1338" y="705"/>
                    <a:pt x="1338" y="705"/>
                    <a:pt x="1338" y="705"/>
                  </a:cubicBezTo>
                  <a:cubicBezTo>
                    <a:pt x="1341" y="696"/>
                    <a:pt x="1341" y="696"/>
                    <a:pt x="1341" y="696"/>
                  </a:cubicBezTo>
                  <a:cubicBezTo>
                    <a:pt x="1347" y="692"/>
                    <a:pt x="1347" y="692"/>
                    <a:pt x="1347" y="692"/>
                  </a:cubicBezTo>
                  <a:cubicBezTo>
                    <a:pt x="1346" y="691"/>
                    <a:pt x="1346" y="691"/>
                    <a:pt x="1346" y="691"/>
                  </a:cubicBezTo>
                  <a:cubicBezTo>
                    <a:pt x="1347" y="691"/>
                    <a:pt x="1347" y="691"/>
                    <a:pt x="1347" y="691"/>
                  </a:cubicBezTo>
                  <a:cubicBezTo>
                    <a:pt x="1347" y="685"/>
                    <a:pt x="1347" y="685"/>
                    <a:pt x="1347" y="685"/>
                  </a:cubicBezTo>
                  <a:cubicBezTo>
                    <a:pt x="1350" y="679"/>
                    <a:pt x="1350" y="679"/>
                    <a:pt x="1350" y="679"/>
                  </a:cubicBezTo>
                  <a:cubicBezTo>
                    <a:pt x="1350" y="674"/>
                    <a:pt x="1350" y="674"/>
                    <a:pt x="1350" y="674"/>
                  </a:cubicBezTo>
                  <a:cubicBezTo>
                    <a:pt x="1351" y="674"/>
                    <a:pt x="1352" y="673"/>
                    <a:pt x="1353" y="672"/>
                  </a:cubicBezTo>
                  <a:cubicBezTo>
                    <a:pt x="1354" y="671"/>
                    <a:pt x="1354" y="671"/>
                    <a:pt x="1354" y="671"/>
                  </a:cubicBezTo>
                  <a:cubicBezTo>
                    <a:pt x="1357" y="668"/>
                    <a:pt x="1357" y="668"/>
                    <a:pt x="1357" y="668"/>
                  </a:cubicBezTo>
                  <a:cubicBezTo>
                    <a:pt x="1357" y="668"/>
                    <a:pt x="1357" y="668"/>
                    <a:pt x="1357" y="668"/>
                  </a:cubicBezTo>
                  <a:cubicBezTo>
                    <a:pt x="1357" y="667"/>
                    <a:pt x="1357" y="667"/>
                    <a:pt x="1357" y="667"/>
                  </a:cubicBezTo>
                  <a:cubicBezTo>
                    <a:pt x="1359" y="666"/>
                    <a:pt x="1359" y="666"/>
                    <a:pt x="1359" y="666"/>
                  </a:cubicBezTo>
                  <a:cubicBezTo>
                    <a:pt x="1358" y="666"/>
                    <a:pt x="1358" y="666"/>
                    <a:pt x="1358" y="666"/>
                  </a:cubicBezTo>
                  <a:cubicBezTo>
                    <a:pt x="1361" y="660"/>
                    <a:pt x="1361" y="660"/>
                    <a:pt x="1361" y="660"/>
                  </a:cubicBezTo>
                  <a:cubicBezTo>
                    <a:pt x="1417" y="660"/>
                    <a:pt x="1417" y="660"/>
                    <a:pt x="1417" y="660"/>
                  </a:cubicBezTo>
                  <a:cubicBezTo>
                    <a:pt x="1418" y="660"/>
                    <a:pt x="1418" y="660"/>
                    <a:pt x="1418" y="660"/>
                  </a:cubicBezTo>
                  <a:cubicBezTo>
                    <a:pt x="1418" y="660"/>
                    <a:pt x="1418" y="660"/>
                    <a:pt x="1418" y="660"/>
                  </a:cubicBezTo>
                  <a:cubicBezTo>
                    <a:pt x="1418" y="647"/>
                    <a:pt x="1418" y="647"/>
                    <a:pt x="1418" y="647"/>
                  </a:cubicBezTo>
                  <a:cubicBezTo>
                    <a:pt x="1626" y="647"/>
                    <a:pt x="1626" y="647"/>
                    <a:pt x="1626" y="647"/>
                  </a:cubicBezTo>
                  <a:cubicBezTo>
                    <a:pt x="1626" y="647"/>
                    <a:pt x="1626" y="647"/>
                    <a:pt x="1626" y="647"/>
                  </a:cubicBezTo>
                  <a:cubicBezTo>
                    <a:pt x="1658" y="647"/>
                    <a:pt x="1658" y="647"/>
                    <a:pt x="1658" y="647"/>
                  </a:cubicBezTo>
                  <a:cubicBezTo>
                    <a:pt x="1658" y="661"/>
                    <a:pt x="1658" y="661"/>
                    <a:pt x="1658" y="661"/>
                  </a:cubicBezTo>
                  <a:cubicBezTo>
                    <a:pt x="1656" y="667"/>
                    <a:pt x="1656" y="667"/>
                    <a:pt x="1656" y="667"/>
                  </a:cubicBezTo>
                  <a:cubicBezTo>
                    <a:pt x="1650" y="667"/>
                    <a:pt x="1650" y="667"/>
                    <a:pt x="1650" y="667"/>
                  </a:cubicBezTo>
                  <a:cubicBezTo>
                    <a:pt x="1648" y="670"/>
                    <a:pt x="1648" y="670"/>
                    <a:pt x="1648" y="670"/>
                  </a:cubicBezTo>
                  <a:cubicBezTo>
                    <a:pt x="1646" y="671"/>
                    <a:pt x="1646" y="673"/>
                    <a:pt x="1646" y="674"/>
                  </a:cubicBezTo>
                  <a:cubicBezTo>
                    <a:pt x="1646" y="674"/>
                    <a:pt x="1646" y="674"/>
                    <a:pt x="1646" y="674"/>
                  </a:cubicBezTo>
                  <a:cubicBezTo>
                    <a:pt x="1646" y="674"/>
                    <a:pt x="1646" y="674"/>
                    <a:pt x="1646" y="674"/>
                  </a:cubicBezTo>
                  <a:cubicBezTo>
                    <a:pt x="1637" y="679"/>
                    <a:pt x="1637" y="679"/>
                    <a:pt x="1637" y="679"/>
                  </a:cubicBezTo>
                  <a:cubicBezTo>
                    <a:pt x="1619" y="679"/>
                    <a:pt x="1619" y="679"/>
                    <a:pt x="1619" y="679"/>
                  </a:cubicBezTo>
                  <a:cubicBezTo>
                    <a:pt x="1619" y="679"/>
                    <a:pt x="1619" y="679"/>
                    <a:pt x="1619" y="679"/>
                  </a:cubicBezTo>
                  <a:cubicBezTo>
                    <a:pt x="1603" y="686"/>
                    <a:pt x="1603" y="686"/>
                    <a:pt x="1603" y="686"/>
                  </a:cubicBezTo>
                  <a:cubicBezTo>
                    <a:pt x="1603" y="686"/>
                    <a:pt x="1603" y="686"/>
                    <a:pt x="1603" y="686"/>
                  </a:cubicBezTo>
                  <a:cubicBezTo>
                    <a:pt x="1602" y="686"/>
                    <a:pt x="1602" y="686"/>
                    <a:pt x="1602" y="686"/>
                  </a:cubicBezTo>
                  <a:cubicBezTo>
                    <a:pt x="1602" y="686"/>
                    <a:pt x="1602" y="686"/>
                    <a:pt x="1602" y="686"/>
                  </a:cubicBezTo>
                  <a:cubicBezTo>
                    <a:pt x="1602" y="690"/>
                    <a:pt x="1602" y="690"/>
                    <a:pt x="1602" y="690"/>
                  </a:cubicBezTo>
                  <a:cubicBezTo>
                    <a:pt x="1599" y="690"/>
                    <a:pt x="1599" y="690"/>
                    <a:pt x="1599" y="690"/>
                  </a:cubicBezTo>
                  <a:cubicBezTo>
                    <a:pt x="1599" y="690"/>
                    <a:pt x="1599" y="690"/>
                    <a:pt x="1599" y="690"/>
                  </a:cubicBezTo>
                  <a:cubicBezTo>
                    <a:pt x="1595" y="693"/>
                    <a:pt x="1595" y="693"/>
                    <a:pt x="1595" y="693"/>
                  </a:cubicBezTo>
                  <a:cubicBezTo>
                    <a:pt x="1595" y="693"/>
                    <a:pt x="1595" y="693"/>
                    <a:pt x="1595" y="693"/>
                  </a:cubicBezTo>
                  <a:cubicBezTo>
                    <a:pt x="1592" y="693"/>
                    <a:pt x="1592" y="693"/>
                    <a:pt x="1592" y="693"/>
                  </a:cubicBezTo>
                  <a:cubicBezTo>
                    <a:pt x="1592" y="693"/>
                    <a:pt x="1592" y="693"/>
                    <a:pt x="1592" y="693"/>
                  </a:cubicBezTo>
                  <a:cubicBezTo>
                    <a:pt x="1584" y="697"/>
                    <a:pt x="1584" y="697"/>
                    <a:pt x="1584" y="697"/>
                  </a:cubicBezTo>
                  <a:cubicBezTo>
                    <a:pt x="1580" y="703"/>
                    <a:pt x="1580" y="703"/>
                    <a:pt x="1580" y="703"/>
                  </a:cubicBezTo>
                  <a:cubicBezTo>
                    <a:pt x="1572" y="703"/>
                    <a:pt x="1572" y="703"/>
                    <a:pt x="1572" y="703"/>
                  </a:cubicBezTo>
                  <a:cubicBezTo>
                    <a:pt x="1572" y="703"/>
                    <a:pt x="1572" y="703"/>
                    <a:pt x="1572" y="703"/>
                  </a:cubicBezTo>
                  <a:cubicBezTo>
                    <a:pt x="1568" y="706"/>
                    <a:pt x="1568" y="706"/>
                    <a:pt x="1568" y="706"/>
                  </a:cubicBezTo>
                  <a:cubicBezTo>
                    <a:pt x="1565" y="708"/>
                    <a:pt x="1561" y="710"/>
                    <a:pt x="1560" y="710"/>
                  </a:cubicBezTo>
                  <a:cubicBezTo>
                    <a:pt x="1558" y="710"/>
                    <a:pt x="1557" y="712"/>
                    <a:pt x="1556" y="714"/>
                  </a:cubicBezTo>
                  <a:cubicBezTo>
                    <a:pt x="1556" y="715"/>
                    <a:pt x="1556" y="715"/>
                    <a:pt x="1556" y="715"/>
                  </a:cubicBezTo>
                  <a:cubicBezTo>
                    <a:pt x="1552" y="718"/>
                    <a:pt x="1552" y="718"/>
                    <a:pt x="1552" y="718"/>
                  </a:cubicBezTo>
                  <a:cubicBezTo>
                    <a:pt x="1552" y="723"/>
                    <a:pt x="1552" y="723"/>
                    <a:pt x="1552" y="723"/>
                  </a:cubicBezTo>
                  <a:cubicBezTo>
                    <a:pt x="1513" y="723"/>
                    <a:pt x="1513" y="723"/>
                    <a:pt x="1513" y="723"/>
                  </a:cubicBezTo>
                  <a:cubicBezTo>
                    <a:pt x="1511" y="723"/>
                    <a:pt x="1511" y="723"/>
                    <a:pt x="1511" y="723"/>
                  </a:cubicBezTo>
                  <a:cubicBezTo>
                    <a:pt x="1418" y="723"/>
                    <a:pt x="1418" y="723"/>
                    <a:pt x="1418" y="723"/>
                  </a:cubicBezTo>
                  <a:cubicBezTo>
                    <a:pt x="1416" y="723"/>
                    <a:pt x="1416" y="723"/>
                    <a:pt x="1416" y="723"/>
                  </a:cubicBezTo>
                  <a:cubicBezTo>
                    <a:pt x="1325" y="723"/>
                    <a:pt x="1325" y="723"/>
                    <a:pt x="1325" y="723"/>
                  </a:cubicBezTo>
                  <a:lnTo>
                    <a:pt x="1326" y="721"/>
                  </a:lnTo>
                  <a:close/>
                  <a:moveTo>
                    <a:pt x="1613" y="432"/>
                  </a:moveTo>
                  <a:cubicBezTo>
                    <a:pt x="1619" y="440"/>
                    <a:pt x="1619" y="440"/>
                    <a:pt x="1619" y="440"/>
                  </a:cubicBezTo>
                  <a:cubicBezTo>
                    <a:pt x="1620" y="440"/>
                    <a:pt x="1620" y="440"/>
                    <a:pt x="1620" y="440"/>
                  </a:cubicBezTo>
                  <a:cubicBezTo>
                    <a:pt x="1621" y="440"/>
                    <a:pt x="1621" y="440"/>
                    <a:pt x="1621" y="440"/>
                  </a:cubicBezTo>
                  <a:cubicBezTo>
                    <a:pt x="1621" y="440"/>
                    <a:pt x="1621" y="440"/>
                    <a:pt x="1621" y="440"/>
                  </a:cubicBezTo>
                  <a:cubicBezTo>
                    <a:pt x="1628" y="440"/>
                    <a:pt x="1628" y="440"/>
                    <a:pt x="1628" y="440"/>
                  </a:cubicBezTo>
                  <a:cubicBezTo>
                    <a:pt x="1628" y="440"/>
                    <a:pt x="1628" y="440"/>
                    <a:pt x="1628" y="440"/>
                  </a:cubicBezTo>
                  <a:cubicBezTo>
                    <a:pt x="1644" y="444"/>
                    <a:pt x="1644" y="444"/>
                    <a:pt x="1644" y="444"/>
                  </a:cubicBezTo>
                  <a:cubicBezTo>
                    <a:pt x="1644" y="444"/>
                    <a:pt x="1644" y="444"/>
                    <a:pt x="1644" y="444"/>
                  </a:cubicBezTo>
                  <a:cubicBezTo>
                    <a:pt x="1647" y="443"/>
                    <a:pt x="1647" y="443"/>
                    <a:pt x="1647" y="443"/>
                  </a:cubicBezTo>
                  <a:cubicBezTo>
                    <a:pt x="1656" y="440"/>
                    <a:pt x="1656" y="440"/>
                    <a:pt x="1656" y="440"/>
                  </a:cubicBezTo>
                  <a:cubicBezTo>
                    <a:pt x="1667" y="440"/>
                    <a:pt x="1667" y="440"/>
                    <a:pt x="1667" y="440"/>
                  </a:cubicBezTo>
                  <a:cubicBezTo>
                    <a:pt x="1668" y="440"/>
                    <a:pt x="1668" y="440"/>
                    <a:pt x="1668" y="440"/>
                  </a:cubicBezTo>
                  <a:cubicBezTo>
                    <a:pt x="1711" y="416"/>
                    <a:pt x="1711" y="416"/>
                    <a:pt x="1711" y="416"/>
                  </a:cubicBezTo>
                  <a:cubicBezTo>
                    <a:pt x="1711" y="475"/>
                    <a:pt x="1711" y="475"/>
                    <a:pt x="1711" y="475"/>
                  </a:cubicBezTo>
                  <a:cubicBezTo>
                    <a:pt x="1710" y="478"/>
                    <a:pt x="1710" y="478"/>
                    <a:pt x="1710" y="478"/>
                  </a:cubicBezTo>
                  <a:cubicBezTo>
                    <a:pt x="1710" y="478"/>
                    <a:pt x="1710" y="478"/>
                    <a:pt x="1710" y="478"/>
                  </a:cubicBezTo>
                  <a:cubicBezTo>
                    <a:pt x="1709" y="479"/>
                    <a:pt x="1709" y="479"/>
                    <a:pt x="1709" y="479"/>
                  </a:cubicBezTo>
                  <a:cubicBezTo>
                    <a:pt x="1709" y="479"/>
                    <a:pt x="1709" y="479"/>
                    <a:pt x="1709" y="479"/>
                  </a:cubicBezTo>
                  <a:cubicBezTo>
                    <a:pt x="1704" y="492"/>
                    <a:pt x="1704" y="492"/>
                    <a:pt x="1704" y="492"/>
                  </a:cubicBezTo>
                  <a:cubicBezTo>
                    <a:pt x="1704" y="492"/>
                    <a:pt x="1704" y="492"/>
                    <a:pt x="1704" y="492"/>
                  </a:cubicBezTo>
                  <a:cubicBezTo>
                    <a:pt x="1704" y="492"/>
                    <a:pt x="1704" y="492"/>
                    <a:pt x="1704" y="492"/>
                  </a:cubicBezTo>
                  <a:cubicBezTo>
                    <a:pt x="1704" y="496"/>
                    <a:pt x="1704" y="496"/>
                    <a:pt x="1704" y="496"/>
                  </a:cubicBezTo>
                  <a:cubicBezTo>
                    <a:pt x="1704" y="497"/>
                    <a:pt x="1704" y="497"/>
                    <a:pt x="1704" y="498"/>
                  </a:cubicBezTo>
                  <a:cubicBezTo>
                    <a:pt x="1705" y="500"/>
                    <a:pt x="1705" y="501"/>
                    <a:pt x="1704" y="502"/>
                  </a:cubicBezTo>
                  <a:cubicBezTo>
                    <a:pt x="1704" y="519"/>
                    <a:pt x="1704" y="519"/>
                    <a:pt x="1704" y="519"/>
                  </a:cubicBezTo>
                  <a:cubicBezTo>
                    <a:pt x="1700" y="519"/>
                    <a:pt x="1700" y="519"/>
                    <a:pt x="1700" y="519"/>
                  </a:cubicBezTo>
                  <a:cubicBezTo>
                    <a:pt x="1699" y="519"/>
                    <a:pt x="1699" y="519"/>
                    <a:pt x="1699" y="519"/>
                  </a:cubicBezTo>
                  <a:cubicBezTo>
                    <a:pt x="1699" y="519"/>
                    <a:pt x="1699" y="519"/>
                    <a:pt x="1699" y="519"/>
                  </a:cubicBezTo>
                  <a:cubicBezTo>
                    <a:pt x="1699" y="531"/>
                    <a:pt x="1699" y="531"/>
                    <a:pt x="1699" y="531"/>
                  </a:cubicBezTo>
                  <a:cubicBezTo>
                    <a:pt x="1695" y="535"/>
                    <a:pt x="1695" y="535"/>
                    <a:pt x="1695" y="535"/>
                  </a:cubicBezTo>
                  <a:cubicBezTo>
                    <a:pt x="1690" y="542"/>
                    <a:pt x="1690" y="542"/>
                    <a:pt x="1690" y="542"/>
                  </a:cubicBezTo>
                  <a:cubicBezTo>
                    <a:pt x="1685" y="542"/>
                    <a:pt x="1685" y="542"/>
                    <a:pt x="1685" y="542"/>
                  </a:cubicBezTo>
                  <a:cubicBezTo>
                    <a:pt x="1679" y="549"/>
                    <a:pt x="1679" y="549"/>
                    <a:pt x="1679" y="549"/>
                  </a:cubicBezTo>
                  <a:cubicBezTo>
                    <a:pt x="1678" y="552"/>
                    <a:pt x="1678" y="552"/>
                    <a:pt x="1678" y="552"/>
                  </a:cubicBezTo>
                  <a:cubicBezTo>
                    <a:pt x="1677" y="553"/>
                    <a:pt x="1676" y="553"/>
                    <a:pt x="1676" y="553"/>
                  </a:cubicBezTo>
                  <a:cubicBezTo>
                    <a:pt x="1674" y="552"/>
                    <a:pt x="1674" y="552"/>
                    <a:pt x="1674" y="552"/>
                  </a:cubicBezTo>
                  <a:cubicBezTo>
                    <a:pt x="1667" y="558"/>
                    <a:pt x="1667" y="558"/>
                    <a:pt x="1667" y="558"/>
                  </a:cubicBezTo>
                  <a:cubicBezTo>
                    <a:pt x="1667" y="558"/>
                    <a:pt x="1660" y="561"/>
                    <a:pt x="1654" y="563"/>
                  </a:cubicBezTo>
                  <a:cubicBezTo>
                    <a:pt x="1651" y="563"/>
                    <a:pt x="1650" y="564"/>
                    <a:pt x="1650" y="566"/>
                  </a:cubicBezTo>
                  <a:cubicBezTo>
                    <a:pt x="1650" y="566"/>
                    <a:pt x="1650" y="566"/>
                    <a:pt x="1650" y="566"/>
                  </a:cubicBezTo>
                  <a:cubicBezTo>
                    <a:pt x="1651" y="567"/>
                    <a:pt x="1651" y="567"/>
                    <a:pt x="1651" y="567"/>
                  </a:cubicBezTo>
                  <a:cubicBezTo>
                    <a:pt x="1651" y="568"/>
                    <a:pt x="1651" y="568"/>
                    <a:pt x="1651" y="568"/>
                  </a:cubicBezTo>
                  <a:cubicBezTo>
                    <a:pt x="1651" y="568"/>
                    <a:pt x="1650" y="568"/>
                    <a:pt x="1650" y="568"/>
                  </a:cubicBezTo>
                  <a:cubicBezTo>
                    <a:pt x="1650" y="569"/>
                    <a:pt x="1650" y="569"/>
                    <a:pt x="1650" y="569"/>
                  </a:cubicBezTo>
                  <a:cubicBezTo>
                    <a:pt x="1650" y="569"/>
                    <a:pt x="1650" y="569"/>
                    <a:pt x="1650" y="569"/>
                  </a:cubicBezTo>
                  <a:cubicBezTo>
                    <a:pt x="1649" y="570"/>
                    <a:pt x="1649" y="570"/>
                    <a:pt x="1649" y="570"/>
                  </a:cubicBezTo>
                  <a:cubicBezTo>
                    <a:pt x="1646" y="572"/>
                    <a:pt x="1646" y="572"/>
                    <a:pt x="1646" y="572"/>
                  </a:cubicBezTo>
                  <a:cubicBezTo>
                    <a:pt x="1642" y="574"/>
                    <a:pt x="1636" y="578"/>
                    <a:pt x="1635" y="578"/>
                  </a:cubicBezTo>
                  <a:cubicBezTo>
                    <a:pt x="1634" y="578"/>
                    <a:pt x="1634" y="578"/>
                    <a:pt x="1634" y="578"/>
                  </a:cubicBezTo>
                  <a:cubicBezTo>
                    <a:pt x="1634" y="578"/>
                    <a:pt x="1634" y="578"/>
                    <a:pt x="1634" y="578"/>
                  </a:cubicBezTo>
                  <a:cubicBezTo>
                    <a:pt x="1634" y="579"/>
                    <a:pt x="1634" y="579"/>
                    <a:pt x="1634" y="579"/>
                  </a:cubicBezTo>
                  <a:cubicBezTo>
                    <a:pt x="1627" y="572"/>
                    <a:pt x="1627" y="572"/>
                    <a:pt x="1627" y="572"/>
                  </a:cubicBezTo>
                  <a:cubicBezTo>
                    <a:pt x="1627" y="572"/>
                    <a:pt x="1627" y="572"/>
                    <a:pt x="1627" y="572"/>
                  </a:cubicBezTo>
                  <a:cubicBezTo>
                    <a:pt x="1626" y="572"/>
                    <a:pt x="1626" y="572"/>
                    <a:pt x="1626" y="572"/>
                  </a:cubicBezTo>
                  <a:cubicBezTo>
                    <a:pt x="1613" y="572"/>
                    <a:pt x="1613" y="572"/>
                    <a:pt x="1613" y="572"/>
                  </a:cubicBezTo>
                  <a:cubicBezTo>
                    <a:pt x="1613" y="572"/>
                    <a:pt x="1608" y="572"/>
                    <a:pt x="1605" y="569"/>
                  </a:cubicBezTo>
                  <a:cubicBezTo>
                    <a:pt x="1605" y="569"/>
                    <a:pt x="1605" y="569"/>
                    <a:pt x="1605" y="569"/>
                  </a:cubicBezTo>
                  <a:cubicBezTo>
                    <a:pt x="1604" y="569"/>
                    <a:pt x="1604" y="569"/>
                    <a:pt x="1604" y="569"/>
                  </a:cubicBezTo>
                  <a:cubicBezTo>
                    <a:pt x="1604" y="569"/>
                    <a:pt x="1604" y="569"/>
                    <a:pt x="1603" y="568"/>
                  </a:cubicBezTo>
                  <a:cubicBezTo>
                    <a:pt x="1603" y="568"/>
                    <a:pt x="1602" y="568"/>
                    <a:pt x="1601" y="568"/>
                  </a:cubicBezTo>
                  <a:cubicBezTo>
                    <a:pt x="1601" y="568"/>
                    <a:pt x="1600" y="568"/>
                    <a:pt x="1599" y="568"/>
                  </a:cubicBezTo>
                  <a:cubicBezTo>
                    <a:pt x="1599" y="568"/>
                    <a:pt x="1598" y="568"/>
                    <a:pt x="1598" y="568"/>
                  </a:cubicBezTo>
                  <a:cubicBezTo>
                    <a:pt x="1598" y="568"/>
                    <a:pt x="1598" y="568"/>
                    <a:pt x="1598" y="568"/>
                  </a:cubicBezTo>
                  <a:cubicBezTo>
                    <a:pt x="1597" y="569"/>
                    <a:pt x="1596" y="569"/>
                    <a:pt x="1596" y="569"/>
                  </a:cubicBezTo>
                  <a:cubicBezTo>
                    <a:pt x="1593" y="569"/>
                    <a:pt x="1593" y="569"/>
                    <a:pt x="1593" y="569"/>
                  </a:cubicBezTo>
                  <a:cubicBezTo>
                    <a:pt x="1592" y="569"/>
                    <a:pt x="1591" y="567"/>
                    <a:pt x="1590" y="565"/>
                  </a:cubicBezTo>
                  <a:cubicBezTo>
                    <a:pt x="1590" y="564"/>
                    <a:pt x="1589" y="564"/>
                    <a:pt x="1589" y="563"/>
                  </a:cubicBezTo>
                  <a:cubicBezTo>
                    <a:pt x="1589" y="563"/>
                    <a:pt x="1589" y="563"/>
                    <a:pt x="1589" y="563"/>
                  </a:cubicBezTo>
                  <a:cubicBezTo>
                    <a:pt x="1588" y="563"/>
                    <a:pt x="1588" y="563"/>
                    <a:pt x="1588" y="563"/>
                  </a:cubicBezTo>
                  <a:cubicBezTo>
                    <a:pt x="1565" y="563"/>
                    <a:pt x="1565" y="563"/>
                    <a:pt x="1565" y="563"/>
                  </a:cubicBezTo>
                  <a:cubicBezTo>
                    <a:pt x="1555" y="551"/>
                    <a:pt x="1555" y="551"/>
                    <a:pt x="1555" y="551"/>
                  </a:cubicBezTo>
                  <a:cubicBezTo>
                    <a:pt x="1555" y="551"/>
                    <a:pt x="1555" y="551"/>
                    <a:pt x="1555" y="551"/>
                  </a:cubicBezTo>
                  <a:cubicBezTo>
                    <a:pt x="1555" y="551"/>
                    <a:pt x="1555" y="551"/>
                    <a:pt x="1555" y="551"/>
                  </a:cubicBezTo>
                  <a:cubicBezTo>
                    <a:pt x="1555" y="551"/>
                    <a:pt x="1555" y="551"/>
                    <a:pt x="1555" y="551"/>
                  </a:cubicBezTo>
                  <a:cubicBezTo>
                    <a:pt x="1545" y="551"/>
                    <a:pt x="1545" y="551"/>
                    <a:pt x="1545" y="551"/>
                  </a:cubicBezTo>
                  <a:cubicBezTo>
                    <a:pt x="1545" y="428"/>
                    <a:pt x="1545" y="428"/>
                    <a:pt x="1545" y="428"/>
                  </a:cubicBezTo>
                  <a:cubicBezTo>
                    <a:pt x="1605" y="428"/>
                    <a:pt x="1605" y="428"/>
                    <a:pt x="1605" y="428"/>
                  </a:cubicBezTo>
                  <a:lnTo>
                    <a:pt x="1613" y="432"/>
                  </a:lnTo>
                  <a:close/>
                  <a:moveTo>
                    <a:pt x="1477" y="421"/>
                  </a:moveTo>
                  <a:cubicBezTo>
                    <a:pt x="1493" y="381"/>
                    <a:pt x="1493" y="381"/>
                    <a:pt x="1493" y="381"/>
                  </a:cubicBezTo>
                  <a:cubicBezTo>
                    <a:pt x="1493" y="380"/>
                    <a:pt x="1493" y="380"/>
                    <a:pt x="1493" y="380"/>
                  </a:cubicBezTo>
                  <a:cubicBezTo>
                    <a:pt x="1493" y="380"/>
                    <a:pt x="1493" y="380"/>
                    <a:pt x="1493" y="380"/>
                  </a:cubicBezTo>
                  <a:cubicBezTo>
                    <a:pt x="1493" y="357"/>
                    <a:pt x="1493" y="357"/>
                    <a:pt x="1493" y="357"/>
                  </a:cubicBezTo>
                  <a:cubicBezTo>
                    <a:pt x="1481" y="326"/>
                    <a:pt x="1481" y="326"/>
                    <a:pt x="1481" y="326"/>
                  </a:cubicBezTo>
                  <a:cubicBezTo>
                    <a:pt x="1481" y="326"/>
                    <a:pt x="1481" y="326"/>
                    <a:pt x="1481" y="326"/>
                  </a:cubicBezTo>
                  <a:cubicBezTo>
                    <a:pt x="1489" y="299"/>
                    <a:pt x="1489" y="299"/>
                    <a:pt x="1489" y="299"/>
                  </a:cubicBezTo>
                  <a:cubicBezTo>
                    <a:pt x="1493" y="295"/>
                    <a:pt x="1493" y="295"/>
                    <a:pt x="1493" y="295"/>
                  </a:cubicBezTo>
                  <a:cubicBezTo>
                    <a:pt x="1493" y="294"/>
                    <a:pt x="1493" y="294"/>
                    <a:pt x="1493" y="294"/>
                  </a:cubicBezTo>
                  <a:cubicBezTo>
                    <a:pt x="1493" y="294"/>
                    <a:pt x="1493" y="294"/>
                    <a:pt x="1493" y="294"/>
                  </a:cubicBezTo>
                  <a:cubicBezTo>
                    <a:pt x="1493" y="271"/>
                    <a:pt x="1493" y="271"/>
                    <a:pt x="1493" y="271"/>
                  </a:cubicBezTo>
                  <a:cubicBezTo>
                    <a:pt x="1497" y="268"/>
                    <a:pt x="1497" y="268"/>
                    <a:pt x="1497" y="268"/>
                  </a:cubicBezTo>
                  <a:cubicBezTo>
                    <a:pt x="1497" y="268"/>
                    <a:pt x="1497" y="268"/>
                    <a:pt x="1497" y="268"/>
                  </a:cubicBezTo>
                  <a:cubicBezTo>
                    <a:pt x="1497" y="267"/>
                    <a:pt x="1497" y="267"/>
                    <a:pt x="1497" y="267"/>
                  </a:cubicBezTo>
                  <a:cubicBezTo>
                    <a:pt x="1501" y="261"/>
                    <a:pt x="1501" y="261"/>
                    <a:pt x="1501" y="261"/>
                  </a:cubicBezTo>
                  <a:cubicBezTo>
                    <a:pt x="1508" y="257"/>
                    <a:pt x="1508" y="257"/>
                    <a:pt x="1508" y="257"/>
                  </a:cubicBezTo>
                  <a:cubicBezTo>
                    <a:pt x="1514" y="250"/>
                    <a:pt x="1514" y="250"/>
                    <a:pt x="1514" y="250"/>
                  </a:cubicBezTo>
                  <a:cubicBezTo>
                    <a:pt x="1514" y="252"/>
                    <a:pt x="1514" y="252"/>
                    <a:pt x="1514" y="252"/>
                  </a:cubicBezTo>
                  <a:cubicBezTo>
                    <a:pt x="1518" y="264"/>
                    <a:pt x="1518" y="264"/>
                    <a:pt x="1518" y="264"/>
                  </a:cubicBezTo>
                  <a:cubicBezTo>
                    <a:pt x="1520" y="264"/>
                    <a:pt x="1520" y="264"/>
                    <a:pt x="1520" y="264"/>
                  </a:cubicBezTo>
                  <a:cubicBezTo>
                    <a:pt x="1520" y="263"/>
                    <a:pt x="1520" y="263"/>
                    <a:pt x="1520" y="263"/>
                  </a:cubicBezTo>
                  <a:cubicBezTo>
                    <a:pt x="1520" y="263"/>
                    <a:pt x="1520" y="263"/>
                    <a:pt x="1520" y="263"/>
                  </a:cubicBezTo>
                  <a:cubicBezTo>
                    <a:pt x="1520" y="261"/>
                    <a:pt x="1520" y="261"/>
                    <a:pt x="1520" y="261"/>
                  </a:cubicBezTo>
                  <a:cubicBezTo>
                    <a:pt x="1524" y="261"/>
                    <a:pt x="1524" y="261"/>
                    <a:pt x="1524" y="261"/>
                  </a:cubicBezTo>
                  <a:cubicBezTo>
                    <a:pt x="1528" y="241"/>
                    <a:pt x="1528" y="241"/>
                    <a:pt x="1528" y="241"/>
                  </a:cubicBezTo>
                  <a:cubicBezTo>
                    <a:pt x="1544" y="237"/>
                    <a:pt x="1544" y="237"/>
                    <a:pt x="1544" y="237"/>
                  </a:cubicBezTo>
                  <a:cubicBezTo>
                    <a:pt x="1544" y="231"/>
                    <a:pt x="1544" y="231"/>
                    <a:pt x="1544" y="231"/>
                  </a:cubicBezTo>
                  <a:cubicBezTo>
                    <a:pt x="1540" y="227"/>
                    <a:pt x="1540" y="227"/>
                    <a:pt x="1540" y="227"/>
                  </a:cubicBezTo>
                  <a:cubicBezTo>
                    <a:pt x="1540" y="221"/>
                    <a:pt x="1540" y="221"/>
                    <a:pt x="1540" y="221"/>
                  </a:cubicBezTo>
                  <a:cubicBezTo>
                    <a:pt x="1544" y="218"/>
                    <a:pt x="1544" y="218"/>
                    <a:pt x="1544" y="218"/>
                  </a:cubicBezTo>
                  <a:cubicBezTo>
                    <a:pt x="1557" y="218"/>
                    <a:pt x="1557" y="218"/>
                    <a:pt x="1557" y="218"/>
                  </a:cubicBezTo>
                  <a:cubicBezTo>
                    <a:pt x="1557" y="223"/>
                    <a:pt x="1557" y="223"/>
                    <a:pt x="1557" y="223"/>
                  </a:cubicBezTo>
                  <a:cubicBezTo>
                    <a:pt x="1566" y="218"/>
                    <a:pt x="1566" y="218"/>
                    <a:pt x="1566" y="218"/>
                  </a:cubicBezTo>
                  <a:cubicBezTo>
                    <a:pt x="1570" y="222"/>
                    <a:pt x="1570" y="222"/>
                    <a:pt x="1570" y="222"/>
                  </a:cubicBezTo>
                  <a:cubicBezTo>
                    <a:pt x="1578" y="229"/>
                    <a:pt x="1578" y="229"/>
                    <a:pt x="1578" y="229"/>
                  </a:cubicBezTo>
                  <a:cubicBezTo>
                    <a:pt x="1578" y="229"/>
                    <a:pt x="1578" y="229"/>
                    <a:pt x="1578" y="229"/>
                  </a:cubicBezTo>
                  <a:cubicBezTo>
                    <a:pt x="1581" y="229"/>
                    <a:pt x="1581" y="229"/>
                    <a:pt x="1581" y="229"/>
                  </a:cubicBezTo>
                  <a:cubicBezTo>
                    <a:pt x="1585" y="233"/>
                    <a:pt x="1585" y="233"/>
                    <a:pt x="1585" y="233"/>
                  </a:cubicBezTo>
                  <a:cubicBezTo>
                    <a:pt x="1597" y="237"/>
                    <a:pt x="1597" y="237"/>
                    <a:pt x="1597" y="237"/>
                  </a:cubicBezTo>
                  <a:cubicBezTo>
                    <a:pt x="1600" y="240"/>
                    <a:pt x="1600" y="240"/>
                    <a:pt x="1600" y="240"/>
                  </a:cubicBezTo>
                  <a:cubicBezTo>
                    <a:pt x="1604" y="251"/>
                    <a:pt x="1604" y="251"/>
                    <a:pt x="1604" y="251"/>
                  </a:cubicBezTo>
                  <a:cubicBezTo>
                    <a:pt x="1601" y="254"/>
                    <a:pt x="1601" y="254"/>
                    <a:pt x="1601" y="254"/>
                  </a:cubicBezTo>
                  <a:cubicBezTo>
                    <a:pt x="1600" y="255"/>
                    <a:pt x="1600" y="255"/>
                    <a:pt x="1600" y="255"/>
                  </a:cubicBezTo>
                  <a:cubicBezTo>
                    <a:pt x="1600" y="255"/>
                    <a:pt x="1600" y="255"/>
                    <a:pt x="1600" y="255"/>
                  </a:cubicBezTo>
                  <a:cubicBezTo>
                    <a:pt x="1600" y="255"/>
                    <a:pt x="1600" y="255"/>
                    <a:pt x="1600" y="255"/>
                  </a:cubicBezTo>
                  <a:cubicBezTo>
                    <a:pt x="1600" y="260"/>
                    <a:pt x="1600" y="260"/>
                    <a:pt x="1600" y="260"/>
                  </a:cubicBezTo>
                  <a:cubicBezTo>
                    <a:pt x="1604" y="264"/>
                    <a:pt x="1604" y="264"/>
                    <a:pt x="1604" y="264"/>
                  </a:cubicBezTo>
                  <a:cubicBezTo>
                    <a:pt x="1608" y="287"/>
                    <a:pt x="1608" y="287"/>
                    <a:pt x="1608" y="287"/>
                  </a:cubicBezTo>
                  <a:cubicBezTo>
                    <a:pt x="1608" y="287"/>
                    <a:pt x="1608" y="287"/>
                    <a:pt x="1608" y="287"/>
                  </a:cubicBezTo>
                  <a:cubicBezTo>
                    <a:pt x="1605" y="290"/>
                    <a:pt x="1605" y="290"/>
                    <a:pt x="1605" y="290"/>
                  </a:cubicBezTo>
                  <a:cubicBezTo>
                    <a:pt x="1601" y="293"/>
                    <a:pt x="1601" y="293"/>
                    <a:pt x="1601" y="293"/>
                  </a:cubicBezTo>
                  <a:cubicBezTo>
                    <a:pt x="1597" y="301"/>
                    <a:pt x="1597" y="301"/>
                    <a:pt x="1597" y="301"/>
                  </a:cubicBezTo>
                  <a:cubicBezTo>
                    <a:pt x="1588" y="309"/>
                    <a:pt x="1588" y="309"/>
                    <a:pt x="1588" y="309"/>
                  </a:cubicBezTo>
                  <a:cubicBezTo>
                    <a:pt x="1588" y="309"/>
                    <a:pt x="1588" y="309"/>
                    <a:pt x="1588" y="309"/>
                  </a:cubicBezTo>
                  <a:cubicBezTo>
                    <a:pt x="1588" y="309"/>
                    <a:pt x="1588" y="309"/>
                    <a:pt x="1588" y="309"/>
                  </a:cubicBezTo>
                  <a:cubicBezTo>
                    <a:pt x="1588" y="309"/>
                    <a:pt x="1588" y="309"/>
                    <a:pt x="1588" y="309"/>
                  </a:cubicBezTo>
                  <a:cubicBezTo>
                    <a:pt x="1580" y="322"/>
                    <a:pt x="1580" y="322"/>
                    <a:pt x="1580" y="322"/>
                  </a:cubicBezTo>
                  <a:cubicBezTo>
                    <a:pt x="1585" y="327"/>
                    <a:pt x="1585" y="327"/>
                    <a:pt x="1585" y="327"/>
                  </a:cubicBezTo>
                  <a:cubicBezTo>
                    <a:pt x="1585" y="327"/>
                    <a:pt x="1585" y="327"/>
                    <a:pt x="1585" y="327"/>
                  </a:cubicBezTo>
                  <a:cubicBezTo>
                    <a:pt x="1586" y="327"/>
                    <a:pt x="1586" y="327"/>
                    <a:pt x="1586" y="327"/>
                  </a:cubicBezTo>
                  <a:cubicBezTo>
                    <a:pt x="1586" y="327"/>
                    <a:pt x="1586" y="327"/>
                    <a:pt x="1586" y="327"/>
                  </a:cubicBezTo>
                  <a:cubicBezTo>
                    <a:pt x="1590" y="327"/>
                    <a:pt x="1590" y="327"/>
                    <a:pt x="1590" y="327"/>
                  </a:cubicBezTo>
                  <a:cubicBezTo>
                    <a:pt x="1590" y="327"/>
                    <a:pt x="1590" y="327"/>
                    <a:pt x="1590" y="327"/>
                  </a:cubicBezTo>
                  <a:cubicBezTo>
                    <a:pt x="1602" y="323"/>
                    <a:pt x="1602" y="323"/>
                    <a:pt x="1602" y="323"/>
                  </a:cubicBezTo>
                  <a:cubicBezTo>
                    <a:pt x="1606" y="311"/>
                    <a:pt x="1606" y="311"/>
                    <a:pt x="1606" y="311"/>
                  </a:cubicBezTo>
                  <a:cubicBezTo>
                    <a:pt x="1607" y="310"/>
                    <a:pt x="1607" y="310"/>
                    <a:pt x="1607" y="310"/>
                  </a:cubicBezTo>
                  <a:cubicBezTo>
                    <a:pt x="1618" y="307"/>
                    <a:pt x="1618" y="307"/>
                    <a:pt x="1618" y="307"/>
                  </a:cubicBezTo>
                  <a:cubicBezTo>
                    <a:pt x="1624" y="304"/>
                    <a:pt x="1624" y="304"/>
                    <a:pt x="1624" y="304"/>
                  </a:cubicBezTo>
                  <a:cubicBezTo>
                    <a:pt x="1635" y="326"/>
                    <a:pt x="1635" y="326"/>
                    <a:pt x="1635" y="326"/>
                  </a:cubicBezTo>
                  <a:cubicBezTo>
                    <a:pt x="1635" y="349"/>
                    <a:pt x="1635" y="349"/>
                    <a:pt x="1635" y="349"/>
                  </a:cubicBezTo>
                  <a:cubicBezTo>
                    <a:pt x="1639" y="357"/>
                    <a:pt x="1639" y="357"/>
                    <a:pt x="1639" y="357"/>
                  </a:cubicBezTo>
                  <a:cubicBezTo>
                    <a:pt x="1639" y="363"/>
                    <a:pt x="1639" y="363"/>
                    <a:pt x="1639" y="363"/>
                  </a:cubicBezTo>
                  <a:cubicBezTo>
                    <a:pt x="1639" y="363"/>
                    <a:pt x="1639" y="363"/>
                    <a:pt x="1639" y="363"/>
                  </a:cubicBezTo>
                  <a:cubicBezTo>
                    <a:pt x="1639" y="363"/>
                    <a:pt x="1639" y="363"/>
                    <a:pt x="1639" y="363"/>
                  </a:cubicBezTo>
                  <a:cubicBezTo>
                    <a:pt x="1642" y="361"/>
                    <a:pt x="1642" y="361"/>
                    <a:pt x="1642" y="361"/>
                  </a:cubicBezTo>
                  <a:cubicBezTo>
                    <a:pt x="1636" y="379"/>
                    <a:pt x="1636" y="379"/>
                    <a:pt x="1636" y="379"/>
                  </a:cubicBezTo>
                  <a:cubicBezTo>
                    <a:pt x="1628" y="379"/>
                    <a:pt x="1628" y="379"/>
                    <a:pt x="1628" y="379"/>
                  </a:cubicBezTo>
                  <a:cubicBezTo>
                    <a:pt x="1624" y="383"/>
                    <a:pt x="1624" y="383"/>
                    <a:pt x="1624" y="383"/>
                  </a:cubicBezTo>
                  <a:cubicBezTo>
                    <a:pt x="1623" y="384"/>
                    <a:pt x="1623" y="384"/>
                    <a:pt x="1623" y="384"/>
                  </a:cubicBezTo>
                  <a:cubicBezTo>
                    <a:pt x="1623" y="395"/>
                    <a:pt x="1623" y="395"/>
                    <a:pt x="1623" y="395"/>
                  </a:cubicBezTo>
                  <a:cubicBezTo>
                    <a:pt x="1620" y="395"/>
                    <a:pt x="1620" y="395"/>
                    <a:pt x="1620" y="395"/>
                  </a:cubicBezTo>
                  <a:cubicBezTo>
                    <a:pt x="1620" y="395"/>
                    <a:pt x="1620" y="395"/>
                    <a:pt x="1620" y="395"/>
                  </a:cubicBezTo>
                  <a:cubicBezTo>
                    <a:pt x="1619" y="395"/>
                    <a:pt x="1619" y="395"/>
                    <a:pt x="1619" y="395"/>
                  </a:cubicBezTo>
                  <a:cubicBezTo>
                    <a:pt x="1619" y="400"/>
                    <a:pt x="1619" y="400"/>
                    <a:pt x="1619" y="400"/>
                  </a:cubicBezTo>
                  <a:cubicBezTo>
                    <a:pt x="1616" y="408"/>
                    <a:pt x="1616" y="408"/>
                    <a:pt x="1616" y="408"/>
                  </a:cubicBezTo>
                  <a:cubicBezTo>
                    <a:pt x="1616" y="414"/>
                    <a:pt x="1616" y="414"/>
                    <a:pt x="1616" y="414"/>
                  </a:cubicBezTo>
                  <a:cubicBezTo>
                    <a:pt x="1605" y="426"/>
                    <a:pt x="1605" y="426"/>
                    <a:pt x="1605" y="426"/>
                  </a:cubicBezTo>
                  <a:cubicBezTo>
                    <a:pt x="1545" y="426"/>
                    <a:pt x="1545" y="426"/>
                    <a:pt x="1545" y="426"/>
                  </a:cubicBezTo>
                  <a:cubicBezTo>
                    <a:pt x="1543" y="426"/>
                    <a:pt x="1543" y="426"/>
                    <a:pt x="1543" y="426"/>
                  </a:cubicBezTo>
                  <a:cubicBezTo>
                    <a:pt x="1468" y="426"/>
                    <a:pt x="1468" y="426"/>
                    <a:pt x="1468" y="426"/>
                  </a:cubicBezTo>
                  <a:lnTo>
                    <a:pt x="1477" y="421"/>
                  </a:lnTo>
                  <a:close/>
                  <a:moveTo>
                    <a:pt x="1438" y="553"/>
                  </a:moveTo>
                  <a:cubicBezTo>
                    <a:pt x="1438" y="553"/>
                    <a:pt x="1438" y="553"/>
                    <a:pt x="1438" y="553"/>
                  </a:cubicBezTo>
                  <a:cubicBezTo>
                    <a:pt x="1438" y="413"/>
                    <a:pt x="1438" y="413"/>
                    <a:pt x="1438" y="413"/>
                  </a:cubicBezTo>
                  <a:cubicBezTo>
                    <a:pt x="1444" y="428"/>
                    <a:pt x="1444" y="428"/>
                    <a:pt x="1444" y="428"/>
                  </a:cubicBezTo>
                  <a:cubicBezTo>
                    <a:pt x="1453" y="432"/>
                    <a:pt x="1453" y="432"/>
                    <a:pt x="1453" y="432"/>
                  </a:cubicBezTo>
                  <a:cubicBezTo>
                    <a:pt x="1457" y="432"/>
                    <a:pt x="1457" y="432"/>
                    <a:pt x="1457" y="432"/>
                  </a:cubicBezTo>
                  <a:cubicBezTo>
                    <a:pt x="1457" y="432"/>
                    <a:pt x="1457" y="432"/>
                    <a:pt x="1457" y="432"/>
                  </a:cubicBezTo>
                  <a:cubicBezTo>
                    <a:pt x="1464" y="428"/>
                    <a:pt x="1464" y="428"/>
                    <a:pt x="1464" y="428"/>
                  </a:cubicBezTo>
                  <a:cubicBezTo>
                    <a:pt x="1543" y="428"/>
                    <a:pt x="1543" y="428"/>
                    <a:pt x="1543" y="428"/>
                  </a:cubicBezTo>
                  <a:cubicBezTo>
                    <a:pt x="1543" y="551"/>
                    <a:pt x="1543" y="551"/>
                    <a:pt x="1543" y="551"/>
                  </a:cubicBezTo>
                  <a:cubicBezTo>
                    <a:pt x="1539" y="556"/>
                    <a:pt x="1539" y="556"/>
                    <a:pt x="1539" y="556"/>
                  </a:cubicBezTo>
                  <a:cubicBezTo>
                    <a:pt x="1532" y="556"/>
                    <a:pt x="1532" y="556"/>
                    <a:pt x="1532" y="556"/>
                  </a:cubicBezTo>
                  <a:cubicBezTo>
                    <a:pt x="1532" y="556"/>
                    <a:pt x="1532" y="556"/>
                    <a:pt x="1532" y="556"/>
                  </a:cubicBezTo>
                  <a:cubicBezTo>
                    <a:pt x="1532" y="556"/>
                    <a:pt x="1532" y="556"/>
                    <a:pt x="1532" y="556"/>
                  </a:cubicBezTo>
                  <a:cubicBezTo>
                    <a:pt x="1532" y="556"/>
                    <a:pt x="1526" y="560"/>
                    <a:pt x="1522" y="560"/>
                  </a:cubicBezTo>
                  <a:cubicBezTo>
                    <a:pt x="1518" y="561"/>
                    <a:pt x="1518" y="567"/>
                    <a:pt x="1518" y="569"/>
                  </a:cubicBezTo>
                  <a:cubicBezTo>
                    <a:pt x="1518" y="570"/>
                    <a:pt x="1518" y="570"/>
                    <a:pt x="1518" y="570"/>
                  </a:cubicBezTo>
                  <a:cubicBezTo>
                    <a:pt x="1512" y="576"/>
                    <a:pt x="1512" y="576"/>
                    <a:pt x="1512" y="576"/>
                  </a:cubicBezTo>
                  <a:cubicBezTo>
                    <a:pt x="1512" y="576"/>
                    <a:pt x="1505" y="581"/>
                    <a:pt x="1497" y="584"/>
                  </a:cubicBezTo>
                  <a:cubicBezTo>
                    <a:pt x="1495" y="585"/>
                    <a:pt x="1494" y="586"/>
                    <a:pt x="1494" y="586"/>
                  </a:cubicBezTo>
                  <a:cubicBezTo>
                    <a:pt x="1493" y="587"/>
                    <a:pt x="1493" y="587"/>
                    <a:pt x="1493" y="587"/>
                  </a:cubicBezTo>
                  <a:cubicBezTo>
                    <a:pt x="1495" y="589"/>
                    <a:pt x="1495" y="589"/>
                    <a:pt x="1495" y="589"/>
                  </a:cubicBezTo>
                  <a:cubicBezTo>
                    <a:pt x="1495" y="589"/>
                    <a:pt x="1496" y="589"/>
                    <a:pt x="1496" y="589"/>
                  </a:cubicBezTo>
                  <a:cubicBezTo>
                    <a:pt x="1496" y="590"/>
                    <a:pt x="1496" y="590"/>
                    <a:pt x="1496" y="590"/>
                  </a:cubicBezTo>
                  <a:cubicBezTo>
                    <a:pt x="1496" y="590"/>
                    <a:pt x="1496" y="590"/>
                    <a:pt x="1497" y="590"/>
                  </a:cubicBezTo>
                  <a:cubicBezTo>
                    <a:pt x="1497" y="590"/>
                    <a:pt x="1497" y="590"/>
                    <a:pt x="1497" y="590"/>
                  </a:cubicBezTo>
                  <a:cubicBezTo>
                    <a:pt x="1497" y="590"/>
                    <a:pt x="1497" y="590"/>
                    <a:pt x="1497" y="591"/>
                  </a:cubicBezTo>
                  <a:cubicBezTo>
                    <a:pt x="1497" y="591"/>
                    <a:pt x="1497" y="591"/>
                    <a:pt x="1497" y="591"/>
                  </a:cubicBezTo>
                  <a:cubicBezTo>
                    <a:pt x="1497" y="591"/>
                    <a:pt x="1496" y="591"/>
                    <a:pt x="1496" y="591"/>
                  </a:cubicBezTo>
                  <a:cubicBezTo>
                    <a:pt x="1495" y="594"/>
                    <a:pt x="1495" y="596"/>
                    <a:pt x="1496" y="597"/>
                  </a:cubicBezTo>
                  <a:cubicBezTo>
                    <a:pt x="1496" y="598"/>
                    <a:pt x="1496" y="598"/>
                    <a:pt x="1496" y="598"/>
                  </a:cubicBezTo>
                  <a:cubicBezTo>
                    <a:pt x="1491" y="598"/>
                    <a:pt x="1491" y="598"/>
                    <a:pt x="1491" y="598"/>
                  </a:cubicBezTo>
                  <a:cubicBezTo>
                    <a:pt x="1491" y="597"/>
                    <a:pt x="1491" y="597"/>
                    <a:pt x="1491" y="597"/>
                  </a:cubicBezTo>
                  <a:cubicBezTo>
                    <a:pt x="1491" y="597"/>
                    <a:pt x="1491" y="597"/>
                    <a:pt x="1491" y="597"/>
                  </a:cubicBezTo>
                  <a:cubicBezTo>
                    <a:pt x="1491" y="597"/>
                    <a:pt x="1490" y="597"/>
                    <a:pt x="1490" y="596"/>
                  </a:cubicBezTo>
                  <a:cubicBezTo>
                    <a:pt x="1489" y="595"/>
                    <a:pt x="1487" y="593"/>
                    <a:pt x="1486" y="592"/>
                  </a:cubicBezTo>
                  <a:cubicBezTo>
                    <a:pt x="1485" y="591"/>
                    <a:pt x="1485" y="591"/>
                    <a:pt x="1483" y="591"/>
                  </a:cubicBezTo>
                  <a:cubicBezTo>
                    <a:pt x="1483" y="591"/>
                    <a:pt x="1482" y="591"/>
                    <a:pt x="1481" y="592"/>
                  </a:cubicBezTo>
                  <a:cubicBezTo>
                    <a:pt x="1475" y="592"/>
                    <a:pt x="1475" y="592"/>
                    <a:pt x="1475" y="592"/>
                  </a:cubicBezTo>
                  <a:cubicBezTo>
                    <a:pt x="1469" y="598"/>
                    <a:pt x="1469" y="598"/>
                    <a:pt x="1469" y="598"/>
                  </a:cubicBezTo>
                  <a:cubicBezTo>
                    <a:pt x="1455" y="598"/>
                    <a:pt x="1455" y="598"/>
                    <a:pt x="1455" y="598"/>
                  </a:cubicBezTo>
                  <a:cubicBezTo>
                    <a:pt x="1455" y="598"/>
                    <a:pt x="1455" y="598"/>
                    <a:pt x="1455" y="598"/>
                  </a:cubicBezTo>
                  <a:cubicBezTo>
                    <a:pt x="1453" y="599"/>
                    <a:pt x="1452" y="599"/>
                    <a:pt x="1452" y="599"/>
                  </a:cubicBezTo>
                  <a:cubicBezTo>
                    <a:pt x="1452" y="599"/>
                    <a:pt x="1452" y="599"/>
                    <a:pt x="1452" y="599"/>
                  </a:cubicBezTo>
                  <a:cubicBezTo>
                    <a:pt x="1453" y="598"/>
                    <a:pt x="1453" y="598"/>
                    <a:pt x="1453" y="598"/>
                  </a:cubicBezTo>
                  <a:cubicBezTo>
                    <a:pt x="1441" y="598"/>
                    <a:pt x="1441" y="598"/>
                    <a:pt x="1441" y="598"/>
                  </a:cubicBezTo>
                  <a:cubicBezTo>
                    <a:pt x="1439" y="598"/>
                    <a:pt x="1439" y="598"/>
                    <a:pt x="1439" y="598"/>
                  </a:cubicBezTo>
                  <a:cubicBezTo>
                    <a:pt x="1432" y="596"/>
                    <a:pt x="1432" y="596"/>
                    <a:pt x="1432" y="596"/>
                  </a:cubicBezTo>
                  <a:cubicBezTo>
                    <a:pt x="1429" y="591"/>
                    <a:pt x="1429" y="591"/>
                    <a:pt x="1429" y="591"/>
                  </a:cubicBezTo>
                  <a:cubicBezTo>
                    <a:pt x="1425" y="597"/>
                    <a:pt x="1425" y="597"/>
                    <a:pt x="1425" y="597"/>
                  </a:cubicBezTo>
                  <a:cubicBezTo>
                    <a:pt x="1421" y="601"/>
                    <a:pt x="1421" y="601"/>
                    <a:pt x="1421" y="601"/>
                  </a:cubicBezTo>
                  <a:cubicBezTo>
                    <a:pt x="1421" y="601"/>
                    <a:pt x="1421" y="601"/>
                    <a:pt x="1421" y="601"/>
                  </a:cubicBezTo>
                  <a:cubicBezTo>
                    <a:pt x="1423" y="601"/>
                    <a:pt x="1423" y="601"/>
                    <a:pt x="1423" y="601"/>
                  </a:cubicBezTo>
                  <a:cubicBezTo>
                    <a:pt x="1423" y="601"/>
                    <a:pt x="1423" y="602"/>
                    <a:pt x="1423" y="602"/>
                  </a:cubicBezTo>
                  <a:cubicBezTo>
                    <a:pt x="1422" y="602"/>
                    <a:pt x="1422" y="602"/>
                    <a:pt x="1422" y="602"/>
                  </a:cubicBezTo>
                  <a:cubicBezTo>
                    <a:pt x="1422" y="603"/>
                    <a:pt x="1422" y="603"/>
                    <a:pt x="1422" y="603"/>
                  </a:cubicBezTo>
                  <a:cubicBezTo>
                    <a:pt x="1422" y="604"/>
                    <a:pt x="1422" y="605"/>
                    <a:pt x="1421" y="605"/>
                  </a:cubicBezTo>
                  <a:cubicBezTo>
                    <a:pt x="1420" y="605"/>
                    <a:pt x="1418" y="603"/>
                    <a:pt x="1418" y="603"/>
                  </a:cubicBezTo>
                  <a:cubicBezTo>
                    <a:pt x="1418" y="602"/>
                    <a:pt x="1418" y="602"/>
                    <a:pt x="1418" y="602"/>
                  </a:cubicBezTo>
                  <a:cubicBezTo>
                    <a:pt x="1418" y="602"/>
                    <a:pt x="1418" y="602"/>
                    <a:pt x="1418" y="602"/>
                  </a:cubicBezTo>
                  <a:cubicBezTo>
                    <a:pt x="1405" y="602"/>
                    <a:pt x="1405" y="602"/>
                    <a:pt x="1405" y="602"/>
                  </a:cubicBezTo>
                  <a:cubicBezTo>
                    <a:pt x="1405" y="600"/>
                    <a:pt x="1405" y="600"/>
                    <a:pt x="1405" y="600"/>
                  </a:cubicBezTo>
                  <a:cubicBezTo>
                    <a:pt x="1407" y="597"/>
                    <a:pt x="1407" y="596"/>
                    <a:pt x="1407" y="596"/>
                  </a:cubicBezTo>
                  <a:cubicBezTo>
                    <a:pt x="1407" y="596"/>
                    <a:pt x="1407" y="595"/>
                    <a:pt x="1408" y="595"/>
                  </a:cubicBezTo>
                  <a:cubicBezTo>
                    <a:pt x="1409" y="594"/>
                    <a:pt x="1409" y="593"/>
                    <a:pt x="1410" y="591"/>
                  </a:cubicBezTo>
                  <a:cubicBezTo>
                    <a:pt x="1411" y="591"/>
                    <a:pt x="1411" y="590"/>
                    <a:pt x="1412" y="589"/>
                  </a:cubicBezTo>
                  <a:cubicBezTo>
                    <a:pt x="1413" y="587"/>
                    <a:pt x="1414" y="586"/>
                    <a:pt x="1415" y="585"/>
                  </a:cubicBezTo>
                  <a:cubicBezTo>
                    <a:pt x="1416" y="584"/>
                    <a:pt x="1417" y="583"/>
                    <a:pt x="1417" y="583"/>
                  </a:cubicBezTo>
                  <a:cubicBezTo>
                    <a:pt x="1418" y="583"/>
                    <a:pt x="1418" y="583"/>
                    <a:pt x="1418" y="583"/>
                  </a:cubicBezTo>
                  <a:cubicBezTo>
                    <a:pt x="1422" y="576"/>
                    <a:pt x="1422" y="576"/>
                    <a:pt x="1422" y="576"/>
                  </a:cubicBezTo>
                  <a:cubicBezTo>
                    <a:pt x="1426" y="572"/>
                    <a:pt x="1426" y="572"/>
                    <a:pt x="1426" y="572"/>
                  </a:cubicBezTo>
                  <a:cubicBezTo>
                    <a:pt x="1426" y="571"/>
                    <a:pt x="1426" y="571"/>
                    <a:pt x="1426" y="571"/>
                  </a:cubicBezTo>
                  <a:cubicBezTo>
                    <a:pt x="1426" y="571"/>
                    <a:pt x="1426" y="571"/>
                    <a:pt x="1426" y="571"/>
                  </a:cubicBezTo>
                  <a:cubicBezTo>
                    <a:pt x="1426" y="564"/>
                    <a:pt x="1426" y="564"/>
                    <a:pt x="1426" y="564"/>
                  </a:cubicBezTo>
                  <a:cubicBezTo>
                    <a:pt x="1433" y="561"/>
                    <a:pt x="1433" y="561"/>
                    <a:pt x="1433" y="561"/>
                  </a:cubicBezTo>
                  <a:cubicBezTo>
                    <a:pt x="1438" y="553"/>
                    <a:pt x="1438" y="553"/>
                    <a:pt x="1438" y="553"/>
                  </a:cubicBezTo>
                  <a:close/>
                  <a:moveTo>
                    <a:pt x="1432" y="399"/>
                  </a:moveTo>
                  <a:cubicBezTo>
                    <a:pt x="1432" y="400"/>
                    <a:pt x="1432" y="400"/>
                    <a:pt x="1432" y="400"/>
                  </a:cubicBezTo>
                  <a:cubicBezTo>
                    <a:pt x="1436" y="410"/>
                    <a:pt x="1436" y="410"/>
                    <a:pt x="1436" y="410"/>
                  </a:cubicBezTo>
                  <a:cubicBezTo>
                    <a:pt x="1436" y="553"/>
                    <a:pt x="1436" y="553"/>
                    <a:pt x="1436" y="553"/>
                  </a:cubicBezTo>
                  <a:cubicBezTo>
                    <a:pt x="1432" y="559"/>
                    <a:pt x="1432" y="559"/>
                    <a:pt x="1432" y="559"/>
                  </a:cubicBezTo>
                  <a:cubicBezTo>
                    <a:pt x="1424" y="563"/>
                    <a:pt x="1424" y="563"/>
                    <a:pt x="1424" y="563"/>
                  </a:cubicBezTo>
                  <a:cubicBezTo>
                    <a:pt x="1424" y="563"/>
                    <a:pt x="1424" y="563"/>
                    <a:pt x="1424" y="563"/>
                  </a:cubicBezTo>
                  <a:cubicBezTo>
                    <a:pt x="1424" y="570"/>
                    <a:pt x="1424" y="570"/>
                    <a:pt x="1424" y="570"/>
                  </a:cubicBezTo>
                  <a:cubicBezTo>
                    <a:pt x="1420" y="574"/>
                    <a:pt x="1420" y="574"/>
                    <a:pt x="1420" y="574"/>
                  </a:cubicBezTo>
                  <a:cubicBezTo>
                    <a:pt x="1417" y="581"/>
                    <a:pt x="1417" y="581"/>
                    <a:pt x="1417" y="581"/>
                  </a:cubicBezTo>
                  <a:cubicBezTo>
                    <a:pt x="1416" y="581"/>
                    <a:pt x="1415" y="582"/>
                    <a:pt x="1413" y="584"/>
                  </a:cubicBezTo>
                  <a:cubicBezTo>
                    <a:pt x="1413" y="585"/>
                    <a:pt x="1412" y="586"/>
                    <a:pt x="1410" y="587"/>
                  </a:cubicBezTo>
                  <a:cubicBezTo>
                    <a:pt x="1410" y="588"/>
                    <a:pt x="1409" y="590"/>
                    <a:pt x="1408" y="590"/>
                  </a:cubicBezTo>
                  <a:cubicBezTo>
                    <a:pt x="1408" y="592"/>
                    <a:pt x="1407" y="593"/>
                    <a:pt x="1407" y="593"/>
                  </a:cubicBezTo>
                  <a:cubicBezTo>
                    <a:pt x="1405" y="594"/>
                    <a:pt x="1405" y="596"/>
                    <a:pt x="1405" y="596"/>
                  </a:cubicBezTo>
                  <a:cubicBezTo>
                    <a:pt x="1405" y="596"/>
                    <a:pt x="1405" y="597"/>
                    <a:pt x="1403" y="599"/>
                  </a:cubicBezTo>
                  <a:cubicBezTo>
                    <a:pt x="1403" y="601"/>
                    <a:pt x="1403" y="601"/>
                    <a:pt x="1403" y="601"/>
                  </a:cubicBezTo>
                  <a:cubicBezTo>
                    <a:pt x="1403" y="601"/>
                    <a:pt x="1403" y="601"/>
                    <a:pt x="1403" y="601"/>
                  </a:cubicBezTo>
                  <a:cubicBezTo>
                    <a:pt x="1402" y="601"/>
                    <a:pt x="1402" y="601"/>
                    <a:pt x="1402" y="601"/>
                  </a:cubicBezTo>
                  <a:cubicBezTo>
                    <a:pt x="1401" y="601"/>
                    <a:pt x="1401" y="601"/>
                    <a:pt x="1400" y="602"/>
                  </a:cubicBezTo>
                  <a:cubicBezTo>
                    <a:pt x="1400" y="602"/>
                    <a:pt x="1400" y="602"/>
                    <a:pt x="1399" y="602"/>
                  </a:cubicBezTo>
                  <a:cubicBezTo>
                    <a:pt x="1399" y="603"/>
                    <a:pt x="1399" y="603"/>
                    <a:pt x="1399" y="603"/>
                  </a:cubicBezTo>
                  <a:cubicBezTo>
                    <a:pt x="1398" y="603"/>
                    <a:pt x="1398" y="603"/>
                    <a:pt x="1398" y="603"/>
                  </a:cubicBezTo>
                  <a:cubicBezTo>
                    <a:pt x="1397" y="603"/>
                    <a:pt x="1397" y="603"/>
                    <a:pt x="1397" y="603"/>
                  </a:cubicBezTo>
                  <a:cubicBezTo>
                    <a:pt x="1396" y="603"/>
                    <a:pt x="1396" y="603"/>
                    <a:pt x="1396" y="604"/>
                  </a:cubicBezTo>
                  <a:cubicBezTo>
                    <a:pt x="1396" y="604"/>
                    <a:pt x="1395" y="604"/>
                    <a:pt x="1395" y="604"/>
                  </a:cubicBezTo>
                  <a:cubicBezTo>
                    <a:pt x="1395" y="604"/>
                    <a:pt x="1394" y="604"/>
                    <a:pt x="1394" y="604"/>
                  </a:cubicBezTo>
                  <a:cubicBezTo>
                    <a:pt x="1386" y="609"/>
                    <a:pt x="1386" y="609"/>
                    <a:pt x="1386" y="609"/>
                  </a:cubicBezTo>
                  <a:cubicBezTo>
                    <a:pt x="1383" y="614"/>
                    <a:pt x="1383" y="614"/>
                    <a:pt x="1383" y="614"/>
                  </a:cubicBezTo>
                  <a:cubicBezTo>
                    <a:pt x="1374" y="614"/>
                    <a:pt x="1374" y="614"/>
                    <a:pt x="1374" y="614"/>
                  </a:cubicBezTo>
                  <a:cubicBezTo>
                    <a:pt x="1373" y="613"/>
                    <a:pt x="1373" y="613"/>
                    <a:pt x="1372" y="612"/>
                  </a:cubicBezTo>
                  <a:cubicBezTo>
                    <a:pt x="1372" y="612"/>
                    <a:pt x="1371" y="612"/>
                    <a:pt x="1371" y="611"/>
                  </a:cubicBezTo>
                  <a:cubicBezTo>
                    <a:pt x="1371" y="611"/>
                    <a:pt x="1370" y="610"/>
                    <a:pt x="1370" y="610"/>
                  </a:cubicBezTo>
                  <a:cubicBezTo>
                    <a:pt x="1369" y="609"/>
                    <a:pt x="1369" y="609"/>
                    <a:pt x="1369" y="609"/>
                  </a:cubicBezTo>
                  <a:cubicBezTo>
                    <a:pt x="1368" y="608"/>
                    <a:pt x="1368" y="608"/>
                    <a:pt x="1368" y="607"/>
                  </a:cubicBezTo>
                  <a:cubicBezTo>
                    <a:pt x="1367" y="607"/>
                    <a:pt x="1367" y="607"/>
                    <a:pt x="1367" y="606"/>
                  </a:cubicBezTo>
                  <a:cubicBezTo>
                    <a:pt x="1367" y="606"/>
                    <a:pt x="1366" y="606"/>
                    <a:pt x="1366" y="605"/>
                  </a:cubicBezTo>
                  <a:cubicBezTo>
                    <a:pt x="1366" y="605"/>
                    <a:pt x="1366" y="605"/>
                    <a:pt x="1365" y="604"/>
                  </a:cubicBezTo>
                  <a:cubicBezTo>
                    <a:pt x="1365" y="604"/>
                    <a:pt x="1365" y="604"/>
                    <a:pt x="1365" y="603"/>
                  </a:cubicBezTo>
                  <a:cubicBezTo>
                    <a:pt x="1364" y="603"/>
                    <a:pt x="1364" y="603"/>
                    <a:pt x="1364" y="603"/>
                  </a:cubicBezTo>
                  <a:cubicBezTo>
                    <a:pt x="1364" y="602"/>
                    <a:pt x="1364" y="602"/>
                    <a:pt x="1364" y="602"/>
                  </a:cubicBezTo>
                  <a:cubicBezTo>
                    <a:pt x="1363" y="601"/>
                    <a:pt x="1363" y="601"/>
                    <a:pt x="1363" y="601"/>
                  </a:cubicBezTo>
                  <a:cubicBezTo>
                    <a:pt x="1363" y="601"/>
                    <a:pt x="1363" y="600"/>
                    <a:pt x="1363" y="600"/>
                  </a:cubicBezTo>
                  <a:cubicBezTo>
                    <a:pt x="1363" y="600"/>
                    <a:pt x="1363" y="600"/>
                    <a:pt x="1363" y="600"/>
                  </a:cubicBezTo>
                  <a:cubicBezTo>
                    <a:pt x="1362" y="599"/>
                    <a:pt x="1362" y="599"/>
                    <a:pt x="1362" y="599"/>
                  </a:cubicBezTo>
                  <a:cubicBezTo>
                    <a:pt x="1360" y="590"/>
                    <a:pt x="1360" y="590"/>
                    <a:pt x="1360" y="590"/>
                  </a:cubicBezTo>
                  <a:cubicBezTo>
                    <a:pt x="1353" y="577"/>
                    <a:pt x="1353" y="577"/>
                    <a:pt x="1353" y="577"/>
                  </a:cubicBezTo>
                  <a:cubicBezTo>
                    <a:pt x="1333" y="567"/>
                    <a:pt x="1333" y="567"/>
                    <a:pt x="1333" y="567"/>
                  </a:cubicBezTo>
                  <a:cubicBezTo>
                    <a:pt x="1328" y="551"/>
                    <a:pt x="1328" y="551"/>
                    <a:pt x="1328" y="551"/>
                  </a:cubicBezTo>
                  <a:cubicBezTo>
                    <a:pt x="1331" y="535"/>
                    <a:pt x="1331" y="535"/>
                    <a:pt x="1331" y="535"/>
                  </a:cubicBezTo>
                  <a:cubicBezTo>
                    <a:pt x="1314" y="517"/>
                    <a:pt x="1314" y="517"/>
                    <a:pt x="1314" y="517"/>
                  </a:cubicBezTo>
                  <a:cubicBezTo>
                    <a:pt x="1297" y="506"/>
                    <a:pt x="1297" y="506"/>
                    <a:pt x="1297" y="506"/>
                  </a:cubicBezTo>
                  <a:cubicBezTo>
                    <a:pt x="1282" y="496"/>
                    <a:pt x="1282" y="496"/>
                    <a:pt x="1282" y="496"/>
                  </a:cubicBezTo>
                  <a:cubicBezTo>
                    <a:pt x="1282" y="462"/>
                    <a:pt x="1282" y="462"/>
                    <a:pt x="1282" y="462"/>
                  </a:cubicBezTo>
                  <a:cubicBezTo>
                    <a:pt x="1282" y="462"/>
                    <a:pt x="1282" y="462"/>
                    <a:pt x="1282" y="462"/>
                  </a:cubicBezTo>
                  <a:cubicBezTo>
                    <a:pt x="1297" y="444"/>
                    <a:pt x="1297" y="444"/>
                    <a:pt x="1297" y="444"/>
                  </a:cubicBezTo>
                  <a:cubicBezTo>
                    <a:pt x="1302" y="422"/>
                    <a:pt x="1302" y="422"/>
                    <a:pt x="1302" y="422"/>
                  </a:cubicBezTo>
                  <a:cubicBezTo>
                    <a:pt x="1311" y="406"/>
                    <a:pt x="1311" y="406"/>
                    <a:pt x="1311" y="406"/>
                  </a:cubicBezTo>
                  <a:cubicBezTo>
                    <a:pt x="1321" y="393"/>
                    <a:pt x="1321" y="393"/>
                    <a:pt x="1321" y="393"/>
                  </a:cubicBezTo>
                  <a:cubicBezTo>
                    <a:pt x="1333" y="372"/>
                    <a:pt x="1333" y="372"/>
                    <a:pt x="1333" y="372"/>
                  </a:cubicBezTo>
                  <a:cubicBezTo>
                    <a:pt x="1321" y="359"/>
                    <a:pt x="1321" y="359"/>
                    <a:pt x="1321" y="359"/>
                  </a:cubicBezTo>
                  <a:cubicBezTo>
                    <a:pt x="1316" y="354"/>
                    <a:pt x="1316" y="354"/>
                    <a:pt x="1316" y="354"/>
                  </a:cubicBezTo>
                  <a:cubicBezTo>
                    <a:pt x="1428" y="354"/>
                    <a:pt x="1428" y="354"/>
                    <a:pt x="1428" y="354"/>
                  </a:cubicBezTo>
                  <a:lnTo>
                    <a:pt x="1432" y="399"/>
                  </a:lnTo>
                  <a:close/>
                  <a:moveTo>
                    <a:pt x="1335" y="167"/>
                  </a:moveTo>
                  <a:cubicBezTo>
                    <a:pt x="1339" y="167"/>
                    <a:pt x="1339" y="167"/>
                    <a:pt x="1339" y="167"/>
                  </a:cubicBezTo>
                  <a:cubicBezTo>
                    <a:pt x="1356" y="159"/>
                    <a:pt x="1356" y="159"/>
                    <a:pt x="1356" y="159"/>
                  </a:cubicBezTo>
                  <a:cubicBezTo>
                    <a:pt x="1376" y="151"/>
                    <a:pt x="1376" y="151"/>
                    <a:pt x="1376" y="151"/>
                  </a:cubicBezTo>
                  <a:cubicBezTo>
                    <a:pt x="1411" y="124"/>
                    <a:pt x="1411" y="124"/>
                    <a:pt x="1411" y="124"/>
                  </a:cubicBezTo>
                  <a:cubicBezTo>
                    <a:pt x="1425" y="116"/>
                    <a:pt x="1425" y="116"/>
                    <a:pt x="1425" y="116"/>
                  </a:cubicBezTo>
                  <a:cubicBezTo>
                    <a:pt x="1432" y="116"/>
                    <a:pt x="1432" y="116"/>
                    <a:pt x="1432" y="116"/>
                  </a:cubicBezTo>
                  <a:cubicBezTo>
                    <a:pt x="1432" y="118"/>
                    <a:pt x="1432" y="118"/>
                    <a:pt x="1432" y="118"/>
                  </a:cubicBezTo>
                  <a:cubicBezTo>
                    <a:pt x="1425" y="122"/>
                    <a:pt x="1425" y="122"/>
                    <a:pt x="1425" y="122"/>
                  </a:cubicBezTo>
                  <a:cubicBezTo>
                    <a:pt x="1414" y="137"/>
                    <a:pt x="1414" y="137"/>
                    <a:pt x="1414" y="137"/>
                  </a:cubicBezTo>
                  <a:cubicBezTo>
                    <a:pt x="1406" y="145"/>
                    <a:pt x="1406" y="145"/>
                    <a:pt x="1406" y="145"/>
                  </a:cubicBezTo>
                  <a:cubicBezTo>
                    <a:pt x="1405" y="146"/>
                    <a:pt x="1405" y="146"/>
                    <a:pt x="1405" y="146"/>
                  </a:cubicBezTo>
                  <a:cubicBezTo>
                    <a:pt x="1405" y="160"/>
                    <a:pt x="1405" y="160"/>
                    <a:pt x="1405" y="160"/>
                  </a:cubicBezTo>
                  <a:cubicBezTo>
                    <a:pt x="1414" y="151"/>
                    <a:pt x="1414" y="151"/>
                    <a:pt x="1414" y="151"/>
                  </a:cubicBezTo>
                  <a:cubicBezTo>
                    <a:pt x="1417" y="155"/>
                    <a:pt x="1417" y="155"/>
                    <a:pt x="1417" y="155"/>
                  </a:cubicBezTo>
                  <a:cubicBezTo>
                    <a:pt x="1425" y="151"/>
                    <a:pt x="1425" y="151"/>
                    <a:pt x="1425" y="151"/>
                  </a:cubicBezTo>
                  <a:cubicBezTo>
                    <a:pt x="1441" y="159"/>
                    <a:pt x="1441" y="159"/>
                    <a:pt x="1441" y="159"/>
                  </a:cubicBezTo>
                  <a:cubicBezTo>
                    <a:pt x="1452" y="174"/>
                    <a:pt x="1452" y="174"/>
                    <a:pt x="1452" y="174"/>
                  </a:cubicBezTo>
                  <a:cubicBezTo>
                    <a:pt x="1453" y="174"/>
                    <a:pt x="1453" y="174"/>
                    <a:pt x="1453" y="174"/>
                  </a:cubicBezTo>
                  <a:cubicBezTo>
                    <a:pt x="1480" y="174"/>
                    <a:pt x="1480" y="174"/>
                    <a:pt x="1480" y="174"/>
                  </a:cubicBezTo>
                  <a:cubicBezTo>
                    <a:pt x="1485" y="171"/>
                    <a:pt x="1485" y="171"/>
                    <a:pt x="1485" y="171"/>
                  </a:cubicBezTo>
                  <a:cubicBezTo>
                    <a:pt x="1497" y="163"/>
                    <a:pt x="1497" y="163"/>
                    <a:pt x="1497" y="163"/>
                  </a:cubicBezTo>
                  <a:cubicBezTo>
                    <a:pt x="1528" y="163"/>
                    <a:pt x="1528" y="163"/>
                    <a:pt x="1528" y="163"/>
                  </a:cubicBezTo>
                  <a:cubicBezTo>
                    <a:pt x="1532" y="159"/>
                    <a:pt x="1532" y="159"/>
                    <a:pt x="1532" y="159"/>
                  </a:cubicBezTo>
                  <a:cubicBezTo>
                    <a:pt x="1537" y="159"/>
                    <a:pt x="1537" y="159"/>
                    <a:pt x="1537" y="159"/>
                  </a:cubicBezTo>
                  <a:cubicBezTo>
                    <a:pt x="1537" y="171"/>
                    <a:pt x="1537" y="171"/>
                    <a:pt x="1537" y="171"/>
                  </a:cubicBezTo>
                  <a:cubicBezTo>
                    <a:pt x="1550" y="174"/>
                    <a:pt x="1550" y="174"/>
                    <a:pt x="1550" y="174"/>
                  </a:cubicBezTo>
                  <a:cubicBezTo>
                    <a:pt x="1569" y="174"/>
                    <a:pt x="1569" y="174"/>
                    <a:pt x="1569" y="174"/>
                  </a:cubicBezTo>
                  <a:cubicBezTo>
                    <a:pt x="1569" y="189"/>
                    <a:pt x="1569" y="189"/>
                    <a:pt x="1569" y="189"/>
                  </a:cubicBezTo>
                  <a:cubicBezTo>
                    <a:pt x="1578" y="198"/>
                    <a:pt x="1578" y="198"/>
                    <a:pt x="1578" y="198"/>
                  </a:cubicBezTo>
                  <a:cubicBezTo>
                    <a:pt x="1578" y="198"/>
                    <a:pt x="1578" y="198"/>
                    <a:pt x="1578" y="198"/>
                  </a:cubicBezTo>
                  <a:cubicBezTo>
                    <a:pt x="1580" y="198"/>
                    <a:pt x="1580" y="198"/>
                    <a:pt x="1580" y="198"/>
                  </a:cubicBezTo>
                  <a:cubicBezTo>
                    <a:pt x="1580" y="200"/>
                    <a:pt x="1580" y="200"/>
                    <a:pt x="1580" y="200"/>
                  </a:cubicBezTo>
                  <a:cubicBezTo>
                    <a:pt x="1567" y="204"/>
                    <a:pt x="1567" y="204"/>
                    <a:pt x="1567" y="204"/>
                  </a:cubicBezTo>
                  <a:cubicBezTo>
                    <a:pt x="1557" y="195"/>
                    <a:pt x="1557" y="195"/>
                    <a:pt x="1557" y="195"/>
                  </a:cubicBezTo>
                  <a:cubicBezTo>
                    <a:pt x="1557" y="200"/>
                    <a:pt x="1557" y="200"/>
                    <a:pt x="1557" y="200"/>
                  </a:cubicBezTo>
                  <a:cubicBezTo>
                    <a:pt x="1554" y="204"/>
                    <a:pt x="1554" y="204"/>
                    <a:pt x="1554" y="204"/>
                  </a:cubicBezTo>
                  <a:cubicBezTo>
                    <a:pt x="1551" y="204"/>
                    <a:pt x="1551" y="204"/>
                    <a:pt x="1551" y="204"/>
                  </a:cubicBezTo>
                  <a:cubicBezTo>
                    <a:pt x="1547" y="200"/>
                    <a:pt x="1547" y="200"/>
                    <a:pt x="1547" y="200"/>
                  </a:cubicBezTo>
                  <a:cubicBezTo>
                    <a:pt x="1539" y="196"/>
                    <a:pt x="1539" y="196"/>
                    <a:pt x="1539" y="196"/>
                  </a:cubicBezTo>
                  <a:cubicBezTo>
                    <a:pt x="1519" y="196"/>
                    <a:pt x="1519" y="196"/>
                    <a:pt x="1519" y="196"/>
                  </a:cubicBezTo>
                  <a:cubicBezTo>
                    <a:pt x="1515" y="200"/>
                    <a:pt x="1515" y="200"/>
                    <a:pt x="1515" y="200"/>
                  </a:cubicBezTo>
                  <a:cubicBezTo>
                    <a:pt x="1496" y="208"/>
                    <a:pt x="1496" y="208"/>
                    <a:pt x="1496" y="208"/>
                  </a:cubicBezTo>
                  <a:cubicBezTo>
                    <a:pt x="1480" y="219"/>
                    <a:pt x="1480" y="219"/>
                    <a:pt x="1480" y="219"/>
                  </a:cubicBezTo>
                  <a:cubicBezTo>
                    <a:pt x="1478" y="219"/>
                    <a:pt x="1478" y="219"/>
                    <a:pt x="1478" y="219"/>
                  </a:cubicBezTo>
                  <a:cubicBezTo>
                    <a:pt x="1482" y="207"/>
                    <a:pt x="1482" y="207"/>
                    <a:pt x="1482" y="207"/>
                  </a:cubicBezTo>
                  <a:cubicBezTo>
                    <a:pt x="1472" y="211"/>
                    <a:pt x="1472" y="211"/>
                    <a:pt x="1472" y="211"/>
                  </a:cubicBezTo>
                  <a:cubicBezTo>
                    <a:pt x="1464" y="211"/>
                    <a:pt x="1464" y="211"/>
                    <a:pt x="1464" y="211"/>
                  </a:cubicBezTo>
                  <a:cubicBezTo>
                    <a:pt x="1436" y="254"/>
                    <a:pt x="1436" y="254"/>
                    <a:pt x="1436" y="254"/>
                  </a:cubicBezTo>
                  <a:cubicBezTo>
                    <a:pt x="1433" y="261"/>
                    <a:pt x="1433" y="261"/>
                    <a:pt x="1433" y="261"/>
                  </a:cubicBezTo>
                  <a:cubicBezTo>
                    <a:pt x="1433" y="260"/>
                    <a:pt x="1433" y="259"/>
                    <a:pt x="1432" y="258"/>
                  </a:cubicBezTo>
                  <a:cubicBezTo>
                    <a:pt x="1431" y="255"/>
                    <a:pt x="1431" y="252"/>
                    <a:pt x="1431" y="250"/>
                  </a:cubicBezTo>
                  <a:cubicBezTo>
                    <a:pt x="1432" y="246"/>
                    <a:pt x="1432" y="241"/>
                    <a:pt x="1431" y="237"/>
                  </a:cubicBezTo>
                  <a:cubicBezTo>
                    <a:pt x="1431" y="236"/>
                    <a:pt x="1431" y="236"/>
                    <a:pt x="1431" y="236"/>
                  </a:cubicBezTo>
                  <a:cubicBezTo>
                    <a:pt x="1433" y="235"/>
                    <a:pt x="1433" y="235"/>
                    <a:pt x="1433" y="235"/>
                  </a:cubicBezTo>
                  <a:cubicBezTo>
                    <a:pt x="1430" y="232"/>
                    <a:pt x="1430" y="232"/>
                    <a:pt x="1430" y="232"/>
                  </a:cubicBezTo>
                  <a:cubicBezTo>
                    <a:pt x="1428" y="229"/>
                    <a:pt x="1428" y="229"/>
                    <a:pt x="1428" y="228"/>
                  </a:cubicBezTo>
                  <a:cubicBezTo>
                    <a:pt x="1428" y="227"/>
                    <a:pt x="1428" y="227"/>
                    <a:pt x="1428" y="227"/>
                  </a:cubicBezTo>
                  <a:cubicBezTo>
                    <a:pt x="1427" y="227"/>
                    <a:pt x="1427" y="227"/>
                    <a:pt x="1427" y="227"/>
                  </a:cubicBezTo>
                  <a:cubicBezTo>
                    <a:pt x="1427" y="227"/>
                    <a:pt x="1427" y="227"/>
                    <a:pt x="1427" y="226"/>
                  </a:cubicBezTo>
                  <a:cubicBezTo>
                    <a:pt x="1427" y="226"/>
                    <a:pt x="1426" y="226"/>
                    <a:pt x="1426" y="225"/>
                  </a:cubicBezTo>
                  <a:cubicBezTo>
                    <a:pt x="1423" y="223"/>
                    <a:pt x="1420" y="219"/>
                    <a:pt x="1417" y="216"/>
                  </a:cubicBezTo>
                  <a:cubicBezTo>
                    <a:pt x="1417" y="215"/>
                    <a:pt x="1416" y="214"/>
                    <a:pt x="1415" y="214"/>
                  </a:cubicBezTo>
                  <a:cubicBezTo>
                    <a:pt x="1416" y="213"/>
                    <a:pt x="1416" y="212"/>
                    <a:pt x="1417" y="212"/>
                  </a:cubicBezTo>
                  <a:cubicBezTo>
                    <a:pt x="1418" y="211"/>
                    <a:pt x="1418" y="210"/>
                    <a:pt x="1418" y="209"/>
                  </a:cubicBezTo>
                  <a:cubicBezTo>
                    <a:pt x="1418" y="208"/>
                    <a:pt x="1418" y="208"/>
                    <a:pt x="1418" y="208"/>
                  </a:cubicBezTo>
                  <a:cubicBezTo>
                    <a:pt x="1418" y="208"/>
                    <a:pt x="1418" y="208"/>
                    <a:pt x="1418" y="208"/>
                  </a:cubicBezTo>
                  <a:cubicBezTo>
                    <a:pt x="1417" y="207"/>
                    <a:pt x="1416" y="206"/>
                    <a:pt x="1413" y="206"/>
                  </a:cubicBezTo>
                  <a:cubicBezTo>
                    <a:pt x="1383" y="206"/>
                    <a:pt x="1383" y="206"/>
                    <a:pt x="1383" y="206"/>
                  </a:cubicBezTo>
                  <a:cubicBezTo>
                    <a:pt x="1383" y="196"/>
                    <a:pt x="1383" y="196"/>
                    <a:pt x="1383" y="196"/>
                  </a:cubicBezTo>
                  <a:cubicBezTo>
                    <a:pt x="1384" y="196"/>
                    <a:pt x="1384" y="195"/>
                    <a:pt x="1384" y="194"/>
                  </a:cubicBezTo>
                  <a:cubicBezTo>
                    <a:pt x="1383" y="193"/>
                    <a:pt x="1381" y="192"/>
                    <a:pt x="1379" y="191"/>
                  </a:cubicBezTo>
                  <a:cubicBezTo>
                    <a:pt x="1377" y="190"/>
                    <a:pt x="1375" y="190"/>
                    <a:pt x="1375" y="190"/>
                  </a:cubicBezTo>
                  <a:cubicBezTo>
                    <a:pt x="1375" y="189"/>
                    <a:pt x="1375" y="189"/>
                    <a:pt x="1375" y="189"/>
                  </a:cubicBezTo>
                  <a:cubicBezTo>
                    <a:pt x="1373" y="189"/>
                    <a:pt x="1373" y="189"/>
                    <a:pt x="1373" y="189"/>
                  </a:cubicBezTo>
                  <a:cubicBezTo>
                    <a:pt x="1371" y="188"/>
                    <a:pt x="1369" y="188"/>
                    <a:pt x="1366" y="188"/>
                  </a:cubicBezTo>
                  <a:cubicBezTo>
                    <a:pt x="1362" y="188"/>
                    <a:pt x="1358" y="189"/>
                    <a:pt x="1357" y="189"/>
                  </a:cubicBezTo>
                  <a:cubicBezTo>
                    <a:pt x="1352" y="188"/>
                    <a:pt x="1352" y="188"/>
                    <a:pt x="1352" y="188"/>
                  </a:cubicBezTo>
                  <a:cubicBezTo>
                    <a:pt x="1344" y="184"/>
                    <a:pt x="1344" y="184"/>
                    <a:pt x="1344" y="184"/>
                  </a:cubicBezTo>
                  <a:cubicBezTo>
                    <a:pt x="1341" y="184"/>
                    <a:pt x="1341" y="184"/>
                    <a:pt x="1341" y="184"/>
                  </a:cubicBezTo>
                  <a:cubicBezTo>
                    <a:pt x="1335" y="175"/>
                    <a:pt x="1335" y="175"/>
                    <a:pt x="1335" y="175"/>
                  </a:cubicBezTo>
                  <a:lnTo>
                    <a:pt x="1335" y="167"/>
                  </a:lnTo>
                  <a:close/>
                  <a:moveTo>
                    <a:pt x="1268" y="166"/>
                  </a:moveTo>
                  <a:cubicBezTo>
                    <a:pt x="1269" y="167"/>
                    <a:pt x="1269" y="167"/>
                    <a:pt x="1269" y="167"/>
                  </a:cubicBezTo>
                  <a:cubicBezTo>
                    <a:pt x="1269" y="167"/>
                    <a:pt x="1269" y="167"/>
                    <a:pt x="1269" y="167"/>
                  </a:cubicBezTo>
                  <a:cubicBezTo>
                    <a:pt x="1285" y="167"/>
                    <a:pt x="1285" y="167"/>
                    <a:pt x="1285" y="167"/>
                  </a:cubicBezTo>
                  <a:cubicBezTo>
                    <a:pt x="1285" y="167"/>
                    <a:pt x="1285" y="167"/>
                    <a:pt x="1285" y="167"/>
                  </a:cubicBezTo>
                  <a:cubicBezTo>
                    <a:pt x="1312" y="147"/>
                    <a:pt x="1312" y="147"/>
                    <a:pt x="1312" y="147"/>
                  </a:cubicBezTo>
                  <a:cubicBezTo>
                    <a:pt x="1315" y="150"/>
                    <a:pt x="1315" y="150"/>
                    <a:pt x="1315" y="150"/>
                  </a:cubicBezTo>
                  <a:cubicBezTo>
                    <a:pt x="1315" y="158"/>
                    <a:pt x="1315" y="158"/>
                    <a:pt x="1315" y="158"/>
                  </a:cubicBezTo>
                  <a:cubicBezTo>
                    <a:pt x="1311" y="166"/>
                    <a:pt x="1311" y="166"/>
                    <a:pt x="1311" y="166"/>
                  </a:cubicBezTo>
                  <a:cubicBezTo>
                    <a:pt x="1317" y="172"/>
                    <a:pt x="1317" y="172"/>
                    <a:pt x="1317" y="172"/>
                  </a:cubicBezTo>
                  <a:cubicBezTo>
                    <a:pt x="1317" y="172"/>
                    <a:pt x="1317" y="172"/>
                    <a:pt x="1317" y="172"/>
                  </a:cubicBezTo>
                  <a:cubicBezTo>
                    <a:pt x="1317" y="172"/>
                    <a:pt x="1317" y="172"/>
                    <a:pt x="1317" y="172"/>
                  </a:cubicBezTo>
                  <a:cubicBezTo>
                    <a:pt x="1317" y="167"/>
                    <a:pt x="1317" y="167"/>
                    <a:pt x="1317" y="167"/>
                  </a:cubicBezTo>
                  <a:cubicBezTo>
                    <a:pt x="1333" y="167"/>
                    <a:pt x="1333" y="167"/>
                    <a:pt x="1333" y="167"/>
                  </a:cubicBezTo>
                  <a:cubicBezTo>
                    <a:pt x="1333" y="175"/>
                    <a:pt x="1333" y="175"/>
                    <a:pt x="1333" y="175"/>
                  </a:cubicBezTo>
                  <a:cubicBezTo>
                    <a:pt x="1339" y="185"/>
                    <a:pt x="1339" y="185"/>
                    <a:pt x="1339" y="185"/>
                  </a:cubicBezTo>
                  <a:cubicBezTo>
                    <a:pt x="1340" y="186"/>
                    <a:pt x="1340" y="186"/>
                    <a:pt x="1340" y="186"/>
                  </a:cubicBezTo>
                  <a:cubicBezTo>
                    <a:pt x="1343" y="186"/>
                    <a:pt x="1343" y="186"/>
                    <a:pt x="1343" y="186"/>
                  </a:cubicBezTo>
                  <a:cubicBezTo>
                    <a:pt x="1351" y="190"/>
                    <a:pt x="1351" y="190"/>
                    <a:pt x="1351" y="190"/>
                  </a:cubicBezTo>
                  <a:cubicBezTo>
                    <a:pt x="1357" y="191"/>
                    <a:pt x="1357" y="191"/>
                    <a:pt x="1357" y="191"/>
                  </a:cubicBezTo>
                  <a:cubicBezTo>
                    <a:pt x="1357" y="191"/>
                    <a:pt x="1357" y="191"/>
                    <a:pt x="1357" y="191"/>
                  </a:cubicBezTo>
                  <a:cubicBezTo>
                    <a:pt x="1358" y="191"/>
                    <a:pt x="1361" y="190"/>
                    <a:pt x="1366" y="190"/>
                  </a:cubicBezTo>
                  <a:cubicBezTo>
                    <a:pt x="1369" y="190"/>
                    <a:pt x="1371" y="190"/>
                    <a:pt x="1372" y="191"/>
                  </a:cubicBezTo>
                  <a:cubicBezTo>
                    <a:pt x="1372" y="191"/>
                    <a:pt x="1372" y="191"/>
                    <a:pt x="1372" y="191"/>
                  </a:cubicBezTo>
                  <a:cubicBezTo>
                    <a:pt x="1373" y="191"/>
                    <a:pt x="1373" y="191"/>
                    <a:pt x="1373" y="191"/>
                  </a:cubicBezTo>
                  <a:cubicBezTo>
                    <a:pt x="1373" y="192"/>
                    <a:pt x="1373" y="192"/>
                    <a:pt x="1373" y="192"/>
                  </a:cubicBezTo>
                  <a:cubicBezTo>
                    <a:pt x="1375" y="192"/>
                    <a:pt x="1375" y="192"/>
                    <a:pt x="1375" y="192"/>
                  </a:cubicBezTo>
                  <a:cubicBezTo>
                    <a:pt x="1375" y="192"/>
                    <a:pt x="1376" y="192"/>
                    <a:pt x="1378" y="193"/>
                  </a:cubicBezTo>
                  <a:cubicBezTo>
                    <a:pt x="1381" y="193"/>
                    <a:pt x="1381" y="194"/>
                    <a:pt x="1382" y="195"/>
                  </a:cubicBezTo>
                  <a:cubicBezTo>
                    <a:pt x="1381" y="196"/>
                    <a:pt x="1381" y="196"/>
                    <a:pt x="1381" y="196"/>
                  </a:cubicBezTo>
                  <a:cubicBezTo>
                    <a:pt x="1381" y="207"/>
                    <a:pt x="1381" y="207"/>
                    <a:pt x="1381" y="207"/>
                  </a:cubicBezTo>
                  <a:cubicBezTo>
                    <a:pt x="1381" y="208"/>
                    <a:pt x="1381" y="208"/>
                    <a:pt x="1381" y="208"/>
                  </a:cubicBezTo>
                  <a:cubicBezTo>
                    <a:pt x="1413" y="208"/>
                    <a:pt x="1413" y="208"/>
                    <a:pt x="1413" y="208"/>
                  </a:cubicBezTo>
                  <a:cubicBezTo>
                    <a:pt x="1415" y="208"/>
                    <a:pt x="1415" y="208"/>
                    <a:pt x="1416" y="209"/>
                  </a:cubicBezTo>
                  <a:cubicBezTo>
                    <a:pt x="1416" y="210"/>
                    <a:pt x="1415" y="210"/>
                    <a:pt x="1415" y="211"/>
                  </a:cubicBezTo>
                  <a:cubicBezTo>
                    <a:pt x="1414" y="212"/>
                    <a:pt x="1413" y="213"/>
                    <a:pt x="1413" y="214"/>
                  </a:cubicBezTo>
                  <a:cubicBezTo>
                    <a:pt x="1413" y="214"/>
                    <a:pt x="1413" y="214"/>
                    <a:pt x="1413" y="214"/>
                  </a:cubicBezTo>
                  <a:cubicBezTo>
                    <a:pt x="1414" y="215"/>
                    <a:pt x="1414" y="215"/>
                    <a:pt x="1414" y="215"/>
                  </a:cubicBezTo>
                  <a:cubicBezTo>
                    <a:pt x="1414" y="215"/>
                    <a:pt x="1415" y="216"/>
                    <a:pt x="1416" y="217"/>
                  </a:cubicBezTo>
                  <a:cubicBezTo>
                    <a:pt x="1418" y="220"/>
                    <a:pt x="1422" y="224"/>
                    <a:pt x="1425" y="227"/>
                  </a:cubicBezTo>
                  <a:cubicBezTo>
                    <a:pt x="1425" y="227"/>
                    <a:pt x="1425" y="227"/>
                    <a:pt x="1425" y="228"/>
                  </a:cubicBezTo>
                  <a:cubicBezTo>
                    <a:pt x="1425" y="228"/>
                    <a:pt x="1426" y="228"/>
                    <a:pt x="1426" y="229"/>
                  </a:cubicBezTo>
                  <a:cubicBezTo>
                    <a:pt x="1426" y="229"/>
                    <a:pt x="1427" y="230"/>
                    <a:pt x="1429" y="234"/>
                  </a:cubicBezTo>
                  <a:cubicBezTo>
                    <a:pt x="1430" y="235"/>
                    <a:pt x="1430" y="235"/>
                    <a:pt x="1430" y="235"/>
                  </a:cubicBezTo>
                  <a:cubicBezTo>
                    <a:pt x="1429" y="236"/>
                    <a:pt x="1429" y="236"/>
                    <a:pt x="1429" y="236"/>
                  </a:cubicBezTo>
                  <a:cubicBezTo>
                    <a:pt x="1429" y="237"/>
                    <a:pt x="1429" y="237"/>
                    <a:pt x="1429" y="237"/>
                  </a:cubicBezTo>
                  <a:cubicBezTo>
                    <a:pt x="1430" y="241"/>
                    <a:pt x="1430" y="246"/>
                    <a:pt x="1429" y="250"/>
                  </a:cubicBezTo>
                  <a:cubicBezTo>
                    <a:pt x="1429" y="252"/>
                    <a:pt x="1429" y="255"/>
                    <a:pt x="1430" y="258"/>
                  </a:cubicBezTo>
                  <a:cubicBezTo>
                    <a:pt x="1431" y="260"/>
                    <a:pt x="1431" y="262"/>
                    <a:pt x="1431" y="264"/>
                  </a:cubicBezTo>
                  <a:cubicBezTo>
                    <a:pt x="1431" y="265"/>
                    <a:pt x="1431" y="265"/>
                    <a:pt x="1431" y="265"/>
                  </a:cubicBezTo>
                  <a:cubicBezTo>
                    <a:pt x="1424" y="274"/>
                    <a:pt x="1424" y="274"/>
                    <a:pt x="1424" y="274"/>
                  </a:cubicBezTo>
                  <a:cubicBezTo>
                    <a:pt x="1424" y="281"/>
                    <a:pt x="1424" y="281"/>
                    <a:pt x="1424" y="281"/>
                  </a:cubicBezTo>
                  <a:cubicBezTo>
                    <a:pt x="1425" y="280"/>
                    <a:pt x="1425" y="280"/>
                    <a:pt x="1425" y="280"/>
                  </a:cubicBezTo>
                  <a:cubicBezTo>
                    <a:pt x="1425" y="281"/>
                    <a:pt x="1425" y="281"/>
                    <a:pt x="1425" y="281"/>
                  </a:cubicBezTo>
                  <a:cubicBezTo>
                    <a:pt x="1442" y="265"/>
                    <a:pt x="1442" y="265"/>
                    <a:pt x="1442" y="265"/>
                  </a:cubicBezTo>
                  <a:cubicBezTo>
                    <a:pt x="1449" y="265"/>
                    <a:pt x="1449" y="265"/>
                    <a:pt x="1449" y="265"/>
                  </a:cubicBezTo>
                  <a:cubicBezTo>
                    <a:pt x="1450" y="265"/>
                    <a:pt x="1450" y="265"/>
                    <a:pt x="1450" y="265"/>
                  </a:cubicBezTo>
                  <a:cubicBezTo>
                    <a:pt x="1450" y="264"/>
                    <a:pt x="1450" y="264"/>
                    <a:pt x="1450" y="264"/>
                  </a:cubicBezTo>
                  <a:cubicBezTo>
                    <a:pt x="1450" y="264"/>
                    <a:pt x="1450" y="264"/>
                    <a:pt x="1450" y="264"/>
                  </a:cubicBezTo>
                  <a:cubicBezTo>
                    <a:pt x="1450" y="252"/>
                    <a:pt x="1450" y="252"/>
                    <a:pt x="1450" y="252"/>
                  </a:cubicBezTo>
                  <a:cubicBezTo>
                    <a:pt x="1459" y="243"/>
                    <a:pt x="1459" y="243"/>
                    <a:pt x="1459" y="243"/>
                  </a:cubicBezTo>
                  <a:cubicBezTo>
                    <a:pt x="1459" y="248"/>
                    <a:pt x="1459" y="248"/>
                    <a:pt x="1459" y="248"/>
                  </a:cubicBezTo>
                  <a:cubicBezTo>
                    <a:pt x="1430" y="342"/>
                    <a:pt x="1430" y="342"/>
                    <a:pt x="1430" y="342"/>
                  </a:cubicBezTo>
                  <a:cubicBezTo>
                    <a:pt x="1428" y="349"/>
                    <a:pt x="1428" y="349"/>
                    <a:pt x="1428" y="349"/>
                  </a:cubicBezTo>
                  <a:cubicBezTo>
                    <a:pt x="1428" y="349"/>
                    <a:pt x="1428" y="349"/>
                    <a:pt x="1428" y="349"/>
                  </a:cubicBezTo>
                  <a:cubicBezTo>
                    <a:pt x="1428" y="352"/>
                    <a:pt x="1428" y="352"/>
                    <a:pt x="1428" y="352"/>
                  </a:cubicBezTo>
                  <a:cubicBezTo>
                    <a:pt x="1315" y="352"/>
                    <a:pt x="1315" y="352"/>
                    <a:pt x="1315" y="352"/>
                  </a:cubicBezTo>
                  <a:cubicBezTo>
                    <a:pt x="1311" y="347"/>
                    <a:pt x="1311" y="347"/>
                    <a:pt x="1311" y="347"/>
                  </a:cubicBezTo>
                  <a:cubicBezTo>
                    <a:pt x="1292" y="318"/>
                    <a:pt x="1292" y="318"/>
                    <a:pt x="1292" y="318"/>
                  </a:cubicBezTo>
                  <a:cubicBezTo>
                    <a:pt x="1292" y="317"/>
                    <a:pt x="1292" y="317"/>
                    <a:pt x="1292" y="317"/>
                  </a:cubicBezTo>
                  <a:cubicBezTo>
                    <a:pt x="1292" y="316"/>
                    <a:pt x="1292" y="316"/>
                    <a:pt x="1292" y="316"/>
                  </a:cubicBezTo>
                  <a:cubicBezTo>
                    <a:pt x="1292" y="316"/>
                    <a:pt x="1292" y="316"/>
                    <a:pt x="1292" y="315"/>
                  </a:cubicBezTo>
                  <a:cubicBezTo>
                    <a:pt x="1292" y="315"/>
                    <a:pt x="1292" y="315"/>
                    <a:pt x="1292" y="314"/>
                  </a:cubicBezTo>
                  <a:cubicBezTo>
                    <a:pt x="1292" y="314"/>
                    <a:pt x="1292" y="314"/>
                    <a:pt x="1292" y="314"/>
                  </a:cubicBezTo>
                  <a:cubicBezTo>
                    <a:pt x="1292" y="314"/>
                    <a:pt x="1292" y="313"/>
                    <a:pt x="1292" y="313"/>
                  </a:cubicBezTo>
                  <a:cubicBezTo>
                    <a:pt x="1292" y="313"/>
                    <a:pt x="1292" y="312"/>
                    <a:pt x="1292" y="312"/>
                  </a:cubicBezTo>
                  <a:cubicBezTo>
                    <a:pt x="1291" y="310"/>
                    <a:pt x="1291" y="308"/>
                    <a:pt x="1290" y="305"/>
                  </a:cubicBezTo>
                  <a:cubicBezTo>
                    <a:pt x="1292" y="305"/>
                    <a:pt x="1292" y="305"/>
                    <a:pt x="1292" y="305"/>
                  </a:cubicBezTo>
                  <a:cubicBezTo>
                    <a:pt x="1290" y="302"/>
                    <a:pt x="1290" y="302"/>
                    <a:pt x="1290" y="302"/>
                  </a:cubicBezTo>
                  <a:cubicBezTo>
                    <a:pt x="1290" y="296"/>
                    <a:pt x="1290" y="296"/>
                    <a:pt x="1290" y="296"/>
                  </a:cubicBezTo>
                  <a:cubicBezTo>
                    <a:pt x="1290" y="293"/>
                    <a:pt x="1291" y="293"/>
                    <a:pt x="1291" y="293"/>
                  </a:cubicBezTo>
                  <a:cubicBezTo>
                    <a:pt x="1294" y="290"/>
                    <a:pt x="1294" y="290"/>
                    <a:pt x="1294" y="290"/>
                  </a:cubicBezTo>
                  <a:cubicBezTo>
                    <a:pt x="1294" y="290"/>
                    <a:pt x="1294" y="290"/>
                    <a:pt x="1294" y="290"/>
                  </a:cubicBezTo>
                  <a:cubicBezTo>
                    <a:pt x="1291" y="290"/>
                    <a:pt x="1291" y="290"/>
                    <a:pt x="1291" y="290"/>
                  </a:cubicBezTo>
                  <a:cubicBezTo>
                    <a:pt x="1291" y="289"/>
                    <a:pt x="1291" y="289"/>
                    <a:pt x="1290" y="288"/>
                  </a:cubicBezTo>
                  <a:cubicBezTo>
                    <a:pt x="1287" y="285"/>
                    <a:pt x="1285" y="283"/>
                    <a:pt x="1284" y="281"/>
                  </a:cubicBezTo>
                  <a:cubicBezTo>
                    <a:pt x="1280" y="276"/>
                    <a:pt x="1279" y="274"/>
                    <a:pt x="1278" y="274"/>
                  </a:cubicBezTo>
                  <a:cubicBezTo>
                    <a:pt x="1256" y="250"/>
                    <a:pt x="1256" y="250"/>
                    <a:pt x="1256" y="250"/>
                  </a:cubicBezTo>
                  <a:cubicBezTo>
                    <a:pt x="1239" y="238"/>
                    <a:pt x="1239" y="238"/>
                    <a:pt x="1239" y="238"/>
                  </a:cubicBezTo>
                  <a:cubicBezTo>
                    <a:pt x="1235" y="228"/>
                    <a:pt x="1235" y="228"/>
                    <a:pt x="1235" y="228"/>
                  </a:cubicBezTo>
                  <a:cubicBezTo>
                    <a:pt x="1237" y="227"/>
                    <a:pt x="1239" y="223"/>
                    <a:pt x="1237" y="216"/>
                  </a:cubicBezTo>
                  <a:cubicBezTo>
                    <a:pt x="1235" y="207"/>
                    <a:pt x="1235" y="207"/>
                    <a:pt x="1235" y="207"/>
                  </a:cubicBezTo>
                  <a:cubicBezTo>
                    <a:pt x="1235" y="195"/>
                    <a:pt x="1235" y="195"/>
                    <a:pt x="1235" y="195"/>
                  </a:cubicBezTo>
                  <a:cubicBezTo>
                    <a:pt x="1244" y="177"/>
                    <a:pt x="1244" y="177"/>
                    <a:pt x="1244" y="177"/>
                  </a:cubicBezTo>
                  <a:cubicBezTo>
                    <a:pt x="1246" y="176"/>
                    <a:pt x="1251" y="174"/>
                    <a:pt x="1253" y="166"/>
                  </a:cubicBezTo>
                  <a:cubicBezTo>
                    <a:pt x="1253" y="164"/>
                    <a:pt x="1255" y="163"/>
                    <a:pt x="1256" y="162"/>
                  </a:cubicBezTo>
                  <a:cubicBezTo>
                    <a:pt x="1258" y="162"/>
                    <a:pt x="1258" y="162"/>
                    <a:pt x="1258" y="162"/>
                  </a:cubicBezTo>
                  <a:cubicBezTo>
                    <a:pt x="1260" y="162"/>
                    <a:pt x="1261" y="162"/>
                    <a:pt x="1263" y="162"/>
                  </a:cubicBezTo>
                  <a:cubicBezTo>
                    <a:pt x="1263" y="162"/>
                    <a:pt x="1263" y="162"/>
                    <a:pt x="1263" y="162"/>
                  </a:cubicBezTo>
                  <a:cubicBezTo>
                    <a:pt x="1263" y="163"/>
                    <a:pt x="1263" y="163"/>
                    <a:pt x="1263" y="163"/>
                  </a:cubicBezTo>
                  <a:cubicBezTo>
                    <a:pt x="1266" y="163"/>
                    <a:pt x="1266" y="163"/>
                    <a:pt x="1266" y="163"/>
                  </a:cubicBezTo>
                  <a:lnTo>
                    <a:pt x="1268" y="166"/>
                  </a:lnTo>
                  <a:close/>
                  <a:moveTo>
                    <a:pt x="1063" y="30"/>
                  </a:moveTo>
                  <a:cubicBezTo>
                    <a:pt x="1148" y="30"/>
                    <a:pt x="1148" y="30"/>
                    <a:pt x="1148" y="30"/>
                  </a:cubicBezTo>
                  <a:cubicBezTo>
                    <a:pt x="1148" y="30"/>
                    <a:pt x="1148" y="30"/>
                    <a:pt x="1148" y="30"/>
                  </a:cubicBezTo>
                  <a:cubicBezTo>
                    <a:pt x="1149" y="29"/>
                    <a:pt x="1149" y="29"/>
                    <a:pt x="1149" y="29"/>
                  </a:cubicBezTo>
                  <a:cubicBezTo>
                    <a:pt x="1149" y="4"/>
                    <a:pt x="1149" y="4"/>
                    <a:pt x="1149" y="4"/>
                  </a:cubicBezTo>
                  <a:cubicBezTo>
                    <a:pt x="1155" y="7"/>
                    <a:pt x="1155" y="7"/>
                    <a:pt x="1155" y="7"/>
                  </a:cubicBezTo>
                  <a:cubicBezTo>
                    <a:pt x="1163" y="25"/>
                    <a:pt x="1163" y="25"/>
                    <a:pt x="1163" y="25"/>
                  </a:cubicBezTo>
                  <a:cubicBezTo>
                    <a:pt x="1163" y="29"/>
                    <a:pt x="1163" y="29"/>
                    <a:pt x="1163" y="29"/>
                  </a:cubicBezTo>
                  <a:cubicBezTo>
                    <a:pt x="1171" y="45"/>
                    <a:pt x="1171" y="45"/>
                    <a:pt x="1171" y="45"/>
                  </a:cubicBezTo>
                  <a:cubicBezTo>
                    <a:pt x="1172" y="46"/>
                    <a:pt x="1172" y="46"/>
                    <a:pt x="1172" y="46"/>
                  </a:cubicBezTo>
                  <a:cubicBezTo>
                    <a:pt x="1172" y="46"/>
                    <a:pt x="1172" y="46"/>
                    <a:pt x="1172" y="46"/>
                  </a:cubicBezTo>
                  <a:cubicBezTo>
                    <a:pt x="1187" y="46"/>
                    <a:pt x="1187" y="46"/>
                    <a:pt x="1187" y="46"/>
                  </a:cubicBezTo>
                  <a:cubicBezTo>
                    <a:pt x="1202" y="50"/>
                    <a:pt x="1202" y="50"/>
                    <a:pt x="1202" y="50"/>
                  </a:cubicBezTo>
                  <a:cubicBezTo>
                    <a:pt x="1202" y="53"/>
                    <a:pt x="1202" y="53"/>
                    <a:pt x="1202" y="53"/>
                  </a:cubicBezTo>
                  <a:cubicBezTo>
                    <a:pt x="1202" y="54"/>
                    <a:pt x="1202" y="54"/>
                    <a:pt x="1202" y="54"/>
                  </a:cubicBezTo>
                  <a:cubicBezTo>
                    <a:pt x="1215" y="54"/>
                    <a:pt x="1215" y="54"/>
                    <a:pt x="1215" y="54"/>
                  </a:cubicBezTo>
                  <a:cubicBezTo>
                    <a:pt x="1223" y="50"/>
                    <a:pt x="1223" y="50"/>
                    <a:pt x="1223" y="50"/>
                  </a:cubicBezTo>
                  <a:cubicBezTo>
                    <a:pt x="1238" y="50"/>
                    <a:pt x="1238" y="50"/>
                    <a:pt x="1238" y="50"/>
                  </a:cubicBezTo>
                  <a:cubicBezTo>
                    <a:pt x="1254" y="58"/>
                    <a:pt x="1254" y="58"/>
                    <a:pt x="1254" y="58"/>
                  </a:cubicBezTo>
                  <a:cubicBezTo>
                    <a:pt x="1256" y="60"/>
                    <a:pt x="1256" y="60"/>
                    <a:pt x="1256" y="60"/>
                  </a:cubicBezTo>
                  <a:cubicBezTo>
                    <a:pt x="1256" y="60"/>
                    <a:pt x="1256" y="60"/>
                    <a:pt x="1256" y="60"/>
                  </a:cubicBezTo>
                  <a:cubicBezTo>
                    <a:pt x="1257" y="61"/>
                    <a:pt x="1257" y="61"/>
                    <a:pt x="1257" y="61"/>
                  </a:cubicBezTo>
                  <a:cubicBezTo>
                    <a:pt x="1258" y="62"/>
                    <a:pt x="1258" y="62"/>
                    <a:pt x="1258" y="62"/>
                  </a:cubicBezTo>
                  <a:cubicBezTo>
                    <a:pt x="1280" y="73"/>
                    <a:pt x="1280" y="73"/>
                    <a:pt x="1280" y="73"/>
                  </a:cubicBezTo>
                  <a:cubicBezTo>
                    <a:pt x="1284" y="81"/>
                    <a:pt x="1284" y="81"/>
                    <a:pt x="1284" y="81"/>
                  </a:cubicBezTo>
                  <a:cubicBezTo>
                    <a:pt x="1293" y="85"/>
                    <a:pt x="1293" y="85"/>
                    <a:pt x="1293" y="85"/>
                  </a:cubicBezTo>
                  <a:cubicBezTo>
                    <a:pt x="1293" y="85"/>
                    <a:pt x="1293" y="85"/>
                    <a:pt x="1293" y="85"/>
                  </a:cubicBezTo>
                  <a:cubicBezTo>
                    <a:pt x="1300" y="85"/>
                    <a:pt x="1300" y="85"/>
                    <a:pt x="1300" y="85"/>
                  </a:cubicBezTo>
                  <a:cubicBezTo>
                    <a:pt x="1300" y="85"/>
                    <a:pt x="1300" y="85"/>
                    <a:pt x="1300" y="85"/>
                  </a:cubicBezTo>
                  <a:cubicBezTo>
                    <a:pt x="1301" y="85"/>
                    <a:pt x="1301" y="85"/>
                    <a:pt x="1301" y="85"/>
                  </a:cubicBezTo>
                  <a:cubicBezTo>
                    <a:pt x="1309" y="81"/>
                    <a:pt x="1309" y="81"/>
                    <a:pt x="1309" y="81"/>
                  </a:cubicBezTo>
                  <a:cubicBezTo>
                    <a:pt x="1316" y="77"/>
                    <a:pt x="1316" y="77"/>
                    <a:pt x="1316" y="77"/>
                  </a:cubicBezTo>
                  <a:cubicBezTo>
                    <a:pt x="1316" y="77"/>
                    <a:pt x="1316" y="77"/>
                    <a:pt x="1316" y="77"/>
                  </a:cubicBezTo>
                  <a:cubicBezTo>
                    <a:pt x="1328" y="81"/>
                    <a:pt x="1328" y="81"/>
                    <a:pt x="1328" y="81"/>
                  </a:cubicBezTo>
                  <a:cubicBezTo>
                    <a:pt x="1328" y="81"/>
                    <a:pt x="1328" y="81"/>
                    <a:pt x="1328" y="81"/>
                  </a:cubicBezTo>
                  <a:cubicBezTo>
                    <a:pt x="1343" y="85"/>
                    <a:pt x="1343" y="85"/>
                    <a:pt x="1343" y="85"/>
                  </a:cubicBezTo>
                  <a:cubicBezTo>
                    <a:pt x="1353" y="88"/>
                    <a:pt x="1353" y="88"/>
                    <a:pt x="1353" y="88"/>
                  </a:cubicBezTo>
                  <a:cubicBezTo>
                    <a:pt x="1355" y="89"/>
                    <a:pt x="1355" y="89"/>
                    <a:pt x="1355" y="89"/>
                  </a:cubicBezTo>
                  <a:cubicBezTo>
                    <a:pt x="1355" y="89"/>
                    <a:pt x="1355" y="89"/>
                    <a:pt x="1355" y="89"/>
                  </a:cubicBezTo>
                  <a:cubicBezTo>
                    <a:pt x="1355" y="89"/>
                    <a:pt x="1355" y="89"/>
                    <a:pt x="1355" y="89"/>
                  </a:cubicBezTo>
                  <a:cubicBezTo>
                    <a:pt x="1356" y="89"/>
                    <a:pt x="1356" y="89"/>
                    <a:pt x="1356" y="89"/>
                  </a:cubicBezTo>
                  <a:cubicBezTo>
                    <a:pt x="1347" y="94"/>
                    <a:pt x="1347" y="94"/>
                    <a:pt x="1347" y="94"/>
                  </a:cubicBezTo>
                  <a:cubicBezTo>
                    <a:pt x="1343" y="102"/>
                    <a:pt x="1343" y="102"/>
                    <a:pt x="1343" y="102"/>
                  </a:cubicBezTo>
                  <a:cubicBezTo>
                    <a:pt x="1328" y="106"/>
                    <a:pt x="1328" y="106"/>
                    <a:pt x="1328" y="106"/>
                  </a:cubicBezTo>
                  <a:cubicBezTo>
                    <a:pt x="1328" y="106"/>
                    <a:pt x="1328" y="106"/>
                    <a:pt x="1328" y="106"/>
                  </a:cubicBezTo>
                  <a:cubicBezTo>
                    <a:pt x="1328" y="106"/>
                    <a:pt x="1328" y="106"/>
                    <a:pt x="1328" y="106"/>
                  </a:cubicBezTo>
                  <a:cubicBezTo>
                    <a:pt x="1265" y="161"/>
                    <a:pt x="1265" y="161"/>
                    <a:pt x="1265" y="161"/>
                  </a:cubicBezTo>
                  <a:cubicBezTo>
                    <a:pt x="1265" y="161"/>
                    <a:pt x="1265" y="161"/>
                    <a:pt x="1265" y="161"/>
                  </a:cubicBezTo>
                  <a:cubicBezTo>
                    <a:pt x="1264" y="161"/>
                    <a:pt x="1264" y="161"/>
                    <a:pt x="1263" y="160"/>
                  </a:cubicBezTo>
                  <a:cubicBezTo>
                    <a:pt x="1262" y="160"/>
                    <a:pt x="1260" y="160"/>
                    <a:pt x="1258" y="160"/>
                  </a:cubicBezTo>
                  <a:cubicBezTo>
                    <a:pt x="1255" y="160"/>
                    <a:pt x="1255" y="160"/>
                    <a:pt x="1255" y="160"/>
                  </a:cubicBezTo>
                  <a:cubicBezTo>
                    <a:pt x="1255" y="160"/>
                    <a:pt x="1255" y="160"/>
                    <a:pt x="1255" y="160"/>
                  </a:cubicBezTo>
                  <a:cubicBezTo>
                    <a:pt x="1253" y="161"/>
                    <a:pt x="1251" y="163"/>
                    <a:pt x="1251" y="166"/>
                  </a:cubicBezTo>
                  <a:cubicBezTo>
                    <a:pt x="1249" y="175"/>
                    <a:pt x="1243" y="175"/>
                    <a:pt x="1243" y="175"/>
                  </a:cubicBezTo>
                  <a:cubicBezTo>
                    <a:pt x="1243" y="175"/>
                    <a:pt x="1243" y="175"/>
                    <a:pt x="1243" y="175"/>
                  </a:cubicBezTo>
                  <a:cubicBezTo>
                    <a:pt x="1233" y="194"/>
                    <a:pt x="1233" y="194"/>
                    <a:pt x="1233" y="194"/>
                  </a:cubicBezTo>
                  <a:cubicBezTo>
                    <a:pt x="1233" y="195"/>
                    <a:pt x="1233" y="195"/>
                    <a:pt x="1233" y="195"/>
                  </a:cubicBezTo>
                  <a:cubicBezTo>
                    <a:pt x="1233" y="204"/>
                    <a:pt x="1233" y="204"/>
                    <a:pt x="1233" y="204"/>
                  </a:cubicBezTo>
                  <a:cubicBezTo>
                    <a:pt x="1233" y="207"/>
                    <a:pt x="1233" y="207"/>
                    <a:pt x="1233" y="207"/>
                  </a:cubicBezTo>
                  <a:cubicBezTo>
                    <a:pt x="1233" y="207"/>
                    <a:pt x="1233" y="207"/>
                    <a:pt x="1233" y="207"/>
                  </a:cubicBezTo>
                  <a:cubicBezTo>
                    <a:pt x="1233" y="207"/>
                    <a:pt x="1233" y="207"/>
                    <a:pt x="1233" y="207"/>
                  </a:cubicBezTo>
                  <a:cubicBezTo>
                    <a:pt x="1235" y="216"/>
                    <a:pt x="1235" y="216"/>
                    <a:pt x="1235" y="216"/>
                  </a:cubicBezTo>
                  <a:cubicBezTo>
                    <a:pt x="1237" y="224"/>
                    <a:pt x="1234" y="226"/>
                    <a:pt x="1234" y="227"/>
                  </a:cubicBezTo>
                  <a:cubicBezTo>
                    <a:pt x="1233" y="228"/>
                    <a:pt x="1233" y="228"/>
                    <a:pt x="1233" y="228"/>
                  </a:cubicBezTo>
                  <a:cubicBezTo>
                    <a:pt x="1237" y="239"/>
                    <a:pt x="1237" y="239"/>
                    <a:pt x="1237" y="239"/>
                  </a:cubicBezTo>
                  <a:cubicBezTo>
                    <a:pt x="1254" y="252"/>
                    <a:pt x="1254" y="252"/>
                    <a:pt x="1254" y="252"/>
                  </a:cubicBezTo>
                  <a:cubicBezTo>
                    <a:pt x="1276" y="276"/>
                    <a:pt x="1276" y="276"/>
                    <a:pt x="1276" y="276"/>
                  </a:cubicBezTo>
                  <a:cubicBezTo>
                    <a:pt x="1277" y="276"/>
                    <a:pt x="1277" y="276"/>
                    <a:pt x="1277" y="276"/>
                  </a:cubicBezTo>
                  <a:cubicBezTo>
                    <a:pt x="1277" y="276"/>
                    <a:pt x="1277" y="276"/>
                    <a:pt x="1277" y="276"/>
                  </a:cubicBezTo>
                  <a:cubicBezTo>
                    <a:pt x="1278" y="276"/>
                    <a:pt x="1279" y="278"/>
                    <a:pt x="1282" y="282"/>
                  </a:cubicBezTo>
                  <a:cubicBezTo>
                    <a:pt x="1284" y="284"/>
                    <a:pt x="1286" y="286"/>
                    <a:pt x="1289" y="290"/>
                  </a:cubicBezTo>
                  <a:cubicBezTo>
                    <a:pt x="1289" y="290"/>
                    <a:pt x="1289" y="290"/>
                    <a:pt x="1289" y="290"/>
                  </a:cubicBezTo>
                  <a:cubicBezTo>
                    <a:pt x="1289" y="290"/>
                    <a:pt x="1289" y="291"/>
                    <a:pt x="1289" y="291"/>
                  </a:cubicBezTo>
                  <a:cubicBezTo>
                    <a:pt x="1289" y="292"/>
                    <a:pt x="1289" y="292"/>
                    <a:pt x="1289" y="292"/>
                  </a:cubicBezTo>
                  <a:cubicBezTo>
                    <a:pt x="1289" y="292"/>
                    <a:pt x="1289" y="292"/>
                    <a:pt x="1289" y="292"/>
                  </a:cubicBezTo>
                  <a:cubicBezTo>
                    <a:pt x="1289" y="292"/>
                    <a:pt x="1289" y="292"/>
                    <a:pt x="1289" y="292"/>
                  </a:cubicBezTo>
                  <a:cubicBezTo>
                    <a:pt x="1289" y="292"/>
                    <a:pt x="1289" y="292"/>
                    <a:pt x="1289" y="293"/>
                  </a:cubicBezTo>
                  <a:cubicBezTo>
                    <a:pt x="1289" y="293"/>
                    <a:pt x="1289" y="293"/>
                    <a:pt x="1289" y="293"/>
                  </a:cubicBezTo>
                  <a:cubicBezTo>
                    <a:pt x="1289" y="293"/>
                    <a:pt x="1288" y="293"/>
                    <a:pt x="1288" y="294"/>
                  </a:cubicBezTo>
                  <a:cubicBezTo>
                    <a:pt x="1288" y="294"/>
                    <a:pt x="1288" y="294"/>
                    <a:pt x="1288" y="294"/>
                  </a:cubicBezTo>
                  <a:cubicBezTo>
                    <a:pt x="1288" y="295"/>
                    <a:pt x="1288" y="295"/>
                    <a:pt x="1288" y="296"/>
                  </a:cubicBezTo>
                  <a:cubicBezTo>
                    <a:pt x="1288" y="302"/>
                    <a:pt x="1288" y="302"/>
                    <a:pt x="1288" y="302"/>
                  </a:cubicBezTo>
                  <a:cubicBezTo>
                    <a:pt x="1289" y="303"/>
                    <a:pt x="1289" y="303"/>
                    <a:pt x="1289" y="303"/>
                  </a:cubicBezTo>
                  <a:cubicBezTo>
                    <a:pt x="1288" y="303"/>
                    <a:pt x="1288" y="303"/>
                    <a:pt x="1288" y="303"/>
                  </a:cubicBezTo>
                  <a:cubicBezTo>
                    <a:pt x="1100" y="303"/>
                    <a:pt x="1100" y="303"/>
                    <a:pt x="1100" y="303"/>
                  </a:cubicBezTo>
                  <a:cubicBezTo>
                    <a:pt x="1099" y="303"/>
                    <a:pt x="1099" y="303"/>
                    <a:pt x="1099" y="303"/>
                  </a:cubicBezTo>
                  <a:cubicBezTo>
                    <a:pt x="1099" y="235"/>
                    <a:pt x="1099" y="235"/>
                    <a:pt x="1099" y="235"/>
                  </a:cubicBezTo>
                  <a:cubicBezTo>
                    <a:pt x="1087" y="221"/>
                    <a:pt x="1087" y="221"/>
                    <a:pt x="1087" y="221"/>
                  </a:cubicBezTo>
                  <a:cubicBezTo>
                    <a:pt x="1087" y="183"/>
                    <a:pt x="1087" y="183"/>
                    <a:pt x="1087" y="183"/>
                  </a:cubicBezTo>
                  <a:cubicBezTo>
                    <a:pt x="1087" y="182"/>
                    <a:pt x="1087" y="182"/>
                    <a:pt x="1087" y="182"/>
                  </a:cubicBezTo>
                  <a:cubicBezTo>
                    <a:pt x="1087" y="182"/>
                    <a:pt x="1087" y="182"/>
                    <a:pt x="1087" y="182"/>
                  </a:cubicBezTo>
                  <a:cubicBezTo>
                    <a:pt x="1085" y="164"/>
                    <a:pt x="1085" y="164"/>
                    <a:pt x="1085" y="164"/>
                  </a:cubicBezTo>
                  <a:cubicBezTo>
                    <a:pt x="1085" y="152"/>
                    <a:pt x="1085" y="152"/>
                    <a:pt x="1085" y="152"/>
                  </a:cubicBezTo>
                  <a:cubicBezTo>
                    <a:pt x="1073" y="131"/>
                    <a:pt x="1073" y="131"/>
                    <a:pt x="1073" y="131"/>
                  </a:cubicBezTo>
                  <a:cubicBezTo>
                    <a:pt x="1073" y="98"/>
                    <a:pt x="1073" y="98"/>
                    <a:pt x="1073" y="98"/>
                  </a:cubicBezTo>
                  <a:cubicBezTo>
                    <a:pt x="1063" y="79"/>
                    <a:pt x="1063" y="79"/>
                    <a:pt x="1063" y="79"/>
                  </a:cubicBezTo>
                  <a:lnTo>
                    <a:pt x="1063" y="30"/>
                  </a:lnTo>
                  <a:close/>
                  <a:moveTo>
                    <a:pt x="800" y="30"/>
                  </a:moveTo>
                  <a:cubicBezTo>
                    <a:pt x="1061" y="30"/>
                    <a:pt x="1061" y="30"/>
                    <a:pt x="1061" y="30"/>
                  </a:cubicBezTo>
                  <a:cubicBezTo>
                    <a:pt x="1061" y="79"/>
                    <a:pt x="1061" y="79"/>
                    <a:pt x="1061" y="79"/>
                  </a:cubicBezTo>
                  <a:cubicBezTo>
                    <a:pt x="1061" y="79"/>
                    <a:pt x="1061" y="79"/>
                    <a:pt x="1061" y="79"/>
                  </a:cubicBezTo>
                  <a:cubicBezTo>
                    <a:pt x="1071" y="98"/>
                    <a:pt x="1071" y="98"/>
                    <a:pt x="1071" y="98"/>
                  </a:cubicBezTo>
                  <a:cubicBezTo>
                    <a:pt x="1071" y="131"/>
                    <a:pt x="1071" y="131"/>
                    <a:pt x="1071" y="131"/>
                  </a:cubicBezTo>
                  <a:cubicBezTo>
                    <a:pt x="1071" y="131"/>
                    <a:pt x="1071" y="131"/>
                    <a:pt x="1071" y="131"/>
                  </a:cubicBezTo>
                  <a:cubicBezTo>
                    <a:pt x="1083" y="152"/>
                    <a:pt x="1083" y="152"/>
                    <a:pt x="1083" y="152"/>
                  </a:cubicBezTo>
                  <a:cubicBezTo>
                    <a:pt x="1083" y="162"/>
                    <a:pt x="1083" y="162"/>
                    <a:pt x="1083" y="162"/>
                  </a:cubicBezTo>
                  <a:cubicBezTo>
                    <a:pt x="1083" y="162"/>
                    <a:pt x="1083" y="162"/>
                    <a:pt x="1083" y="162"/>
                  </a:cubicBezTo>
                  <a:cubicBezTo>
                    <a:pt x="1083" y="164"/>
                    <a:pt x="1083" y="164"/>
                    <a:pt x="1083" y="164"/>
                  </a:cubicBezTo>
                  <a:cubicBezTo>
                    <a:pt x="1085" y="182"/>
                    <a:pt x="1085" y="182"/>
                    <a:pt x="1085" y="182"/>
                  </a:cubicBezTo>
                  <a:cubicBezTo>
                    <a:pt x="801" y="182"/>
                    <a:pt x="801" y="182"/>
                    <a:pt x="801" y="182"/>
                  </a:cubicBezTo>
                  <a:cubicBezTo>
                    <a:pt x="800" y="182"/>
                    <a:pt x="800" y="182"/>
                    <a:pt x="800" y="182"/>
                  </a:cubicBezTo>
                  <a:lnTo>
                    <a:pt x="800" y="30"/>
                  </a:lnTo>
                  <a:close/>
                  <a:moveTo>
                    <a:pt x="800" y="234"/>
                  </a:moveTo>
                  <a:cubicBezTo>
                    <a:pt x="801" y="234"/>
                    <a:pt x="801" y="234"/>
                    <a:pt x="801" y="234"/>
                  </a:cubicBezTo>
                  <a:cubicBezTo>
                    <a:pt x="801" y="184"/>
                    <a:pt x="801" y="184"/>
                    <a:pt x="801" y="184"/>
                  </a:cubicBezTo>
                  <a:cubicBezTo>
                    <a:pt x="1085" y="184"/>
                    <a:pt x="1085" y="184"/>
                    <a:pt x="1085" y="184"/>
                  </a:cubicBezTo>
                  <a:cubicBezTo>
                    <a:pt x="1085" y="221"/>
                    <a:pt x="1085" y="221"/>
                    <a:pt x="1085" y="221"/>
                  </a:cubicBezTo>
                  <a:cubicBezTo>
                    <a:pt x="1097" y="235"/>
                    <a:pt x="1097" y="235"/>
                    <a:pt x="1097" y="235"/>
                  </a:cubicBezTo>
                  <a:cubicBezTo>
                    <a:pt x="1097" y="305"/>
                    <a:pt x="1097" y="305"/>
                    <a:pt x="1097" y="305"/>
                  </a:cubicBezTo>
                  <a:cubicBezTo>
                    <a:pt x="1098" y="305"/>
                    <a:pt x="1098" y="305"/>
                    <a:pt x="1098" y="305"/>
                  </a:cubicBezTo>
                  <a:cubicBezTo>
                    <a:pt x="1098" y="330"/>
                    <a:pt x="1098" y="330"/>
                    <a:pt x="1098" y="330"/>
                  </a:cubicBezTo>
                  <a:cubicBezTo>
                    <a:pt x="1086" y="343"/>
                    <a:pt x="1086" y="343"/>
                    <a:pt x="1086" y="343"/>
                  </a:cubicBezTo>
                  <a:cubicBezTo>
                    <a:pt x="1075" y="338"/>
                    <a:pt x="1075" y="338"/>
                    <a:pt x="1075" y="338"/>
                  </a:cubicBezTo>
                  <a:cubicBezTo>
                    <a:pt x="1063" y="329"/>
                    <a:pt x="1063" y="329"/>
                    <a:pt x="1063" y="329"/>
                  </a:cubicBezTo>
                  <a:cubicBezTo>
                    <a:pt x="1022" y="329"/>
                    <a:pt x="1022" y="329"/>
                    <a:pt x="1022" y="329"/>
                  </a:cubicBezTo>
                  <a:cubicBezTo>
                    <a:pt x="1008" y="318"/>
                    <a:pt x="1008" y="318"/>
                    <a:pt x="1008" y="318"/>
                  </a:cubicBezTo>
                  <a:cubicBezTo>
                    <a:pt x="800" y="318"/>
                    <a:pt x="800" y="318"/>
                    <a:pt x="800" y="318"/>
                  </a:cubicBezTo>
                  <a:lnTo>
                    <a:pt x="800" y="234"/>
                  </a:lnTo>
                  <a:close/>
                  <a:moveTo>
                    <a:pt x="800" y="320"/>
                  </a:moveTo>
                  <a:cubicBezTo>
                    <a:pt x="1007" y="320"/>
                    <a:pt x="1007" y="320"/>
                    <a:pt x="1007" y="320"/>
                  </a:cubicBezTo>
                  <a:cubicBezTo>
                    <a:pt x="1021" y="331"/>
                    <a:pt x="1021" y="331"/>
                    <a:pt x="1021" y="331"/>
                  </a:cubicBezTo>
                  <a:cubicBezTo>
                    <a:pt x="1062" y="331"/>
                    <a:pt x="1062" y="331"/>
                    <a:pt x="1062" y="331"/>
                  </a:cubicBezTo>
                  <a:cubicBezTo>
                    <a:pt x="1074" y="340"/>
                    <a:pt x="1074" y="340"/>
                    <a:pt x="1074" y="340"/>
                  </a:cubicBezTo>
                  <a:cubicBezTo>
                    <a:pt x="1086" y="345"/>
                    <a:pt x="1086" y="345"/>
                    <a:pt x="1086" y="345"/>
                  </a:cubicBezTo>
                  <a:cubicBezTo>
                    <a:pt x="1097" y="363"/>
                    <a:pt x="1097" y="363"/>
                    <a:pt x="1097" y="363"/>
                  </a:cubicBezTo>
                  <a:cubicBezTo>
                    <a:pt x="1097" y="394"/>
                    <a:pt x="1097" y="394"/>
                    <a:pt x="1097" y="394"/>
                  </a:cubicBezTo>
                  <a:cubicBezTo>
                    <a:pt x="1109" y="399"/>
                    <a:pt x="1109" y="399"/>
                    <a:pt x="1109" y="399"/>
                  </a:cubicBezTo>
                  <a:cubicBezTo>
                    <a:pt x="1109" y="423"/>
                    <a:pt x="1109" y="423"/>
                    <a:pt x="1109" y="423"/>
                  </a:cubicBezTo>
                  <a:cubicBezTo>
                    <a:pt x="1109" y="424"/>
                    <a:pt x="1109" y="424"/>
                    <a:pt x="1109" y="424"/>
                  </a:cubicBezTo>
                  <a:cubicBezTo>
                    <a:pt x="1109" y="424"/>
                    <a:pt x="1109" y="424"/>
                    <a:pt x="1109" y="424"/>
                  </a:cubicBezTo>
                  <a:cubicBezTo>
                    <a:pt x="1111" y="441"/>
                    <a:pt x="1111" y="441"/>
                    <a:pt x="1111" y="441"/>
                  </a:cubicBezTo>
                  <a:cubicBezTo>
                    <a:pt x="1109" y="441"/>
                    <a:pt x="1109" y="441"/>
                    <a:pt x="1109" y="441"/>
                  </a:cubicBezTo>
                  <a:cubicBezTo>
                    <a:pt x="1110" y="442"/>
                    <a:pt x="1110" y="442"/>
                    <a:pt x="1110" y="442"/>
                  </a:cubicBezTo>
                  <a:cubicBezTo>
                    <a:pt x="1109" y="442"/>
                    <a:pt x="1109" y="442"/>
                    <a:pt x="1109" y="442"/>
                  </a:cubicBezTo>
                  <a:cubicBezTo>
                    <a:pt x="1111" y="443"/>
                    <a:pt x="1111" y="443"/>
                    <a:pt x="1111" y="443"/>
                  </a:cubicBezTo>
                  <a:cubicBezTo>
                    <a:pt x="1111" y="444"/>
                    <a:pt x="1111" y="444"/>
                    <a:pt x="1111" y="444"/>
                  </a:cubicBezTo>
                  <a:cubicBezTo>
                    <a:pt x="1112" y="444"/>
                    <a:pt x="1112" y="444"/>
                    <a:pt x="1112" y="444"/>
                  </a:cubicBezTo>
                  <a:cubicBezTo>
                    <a:pt x="1131" y="455"/>
                    <a:pt x="1131" y="455"/>
                    <a:pt x="1131" y="455"/>
                  </a:cubicBezTo>
                  <a:cubicBezTo>
                    <a:pt x="1131" y="465"/>
                    <a:pt x="1131" y="465"/>
                    <a:pt x="1131" y="465"/>
                  </a:cubicBezTo>
                  <a:cubicBezTo>
                    <a:pt x="883" y="465"/>
                    <a:pt x="883" y="465"/>
                    <a:pt x="883" y="465"/>
                  </a:cubicBezTo>
                  <a:cubicBezTo>
                    <a:pt x="883" y="423"/>
                    <a:pt x="883" y="423"/>
                    <a:pt x="883" y="423"/>
                  </a:cubicBezTo>
                  <a:cubicBezTo>
                    <a:pt x="800" y="423"/>
                    <a:pt x="800" y="423"/>
                    <a:pt x="800" y="423"/>
                  </a:cubicBezTo>
                  <a:lnTo>
                    <a:pt x="800" y="320"/>
                  </a:lnTo>
                  <a:close/>
                  <a:moveTo>
                    <a:pt x="881" y="425"/>
                  </a:moveTo>
                  <a:cubicBezTo>
                    <a:pt x="881" y="465"/>
                    <a:pt x="881" y="465"/>
                    <a:pt x="881" y="465"/>
                  </a:cubicBezTo>
                  <a:cubicBezTo>
                    <a:pt x="880" y="465"/>
                    <a:pt x="880" y="465"/>
                    <a:pt x="880" y="465"/>
                  </a:cubicBezTo>
                  <a:cubicBezTo>
                    <a:pt x="880" y="610"/>
                    <a:pt x="880" y="610"/>
                    <a:pt x="880" y="610"/>
                  </a:cubicBezTo>
                  <a:cubicBezTo>
                    <a:pt x="842" y="610"/>
                    <a:pt x="842" y="610"/>
                    <a:pt x="842" y="610"/>
                  </a:cubicBezTo>
                  <a:cubicBezTo>
                    <a:pt x="840" y="610"/>
                    <a:pt x="840" y="610"/>
                    <a:pt x="840" y="610"/>
                  </a:cubicBezTo>
                  <a:cubicBezTo>
                    <a:pt x="614" y="610"/>
                    <a:pt x="614" y="610"/>
                    <a:pt x="614" y="610"/>
                  </a:cubicBezTo>
                  <a:cubicBezTo>
                    <a:pt x="614" y="425"/>
                    <a:pt x="614" y="425"/>
                    <a:pt x="614" y="425"/>
                  </a:cubicBezTo>
                  <a:cubicBezTo>
                    <a:pt x="798" y="425"/>
                    <a:pt x="798" y="425"/>
                    <a:pt x="798" y="425"/>
                  </a:cubicBezTo>
                  <a:cubicBezTo>
                    <a:pt x="800" y="425"/>
                    <a:pt x="800" y="425"/>
                    <a:pt x="800" y="425"/>
                  </a:cubicBezTo>
                  <a:lnTo>
                    <a:pt x="881" y="425"/>
                  </a:lnTo>
                  <a:close/>
                  <a:moveTo>
                    <a:pt x="339" y="30"/>
                  </a:moveTo>
                  <a:cubicBezTo>
                    <a:pt x="798" y="30"/>
                    <a:pt x="798" y="30"/>
                    <a:pt x="798" y="30"/>
                  </a:cubicBezTo>
                  <a:cubicBezTo>
                    <a:pt x="798" y="183"/>
                    <a:pt x="798" y="183"/>
                    <a:pt x="798" y="183"/>
                  </a:cubicBezTo>
                  <a:cubicBezTo>
                    <a:pt x="798" y="184"/>
                    <a:pt x="798" y="184"/>
                    <a:pt x="798" y="184"/>
                  </a:cubicBezTo>
                  <a:cubicBezTo>
                    <a:pt x="798" y="184"/>
                    <a:pt x="798" y="184"/>
                    <a:pt x="798" y="184"/>
                  </a:cubicBezTo>
                  <a:cubicBezTo>
                    <a:pt x="799" y="184"/>
                    <a:pt x="799" y="184"/>
                    <a:pt x="799" y="184"/>
                  </a:cubicBezTo>
                  <a:cubicBezTo>
                    <a:pt x="799" y="232"/>
                    <a:pt x="799" y="232"/>
                    <a:pt x="799" y="232"/>
                  </a:cubicBezTo>
                  <a:cubicBezTo>
                    <a:pt x="798" y="232"/>
                    <a:pt x="798" y="232"/>
                    <a:pt x="798" y="232"/>
                  </a:cubicBezTo>
                  <a:cubicBezTo>
                    <a:pt x="527" y="232"/>
                    <a:pt x="527" y="232"/>
                    <a:pt x="527" y="232"/>
                  </a:cubicBezTo>
                  <a:cubicBezTo>
                    <a:pt x="526" y="232"/>
                    <a:pt x="526" y="232"/>
                    <a:pt x="526" y="232"/>
                  </a:cubicBezTo>
                  <a:cubicBezTo>
                    <a:pt x="526" y="232"/>
                    <a:pt x="526" y="232"/>
                    <a:pt x="526" y="232"/>
                  </a:cubicBezTo>
                  <a:cubicBezTo>
                    <a:pt x="526" y="244"/>
                    <a:pt x="526" y="244"/>
                    <a:pt x="526" y="244"/>
                  </a:cubicBezTo>
                  <a:cubicBezTo>
                    <a:pt x="521" y="244"/>
                    <a:pt x="521" y="244"/>
                    <a:pt x="521" y="244"/>
                  </a:cubicBezTo>
                  <a:cubicBezTo>
                    <a:pt x="521" y="244"/>
                    <a:pt x="521" y="244"/>
                    <a:pt x="521" y="244"/>
                  </a:cubicBezTo>
                  <a:cubicBezTo>
                    <a:pt x="520" y="244"/>
                    <a:pt x="520" y="244"/>
                    <a:pt x="520" y="244"/>
                  </a:cubicBezTo>
                  <a:cubicBezTo>
                    <a:pt x="514" y="245"/>
                    <a:pt x="514" y="245"/>
                    <a:pt x="514" y="245"/>
                  </a:cubicBezTo>
                  <a:cubicBezTo>
                    <a:pt x="503" y="249"/>
                    <a:pt x="503" y="249"/>
                    <a:pt x="503" y="249"/>
                  </a:cubicBezTo>
                  <a:cubicBezTo>
                    <a:pt x="498" y="252"/>
                    <a:pt x="498" y="252"/>
                    <a:pt x="498" y="252"/>
                  </a:cubicBezTo>
                  <a:cubicBezTo>
                    <a:pt x="496" y="253"/>
                    <a:pt x="495" y="253"/>
                    <a:pt x="494" y="253"/>
                  </a:cubicBezTo>
                  <a:cubicBezTo>
                    <a:pt x="494" y="253"/>
                    <a:pt x="494" y="253"/>
                    <a:pt x="494" y="253"/>
                  </a:cubicBezTo>
                  <a:cubicBezTo>
                    <a:pt x="493" y="252"/>
                    <a:pt x="493" y="252"/>
                    <a:pt x="493" y="252"/>
                  </a:cubicBezTo>
                  <a:cubicBezTo>
                    <a:pt x="481" y="252"/>
                    <a:pt x="481" y="252"/>
                    <a:pt x="481" y="252"/>
                  </a:cubicBezTo>
                  <a:cubicBezTo>
                    <a:pt x="481" y="252"/>
                    <a:pt x="481" y="252"/>
                    <a:pt x="480" y="251"/>
                  </a:cubicBezTo>
                  <a:cubicBezTo>
                    <a:pt x="480" y="251"/>
                    <a:pt x="479" y="251"/>
                    <a:pt x="478" y="251"/>
                  </a:cubicBezTo>
                  <a:cubicBezTo>
                    <a:pt x="477" y="251"/>
                    <a:pt x="477" y="251"/>
                    <a:pt x="476" y="252"/>
                  </a:cubicBezTo>
                  <a:cubicBezTo>
                    <a:pt x="460" y="252"/>
                    <a:pt x="460" y="252"/>
                    <a:pt x="460" y="252"/>
                  </a:cubicBezTo>
                  <a:cubicBezTo>
                    <a:pt x="460" y="252"/>
                    <a:pt x="456" y="250"/>
                    <a:pt x="450" y="244"/>
                  </a:cubicBezTo>
                  <a:cubicBezTo>
                    <a:pt x="449" y="242"/>
                    <a:pt x="448" y="240"/>
                    <a:pt x="445" y="240"/>
                  </a:cubicBezTo>
                  <a:cubicBezTo>
                    <a:pt x="445" y="240"/>
                    <a:pt x="445" y="240"/>
                    <a:pt x="445" y="240"/>
                  </a:cubicBezTo>
                  <a:cubicBezTo>
                    <a:pt x="443" y="241"/>
                    <a:pt x="443" y="241"/>
                    <a:pt x="443" y="241"/>
                  </a:cubicBezTo>
                  <a:cubicBezTo>
                    <a:pt x="443" y="235"/>
                    <a:pt x="443" y="235"/>
                    <a:pt x="443" y="235"/>
                  </a:cubicBezTo>
                  <a:cubicBezTo>
                    <a:pt x="443" y="234"/>
                    <a:pt x="443" y="234"/>
                    <a:pt x="443" y="234"/>
                  </a:cubicBezTo>
                  <a:cubicBezTo>
                    <a:pt x="443" y="234"/>
                    <a:pt x="443" y="234"/>
                    <a:pt x="443" y="234"/>
                  </a:cubicBezTo>
                  <a:cubicBezTo>
                    <a:pt x="439" y="234"/>
                    <a:pt x="439" y="234"/>
                    <a:pt x="439" y="234"/>
                  </a:cubicBezTo>
                  <a:cubicBezTo>
                    <a:pt x="432" y="222"/>
                    <a:pt x="432" y="222"/>
                    <a:pt x="432" y="222"/>
                  </a:cubicBezTo>
                  <a:cubicBezTo>
                    <a:pt x="427" y="217"/>
                    <a:pt x="427" y="217"/>
                    <a:pt x="427" y="217"/>
                  </a:cubicBezTo>
                  <a:cubicBezTo>
                    <a:pt x="427" y="201"/>
                    <a:pt x="427" y="201"/>
                    <a:pt x="427" y="201"/>
                  </a:cubicBezTo>
                  <a:cubicBezTo>
                    <a:pt x="427" y="201"/>
                    <a:pt x="427" y="201"/>
                    <a:pt x="427" y="201"/>
                  </a:cubicBezTo>
                  <a:cubicBezTo>
                    <a:pt x="426" y="200"/>
                    <a:pt x="421" y="196"/>
                    <a:pt x="414" y="195"/>
                  </a:cubicBezTo>
                  <a:cubicBezTo>
                    <a:pt x="413" y="194"/>
                    <a:pt x="411" y="194"/>
                    <a:pt x="411" y="194"/>
                  </a:cubicBezTo>
                  <a:cubicBezTo>
                    <a:pt x="409" y="194"/>
                    <a:pt x="409" y="194"/>
                    <a:pt x="409" y="194"/>
                  </a:cubicBezTo>
                  <a:cubicBezTo>
                    <a:pt x="407" y="194"/>
                    <a:pt x="407" y="194"/>
                    <a:pt x="407" y="194"/>
                  </a:cubicBezTo>
                  <a:cubicBezTo>
                    <a:pt x="407" y="194"/>
                    <a:pt x="407" y="194"/>
                    <a:pt x="407" y="194"/>
                  </a:cubicBezTo>
                  <a:cubicBezTo>
                    <a:pt x="407" y="195"/>
                    <a:pt x="407" y="195"/>
                    <a:pt x="407" y="195"/>
                  </a:cubicBezTo>
                  <a:cubicBezTo>
                    <a:pt x="399" y="195"/>
                    <a:pt x="399" y="195"/>
                    <a:pt x="399" y="195"/>
                  </a:cubicBezTo>
                  <a:cubicBezTo>
                    <a:pt x="399" y="194"/>
                    <a:pt x="399" y="193"/>
                    <a:pt x="399" y="191"/>
                  </a:cubicBezTo>
                  <a:cubicBezTo>
                    <a:pt x="398" y="188"/>
                    <a:pt x="398" y="184"/>
                    <a:pt x="399" y="182"/>
                  </a:cubicBezTo>
                  <a:cubicBezTo>
                    <a:pt x="399" y="182"/>
                    <a:pt x="399" y="182"/>
                    <a:pt x="399" y="182"/>
                  </a:cubicBezTo>
                  <a:cubicBezTo>
                    <a:pt x="399" y="179"/>
                    <a:pt x="399" y="179"/>
                    <a:pt x="399" y="179"/>
                  </a:cubicBezTo>
                  <a:cubicBezTo>
                    <a:pt x="399" y="179"/>
                    <a:pt x="399" y="179"/>
                    <a:pt x="399" y="179"/>
                  </a:cubicBezTo>
                  <a:cubicBezTo>
                    <a:pt x="399" y="179"/>
                    <a:pt x="398" y="178"/>
                    <a:pt x="398" y="177"/>
                  </a:cubicBezTo>
                  <a:cubicBezTo>
                    <a:pt x="398" y="176"/>
                    <a:pt x="398" y="175"/>
                    <a:pt x="398" y="174"/>
                  </a:cubicBezTo>
                  <a:cubicBezTo>
                    <a:pt x="398" y="174"/>
                    <a:pt x="398" y="174"/>
                    <a:pt x="398" y="174"/>
                  </a:cubicBezTo>
                  <a:cubicBezTo>
                    <a:pt x="398" y="173"/>
                    <a:pt x="398" y="173"/>
                    <a:pt x="398" y="173"/>
                  </a:cubicBezTo>
                  <a:cubicBezTo>
                    <a:pt x="398" y="172"/>
                    <a:pt x="398" y="172"/>
                    <a:pt x="398" y="172"/>
                  </a:cubicBezTo>
                  <a:cubicBezTo>
                    <a:pt x="398" y="172"/>
                    <a:pt x="398" y="172"/>
                    <a:pt x="398" y="171"/>
                  </a:cubicBezTo>
                  <a:cubicBezTo>
                    <a:pt x="398" y="171"/>
                    <a:pt x="398" y="171"/>
                    <a:pt x="398" y="171"/>
                  </a:cubicBezTo>
                  <a:cubicBezTo>
                    <a:pt x="398" y="171"/>
                    <a:pt x="398" y="171"/>
                    <a:pt x="398" y="171"/>
                  </a:cubicBezTo>
                  <a:cubicBezTo>
                    <a:pt x="398" y="171"/>
                    <a:pt x="398" y="171"/>
                    <a:pt x="398" y="171"/>
                  </a:cubicBezTo>
                  <a:cubicBezTo>
                    <a:pt x="398" y="170"/>
                    <a:pt x="398" y="170"/>
                    <a:pt x="398" y="170"/>
                  </a:cubicBezTo>
                  <a:cubicBezTo>
                    <a:pt x="398" y="141"/>
                    <a:pt x="398" y="141"/>
                    <a:pt x="398" y="141"/>
                  </a:cubicBezTo>
                  <a:cubicBezTo>
                    <a:pt x="392" y="135"/>
                    <a:pt x="392" y="135"/>
                    <a:pt x="392" y="135"/>
                  </a:cubicBezTo>
                  <a:cubicBezTo>
                    <a:pt x="388" y="134"/>
                    <a:pt x="388" y="134"/>
                    <a:pt x="388" y="134"/>
                  </a:cubicBezTo>
                  <a:cubicBezTo>
                    <a:pt x="385" y="133"/>
                    <a:pt x="380" y="130"/>
                    <a:pt x="377" y="129"/>
                  </a:cubicBezTo>
                  <a:cubicBezTo>
                    <a:pt x="377" y="125"/>
                    <a:pt x="377" y="125"/>
                    <a:pt x="377" y="125"/>
                  </a:cubicBezTo>
                  <a:cubicBezTo>
                    <a:pt x="370" y="121"/>
                    <a:pt x="370" y="121"/>
                    <a:pt x="370" y="121"/>
                  </a:cubicBezTo>
                  <a:cubicBezTo>
                    <a:pt x="370" y="116"/>
                    <a:pt x="370" y="116"/>
                    <a:pt x="370" y="116"/>
                  </a:cubicBezTo>
                  <a:cubicBezTo>
                    <a:pt x="370" y="115"/>
                    <a:pt x="370" y="115"/>
                    <a:pt x="370" y="115"/>
                  </a:cubicBezTo>
                  <a:cubicBezTo>
                    <a:pt x="370" y="115"/>
                    <a:pt x="370" y="115"/>
                    <a:pt x="370" y="115"/>
                  </a:cubicBezTo>
                  <a:cubicBezTo>
                    <a:pt x="362" y="115"/>
                    <a:pt x="362" y="115"/>
                    <a:pt x="362" y="115"/>
                  </a:cubicBezTo>
                  <a:cubicBezTo>
                    <a:pt x="362" y="111"/>
                    <a:pt x="362" y="111"/>
                    <a:pt x="362" y="111"/>
                  </a:cubicBezTo>
                  <a:cubicBezTo>
                    <a:pt x="358" y="105"/>
                    <a:pt x="358" y="105"/>
                    <a:pt x="358" y="105"/>
                  </a:cubicBezTo>
                  <a:cubicBezTo>
                    <a:pt x="358" y="105"/>
                    <a:pt x="358" y="105"/>
                    <a:pt x="358" y="105"/>
                  </a:cubicBezTo>
                  <a:cubicBezTo>
                    <a:pt x="358" y="105"/>
                    <a:pt x="358" y="105"/>
                    <a:pt x="358" y="105"/>
                  </a:cubicBezTo>
                  <a:cubicBezTo>
                    <a:pt x="358" y="105"/>
                    <a:pt x="358" y="105"/>
                    <a:pt x="358" y="105"/>
                  </a:cubicBezTo>
                  <a:cubicBezTo>
                    <a:pt x="352" y="105"/>
                    <a:pt x="352" y="105"/>
                    <a:pt x="352" y="105"/>
                  </a:cubicBezTo>
                  <a:cubicBezTo>
                    <a:pt x="352" y="98"/>
                    <a:pt x="352" y="98"/>
                    <a:pt x="352" y="98"/>
                  </a:cubicBezTo>
                  <a:cubicBezTo>
                    <a:pt x="352" y="98"/>
                    <a:pt x="352" y="98"/>
                    <a:pt x="352" y="98"/>
                  </a:cubicBezTo>
                  <a:cubicBezTo>
                    <a:pt x="352" y="97"/>
                    <a:pt x="352" y="97"/>
                    <a:pt x="352" y="97"/>
                  </a:cubicBezTo>
                  <a:cubicBezTo>
                    <a:pt x="349" y="92"/>
                    <a:pt x="349" y="92"/>
                    <a:pt x="349" y="92"/>
                  </a:cubicBezTo>
                  <a:cubicBezTo>
                    <a:pt x="349" y="87"/>
                    <a:pt x="349" y="87"/>
                    <a:pt x="349" y="87"/>
                  </a:cubicBezTo>
                  <a:cubicBezTo>
                    <a:pt x="339" y="87"/>
                    <a:pt x="339" y="87"/>
                    <a:pt x="339" y="87"/>
                  </a:cubicBezTo>
                  <a:lnTo>
                    <a:pt x="339" y="30"/>
                  </a:lnTo>
                  <a:close/>
                  <a:moveTo>
                    <a:pt x="301" y="30"/>
                  </a:moveTo>
                  <a:cubicBezTo>
                    <a:pt x="337" y="30"/>
                    <a:pt x="337" y="30"/>
                    <a:pt x="337" y="30"/>
                  </a:cubicBezTo>
                  <a:cubicBezTo>
                    <a:pt x="337" y="88"/>
                    <a:pt x="337" y="88"/>
                    <a:pt x="337" y="88"/>
                  </a:cubicBezTo>
                  <a:cubicBezTo>
                    <a:pt x="337" y="89"/>
                    <a:pt x="337" y="89"/>
                    <a:pt x="337" y="89"/>
                  </a:cubicBezTo>
                  <a:cubicBezTo>
                    <a:pt x="337" y="89"/>
                    <a:pt x="337" y="89"/>
                    <a:pt x="337" y="89"/>
                  </a:cubicBezTo>
                  <a:cubicBezTo>
                    <a:pt x="347" y="89"/>
                    <a:pt x="347" y="89"/>
                    <a:pt x="347" y="89"/>
                  </a:cubicBezTo>
                  <a:cubicBezTo>
                    <a:pt x="347" y="92"/>
                    <a:pt x="347" y="92"/>
                    <a:pt x="347" y="92"/>
                  </a:cubicBezTo>
                  <a:cubicBezTo>
                    <a:pt x="347" y="92"/>
                    <a:pt x="347" y="92"/>
                    <a:pt x="347" y="92"/>
                  </a:cubicBezTo>
                  <a:cubicBezTo>
                    <a:pt x="347" y="92"/>
                    <a:pt x="347" y="92"/>
                    <a:pt x="347" y="92"/>
                  </a:cubicBezTo>
                  <a:cubicBezTo>
                    <a:pt x="350" y="98"/>
                    <a:pt x="350" y="98"/>
                    <a:pt x="350" y="98"/>
                  </a:cubicBezTo>
                  <a:cubicBezTo>
                    <a:pt x="350" y="106"/>
                    <a:pt x="350" y="106"/>
                    <a:pt x="350" y="106"/>
                  </a:cubicBezTo>
                  <a:cubicBezTo>
                    <a:pt x="350" y="107"/>
                    <a:pt x="350" y="107"/>
                    <a:pt x="350" y="107"/>
                  </a:cubicBezTo>
                  <a:cubicBezTo>
                    <a:pt x="350" y="107"/>
                    <a:pt x="350" y="107"/>
                    <a:pt x="350" y="107"/>
                  </a:cubicBezTo>
                  <a:cubicBezTo>
                    <a:pt x="357" y="107"/>
                    <a:pt x="357" y="107"/>
                    <a:pt x="357" y="107"/>
                  </a:cubicBezTo>
                  <a:cubicBezTo>
                    <a:pt x="360" y="111"/>
                    <a:pt x="360" y="111"/>
                    <a:pt x="360" y="111"/>
                  </a:cubicBezTo>
                  <a:cubicBezTo>
                    <a:pt x="360" y="116"/>
                    <a:pt x="360" y="116"/>
                    <a:pt x="360" y="116"/>
                  </a:cubicBezTo>
                  <a:cubicBezTo>
                    <a:pt x="360" y="117"/>
                    <a:pt x="360" y="117"/>
                    <a:pt x="360" y="117"/>
                  </a:cubicBezTo>
                  <a:cubicBezTo>
                    <a:pt x="360" y="117"/>
                    <a:pt x="360" y="117"/>
                    <a:pt x="360" y="117"/>
                  </a:cubicBezTo>
                  <a:cubicBezTo>
                    <a:pt x="368" y="117"/>
                    <a:pt x="368" y="117"/>
                    <a:pt x="368" y="117"/>
                  </a:cubicBezTo>
                  <a:cubicBezTo>
                    <a:pt x="368" y="122"/>
                    <a:pt x="368" y="122"/>
                    <a:pt x="368" y="122"/>
                  </a:cubicBezTo>
                  <a:cubicBezTo>
                    <a:pt x="375" y="126"/>
                    <a:pt x="375" y="126"/>
                    <a:pt x="375" y="126"/>
                  </a:cubicBezTo>
                  <a:cubicBezTo>
                    <a:pt x="375" y="131"/>
                    <a:pt x="375" y="131"/>
                    <a:pt x="375" y="131"/>
                  </a:cubicBezTo>
                  <a:cubicBezTo>
                    <a:pt x="376" y="131"/>
                    <a:pt x="376" y="131"/>
                    <a:pt x="376" y="131"/>
                  </a:cubicBezTo>
                  <a:cubicBezTo>
                    <a:pt x="378" y="132"/>
                    <a:pt x="384" y="135"/>
                    <a:pt x="387" y="136"/>
                  </a:cubicBezTo>
                  <a:cubicBezTo>
                    <a:pt x="391" y="137"/>
                    <a:pt x="391" y="137"/>
                    <a:pt x="391" y="137"/>
                  </a:cubicBezTo>
                  <a:cubicBezTo>
                    <a:pt x="396" y="142"/>
                    <a:pt x="396" y="142"/>
                    <a:pt x="396" y="142"/>
                  </a:cubicBezTo>
                  <a:cubicBezTo>
                    <a:pt x="396" y="169"/>
                    <a:pt x="396" y="169"/>
                    <a:pt x="396" y="169"/>
                  </a:cubicBezTo>
                  <a:cubicBezTo>
                    <a:pt x="396" y="169"/>
                    <a:pt x="396" y="169"/>
                    <a:pt x="396" y="169"/>
                  </a:cubicBezTo>
                  <a:cubicBezTo>
                    <a:pt x="395" y="171"/>
                    <a:pt x="396" y="175"/>
                    <a:pt x="396" y="177"/>
                  </a:cubicBezTo>
                  <a:cubicBezTo>
                    <a:pt x="396" y="179"/>
                    <a:pt x="397" y="180"/>
                    <a:pt x="397" y="180"/>
                  </a:cubicBezTo>
                  <a:cubicBezTo>
                    <a:pt x="397" y="182"/>
                    <a:pt x="397" y="182"/>
                    <a:pt x="397" y="182"/>
                  </a:cubicBezTo>
                  <a:cubicBezTo>
                    <a:pt x="396" y="184"/>
                    <a:pt x="396" y="188"/>
                    <a:pt x="397" y="192"/>
                  </a:cubicBezTo>
                  <a:cubicBezTo>
                    <a:pt x="397" y="193"/>
                    <a:pt x="397" y="194"/>
                    <a:pt x="397" y="195"/>
                  </a:cubicBezTo>
                  <a:cubicBezTo>
                    <a:pt x="397" y="197"/>
                    <a:pt x="397" y="197"/>
                    <a:pt x="397" y="197"/>
                  </a:cubicBezTo>
                  <a:cubicBezTo>
                    <a:pt x="397" y="197"/>
                    <a:pt x="397" y="197"/>
                    <a:pt x="397" y="197"/>
                  </a:cubicBezTo>
                  <a:cubicBezTo>
                    <a:pt x="408" y="197"/>
                    <a:pt x="408" y="197"/>
                    <a:pt x="408" y="197"/>
                  </a:cubicBezTo>
                  <a:cubicBezTo>
                    <a:pt x="409" y="197"/>
                    <a:pt x="409" y="197"/>
                    <a:pt x="409" y="197"/>
                  </a:cubicBezTo>
                  <a:cubicBezTo>
                    <a:pt x="409" y="197"/>
                    <a:pt x="409" y="197"/>
                    <a:pt x="409" y="197"/>
                  </a:cubicBezTo>
                  <a:cubicBezTo>
                    <a:pt x="409" y="196"/>
                    <a:pt x="409" y="196"/>
                    <a:pt x="409" y="196"/>
                  </a:cubicBezTo>
                  <a:cubicBezTo>
                    <a:pt x="411" y="196"/>
                    <a:pt x="411" y="196"/>
                    <a:pt x="411" y="196"/>
                  </a:cubicBezTo>
                  <a:cubicBezTo>
                    <a:pt x="411" y="196"/>
                    <a:pt x="412" y="196"/>
                    <a:pt x="413" y="197"/>
                  </a:cubicBezTo>
                  <a:cubicBezTo>
                    <a:pt x="413" y="197"/>
                    <a:pt x="413" y="197"/>
                    <a:pt x="413" y="197"/>
                  </a:cubicBezTo>
                  <a:cubicBezTo>
                    <a:pt x="419" y="198"/>
                    <a:pt x="424" y="201"/>
                    <a:pt x="425" y="202"/>
                  </a:cubicBezTo>
                  <a:cubicBezTo>
                    <a:pt x="425" y="217"/>
                    <a:pt x="425" y="217"/>
                    <a:pt x="425" y="217"/>
                  </a:cubicBezTo>
                  <a:cubicBezTo>
                    <a:pt x="430" y="223"/>
                    <a:pt x="430" y="223"/>
                    <a:pt x="430" y="223"/>
                  </a:cubicBezTo>
                  <a:cubicBezTo>
                    <a:pt x="438" y="236"/>
                    <a:pt x="438" y="236"/>
                    <a:pt x="438" y="236"/>
                  </a:cubicBezTo>
                  <a:cubicBezTo>
                    <a:pt x="438" y="236"/>
                    <a:pt x="438" y="236"/>
                    <a:pt x="438" y="236"/>
                  </a:cubicBezTo>
                  <a:cubicBezTo>
                    <a:pt x="441" y="236"/>
                    <a:pt x="441" y="236"/>
                    <a:pt x="441" y="236"/>
                  </a:cubicBezTo>
                  <a:cubicBezTo>
                    <a:pt x="441" y="243"/>
                    <a:pt x="441" y="243"/>
                    <a:pt x="441" y="243"/>
                  </a:cubicBezTo>
                  <a:cubicBezTo>
                    <a:pt x="441" y="244"/>
                    <a:pt x="441" y="244"/>
                    <a:pt x="441" y="244"/>
                  </a:cubicBezTo>
                  <a:cubicBezTo>
                    <a:pt x="441" y="244"/>
                    <a:pt x="441" y="244"/>
                    <a:pt x="441" y="244"/>
                  </a:cubicBezTo>
                  <a:cubicBezTo>
                    <a:pt x="444" y="244"/>
                    <a:pt x="444" y="244"/>
                    <a:pt x="444" y="244"/>
                  </a:cubicBezTo>
                  <a:cubicBezTo>
                    <a:pt x="446" y="242"/>
                    <a:pt x="446" y="242"/>
                    <a:pt x="446" y="242"/>
                  </a:cubicBezTo>
                  <a:cubicBezTo>
                    <a:pt x="447" y="242"/>
                    <a:pt x="447" y="242"/>
                    <a:pt x="448" y="245"/>
                  </a:cubicBezTo>
                  <a:cubicBezTo>
                    <a:pt x="449" y="246"/>
                    <a:pt x="449" y="246"/>
                    <a:pt x="449" y="246"/>
                  </a:cubicBezTo>
                  <a:cubicBezTo>
                    <a:pt x="454" y="251"/>
                    <a:pt x="459" y="254"/>
                    <a:pt x="460" y="254"/>
                  </a:cubicBezTo>
                  <a:cubicBezTo>
                    <a:pt x="460" y="254"/>
                    <a:pt x="460" y="254"/>
                    <a:pt x="460" y="254"/>
                  </a:cubicBezTo>
                  <a:cubicBezTo>
                    <a:pt x="477" y="254"/>
                    <a:pt x="477" y="254"/>
                    <a:pt x="477" y="254"/>
                  </a:cubicBezTo>
                  <a:cubicBezTo>
                    <a:pt x="477" y="254"/>
                    <a:pt x="477" y="254"/>
                    <a:pt x="477" y="254"/>
                  </a:cubicBezTo>
                  <a:cubicBezTo>
                    <a:pt x="477" y="253"/>
                    <a:pt x="478" y="253"/>
                    <a:pt x="478" y="253"/>
                  </a:cubicBezTo>
                  <a:cubicBezTo>
                    <a:pt x="478" y="253"/>
                    <a:pt x="479" y="253"/>
                    <a:pt x="479" y="253"/>
                  </a:cubicBezTo>
                  <a:cubicBezTo>
                    <a:pt x="480" y="254"/>
                    <a:pt x="481" y="254"/>
                    <a:pt x="481" y="254"/>
                  </a:cubicBezTo>
                  <a:cubicBezTo>
                    <a:pt x="492" y="254"/>
                    <a:pt x="492" y="254"/>
                    <a:pt x="492" y="254"/>
                  </a:cubicBezTo>
                  <a:cubicBezTo>
                    <a:pt x="493" y="255"/>
                    <a:pt x="493" y="255"/>
                    <a:pt x="493" y="255"/>
                  </a:cubicBezTo>
                  <a:cubicBezTo>
                    <a:pt x="494" y="255"/>
                    <a:pt x="494" y="255"/>
                    <a:pt x="494" y="255"/>
                  </a:cubicBezTo>
                  <a:cubicBezTo>
                    <a:pt x="495" y="255"/>
                    <a:pt x="496" y="255"/>
                    <a:pt x="499" y="254"/>
                  </a:cubicBezTo>
                  <a:cubicBezTo>
                    <a:pt x="504" y="251"/>
                    <a:pt x="504" y="251"/>
                    <a:pt x="504" y="251"/>
                  </a:cubicBezTo>
                  <a:cubicBezTo>
                    <a:pt x="514" y="247"/>
                    <a:pt x="514" y="247"/>
                    <a:pt x="514" y="247"/>
                  </a:cubicBezTo>
                  <a:cubicBezTo>
                    <a:pt x="520" y="246"/>
                    <a:pt x="520" y="246"/>
                    <a:pt x="520" y="246"/>
                  </a:cubicBezTo>
                  <a:cubicBezTo>
                    <a:pt x="526" y="246"/>
                    <a:pt x="526" y="246"/>
                    <a:pt x="526" y="246"/>
                  </a:cubicBezTo>
                  <a:cubicBezTo>
                    <a:pt x="526" y="366"/>
                    <a:pt x="526" y="366"/>
                    <a:pt x="526" y="366"/>
                  </a:cubicBezTo>
                  <a:cubicBezTo>
                    <a:pt x="417" y="366"/>
                    <a:pt x="417" y="366"/>
                    <a:pt x="417" y="366"/>
                  </a:cubicBezTo>
                  <a:cubicBezTo>
                    <a:pt x="415" y="366"/>
                    <a:pt x="415" y="366"/>
                    <a:pt x="415" y="366"/>
                  </a:cubicBezTo>
                  <a:cubicBezTo>
                    <a:pt x="301" y="366"/>
                    <a:pt x="301" y="366"/>
                    <a:pt x="301" y="366"/>
                  </a:cubicBezTo>
                  <a:cubicBezTo>
                    <a:pt x="301" y="341"/>
                    <a:pt x="301" y="341"/>
                    <a:pt x="301" y="341"/>
                  </a:cubicBezTo>
                  <a:cubicBezTo>
                    <a:pt x="301" y="341"/>
                    <a:pt x="301" y="341"/>
                    <a:pt x="301" y="341"/>
                  </a:cubicBezTo>
                  <a:cubicBezTo>
                    <a:pt x="301" y="341"/>
                    <a:pt x="301" y="341"/>
                    <a:pt x="301" y="341"/>
                  </a:cubicBezTo>
                  <a:cubicBezTo>
                    <a:pt x="299" y="322"/>
                    <a:pt x="299" y="322"/>
                    <a:pt x="299" y="322"/>
                  </a:cubicBezTo>
                  <a:cubicBezTo>
                    <a:pt x="301" y="292"/>
                    <a:pt x="301" y="292"/>
                    <a:pt x="301" y="292"/>
                  </a:cubicBezTo>
                  <a:cubicBezTo>
                    <a:pt x="306" y="277"/>
                    <a:pt x="306" y="277"/>
                    <a:pt x="306" y="277"/>
                  </a:cubicBezTo>
                  <a:cubicBezTo>
                    <a:pt x="306" y="277"/>
                    <a:pt x="306" y="277"/>
                    <a:pt x="306" y="277"/>
                  </a:cubicBezTo>
                  <a:cubicBezTo>
                    <a:pt x="306" y="277"/>
                    <a:pt x="306" y="277"/>
                    <a:pt x="306" y="277"/>
                  </a:cubicBezTo>
                  <a:cubicBezTo>
                    <a:pt x="306" y="277"/>
                    <a:pt x="306" y="277"/>
                    <a:pt x="306" y="277"/>
                  </a:cubicBezTo>
                  <a:cubicBezTo>
                    <a:pt x="306" y="265"/>
                    <a:pt x="306" y="265"/>
                    <a:pt x="306" y="265"/>
                  </a:cubicBezTo>
                  <a:cubicBezTo>
                    <a:pt x="303" y="243"/>
                    <a:pt x="303" y="243"/>
                    <a:pt x="303" y="243"/>
                  </a:cubicBezTo>
                  <a:cubicBezTo>
                    <a:pt x="301" y="240"/>
                    <a:pt x="301" y="240"/>
                    <a:pt x="301" y="240"/>
                  </a:cubicBezTo>
                  <a:cubicBezTo>
                    <a:pt x="303" y="230"/>
                    <a:pt x="303" y="230"/>
                    <a:pt x="303" y="230"/>
                  </a:cubicBezTo>
                  <a:cubicBezTo>
                    <a:pt x="318" y="219"/>
                    <a:pt x="318" y="219"/>
                    <a:pt x="318" y="219"/>
                  </a:cubicBezTo>
                  <a:cubicBezTo>
                    <a:pt x="318" y="218"/>
                    <a:pt x="318" y="218"/>
                    <a:pt x="318" y="218"/>
                  </a:cubicBezTo>
                  <a:cubicBezTo>
                    <a:pt x="318" y="218"/>
                    <a:pt x="318" y="218"/>
                    <a:pt x="318" y="218"/>
                  </a:cubicBezTo>
                  <a:cubicBezTo>
                    <a:pt x="318" y="192"/>
                    <a:pt x="318" y="192"/>
                    <a:pt x="318" y="192"/>
                  </a:cubicBezTo>
                  <a:cubicBezTo>
                    <a:pt x="318" y="192"/>
                    <a:pt x="318" y="192"/>
                    <a:pt x="318" y="192"/>
                  </a:cubicBezTo>
                  <a:cubicBezTo>
                    <a:pt x="314" y="182"/>
                    <a:pt x="314" y="182"/>
                    <a:pt x="314" y="182"/>
                  </a:cubicBezTo>
                  <a:cubicBezTo>
                    <a:pt x="308" y="176"/>
                    <a:pt x="308" y="176"/>
                    <a:pt x="308" y="176"/>
                  </a:cubicBezTo>
                  <a:cubicBezTo>
                    <a:pt x="301" y="176"/>
                    <a:pt x="301" y="176"/>
                    <a:pt x="301" y="176"/>
                  </a:cubicBezTo>
                  <a:lnTo>
                    <a:pt x="301" y="30"/>
                  </a:lnTo>
                  <a:close/>
                  <a:moveTo>
                    <a:pt x="415" y="368"/>
                  </a:moveTo>
                  <a:cubicBezTo>
                    <a:pt x="415" y="610"/>
                    <a:pt x="415" y="610"/>
                    <a:pt x="415" y="610"/>
                  </a:cubicBezTo>
                  <a:cubicBezTo>
                    <a:pt x="415" y="612"/>
                    <a:pt x="415" y="612"/>
                    <a:pt x="415" y="612"/>
                  </a:cubicBezTo>
                  <a:cubicBezTo>
                    <a:pt x="415" y="666"/>
                    <a:pt x="415" y="666"/>
                    <a:pt x="415" y="666"/>
                  </a:cubicBezTo>
                  <a:cubicBezTo>
                    <a:pt x="396" y="653"/>
                    <a:pt x="396" y="653"/>
                    <a:pt x="396" y="653"/>
                  </a:cubicBezTo>
                  <a:cubicBezTo>
                    <a:pt x="391" y="677"/>
                    <a:pt x="391" y="677"/>
                    <a:pt x="391" y="677"/>
                  </a:cubicBezTo>
                  <a:cubicBezTo>
                    <a:pt x="399" y="685"/>
                    <a:pt x="399" y="685"/>
                    <a:pt x="399" y="685"/>
                  </a:cubicBezTo>
                  <a:cubicBezTo>
                    <a:pt x="402" y="687"/>
                    <a:pt x="402" y="689"/>
                    <a:pt x="401" y="689"/>
                  </a:cubicBezTo>
                  <a:cubicBezTo>
                    <a:pt x="401" y="690"/>
                    <a:pt x="401" y="690"/>
                    <a:pt x="401" y="690"/>
                  </a:cubicBezTo>
                  <a:cubicBezTo>
                    <a:pt x="401" y="691"/>
                    <a:pt x="400" y="692"/>
                    <a:pt x="399" y="692"/>
                  </a:cubicBezTo>
                  <a:cubicBezTo>
                    <a:pt x="398" y="692"/>
                    <a:pt x="398" y="692"/>
                    <a:pt x="398" y="692"/>
                  </a:cubicBezTo>
                  <a:cubicBezTo>
                    <a:pt x="398" y="692"/>
                    <a:pt x="398" y="692"/>
                    <a:pt x="398" y="692"/>
                  </a:cubicBezTo>
                  <a:cubicBezTo>
                    <a:pt x="398" y="721"/>
                    <a:pt x="398" y="721"/>
                    <a:pt x="398" y="721"/>
                  </a:cubicBezTo>
                  <a:cubicBezTo>
                    <a:pt x="183" y="508"/>
                    <a:pt x="183" y="508"/>
                    <a:pt x="183" y="508"/>
                  </a:cubicBezTo>
                  <a:cubicBezTo>
                    <a:pt x="183" y="368"/>
                    <a:pt x="183" y="368"/>
                    <a:pt x="183" y="368"/>
                  </a:cubicBezTo>
                  <a:cubicBezTo>
                    <a:pt x="299" y="368"/>
                    <a:pt x="299" y="368"/>
                    <a:pt x="299" y="368"/>
                  </a:cubicBezTo>
                  <a:cubicBezTo>
                    <a:pt x="301" y="368"/>
                    <a:pt x="301" y="368"/>
                    <a:pt x="301" y="368"/>
                  </a:cubicBezTo>
                  <a:lnTo>
                    <a:pt x="415" y="368"/>
                  </a:lnTo>
                  <a:close/>
                  <a:moveTo>
                    <a:pt x="29" y="157"/>
                  </a:moveTo>
                  <a:cubicBezTo>
                    <a:pt x="29" y="150"/>
                    <a:pt x="29" y="150"/>
                    <a:pt x="29" y="150"/>
                  </a:cubicBezTo>
                  <a:cubicBezTo>
                    <a:pt x="33" y="147"/>
                    <a:pt x="33" y="147"/>
                    <a:pt x="33" y="147"/>
                  </a:cubicBezTo>
                  <a:cubicBezTo>
                    <a:pt x="33" y="146"/>
                    <a:pt x="33" y="146"/>
                    <a:pt x="33" y="146"/>
                  </a:cubicBezTo>
                  <a:cubicBezTo>
                    <a:pt x="33" y="146"/>
                    <a:pt x="33" y="146"/>
                    <a:pt x="33" y="146"/>
                  </a:cubicBezTo>
                  <a:cubicBezTo>
                    <a:pt x="33" y="142"/>
                    <a:pt x="33" y="142"/>
                    <a:pt x="33" y="142"/>
                  </a:cubicBezTo>
                  <a:cubicBezTo>
                    <a:pt x="33" y="141"/>
                    <a:pt x="33" y="141"/>
                    <a:pt x="33" y="141"/>
                  </a:cubicBezTo>
                  <a:cubicBezTo>
                    <a:pt x="28" y="136"/>
                    <a:pt x="28" y="136"/>
                    <a:pt x="28" y="136"/>
                  </a:cubicBezTo>
                  <a:cubicBezTo>
                    <a:pt x="25" y="140"/>
                    <a:pt x="25" y="140"/>
                    <a:pt x="25" y="140"/>
                  </a:cubicBezTo>
                  <a:cubicBezTo>
                    <a:pt x="22" y="131"/>
                    <a:pt x="22" y="131"/>
                    <a:pt x="22" y="131"/>
                  </a:cubicBezTo>
                  <a:cubicBezTo>
                    <a:pt x="14" y="95"/>
                    <a:pt x="14" y="95"/>
                    <a:pt x="14" y="95"/>
                  </a:cubicBezTo>
                  <a:cubicBezTo>
                    <a:pt x="10" y="87"/>
                    <a:pt x="10" y="87"/>
                    <a:pt x="10" y="87"/>
                  </a:cubicBezTo>
                  <a:cubicBezTo>
                    <a:pt x="2" y="79"/>
                    <a:pt x="2" y="79"/>
                    <a:pt x="2" y="79"/>
                  </a:cubicBezTo>
                  <a:cubicBezTo>
                    <a:pt x="2" y="72"/>
                    <a:pt x="2" y="72"/>
                    <a:pt x="2" y="72"/>
                  </a:cubicBezTo>
                  <a:cubicBezTo>
                    <a:pt x="6" y="65"/>
                    <a:pt x="6" y="65"/>
                    <a:pt x="6" y="65"/>
                  </a:cubicBezTo>
                  <a:cubicBezTo>
                    <a:pt x="9" y="62"/>
                    <a:pt x="9" y="62"/>
                    <a:pt x="9" y="62"/>
                  </a:cubicBezTo>
                  <a:cubicBezTo>
                    <a:pt x="36" y="73"/>
                    <a:pt x="36" y="73"/>
                    <a:pt x="36" y="73"/>
                  </a:cubicBezTo>
                  <a:cubicBezTo>
                    <a:pt x="59" y="77"/>
                    <a:pt x="59" y="77"/>
                    <a:pt x="59" y="77"/>
                  </a:cubicBezTo>
                  <a:cubicBezTo>
                    <a:pt x="71" y="81"/>
                    <a:pt x="71" y="81"/>
                    <a:pt x="71" y="81"/>
                  </a:cubicBezTo>
                  <a:cubicBezTo>
                    <a:pt x="79" y="81"/>
                    <a:pt x="79" y="81"/>
                    <a:pt x="79" y="81"/>
                  </a:cubicBezTo>
                  <a:cubicBezTo>
                    <a:pt x="82" y="84"/>
                    <a:pt x="82" y="84"/>
                    <a:pt x="82" y="84"/>
                  </a:cubicBezTo>
                  <a:cubicBezTo>
                    <a:pt x="79" y="90"/>
                    <a:pt x="79" y="90"/>
                    <a:pt x="79" y="90"/>
                  </a:cubicBezTo>
                  <a:cubicBezTo>
                    <a:pt x="74" y="94"/>
                    <a:pt x="74" y="94"/>
                    <a:pt x="74" y="94"/>
                  </a:cubicBezTo>
                  <a:cubicBezTo>
                    <a:pt x="66" y="110"/>
                    <a:pt x="66" y="110"/>
                    <a:pt x="66" y="110"/>
                  </a:cubicBezTo>
                  <a:cubicBezTo>
                    <a:pt x="66" y="119"/>
                    <a:pt x="66" y="119"/>
                    <a:pt x="66" y="119"/>
                  </a:cubicBezTo>
                  <a:cubicBezTo>
                    <a:pt x="66" y="120"/>
                    <a:pt x="66" y="120"/>
                    <a:pt x="66" y="120"/>
                  </a:cubicBezTo>
                  <a:cubicBezTo>
                    <a:pt x="71" y="120"/>
                    <a:pt x="71" y="120"/>
                    <a:pt x="71" y="120"/>
                  </a:cubicBezTo>
                  <a:cubicBezTo>
                    <a:pt x="72" y="120"/>
                    <a:pt x="72" y="120"/>
                    <a:pt x="72" y="120"/>
                  </a:cubicBezTo>
                  <a:cubicBezTo>
                    <a:pt x="72" y="111"/>
                    <a:pt x="72" y="111"/>
                    <a:pt x="72" y="111"/>
                  </a:cubicBezTo>
                  <a:cubicBezTo>
                    <a:pt x="80" y="105"/>
                    <a:pt x="80" y="105"/>
                    <a:pt x="80" y="105"/>
                  </a:cubicBezTo>
                  <a:cubicBezTo>
                    <a:pt x="91" y="94"/>
                    <a:pt x="91" y="94"/>
                    <a:pt x="91" y="94"/>
                  </a:cubicBezTo>
                  <a:cubicBezTo>
                    <a:pt x="93" y="99"/>
                    <a:pt x="93" y="99"/>
                    <a:pt x="93" y="99"/>
                  </a:cubicBezTo>
                  <a:cubicBezTo>
                    <a:pt x="94" y="99"/>
                    <a:pt x="94" y="99"/>
                    <a:pt x="94" y="99"/>
                  </a:cubicBezTo>
                  <a:cubicBezTo>
                    <a:pt x="94" y="100"/>
                    <a:pt x="94" y="100"/>
                    <a:pt x="94" y="100"/>
                  </a:cubicBezTo>
                  <a:cubicBezTo>
                    <a:pt x="96" y="100"/>
                    <a:pt x="96" y="100"/>
                    <a:pt x="96" y="100"/>
                  </a:cubicBezTo>
                  <a:cubicBezTo>
                    <a:pt x="96" y="76"/>
                    <a:pt x="96" y="76"/>
                    <a:pt x="96" y="76"/>
                  </a:cubicBezTo>
                  <a:cubicBezTo>
                    <a:pt x="92" y="64"/>
                    <a:pt x="92" y="64"/>
                    <a:pt x="92" y="64"/>
                  </a:cubicBezTo>
                  <a:cubicBezTo>
                    <a:pt x="90" y="62"/>
                    <a:pt x="90" y="62"/>
                    <a:pt x="90" y="62"/>
                  </a:cubicBezTo>
                  <a:cubicBezTo>
                    <a:pt x="88" y="59"/>
                    <a:pt x="88" y="59"/>
                    <a:pt x="88" y="59"/>
                  </a:cubicBezTo>
                  <a:cubicBezTo>
                    <a:pt x="87" y="58"/>
                    <a:pt x="87" y="58"/>
                    <a:pt x="87" y="58"/>
                  </a:cubicBezTo>
                  <a:cubicBezTo>
                    <a:pt x="88" y="58"/>
                    <a:pt x="88" y="58"/>
                    <a:pt x="88" y="58"/>
                  </a:cubicBezTo>
                  <a:cubicBezTo>
                    <a:pt x="92" y="54"/>
                    <a:pt x="92" y="54"/>
                    <a:pt x="92" y="54"/>
                  </a:cubicBezTo>
                  <a:cubicBezTo>
                    <a:pt x="92" y="53"/>
                    <a:pt x="92" y="53"/>
                    <a:pt x="92" y="53"/>
                  </a:cubicBezTo>
                  <a:cubicBezTo>
                    <a:pt x="92" y="46"/>
                    <a:pt x="92" y="46"/>
                    <a:pt x="92" y="46"/>
                  </a:cubicBezTo>
                  <a:cubicBezTo>
                    <a:pt x="96" y="46"/>
                    <a:pt x="96" y="46"/>
                    <a:pt x="96" y="46"/>
                  </a:cubicBezTo>
                  <a:cubicBezTo>
                    <a:pt x="96" y="41"/>
                    <a:pt x="96" y="41"/>
                    <a:pt x="96" y="41"/>
                  </a:cubicBezTo>
                  <a:cubicBezTo>
                    <a:pt x="96" y="40"/>
                    <a:pt x="96" y="40"/>
                    <a:pt x="96" y="40"/>
                  </a:cubicBezTo>
                  <a:cubicBezTo>
                    <a:pt x="95" y="40"/>
                    <a:pt x="95" y="40"/>
                    <a:pt x="95" y="40"/>
                  </a:cubicBezTo>
                  <a:cubicBezTo>
                    <a:pt x="84" y="40"/>
                    <a:pt x="84" y="40"/>
                    <a:pt x="84" y="40"/>
                  </a:cubicBezTo>
                  <a:cubicBezTo>
                    <a:pt x="80" y="32"/>
                    <a:pt x="80" y="32"/>
                    <a:pt x="80" y="32"/>
                  </a:cubicBezTo>
                  <a:cubicBezTo>
                    <a:pt x="78" y="30"/>
                    <a:pt x="78" y="30"/>
                    <a:pt x="78" y="30"/>
                  </a:cubicBezTo>
                  <a:cubicBezTo>
                    <a:pt x="299" y="30"/>
                    <a:pt x="299" y="30"/>
                    <a:pt x="299" y="30"/>
                  </a:cubicBezTo>
                  <a:cubicBezTo>
                    <a:pt x="299" y="177"/>
                    <a:pt x="299" y="177"/>
                    <a:pt x="299" y="177"/>
                  </a:cubicBezTo>
                  <a:cubicBezTo>
                    <a:pt x="294" y="177"/>
                    <a:pt x="294" y="177"/>
                    <a:pt x="294" y="177"/>
                  </a:cubicBezTo>
                  <a:cubicBezTo>
                    <a:pt x="292" y="177"/>
                    <a:pt x="290" y="177"/>
                    <a:pt x="288" y="176"/>
                  </a:cubicBezTo>
                  <a:cubicBezTo>
                    <a:pt x="286" y="176"/>
                    <a:pt x="285" y="176"/>
                    <a:pt x="283" y="176"/>
                  </a:cubicBezTo>
                  <a:cubicBezTo>
                    <a:pt x="223" y="176"/>
                    <a:pt x="223" y="176"/>
                    <a:pt x="223" y="176"/>
                  </a:cubicBezTo>
                  <a:cubicBezTo>
                    <a:pt x="206" y="191"/>
                    <a:pt x="206" y="191"/>
                    <a:pt x="206" y="191"/>
                  </a:cubicBezTo>
                  <a:cubicBezTo>
                    <a:pt x="81" y="191"/>
                    <a:pt x="81" y="191"/>
                    <a:pt x="81" y="191"/>
                  </a:cubicBezTo>
                  <a:cubicBezTo>
                    <a:pt x="81" y="181"/>
                    <a:pt x="81" y="181"/>
                    <a:pt x="81" y="181"/>
                  </a:cubicBezTo>
                  <a:cubicBezTo>
                    <a:pt x="81" y="181"/>
                    <a:pt x="81" y="181"/>
                    <a:pt x="81" y="181"/>
                  </a:cubicBezTo>
                  <a:cubicBezTo>
                    <a:pt x="70" y="161"/>
                    <a:pt x="70" y="161"/>
                    <a:pt x="70" y="161"/>
                  </a:cubicBezTo>
                  <a:cubicBezTo>
                    <a:pt x="70" y="161"/>
                    <a:pt x="70" y="161"/>
                    <a:pt x="70" y="161"/>
                  </a:cubicBezTo>
                  <a:cubicBezTo>
                    <a:pt x="70" y="161"/>
                    <a:pt x="70" y="161"/>
                    <a:pt x="70" y="161"/>
                  </a:cubicBezTo>
                  <a:cubicBezTo>
                    <a:pt x="70" y="161"/>
                    <a:pt x="70" y="161"/>
                    <a:pt x="70" y="161"/>
                  </a:cubicBezTo>
                  <a:cubicBezTo>
                    <a:pt x="37" y="161"/>
                    <a:pt x="37" y="161"/>
                    <a:pt x="37" y="161"/>
                  </a:cubicBezTo>
                  <a:cubicBezTo>
                    <a:pt x="37" y="161"/>
                    <a:pt x="37" y="161"/>
                    <a:pt x="37" y="161"/>
                  </a:cubicBezTo>
                  <a:cubicBezTo>
                    <a:pt x="37" y="157"/>
                    <a:pt x="37" y="157"/>
                    <a:pt x="37" y="157"/>
                  </a:cubicBezTo>
                  <a:lnTo>
                    <a:pt x="29" y="157"/>
                  </a:lnTo>
                  <a:close/>
                  <a:moveTo>
                    <a:pt x="18" y="349"/>
                  </a:moveTo>
                  <a:cubicBezTo>
                    <a:pt x="21" y="343"/>
                    <a:pt x="21" y="343"/>
                    <a:pt x="21" y="343"/>
                  </a:cubicBezTo>
                  <a:cubicBezTo>
                    <a:pt x="24" y="343"/>
                    <a:pt x="24" y="343"/>
                    <a:pt x="24" y="343"/>
                  </a:cubicBezTo>
                  <a:cubicBezTo>
                    <a:pt x="25" y="343"/>
                    <a:pt x="25" y="343"/>
                    <a:pt x="25" y="343"/>
                  </a:cubicBezTo>
                  <a:cubicBezTo>
                    <a:pt x="25" y="342"/>
                    <a:pt x="25" y="342"/>
                    <a:pt x="25" y="342"/>
                  </a:cubicBezTo>
                  <a:cubicBezTo>
                    <a:pt x="25" y="333"/>
                    <a:pt x="25" y="333"/>
                    <a:pt x="25" y="333"/>
                  </a:cubicBezTo>
                  <a:cubicBezTo>
                    <a:pt x="25" y="332"/>
                    <a:pt x="25" y="332"/>
                    <a:pt x="25" y="332"/>
                  </a:cubicBezTo>
                  <a:cubicBezTo>
                    <a:pt x="21" y="329"/>
                    <a:pt x="21" y="329"/>
                    <a:pt x="21" y="329"/>
                  </a:cubicBezTo>
                  <a:cubicBezTo>
                    <a:pt x="33" y="232"/>
                    <a:pt x="33" y="232"/>
                    <a:pt x="33" y="232"/>
                  </a:cubicBezTo>
                  <a:cubicBezTo>
                    <a:pt x="33" y="232"/>
                    <a:pt x="33" y="232"/>
                    <a:pt x="33" y="232"/>
                  </a:cubicBezTo>
                  <a:cubicBezTo>
                    <a:pt x="33" y="217"/>
                    <a:pt x="33" y="217"/>
                    <a:pt x="33" y="217"/>
                  </a:cubicBezTo>
                  <a:cubicBezTo>
                    <a:pt x="38" y="213"/>
                    <a:pt x="38" y="213"/>
                    <a:pt x="38" y="213"/>
                  </a:cubicBezTo>
                  <a:cubicBezTo>
                    <a:pt x="37" y="212"/>
                    <a:pt x="37" y="212"/>
                    <a:pt x="37" y="212"/>
                  </a:cubicBezTo>
                  <a:cubicBezTo>
                    <a:pt x="38" y="212"/>
                    <a:pt x="38" y="212"/>
                    <a:pt x="38" y="212"/>
                  </a:cubicBezTo>
                  <a:cubicBezTo>
                    <a:pt x="33" y="208"/>
                    <a:pt x="33" y="208"/>
                    <a:pt x="33" y="208"/>
                  </a:cubicBezTo>
                  <a:cubicBezTo>
                    <a:pt x="33" y="190"/>
                    <a:pt x="33" y="190"/>
                    <a:pt x="33" y="190"/>
                  </a:cubicBezTo>
                  <a:cubicBezTo>
                    <a:pt x="62" y="190"/>
                    <a:pt x="62" y="190"/>
                    <a:pt x="62" y="190"/>
                  </a:cubicBezTo>
                  <a:cubicBezTo>
                    <a:pt x="63" y="190"/>
                    <a:pt x="63" y="190"/>
                    <a:pt x="63" y="190"/>
                  </a:cubicBezTo>
                  <a:cubicBezTo>
                    <a:pt x="60" y="188"/>
                    <a:pt x="60" y="188"/>
                    <a:pt x="60" y="188"/>
                  </a:cubicBezTo>
                  <a:cubicBezTo>
                    <a:pt x="49" y="180"/>
                    <a:pt x="49" y="180"/>
                    <a:pt x="49" y="180"/>
                  </a:cubicBezTo>
                  <a:cubicBezTo>
                    <a:pt x="36" y="180"/>
                    <a:pt x="36" y="180"/>
                    <a:pt x="36" y="180"/>
                  </a:cubicBezTo>
                  <a:cubicBezTo>
                    <a:pt x="29" y="176"/>
                    <a:pt x="29" y="176"/>
                    <a:pt x="29" y="176"/>
                  </a:cubicBezTo>
                  <a:cubicBezTo>
                    <a:pt x="29" y="164"/>
                    <a:pt x="29" y="164"/>
                    <a:pt x="29" y="164"/>
                  </a:cubicBezTo>
                  <a:cubicBezTo>
                    <a:pt x="31" y="166"/>
                    <a:pt x="31" y="166"/>
                    <a:pt x="31" y="166"/>
                  </a:cubicBezTo>
                  <a:cubicBezTo>
                    <a:pt x="31" y="175"/>
                    <a:pt x="31" y="175"/>
                    <a:pt x="31" y="175"/>
                  </a:cubicBezTo>
                  <a:cubicBezTo>
                    <a:pt x="31" y="176"/>
                    <a:pt x="31" y="176"/>
                    <a:pt x="31" y="176"/>
                  </a:cubicBezTo>
                  <a:cubicBezTo>
                    <a:pt x="37" y="171"/>
                    <a:pt x="37" y="171"/>
                    <a:pt x="37" y="171"/>
                  </a:cubicBezTo>
                  <a:cubicBezTo>
                    <a:pt x="37" y="170"/>
                    <a:pt x="37" y="170"/>
                    <a:pt x="37" y="170"/>
                  </a:cubicBezTo>
                  <a:cubicBezTo>
                    <a:pt x="37" y="170"/>
                    <a:pt x="37" y="170"/>
                    <a:pt x="37" y="170"/>
                  </a:cubicBezTo>
                  <a:cubicBezTo>
                    <a:pt x="37" y="170"/>
                    <a:pt x="37" y="170"/>
                    <a:pt x="37" y="170"/>
                  </a:cubicBezTo>
                  <a:cubicBezTo>
                    <a:pt x="37" y="163"/>
                    <a:pt x="37" y="163"/>
                    <a:pt x="37" y="163"/>
                  </a:cubicBezTo>
                  <a:cubicBezTo>
                    <a:pt x="69" y="163"/>
                    <a:pt x="69" y="163"/>
                    <a:pt x="69" y="163"/>
                  </a:cubicBezTo>
                  <a:cubicBezTo>
                    <a:pt x="79" y="181"/>
                    <a:pt x="79" y="181"/>
                    <a:pt x="79" y="181"/>
                  </a:cubicBezTo>
                  <a:cubicBezTo>
                    <a:pt x="79" y="192"/>
                    <a:pt x="79" y="192"/>
                    <a:pt x="79" y="192"/>
                  </a:cubicBezTo>
                  <a:cubicBezTo>
                    <a:pt x="79" y="193"/>
                    <a:pt x="79" y="193"/>
                    <a:pt x="79" y="193"/>
                  </a:cubicBezTo>
                  <a:cubicBezTo>
                    <a:pt x="79" y="193"/>
                    <a:pt x="79" y="193"/>
                    <a:pt x="79" y="193"/>
                  </a:cubicBezTo>
                  <a:cubicBezTo>
                    <a:pt x="207" y="193"/>
                    <a:pt x="207" y="193"/>
                    <a:pt x="207" y="193"/>
                  </a:cubicBezTo>
                  <a:cubicBezTo>
                    <a:pt x="224" y="178"/>
                    <a:pt x="224" y="178"/>
                    <a:pt x="224" y="178"/>
                  </a:cubicBezTo>
                  <a:cubicBezTo>
                    <a:pt x="283" y="178"/>
                    <a:pt x="283" y="178"/>
                    <a:pt x="283" y="178"/>
                  </a:cubicBezTo>
                  <a:cubicBezTo>
                    <a:pt x="285" y="178"/>
                    <a:pt x="286" y="178"/>
                    <a:pt x="288" y="178"/>
                  </a:cubicBezTo>
                  <a:cubicBezTo>
                    <a:pt x="290" y="179"/>
                    <a:pt x="292" y="179"/>
                    <a:pt x="294" y="179"/>
                  </a:cubicBezTo>
                  <a:cubicBezTo>
                    <a:pt x="299" y="179"/>
                    <a:pt x="299" y="179"/>
                    <a:pt x="299" y="179"/>
                  </a:cubicBezTo>
                  <a:cubicBezTo>
                    <a:pt x="299" y="180"/>
                    <a:pt x="299" y="180"/>
                    <a:pt x="299" y="180"/>
                  </a:cubicBezTo>
                  <a:cubicBezTo>
                    <a:pt x="301" y="179"/>
                    <a:pt x="301" y="179"/>
                    <a:pt x="301" y="179"/>
                  </a:cubicBezTo>
                  <a:cubicBezTo>
                    <a:pt x="301" y="179"/>
                    <a:pt x="301" y="179"/>
                    <a:pt x="301" y="179"/>
                  </a:cubicBezTo>
                  <a:cubicBezTo>
                    <a:pt x="301" y="178"/>
                    <a:pt x="301" y="178"/>
                    <a:pt x="301" y="178"/>
                  </a:cubicBezTo>
                  <a:cubicBezTo>
                    <a:pt x="302" y="178"/>
                    <a:pt x="302" y="178"/>
                    <a:pt x="302" y="178"/>
                  </a:cubicBezTo>
                  <a:cubicBezTo>
                    <a:pt x="307" y="178"/>
                    <a:pt x="307" y="178"/>
                    <a:pt x="307" y="178"/>
                  </a:cubicBezTo>
                  <a:cubicBezTo>
                    <a:pt x="312" y="183"/>
                    <a:pt x="312" y="183"/>
                    <a:pt x="312" y="183"/>
                  </a:cubicBezTo>
                  <a:cubicBezTo>
                    <a:pt x="316" y="192"/>
                    <a:pt x="316" y="192"/>
                    <a:pt x="316" y="192"/>
                  </a:cubicBezTo>
                  <a:cubicBezTo>
                    <a:pt x="316" y="217"/>
                    <a:pt x="316" y="217"/>
                    <a:pt x="316" y="217"/>
                  </a:cubicBezTo>
                  <a:cubicBezTo>
                    <a:pt x="301" y="229"/>
                    <a:pt x="301" y="229"/>
                    <a:pt x="301" y="229"/>
                  </a:cubicBezTo>
                  <a:cubicBezTo>
                    <a:pt x="299" y="240"/>
                    <a:pt x="299" y="240"/>
                    <a:pt x="299" y="240"/>
                  </a:cubicBezTo>
                  <a:cubicBezTo>
                    <a:pt x="301" y="244"/>
                    <a:pt x="301" y="244"/>
                    <a:pt x="301" y="244"/>
                  </a:cubicBezTo>
                  <a:cubicBezTo>
                    <a:pt x="304" y="265"/>
                    <a:pt x="304" y="265"/>
                    <a:pt x="304" y="265"/>
                  </a:cubicBezTo>
                  <a:cubicBezTo>
                    <a:pt x="304" y="275"/>
                    <a:pt x="304" y="275"/>
                    <a:pt x="304" y="275"/>
                  </a:cubicBezTo>
                  <a:cubicBezTo>
                    <a:pt x="304" y="277"/>
                    <a:pt x="304" y="277"/>
                    <a:pt x="304" y="277"/>
                  </a:cubicBezTo>
                  <a:cubicBezTo>
                    <a:pt x="299" y="292"/>
                    <a:pt x="299" y="292"/>
                    <a:pt x="299" y="292"/>
                  </a:cubicBezTo>
                  <a:cubicBezTo>
                    <a:pt x="297" y="322"/>
                    <a:pt x="297" y="322"/>
                    <a:pt x="297" y="322"/>
                  </a:cubicBezTo>
                  <a:cubicBezTo>
                    <a:pt x="299" y="341"/>
                    <a:pt x="299" y="341"/>
                    <a:pt x="299" y="341"/>
                  </a:cubicBezTo>
                  <a:cubicBezTo>
                    <a:pt x="299" y="366"/>
                    <a:pt x="299" y="366"/>
                    <a:pt x="299" y="366"/>
                  </a:cubicBezTo>
                  <a:cubicBezTo>
                    <a:pt x="183" y="366"/>
                    <a:pt x="183" y="366"/>
                    <a:pt x="183" y="366"/>
                  </a:cubicBezTo>
                  <a:cubicBezTo>
                    <a:pt x="181" y="366"/>
                    <a:pt x="181" y="366"/>
                    <a:pt x="181" y="366"/>
                  </a:cubicBezTo>
                  <a:cubicBezTo>
                    <a:pt x="14" y="366"/>
                    <a:pt x="14" y="366"/>
                    <a:pt x="14" y="366"/>
                  </a:cubicBezTo>
                  <a:lnTo>
                    <a:pt x="18" y="349"/>
                  </a:lnTo>
                  <a:close/>
                  <a:moveTo>
                    <a:pt x="396" y="874"/>
                  </a:moveTo>
                  <a:cubicBezTo>
                    <a:pt x="388" y="871"/>
                    <a:pt x="388" y="871"/>
                    <a:pt x="388" y="871"/>
                  </a:cubicBezTo>
                  <a:cubicBezTo>
                    <a:pt x="384" y="867"/>
                    <a:pt x="384" y="867"/>
                    <a:pt x="384" y="867"/>
                  </a:cubicBezTo>
                  <a:cubicBezTo>
                    <a:pt x="299" y="875"/>
                    <a:pt x="299" y="875"/>
                    <a:pt x="299" y="875"/>
                  </a:cubicBezTo>
                  <a:cubicBezTo>
                    <a:pt x="295" y="857"/>
                    <a:pt x="295" y="857"/>
                    <a:pt x="295" y="857"/>
                  </a:cubicBezTo>
                  <a:cubicBezTo>
                    <a:pt x="295" y="853"/>
                    <a:pt x="295" y="853"/>
                    <a:pt x="295" y="853"/>
                  </a:cubicBezTo>
                  <a:cubicBezTo>
                    <a:pt x="291" y="844"/>
                    <a:pt x="291" y="844"/>
                    <a:pt x="291" y="844"/>
                  </a:cubicBezTo>
                  <a:cubicBezTo>
                    <a:pt x="285" y="840"/>
                    <a:pt x="285" y="840"/>
                    <a:pt x="285" y="840"/>
                  </a:cubicBezTo>
                  <a:cubicBezTo>
                    <a:pt x="259" y="820"/>
                    <a:pt x="259" y="820"/>
                    <a:pt x="259" y="820"/>
                  </a:cubicBezTo>
                  <a:cubicBezTo>
                    <a:pt x="252" y="816"/>
                    <a:pt x="252" y="816"/>
                    <a:pt x="252" y="816"/>
                  </a:cubicBezTo>
                  <a:cubicBezTo>
                    <a:pt x="248" y="809"/>
                    <a:pt x="248" y="809"/>
                    <a:pt x="248" y="809"/>
                  </a:cubicBezTo>
                  <a:cubicBezTo>
                    <a:pt x="240" y="801"/>
                    <a:pt x="240" y="801"/>
                    <a:pt x="240" y="801"/>
                  </a:cubicBezTo>
                  <a:cubicBezTo>
                    <a:pt x="240" y="801"/>
                    <a:pt x="240" y="801"/>
                    <a:pt x="240" y="801"/>
                  </a:cubicBezTo>
                  <a:cubicBezTo>
                    <a:pt x="240" y="801"/>
                    <a:pt x="240" y="801"/>
                    <a:pt x="240" y="801"/>
                  </a:cubicBezTo>
                  <a:cubicBezTo>
                    <a:pt x="235" y="801"/>
                    <a:pt x="235" y="801"/>
                    <a:pt x="235" y="801"/>
                  </a:cubicBezTo>
                  <a:cubicBezTo>
                    <a:pt x="235" y="801"/>
                    <a:pt x="235" y="801"/>
                    <a:pt x="235" y="801"/>
                  </a:cubicBezTo>
                  <a:cubicBezTo>
                    <a:pt x="234" y="801"/>
                    <a:pt x="234" y="801"/>
                    <a:pt x="234" y="801"/>
                  </a:cubicBezTo>
                  <a:cubicBezTo>
                    <a:pt x="234" y="805"/>
                    <a:pt x="234" y="805"/>
                    <a:pt x="234" y="805"/>
                  </a:cubicBezTo>
                  <a:cubicBezTo>
                    <a:pt x="231" y="805"/>
                    <a:pt x="231" y="805"/>
                    <a:pt x="231" y="805"/>
                  </a:cubicBezTo>
                  <a:cubicBezTo>
                    <a:pt x="217" y="797"/>
                    <a:pt x="217" y="797"/>
                    <a:pt x="217" y="797"/>
                  </a:cubicBezTo>
                  <a:cubicBezTo>
                    <a:pt x="213" y="793"/>
                    <a:pt x="213" y="793"/>
                    <a:pt x="213" y="793"/>
                  </a:cubicBezTo>
                  <a:cubicBezTo>
                    <a:pt x="208" y="790"/>
                    <a:pt x="208" y="790"/>
                    <a:pt x="208" y="790"/>
                  </a:cubicBezTo>
                  <a:cubicBezTo>
                    <a:pt x="201" y="785"/>
                    <a:pt x="201" y="785"/>
                    <a:pt x="201" y="785"/>
                  </a:cubicBezTo>
                  <a:cubicBezTo>
                    <a:pt x="196" y="785"/>
                    <a:pt x="196" y="785"/>
                    <a:pt x="196" y="785"/>
                  </a:cubicBezTo>
                  <a:cubicBezTo>
                    <a:pt x="192" y="789"/>
                    <a:pt x="192" y="789"/>
                    <a:pt x="192" y="789"/>
                  </a:cubicBezTo>
                  <a:cubicBezTo>
                    <a:pt x="184" y="785"/>
                    <a:pt x="184" y="785"/>
                    <a:pt x="184" y="785"/>
                  </a:cubicBezTo>
                  <a:cubicBezTo>
                    <a:pt x="166" y="781"/>
                    <a:pt x="166" y="781"/>
                    <a:pt x="166" y="781"/>
                  </a:cubicBezTo>
                  <a:cubicBezTo>
                    <a:pt x="166" y="778"/>
                    <a:pt x="166" y="778"/>
                    <a:pt x="166" y="778"/>
                  </a:cubicBezTo>
                  <a:cubicBezTo>
                    <a:pt x="162" y="763"/>
                    <a:pt x="162" y="763"/>
                    <a:pt x="162" y="763"/>
                  </a:cubicBezTo>
                  <a:cubicBezTo>
                    <a:pt x="167" y="759"/>
                    <a:pt x="167" y="759"/>
                    <a:pt x="167" y="759"/>
                  </a:cubicBezTo>
                  <a:cubicBezTo>
                    <a:pt x="162" y="754"/>
                    <a:pt x="162" y="754"/>
                    <a:pt x="162" y="754"/>
                  </a:cubicBezTo>
                  <a:cubicBezTo>
                    <a:pt x="162" y="750"/>
                    <a:pt x="162" y="750"/>
                    <a:pt x="162" y="750"/>
                  </a:cubicBezTo>
                  <a:cubicBezTo>
                    <a:pt x="162" y="750"/>
                    <a:pt x="162" y="750"/>
                    <a:pt x="162" y="750"/>
                  </a:cubicBezTo>
                  <a:cubicBezTo>
                    <a:pt x="162" y="750"/>
                    <a:pt x="162" y="750"/>
                    <a:pt x="162" y="750"/>
                  </a:cubicBezTo>
                  <a:cubicBezTo>
                    <a:pt x="154" y="746"/>
                    <a:pt x="154" y="746"/>
                    <a:pt x="154" y="746"/>
                  </a:cubicBezTo>
                  <a:cubicBezTo>
                    <a:pt x="154" y="739"/>
                    <a:pt x="154" y="739"/>
                    <a:pt x="154" y="739"/>
                  </a:cubicBezTo>
                  <a:cubicBezTo>
                    <a:pt x="154" y="738"/>
                    <a:pt x="154" y="738"/>
                    <a:pt x="154" y="738"/>
                  </a:cubicBezTo>
                  <a:cubicBezTo>
                    <a:pt x="150" y="734"/>
                    <a:pt x="150" y="734"/>
                    <a:pt x="150" y="734"/>
                  </a:cubicBezTo>
                  <a:cubicBezTo>
                    <a:pt x="115" y="692"/>
                    <a:pt x="115" y="692"/>
                    <a:pt x="115" y="692"/>
                  </a:cubicBezTo>
                  <a:cubicBezTo>
                    <a:pt x="112" y="685"/>
                    <a:pt x="112" y="685"/>
                    <a:pt x="112" y="685"/>
                  </a:cubicBezTo>
                  <a:cubicBezTo>
                    <a:pt x="119" y="682"/>
                    <a:pt x="119" y="682"/>
                    <a:pt x="119" y="682"/>
                  </a:cubicBezTo>
                  <a:cubicBezTo>
                    <a:pt x="119" y="681"/>
                    <a:pt x="119" y="681"/>
                    <a:pt x="119" y="681"/>
                  </a:cubicBezTo>
                  <a:cubicBezTo>
                    <a:pt x="119" y="673"/>
                    <a:pt x="119" y="673"/>
                    <a:pt x="119" y="673"/>
                  </a:cubicBezTo>
                  <a:cubicBezTo>
                    <a:pt x="115" y="664"/>
                    <a:pt x="115" y="664"/>
                    <a:pt x="115" y="664"/>
                  </a:cubicBezTo>
                  <a:cubicBezTo>
                    <a:pt x="115" y="664"/>
                    <a:pt x="115" y="664"/>
                    <a:pt x="115" y="664"/>
                  </a:cubicBezTo>
                  <a:cubicBezTo>
                    <a:pt x="103" y="664"/>
                    <a:pt x="103" y="664"/>
                    <a:pt x="103" y="664"/>
                  </a:cubicBezTo>
                  <a:cubicBezTo>
                    <a:pt x="96" y="657"/>
                    <a:pt x="96" y="657"/>
                    <a:pt x="96" y="657"/>
                  </a:cubicBezTo>
                  <a:cubicBezTo>
                    <a:pt x="92" y="630"/>
                    <a:pt x="92" y="630"/>
                    <a:pt x="92" y="630"/>
                  </a:cubicBezTo>
                  <a:cubicBezTo>
                    <a:pt x="92" y="628"/>
                    <a:pt x="92" y="628"/>
                    <a:pt x="92" y="628"/>
                  </a:cubicBezTo>
                  <a:cubicBezTo>
                    <a:pt x="93" y="628"/>
                    <a:pt x="93" y="628"/>
                    <a:pt x="93" y="628"/>
                  </a:cubicBezTo>
                  <a:cubicBezTo>
                    <a:pt x="93" y="630"/>
                    <a:pt x="93" y="630"/>
                    <a:pt x="93" y="630"/>
                  </a:cubicBezTo>
                  <a:cubicBezTo>
                    <a:pt x="106" y="639"/>
                    <a:pt x="106" y="639"/>
                    <a:pt x="106" y="639"/>
                  </a:cubicBezTo>
                  <a:cubicBezTo>
                    <a:pt x="106" y="639"/>
                    <a:pt x="106" y="639"/>
                    <a:pt x="106" y="639"/>
                  </a:cubicBezTo>
                  <a:cubicBezTo>
                    <a:pt x="107" y="640"/>
                    <a:pt x="107" y="640"/>
                    <a:pt x="107" y="640"/>
                  </a:cubicBezTo>
                  <a:cubicBezTo>
                    <a:pt x="107" y="640"/>
                    <a:pt x="107" y="640"/>
                    <a:pt x="107" y="640"/>
                  </a:cubicBezTo>
                  <a:cubicBezTo>
                    <a:pt x="107" y="634"/>
                    <a:pt x="107" y="634"/>
                    <a:pt x="107" y="634"/>
                  </a:cubicBezTo>
                  <a:cubicBezTo>
                    <a:pt x="100" y="622"/>
                    <a:pt x="100" y="622"/>
                    <a:pt x="100" y="622"/>
                  </a:cubicBezTo>
                  <a:cubicBezTo>
                    <a:pt x="99" y="621"/>
                    <a:pt x="99" y="621"/>
                    <a:pt x="99" y="621"/>
                  </a:cubicBezTo>
                  <a:cubicBezTo>
                    <a:pt x="97" y="619"/>
                    <a:pt x="97" y="619"/>
                    <a:pt x="97" y="619"/>
                  </a:cubicBezTo>
                  <a:cubicBezTo>
                    <a:pt x="100" y="616"/>
                    <a:pt x="100" y="616"/>
                    <a:pt x="100" y="616"/>
                  </a:cubicBezTo>
                  <a:cubicBezTo>
                    <a:pt x="102" y="616"/>
                    <a:pt x="102" y="616"/>
                    <a:pt x="102" y="616"/>
                  </a:cubicBezTo>
                  <a:cubicBezTo>
                    <a:pt x="110" y="612"/>
                    <a:pt x="110" y="612"/>
                    <a:pt x="110" y="612"/>
                  </a:cubicBezTo>
                  <a:cubicBezTo>
                    <a:pt x="113" y="611"/>
                    <a:pt x="113" y="611"/>
                    <a:pt x="113" y="611"/>
                  </a:cubicBezTo>
                  <a:cubicBezTo>
                    <a:pt x="111" y="610"/>
                    <a:pt x="111" y="610"/>
                    <a:pt x="111" y="610"/>
                  </a:cubicBezTo>
                  <a:cubicBezTo>
                    <a:pt x="100" y="606"/>
                    <a:pt x="100" y="606"/>
                    <a:pt x="100" y="606"/>
                  </a:cubicBezTo>
                  <a:cubicBezTo>
                    <a:pt x="99" y="606"/>
                    <a:pt x="99" y="606"/>
                    <a:pt x="99" y="606"/>
                  </a:cubicBezTo>
                  <a:cubicBezTo>
                    <a:pt x="99" y="606"/>
                    <a:pt x="99" y="606"/>
                    <a:pt x="99" y="606"/>
                  </a:cubicBezTo>
                  <a:cubicBezTo>
                    <a:pt x="98" y="606"/>
                    <a:pt x="98" y="606"/>
                    <a:pt x="98" y="606"/>
                  </a:cubicBezTo>
                  <a:cubicBezTo>
                    <a:pt x="91" y="606"/>
                    <a:pt x="91" y="606"/>
                    <a:pt x="91" y="606"/>
                  </a:cubicBezTo>
                  <a:cubicBezTo>
                    <a:pt x="91" y="606"/>
                    <a:pt x="91" y="606"/>
                    <a:pt x="91" y="606"/>
                  </a:cubicBezTo>
                  <a:cubicBezTo>
                    <a:pt x="90" y="606"/>
                    <a:pt x="90" y="606"/>
                    <a:pt x="90" y="606"/>
                  </a:cubicBezTo>
                  <a:cubicBezTo>
                    <a:pt x="89" y="606"/>
                    <a:pt x="89" y="606"/>
                    <a:pt x="89" y="606"/>
                  </a:cubicBezTo>
                  <a:cubicBezTo>
                    <a:pt x="89" y="617"/>
                    <a:pt x="89" y="617"/>
                    <a:pt x="89" y="617"/>
                  </a:cubicBezTo>
                  <a:cubicBezTo>
                    <a:pt x="86" y="617"/>
                    <a:pt x="86" y="617"/>
                    <a:pt x="86" y="617"/>
                  </a:cubicBezTo>
                  <a:cubicBezTo>
                    <a:pt x="86" y="618"/>
                    <a:pt x="86" y="618"/>
                    <a:pt x="86" y="618"/>
                  </a:cubicBezTo>
                  <a:cubicBezTo>
                    <a:pt x="86" y="619"/>
                    <a:pt x="86" y="619"/>
                    <a:pt x="86" y="619"/>
                  </a:cubicBezTo>
                  <a:cubicBezTo>
                    <a:pt x="84" y="617"/>
                    <a:pt x="84" y="617"/>
                    <a:pt x="84" y="617"/>
                  </a:cubicBezTo>
                  <a:cubicBezTo>
                    <a:pt x="84" y="617"/>
                    <a:pt x="84" y="617"/>
                    <a:pt x="84" y="617"/>
                  </a:cubicBezTo>
                  <a:cubicBezTo>
                    <a:pt x="79" y="617"/>
                    <a:pt x="79" y="617"/>
                    <a:pt x="79" y="617"/>
                  </a:cubicBezTo>
                  <a:cubicBezTo>
                    <a:pt x="72" y="613"/>
                    <a:pt x="72" y="613"/>
                    <a:pt x="72" y="613"/>
                  </a:cubicBezTo>
                  <a:cubicBezTo>
                    <a:pt x="72" y="602"/>
                    <a:pt x="72" y="602"/>
                    <a:pt x="72" y="602"/>
                  </a:cubicBezTo>
                  <a:cubicBezTo>
                    <a:pt x="68" y="598"/>
                    <a:pt x="68" y="598"/>
                    <a:pt x="68" y="598"/>
                  </a:cubicBezTo>
                  <a:cubicBezTo>
                    <a:pt x="68" y="598"/>
                    <a:pt x="68" y="598"/>
                    <a:pt x="68" y="598"/>
                  </a:cubicBezTo>
                  <a:cubicBezTo>
                    <a:pt x="49" y="575"/>
                    <a:pt x="49" y="575"/>
                    <a:pt x="49" y="575"/>
                  </a:cubicBezTo>
                  <a:cubicBezTo>
                    <a:pt x="41" y="548"/>
                    <a:pt x="41" y="548"/>
                    <a:pt x="41" y="548"/>
                  </a:cubicBezTo>
                  <a:cubicBezTo>
                    <a:pt x="41" y="533"/>
                    <a:pt x="41" y="533"/>
                    <a:pt x="41" y="533"/>
                  </a:cubicBezTo>
                  <a:cubicBezTo>
                    <a:pt x="41" y="532"/>
                    <a:pt x="41" y="532"/>
                    <a:pt x="41" y="532"/>
                  </a:cubicBezTo>
                  <a:cubicBezTo>
                    <a:pt x="25" y="504"/>
                    <a:pt x="25" y="504"/>
                    <a:pt x="25" y="504"/>
                  </a:cubicBezTo>
                  <a:cubicBezTo>
                    <a:pt x="21" y="500"/>
                    <a:pt x="21" y="500"/>
                    <a:pt x="21" y="500"/>
                  </a:cubicBezTo>
                  <a:cubicBezTo>
                    <a:pt x="20" y="498"/>
                    <a:pt x="20" y="498"/>
                    <a:pt x="20" y="498"/>
                  </a:cubicBezTo>
                  <a:cubicBezTo>
                    <a:pt x="18" y="490"/>
                    <a:pt x="18" y="490"/>
                    <a:pt x="18" y="490"/>
                  </a:cubicBezTo>
                  <a:cubicBezTo>
                    <a:pt x="29" y="475"/>
                    <a:pt x="29" y="475"/>
                    <a:pt x="29" y="475"/>
                  </a:cubicBezTo>
                  <a:cubicBezTo>
                    <a:pt x="29" y="474"/>
                    <a:pt x="29" y="474"/>
                    <a:pt x="29" y="474"/>
                  </a:cubicBezTo>
                  <a:cubicBezTo>
                    <a:pt x="29" y="474"/>
                    <a:pt x="29" y="474"/>
                    <a:pt x="29" y="474"/>
                  </a:cubicBezTo>
                  <a:cubicBezTo>
                    <a:pt x="29" y="474"/>
                    <a:pt x="29" y="474"/>
                    <a:pt x="29" y="474"/>
                  </a:cubicBezTo>
                  <a:cubicBezTo>
                    <a:pt x="29" y="474"/>
                    <a:pt x="29" y="474"/>
                    <a:pt x="29" y="474"/>
                  </a:cubicBezTo>
                  <a:cubicBezTo>
                    <a:pt x="29" y="474"/>
                    <a:pt x="29" y="474"/>
                    <a:pt x="29" y="474"/>
                  </a:cubicBezTo>
                  <a:cubicBezTo>
                    <a:pt x="29" y="447"/>
                    <a:pt x="29" y="447"/>
                    <a:pt x="29" y="447"/>
                  </a:cubicBezTo>
                  <a:cubicBezTo>
                    <a:pt x="29" y="447"/>
                    <a:pt x="29" y="447"/>
                    <a:pt x="29" y="447"/>
                  </a:cubicBezTo>
                  <a:cubicBezTo>
                    <a:pt x="29" y="447"/>
                    <a:pt x="29" y="447"/>
                    <a:pt x="29" y="447"/>
                  </a:cubicBezTo>
                  <a:cubicBezTo>
                    <a:pt x="14" y="369"/>
                    <a:pt x="14" y="369"/>
                    <a:pt x="14" y="369"/>
                  </a:cubicBezTo>
                  <a:cubicBezTo>
                    <a:pt x="14" y="368"/>
                    <a:pt x="14" y="368"/>
                    <a:pt x="14" y="368"/>
                  </a:cubicBezTo>
                  <a:cubicBezTo>
                    <a:pt x="181" y="368"/>
                    <a:pt x="181" y="368"/>
                    <a:pt x="181" y="368"/>
                  </a:cubicBezTo>
                  <a:cubicBezTo>
                    <a:pt x="181" y="509"/>
                    <a:pt x="181" y="509"/>
                    <a:pt x="181" y="509"/>
                  </a:cubicBezTo>
                  <a:cubicBezTo>
                    <a:pt x="398" y="724"/>
                    <a:pt x="398" y="724"/>
                    <a:pt x="398" y="724"/>
                  </a:cubicBezTo>
                  <a:cubicBezTo>
                    <a:pt x="403" y="745"/>
                    <a:pt x="403" y="745"/>
                    <a:pt x="403" y="745"/>
                  </a:cubicBezTo>
                  <a:cubicBezTo>
                    <a:pt x="399" y="757"/>
                    <a:pt x="399" y="757"/>
                    <a:pt x="399" y="757"/>
                  </a:cubicBezTo>
                  <a:cubicBezTo>
                    <a:pt x="397" y="762"/>
                    <a:pt x="397" y="766"/>
                    <a:pt x="398" y="767"/>
                  </a:cubicBezTo>
                  <a:cubicBezTo>
                    <a:pt x="398" y="767"/>
                    <a:pt x="398" y="767"/>
                    <a:pt x="398" y="767"/>
                  </a:cubicBezTo>
                  <a:cubicBezTo>
                    <a:pt x="398" y="768"/>
                    <a:pt x="398" y="768"/>
                    <a:pt x="398" y="768"/>
                  </a:cubicBezTo>
                  <a:cubicBezTo>
                    <a:pt x="396" y="778"/>
                    <a:pt x="396" y="778"/>
                    <a:pt x="396" y="778"/>
                  </a:cubicBezTo>
                  <a:cubicBezTo>
                    <a:pt x="395" y="785"/>
                    <a:pt x="395" y="787"/>
                    <a:pt x="395" y="788"/>
                  </a:cubicBezTo>
                  <a:cubicBezTo>
                    <a:pt x="395" y="789"/>
                    <a:pt x="395" y="789"/>
                    <a:pt x="395" y="789"/>
                  </a:cubicBezTo>
                  <a:cubicBezTo>
                    <a:pt x="395" y="789"/>
                    <a:pt x="395" y="789"/>
                    <a:pt x="395" y="789"/>
                  </a:cubicBezTo>
                  <a:cubicBezTo>
                    <a:pt x="396" y="789"/>
                    <a:pt x="396" y="789"/>
                    <a:pt x="396" y="789"/>
                  </a:cubicBezTo>
                  <a:cubicBezTo>
                    <a:pt x="396" y="806"/>
                    <a:pt x="396" y="806"/>
                    <a:pt x="396" y="806"/>
                  </a:cubicBezTo>
                  <a:cubicBezTo>
                    <a:pt x="396" y="806"/>
                    <a:pt x="396" y="806"/>
                    <a:pt x="396" y="806"/>
                  </a:cubicBezTo>
                  <a:cubicBezTo>
                    <a:pt x="403" y="816"/>
                    <a:pt x="403" y="816"/>
                    <a:pt x="403" y="816"/>
                  </a:cubicBezTo>
                  <a:cubicBezTo>
                    <a:pt x="403" y="826"/>
                    <a:pt x="403" y="826"/>
                    <a:pt x="403" y="826"/>
                  </a:cubicBezTo>
                  <a:cubicBezTo>
                    <a:pt x="403" y="828"/>
                    <a:pt x="402" y="829"/>
                    <a:pt x="401" y="831"/>
                  </a:cubicBezTo>
                  <a:cubicBezTo>
                    <a:pt x="399" y="834"/>
                    <a:pt x="398" y="837"/>
                    <a:pt x="399" y="838"/>
                  </a:cubicBezTo>
                  <a:cubicBezTo>
                    <a:pt x="401" y="841"/>
                    <a:pt x="400" y="846"/>
                    <a:pt x="399" y="848"/>
                  </a:cubicBezTo>
                  <a:cubicBezTo>
                    <a:pt x="399" y="848"/>
                    <a:pt x="398" y="856"/>
                    <a:pt x="399" y="860"/>
                  </a:cubicBezTo>
                  <a:cubicBezTo>
                    <a:pt x="399" y="861"/>
                    <a:pt x="400" y="862"/>
                    <a:pt x="400" y="862"/>
                  </a:cubicBezTo>
                  <a:cubicBezTo>
                    <a:pt x="401" y="863"/>
                    <a:pt x="401" y="863"/>
                    <a:pt x="401" y="863"/>
                  </a:cubicBezTo>
                  <a:cubicBezTo>
                    <a:pt x="401" y="865"/>
                    <a:pt x="402" y="866"/>
                    <a:pt x="399" y="869"/>
                  </a:cubicBezTo>
                  <a:lnTo>
                    <a:pt x="396" y="874"/>
                  </a:lnTo>
                  <a:close/>
                  <a:moveTo>
                    <a:pt x="612" y="926"/>
                  </a:moveTo>
                  <a:cubicBezTo>
                    <a:pt x="537" y="926"/>
                    <a:pt x="537" y="926"/>
                    <a:pt x="537" y="926"/>
                  </a:cubicBezTo>
                  <a:cubicBezTo>
                    <a:pt x="498" y="912"/>
                    <a:pt x="498" y="912"/>
                    <a:pt x="498" y="912"/>
                  </a:cubicBezTo>
                  <a:cubicBezTo>
                    <a:pt x="398" y="875"/>
                    <a:pt x="398" y="875"/>
                    <a:pt x="398" y="875"/>
                  </a:cubicBezTo>
                  <a:cubicBezTo>
                    <a:pt x="401" y="870"/>
                    <a:pt x="401" y="870"/>
                    <a:pt x="401" y="870"/>
                  </a:cubicBezTo>
                  <a:cubicBezTo>
                    <a:pt x="404" y="867"/>
                    <a:pt x="403" y="865"/>
                    <a:pt x="403" y="863"/>
                  </a:cubicBezTo>
                  <a:cubicBezTo>
                    <a:pt x="402" y="862"/>
                    <a:pt x="402" y="862"/>
                    <a:pt x="402" y="862"/>
                  </a:cubicBezTo>
                  <a:cubicBezTo>
                    <a:pt x="402" y="861"/>
                    <a:pt x="402" y="861"/>
                    <a:pt x="402" y="861"/>
                  </a:cubicBezTo>
                  <a:cubicBezTo>
                    <a:pt x="402" y="861"/>
                    <a:pt x="401" y="860"/>
                    <a:pt x="401" y="860"/>
                  </a:cubicBezTo>
                  <a:cubicBezTo>
                    <a:pt x="400" y="856"/>
                    <a:pt x="401" y="848"/>
                    <a:pt x="401" y="848"/>
                  </a:cubicBezTo>
                  <a:cubicBezTo>
                    <a:pt x="401" y="847"/>
                    <a:pt x="403" y="841"/>
                    <a:pt x="401" y="837"/>
                  </a:cubicBezTo>
                  <a:cubicBezTo>
                    <a:pt x="401" y="837"/>
                    <a:pt x="401" y="836"/>
                    <a:pt x="403" y="832"/>
                  </a:cubicBezTo>
                  <a:cubicBezTo>
                    <a:pt x="404" y="830"/>
                    <a:pt x="405" y="828"/>
                    <a:pt x="405" y="826"/>
                  </a:cubicBezTo>
                  <a:cubicBezTo>
                    <a:pt x="405" y="816"/>
                    <a:pt x="405" y="816"/>
                    <a:pt x="405" y="816"/>
                  </a:cubicBezTo>
                  <a:cubicBezTo>
                    <a:pt x="405" y="816"/>
                    <a:pt x="405" y="816"/>
                    <a:pt x="405" y="816"/>
                  </a:cubicBezTo>
                  <a:cubicBezTo>
                    <a:pt x="404" y="814"/>
                    <a:pt x="404" y="814"/>
                    <a:pt x="404" y="814"/>
                  </a:cubicBezTo>
                  <a:cubicBezTo>
                    <a:pt x="398" y="806"/>
                    <a:pt x="398" y="806"/>
                    <a:pt x="398" y="806"/>
                  </a:cubicBezTo>
                  <a:cubicBezTo>
                    <a:pt x="398" y="789"/>
                    <a:pt x="398" y="789"/>
                    <a:pt x="398" y="789"/>
                  </a:cubicBezTo>
                  <a:cubicBezTo>
                    <a:pt x="398" y="787"/>
                    <a:pt x="398" y="787"/>
                    <a:pt x="398" y="787"/>
                  </a:cubicBezTo>
                  <a:cubicBezTo>
                    <a:pt x="398" y="787"/>
                    <a:pt x="398" y="787"/>
                    <a:pt x="398" y="787"/>
                  </a:cubicBezTo>
                  <a:cubicBezTo>
                    <a:pt x="397" y="787"/>
                    <a:pt x="397" y="787"/>
                    <a:pt x="397" y="787"/>
                  </a:cubicBezTo>
                  <a:cubicBezTo>
                    <a:pt x="397" y="786"/>
                    <a:pt x="397" y="784"/>
                    <a:pt x="398" y="778"/>
                  </a:cubicBezTo>
                  <a:cubicBezTo>
                    <a:pt x="400" y="768"/>
                    <a:pt x="400" y="768"/>
                    <a:pt x="400" y="768"/>
                  </a:cubicBezTo>
                  <a:cubicBezTo>
                    <a:pt x="400" y="768"/>
                    <a:pt x="400" y="768"/>
                    <a:pt x="400" y="768"/>
                  </a:cubicBezTo>
                  <a:cubicBezTo>
                    <a:pt x="400" y="766"/>
                    <a:pt x="400" y="766"/>
                    <a:pt x="400" y="766"/>
                  </a:cubicBezTo>
                  <a:cubicBezTo>
                    <a:pt x="399" y="765"/>
                    <a:pt x="399" y="765"/>
                    <a:pt x="399" y="765"/>
                  </a:cubicBezTo>
                  <a:cubicBezTo>
                    <a:pt x="399" y="765"/>
                    <a:pt x="399" y="764"/>
                    <a:pt x="401" y="757"/>
                  </a:cubicBezTo>
                  <a:cubicBezTo>
                    <a:pt x="405" y="745"/>
                    <a:pt x="405" y="745"/>
                    <a:pt x="405" y="745"/>
                  </a:cubicBezTo>
                  <a:cubicBezTo>
                    <a:pt x="400" y="724"/>
                    <a:pt x="400" y="724"/>
                    <a:pt x="400" y="724"/>
                  </a:cubicBezTo>
                  <a:cubicBezTo>
                    <a:pt x="400" y="694"/>
                    <a:pt x="400" y="694"/>
                    <a:pt x="400" y="694"/>
                  </a:cubicBezTo>
                  <a:cubicBezTo>
                    <a:pt x="402" y="693"/>
                    <a:pt x="403" y="692"/>
                    <a:pt x="403" y="690"/>
                  </a:cubicBezTo>
                  <a:cubicBezTo>
                    <a:pt x="404" y="688"/>
                    <a:pt x="404" y="686"/>
                    <a:pt x="400" y="683"/>
                  </a:cubicBezTo>
                  <a:cubicBezTo>
                    <a:pt x="393" y="677"/>
                    <a:pt x="393" y="677"/>
                    <a:pt x="393" y="677"/>
                  </a:cubicBezTo>
                  <a:cubicBezTo>
                    <a:pt x="397" y="657"/>
                    <a:pt x="397" y="657"/>
                    <a:pt x="397" y="657"/>
                  </a:cubicBezTo>
                  <a:cubicBezTo>
                    <a:pt x="416" y="669"/>
                    <a:pt x="416" y="669"/>
                    <a:pt x="416" y="669"/>
                  </a:cubicBezTo>
                  <a:cubicBezTo>
                    <a:pt x="416" y="669"/>
                    <a:pt x="416" y="669"/>
                    <a:pt x="416" y="669"/>
                  </a:cubicBezTo>
                  <a:cubicBezTo>
                    <a:pt x="417" y="670"/>
                    <a:pt x="417" y="670"/>
                    <a:pt x="417" y="670"/>
                  </a:cubicBezTo>
                  <a:cubicBezTo>
                    <a:pt x="417" y="670"/>
                    <a:pt x="417" y="670"/>
                    <a:pt x="417" y="670"/>
                  </a:cubicBezTo>
                  <a:cubicBezTo>
                    <a:pt x="417" y="612"/>
                    <a:pt x="417" y="612"/>
                    <a:pt x="417" y="612"/>
                  </a:cubicBezTo>
                  <a:cubicBezTo>
                    <a:pt x="612" y="612"/>
                    <a:pt x="612" y="612"/>
                    <a:pt x="612" y="612"/>
                  </a:cubicBezTo>
                  <a:lnTo>
                    <a:pt x="612" y="926"/>
                  </a:lnTo>
                  <a:close/>
                  <a:moveTo>
                    <a:pt x="612" y="610"/>
                  </a:moveTo>
                  <a:cubicBezTo>
                    <a:pt x="417" y="610"/>
                    <a:pt x="417" y="610"/>
                    <a:pt x="417" y="610"/>
                  </a:cubicBezTo>
                  <a:cubicBezTo>
                    <a:pt x="417" y="368"/>
                    <a:pt x="417" y="368"/>
                    <a:pt x="417" y="368"/>
                  </a:cubicBezTo>
                  <a:cubicBezTo>
                    <a:pt x="526" y="368"/>
                    <a:pt x="526" y="368"/>
                    <a:pt x="526" y="368"/>
                  </a:cubicBezTo>
                  <a:cubicBezTo>
                    <a:pt x="526" y="425"/>
                    <a:pt x="526" y="425"/>
                    <a:pt x="526" y="425"/>
                  </a:cubicBezTo>
                  <a:cubicBezTo>
                    <a:pt x="612" y="425"/>
                    <a:pt x="612" y="425"/>
                    <a:pt x="612" y="425"/>
                  </a:cubicBezTo>
                  <a:lnTo>
                    <a:pt x="612" y="610"/>
                  </a:lnTo>
                  <a:close/>
                  <a:moveTo>
                    <a:pt x="612" y="423"/>
                  </a:moveTo>
                  <a:cubicBezTo>
                    <a:pt x="528" y="423"/>
                    <a:pt x="528" y="423"/>
                    <a:pt x="528" y="423"/>
                  </a:cubicBezTo>
                  <a:cubicBezTo>
                    <a:pt x="528" y="368"/>
                    <a:pt x="528" y="368"/>
                    <a:pt x="528" y="368"/>
                  </a:cubicBezTo>
                  <a:cubicBezTo>
                    <a:pt x="528" y="366"/>
                    <a:pt x="528" y="366"/>
                    <a:pt x="528" y="366"/>
                  </a:cubicBezTo>
                  <a:cubicBezTo>
                    <a:pt x="528" y="246"/>
                    <a:pt x="528" y="246"/>
                    <a:pt x="528" y="246"/>
                  </a:cubicBezTo>
                  <a:cubicBezTo>
                    <a:pt x="528" y="244"/>
                    <a:pt x="528" y="244"/>
                    <a:pt x="528" y="244"/>
                  </a:cubicBezTo>
                  <a:cubicBezTo>
                    <a:pt x="528" y="234"/>
                    <a:pt x="528" y="234"/>
                    <a:pt x="528" y="234"/>
                  </a:cubicBezTo>
                  <a:cubicBezTo>
                    <a:pt x="798" y="234"/>
                    <a:pt x="798" y="234"/>
                    <a:pt x="798" y="234"/>
                  </a:cubicBezTo>
                  <a:cubicBezTo>
                    <a:pt x="798" y="318"/>
                    <a:pt x="798" y="318"/>
                    <a:pt x="798" y="318"/>
                  </a:cubicBezTo>
                  <a:cubicBezTo>
                    <a:pt x="798" y="320"/>
                    <a:pt x="798" y="320"/>
                    <a:pt x="798" y="320"/>
                  </a:cubicBezTo>
                  <a:cubicBezTo>
                    <a:pt x="798" y="423"/>
                    <a:pt x="798" y="423"/>
                    <a:pt x="798" y="423"/>
                  </a:cubicBezTo>
                  <a:cubicBezTo>
                    <a:pt x="614" y="423"/>
                    <a:pt x="614" y="423"/>
                    <a:pt x="614" y="423"/>
                  </a:cubicBezTo>
                  <a:lnTo>
                    <a:pt x="612" y="423"/>
                  </a:lnTo>
                  <a:close/>
                  <a:moveTo>
                    <a:pt x="704" y="906"/>
                  </a:moveTo>
                  <a:cubicBezTo>
                    <a:pt x="700" y="906"/>
                    <a:pt x="700" y="906"/>
                    <a:pt x="700" y="906"/>
                  </a:cubicBezTo>
                  <a:cubicBezTo>
                    <a:pt x="637" y="906"/>
                    <a:pt x="637" y="906"/>
                    <a:pt x="637" y="906"/>
                  </a:cubicBezTo>
                  <a:cubicBezTo>
                    <a:pt x="636" y="906"/>
                    <a:pt x="636" y="906"/>
                    <a:pt x="636" y="906"/>
                  </a:cubicBezTo>
                  <a:cubicBezTo>
                    <a:pt x="636" y="926"/>
                    <a:pt x="636" y="926"/>
                    <a:pt x="636" y="926"/>
                  </a:cubicBezTo>
                  <a:cubicBezTo>
                    <a:pt x="614" y="926"/>
                    <a:pt x="614" y="926"/>
                    <a:pt x="614" y="926"/>
                  </a:cubicBezTo>
                  <a:cubicBezTo>
                    <a:pt x="614" y="612"/>
                    <a:pt x="614" y="612"/>
                    <a:pt x="614" y="612"/>
                  </a:cubicBezTo>
                  <a:cubicBezTo>
                    <a:pt x="840" y="612"/>
                    <a:pt x="840" y="612"/>
                    <a:pt x="840" y="612"/>
                  </a:cubicBezTo>
                  <a:cubicBezTo>
                    <a:pt x="840" y="650"/>
                    <a:pt x="840" y="650"/>
                    <a:pt x="840" y="650"/>
                  </a:cubicBezTo>
                  <a:cubicBezTo>
                    <a:pt x="840" y="652"/>
                    <a:pt x="840" y="652"/>
                    <a:pt x="840" y="652"/>
                  </a:cubicBezTo>
                  <a:cubicBezTo>
                    <a:pt x="840" y="906"/>
                    <a:pt x="840" y="906"/>
                    <a:pt x="840" y="906"/>
                  </a:cubicBezTo>
                  <a:cubicBezTo>
                    <a:pt x="706" y="906"/>
                    <a:pt x="706" y="906"/>
                    <a:pt x="706" y="906"/>
                  </a:cubicBezTo>
                  <a:lnTo>
                    <a:pt x="704" y="906"/>
                  </a:lnTo>
                  <a:close/>
                  <a:moveTo>
                    <a:pt x="1113" y="1058"/>
                  </a:moveTo>
                  <a:cubicBezTo>
                    <a:pt x="1113" y="1058"/>
                    <a:pt x="1113" y="1058"/>
                    <a:pt x="1113" y="1058"/>
                  </a:cubicBezTo>
                  <a:cubicBezTo>
                    <a:pt x="1114" y="1057"/>
                    <a:pt x="1114" y="1057"/>
                    <a:pt x="1114" y="1057"/>
                  </a:cubicBezTo>
                  <a:cubicBezTo>
                    <a:pt x="1118" y="1055"/>
                    <a:pt x="1118" y="1055"/>
                    <a:pt x="1118" y="1055"/>
                  </a:cubicBezTo>
                  <a:lnTo>
                    <a:pt x="1113" y="1058"/>
                  </a:lnTo>
                  <a:close/>
                  <a:moveTo>
                    <a:pt x="1186" y="991"/>
                  </a:moveTo>
                  <a:cubicBezTo>
                    <a:pt x="1186" y="991"/>
                    <a:pt x="1186" y="991"/>
                    <a:pt x="1186" y="991"/>
                  </a:cubicBezTo>
                  <a:cubicBezTo>
                    <a:pt x="1186" y="999"/>
                    <a:pt x="1186" y="999"/>
                    <a:pt x="1186" y="999"/>
                  </a:cubicBezTo>
                  <a:cubicBezTo>
                    <a:pt x="1183" y="1000"/>
                    <a:pt x="1183" y="1000"/>
                    <a:pt x="1183" y="1000"/>
                  </a:cubicBezTo>
                  <a:cubicBezTo>
                    <a:pt x="1169" y="1009"/>
                    <a:pt x="1169" y="1009"/>
                    <a:pt x="1169" y="1009"/>
                  </a:cubicBezTo>
                  <a:cubicBezTo>
                    <a:pt x="1169" y="1005"/>
                    <a:pt x="1169" y="1005"/>
                    <a:pt x="1169" y="1005"/>
                  </a:cubicBezTo>
                  <a:cubicBezTo>
                    <a:pt x="1169" y="1004"/>
                    <a:pt x="1169" y="1004"/>
                    <a:pt x="1169" y="1004"/>
                  </a:cubicBezTo>
                  <a:cubicBezTo>
                    <a:pt x="1169" y="1004"/>
                    <a:pt x="1169" y="1004"/>
                    <a:pt x="1169" y="1004"/>
                  </a:cubicBezTo>
                  <a:cubicBezTo>
                    <a:pt x="1161" y="1004"/>
                    <a:pt x="1161" y="1004"/>
                    <a:pt x="1161" y="1004"/>
                  </a:cubicBezTo>
                  <a:cubicBezTo>
                    <a:pt x="1161" y="997"/>
                    <a:pt x="1161" y="997"/>
                    <a:pt x="1161" y="997"/>
                  </a:cubicBezTo>
                  <a:cubicBezTo>
                    <a:pt x="1161" y="996"/>
                    <a:pt x="1161" y="996"/>
                    <a:pt x="1161" y="996"/>
                  </a:cubicBezTo>
                  <a:cubicBezTo>
                    <a:pt x="1161" y="996"/>
                    <a:pt x="1161" y="996"/>
                    <a:pt x="1161" y="996"/>
                  </a:cubicBezTo>
                  <a:cubicBezTo>
                    <a:pt x="1156" y="996"/>
                    <a:pt x="1156" y="996"/>
                    <a:pt x="1156" y="996"/>
                  </a:cubicBezTo>
                  <a:cubicBezTo>
                    <a:pt x="1156" y="996"/>
                    <a:pt x="1156" y="996"/>
                    <a:pt x="1156" y="996"/>
                  </a:cubicBezTo>
                  <a:cubicBezTo>
                    <a:pt x="1155" y="996"/>
                    <a:pt x="1155" y="996"/>
                    <a:pt x="1155" y="996"/>
                  </a:cubicBezTo>
                  <a:cubicBezTo>
                    <a:pt x="1155" y="1024"/>
                    <a:pt x="1155" y="1024"/>
                    <a:pt x="1155" y="1024"/>
                  </a:cubicBezTo>
                  <a:cubicBezTo>
                    <a:pt x="1148" y="1035"/>
                    <a:pt x="1148" y="1035"/>
                    <a:pt x="1148" y="1035"/>
                  </a:cubicBezTo>
                  <a:cubicBezTo>
                    <a:pt x="1148" y="1035"/>
                    <a:pt x="1148" y="1035"/>
                    <a:pt x="1148" y="1035"/>
                  </a:cubicBezTo>
                  <a:cubicBezTo>
                    <a:pt x="1148" y="1035"/>
                    <a:pt x="1148" y="1035"/>
                    <a:pt x="1148" y="1035"/>
                  </a:cubicBezTo>
                  <a:cubicBezTo>
                    <a:pt x="1129" y="1047"/>
                    <a:pt x="1129" y="1047"/>
                    <a:pt x="1129" y="1047"/>
                  </a:cubicBezTo>
                  <a:cubicBezTo>
                    <a:pt x="1129" y="1047"/>
                    <a:pt x="1129" y="1047"/>
                    <a:pt x="1129" y="1047"/>
                  </a:cubicBezTo>
                  <a:cubicBezTo>
                    <a:pt x="1129" y="1047"/>
                    <a:pt x="1129" y="1047"/>
                    <a:pt x="1129" y="1047"/>
                  </a:cubicBezTo>
                  <a:cubicBezTo>
                    <a:pt x="1118" y="1051"/>
                    <a:pt x="1118" y="1051"/>
                    <a:pt x="1118" y="1051"/>
                  </a:cubicBezTo>
                  <a:cubicBezTo>
                    <a:pt x="1114" y="1043"/>
                    <a:pt x="1114" y="1043"/>
                    <a:pt x="1114" y="1043"/>
                  </a:cubicBezTo>
                  <a:cubicBezTo>
                    <a:pt x="1114" y="1043"/>
                    <a:pt x="1114" y="1043"/>
                    <a:pt x="1114" y="1043"/>
                  </a:cubicBezTo>
                  <a:cubicBezTo>
                    <a:pt x="1112" y="1044"/>
                    <a:pt x="1112" y="1044"/>
                    <a:pt x="1112" y="1044"/>
                  </a:cubicBezTo>
                  <a:cubicBezTo>
                    <a:pt x="1112" y="1047"/>
                    <a:pt x="1112" y="1047"/>
                    <a:pt x="1112" y="1047"/>
                  </a:cubicBezTo>
                  <a:cubicBezTo>
                    <a:pt x="1105" y="1047"/>
                    <a:pt x="1105" y="1047"/>
                    <a:pt x="1105" y="1047"/>
                  </a:cubicBezTo>
                  <a:cubicBezTo>
                    <a:pt x="1105" y="1047"/>
                    <a:pt x="1105" y="1047"/>
                    <a:pt x="1105" y="1047"/>
                  </a:cubicBezTo>
                  <a:cubicBezTo>
                    <a:pt x="1104" y="1047"/>
                    <a:pt x="1104" y="1047"/>
                    <a:pt x="1104" y="1047"/>
                  </a:cubicBezTo>
                  <a:cubicBezTo>
                    <a:pt x="1104" y="1049"/>
                    <a:pt x="1104" y="1049"/>
                    <a:pt x="1104" y="1049"/>
                  </a:cubicBezTo>
                  <a:cubicBezTo>
                    <a:pt x="1103" y="1047"/>
                    <a:pt x="1103" y="1047"/>
                    <a:pt x="1103" y="1047"/>
                  </a:cubicBezTo>
                  <a:cubicBezTo>
                    <a:pt x="1102" y="1047"/>
                    <a:pt x="1102" y="1047"/>
                    <a:pt x="1102" y="1047"/>
                  </a:cubicBezTo>
                  <a:cubicBezTo>
                    <a:pt x="1098" y="1047"/>
                    <a:pt x="1098" y="1047"/>
                    <a:pt x="1098" y="1047"/>
                  </a:cubicBezTo>
                  <a:cubicBezTo>
                    <a:pt x="1097" y="1047"/>
                    <a:pt x="1097" y="1047"/>
                    <a:pt x="1097" y="1047"/>
                  </a:cubicBezTo>
                  <a:cubicBezTo>
                    <a:pt x="1096" y="1047"/>
                    <a:pt x="1096" y="1047"/>
                    <a:pt x="1096" y="1047"/>
                  </a:cubicBezTo>
                  <a:cubicBezTo>
                    <a:pt x="1096" y="1052"/>
                    <a:pt x="1096" y="1052"/>
                    <a:pt x="1096" y="1052"/>
                  </a:cubicBezTo>
                  <a:cubicBezTo>
                    <a:pt x="1100" y="1055"/>
                    <a:pt x="1100" y="1055"/>
                    <a:pt x="1100" y="1055"/>
                  </a:cubicBezTo>
                  <a:cubicBezTo>
                    <a:pt x="1100" y="1058"/>
                    <a:pt x="1100" y="1058"/>
                    <a:pt x="1100" y="1058"/>
                  </a:cubicBezTo>
                  <a:cubicBezTo>
                    <a:pt x="1097" y="1062"/>
                    <a:pt x="1097" y="1062"/>
                    <a:pt x="1097" y="1062"/>
                  </a:cubicBezTo>
                  <a:cubicBezTo>
                    <a:pt x="1090" y="1062"/>
                    <a:pt x="1090" y="1062"/>
                    <a:pt x="1090" y="1062"/>
                  </a:cubicBezTo>
                  <a:cubicBezTo>
                    <a:pt x="1089" y="1062"/>
                    <a:pt x="1089" y="1062"/>
                    <a:pt x="1089" y="1062"/>
                  </a:cubicBezTo>
                  <a:cubicBezTo>
                    <a:pt x="1089" y="1066"/>
                    <a:pt x="1089" y="1066"/>
                    <a:pt x="1089" y="1066"/>
                  </a:cubicBezTo>
                  <a:cubicBezTo>
                    <a:pt x="1074" y="1074"/>
                    <a:pt x="1074" y="1074"/>
                    <a:pt x="1074" y="1074"/>
                  </a:cubicBezTo>
                  <a:cubicBezTo>
                    <a:pt x="1073" y="1074"/>
                    <a:pt x="1073" y="1074"/>
                    <a:pt x="1073" y="1074"/>
                  </a:cubicBezTo>
                  <a:cubicBezTo>
                    <a:pt x="1073" y="1081"/>
                    <a:pt x="1073" y="1081"/>
                    <a:pt x="1073" y="1081"/>
                  </a:cubicBezTo>
                  <a:cubicBezTo>
                    <a:pt x="1073" y="1081"/>
                    <a:pt x="1073" y="1081"/>
                    <a:pt x="1073" y="1081"/>
                  </a:cubicBezTo>
                  <a:cubicBezTo>
                    <a:pt x="1073" y="1081"/>
                    <a:pt x="1073" y="1081"/>
                    <a:pt x="1073" y="1081"/>
                  </a:cubicBezTo>
                  <a:cubicBezTo>
                    <a:pt x="1077" y="1077"/>
                    <a:pt x="1077" y="1077"/>
                    <a:pt x="1077" y="1077"/>
                  </a:cubicBezTo>
                  <a:cubicBezTo>
                    <a:pt x="1077" y="1079"/>
                    <a:pt x="1077" y="1079"/>
                    <a:pt x="1077" y="1079"/>
                  </a:cubicBezTo>
                  <a:cubicBezTo>
                    <a:pt x="1074" y="1086"/>
                    <a:pt x="1074" y="1086"/>
                    <a:pt x="1074" y="1086"/>
                  </a:cubicBezTo>
                  <a:cubicBezTo>
                    <a:pt x="1065" y="1086"/>
                    <a:pt x="1065" y="1086"/>
                    <a:pt x="1065" y="1086"/>
                  </a:cubicBezTo>
                  <a:cubicBezTo>
                    <a:pt x="1065" y="1086"/>
                    <a:pt x="1065" y="1086"/>
                    <a:pt x="1065" y="1086"/>
                  </a:cubicBezTo>
                  <a:cubicBezTo>
                    <a:pt x="1069" y="1095"/>
                    <a:pt x="1069" y="1095"/>
                    <a:pt x="1069" y="1095"/>
                  </a:cubicBezTo>
                  <a:cubicBezTo>
                    <a:pt x="1065" y="1109"/>
                    <a:pt x="1065" y="1109"/>
                    <a:pt x="1065" y="1109"/>
                  </a:cubicBezTo>
                  <a:cubicBezTo>
                    <a:pt x="1059" y="1109"/>
                    <a:pt x="1059" y="1109"/>
                    <a:pt x="1059" y="1109"/>
                  </a:cubicBezTo>
                  <a:cubicBezTo>
                    <a:pt x="1058" y="1109"/>
                    <a:pt x="1058" y="1109"/>
                    <a:pt x="1058" y="1109"/>
                  </a:cubicBezTo>
                  <a:cubicBezTo>
                    <a:pt x="1057" y="1109"/>
                    <a:pt x="1057" y="1109"/>
                    <a:pt x="1057" y="1109"/>
                  </a:cubicBezTo>
                  <a:cubicBezTo>
                    <a:pt x="1057" y="1114"/>
                    <a:pt x="1057" y="1114"/>
                    <a:pt x="1057" y="1114"/>
                  </a:cubicBezTo>
                  <a:cubicBezTo>
                    <a:pt x="1057" y="1115"/>
                    <a:pt x="1057" y="1115"/>
                    <a:pt x="1057" y="1115"/>
                  </a:cubicBezTo>
                  <a:cubicBezTo>
                    <a:pt x="1058" y="1115"/>
                    <a:pt x="1058" y="1115"/>
                    <a:pt x="1058" y="1115"/>
                  </a:cubicBezTo>
                  <a:cubicBezTo>
                    <a:pt x="1061" y="1115"/>
                    <a:pt x="1061" y="1115"/>
                    <a:pt x="1061" y="1115"/>
                  </a:cubicBezTo>
                  <a:cubicBezTo>
                    <a:pt x="1061" y="1121"/>
                    <a:pt x="1061" y="1121"/>
                    <a:pt x="1061" y="1121"/>
                  </a:cubicBezTo>
                  <a:cubicBezTo>
                    <a:pt x="1057" y="1126"/>
                    <a:pt x="1057" y="1126"/>
                    <a:pt x="1057" y="1126"/>
                  </a:cubicBezTo>
                  <a:cubicBezTo>
                    <a:pt x="1063" y="1143"/>
                    <a:pt x="1063" y="1143"/>
                    <a:pt x="1063" y="1143"/>
                  </a:cubicBezTo>
                  <a:cubicBezTo>
                    <a:pt x="1065" y="1150"/>
                    <a:pt x="1065" y="1150"/>
                    <a:pt x="1065" y="1150"/>
                  </a:cubicBezTo>
                  <a:cubicBezTo>
                    <a:pt x="1065" y="1152"/>
                    <a:pt x="1065" y="1152"/>
                    <a:pt x="1065" y="1152"/>
                  </a:cubicBezTo>
                  <a:cubicBezTo>
                    <a:pt x="1065" y="1153"/>
                    <a:pt x="1065" y="1153"/>
                    <a:pt x="1065" y="1153"/>
                  </a:cubicBezTo>
                  <a:cubicBezTo>
                    <a:pt x="1069" y="1165"/>
                    <a:pt x="1069" y="1165"/>
                    <a:pt x="1069" y="1165"/>
                  </a:cubicBezTo>
                  <a:cubicBezTo>
                    <a:pt x="1072" y="1168"/>
                    <a:pt x="1072" y="1168"/>
                    <a:pt x="1072" y="1168"/>
                  </a:cubicBezTo>
                  <a:cubicBezTo>
                    <a:pt x="1063" y="1168"/>
                    <a:pt x="1063" y="1168"/>
                    <a:pt x="1063" y="1168"/>
                  </a:cubicBezTo>
                  <a:cubicBezTo>
                    <a:pt x="1048" y="1160"/>
                    <a:pt x="1048" y="1160"/>
                    <a:pt x="1048" y="1160"/>
                  </a:cubicBezTo>
                  <a:cubicBezTo>
                    <a:pt x="1028" y="1160"/>
                    <a:pt x="1028" y="1160"/>
                    <a:pt x="1028" y="1160"/>
                  </a:cubicBezTo>
                  <a:cubicBezTo>
                    <a:pt x="1021" y="1152"/>
                    <a:pt x="1021" y="1152"/>
                    <a:pt x="1021" y="1152"/>
                  </a:cubicBezTo>
                  <a:cubicBezTo>
                    <a:pt x="1021" y="1152"/>
                    <a:pt x="1021" y="1152"/>
                    <a:pt x="1021" y="1152"/>
                  </a:cubicBezTo>
                  <a:cubicBezTo>
                    <a:pt x="1019" y="1152"/>
                    <a:pt x="1019" y="1152"/>
                    <a:pt x="1019" y="1152"/>
                  </a:cubicBezTo>
                  <a:cubicBezTo>
                    <a:pt x="1009" y="1152"/>
                    <a:pt x="1009" y="1152"/>
                    <a:pt x="1009" y="1152"/>
                  </a:cubicBezTo>
                  <a:cubicBezTo>
                    <a:pt x="997" y="1144"/>
                    <a:pt x="997" y="1144"/>
                    <a:pt x="997" y="1144"/>
                  </a:cubicBezTo>
                  <a:cubicBezTo>
                    <a:pt x="985" y="1126"/>
                    <a:pt x="985" y="1126"/>
                    <a:pt x="985" y="1126"/>
                  </a:cubicBezTo>
                  <a:cubicBezTo>
                    <a:pt x="985" y="1126"/>
                    <a:pt x="985" y="1126"/>
                    <a:pt x="985" y="1126"/>
                  </a:cubicBezTo>
                  <a:cubicBezTo>
                    <a:pt x="974" y="1095"/>
                    <a:pt x="974" y="1095"/>
                    <a:pt x="974" y="1095"/>
                  </a:cubicBezTo>
                  <a:cubicBezTo>
                    <a:pt x="962" y="1086"/>
                    <a:pt x="962" y="1086"/>
                    <a:pt x="962" y="1086"/>
                  </a:cubicBezTo>
                  <a:cubicBezTo>
                    <a:pt x="958" y="1071"/>
                    <a:pt x="958" y="1071"/>
                    <a:pt x="958" y="1071"/>
                  </a:cubicBezTo>
                  <a:cubicBezTo>
                    <a:pt x="958" y="1071"/>
                    <a:pt x="958" y="1071"/>
                    <a:pt x="958" y="1071"/>
                  </a:cubicBezTo>
                  <a:cubicBezTo>
                    <a:pt x="946" y="1058"/>
                    <a:pt x="946" y="1058"/>
                    <a:pt x="946" y="1058"/>
                  </a:cubicBezTo>
                  <a:cubicBezTo>
                    <a:pt x="931" y="1027"/>
                    <a:pt x="931" y="1027"/>
                    <a:pt x="931" y="1027"/>
                  </a:cubicBezTo>
                  <a:cubicBezTo>
                    <a:pt x="918" y="1013"/>
                    <a:pt x="918" y="1013"/>
                    <a:pt x="918" y="1013"/>
                  </a:cubicBezTo>
                  <a:cubicBezTo>
                    <a:pt x="904" y="996"/>
                    <a:pt x="904" y="996"/>
                    <a:pt x="904" y="996"/>
                  </a:cubicBezTo>
                  <a:cubicBezTo>
                    <a:pt x="904" y="996"/>
                    <a:pt x="904" y="996"/>
                    <a:pt x="904" y="996"/>
                  </a:cubicBezTo>
                  <a:cubicBezTo>
                    <a:pt x="903" y="996"/>
                    <a:pt x="903" y="996"/>
                    <a:pt x="903" y="996"/>
                  </a:cubicBezTo>
                  <a:cubicBezTo>
                    <a:pt x="856" y="996"/>
                    <a:pt x="856" y="996"/>
                    <a:pt x="856" y="996"/>
                  </a:cubicBezTo>
                  <a:cubicBezTo>
                    <a:pt x="855" y="996"/>
                    <a:pt x="855" y="996"/>
                    <a:pt x="855" y="996"/>
                  </a:cubicBezTo>
                  <a:cubicBezTo>
                    <a:pt x="836" y="1031"/>
                    <a:pt x="836" y="1031"/>
                    <a:pt x="836" y="1031"/>
                  </a:cubicBezTo>
                  <a:cubicBezTo>
                    <a:pt x="818" y="1031"/>
                    <a:pt x="818" y="1031"/>
                    <a:pt x="818" y="1031"/>
                  </a:cubicBezTo>
                  <a:cubicBezTo>
                    <a:pt x="779" y="992"/>
                    <a:pt x="779" y="992"/>
                    <a:pt x="779" y="992"/>
                  </a:cubicBezTo>
                  <a:cubicBezTo>
                    <a:pt x="767" y="958"/>
                    <a:pt x="767" y="958"/>
                    <a:pt x="767" y="958"/>
                  </a:cubicBezTo>
                  <a:cubicBezTo>
                    <a:pt x="736" y="934"/>
                    <a:pt x="736" y="934"/>
                    <a:pt x="736" y="934"/>
                  </a:cubicBezTo>
                  <a:cubicBezTo>
                    <a:pt x="728" y="922"/>
                    <a:pt x="728" y="922"/>
                    <a:pt x="728" y="922"/>
                  </a:cubicBezTo>
                  <a:cubicBezTo>
                    <a:pt x="720" y="918"/>
                    <a:pt x="720" y="918"/>
                    <a:pt x="720" y="918"/>
                  </a:cubicBezTo>
                  <a:cubicBezTo>
                    <a:pt x="716" y="910"/>
                    <a:pt x="716" y="910"/>
                    <a:pt x="716" y="910"/>
                  </a:cubicBezTo>
                  <a:cubicBezTo>
                    <a:pt x="709" y="908"/>
                    <a:pt x="709" y="908"/>
                    <a:pt x="709" y="908"/>
                  </a:cubicBezTo>
                  <a:cubicBezTo>
                    <a:pt x="841" y="908"/>
                    <a:pt x="841" y="908"/>
                    <a:pt x="841" y="908"/>
                  </a:cubicBezTo>
                  <a:cubicBezTo>
                    <a:pt x="842" y="908"/>
                    <a:pt x="842" y="908"/>
                    <a:pt x="842" y="908"/>
                  </a:cubicBezTo>
                  <a:cubicBezTo>
                    <a:pt x="842" y="908"/>
                    <a:pt x="842" y="908"/>
                    <a:pt x="842" y="908"/>
                  </a:cubicBezTo>
                  <a:cubicBezTo>
                    <a:pt x="842" y="652"/>
                    <a:pt x="842" y="652"/>
                    <a:pt x="842" y="652"/>
                  </a:cubicBezTo>
                  <a:cubicBezTo>
                    <a:pt x="957" y="652"/>
                    <a:pt x="957" y="652"/>
                    <a:pt x="957" y="652"/>
                  </a:cubicBezTo>
                  <a:cubicBezTo>
                    <a:pt x="957" y="740"/>
                    <a:pt x="957" y="740"/>
                    <a:pt x="957" y="740"/>
                  </a:cubicBezTo>
                  <a:cubicBezTo>
                    <a:pt x="957" y="740"/>
                    <a:pt x="957" y="740"/>
                    <a:pt x="957" y="740"/>
                  </a:cubicBezTo>
                  <a:cubicBezTo>
                    <a:pt x="961" y="748"/>
                    <a:pt x="961" y="748"/>
                    <a:pt x="961" y="748"/>
                  </a:cubicBezTo>
                  <a:cubicBezTo>
                    <a:pt x="961" y="748"/>
                    <a:pt x="961" y="748"/>
                    <a:pt x="961" y="748"/>
                  </a:cubicBezTo>
                  <a:cubicBezTo>
                    <a:pt x="962" y="749"/>
                    <a:pt x="962" y="749"/>
                    <a:pt x="962" y="749"/>
                  </a:cubicBezTo>
                  <a:cubicBezTo>
                    <a:pt x="962" y="749"/>
                    <a:pt x="962" y="749"/>
                    <a:pt x="962" y="749"/>
                  </a:cubicBezTo>
                  <a:cubicBezTo>
                    <a:pt x="980" y="749"/>
                    <a:pt x="980" y="749"/>
                    <a:pt x="980" y="749"/>
                  </a:cubicBezTo>
                  <a:cubicBezTo>
                    <a:pt x="980" y="755"/>
                    <a:pt x="980" y="755"/>
                    <a:pt x="980" y="755"/>
                  </a:cubicBezTo>
                  <a:cubicBezTo>
                    <a:pt x="981" y="756"/>
                    <a:pt x="981" y="756"/>
                    <a:pt x="981" y="756"/>
                  </a:cubicBezTo>
                  <a:cubicBezTo>
                    <a:pt x="981" y="756"/>
                    <a:pt x="981" y="756"/>
                    <a:pt x="981" y="756"/>
                  </a:cubicBezTo>
                  <a:cubicBezTo>
                    <a:pt x="983" y="758"/>
                    <a:pt x="985" y="761"/>
                    <a:pt x="988" y="761"/>
                  </a:cubicBezTo>
                  <a:cubicBezTo>
                    <a:pt x="988" y="761"/>
                    <a:pt x="988" y="761"/>
                    <a:pt x="988" y="761"/>
                  </a:cubicBezTo>
                  <a:cubicBezTo>
                    <a:pt x="998" y="761"/>
                    <a:pt x="998" y="761"/>
                    <a:pt x="998" y="761"/>
                  </a:cubicBezTo>
                  <a:cubicBezTo>
                    <a:pt x="998" y="760"/>
                    <a:pt x="998" y="760"/>
                    <a:pt x="998" y="760"/>
                  </a:cubicBezTo>
                  <a:cubicBezTo>
                    <a:pt x="999" y="760"/>
                    <a:pt x="999" y="761"/>
                    <a:pt x="1000" y="761"/>
                  </a:cubicBezTo>
                  <a:cubicBezTo>
                    <a:pt x="1002" y="762"/>
                    <a:pt x="1003" y="762"/>
                    <a:pt x="1004" y="762"/>
                  </a:cubicBezTo>
                  <a:cubicBezTo>
                    <a:pt x="1006" y="762"/>
                    <a:pt x="1007" y="762"/>
                    <a:pt x="1008" y="761"/>
                  </a:cubicBezTo>
                  <a:cubicBezTo>
                    <a:pt x="1008" y="761"/>
                    <a:pt x="1009" y="761"/>
                    <a:pt x="1009" y="761"/>
                  </a:cubicBezTo>
                  <a:cubicBezTo>
                    <a:pt x="1019" y="762"/>
                    <a:pt x="1019" y="762"/>
                    <a:pt x="1019" y="762"/>
                  </a:cubicBezTo>
                  <a:cubicBezTo>
                    <a:pt x="1025" y="767"/>
                    <a:pt x="1025" y="767"/>
                    <a:pt x="1025" y="767"/>
                  </a:cubicBezTo>
                  <a:cubicBezTo>
                    <a:pt x="1029" y="771"/>
                    <a:pt x="1029" y="771"/>
                    <a:pt x="1029" y="771"/>
                  </a:cubicBezTo>
                  <a:cubicBezTo>
                    <a:pt x="1029" y="774"/>
                    <a:pt x="1029" y="774"/>
                    <a:pt x="1029" y="774"/>
                  </a:cubicBezTo>
                  <a:cubicBezTo>
                    <a:pt x="1034" y="779"/>
                    <a:pt x="1034" y="779"/>
                    <a:pt x="1034" y="779"/>
                  </a:cubicBezTo>
                  <a:cubicBezTo>
                    <a:pt x="1034" y="779"/>
                    <a:pt x="1034" y="779"/>
                    <a:pt x="1034" y="779"/>
                  </a:cubicBezTo>
                  <a:cubicBezTo>
                    <a:pt x="1034" y="779"/>
                    <a:pt x="1034" y="779"/>
                    <a:pt x="1034" y="779"/>
                  </a:cubicBezTo>
                  <a:cubicBezTo>
                    <a:pt x="1039" y="779"/>
                    <a:pt x="1039" y="779"/>
                    <a:pt x="1039" y="779"/>
                  </a:cubicBezTo>
                  <a:cubicBezTo>
                    <a:pt x="1044" y="773"/>
                    <a:pt x="1044" y="773"/>
                    <a:pt x="1044" y="773"/>
                  </a:cubicBezTo>
                  <a:cubicBezTo>
                    <a:pt x="1047" y="775"/>
                    <a:pt x="1047" y="775"/>
                    <a:pt x="1047" y="775"/>
                  </a:cubicBezTo>
                  <a:cubicBezTo>
                    <a:pt x="1047" y="778"/>
                    <a:pt x="1047" y="778"/>
                    <a:pt x="1047" y="778"/>
                  </a:cubicBezTo>
                  <a:cubicBezTo>
                    <a:pt x="1047" y="779"/>
                    <a:pt x="1047" y="779"/>
                    <a:pt x="1047" y="779"/>
                  </a:cubicBezTo>
                  <a:cubicBezTo>
                    <a:pt x="1047" y="779"/>
                    <a:pt x="1047" y="779"/>
                    <a:pt x="1047" y="779"/>
                  </a:cubicBezTo>
                  <a:cubicBezTo>
                    <a:pt x="1086" y="779"/>
                    <a:pt x="1086" y="779"/>
                    <a:pt x="1086" y="779"/>
                  </a:cubicBezTo>
                  <a:cubicBezTo>
                    <a:pt x="1086" y="788"/>
                    <a:pt x="1086" y="788"/>
                    <a:pt x="1086" y="788"/>
                  </a:cubicBezTo>
                  <a:cubicBezTo>
                    <a:pt x="1086" y="789"/>
                    <a:pt x="1086" y="789"/>
                    <a:pt x="1086" y="789"/>
                  </a:cubicBezTo>
                  <a:cubicBezTo>
                    <a:pt x="1086" y="789"/>
                    <a:pt x="1086" y="789"/>
                    <a:pt x="1086" y="789"/>
                  </a:cubicBezTo>
                  <a:cubicBezTo>
                    <a:pt x="1102" y="789"/>
                    <a:pt x="1102" y="789"/>
                    <a:pt x="1102" y="789"/>
                  </a:cubicBezTo>
                  <a:cubicBezTo>
                    <a:pt x="1103" y="789"/>
                    <a:pt x="1103" y="790"/>
                    <a:pt x="1104" y="790"/>
                  </a:cubicBezTo>
                  <a:cubicBezTo>
                    <a:pt x="1104" y="790"/>
                    <a:pt x="1104" y="790"/>
                    <a:pt x="1105" y="791"/>
                  </a:cubicBezTo>
                  <a:cubicBezTo>
                    <a:pt x="1105" y="791"/>
                    <a:pt x="1105" y="791"/>
                    <a:pt x="1105" y="791"/>
                  </a:cubicBezTo>
                  <a:cubicBezTo>
                    <a:pt x="1105" y="791"/>
                    <a:pt x="1105" y="791"/>
                    <a:pt x="1105" y="791"/>
                  </a:cubicBezTo>
                  <a:cubicBezTo>
                    <a:pt x="1107" y="791"/>
                    <a:pt x="1108" y="790"/>
                    <a:pt x="1108" y="788"/>
                  </a:cubicBezTo>
                  <a:cubicBezTo>
                    <a:pt x="1110" y="787"/>
                    <a:pt x="1113" y="786"/>
                    <a:pt x="1113" y="786"/>
                  </a:cubicBezTo>
                  <a:cubicBezTo>
                    <a:pt x="1114" y="785"/>
                    <a:pt x="1114" y="785"/>
                    <a:pt x="1114" y="785"/>
                  </a:cubicBezTo>
                  <a:cubicBezTo>
                    <a:pt x="1115" y="784"/>
                    <a:pt x="1117" y="783"/>
                    <a:pt x="1118" y="783"/>
                  </a:cubicBezTo>
                  <a:cubicBezTo>
                    <a:pt x="1120" y="783"/>
                    <a:pt x="1120" y="783"/>
                    <a:pt x="1120" y="783"/>
                  </a:cubicBezTo>
                  <a:cubicBezTo>
                    <a:pt x="1120" y="783"/>
                    <a:pt x="1120" y="783"/>
                    <a:pt x="1120" y="783"/>
                  </a:cubicBezTo>
                  <a:cubicBezTo>
                    <a:pt x="1120" y="783"/>
                    <a:pt x="1120" y="783"/>
                    <a:pt x="1120" y="783"/>
                  </a:cubicBezTo>
                  <a:cubicBezTo>
                    <a:pt x="1133" y="782"/>
                    <a:pt x="1133" y="782"/>
                    <a:pt x="1133" y="782"/>
                  </a:cubicBezTo>
                  <a:cubicBezTo>
                    <a:pt x="1134" y="781"/>
                    <a:pt x="1134" y="781"/>
                    <a:pt x="1134" y="781"/>
                  </a:cubicBezTo>
                  <a:cubicBezTo>
                    <a:pt x="1134" y="780"/>
                    <a:pt x="1134" y="780"/>
                    <a:pt x="1134" y="780"/>
                  </a:cubicBezTo>
                  <a:cubicBezTo>
                    <a:pt x="1134" y="780"/>
                    <a:pt x="1134" y="780"/>
                    <a:pt x="1134" y="780"/>
                  </a:cubicBezTo>
                  <a:cubicBezTo>
                    <a:pt x="1134" y="779"/>
                    <a:pt x="1137" y="778"/>
                    <a:pt x="1139" y="778"/>
                  </a:cubicBezTo>
                  <a:cubicBezTo>
                    <a:pt x="1141" y="778"/>
                    <a:pt x="1141" y="778"/>
                    <a:pt x="1141" y="778"/>
                  </a:cubicBezTo>
                  <a:cubicBezTo>
                    <a:pt x="1144" y="779"/>
                    <a:pt x="1146" y="782"/>
                    <a:pt x="1148" y="784"/>
                  </a:cubicBezTo>
                  <a:cubicBezTo>
                    <a:pt x="1148" y="784"/>
                    <a:pt x="1148" y="784"/>
                    <a:pt x="1148" y="784"/>
                  </a:cubicBezTo>
                  <a:cubicBezTo>
                    <a:pt x="1148" y="786"/>
                    <a:pt x="1148" y="786"/>
                    <a:pt x="1148" y="786"/>
                  </a:cubicBezTo>
                  <a:cubicBezTo>
                    <a:pt x="1156" y="787"/>
                    <a:pt x="1156" y="787"/>
                    <a:pt x="1156" y="787"/>
                  </a:cubicBezTo>
                  <a:cubicBezTo>
                    <a:pt x="1156" y="788"/>
                    <a:pt x="1157" y="790"/>
                    <a:pt x="1159" y="791"/>
                  </a:cubicBezTo>
                  <a:cubicBezTo>
                    <a:pt x="1161" y="791"/>
                    <a:pt x="1161" y="791"/>
                    <a:pt x="1161" y="791"/>
                  </a:cubicBezTo>
                  <a:cubicBezTo>
                    <a:pt x="1164" y="789"/>
                    <a:pt x="1164" y="789"/>
                    <a:pt x="1164" y="789"/>
                  </a:cubicBezTo>
                  <a:cubicBezTo>
                    <a:pt x="1166" y="791"/>
                    <a:pt x="1166" y="791"/>
                    <a:pt x="1166" y="791"/>
                  </a:cubicBezTo>
                  <a:cubicBezTo>
                    <a:pt x="1166" y="791"/>
                    <a:pt x="1166" y="791"/>
                    <a:pt x="1166" y="791"/>
                  </a:cubicBezTo>
                  <a:cubicBezTo>
                    <a:pt x="1178" y="791"/>
                    <a:pt x="1178" y="791"/>
                    <a:pt x="1178" y="791"/>
                  </a:cubicBezTo>
                  <a:cubicBezTo>
                    <a:pt x="1186" y="794"/>
                    <a:pt x="1186" y="794"/>
                    <a:pt x="1186" y="794"/>
                  </a:cubicBezTo>
                  <a:cubicBezTo>
                    <a:pt x="1186" y="823"/>
                    <a:pt x="1186" y="823"/>
                    <a:pt x="1186" y="823"/>
                  </a:cubicBezTo>
                  <a:cubicBezTo>
                    <a:pt x="1186" y="825"/>
                    <a:pt x="1186" y="825"/>
                    <a:pt x="1186" y="825"/>
                  </a:cubicBezTo>
                  <a:cubicBezTo>
                    <a:pt x="1186" y="859"/>
                    <a:pt x="1186" y="859"/>
                    <a:pt x="1186" y="859"/>
                  </a:cubicBezTo>
                  <a:cubicBezTo>
                    <a:pt x="1186" y="859"/>
                    <a:pt x="1186" y="859"/>
                    <a:pt x="1186" y="859"/>
                  </a:cubicBezTo>
                  <a:cubicBezTo>
                    <a:pt x="1186" y="860"/>
                    <a:pt x="1186" y="860"/>
                    <a:pt x="1186" y="860"/>
                  </a:cubicBezTo>
                  <a:cubicBezTo>
                    <a:pt x="1190" y="877"/>
                    <a:pt x="1190" y="877"/>
                    <a:pt x="1190" y="877"/>
                  </a:cubicBezTo>
                  <a:cubicBezTo>
                    <a:pt x="1190" y="911"/>
                    <a:pt x="1190" y="911"/>
                    <a:pt x="1190" y="911"/>
                  </a:cubicBezTo>
                  <a:cubicBezTo>
                    <a:pt x="1190" y="914"/>
                    <a:pt x="1190" y="916"/>
                    <a:pt x="1192" y="918"/>
                  </a:cubicBezTo>
                  <a:cubicBezTo>
                    <a:pt x="1198" y="923"/>
                    <a:pt x="1198" y="923"/>
                    <a:pt x="1198" y="923"/>
                  </a:cubicBezTo>
                  <a:cubicBezTo>
                    <a:pt x="1200" y="925"/>
                    <a:pt x="1202" y="926"/>
                    <a:pt x="1202" y="927"/>
                  </a:cubicBezTo>
                  <a:cubicBezTo>
                    <a:pt x="1202" y="928"/>
                    <a:pt x="1202" y="928"/>
                    <a:pt x="1202" y="928"/>
                  </a:cubicBezTo>
                  <a:cubicBezTo>
                    <a:pt x="1202" y="928"/>
                    <a:pt x="1202" y="928"/>
                    <a:pt x="1202" y="928"/>
                  </a:cubicBezTo>
                  <a:cubicBezTo>
                    <a:pt x="1206" y="935"/>
                    <a:pt x="1206" y="935"/>
                    <a:pt x="1206" y="935"/>
                  </a:cubicBezTo>
                  <a:cubicBezTo>
                    <a:pt x="1209" y="939"/>
                    <a:pt x="1209" y="940"/>
                    <a:pt x="1208" y="941"/>
                  </a:cubicBezTo>
                  <a:cubicBezTo>
                    <a:pt x="1207" y="944"/>
                    <a:pt x="1206" y="946"/>
                    <a:pt x="1206" y="949"/>
                  </a:cubicBezTo>
                  <a:cubicBezTo>
                    <a:pt x="1206" y="949"/>
                    <a:pt x="1206" y="949"/>
                    <a:pt x="1206" y="949"/>
                  </a:cubicBezTo>
                  <a:cubicBezTo>
                    <a:pt x="1206" y="969"/>
                    <a:pt x="1206" y="969"/>
                    <a:pt x="1206" y="969"/>
                  </a:cubicBezTo>
                  <a:cubicBezTo>
                    <a:pt x="1205" y="971"/>
                    <a:pt x="1205" y="973"/>
                    <a:pt x="1205" y="973"/>
                  </a:cubicBezTo>
                  <a:cubicBezTo>
                    <a:pt x="1204" y="973"/>
                    <a:pt x="1204" y="973"/>
                    <a:pt x="1204" y="973"/>
                  </a:cubicBezTo>
                  <a:cubicBezTo>
                    <a:pt x="1203" y="977"/>
                    <a:pt x="1203" y="977"/>
                    <a:pt x="1203" y="977"/>
                  </a:cubicBezTo>
                  <a:cubicBezTo>
                    <a:pt x="1203" y="978"/>
                    <a:pt x="1203" y="978"/>
                    <a:pt x="1203" y="978"/>
                  </a:cubicBezTo>
                  <a:cubicBezTo>
                    <a:pt x="1202" y="978"/>
                    <a:pt x="1201" y="979"/>
                    <a:pt x="1201" y="980"/>
                  </a:cubicBezTo>
                  <a:cubicBezTo>
                    <a:pt x="1201" y="981"/>
                    <a:pt x="1200" y="982"/>
                    <a:pt x="1200" y="982"/>
                  </a:cubicBezTo>
                  <a:cubicBezTo>
                    <a:pt x="1198" y="982"/>
                    <a:pt x="1198" y="982"/>
                    <a:pt x="1198" y="982"/>
                  </a:cubicBezTo>
                  <a:cubicBezTo>
                    <a:pt x="1198" y="983"/>
                    <a:pt x="1198" y="983"/>
                    <a:pt x="1198" y="983"/>
                  </a:cubicBezTo>
                  <a:cubicBezTo>
                    <a:pt x="1198" y="983"/>
                    <a:pt x="1198" y="984"/>
                    <a:pt x="1198" y="984"/>
                  </a:cubicBezTo>
                  <a:cubicBezTo>
                    <a:pt x="1196" y="985"/>
                    <a:pt x="1196" y="985"/>
                    <a:pt x="1196" y="985"/>
                  </a:cubicBezTo>
                  <a:cubicBezTo>
                    <a:pt x="1194" y="985"/>
                    <a:pt x="1194" y="985"/>
                    <a:pt x="1194" y="985"/>
                  </a:cubicBezTo>
                  <a:cubicBezTo>
                    <a:pt x="1195" y="986"/>
                    <a:pt x="1195" y="986"/>
                    <a:pt x="1195" y="986"/>
                  </a:cubicBezTo>
                  <a:cubicBezTo>
                    <a:pt x="1195" y="986"/>
                    <a:pt x="1195" y="986"/>
                    <a:pt x="1195" y="986"/>
                  </a:cubicBezTo>
                  <a:cubicBezTo>
                    <a:pt x="1196" y="987"/>
                    <a:pt x="1196" y="987"/>
                    <a:pt x="1196" y="987"/>
                  </a:cubicBezTo>
                  <a:cubicBezTo>
                    <a:pt x="1195" y="989"/>
                    <a:pt x="1192" y="990"/>
                    <a:pt x="1188" y="991"/>
                  </a:cubicBezTo>
                  <a:lnTo>
                    <a:pt x="1186" y="991"/>
                  </a:lnTo>
                  <a:close/>
                  <a:moveTo>
                    <a:pt x="1336" y="987"/>
                  </a:moveTo>
                  <a:cubicBezTo>
                    <a:pt x="1336" y="987"/>
                    <a:pt x="1336" y="987"/>
                    <a:pt x="1336" y="987"/>
                  </a:cubicBezTo>
                  <a:cubicBezTo>
                    <a:pt x="1345" y="987"/>
                    <a:pt x="1345" y="987"/>
                    <a:pt x="1345" y="987"/>
                  </a:cubicBezTo>
                  <a:cubicBezTo>
                    <a:pt x="1348" y="983"/>
                    <a:pt x="1348" y="983"/>
                    <a:pt x="1348" y="983"/>
                  </a:cubicBezTo>
                  <a:cubicBezTo>
                    <a:pt x="1354" y="983"/>
                    <a:pt x="1354" y="983"/>
                    <a:pt x="1354" y="983"/>
                  </a:cubicBezTo>
                  <a:cubicBezTo>
                    <a:pt x="1354" y="989"/>
                    <a:pt x="1354" y="989"/>
                    <a:pt x="1354" y="989"/>
                  </a:cubicBezTo>
                  <a:cubicBezTo>
                    <a:pt x="1354" y="990"/>
                    <a:pt x="1354" y="990"/>
                    <a:pt x="1354" y="990"/>
                  </a:cubicBezTo>
                  <a:cubicBezTo>
                    <a:pt x="1354" y="990"/>
                    <a:pt x="1354" y="990"/>
                    <a:pt x="1354" y="990"/>
                  </a:cubicBezTo>
                  <a:cubicBezTo>
                    <a:pt x="1360" y="990"/>
                    <a:pt x="1360" y="990"/>
                    <a:pt x="1360" y="990"/>
                  </a:cubicBezTo>
                  <a:cubicBezTo>
                    <a:pt x="1360" y="990"/>
                    <a:pt x="1360" y="990"/>
                    <a:pt x="1360" y="990"/>
                  </a:cubicBezTo>
                  <a:cubicBezTo>
                    <a:pt x="1360" y="990"/>
                    <a:pt x="1360" y="990"/>
                    <a:pt x="1360" y="990"/>
                  </a:cubicBezTo>
                  <a:cubicBezTo>
                    <a:pt x="1364" y="987"/>
                    <a:pt x="1364" y="987"/>
                    <a:pt x="1364" y="987"/>
                  </a:cubicBezTo>
                  <a:cubicBezTo>
                    <a:pt x="1371" y="983"/>
                    <a:pt x="1371" y="983"/>
                    <a:pt x="1371" y="983"/>
                  </a:cubicBezTo>
                  <a:cubicBezTo>
                    <a:pt x="1374" y="986"/>
                    <a:pt x="1374" y="986"/>
                    <a:pt x="1374" y="986"/>
                  </a:cubicBezTo>
                  <a:cubicBezTo>
                    <a:pt x="1371" y="992"/>
                    <a:pt x="1371" y="992"/>
                    <a:pt x="1371" y="992"/>
                  </a:cubicBezTo>
                  <a:cubicBezTo>
                    <a:pt x="1371" y="992"/>
                    <a:pt x="1371" y="992"/>
                    <a:pt x="1371" y="992"/>
                  </a:cubicBezTo>
                  <a:cubicBezTo>
                    <a:pt x="1359" y="1004"/>
                    <a:pt x="1359" y="1004"/>
                    <a:pt x="1359" y="1004"/>
                  </a:cubicBezTo>
                  <a:cubicBezTo>
                    <a:pt x="1358" y="1005"/>
                    <a:pt x="1358" y="1005"/>
                    <a:pt x="1358" y="1005"/>
                  </a:cubicBezTo>
                  <a:cubicBezTo>
                    <a:pt x="1358" y="1010"/>
                    <a:pt x="1358" y="1010"/>
                    <a:pt x="1358" y="1010"/>
                  </a:cubicBezTo>
                  <a:cubicBezTo>
                    <a:pt x="1367" y="1014"/>
                    <a:pt x="1367" y="1014"/>
                    <a:pt x="1367" y="1014"/>
                  </a:cubicBezTo>
                  <a:cubicBezTo>
                    <a:pt x="1367" y="1014"/>
                    <a:pt x="1367" y="1014"/>
                    <a:pt x="1367" y="1014"/>
                  </a:cubicBezTo>
                  <a:cubicBezTo>
                    <a:pt x="1377" y="1021"/>
                    <a:pt x="1377" y="1021"/>
                    <a:pt x="1377" y="1021"/>
                  </a:cubicBezTo>
                  <a:cubicBezTo>
                    <a:pt x="1377" y="1027"/>
                    <a:pt x="1377" y="1027"/>
                    <a:pt x="1377" y="1027"/>
                  </a:cubicBezTo>
                  <a:cubicBezTo>
                    <a:pt x="1372" y="1031"/>
                    <a:pt x="1372" y="1031"/>
                    <a:pt x="1372" y="1031"/>
                  </a:cubicBezTo>
                  <a:cubicBezTo>
                    <a:pt x="1364" y="1019"/>
                    <a:pt x="1364" y="1019"/>
                    <a:pt x="1364" y="1019"/>
                  </a:cubicBezTo>
                  <a:cubicBezTo>
                    <a:pt x="1356" y="1015"/>
                    <a:pt x="1356" y="1015"/>
                    <a:pt x="1356" y="1015"/>
                  </a:cubicBezTo>
                  <a:cubicBezTo>
                    <a:pt x="1352" y="1012"/>
                    <a:pt x="1352" y="1012"/>
                    <a:pt x="1352" y="1012"/>
                  </a:cubicBezTo>
                  <a:cubicBezTo>
                    <a:pt x="1352" y="1012"/>
                    <a:pt x="1352" y="1012"/>
                    <a:pt x="1352" y="1012"/>
                  </a:cubicBezTo>
                  <a:cubicBezTo>
                    <a:pt x="1352" y="1012"/>
                    <a:pt x="1352" y="1012"/>
                    <a:pt x="1352" y="1012"/>
                  </a:cubicBezTo>
                  <a:cubicBezTo>
                    <a:pt x="1347" y="1012"/>
                    <a:pt x="1347" y="1012"/>
                    <a:pt x="1347" y="1012"/>
                  </a:cubicBezTo>
                  <a:cubicBezTo>
                    <a:pt x="1346" y="1012"/>
                    <a:pt x="1346" y="1012"/>
                    <a:pt x="1346" y="1012"/>
                  </a:cubicBezTo>
                  <a:cubicBezTo>
                    <a:pt x="1346" y="1015"/>
                    <a:pt x="1346" y="1015"/>
                    <a:pt x="1346" y="1015"/>
                  </a:cubicBezTo>
                  <a:cubicBezTo>
                    <a:pt x="1339" y="1023"/>
                    <a:pt x="1339" y="1023"/>
                    <a:pt x="1339" y="1023"/>
                  </a:cubicBezTo>
                  <a:cubicBezTo>
                    <a:pt x="1329" y="1023"/>
                    <a:pt x="1329" y="1023"/>
                    <a:pt x="1329" y="1023"/>
                  </a:cubicBezTo>
                  <a:cubicBezTo>
                    <a:pt x="1324" y="1019"/>
                    <a:pt x="1324" y="1019"/>
                    <a:pt x="1324" y="1019"/>
                  </a:cubicBezTo>
                  <a:cubicBezTo>
                    <a:pt x="1316" y="1023"/>
                    <a:pt x="1316" y="1023"/>
                    <a:pt x="1316" y="1023"/>
                  </a:cubicBezTo>
                  <a:cubicBezTo>
                    <a:pt x="1313" y="1023"/>
                    <a:pt x="1313" y="1023"/>
                    <a:pt x="1313" y="1023"/>
                  </a:cubicBezTo>
                  <a:cubicBezTo>
                    <a:pt x="1309" y="1019"/>
                    <a:pt x="1309" y="1019"/>
                    <a:pt x="1309" y="1019"/>
                  </a:cubicBezTo>
                  <a:cubicBezTo>
                    <a:pt x="1309" y="1019"/>
                    <a:pt x="1309" y="1019"/>
                    <a:pt x="1309" y="1019"/>
                  </a:cubicBezTo>
                  <a:cubicBezTo>
                    <a:pt x="1301" y="1019"/>
                    <a:pt x="1301" y="1019"/>
                    <a:pt x="1301" y="1019"/>
                  </a:cubicBezTo>
                  <a:cubicBezTo>
                    <a:pt x="1294" y="1008"/>
                    <a:pt x="1294" y="1008"/>
                    <a:pt x="1294" y="1008"/>
                  </a:cubicBezTo>
                  <a:cubicBezTo>
                    <a:pt x="1294" y="1008"/>
                    <a:pt x="1294" y="1008"/>
                    <a:pt x="1294" y="1008"/>
                  </a:cubicBezTo>
                  <a:cubicBezTo>
                    <a:pt x="1294" y="1008"/>
                    <a:pt x="1294" y="1008"/>
                    <a:pt x="1294" y="1008"/>
                  </a:cubicBezTo>
                  <a:cubicBezTo>
                    <a:pt x="1294" y="1008"/>
                    <a:pt x="1294" y="1008"/>
                    <a:pt x="1294" y="1008"/>
                  </a:cubicBezTo>
                  <a:cubicBezTo>
                    <a:pt x="1290" y="1008"/>
                    <a:pt x="1290" y="1008"/>
                    <a:pt x="1290" y="1008"/>
                  </a:cubicBezTo>
                  <a:cubicBezTo>
                    <a:pt x="1286" y="1004"/>
                    <a:pt x="1286" y="1004"/>
                    <a:pt x="1286" y="1004"/>
                  </a:cubicBezTo>
                  <a:cubicBezTo>
                    <a:pt x="1274" y="996"/>
                    <a:pt x="1274" y="996"/>
                    <a:pt x="1274" y="996"/>
                  </a:cubicBezTo>
                  <a:cubicBezTo>
                    <a:pt x="1274" y="996"/>
                    <a:pt x="1274" y="996"/>
                    <a:pt x="1274" y="996"/>
                  </a:cubicBezTo>
                  <a:cubicBezTo>
                    <a:pt x="1266" y="996"/>
                    <a:pt x="1266" y="996"/>
                    <a:pt x="1266" y="996"/>
                  </a:cubicBezTo>
                  <a:cubicBezTo>
                    <a:pt x="1266" y="996"/>
                    <a:pt x="1266" y="996"/>
                    <a:pt x="1266" y="996"/>
                  </a:cubicBezTo>
                  <a:cubicBezTo>
                    <a:pt x="1265" y="996"/>
                    <a:pt x="1265" y="996"/>
                    <a:pt x="1265" y="996"/>
                  </a:cubicBezTo>
                  <a:cubicBezTo>
                    <a:pt x="1261" y="1000"/>
                    <a:pt x="1261" y="1000"/>
                    <a:pt x="1261" y="1000"/>
                  </a:cubicBezTo>
                  <a:cubicBezTo>
                    <a:pt x="1260" y="1001"/>
                    <a:pt x="1260" y="1001"/>
                    <a:pt x="1260" y="1001"/>
                  </a:cubicBezTo>
                  <a:cubicBezTo>
                    <a:pt x="1260" y="1004"/>
                    <a:pt x="1260" y="1004"/>
                    <a:pt x="1260" y="1004"/>
                  </a:cubicBezTo>
                  <a:cubicBezTo>
                    <a:pt x="1257" y="1008"/>
                    <a:pt x="1257" y="1008"/>
                    <a:pt x="1257" y="1008"/>
                  </a:cubicBezTo>
                  <a:cubicBezTo>
                    <a:pt x="1219" y="996"/>
                    <a:pt x="1219" y="996"/>
                    <a:pt x="1219" y="996"/>
                  </a:cubicBezTo>
                  <a:cubicBezTo>
                    <a:pt x="1218" y="996"/>
                    <a:pt x="1218" y="996"/>
                    <a:pt x="1218" y="996"/>
                  </a:cubicBezTo>
                  <a:cubicBezTo>
                    <a:pt x="1218" y="996"/>
                    <a:pt x="1218" y="996"/>
                    <a:pt x="1218" y="996"/>
                  </a:cubicBezTo>
                  <a:cubicBezTo>
                    <a:pt x="1188" y="999"/>
                    <a:pt x="1188" y="999"/>
                    <a:pt x="1188" y="999"/>
                  </a:cubicBezTo>
                  <a:cubicBezTo>
                    <a:pt x="1188" y="993"/>
                    <a:pt x="1188" y="993"/>
                    <a:pt x="1188" y="993"/>
                  </a:cubicBezTo>
                  <a:cubicBezTo>
                    <a:pt x="1188" y="993"/>
                    <a:pt x="1188" y="993"/>
                    <a:pt x="1188" y="993"/>
                  </a:cubicBezTo>
                  <a:cubicBezTo>
                    <a:pt x="1193" y="992"/>
                    <a:pt x="1196" y="990"/>
                    <a:pt x="1197" y="988"/>
                  </a:cubicBezTo>
                  <a:cubicBezTo>
                    <a:pt x="1198" y="989"/>
                    <a:pt x="1198" y="989"/>
                    <a:pt x="1198" y="989"/>
                  </a:cubicBezTo>
                  <a:cubicBezTo>
                    <a:pt x="1198" y="987"/>
                    <a:pt x="1198" y="987"/>
                    <a:pt x="1198" y="987"/>
                  </a:cubicBezTo>
                  <a:cubicBezTo>
                    <a:pt x="1198" y="987"/>
                    <a:pt x="1198" y="987"/>
                    <a:pt x="1198" y="987"/>
                  </a:cubicBezTo>
                  <a:cubicBezTo>
                    <a:pt x="1198" y="986"/>
                    <a:pt x="1198" y="986"/>
                    <a:pt x="1198" y="986"/>
                  </a:cubicBezTo>
                  <a:cubicBezTo>
                    <a:pt x="1198" y="986"/>
                    <a:pt x="1198" y="986"/>
                    <a:pt x="1198" y="986"/>
                  </a:cubicBezTo>
                  <a:cubicBezTo>
                    <a:pt x="1199" y="986"/>
                    <a:pt x="1199" y="986"/>
                    <a:pt x="1199" y="986"/>
                  </a:cubicBezTo>
                  <a:cubicBezTo>
                    <a:pt x="1200" y="985"/>
                    <a:pt x="1200" y="984"/>
                    <a:pt x="1200" y="984"/>
                  </a:cubicBezTo>
                  <a:cubicBezTo>
                    <a:pt x="1201" y="984"/>
                    <a:pt x="1201" y="984"/>
                    <a:pt x="1201" y="984"/>
                  </a:cubicBezTo>
                  <a:cubicBezTo>
                    <a:pt x="1201" y="984"/>
                    <a:pt x="1201" y="984"/>
                    <a:pt x="1201" y="984"/>
                  </a:cubicBezTo>
                  <a:cubicBezTo>
                    <a:pt x="1201" y="984"/>
                    <a:pt x="1202" y="982"/>
                    <a:pt x="1203" y="980"/>
                  </a:cubicBezTo>
                  <a:cubicBezTo>
                    <a:pt x="1203" y="980"/>
                    <a:pt x="1203" y="980"/>
                    <a:pt x="1203" y="980"/>
                  </a:cubicBezTo>
                  <a:cubicBezTo>
                    <a:pt x="1204" y="980"/>
                    <a:pt x="1204" y="980"/>
                    <a:pt x="1204" y="980"/>
                  </a:cubicBezTo>
                  <a:cubicBezTo>
                    <a:pt x="1205" y="979"/>
                    <a:pt x="1205" y="979"/>
                    <a:pt x="1205" y="979"/>
                  </a:cubicBezTo>
                  <a:cubicBezTo>
                    <a:pt x="1206" y="975"/>
                    <a:pt x="1206" y="975"/>
                    <a:pt x="1206" y="975"/>
                  </a:cubicBezTo>
                  <a:cubicBezTo>
                    <a:pt x="1207" y="975"/>
                    <a:pt x="1207" y="975"/>
                    <a:pt x="1207" y="975"/>
                  </a:cubicBezTo>
                  <a:cubicBezTo>
                    <a:pt x="1207" y="973"/>
                    <a:pt x="1207" y="973"/>
                    <a:pt x="1207" y="973"/>
                  </a:cubicBezTo>
                  <a:cubicBezTo>
                    <a:pt x="1207" y="973"/>
                    <a:pt x="1207" y="971"/>
                    <a:pt x="1208" y="969"/>
                  </a:cubicBezTo>
                  <a:cubicBezTo>
                    <a:pt x="1208" y="949"/>
                    <a:pt x="1208" y="949"/>
                    <a:pt x="1208" y="949"/>
                  </a:cubicBezTo>
                  <a:cubicBezTo>
                    <a:pt x="1208" y="946"/>
                    <a:pt x="1209" y="944"/>
                    <a:pt x="1210" y="942"/>
                  </a:cubicBezTo>
                  <a:cubicBezTo>
                    <a:pt x="1211" y="940"/>
                    <a:pt x="1211" y="938"/>
                    <a:pt x="1208" y="934"/>
                  </a:cubicBezTo>
                  <a:cubicBezTo>
                    <a:pt x="1204" y="928"/>
                    <a:pt x="1204" y="928"/>
                    <a:pt x="1204" y="928"/>
                  </a:cubicBezTo>
                  <a:cubicBezTo>
                    <a:pt x="1204" y="927"/>
                    <a:pt x="1204" y="927"/>
                    <a:pt x="1204" y="927"/>
                  </a:cubicBezTo>
                  <a:cubicBezTo>
                    <a:pt x="1204" y="925"/>
                    <a:pt x="1203" y="924"/>
                    <a:pt x="1199" y="921"/>
                  </a:cubicBezTo>
                  <a:cubicBezTo>
                    <a:pt x="1193" y="916"/>
                    <a:pt x="1193" y="916"/>
                    <a:pt x="1193" y="916"/>
                  </a:cubicBezTo>
                  <a:cubicBezTo>
                    <a:pt x="1192" y="915"/>
                    <a:pt x="1192" y="914"/>
                    <a:pt x="1192" y="911"/>
                  </a:cubicBezTo>
                  <a:cubicBezTo>
                    <a:pt x="1192" y="877"/>
                    <a:pt x="1192" y="877"/>
                    <a:pt x="1192" y="877"/>
                  </a:cubicBezTo>
                  <a:cubicBezTo>
                    <a:pt x="1192" y="877"/>
                    <a:pt x="1192" y="877"/>
                    <a:pt x="1192" y="877"/>
                  </a:cubicBezTo>
                  <a:cubicBezTo>
                    <a:pt x="1192" y="877"/>
                    <a:pt x="1192" y="877"/>
                    <a:pt x="1192" y="877"/>
                  </a:cubicBezTo>
                  <a:cubicBezTo>
                    <a:pt x="1188" y="860"/>
                    <a:pt x="1188" y="860"/>
                    <a:pt x="1188" y="860"/>
                  </a:cubicBezTo>
                  <a:cubicBezTo>
                    <a:pt x="1188" y="825"/>
                    <a:pt x="1188" y="825"/>
                    <a:pt x="1188" y="825"/>
                  </a:cubicBezTo>
                  <a:cubicBezTo>
                    <a:pt x="1289" y="825"/>
                    <a:pt x="1289" y="825"/>
                    <a:pt x="1289" y="825"/>
                  </a:cubicBezTo>
                  <a:cubicBezTo>
                    <a:pt x="1289" y="872"/>
                    <a:pt x="1289" y="872"/>
                    <a:pt x="1289" y="872"/>
                  </a:cubicBezTo>
                  <a:cubicBezTo>
                    <a:pt x="1275" y="894"/>
                    <a:pt x="1275" y="894"/>
                    <a:pt x="1275" y="894"/>
                  </a:cubicBezTo>
                  <a:cubicBezTo>
                    <a:pt x="1275" y="919"/>
                    <a:pt x="1275" y="919"/>
                    <a:pt x="1275" y="919"/>
                  </a:cubicBezTo>
                  <a:cubicBezTo>
                    <a:pt x="1275" y="919"/>
                    <a:pt x="1275" y="919"/>
                    <a:pt x="1275" y="919"/>
                  </a:cubicBezTo>
                  <a:cubicBezTo>
                    <a:pt x="1275" y="920"/>
                    <a:pt x="1275" y="920"/>
                    <a:pt x="1275" y="920"/>
                  </a:cubicBezTo>
                  <a:cubicBezTo>
                    <a:pt x="1275" y="920"/>
                    <a:pt x="1275" y="920"/>
                    <a:pt x="1275" y="920"/>
                  </a:cubicBezTo>
                  <a:cubicBezTo>
                    <a:pt x="1334" y="920"/>
                    <a:pt x="1334" y="920"/>
                    <a:pt x="1334" y="920"/>
                  </a:cubicBezTo>
                  <a:cubicBezTo>
                    <a:pt x="1335" y="924"/>
                    <a:pt x="1335" y="924"/>
                    <a:pt x="1335" y="924"/>
                  </a:cubicBezTo>
                  <a:cubicBezTo>
                    <a:pt x="1336" y="925"/>
                    <a:pt x="1336" y="925"/>
                    <a:pt x="1336" y="925"/>
                  </a:cubicBezTo>
                  <a:cubicBezTo>
                    <a:pt x="1336" y="925"/>
                    <a:pt x="1336" y="925"/>
                    <a:pt x="1336" y="925"/>
                  </a:cubicBezTo>
                  <a:cubicBezTo>
                    <a:pt x="1336" y="925"/>
                    <a:pt x="1336" y="925"/>
                    <a:pt x="1336" y="925"/>
                  </a:cubicBezTo>
                  <a:cubicBezTo>
                    <a:pt x="1336" y="925"/>
                    <a:pt x="1336" y="926"/>
                    <a:pt x="1336" y="926"/>
                  </a:cubicBezTo>
                  <a:cubicBezTo>
                    <a:pt x="1336" y="926"/>
                    <a:pt x="1336" y="926"/>
                    <a:pt x="1335" y="926"/>
                  </a:cubicBezTo>
                  <a:cubicBezTo>
                    <a:pt x="1335" y="928"/>
                    <a:pt x="1332" y="928"/>
                    <a:pt x="1331" y="928"/>
                  </a:cubicBezTo>
                  <a:cubicBezTo>
                    <a:pt x="1330" y="928"/>
                    <a:pt x="1330" y="928"/>
                    <a:pt x="1330" y="928"/>
                  </a:cubicBezTo>
                  <a:cubicBezTo>
                    <a:pt x="1330" y="928"/>
                    <a:pt x="1330" y="928"/>
                    <a:pt x="1330" y="928"/>
                  </a:cubicBezTo>
                  <a:cubicBezTo>
                    <a:pt x="1330" y="941"/>
                    <a:pt x="1330" y="941"/>
                    <a:pt x="1330" y="941"/>
                  </a:cubicBezTo>
                  <a:cubicBezTo>
                    <a:pt x="1330" y="942"/>
                    <a:pt x="1330" y="942"/>
                    <a:pt x="1330" y="942"/>
                  </a:cubicBezTo>
                  <a:cubicBezTo>
                    <a:pt x="1330" y="942"/>
                    <a:pt x="1330" y="942"/>
                    <a:pt x="1330" y="942"/>
                  </a:cubicBezTo>
                  <a:cubicBezTo>
                    <a:pt x="1334" y="942"/>
                    <a:pt x="1334" y="942"/>
                    <a:pt x="1334" y="942"/>
                  </a:cubicBezTo>
                  <a:cubicBezTo>
                    <a:pt x="1334" y="945"/>
                    <a:pt x="1334" y="945"/>
                    <a:pt x="1334" y="945"/>
                  </a:cubicBezTo>
                  <a:cubicBezTo>
                    <a:pt x="1334" y="945"/>
                    <a:pt x="1334" y="945"/>
                    <a:pt x="1334" y="945"/>
                  </a:cubicBezTo>
                  <a:cubicBezTo>
                    <a:pt x="1338" y="945"/>
                    <a:pt x="1338" y="945"/>
                    <a:pt x="1338" y="945"/>
                  </a:cubicBezTo>
                  <a:cubicBezTo>
                    <a:pt x="1336" y="957"/>
                    <a:pt x="1336" y="957"/>
                    <a:pt x="1336" y="957"/>
                  </a:cubicBezTo>
                  <a:cubicBezTo>
                    <a:pt x="1336" y="957"/>
                    <a:pt x="1336" y="957"/>
                    <a:pt x="1336" y="957"/>
                  </a:cubicBezTo>
                  <a:cubicBezTo>
                    <a:pt x="1336" y="965"/>
                    <a:pt x="1336" y="965"/>
                    <a:pt x="1336" y="965"/>
                  </a:cubicBezTo>
                  <a:cubicBezTo>
                    <a:pt x="1336" y="966"/>
                    <a:pt x="1334" y="967"/>
                    <a:pt x="1332" y="967"/>
                  </a:cubicBezTo>
                  <a:cubicBezTo>
                    <a:pt x="1331" y="967"/>
                    <a:pt x="1331" y="967"/>
                    <a:pt x="1331" y="967"/>
                  </a:cubicBezTo>
                  <a:cubicBezTo>
                    <a:pt x="1331" y="967"/>
                    <a:pt x="1331" y="967"/>
                    <a:pt x="1331" y="967"/>
                  </a:cubicBezTo>
                  <a:cubicBezTo>
                    <a:pt x="1331" y="974"/>
                    <a:pt x="1331" y="974"/>
                    <a:pt x="1331" y="974"/>
                  </a:cubicBezTo>
                  <a:cubicBezTo>
                    <a:pt x="1331" y="982"/>
                    <a:pt x="1331" y="982"/>
                    <a:pt x="1331" y="982"/>
                  </a:cubicBezTo>
                  <a:lnTo>
                    <a:pt x="1336" y="987"/>
                  </a:lnTo>
                  <a:close/>
                  <a:moveTo>
                    <a:pt x="1401" y="944"/>
                  </a:moveTo>
                  <a:cubicBezTo>
                    <a:pt x="1401" y="953"/>
                    <a:pt x="1401" y="961"/>
                    <a:pt x="1401" y="968"/>
                  </a:cubicBezTo>
                  <a:cubicBezTo>
                    <a:pt x="1401" y="968"/>
                    <a:pt x="1401" y="969"/>
                    <a:pt x="1401" y="969"/>
                  </a:cubicBezTo>
                  <a:cubicBezTo>
                    <a:pt x="1401" y="969"/>
                    <a:pt x="1401" y="969"/>
                    <a:pt x="1401" y="970"/>
                  </a:cubicBezTo>
                  <a:cubicBezTo>
                    <a:pt x="1401" y="970"/>
                    <a:pt x="1401" y="970"/>
                    <a:pt x="1401" y="971"/>
                  </a:cubicBezTo>
                  <a:cubicBezTo>
                    <a:pt x="1386" y="969"/>
                    <a:pt x="1386" y="969"/>
                    <a:pt x="1386" y="969"/>
                  </a:cubicBezTo>
                  <a:cubicBezTo>
                    <a:pt x="1386" y="969"/>
                    <a:pt x="1386" y="969"/>
                    <a:pt x="1386" y="969"/>
                  </a:cubicBezTo>
                  <a:cubicBezTo>
                    <a:pt x="1386" y="969"/>
                    <a:pt x="1386" y="969"/>
                    <a:pt x="1386" y="969"/>
                  </a:cubicBezTo>
                  <a:cubicBezTo>
                    <a:pt x="1386" y="969"/>
                    <a:pt x="1386" y="969"/>
                    <a:pt x="1386" y="969"/>
                  </a:cubicBezTo>
                  <a:cubicBezTo>
                    <a:pt x="1378" y="973"/>
                    <a:pt x="1378" y="973"/>
                    <a:pt x="1378" y="973"/>
                  </a:cubicBezTo>
                  <a:cubicBezTo>
                    <a:pt x="1371" y="973"/>
                    <a:pt x="1371" y="973"/>
                    <a:pt x="1371" y="973"/>
                  </a:cubicBezTo>
                  <a:cubicBezTo>
                    <a:pt x="1371" y="973"/>
                    <a:pt x="1371" y="973"/>
                    <a:pt x="1371" y="973"/>
                  </a:cubicBezTo>
                  <a:cubicBezTo>
                    <a:pt x="1371" y="973"/>
                    <a:pt x="1371" y="973"/>
                    <a:pt x="1371" y="973"/>
                  </a:cubicBezTo>
                  <a:cubicBezTo>
                    <a:pt x="1363" y="976"/>
                    <a:pt x="1363" y="976"/>
                    <a:pt x="1363" y="976"/>
                  </a:cubicBezTo>
                  <a:cubicBezTo>
                    <a:pt x="1346" y="971"/>
                    <a:pt x="1346" y="971"/>
                    <a:pt x="1346" y="971"/>
                  </a:cubicBezTo>
                  <a:cubicBezTo>
                    <a:pt x="1340" y="969"/>
                    <a:pt x="1340" y="969"/>
                    <a:pt x="1340" y="969"/>
                  </a:cubicBezTo>
                  <a:cubicBezTo>
                    <a:pt x="1340" y="969"/>
                    <a:pt x="1340" y="969"/>
                    <a:pt x="1340" y="969"/>
                  </a:cubicBezTo>
                  <a:cubicBezTo>
                    <a:pt x="1339" y="969"/>
                    <a:pt x="1339" y="969"/>
                    <a:pt x="1339" y="969"/>
                  </a:cubicBezTo>
                  <a:cubicBezTo>
                    <a:pt x="1333" y="972"/>
                    <a:pt x="1333" y="972"/>
                    <a:pt x="1333" y="972"/>
                  </a:cubicBezTo>
                  <a:cubicBezTo>
                    <a:pt x="1333" y="969"/>
                    <a:pt x="1333" y="969"/>
                    <a:pt x="1333" y="969"/>
                  </a:cubicBezTo>
                  <a:cubicBezTo>
                    <a:pt x="1336" y="969"/>
                    <a:pt x="1338" y="967"/>
                    <a:pt x="1338" y="965"/>
                  </a:cubicBezTo>
                  <a:cubicBezTo>
                    <a:pt x="1338" y="965"/>
                    <a:pt x="1338" y="965"/>
                    <a:pt x="1338" y="965"/>
                  </a:cubicBezTo>
                  <a:cubicBezTo>
                    <a:pt x="1338" y="957"/>
                    <a:pt x="1338" y="957"/>
                    <a:pt x="1338" y="957"/>
                  </a:cubicBezTo>
                  <a:cubicBezTo>
                    <a:pt x="1340" y="944"/>
                    <a:pt x="1340" y="944"/>
                    <a:pt x="1340" y="944"/>
                  </a:cubicBezTo>
                  <a:cubicBezTo>
                    <a:pt x="1340" y="944"/>
                    <a:pt x="1340" y="944"/>
                    <a:pt x="1340" y="944"/>
                  </a:cubicBezTo>
                  <a:cubicBezTo>
                    <a:pt x="1340" y="943"/>
                    <a:pt x="1340" y="943"/>
                    <a:pt x="1340" y="943"/>
                  </a:cubicBezTo>
                  <a:cubicBezTo>
                    <a:pt x="1340" y="943"/>
                    <a:pt x="1340" y="943"/>
                    <a:pt x="1340" y="943"/>
                  </a:cubicBezTo>
                  <a:cubicBezTo>
                    <a:pt x="1336" y="943"/>
                    <a:pt x="1336" y="943"/>
                    <a:pt x="1336" y="943"/>
                  </a:cubicBezTo>
                  <a:cubicBezTo>
                    <a:pt x="1336" y="940"/>
                    <a:pt x="1336" y="940"/>
                    <a:pt x="1336" y="940"/>
                  </a:cubicBezTo>
                  <a:cubicBezTo>
                    <a:pt x="1336" y="940"/>
                    <a:pt x="1336" y="940"/>
                    <a:pt x="1336" y="940"/>
                  </a:cubicBezTo>
                  <a:cubicBezTo>
                    <a:pt x="1332" y="940"/>
                    <a:pt x="1332" y="940"/>
                    <a:pt x="1332" y="940"/>
                  </a:cubicBezTo>
                  <a:cubicBezTo>
                    <a:pt x="1332" y="930"/>
                    <a:pt x="1332" y="930"/>
                    <a:pt x="1332" y="930"/>
                  </a:cubicBezTo>
                  <a:cubicBezTo>
                    <a:pt x="1334" y="930"/>
                    <a:pt x="1336" y="929"/>
                    <a:pt x="1337" y="928"/>
                  </a:cubicBezTo>
                  <a:cubicBezTo>
                    <a:pt x="1338" y="927"/>
                    <a:pt x="1338" y="926"/>
                    <a:pt x="1338" y="925"/>
                  </a:cubicBezTo>
                  <a:cubicBezTo>
                    <a:pt x="1338" y="925"/>
                    <a:pt x="1338" y="924"/>
                    <a:pt x="1337" y="923"/>
                  </a:cubicBezTo>
                  <a:cubicBezTo>
                    <a:pt x="1336" y="918"/>
                    <a:pt x="1336" y="918"/>
                    <a:pt x="1336" y="918"/>
                  </a:cubicBezTo>
                  <a:cubicBezTo>
                    <a:pt x="1336" y="918"/>
                    <a:pt x="1336" y="918"/>
                    <a:pt x="1336" y="918"/>
                  </a:cubicBezTo>
                  <a:cubicBezTo>
                    <a:pt x="1277" y="918"/>
                    <a:pt x="1277" y="918"/>
                    <a:pt x="1277" y="918"/>
                  </a:cubicBezTo>
                  <a:cubicBezTo>
                    <a:pt x="1277" y="895"/>
                    <a:pt x="1277" y="895"/>
                    <a:pt x="1277" y="895"/>
                  </a:cubicBezTo>
                  <a:cubicBezTo>
                    <a:pt x="1291" y="872"/>
                    <a:pt x="1291" y="872"/>
                    <a:pt x="1291" y="872"/>
                  </a:cubicBezTo>
                  <a:cubicBezTo>
                    <a:pt x="1291" y="825"/>
                    <a:pt x="1291" y="825"/>
                    <a:pt x="1291" y="825"/>
                  </a:cubicBezTo>
                  <a:cubicBezTo>
                    <a:pt x="1291" y="825"/>
                    <a:pt x="1291" y="825"/>
                    <a:pt x="1291" y="825"/>
                  </a:cubicBezTo>
                  <a:cubicBezTo>
                    <a:pt x="1291" y="825"/>
                    <a:pt x="1291" y="825"/>
                    <a:pt x="1291" y="825"/>
                  </a:cubicBezTo>
                  <a:cubicBezTo>
                    <a:pt x="1291" y="824"/>
                    <a:pt x="1291" y="824"/>
                    <a:pt x="1291" y="824"/>
                  </a:cubicBezTo>
                  <a:cubicBezTo>
                    <a:pt x="1291" y="824"/>
                    <a:pt x="1291" y="824"/>
                    <a:pt x="1291" y="824"/>
                  </a:cubicBezTo>
                  <a:cubicBezTo>
                    <a:pt x="1291" y="823"/>
                    <a:pt x="1291" y="823"/>
                    <a:pt x="1291" y="823"/>
                  </a:cubicBezTo>
                  <a:cubicBezTo>
                    <a:pt x="1292" y="821"/>
                    <a:pt x="1293" y="819"/>
                    <a:pt x="1293" y="818"/>
                  </a:cubicBezTo>
                  <a:cubicBezTo>
                    <a:pt x="1294" y="816"/>
                    <a:pt x="1294" y="815"/>
                    <a:pt x="1294" y="814"/>
                  </a:cubicBezTo>
                  <a:cubicBezTo>
                    <a:pt x="1294" y="814"/>
                    <a:pt x="1294" y="814"/>
                    <a:pt x="1294" y="814"/>
                  </a:cubicBezTo>
                  <a:cubicBezTo>
                    <a:pt x="1294" y="813"/>
                    <a:pt x="1294" y="813"/>
                    <a:pt x="1294" y="813"/>
                  </a:cubicBezTo>
                  <a:cubicBezTo>
                    <a:pt x="1295" y="813"/>
                    <a:pt x="1295" y="813"/>
                    <a:pt x="1295" y="813"/>
                  </a:cubicBezTo>
                  <a:cubicBezTo>
                    <a:pt x="1295" y="812"/>
                    <a:pt x="1295" y="812"/>
                    <a:pt x="1295" y="812"/>
                  </a:cubicBezTo>
                  <a:cubicBezTo>
                    <a:pt x="1296" y="812"/>
                    <a:pt x="1296" y="812"/>
                    <a:pt x="1296" y="812"/>
                  </a:cubicBezTo>
                  <a:cubicBezTo>
                    <a:pt x="1296" y="811"/>
                    <a:pt x="1296" y="811"/>
                    <a:pt x="1296" y="811"/>
                  </a:cubicBezTo>
                  <a:cubicBezTo>
                    <a:pt x="1297" y="811"/>
                    <a:pt x="1297" y="811"/>
                    <a:pt x="1297" y="811"/>
                  </a:cubicBezTo>
                  <a:cubicBezTo>
                    <a:pt x="1297" y="811"/>
                    <a:pt x="1297" y="811"/>
                    <a:pt x="1297" y="811"/>
                  </a:cubicBezTo>
                  <a:cubicBezTo>
                    <a:pt x="1297" y="808"/>
                    <a:pt x="1297" y="808"/>
                    <a:pt x="1297" y="808"/>
                  </a:cubicBezTo>
                  <a:cubicBezTo>
                    <a:pt x="1297" y="806"/>
                    <a:pt x="1297" y="805"/>
                    <a:pt x="1297" y="803"/>
                  </a:cubicBezTo>
                  <a:cubicBezTo>
                    <a:pt x="1296" y="802"/>
                    <a:pt x="1296" y="800"/>
                    <a:pt x="1296" y="799"/>
                  </a:cubicBezTo>
                  <a:cubicBezTo>
                    <a:pt x="1296" y="799"/>
                    <a:pt x="1295" y="792"/>
                    <a:pt x="1294" y="787"/>
                  </a:cubicBezTo>
                  <a:cubicBezTo>
                    <a:pt x="1294" y="783"/>
                    <a:pt x="1294" y="783"/>
                    <a:pt x="1294" y="783"/>
                  </a:cubicBezTo>
                  <a:cubicBezTo>
                    <a:pt x="1295" y="782"/>
                    <a:pt x="1296" y="780"/>
                    <a:pt x="1298" y="779"/>
                  </a:cubicBezTo>
                  <a:cubicBezTo>
                    <a:pt x="1299" y="777"/>
                    <a:pt x="1300" y="776"/>
                    <a:pt x="1301" y="775"/>
                  </a:cubicBezTo>
                  <a:cubicBezTo>
                    <a:pt x="1303" y="775"/>
                    <a:pt x="1303" y="775"/>
                    <a:pt x="1303" y="775"/>
                  </a:cubicBezTo>
                  <a:cubicBezTo>
                    <a:pt x="1304" y="774"/>
                    <a:pt x="1304" y="774"/>
                    <a:pt x="1304" y="774"/>
                  </a:cubicBezTo>
                  <a:cubicBezTo>
                    <a:pt x="1305" y="773"/>
                    <a:pt x="1305" y="772"/>
                    <a:pt x="1306" y="771"/>
                  </a:cubicBezTo>
                  <a:cubicBezTo>
                    <a:pt x="1306" y="771"/>
                    <a:pt x="1306" y="771"/>
                    <a:pt x="1306" y="771"/>
                  </a:cubicBezTo>
                  <a:cubicBezTo>
                    <a:pt x="1307" y="771"/>
                    <a:pt x="1307" y="771"/>
                    <a:pt x="1307" y="771"/>
                  </a:cubicBezTo>
                  <a:cubicBezTo>
                    <a:pt x="1309" y="768"/>
                    <a:pt x="1309" y="768"/>
                    <a:pt x="1309" y="768"/>
                  </a:cubicBezTo>
                  <a:cubicBezTo>
                    <a:pt x="1312" y="763"/>
                    <a:pt x="1314" y="759"/>
                    <a:pt x="1314" y="759"/>
                  </a:cubicBezTo>
                  <a:cubicBezTo>
                    <a:pt x="1314" y="740"/>
                    <a:pt x="1314" y="740"/>
                    <a:pt x="1314" y="740"/>
                  </a:cubicBezTo>
                  <a:cubicBezTo>
                    <a:pt x="1321" y="734"/>
                    <a:pt x="1321" y="734"/>
                    <a:pt x="1321" y="734"/>
                  </a:cubicBezTo>
                  <a:cubicBezTo>
                    <a:pt x="1322" y="729"/>
                    <a:pt x="1322" y="729"/>
                    <a:pt x="1322" y="729"/>
                  </a:cubicBezTo>
                  <a:cubicBezTo>
                    <a:pt x="1324" y="725"/>
                    <a:pt x="1324" y="725"/>
                    <a:pt x="1324" y="725"/>
                  </a:cubicBezTo>
                  <a:cubicBezTo>
                    <a:pt x="1416" y="725"/>
                    <a:pt x="1416" y="725"/>
                    <a:pt x="1416" y="725"/>
                  </a:cubicBezTo>
                  <a:cubicBezTo>
                    <a:pt x="1416" y="780"/>
                    <a:pt x="1416" y="780"/>
                    <a:pt x="1416" y="780"/>
                  </a:cubicBezTo>
                  <a:cubicBezTo>
                    <a:pt x="1416" y="790"/>
                    <a:pt x="1416" y="790"/>
                    <a:pt x="1416" y="790"/>
                  </a:cubicBezTo>
                  <a:cubicBezTo>
                    <a:pt x="1416" y="792"/>
                    <a:pt x="1416" y="792"/>
                    <a:pt x="1416" y="792"/>
                  </a:cubicBezTo>
                  <a:cubicBezTo>
                    <a:pt x="1414" y="797"/>
                    <a:pt x="1414" y="797"/>
                    <a:pt x="1414" y="797"/>
                  </a:cubicBezTo>
                  <a:cubicBezTo>
                    <a:pt x="1410" y="807"/>
                    <a:pt x="1407" y="814"/>
                    <a:pt x="1407" y="816"/>
                  </a:cubicBezTo>
                  <a:cubicBezTo>
                    <a:pt x="1407" y="818"/>
                    <a:pt x="1407" y="824"/>
                    <a:pt x="1406" y="832"/>
                  </a:cubicBezTo>
                  <a:cubicBezTo>
                    <a:pt x="1404" y="848"/>
                    <a:pt x="1400" y="878"/>
                    <a:pt x="1401" y="881"/>
                  </a:cubicBezTo>
                  <a:cubicBezTo>
                    <a:pt x="1402" y="884"/>
                    <a:pt x="1402" y="919"/>
                    <a:pt x="1401" y="944"/>
                  </a:cubicBezTo>
                  <a:close/>
                  <a:moveTo>
                    <a:pt x="1440" y="943"/>
                  </a:moveTo>
                  <a:cubicBezTo>
                    <a:pt x="1439" y="943"/>
                    <a:pt x="1439" y="943"/>
                    <a:pt x="1439" y="943"/>
                  </a:cubicBezTo>
                  <a:cubicBezTo>
                    <a:pt x="1439" y="943"/>
                    <a:pt x="1439" y="943"/>
                    <a:pt x="1439" y="943"/>
                  </a:cubicBezTo>
                  <a:cubicBezTo>
                    <a:pt x="1439" y="974"/>
                    <a:pt x="1439" y="974"/>
                    <a:pt x="1439" y="974"/>
                  </a:cubicBezTo>
                  <a:cubicBezTo>
                    <a:pt x="1439" y="974"/>
                    <a:pt x="1439" y="974"/>
                    <a:pt x="1439" y="974"/>
                  </a:cubicBezTo>
                  <a:cubicBezTo>
                    <a:pt x="1427" y="976"/>
                    <a:pt x="1427" y="976"/>
                    <a:pt x="1427" y="976"/>
                  </a:cubicBezTo>
                  <a:cubicBezTo>
                    <a:pt x="1427" y="947"/>
                    <a:pt x="1427" y="947"/>
                    <a:pt x="1427" y="947"/>
                  </a:cubicBezTo>
                  <a:cubicBezTo>
                    <a:pt x="1426" y="947"/>
                    <a:pt x="1426" y="947"/>
                    <a:pt x="1426" y="947"/>
                  </a:cubicBezTo>
                  <a:cubicBezTo>
                    <a:pt x="1426" y="946"/>
                    <a:pt x="1426" y="946"/>
                    <a:pt x="1426" y="946"/>
                  </a:cubicBezTo>
                  <a:cubicBezTo>
                    <a:pt x="1424" y="946"/>
                    <a:pt x="1424" y="946"/>
                    <a:pt x="1424" y="946"/>
                  </a:cubicBezTo>
                  <a:cubicBezTo>
                    <a:pt x="1416" y="970"/>
                    <a:pt x="1416" y="970"/>
                    <a:pt x="1416" y="970"/>
                  </a:cubicBezTo>
                  <a:cubicBezTo>
                    <a:pt x="1416" y="973"/>
                    <a:pt x="1416" y="973"/>
                    <a:pt x="1416" y="973"/>
                  </a:cubicBezTo>
                  <a:cubicBezTo>
                    <a:pt x="1403" y="971"/>
                    <a:pt x="1403" y="971"/>
                    <a:pt x="1403" y="971"/>
                  </a:cubicBezTo>
                  <a:cubicBezTo>
                    <a:pt x="1403" y="971"/>
                    <a:pt x="1403" y="970"/>
                    <a:pt x="1403" y="970"/>
                  </a:cubicBezTo>
                  <a:cubicBezTo>
                    <a:pt x="1403" y="969"/>
                    <a:pt x="1403" y="969"/>
                    <a:pt x="1403" y="969"/>
                  </a:cubicBezTo>
                  <a:cubicBezTo>
                    <a:pt x="1403" y="968"/>
                    <a:pt x="1403" y="968"/>
                    <a:pt x="1403" y="967"/>
                  </a:cubicBezTo>
                  <a:cubicBezTo>
                    <a:pt x="1403" y="967"/>
                    <a:pt x="1403" y="967"/>
                    <a:pt x="1403" y="966"/>
                  </a:cubicBezTo>
                  <a:cubicBezTo>
                    <a:pt x="1403" y="966"/>
                    <a:pt x="1403" y="965"/>
                    <a:pt x="1403" y="964"/>
                  </a:cubicBezTo>
                  <a:cubicBezTo>
                    <a:pt x="1403" y="964"/>
                    <a:pt x="1403" y="963"/>
                    <a:pt x="1403" y="963"/>
                  </a:cubicBezTo>
                  <a:cubicBezTo>
                    <a:pt x="1403" y="958"/>
                    <a:pt x="1403" y="951"/>
                    <a:pt x="1403" y="944"/>
                  </a:cubicBezTo>
                  <a:cubicBezTo>
                    <a:pt x="1404" y="910"/>
                    <a:pt x="1404" y="883"/>
                    <a:pt x="1403" y="881"/>
                  </a:cubicBezTo>
                  <a:cubicBezTo>
                    <a:pt x="1402" y="878"/>
                    <a:pt x="1405" y="851"/>
                    <a:pt x="1408" y="832"/>
                  </a:cubicBezTo>
                  <a:cubicBezTo>
                    <a:pt x="1409" y="824"/>
                    <a:pt x="1409" y="818"/>
                    <a:pt x="1409" y="816"/>
                  </a:cubicBezTo>
                  <a:cubicBezTo>
                    <a:pt x="1409" y="814"/>
                    <a:pt x="1413" y="805"/>
                    <a:pt x="1416" y="797"/>
                  </a:cubicBezTo>
                  <a:cubicBezTo>
                    <a:pt x="1418" y="792"/>
                    <a:pt x="1418" y="792"/>
                    <a:pt x="1418" y="792"/>
                  </a:cubicBezTo>
                  <a:cubicBezTo>
                    <a:pt x="1418" y="792"/>
                    <a:pt x="1418" y="792"/>
                    <a:pt x="1418" y="792"/>
                  </a:cubicBezTo>
                  <a:cubicBezTo>
                    <a:pt x="1418" y="792"/>
                    <a:pt x="1418" y="792"/>
                    <a:pt x="1418" y="792"/>
                  </a:cubicBezTo>
                  <a:cubicBezTo>
                    <a:pt x="1418" y="725"/>
                    <a:pt x="1418" y="725"/>
                    <a:pt x="1418" y="725"/>
                  </a:cubicBezTo>
                  <a:cubicBezTo>
                    <a:pt x="1511" y="725"/>
                    <a:pt x="1511" y="725"/>
                    <a:pt x="1511" y="725"/>
                  </a:cubicBezTo>
                  <a:cubicBezTo>
                    <a:pt x="1511" y="733"/>
                    <a:pt x="1511" y="733"/>
                    <a:pt x="1511" y="733"/>
                  </a:cubicBezTo>
                  <a:cubicBezTo>
                    <a:pt x="1515" y="746"/>
                    <a:pt x="1515" y="746"/>
                    <a:pt x="1515" y="746"/>
                  </a:cubicBezTo>
                  <a:cubicBezTo>
                    <a:pt x="1515" y="787"/>
                    <a:pt x="1515" y="787"/>
                    <a:pt x="1515" y="787"/>
                  </a:cubicBezTo>
                  <a:cubicBezTo>
                    <a:pt x="1519" y="795"/>
                    <a:pt x="1519" y="795"/>
                    <a:pt x="1519" y="795"/>
                  </a:cubicBezTo>
                  <a:cubicBezTo>
                    <a:pt x="1519" y="801"/>
                    <a:pt x="1519" y="801"/>
                    <a:pt x="1519" y="801"/>
                  </a:cubicBezTo>
                  <a:cubicBezTo>
                    <a:pt x="1525" y="814"/>
                    <a:pt x="1525" y="814"/>
                    <a:pt x="1525" y="814"/>
                  </a:cubicBezTo>
                  <a:cubicBezTo>
                    <a:pt x="1525" y="840"/>
                    <a:pt x="1525" y="840"/>
                    <a:pt x="1525" y="840"/>
                  </a:cubicBezTo>
                  <a:cubicBezTo>
                    <a:pt x="1531" y="856"/>
                    <a:pt x="1531" y="856"/>
                    <a:pt x="1531" y="856"/>
                  </a:cubicBezTo>
                  <a:cubicBezTo>
                    <a:pt x="1531" y="940"/>
                    <a:pt x="1531" y="940"/>
                    <a:pt x="1531" y="940"/>
                  </a:cubicBezTo>
                  <a:cubicBezTo>
                    <a:pt x="1532" y="941"/>
                    <a:pt x="1532" y="941"/>
                    <a:pt x="1532" y="941"/>
                  </a:cubicBezTo>
                  <a:cubicBezTo>
                    <a:pt x="1532" y="943"/>
                    <a:pt x="1532" y="943"/>
                    <a:pt x="1532" y="943"/>
                  </a:cubicBezTo>
                  <a:lnTo>
                    <a:pt x="1440" y="943"/>
                  </a:lnTo>
                  <a:close/>
                  <a:moveTo>
                    <a:pt x="1709" y="1052"/>
                  </a:moveTo>
                  <a:cubicBezTo>
                    <a:pt x="1709" y="1071"/>
                    <a:pt x="1709" y="1071"/>
                    <a:pt x="1709" y="1071"/>
                  </a:cubicBezTo>
                  <a:cubicBezTo>
                    <a:pt x="1712" y="1078"/>
                    <a:pt x="1712" y="1078"/>
                    <a:pt x="1712" y="1078"/>
                  </a:cubicBezTo>
                  <a:cubicBezTo>
                    <a:pt x="1729" y="1122"/>
                    <a:pt x="1729" y="1122"/>
                    <a:pt x="1729" y="1122"/>
                  </a:cubicBezTo>
                  <a:cubicBezTo>
                    <a:pt x="1729" y="1161"/>
                    <a:pt x="1729" y="1161"/>
                    <a:pt x="1729" y="1161"/>
                  </a:cubicBezTo>
                  <a:cubicBezTo>
                    <a:pt x="1729" y="1161"/>
                    <a:pt x="1729" y="1161"/>
                    <a:pt x="1729" y="1161"/>
                  </a:cubicBezTo>
                  <a:cubicBezTo>
                    <a:pt x="1721" y="1188"/>
                    <a:pt x="1721" y="1188"/>
                    <a:pt x="1721" y="1188"/>
                  </a:cubicBezTo>
                  <a:cubicBezTo>
                    <a:pt x="1721" y="1188"/>
                    <a:pt x="1721" y="1188"/>
                    <a:pt x="1721" y="1188"/>
                  </a:cubicBezTo>
                  <a:cubicBezTo>
                    <a:pt x="1721" y="1189"/>
                    <a:pt x="1721" y="1189"/>
                    <a:pt x="1721" y="1189"/>
                  </a:cubicBezTo>
                  <a:cubicBezTo>
                    <a:pt x="1725" y="1192"/>
                    <a:pt x="1725" y="1192"/>
                    <a:pt x="1725" y="1192"/>
                  </a:cubicBezTo>
                  <a:cubicBezTo>
                    <a:pt x="1722" y="1194"/>
                    <a:pt x="1722" y="1194"/>
                    <a:pt x="1722" y="1194"/>
                  </a:cubicBezTo>
                  <a:cubicBezTo>
                    <a:pt x="1718" y="1191"/>
                    <a:pt x="1718" y="1191"/>
                    <a:pt x="1718" y="1191"/>
                  </a:cubicBezTo>
                  <a:cubicBezTo>
                    <a:pt x="1718" y="1191"/>
                    <a:pt x="1718" y="1191"/>
                    <a:pt x="1718" y="1191"/>
                  </a:cubicBezTo>
                  <a:cubicBezTo>
                    <a:pt x="1718" y="1191"/>
                    <a:pt x="1718" y="1191"/>
                    <a:pt x="1718" y="1191"/>
                  </a:cubicBezTo>
                  <a:cubicBezTo>
                    <a:pt x="1718" y="1191"/>
                    <a:pt x="1718" y="1191"/>
                    <a:pt x="1718" y="1191"/>
                  </a:cubicBezTo>
                  <a:cubicBezTo>
                    <a:pt x="1706" y="1199"/>
                    <a:pt x="1706" y="1199"/>
                    <a:pt x="1706" y="1199"/>
                  </a:cubicBezTo>
                  <a:cubicBezTo>
                    <a:pt x="1692" y="1199"/>
                    <a:pt x="1692" y="1199"/>
                    <a:pt x="1692" y="1199"/>
                  </a:cubicBezTo>
                  <a:cubicBezTo>
                    <a:pt x="1692" y="1199"/>
                    <a:pt x="1692" y="1199"/>
                    <a:pt x="1692" y="1199"/>
                  </a:cubicBezTo>
                  <a:cubicBezTo>
                    <a:pt x="1692" y="1195"/>
                    <a:pt x="1692" y="1195"/>
                    <a:pt x="1692" y="1195"/>
                  </a:cubicBezTo>
                  <a:cubicBezTo>
                    <a:pt x="1692" y="1195"/>
                    <a:pt x="1692" y="1195"/>
                    <a:pt x="1692" y="1195"/>
                  </a:cubicBezTo>
                  <a:cubicBezTo>
                    <a:pt x="1688" y="1195"/>
                    <a:pt x="1688" y="1195"/>
                    <a:pt x="1688" y="1195"/>
                  </a:cubicBezTo>
                  <a:cubicBezTo>
                    <a:pt x="1688" y="1188"/>
                    <a:pt x="1688" y="1188"/>
                    <a:pt x="1688" y="1188"/>
                  </a:cubicBezTo>
                  <a:cubicBezTo>
                    <a:pt x="1684" y="1173"/>
                    <a:pt x="1684" y="1173"/>
                    <a:pt x="1684" y="1173"/>
                  </a:cubicBezTo>
                  <a:cubicBezTo>
                    <a:pt x="1680" y="1168"/>
                    <a:pt x="1680" y="1168"/>
                    <a:pt x="1680" y="1168"/>
                  </a:cubicBezTo>
                  <a:cubicBezTo>
                    <a:pt x="1680" y="1168"/>
                    <a:pt x="1680" y="1168"/>
                    <a:pt x="1680" y="1168"/>
                  </a:cubicBezTo>
                  <a:cubicBezTo>
                    <a:pt x="1680" y="1168"/>
                    <a:pt x="1680" y="1168"/>
                    <a:pt x="1680" y="1168"/>
                  </a:cubicBezTo>
                  <a:cubicBezTo>
                    <a:pt x="1680" y="1168"/>
                    <a:pt x="1680" y="1168"/>
                    <a:pt x="1680" y="1168"/>
                  </a:cubicBezTo>
                  <a:cubicBezTo>
                    <a:pt x="1672" y="1168"/>
                    <a:pt x="1672" y="1168"/>
                    <a:pt x="1672" y="1168"/>
                  </a:cubicBezTo>
                  <a:cubicBezTo>
                    <a:pt x="1669" y="1164"/>
                    <a:pt x="1669" y="1164"/>
                    <a:pt x="1669" y="1164"/>
                  </a:cubicBezTo>
                  <a:cubicBezTo>
                    <a:pt x="1661" y="1149"/>
                    <a:pt x="1661" y="1149"/>
                    <a:pt x="1661" y="1149"/>
                  </a:cubicBezTo>
                  <a:cubicBezTo>
                    <a:pt x="1658" y="1141"/>
                    <a:pt x="1658" y="1141"/>
                    <a:pt x="1658" y="1141"/>
                  </a:cubicBezTo>
                  <a:cubicBezTo>
                    <a:pt x="1662" y="1133"/>
                    <a:pt x="1662" y="1133"/>
                    <a:pt x="1662" y="1133"/>
                  </a:cubicBezTo>
                  <a:cubicBezTo>
                    <a:pt x="1660" y="1133"/>
                    <a:pt x="1660" y="1133"/>
                    <a:pt x="1660" y="1133"/>
                  </a:cubicBezTo>
                  <a:cubicBezTo>
                    <a:pt x="1657" y="1133"/>
                    <a:pt x="1657" y="1133"/>
                    <a:pt x="1657" y="1133"/>
                  </a:cubicBezTo>
                  <a:cubicBezTo>
                    <a:pt x="1657" y="1120"/>
                    <a:pt x="1657" y="1120"/>
                    <a:pt x="1657" y="1120"/>
                  </a:cubicBezTo>
                  <a:cubicBezTo>
                    <a:pt x="1657" y="1120"/>
                    <a:pt x="1657" y="1120"/>
                    <a:pt x="1657" y="1120"/>
                  </a:cubicBezTo>
                  <a:cubicBezTo>
                    <a:pt x="1649" y="1125"/>
                    <a:pt x="1649" y="1125"/>
                    <a:pt x="1649" y="1125"/>
                  </a:cubicBezTo>
                  <a:cubicBezTo>
                    <a:pt x="1637" y="1101"/>
                    <a:pt x="1637" y="1101"/>
                    <a:pt x="1637" y="1101"/>
                  </a:cubicBezTo>
                  <a:cubicBezTo>
                    <a:pt x="1633" y="1095"/>
                    <a:pt x="1633" y="1095"/>
                    <a:pt x="1633" y="1095"/>
                  </a:cubicBezTo>
                  <a:cubicBezTo>
                    <a:pt x="1637" y="1079"/>
                    <a:pt x="1637" y="1079"/>
                    <a:pt x="1637" y="1079"/>
                  </a:cubicBezTo>
                  <a:cubicBezTo>
                    <a:pt x="1637" y="1079"/>
                    <a:pt x="1637" y="1079"/>
                    <a:pt x="1637" y="1079"/>
                  </a:cubicBezTo>
                  <a:cubicBezTo>
                    <a:pt x="1638" y="1078"/>
                    <a:pt x="1638" y="1078"/>
                    <a:pt x="1638" y="1078"/>
                  </a:cubicBezTo>
                  <a:cubicBezTo>
                    <a:pt x="1637" y="1078"/>
                    <a:pt x="1637" y="1078"/>
                    <a:pt x="1637" y="1078"/>
                  </a:cubicBezTo>
                  <a:cubicBezTo>
                    <a:pt x="1632" y="1078"/>
                    <a:pt x="1632" y="1078"/>
                    <a:pt x="1632" y="1078"/>
                  </a:cubicBezTo>
                  <a:cubicBezTo>
                    <a:pt x="1631" y="1078"/>
                    <a:pt x="1631" y="1078"/>
                    <a:pt x="1631" y="1078"/>
                  </a:cubicBezTo>
                  <a:cubicBezTo>
                    <a:pt x="1631" y="1082"/>
                    <a:pt x="1631" y="1082"/>
                    <a:pt x="1631" y="1082"/>
                  </a:cubicBezTo>
                  <a:cubicBezTo>
                    <a:pt x="1629" y="1082"/>
                    <a:pt x="1629" y="1082"/>
                    <a:pt x="1629" y="1082"/>
                  </a:cubicBezTo>
                  <a:cubicBezTo>
                    <a:pt x="1629" y="1027"/>
                    <a:pt x="1629" y="1027"/>
                    <a:pt x="1629" y="1027"/>
                  </a:cubicBezTo>
                  <a:cubicBezTo>
                    <a:pt x="1626" y="1024"/>
                    <a:pt x="1626" y="1024"/>
                    <a:pt x="1626" y="1024"/>
                  </a:cubicBezTo>
                  <a:cubicBezTo>
                    <a:pt x="1626" y="1024"/>
                    <a:pt x="1626" y="1024"/>
                    <a:pt x="1626" y="1024"/>
                  </a:cubicBezTo>
                  <a:cubicBezTo>
                    <a:pt x="1626" y="1024"/>
                    <a:pt x="1626" y="1024"/>
                    <a:pt x="1626" y="1024"/>
                  </a:cubicBezTo>
                  <a:cubicBezTo>
                    <a:pt x="1625" y="1023"/>
                    <a:pt x="1625" y="1023"/>
                    <a:pt x="1625" y="1023"/>
                  </a:cubicBezTo>
                  <a:cubicBezTo>
                    <a:pt x="1618" y="1019"/>
                    <a:pt x="1618" y="1019"/>
                    <a:pt x="1618" y="1019"/>
                  </a:cubicBezTo>
                  <a:cubicBezTo>
                    <a:pt x="1606" y="1008"/>
                    <a:pt x="1606" y="1008"/>
                    <a:pt x="1606" y="1008"/>
                  </a:cubicBezTo>
                  <a:cubicBezTo>
                    <a:pt x="1606" y="1008"/>
                    <a:pt x="1606" y="1008"/>
                    <a:pt x="1606" y="1008"/>
                  </a:cubicBezTo>
                  <a:cubicBezTo>
                    <a:pt x="1606" y="1008"/>
                    <a:pt x="1606" y="1008"/>
                    <a:pt x="1606" y="1008"/>
                  </a:cubicBezTo>
                  <a:cubicBezTo>
                    <a:pt x="1606" y="1008"/>
                    <a:pt x="1606" y="1008"/>
                    <a:pt x="1606" y="1008"/>
                  </a:cubicBezTo>
                  <a:cubicBezTo>
                    <a:pt x="1602" y="1008"/>
                    <a:pt x="1602" y="1008"/>
                    <a:pt x="1602" y="1008"/>
                  </a:cubicBezTo>
                  <a:cubicBezTo>
                    <a:pt x="1602" y="1001"/>
                    <a:pt x="1602" y="1001"/>
                    <a:pt x="1602" y="1001"/>
                  </a:cubicBezTo>
                  <a:cubicBezTo>
                    <a:pt x="1602" y="1001"/>
                    <a:pt x="1602" y="1001"/>
                    <a:pt x="1602" y="1001"/>
                  </a:cubicBezTo>
                  <a:cubicBezTo>
                    <a:pt x="1602" y="1000"/>
                    <a:pt x="1602" y="1000"/>
                    <a:pt x="1602" y="1000"/>
                  </a:cubicBezTo>
                  <a:cubicBezTo>
                    <a:pt x="1602" y="1000"/>
                    <a:pt x="1602" y="1000"/>
                    <a:pt x="1602" y="1000"/>
                  </a:cubicBezTo>
                  <a:cubicBezTo>
                    <a:pt x="1598" y="1000"/>
                    <a:pt x="1598" y="1000"/>
                    <a:pt x="1598" y="1000"/>
                  </a:cubicBezTo>
                  <a:cubicBezTo>
                    <a:pt x="1587" y="985"/>
                    <a:pt x="1587" y="985"/>
                    <a:pt x="1587" y="985"/>
                  </a:cubicBezTo>
                  <a:cubicBezTo>
                    <a:pt x="1586" y="985"/>
                    <a:pt x="1586" y="985"/>
                    <a:pt x="1586" y="985"/>
                  </a:cubicBezTo>
                  <a:cubicBezTo>
                    <a:pt x="1586" y="984"/>
                    <a:pt x="1586" y="984"/>
                    <a:pt x="1586" y="984"/>
                  </a:cubicBezTo>
                  <a:cubicBezTo>
                    <a:pt x="1586" y="984"/>
                    <a:pt x="1586" y="984"/>
                    <a:pt x="1586" y="984"/>
                  </a:cubicBezTo>
                  <a:cubicBezTo>
                    <a:pt x="1566" y="984"/>
                    <a:pt x="1566" y="984"/>
                    <a:pt x="1566" y="984"/>
                  </a:cubicBezTo>
                  <a:cubicBezTo>
                    <a:pt x="1565" y="984"/>
                    <a:pt x="1565" y="984"/>
                    <a:pt x="1565" y="984"/>
                  </a:cubicBezTo>
                  <a:cubicBezTo>
                    <a:pt x="1565" y="985"/>
                    <a:pt x="1565" y="985"/>
                    <a:pt x="1565" y="985"/>
                  </a:cubicBezTo>
                  <a:cubicBezTo>
                    <a:pt x="1565" y="985"/>
                    <a:pt x="1565" y="985"/>
                    <a:pt x="1565" y="985"/>
                  </a:cubicBezTo>
                  <a:cubicBezTo>
                    <a:pt x="1565" y="988"/>
                    <a:pt x="1565" y="988"/>
                    <a:pt x="1565" y="988"/>
                  </a:cubicBezTo>
                  <a:cubicBezTo>
                    <a:pt x="1558" y="988"/>
                    <a:pt x="1558" y="988"/>
                    <a:pt x="1558" y="988"/>
                  </a:cubicBezTo>
                  <a:cubicBezTo>
                    <a:pt x="1558" y="988"/>
                    <a:pt x="1558" y="988"/>
                    <a:pt x="1558" y="988"/>
                  </a:cubicBezTo>
                  <a:cubicBezTo>
                    <a:pt x="1550" y="996"/>
                    <a:pt x="1550" y="996"/>
                    <a:pt x="1550" y="996"/>
                  </a:cubicBezTo>
                  <a:cubicBezTo>
                    <a:pt x="1532" y="1000"/>
                    <a:pt x="1532" y="1000"/>
                    <a:pt x="1532" y="1000"/>
                  </a:cubicBezTo>
                  <a:cubicBezTo>
                    <a:pt x="1528" y="996"/>
                    <a:pt x="1528" y="996"/>
                    <a:pt x="1528" y="996"/>
                  </a:cubicBezTo>
                  <a:cubicBezTo>
                    <a:pt x="1520" y="984"/>
                    <a:pt x="1520" y="984"/>
                    <a:pt x="1520" y="984"/>
                  </a:cubicBezTo>
                  <a:cubicBezTo>
                    <a:pt x="1489" y="973"/>
                    <a:pt x="1489" y="973"/>
                    <a:pt x="1489" y="973"/>
                  </a:cubicBezTo>
                  <a:cubicBezTo>
                    <a:pt x="1489" y="971"/>
                    <a:pt x="1489" y="971"/>
                    <a:pt x="1489" y="971"/>
                  </a:cubicBezTo>
                  <a:cubicBezTo>
                    <a:pt x="1493" y="971"/>
                    <a:pt x="1493" y="971"/>
                    <a:pt x="1493" y="971"/>
                  </a:cubicBezTo>
                  <a:cubicBezTo>
                    <a:pt x="1493" y="971"/>
                    <a:pt x="1493" y="971"/>
                    <a:pt x="1493" y="971"/>
                  </a:cubicBezTo>
                  <a:cubicBezTo>
                    <a:pt x="1493" y="971"/>
                    <a:pt x="1493" y="971"/>
                    <a:pt x="1493" y="971"/>
                  </a:cubicBezTo>
                  <a:cubicBezTo>
                    <a:pt x="1493" y="966"/>
                    <a:pt x="1493" y="966"/>
                    <a:pt x="1493" y="966"/>
                  </a:cubicBezTo>
                  <a:cubicBezTo>
                    <a:pt x="1493" y="966"/>
                    <a:pt x="1493" y="966"/>
                    <a:pt x="1493" y="966"/>
                  </a:cubicBezTo>
                  <a:cubicBezTo>
                    <a:pt x="1493" y="965"/>
                    <a:pt x="1493" y="965"/>
                    <a:pt x="1493" y="965"/>
                  </a:cubicBezTo>
                  <a:cubicBezTo>
                    <a:pt x="1493" y="965"/>
                    <a:pt x="1493" y="965"/>
                    <a:pt x="1493" y="965"/>
                  </a:cubicBezTo>
                  <a:cubicBezTo>
                    <a:pt x="1489" y="965"/>
                    <a:pt x="1489" y="965"/>
                    <a:pt x="1489" y="965"/>
                  </a:cubicBezTo>
                  <a:cubicBezTo>
                    <a:pt x="1488" y="965"/>
                    <a:pt x="1488" y="965"/>
                    <a:pt x="1488" y="965"/>
                  </a:cubicBezTo>
                  <a:cubicBezTo>
                    <a:pt x="1488" y="965"/>
                    <a:pt x="1488" y="965"/>
                    <a:pt x="1488" y="965"/>
                  </a:cubicBezTo>
                  <a:cubicBezTo>
                    <a:pt x="1462" y="969"/>
                    <a:pt x="1462" y="969"/>
                    <a:pt x="1462" y="969"/>
                  </a:cubicBezTo>
                  <a:cubicBezTo>
                    <a:pt x="1462" y="959"/>
                    <a:pt x="1462" y="959"/>
                    <a:pt x="1462" y="959"/>
                  </a:cubicBezTo>
                  <a:cubicBezTo>
                    <a:pt x="1461" y="960"/>
                    <a:pt x="1461" y="960"/>
                    <a:pt x="1461" y="960"/>
                  </a:cubicBezTo>
                  <a:cubicBezTo>
                    <a:pt x="1461" y="959"/>
                    <a:pt x="1461" y="959"/>
                    <a:pt x="1461" y="959"/>
                  </a:cubicBezTo>
                  <a:cubicBezTo>
                    <a:pt x="1457" y="965"/>
                    <a:pt x="1457" y="965"/>
                    <a:pt x="1457" y="965"/>
                  </a:cubicBezTo>
                  <a:cubicBezTo>
                    <a:pt x="1453" y="965"/>
                    <a:pt x="1453" y="965"/>
                    <a:pt x="1453" y="965"/>
                  </a:cubicBezTo>
                  <a:cubicBezTo>
                    <a:pt x="1453" y="965"/>
                    <a:pt x="1453" y="965"/>
                    <a:pt x="1453" y="965"/>
                  </a:cubicBezTo>
                  <a:cubicBezTo>
                    <a:pt x="1449" y="973"/>
                    <a:pt x="1449" y="973"/>
                    <a:pt x="1449" y="973"/>
                  </a:cubicBezTo>
                  <a:cubicBezTo>
                    <a:pt x="1441" y="974"/>
                    <a:pt x="1441" y="974"/>
                    <a:pt x="1441" y="974"/>
                  </a:cubicBezTo>
                  <a:cubicBezTo>
                    <a:pt x="1441" y="945"/>
                    <a:pt x="1441" y="945"/>
                    <a:pt x="1441" y="945"/>
                  </a:cubicBezTo>
                  <a:cubicBezTo>
                    <a:pt x="1534" y="945"/>
                    <a:pt x="1534" y="945"/>
                    <a:pt x="1534" y="945"/>
                  </a:cubicBezTo>
                  <a:cubicBezTo>
                    <a:pt x="1534" y="945"/>
                    <a:pt x="1534" y="945"/>
                    <a:pt x="1534" y="945"/>
                  </a:cubicBezTo>
                  <a:cubicBezTo>
                    <a:pt x="1536" y="948"/>
                    <a:pt x="1536" y="948"/>
                    <a:pt x="1536" y="948"/>
                  </a:cubicBezTo>
                  <a:cubicBezTo>
                    <a:pt x="1546" y="954"/>
                    <a:pt x="1546" y="954"/>
                    <a:pt x="1546" y="954"/>
                  </a:cubicBezTo>
                  <a:cubicBezTo>
                    <a:pt x="1589" y="954"/>
                    <a:pt x="1589" y="954"/>
                    <a:pt x="1589" y="954"/>
                  </a:cubicBezTo>
                  <a:cubicBezTo>
                    <a:pt x="1599" y="962"/>
                    <a:pt x="1599" y="962"/>
                    <a:pt x="1599" y="962"/>
                  </a:cubicBezTo>
                  <a:cubicBezTo>
                    <a:pt x="1661" y="962"/>
                    <a:pt x="1661" y="962"/>
                    <a:pt x="1661" y="962"/>
                  </a:cubicBezTo>
                  <a:cubicBezTo>
                    <a:pt x="1667" y="952"/>
                    <a:pt x="1667" y="952"/>
                    <a:pt x="1667" y="952"/>
                  </a:cubicBezTo>
                  <a:cubicBezTo>
                    <a:pt x="1670" y="949"/>
                    <a:pt x="1670" y="949"/>
                    <a:pt x="1670" y="949"/>
                  </a:cubicBezTo>
                  <a:cubicBezTo>
                    <a:pt x="1674" y="947"/>
                    <a:pt x="1674" y="947"/>
                    <a:pt x="1674" y="947"/>
                  </a:cubicBezTo>
                  <a:cubicBezTo>
                    <a:pt x="1674" y="962"/>
                    <a:pt x="1674" y="962"/>
                    <a:pt x="1674" y="962"/>
                  </a:cubicBezTo>
                  <a:cubicBezTo>
                    <a:pt x="1675" y="965"/>
                    <a:pt x="1675" y="965"/>
                    <a:pt x="1675" y="965"/>
                  </a:cubicBezTo>
                  <a:lnTo>
                    <a:pt x="1709" y="1052"/>
                  </a:lnTo>
                  <a:close/>
                  <a:moveTo>
                    <a:pt x="1710" y="880"/>
                  </a:moveTo>
                  <a:cubicBezTo>
                    <a:pt x="1712" y="882"/>
                    <a:pt x="1712" y="882"/>
                    <a:pt x="1712" y="882"/>
                  </a:cubicBezTo>
                  <a:cubicBezTo>
                    <a:pt x="1713" y="883"/>
                    <a:pt x="1713" y="883"/>
                    <a:pt x="1713" y="883"/>
                  </a:cubicBezTo>
                  <a:cubicBezTo>
                    <a:pt x="1710" y="887"/>
                    <a:pt x="1710" y="887"/>
                    <a:pt x="1710" y="887"/>
                  </a:cubicBezTo>
                  <a:cubicBezTo>
                    <a:pt x="1707" y="887"/>
                    <a:pt x="1707" y="887"/>
                    <a:pt x="1707" y="887"/>
                  </a:cubicBezTo>
                  <a:cubicBezTo>
                    <a:pt x="1706" y="887"/>
                    <a:pt x="1706" y="887"/>
                    <a:pt x="1706" y="887"/>
                  </a:cubicBezTo>
                  <a:cubicBezTo>
                    <a:pt x="1702" y="891"/>
                    <a:pt x="1702" y="891"/>
                    <a:pt x="1702" y="891"/>
                  </a:cubicBezTo>
                  <a:cubicBezTo>
                    <a:pt x="1697" y="891"/>
                    <a:pt x="1697" y="891"/>
                    <a:pt x="1697" y="891"/>
                  </a:cubicBezTo>
                  <a:cubicBezTo>
                    <a:pt x="1697" y="891"/>
                    <a:pt x="1697" y="891"/>
                    <a:pt x="1697" y="891"/>
                  </a:cubicBezTo>
                  <a:cubicBezTo>
                    <a:pt x="1700" y="894"/>
                    <a:pt x="1700" y="894"/>
                    <a:pt x="1700" y="894"/>
                  </a:cubicBezTo>
                  <a:cubicBezTo>
                    <a:pt x="1699" y="894"/>
                    <a:pt x="1699" y="894"/>
                    <a:pt x="1699" y="894"/>
                  </a:cubicBezTo>
                  <a:cubicBezTo>
                    <a:pt x="1679" y="938"/>
                    <a:pt x="1679" y="938"/>
                    <a:pt x="1679" y="938"/>
                  </a:cubicBezTo>
                  <a:cubicBezTo>
                    <a:pt x="1675" y="944"/>
                    <a:pt x="1675" y="944"/>
                    <a:pt x="1675" y="944"/>
                  </a:cubicBezTo>
                  <a:cubicBezTo>
                    <a:pt x="1669" y="947"/>
                    <a:pt x="1669" y="947"/>
                    <a:pt x="1669" y="947"/>
                  </a:cubicBezTo>
                  <a:cubicBezTo>
                    <a:pt x="1665" y="950"/>
                    <a:pt x="1665" y="950"/>
                    <a:pt x="1665" y="950"/>
                  </a:cubicBezTo>
                  <a:cubicBezTo>
                    <a:pt x="1660" y="960"/>
                    <a:pt x="1660" y="960"/>
                    <a:pt x="1660" y="960"/>
                  </a:cubicBezTo>
                  <a:cubicBezTo>
                    <a:pt x="1600" y="960"/>
                    <a:pt x="1600" y="960"/>
                    <a:pt x="1600" y="960"/>
                  </a:cubicBezTo>
                  <a:cubicBezTo>
                    <a:pt x="1590" y="952"/>
                    <a:pt x="1590" y="952"/>
                    <a:pt x="1590" y="952"/>
                  </a:cubicBezTo>
                  <a:cubicBezTo>
                    <a:pt x="1546" y="952"/>
                    <a:pt x="1546" y="952"/>
                    <a:pt x="1546" y="952"/>
                  </a:cubicBezTo>
                  <a:cubicBezTo>
                    <a:pt x="1538" y="947"/>
                    <a:pt x="1538" y="947"/>
                    <a:pt x="1538" y="947"/>
                  </a:cubicBezTo>
                  <a:cubicBezTo>
                    <a:pt x="1534" y="941"/>
                    <a:pt x="1534" y="941"/>
                    <a:pt x="1534" y="941"/>
                  </a:cubicBezTo>
                  <a:cubicBezTo>
                    <a:pt x="1534" y="940"/>
                    <a:pt x="1534" y="940"/>
                    <a:pt x="1534" y="940"/>
                  </a:cubicBezTo>
                  <a:cubicBezTo>
                    <a:pt x="1534" y="940"/>
                    <a:pt x="1534" y="940"/>
                    <a:pt x="1534" y="940"/>
                  </a:cubicBezTo>
                  <a:cubicBezTo>
                    <a:pt x="1533" y="939"/>
                    <a:pt x="1533" y="939"/>
                    <a:pt x="1533" y="939"/>
                  </a:cubicBezTo>
                  <a:cubicBezTo>
                    <a:pt x="1533" y="856"/>
                    <a:pt x="1533" y="856"/>
                    <a:pt x="1533" y="856"/>
                  </a:cubicBezTo>
                  <a:cubicBezTo>
                    <a:pt x="1533" y="856"/>
                    <a:pt x="1533" y="856"/>
                    <a:pt x="1533" y="856"/>
                  </a:cubicBezTo>
                  <a:cubicBezTo>
                    <a:pt x="1533" y="856"/>
                    <a:pt x="1533" y="856"/>
                    <a:pt x="1533" y="856"/>
                  </a:cubicBezTo>
                  <a:cubicBezTo>
                    <a:pt x="1527" y="840"/>
                    <a:pt x="1527" y="840"/>
                    <a:pt x="1527" y="840"/>
                  </a:cubicBezTo>
                  <a:cubicBezTo>
                    <a:pt x="1527" y="814"/>
                    <a:pt x="1527" y="814"/>
                    <a:pt x="1527" y="814"/>
                  </a:cubicBezTo>
                  <a:cubicBezTo>
                    <a:pt x="1527" y="814"/>
                    <a:pt x="1527" y="814"/>
                    <a:pt x="1527" y="814"/>
                  </a:cubicBezTo>
                  <a:cubicBezTo>
                    <a:pt x="1521" y="801"/>
                    <a:pt x="1521" y="801"/>
                    <a:pt x="1521" y="801"/>
                  </a:cubicBezTo>
                  <a:cubicBezTo>
                    <a:pt x="1521" y="795"/>
                    <a:pt x="1521" y="795"/>
                    <a:pt x="1521" y="795"/>
                  </a:cubicBezTo>
                  <a:cubicBezTo>
                    <a:pt x="1521" y="795"/>
                    <a:pt x="1521" y="795"/>
                    <a:pt x="1521" y="795"/>
                  </a:cubicBezTo>
                  <a:cubicBezTo>
                    <a:pt x="1517" y="787"/>
                    <a:pt x="1517" y="787"/>
                    <a:pt x="1517" y="787"/>
                  </a:cubicBezTo>
                  <a:cubicBezTo>
                    <a:pt x="1517" y="747"/>
                    <a:pt x="1517" y="747"/>
                    <a:pt x="1517" y="747"/>
                  </a:cubicBezTo>
                  <a:cubicBezTo>
                    <a:pt x="1517" y="746"/>
                    <a:pt x="1517" y="746"/>
                    <a:pt x="1517" y="746"/>
                  </a:cubicBezTo>
                  <a:cubicBezTo>
                    <a:pt x="1513" y="733"/>
                    <a:pt x="1513" y="733"/>
                    <a:pt x="1513" y="733"/>
                  </a:cubicBezTo>
                  <a:cubicBezTo>
                    <a:pt x="1513" y="725"/>
                    <a:pt x="1513" y="725"/>
                    <a:pt x="1513" y="725"/>
                  </a:cubicBezTo>
                  <a:cubicBezTo>
                    <a:pt x="1552" y="725"/>
                    <a:pt x="1552" y="725"/>
                    <a:pt x="1552" y="725"/>
                  </a:cubicBezTo>
                  <a:cubicBezTo>
                    <a:pt x="1554" y="725"/>
                    <a:pt x="1554" y="725"/>
                    <a:pt x="1554" y="725"/>
                  </a:cubicBezTo>
                  <a:cubicBezTo>
                    <a:pt x="1601" y="725"/>
                    <a:pt x="1601" y="725"/>
                    <a:pt x="1601" y="725"/>
                  </a:cubicBezTo>
                  <a:cubicBezTo>
                    <a:pt x="1607" y="725"/>
                    <a:pt x="1607" y="725"/>
                    <a:pt x="1607" y="725"/>
                  </a:cubicBezTo>
                  <a:cubicBezTo>
                    <a:pt x="1607" y="741"/>
                    <a:pt x="1607" y="741"/>
                    <a:pt x="1607" y="741"/>
                  </a:cubicBezTo>
                  <a:cubicBezTo>
                    <a:pt x="1623" y="758"/>
                    <a:pt x="1623" y="758"/>
                    <a:pt x="1623" y="758"/>
                  </a:cubicBezTo>
                  <a:cubicBezTo>
                    <a:pt x="1632" y="761"/>
                    <a:pt x="1632" y="761"/>
                    <a:pt x="1632" y="761"/>
                  </a:cubicBezTo>
                  <a:cubicBezTo>
                    <a:pt x="1633" y="772"/>
                    <a:pt x="1633" y="772"/>
                    <a:pt x="1633" y="772"/>
                  </a:cubicBezTo>
                  <a:cubicBezTo>
                    <a:pt x="1636" y="782"/>
                    <a:pt x="1636" y="782"/>
                    <a:pt x="1636" y="782"/>
                  </a:cubicBezTo>
                  <a:cubicBezTo>
                    <a:pt x="1644" y="786"/>
                    <a:pt x="1644" y="786"/>
                    <a:pt x="1644" y="786"/>
                  </a:cubicBezTo>
                  <a:cubicBezTo>
                    <a:pt x="1644" y="792"/>
                    <a:pt x="1644" y="792"/>
                    <a:pt x="1644" y="792"/>
                  </a:cubicBezTo>
                  <a:cubicBezTo>
                    <a:pt x="1652" y="797"/>
                    <a:pt x="1652" y="797"/>
                    <a:pt x="1652" y="797"/>
                  </a:cubicBezTo>
                  <a:cubicBezTo>
                    <a:pt x="1657" y="797"/>
                    <a:pt x="1657" y="797"/>
                    <a:pt x="1657" y="797"/>
                  </a:cubicBezTo>
                  <a:cubicBezTo>
                    <a:pt x="1661" y="801"/>
                    <a:pt x="1661" y="801"/>
                    <a:pt x="1661" y="801"/>
                  </a:cubicBezTo>
                  <a:cubicBezTo>
                    <a:pt x="1661" y="811"/>
                    <a:pt x="1661" y="811"/>
                    <a:pt x="1661" y="811"/>
                  </a:cubicBezTo>
                  <a:cubicBezTo>
                    <a:pt x="1667" y="811"/>
                    <a:pt x="1667" y="811"/>
                    <a:pt x="1667" y="811"/>
                  </a:cubicBezTo>
                  <a:cubicBezTo>
                    <a:pt x="1667" y="819"/>
                    <a:pt x="1667" y="819"/>
                    <a:pt x="1667" y="819"/>
                  </a:cubicBezTo>
                  <a:cubicBezTo>
                    <a:pt x="1676" y="825"/>
                    <a:pt x="1676" y="825"/>
                    <a:pt x="1676" y="825"/>
                  </a:cubicBezTo>
                  <a:cubicBezTo>
                    <a:pt x="1684" y="833"/>
                    <a:pt x="1684" y="833"/>
                    <a:pt x="1684" y="833"/>
                  </a:cubicBezTo>
                  <a:cubicBezTo>
                    <a:pt x="1684" y="850"/>
                    <a:pt x="1684" y="850"/>
                    <a:pt x="1684" y="850"/>
                  </a:cubicBezTo>
                  <a:cubicBezTo>
                    <a:pt x="1691" y="857"/>
                    <a:pt x="1691" y="857"/>
                    <a:pt x="1691" y="857"/>
                  </a:cubicBezTo>
                  <a:cubicBezTo>
                    <a:pt x="1691" y="865"/>
                    <a:pt x="1691" y="865"/>
                    <a:pt x="1691" y="865"/>
                  </a:cubicBezTo>
                  <a:cubicBezTo>
                    <a:pt x="1698" y="870"/>
                    <a:pt x="1698" y="870"/>
                    <a:pt x="1698" y="870"/>
                  </a:cubicBezTo>
                  <a:cubicBezTo>
                    <a:pt x="1703" y="870"/>
                    <a:pt x="1703" y="870"/>
                    <a:pt x="1703" y="870"/>
                  </a:cubicBezTo>
                  <a:lnTo>
                    <a:pt x="1710" y="880"/>
                  </a:lnTo>
                  <a:close/>
                  <a:moveTo>
                    <a:pt x="1792" y="813"/>
                  </a:moveTo>
                  <a:cubicBezTo>
                    <a:pt x="1791" y="813"/>
                    <a:pt x="1791" y="813"/>
                    <a:pt x="1791" y="813"/>
                  </a:cubicBezTo>
                  <a:cubicBezTo>
                    <a:pt x="1791" y="816"/>
                    <a:pt x="1791" y="816"/>
                    <a:pt x="1791" y="816"/>
                  </a:cubicBezTo>
                  <a:cubicBezTo>
                    <a:pt x="1780" y="820"/>
                    <a:pt x="1780" y="820"/>
                    <a:pt x="1780" y="820"/>
                  </a:cubicBezTo>
                  <a:cubicBezTo>
                    <a:pt x="1776" y="824"/>
                    <a:pt x="1776" y="824"/>
                    <a:pt x="1776" y="824"/>
                  </a:cubicBezTo>
                  <a:cubicBezTo>
                    <a:pt x="1773" y="832"/>
                    <a:pt x="1773" y="832"/>
                    <a:pt x="1773" y="832"/>
                  </a:cubicBezTo>
                  <a:cubicBezTo>
                    <a:pt x="1773" y="832"/>
                    <a:pt x="1773" y="832"/>
                    <a:pt x="1773" y="832"/>
                  </a:cubicBezTo>
                  <a:cubicBezTo>
                    <a:pt x="1769" y="836"/>
                    <a:pt x="1769" y="836"/>
                    <a:pt x="1769" y="836"/>
                  </a:cubicBezTo>
                  <a:cubicBezTo>
                    <a:pt x="1768" y="837"/>
                    <a:pt x="1768" y="837"/>
                    <a:pt x="1768" y="837"/>
                  </a:cubicBezTo>
                  <a:cubicBezTo>
                    <a:pt x="1768" y="844"/>
                    <a:pt x="1768" y="844"/>
                    <a:pt x="1768" y="844"/>
                  </a:cubicBezTo>
                  <a:cubicBezTo>
                    <a:pt x="1765" y="848"/>
                    <a:pt x="1765" y="848"/>
                    <a:pt x="1765" y="848"/>
                  </a:cubicBezTo>
                  <a:cubicBezTo>
                    <a:pt x="1764" y="848"/>
                    <a:pt x="1764" y="848"/>
                    <a:pt x="1764" y="848"/>
                  </a:cubicBezTo>
                  <a:cubicBezTo>
                    <a:pt x="1757" y="852"/>
                    <a:pt x="1757" y="852"/>
                    <a:pt x="1757" y="852"/>
                  </a:cubicBezTo>
                  <a:cubicBezTo>
                    <a:pt x="1753" y="855"/>
                    <a:pt x="1753" y="855"/>
                    <a:pt x="1753" y="855"/>
                  </a:cubicBezTo>
                  <a:cubicBezTo>
                    <a:pt x="1752" y="855"/>
                    <a:pt x="1752" y="855"/>
                    <a:pt x="1752" y="855"/>
                  </a:cubicBezTo>
                  <a:cubicBezTo>
                    <a:pt x="1752" y="857"/>
                    <a:pt x="1752" y="857"/>
                    <a:pt x="1752" y="857"/>
                  </a:cubicBezTo>
                  <a:cubicBezTo>
                    <a:pt x="1752" y="857"/>
                    <a:pt x="1752" y="857"/>
                    <a:pt x="1752" y="857"/>
                  </a:cubicBezTo>
                  <a:cubicBezTo>
                    <a:pt x="1752" y="859"/>
                    <a:pt x="1752" y="859"/>
                    <a:pt x="1752" y="859"/>
                  </a:cubicBezTo>
                  <a:cubicBezTo>
                    <a:pt x="1749" y="859"/>
                    <a:pt x="1749" y="859"/>
                    <a:pt x="1749" y="859"/>
                  </a:cubicBezTo>
                  <a:cubicBezTo>
                    <a:pt x="1734" y="871"/>
                    <a:pt x="1734" y="871"/>
                    <a:pt x="1734" y="871"/>
                  </a:cubicBezTo>
                  <a:cubicBezTo>
                    <a:pt x="1706" y="871"/>
                    <a:pt x="1706" y="871"/>
                    <a:pt x="1706" y="871"/>
                  </a:cubicBezTo>
                  <a:cubicBezTo>
                    <a:pt x="1704" y="868"/>
                    <a:pt x="1704" y="868"/>
                    <a:pt x="1704" y="868"/>
                  </a:cubicBezTo>
                  <a:cubicBezTo>
                    <a:pt x="1704" y="868"/>
                    <a:pt x="1704" y="868"/>
                    <a:pt x="1704" y="868"/>
                  </a:cubicBezTo>
                  <a:cubicBezTo>
                    <a:pt x="1704" y="868"/>
                    <a:pt x="1704" y="868"/>
                    <a:pt x="1704" y="868"/>
                  </a:cubicBezTo>
                  <a:cubicBezTo>
                    <a:pt x="1704" y="868"/>
                    <a:pt x="1704" y="868"/>
                    <a:pt x="1704" y="868"/>
                  </a:cubicBezTo>
                  <a:cubicBezTo>
                    <a:pt x="1699" y="868"/>
                    <a:pt x="1699" y="868"/>
                    <a:pt x="1699" y="868"/>
                  </a:cubicBezTo>
                  <a:cubicBezTo>
                    <a:pt x="1693" y="864"/>
                    <a:pt x="1693" y="864"/>
                    <a:pt x="1693" y="864"/>
                  </a:cubicBezTo>
                  <a:cubicBezTo>
                    <a:pt x="1693" y="856"/>
                    <a:pt x="1693" y="856"/>
                    <a:pt x="1693" y="856"/>
                  </a:cubicBezTo>
                  <a:cubicBezTo>
                    <a:pt x="1686" y="849"/>
                    <a:pt x="1686" y="849"/>
                    <a:pt x="1686" y="849"/>
                  </a:cubicBezTo>
                  <a:cubicBezTo>
                    <a:pt x="1686" y="832"/>
                    <a:pt x="1686" y="832"/>
                    <a:pt x="1686" y="832"/>
                  </a:cubicBezTo>
                  <a:cubicBezTo>
                    <a:pt x="1677" y="823"/>
                    <a:pt x="1677" y="823"/>
                    <a:pt x="1677" y="823"/>
                  </a:cubicBezTo>
                  <a:cubicBezTo>
                    <a:pt x="1669" y="818"/>
                    <a:pt x="1669" y="818"/>
                    <a:pt x="1669" y="818"/>
                  </a:cubicBezTo>
                  <a:cubicBezTo>
                    <a:pt x="1669" y="810"/>
                    <a:pt x="1669" y="810"/>
                    <a:pt x="1669" y="810"/>
                  </a:cubicBezTo>
                  <a:cubicBezTo>
                    <a:pt x="1669" y="809"/>
                    <a:pt x="1669" y="809"/>
                    <a:pt x="1669" y="809"/>
                  </a:cubicBezTo>
                  <a:cubicBezTo>
                    <a:pt x="1669" y="809"/>
                    <a:pt x="1669" y="809"/>
                    <a:pt x="1669" y="809"/>
                  </a:cubicBezTo>
                  <a:cubicBezTo>
                    <a:pt x="1663" y="809"/>
                    <a:pt x="1663" y="809"/>
                    <a:pt x="1663" y="809"/>
                  </a:cubicBezTo>
                  <a:cubicBezTo>
                    <a:pt x="1663" y="800"/>
                    <a:pt x="1663" y="800"/>
                    <a:pt x="1663" y="800"/>
                  </a:cubicBezTo>
                  <a:cubicBezTo>
                    <a:pt x="1658" y="795"/>
                    <a:pt x="1658" y="795"/>
                    <a:pt x="1658" y="795"/>
                  </a:cubicBezTo>
                  <a:cubicBezTo>
                    <a:pt x="1658" y="795"/>
                    <a:pt x="1658" y="795"/>
                    <a:pt x="1658" y="795"/>
                  </a:cubicBezTo>
                  <a:cubicBezTo>
                    <a:pt x="1658" y="795"/>
                    <a:pt x="1658" y="795"/>
                    <a:pt x="1658" y="795"/>
                  </a:cubicBezTo>
                  <a:cubicBezTo>
                    <a:pt x="1652" y="795"/>
                    <a:pt x="1652" y="795"/>
                    <a:pt x="1652" y="795"/>
                  </a:cubicBezTo>
                  <a:cubicBezTo>
                    <a:pt x="1646" y="791"/>
                    <a:pt x="1646" y="791"/>
                    <a:pt x="1646" y="791"/>
                  </a:cubicBezTo>
                  <a:cubicBezTo>
                    <a:pt x="1646" y="785"/>
                    <a:pt x="1646" y="785"/>
                    <a:pt x="1646" y="785"/>
                  </a:cubicBezTo>
                  <a:cubicBezTo>
                    <a:pt x="1638" y="780"/>
                    <a:pt x="1638" y="780"/>
                    <a:pt x="1638" y="780"/>
                  </a:cubicBezTo>
                  <a:cubicBezTo>
                    <a:pt x="1635" y="772"/>
                    <a:pt x="1635" y="772"/>
                    <a:pt x="1635" y="772"/>
                  </a:cubicBezTo>
                  <a:cubicBezTo>
                    <a:pt x="1634" y="759"/>
                    <a:pt x="1634" y="759"/>
                    <a:pt x="1634" y="759"/>
                  </a:cubicBezTo>
                  <a:cubicBezTo>
                    <a:pt x="1624" y="756"/>
                    <a:pt x="1624" y="756"/>
                    <a:pt x="1624" y="756"/>
                  </a:cubicBezTo>
                  <a:cubicBezTo>
                    <a:pt x="1609" y="740"/>
                    <a:pt x="1609" y="740"/>
                    <a:pt x="1609" y="740"/>
                  </a:cubicBezTo>
                  <a:cubicBezTo>
                    <a:pt x="1609" y="725"/>
                    <a:pt x="1609" y="725"/>
                    <a:pt x="1609" y="725"/>
                  </a:cubicBezTo>
                  <a:cubicBezTo>
                    <a:pt x="1626" y="721"/>
                    <a:pt x="1626" y="721"/>
                    <a:pt x="1626" y="721"/>
                  </a:cubicBezTo>
                  <a:cubicBezTo>
                    <a:pt x="1626" y="719"/>
                    <a:pt x="1626" y="719"/>
                    <a:pt x="1626" y="719"/>
                  </a:cubicBezTo>
                  <a:cubicBezTo>
                    <a:pt x="1627" y="719"/>
                    <a:pt x="1627" y="719"/>
                    <a:pt x="1627" y="719"/>
                  </a:cubicBezTo>
                  <a:cubicBezTo>
                    <a:pt x="1627" y="718"/>
                    <a:pt x="1628" y="718"/>
                    <a:pt x="1628" y="718"/>
                  </a:cubicBezTo>
                  <a:cubicBezTo>
                    <a:pt x="1628" y="718"/>
                    <a:pt x="1629" y="718"/>
                    <a:pt x="1629" y="718"/>
                  </a:cubicBezTo>
                  <a:cubicBezTo>
                    <a:pt x="1631" y="718"/>
                    <a:pt x="1635" y="717"/>
                    <a:pt x="1648" y="717"/>
                  </a:cubicBezTo>
                  <a:cubicBezTo>
                    <a:pt x="1662" y="717"/>
                    <a:pt x="1680" y="717"/>
                    <a:pt x="1693" y="718"/>
                  </a:cubicBezTo>
                  <a:cubicBezTo>
                    <a:pt x="1707" y="725"/>
                    <a:pt x="1707" y="725"/>
                    <a:pt x="1707" y="725"/>
                  </a:cubicBezTo>
                  <a:cubicBezTo>
                    <a:pt x="1718" y="735"/>
                    <a:pt x="1718" y="735"/>
                    <a:pt x="1718" y="735"/>
                  </a:cubicBezTo>
                  <a:cubicBezTo>
                    <a:pt x="1743" y="735"/>
                    <a:pt x="1743" y="735"/>
                    <a:pt x="1743" y="735"/>
                  </a:cubicBezTo>
                  <a:cubicBezTo>
                    <a:pt x="1746" y="735"/>
                    <a:pt x="1746" y="735"/>
                    <a:pt x="1746" y="735"/>
                  </a:cubicBezTo>
                  <a:cubicBezTo>
                    <a:pt x="1751" y="737"/>
                    <a:pt x="1751" y="737"/>
                    <a:pt x="1751" y="737"/>
                  </a:cubicBezTo>
                  <a:cubicBezTo>
                    <a:pt x="1759" y="742"/>
                    <a:pt x="1759" y="742"/>
                    <a:pt x="1759" y="742"/>
                  </a:cubicBezTo>
                  <a:cubicBezTo>
                    <a:pt x="1763" y="745"/>
                    <a:pt x="1763" y="745"/>
                    <a:pt x="1763" y="745"/>
                  </a:cubicBezTo>
                  <a:cubicBezTo>
                    <a:pt x="1763" y="753"/>
                    <a:pt x="1763" y="753"/>
                    <a:pt x="1763" y="753"/>
                  </a:cubicBezTo>
                  <a:cubicBezTo>
                    <a:pt x="1772" y="760"/>
                    <a:pt x="1772" y="760"/>
                    <a:pt x="1772" y="760"/>
                  </a:cubicBezTo>
                  <a:cubicBezTo>
                    <a:pt x="1779" y="769"/>
                    <a:pt x="1779" y="769"/>
                    <a:pt x="1779" y="769"/>
                  </a:cubicBezTo>
                  <a:cubicBezTo>
                    <a:pt x="1791" y="778"/>
                    <a:pt x="1791" y="778"/>
                    <a:pt x="1791" y="778"/>
                  </a:cubicBezTo>
                  <a:cubicBezTo>
                    <a:pt x="1791" y="790"/>
                    <a:pt x="1791" y="790"/>
                    <a:pt x="1791" y="790"/>
                  </a:cubicBezTo>
                  <a:cubicBezTo>
                    <a:pt x="1806" y="809"/>
                    <a:pt x="1806" y="809"/>
                    <a:pt x="1806" y="809"/>
                  </a:cubicBezTo>
                  <a:lnTo>
                    <a:pt x="1792" y="813"/>
                  </a:lnTo>
                  <a:close/>
                  <a:moveTo>
                    <a:pt x="1878" y="649"/>
                  </a:moveTo>
                  <a:cubicBezTo>
                    <a:pt x="1877" y="650"/>
                    <a:pt x="1877" y="650"/>
                    <a:pt x="1877" y="650"/>
                  </a:cubicBezTo>
                  <a:cubicBezTo>
                    <a:pt x="1877" y="658"/>
                    <a:pt x="1877" y="658"/>
                    <a:pt x="1877" y="658"/>
                  </a:cubicBezTo>
                  <a:cubicBezTo>
                    <a:pt x="1877" y="659"/>
                    <a:pt x="1877" y="659"/>
                    <a:pt x="1877" y="659"/>
                  </a:cubicBezTo>
                  <a:cubicBezTo>
                    <a:pt x="1882" y="659"/>
                    <a:pt x="1882" y="659"/>
                    <a:pt x="1882" y="659"/>
                  </a:cubicBezTo>
                  <a:cubicBezTo>
                    <a:pt x="1883" y="660"/>
                    <a:pt x="1883" y="660"/>
                    <a:pt x="1883" y="660"/>
                  </a:cubicBezTo>
                  <a:cubicBezTo>
                    <a:pt x="1874" y="660"/>
                    <a:pt x="1874" y="660"/>
                    <a:pt x="1874" y="660"/>
                  </a:cubicBezTo>
                  <a:cubicBezTo>
                    <a:pt x="1873" y="660"/>
                    <a:pt x="1873" y="660"/>
                    <a:pt x="1873" y="660"/>
                  </a:cubicBezTo>
                  <a:cubicBezTo>
                    <a:pt x="1873" y="661"/>
                    <a:pt x="1873" y="661"/>
                    <a:pt x="1873" y="661"/>
                  </a:cubicBezTo>
                  <a:cubicBezTo>
                    <a:pt x="1873" y="661"/>
                    <a:pt x="1873" y="661"/>
                    <a:pt x="1873" y="661"/>
                  </a:cubicBezTo>
                  <a:cubicBezTo>
                    <a:pt x="1873" y="667"/>
                    <a:pt x="1873" y="667"/>
                    <a:pt x="1873" y="667"/>
                  </a:cubicBezTo>
                  <a:cubicBezTo>
                    <a:pt x="1882" y="670"/>
                    <a:pt x="1882" y="670"/>
                    <a:pt x="1882" y="670"/>
                  </a:cubicBezTo>
                  <a:cubicBezTo>
                    <a:pt x="1897" y="670"/>
                    <a:pt x="1897" y="670"/>
                    <a:pt x="1897" y="670"/>
                  </a:cubicBezTo>
                  <a:cubicBezTo>
                    <a:pt x="1897" y="681"/>
                    <a:pt x="1897" y="681"/>
                    <a:pt x="1897" y="681"/>
                  </a:cubicBezTo>
                  <a:cubicBezTo>
                    <a:pt x="1893" y="693"/>
                    <a:pt x="1893" y="693"/>
                    <a:pt x="1893" y="693"/>
                  </a:cubicBezTo>
                  <a:cubicBezTo>
                    <a:pt x="1893" y="694"/>
                    <a:pt x="1893" y="694"/>
                    <a:pt x="1893" y="694"/>
                  </a:cubicBezTo>
                  <a:cubicBezTo>
                    <a:pt x="1893" y="694"/>
                    <a:pt x="1893" y="694"/>
                    <a:pt x="1893" y="694"/>
                  </a:cubicBezTo>
                  <a:cubicBezTo>
                    <a:pt x="1897" y="694"/>
                    <a:pt x="1897" y="694"/>
                    <a:pt x="1897" y="694"/>
                  </a:cubicBezTo>
                  <a:cubicBezTo>
                    <a:pt x="1899" y="702"/>
                    <a:pt x="1899" y="702"/>
                    <a:pt x="1899" y="702"/>
                  </a:cubicBezTo>
                  <a:cubicBezTo>
                    <a:pt x="1898" y="702"/>
                    <a:pt x="1898" y="702"/>
                    <a:pt x="1898" y="702"/>
                  </a:cubicBezTo>
                  <a:cubicBezTo>
                    <a:pt x="1898" y="702"/>
                    <a:pt x="1898" y="702"/>
                    <a:pt x="1898" y="702"/>
                  </a:cubicBezTo>
                  <a:cubicBezTo>
                    <a:pt x="1898" y="702"/>
                    <a:pt x="1898" y="702"/>
                    <a:pt x="1898" y="702"/>
                  </a:cubicBezTo>
                  <a:cubicBezTo>
                    <a:pt x="1898" y="703"/>
                    <a:pt x="1898" y="703"/>
                    <a:pt x="1898" y="703"/>
                  </a:cubicBezTo>
                  <a:cubicBezTo>
                    <a:pt x="1886" y="703"/>
                    <a:pt x="1886" y="703"/>
                    <a:pt x="1886" y="703"/>
                  </a:cubicBezTo>
                  <a:cubicBezTo>
                    <a:pt x="1878" y="711"/>
                    <a:pt x="1878" y="711"/>
                    <a:pt x="1878" y="711"/>
                  </a:cubicBezTo>
                  <a:cubicBezTo>
                    <a:pt x="1875" y="711"/>
                    <a:pt x="1875" y="711"/>
                    <a:pt x="1875" y="711"/>
                  </a:cubicBezTo>
                  <a:cubicBezTo>
                    <a:pt x="1871" y="707"/>
                    <a:pt x="1871" y="707"/>
                    <a:pt x="1871" y="707"/>
                  </a:cubicBezTo>
                  <a:cubicBezTo>
                    <a:pt x="1871" y="700"/>
                    <a:pt x="1871" y="700"/>
                    <a:pt x="1871" y="700"/>
                  </a:cubicBezTo>
                  <a:cubicBezTo>
                    <a:pt x="1871" y="699"/>
                    <a:pt x="1871" y="699"/>
                    <a:pt x="1871" y="699"/>
                  </a:cubicBezTo>
                  <a:cubicBezTo>
                    <a:pt x="1865" y="699"/>
                    <a:pt x="1865" y="699"/>
                    <a:pt x="1865" y="699"/>
                  </a:cubicBezTo>
                  <a:cubicBezTo>
                    <a:pt x="1869" y="716"/>
                    <a:pt x="1869" y="716"/>
                    <a:pt x="1869" y="716"/>
                  </a:cubicBezTo>
                  <a:cubicBezTo>
                    <a:pt x="1869" y="716"/>
                    <a:pt x="1869" y="716"/>
                    <a:pt x="1869" y="716"/>
                  </a:cubicBezTo>
                  <a:cubicBezTo>
                    <a:pt x="1869" y="716"/>
                    <a:pt x="1869" y="716"/>
                    <a:pt x="1869" y="716"/>
                  </a:cubicBezTo>
                  <a:cubicBezTo>
                    <a:pt x="1869" y="716"/>
                    <a:pt x="1869" y="716"/>
                    <a:pt x="1869" y="716"/>
                  </a:cubicBezTo>
                  <a:cubicBezTo>
                    <a:pt x="1869" y="716"/>
                    <a:pt x="1869" y="716"/>
                    <a:pt x="1869" y="716"/>
                  </a:cubicBezTo>
                  <a:cubicBezTo>
                    <a:pt x="1870" y="717"/>
                    <a:pt x="1870" y="717"/>
                    <a:pt x="1870" y="717"/>
                  </a:cubicBezTo>
                  <a:cubicBezTo>
                    <a:pt x="1870" y="717"/>
                    <a:pt x="1870" y="717"/>
                    <a:pt x="1870" y="717"/>
                  </a:cubicBezTo>
                  <a:cubicBezTo>
                    <a:pt x="1889" y="717"/>
                    <a:pt x="1889" y="717"/>
                    <a:pt x="1889" y="717"/>
                  </a:cubicBezTo>
                  <a:cubicBezTo>
                    <a:pt x="1889" y="724"/>
                    <a:pt x="1889" y="724"/>
                    <a:pt x="1889" y="724"/>
                  </a:cubicBezTo>
                  <a:cubicBezTo>
                    <a:pt x="1894" y="729"/>
                    <a:pt x="1894" y="729"/>
                    <a:pt x="1894" y="729"/>
                  </a:cubicBezTo>
                  <a:cubicBezTo>
                    <a:pt x="1894" y="729"/>
                    <a:pt x="1894" y="729"/>
                    <a:pt x="1894" y="729"/>
                  </a:cubicBezTo>
                  <a:cubicBezTo>
                    <a:pt x="1894" y="730"/>
                    <a:pt x="1894" y="730"/>
                    <a:pt x="1894" y="730"/>
                  </a:cubicBezTo>
                  <a:cubicBezTo>
                    <a:pt x="1895" y="728"/>
                    <a:pt x="1895" y="728"/>
                    <a:pt x="1895" y="728"/>
                  </a:cubicBezTo>
                  <a:cubicBezTo>
                    <a:pt x="1900" y="720"/>
                    <a:pt x="1900" y="720"/>
                    <a:pt x="1900" y="720"/>
                  </a:cubicBezTo>
                  <a:cubicBezTo>
                    <a:pt x="1904" y="731"/>
                    <a:pt x="1904" y="731"/>
                    <a:pt x="1904" y="731"/>
                  </a:cubicBezTo>
                  <a:cubicBezTo>
                    <a:pt x="1902" y="731"/>
                    <a:pt x="1902" y="731"/>
                    <a:pt x="1902" y="731"/>
                  </a:cubicBezTo>
                  <a:cubicBezTo>
                    <a:pt x="1901" y="731"/>
                    <a:pt x="1901" y="731"/>
                    <a:pt x="1901" y="731"/>
                  </a:cubicBezTo>
                  <a:cubicBezTo>
                    <a:pt x="1894" y="742"/>
                    <a:pt x="1894" y="742"/>
                    <a:pt x="1894" y="742"/>
                  </a:cubicBezTo>
                  <a:cubicBezTo>
                    <a:pt x="1883" y="742"/>
                    <a:pt x="1883" y="742"/>
                    <a:pt x="1883" y="742"/>
                  </a:cubicBezTo>
                  <a:cubicBezTo>
                    <a:pt x="1874" y="733"/>
                    <a:pt x="1874" y="733"/>
                    <a:pt x="1874" y="733"/>
                  </a:cubicBezTo>
                  <a:cubicBezTo>
                    <a:pt x="1870" y="738"/>
                    <a:pt x="1870" y="738"/>
                    <a:pt x="1870" y="738"/>
                  </a:cubicBezTo>
                  <a:cubicBezTo>
                    <a:pt x="1862" y="738"/>
                    <a:pt x="1862" y="738"/>
                    <a:pt x="1862" y="738"/>
                  </a:cubicBezTo>
                  <a:cubicBezTo>
                    <a:pt x="1862" y="740"/>
                    <a:pt x="1862" y="740"/>
                    <a:pt x="1862" y="740"/>
                  </a:cubicBezTo>
                  <a:cubicBezTo>
                    <a:pt x="1863" y="740"/>
                    <a:pt x="1863" y="740"/>
                    <a:pt x="1863" y="740"/>
                  </a:cubicBezTo>
                  <a:cubicBezTo>
                    <a:pt x="1863" y="741"/>
                    <a:pt x="1863" y="741"/>
                    <a:pt x="1863" y="741"/>
                  </a:cubicBezTo>
                  <a:cubicBezTo>
                    <a:pt x="1873" y="745"/>
                    <a:pt x="1873" y="745"/>
                    <a:pt x="1873" y="745"/>
                  </a:cubicBezTo>
                  <a:cubicBezTo>
                    <a:pt x="1873" y="746"/>
                    <a:pt x="1873" y="746"/>
                    <a:pt x="1873" y="746"/>
                  </a:cubicBezTo>
                  <a:cubicBezTo>
                    <a:pt x="1870" y="750"/>
                    <a:pt x="1870" y="750"/>
                    <a:pt x="1870" y="750"/>
                  </a:cubicBezTo>
                  <a:cubicBezTo>
                    <a:pt x="1869" y="750"/>
                    <a:pt x="1869" y="750"/>
                    <a:pt x="1869" y="750"/>
                  </a:cubicBezTo>
                  <a:cubicBezTo>
                    <a:pt x="1869" y="754"/>
                    <a:pt x="1869" y="754"/>
                    <a:pt x="1869" y="754"/>
                  </a:cubicBezTo>
                  <a:cubicBezTo>
                    <a:pt x="1866" y="758"/>
                    <a:pt x="1866" y="758"/>
                    <a:pt x="1866" y="758"/>
                  </a:cubicBezTo>
                  <a:cubicBezTo>
                    <a:pt x="1865" y="759"/>
                    <a:pt x="1865" y="759"/>
                    <a:pt x="1865" y="759"/>
                  </a:cubicBezTo>
                  <a:cubicBezTo>
                    <a:pt x="1865" y="763"/>
                    <a:pt x="1865" y="763"/>
                    <a:pt x="1865" y="763"/>
                  </a:cubicBezTo>
                  <a:cubicBezTo>
                    <a:pt x="1865" y="764"/>
                    <a:pt x="1865" y="764"/>
                    <a:pt x="1865" y="764"/>
                  </a:cubicBezTo>
                  <a:cubicBezTo>
                    <a:pt x="1870" y="764"/>
                    <a:pt x="1870" y="764"/>
                    <a:pt x="1870" y="764"/>
                  </a:cubicBezTo>
                  <a:cubicBezTo>
                    <a:pt x="1871" y="764"/>
                    <a:pt x="1871" y="764"/>
                    <a:pt x="1871" y="764"/>
                  </a:cubicBezTo>
                  <a:cubicBezTo>
                    <a:pt x="1871" y="760"/>
                    <a:pt x="1871" y="760"/>
                    <a:pt x="1871" y="760"/>
                  </a:cubicBezTo>
                  <a:cubicBezTo>
                    <a:pt x="1877" y="760"/>
                    <a:pt x="1877" y="760"/>
                    <a:pt x="1877" y="760"/>
                  </a:cubicBezTo>
                  <a:cubicBezTo>
                    <a:pt x="1877" y="770"/>
                    <a:pt x="1877" y="770"/>
                    <a:pt x="1877" y="770"/>
                  </a:cubicBezTo>
                  <a:cubicBezTo>
                    <a:pt x="1866" y="777"/>
                    <a:pt x="1866" y="777"/>
                    <a:pt x="1866" y="777"/>
                  </a:cubicBezTo>
                  <a:cubicBezTo>
                    <a:pt x="1851" y="777"/>
                    <a:pt x="1851" y="777"/>
                    <a:pt x="1851" y="777"/>
                  </a:cubicBezTo>
                  <a:cubicBezTo>
                    <a:pt x="1831" y="785"/>
                    <a:pt x="1831" y="785"/>
                    <a:pt x="1831" y="785"/>
                  </a:cubicBezTo>
                  <a:cubicBezTo>
                    <a:pt x="1822" y="797"/>
                    <a:pt x="1822" y="797"/>
                    <a:pt x="1822" y="797"/>
                  </a:cubicBezTo>
                  <a:cubicBezTo>
                    <a:pt x="1822" y="805"/>
                    <a:pt x="1822" y="805"/>
                    <a:pt x="1822" y="805"/>
                  </a:cubicBezTo>
                  <a:cubicBezTo>
                    <a:pt x="1809" y="809"/>
                    <a:pt x="1809" y="809"/>
                    <a:pt x="1809" y="809"/>
                  </a:cubicBezTo>
                  <a:cubicBezTo>
                    <a:pt x="1809" y="808"/>
                    <a:pt x="1809" y="808"/>
                    <a:pt x="1809" y="808"/>
                  </a:cubicBezTo>
                  <a:cubicBezTo>
                    <a:pt x="1809" y="808"/>
                    <a:pt x="1809" y="808"/>
                    <a:pt x="1809" y="808"/>
                  </a:cubicBezTo>
                  <a:cubicBezTo>
                    <a:pt x="1808" y="808"/>
                    <a:pt x="1808" y="808"/>
                    <a:pt x="1808" y="808"/>
                  </a:cubicBezTo>
                  <a:cubicBezTo>
                    <a:pt x="1793" y="790"/>
                    <a:pt x="1793" y="790"/>
                    <a:pt x="1793" y="790"/>
                  </a:cubicBezTo>
                  <a:cubicBezTo>
                    <a:pt x="1793" y="777"/>
                    <a:pt x="1793" y="777"/>
                    <a:pt x="1793" y="777"/>
                  </a:cubicBezTo>
                  <a:cubicBezTo>
                    <a:pt x="1784" y="770"/>
                    <a:pt x="1784" y="770"/>
                    <a:pt x="1784" y="770"/>
                  </a:cubicBezTo>
                  <a:cubicBezTo>
                    <a:pt x="1780" y="767"/>
                    <a:pt x="1780" y="767"/>
                    <a:pt x="1780" y="767"/>
                  </a:cubicBezTo>
                  <a:cubicBezTo>
                    <a:pt x="1774" y="759"/>
                    <a:pt x="1774" y="759"/>
                    <a:pt x="1774" y="759"/>
                  </a:cubicBezTo>
                  <a:cubicBezTo>
                    <a:pt x="1765" y="752"/>
                    <a:pt x="1765" y="752"/>
                    <a:pt x="1765" y="752"/>
                  </a:cubicBezTo>
                  <a:cubicBezTo>
                    <a:pt x="1765" y="744"/>
                    <a:pt x="1765" y="744"/>
                    <a:pt x="1765" y="744"/>
                  </a:cubicBezTo>
                  <a:cubicBezTo>
                    <a:pt x="1760" y="740"/>
                    <a:pt x="1760" y="740"/>
                    <a:pt x="1760" y="740"/>
                  </a:cubicBezTo>
                  <a:cubicBezTo>
                    <a:pt x="1752" y="735"/>
                    <a:pt x="1752" y="735"/>
                    <a:pt x="1752" y="735"/>
                  </a:cubicBezTo>
                  <a:cubicBezTo>
                    <a:pt x="1747" y="733"/>
                    <a:pt x="1747" y="733"/>
                    <a:pt x="1747" y="733"/>
                  </a:cubicBezTo>
                  <a:cubicBezTo>
                    <a:pt x="1746" y="733"/>
                    <a:pt x="1746" y="733"/>
                    <a:pt x="1746" y="733"/>
                  </a:cubicBezTo>
                  <a:cubicBezTo>
                    <a:pt x="1746" y="733"/>
                    <a:pt x="1746" y="733"/>
                    <a:pt x="1746" y="733"/>
                  </a:cubicBezTo>
                  <a:cubicBezTo>
                    <a:pt x="1719" y="733"/>
                    <a:pt x="1719" y="733"/>
                    <a:pt x="1719" y="733"/>
                  </a:cubicBezTo>
                  <a:cubicBezTo>
                    <a:pt x="1708" y="723"/>
                    <a:pt x="1708" y="723"/>
                    <a:pt x="1708" y="723"/>
                  </a:cubicBezTo>
                  <a:cubicBezTo>
                    <a:pt x="1693" y="716"/>
                    <a:pt x="1693" y="716"/>
                    <a:pt x="1693" y="716"/>
                  </a:cubicBezTo>
                  <a:cubicBezTo>
                    <a:pt x="1680" y="715"/>
                    <a:pt x="1663" y="715"/>
                    <a:pt x="1648" y="715"/>
                  </a:cubicBezTo>
                  <a:cubicBezTo>
                    <a:pt x="1634" y="715"/>
                    <a:pt x="1630" y="716"/>
                    <a:pt x="1629" y="716"/>
                  </a:cubicBezTo>
                  <a:cubicBezTo>
                    <a:pt x="1629" y="716"/>
                    <a:pt x="1628" y="716"/>
                    <a:pt x="1628" y="716"/>
                  </a:cubicBezTo>
                  <a:cubicBezTo>
                    <a:pt x="1627" y="716"/>
                    <a:pt x="1626" y="717"/>
                    <a:pt x="1626" y="717"/>
                  </a:cubicBezTo>
                  <a:cubicBezTo>
                    <a:pt x="1621" y="720"/>
                    <a:pt x="1621" y="720"/>
                    <a:pt x="1621" y="720"/>
                  </a:cubicBezTo>
                  <a:cubicBezTo>
                    <a:pt x="1612" y="722"/>
                    <a:pt x="1612" y="722"/>
                    <a:pt x="1612" y="722"/>
                  </a:cubicBezTo>
                  <a:cubicBezTo>
                    <a:pt x="1608" y="723"/>
                    <a:pt x="1608" y="723"/>
                    <a:pt x="1608" y="723"/>
                  </a:cubicBezTo>
                  <a:cubicBezTo>
                    <a:pt x="1554" y="723"/>
                    <a:pt x="1554" y="723"/>
                    <a:pt x="1554" y="723"/>
                  </a:cubicBezTo>
                  <a:cubicBezTo>
                    <a:pt x="1554" y="719"/>
                    <a:pt x="1554" y="719"/>
                    <a:pt x="1554" y="719"/>
                  </a:cubicBezTo>
                  <a:cubicBezTo>
                    <a:pt x="1557" y="716"/>
                    <a:pt x="1557" y="716"/>
                    <a:pt x="1557" y="716"/>
                  </a:cubicBezTo>
                  <a:cubicBezTo>
                    <a:pt x="1558" y="715"/>
                    <a:pt x="1558" y="715"/>
                    <a:pt x="1558" y="715"/>
                  </a:cubicBezTo>
                  <a:cubicBezTo>
                    <a:pt x="1558" y="714"/>
                    <a:pt x="1559" y="712"/>
                    <a:pt x="1560" y="712"/>
                  </a:cubicBezTo>
                  <a:cubicBezTo>
                    <a:pt x="1562" y="712"/>
                    <a:pt x="1568" y="708"/>
                    <a:pt x="1569" y="708"/>
                  </a:cubicBezTo>
                  <a:cubicBezTo>
                    <a:pt x="1573" y="705"/>
                    <a:pt x="1573" y="705"/>
                    <a:pt x="1573" y="705"/>
                  </a:cubicBezTo>
                  <a:cubicBezTo>
                    <a:pt x="1581" y="705"/>
                    <a:pt x="1581" y="705"/>
                    <a:pt x="1581" y="705"/>
                  </a:cubicBezTo>
                  <a:cubicBezTo>
                    <a:pt x="1585" y="699"/>
                    <a:pt x="1585" y="699"/>
                    <a:pt x="1585" y="699"/>
                  </a:cubicBezTo>
                  <a:cubicBezTo>
                    <a:pt x="1593" y="695"/>
                    <a:pt x="1593" y="695"/>
                    <a:pt x="1593" y="695"/>
                  </a:cubicBezTo>
                  <a:cubicBezTo>
                    <a:pt x="1595" y="695"/>
                    <a:pt x="1595" y="695"/>
                    <a:pt x="1595" y="695"/>
                  </a:cubicBezTo>
                  <a:cubicBezTo>
                    <a:pt x="1596" y="695"/>
                    <a:pt x="1596" y="695"/>
                    <a:pt x="1596" y="695"/>
                  </a:cubicBezTo>
                  <a:cubicBezTo>
                    <a:pt x="1600" y="692"/>
                    <a:pt x="1600" y="692"/>
                    <a:pt x="1600" y="692"/>
                  </a:cubicBezTo>
                  <a:cubicBezTo>
                    <a:pt x="1603" y="692"/>
                    <a:pt x="1603" y="692"/>
                    <a:pt x="1603" y="692"/>
                  </a:cubicBezTo>
                  <a:cubicBezTo>
                    <a:pt x="1604" y="692"/>
                    <a:pt x="1604" y="692"/>
                    <a:pt x="1604" y="692"/>
                  </a:cubicBezTo>
                  <a:cubicBezTo>
                    <a:pt x="1604" y="692"/>
                    <a:pt x="1604" y="692"/>
                    <a:pt x="1604" y="692"/>
                  </a:cubicBezTo>
                  <a:cubicBezTo>
                    <a:pt x="1604" y="688"/>
                    <a:pt x="1604" y="688"/>
                    <a:pt x="1604" y="688"/>
                  </a:cubicBezTo>
                  <a:cubicBezTo>
                    <a:pt x="1620" y="681"/>
                    <a:pt x="1620" y="681"/>
                    <a:pt x="1620" y="681"/>
                  </a:cubicBezTo>
                  <a:cubicBezTo>
                    <a:pt x="1637" y="681"/>
                    <a:pt x="1637" y="681"/>
                    <a:pt x="1637" y="681"/>
                  </a:cubicBezTo>
                  <a:cubicBezTo>
                    <a:pt x="1637" y="681"/>
                    <a:pt x="1637" y="681"/>
                    <a:pt x="1637" y="681"/>
                  </a:cubicBezTo>
                  <a:cubicBezTo>
                    <a:pt x="1648" y="676"/>
                    <a:pt x="1648" y="676"/>
                    <a:pt x="1648" y="676"/>
                  </a:cubicBezTo>
                  <a:cubicBezTo>
                    <a:pt x="1648" y="676"/>
                    <a:pt x="1648" y="676"/>
                    <a:pt x="1648" y="676"/>
                  </a:cubicBezTo>
                  <a:cubicBezTo>
                    <a:pt x="1648" y="676"/>
                    <a:pt x="1648" y="676"/>
                    <a:pt x="1648" y="676"/>
                  </a:cubicBezTo>
                  <a:cubicBezTo>
                    <a:pt x="1648" y="675"/>
                    <a:pt x="1648" y="675"/>
                    <a:pt x="1648" y="675"/>
                  </a:cubicBezTo>
                  <a:cubicBezTo>
                    <a:pt x="1648" y="674"/>
                    <a:pt x="1648" y="674"/>
                    <a:pt x="1648" y="674"/>
                  </a:cubicBezTo>
                  <a:cubicBezTo>
                    <a:pt x="1648" y="673"/>
                    <a:pt x="1648" y="672"/>
                    <a:pt x="1649" y="671"/>
                  </a:cubicBezTo>
                  <a:cubicBezTo>
                    <a:pt x="1651" y="669"/>
                    <a:pt x="1651" y="669"/>
                    <a:pt x="1651" y="669"/>
                  </a:cubicBezTo>
                  <a:cubicBezTo>
                    <a:pt x="1657" y="669"/>
                    <a:pt x="1657" y="669"/>
                    <a:pt x="1657" y="669"/>
                  </a:cubicBezTo>
                  <a:cubicBezTo>
                    <a:pt x="1660" y="661"/>
                    <a:pt x="1660" y="661"/>
                    <a:pt x="1660" y="661"/>
                  </a:cubicBezTo>
                  <a:cubicBezTo>
                    <a:pt x="1660" y="647"/>
                    <a:pt x="1660" y="647"/>
                    <a:pt x="1660" y="647"/>
                  </a:cubicBezTo>
                  <a:cubicBezTo>
                    <a:pt x="1880" y="647"/>
                    <a:pt x="1880" y="647"/>
                    <a:pt x="1880" y="647"/>
                  </a:cubicBezTo>
                  <a:lnTo>
                    <a:pt x="1878" y="649"/>
                  </a:lnTo>
                  <a:close/>
                  <a:moveTo>
                    <a:pt x="1869" y="702"/>
                  </a:moveTo>
                  <a:cubicBezTo>
                    <a:pt x="1869" y="706"/>
                    <a:pt x="1869" y="706"/>
                    <a:pt x="1869" y="706"/>
                  </a:cubicBezTo>
                  <a:cubicBezTo>
                    <a:pt x="1868" y="702"/>
                    <a:pt x="1868" y="702"/>
                    <a:pt x="1868" y="702"/>
                  </a:cubicBezTo>
                  <a:lnTo>
                    <a:pt x="1869" y="702"/>
                  </a:lnTo>
                  <a:close/>
                  <a:moveTo>
                    <a:pt x="1869" y="758"/>
                  </a:moveTo>
                  <a:cubicBezTo>
                    <a:pt x="1869" y="762"/>
                    <a:pt x="1869" y="762"/>
                    <a:pt x="1869" y="762"/>
                  </a:cubicBezTo>
                  <a:cubicBezTo>
                    <a:pt x="1868" y="762"/>
                    <a:pt x="1868" y="762"/>
                    <a:pt x="1868" y="762"/>
                  </a:cubicBezTo>
                  <a:cubicBezTo>
                    <a:pt x="1868" y="759"/>
                    <a:pt x="1868" y="759"/>
                    <a:pt x="1868" y="759"/>
                  </a:cubicBezTo>
                  <a:lnTo>
                    <a:pt x="1869" y="758"/>
                  </a:lnTo>
                  <a:close/>
                  <a:moveTo>
                    <a:pt x="1847" y="599"/>
                  </a:moveTo>
                  <a:cubicBezTo>
                    <a:pt x="1855" y="604"/>
                    <a:pt x="1855" y="604"/>
                    <a:pt x="1855" y="604"/>
                  </a:cubicBezTo>
                  <a:cubicBezTo>
                    <a:pt x="1855" y="604"/>
                    <a:pt x="1855" y="604"/>
                    <a:pt x="1855" y="604"/>
                  </a:cubicBezTo>
                  <a:cubicBezTo>
                    <a:pt x="1855" y="604"/>
                    <a:pt x="1855" y="604"/>
                    <a:pt x="1855" y="604"/>
                  </a:cubicBezTo>
                  <a:cubicBezTo>
                    <a:pt x="1855" y="604"/>
                    <a:pt x="1855" y="604"/>
                    <a:pt x="1855" y="604"/>
                  </a:cubicBezTo>
                  <a:cubicBezTo>
                    <a:pt x="1862" y="608"/>
                    <a:pt x="1862" y="608"/>
                    <a:pt x="1862" y="608"/>
                  </a:cubicBezTo>
                  <a:cubicBezTo>
                    <a:pt x="1867" y="610"/>
                    <a:pt x="1867" y="610"/>
                    <a:pt x="1867" y="610"/>
                  </a:cubicBezTo>
                  <a:cubicBezTo>
                    <a:pt x="1878" y="616"/>
                    <a:pt x="1878" y="616"/>
                    <a:pt x="1878" y="616"/>
                  </a:cubicBezTo>
                  <a:cubicBezTo>
                    <a:pt x="1881" y="619"/>
                    <a:pt x="1881" y="619"/>
                    <a:pt x="1881" y="619"/>
                  </a:cubicBezTo>
                  <a:cubicBezTo>
                    <a:pt x="1881" y="622"/>
                    <a:pt x="1881" y="622"/>
                    <a:pt x="1881" y="622"/>
                  </a:cubicBezTo>
                  <a:cubicBezTo>
                    <a:pt x="1877" y="629"/>
                    <a:pt x="1877" y="629"/>
                    <a:pt x="1877" y="629"/>
                  </a:cubicBezTo>
                  <a:cubicBezTo>
                    <a:pt x="1877" y="629"/>
                    <a:pt x="1877" y="629"/>
                    <a:pt x="1877" y="629"/>
                  </a:cubicBezTo>
                  <a:cubicBezTo>
                    <a:pt x="1877" y="629"/>
                    <a:pt x="1877" y="629"/>
                    <a:pt x="1877" y="629"/>
                  </a:cubicBezTo>
                  <a:cubicBezTo>
                    <a:pt x="1877" y="629"/>
                    <a:pt x="1877" y="629"/>
                    <a:pt x="1877" y="629"/>
                  </a:cubicBezTo>
                  <a:cubicBezTo>
                    <a:pt x="1877" y="637"/>
                    <a:pt x="1877" y="637"/>
                    <a:pt x="1877" y="637"/>
                  </a:cubicBezTo>
                  <a:cubicBezTo>
                    <a:pt x="1877" y="638"/>
                    <a:pt x="1877" y="638"/>
                    <a:pt x="1877" y="638"/>
                  </a:cubicBezTo>
                  <a:cubicBezTo>
                    <a:pt x="1881" y="642"/>
                    <a:pt x="1881" y="642"/>
                    <a:pt x="1881" y="642"/>
                  </a:cubicBezTo>
                  <a:cubicBezTo>
                    <a:pt x="1881" y="645"/>
                    <a:pt x="1881" y="645"/>
                    <a:pt x="1881" y="645"/>
                  </a:cubicBezTo>
                  <a:cubicBezTo>
                    <a:pt x="1660" y="645"/>
                    <a:pt x="1660" y="645"/>
                    <a:pt x="1660" y="645"/>
                  </a:cubicBezTo>
                  <a:cubicBezTo>
                    <a:pt x="1658" y="645"/>
                    <a:pt x="1658" y="645"/>
                    <a:pt x="1658" y="645"/>
                  </a:cubicBezTo>
                  <a:cubicBezTo>
                    <a:pt x="1630" y="645"/>
                    <a:pt x="1630" y="645"/>
                    <a:pt x="1630" y="645"/>
                  </a:cubicBezTo>
                  <a:cubicBezTo>
                    <a:pt x="1630" y="645"/>
                    <a:pt x="1630" y="645"/>
                    <a:pt x="1630" y="645"/>
                  </a:cubicBezTo>
                  <a:cubicBezTo>
                    <a:pt x="1630" y="644"/>
                    <a:pt x="1630" y="644"/>
                    <a:pt x="1630" y="644"/>
                  </a:cubicBezTo>
                  <a:cubicBezTo>
                    <a:pt x="1631" y="644"/>
                    <a:pt x="1631" y="644"/>
                    <a:pt x="1631" y="644"/>
                  </a:cubicBezTo>
                  <a:cubicBezTo>
                    <a:pt x="1631" y="644"/>
                    <a:pt x="1631" y="643"/>
                    <a:pt x="1631" y="643"/>
                  </a:cubicBezTo>
                  <a:cubicBezTo>
                    <a:pt x="1632" y="643"/>
                    <a:pt x="1632" y="643"/>
                    <a:pt x="1632" y="643"/>
                  </a:cubicBezTo>
                  <a:cubicBezTo>
                    <a:pt x="1632" y="643"/>
                    <a:pt x="1632" y="643"/>
                    <a:pt x="1632" y="643"/>
                  </a:cubicBezTo>
                  <a:cubicBezTo>
                    <a:pt x="1632" y="643"/>
                    <a:pt x="1632" y="643"/>
                    <a:pt x="1632" y="643"/>
                  </a:cubicBezTo>
                  <a:cubicBezTo>
                    <a:pt x="1633" y="643"/>
                    <a:pt x="1633" y="643"/>
                    <a:pt x="1633" y="643"/>
                  </a:cubicBezTo>
                  <a:cubicBezTo>
                    <a:pt x="1636" y="641"/>
                    <a:pt x="1639" y="639"/>
                    <a:pt x="1640" y="638"/>
                  </a:cubicBezTo>
                  <a:cubicBezTo>
                    <a:pt x="1651" y="633"/>
                    <a:pt x="1651" y="633"/>
                    <a:pt x="1651" y="633"/>
                  </a:cubicBezTo>
                  <a:cubicBezTo>
                    <a:pt x="1649" y="631"/>
                    <a:pt x="1649" y="631"/>
                    <a:pt x="1649" y="631"/>
                  </a:cubicBezTo>
                  <a:cubicBezTo>
                    <a:pt x="1649" y="631"/>
                    <a:pt x="1649" y="629"/>
                    <a:pt x="1650" y="629"/>
                  </a:cubicBezTo>
                  <a:cubicBezTo>
                    <a:pt x="1650" y="628"/>
                    <a:pt x="1650" y="628"/>
                    <a:pt x="1650" y="628"/>
                  </a:cubicBezTo>
                  <a:cubicBezTo>
                    <a:pt x="1650" y="624"/>
                    <a:pt x="1650" y="624"/>
                    <a:pt x="1650" y="624"/>
                  </a:cubicBezTo>
                  <a:cubicBezTo>
                    <a:pt x="1661" y="624"/>
                    <a:pt x="1661" y="624"/>
                    <a:pt x="1661" y="624"/>
                  </a:cubicBezTo>
                  <a:cubicBezTo>
                    <a:pt x="1662" y="625"/>
                    <a:pt x="1662" y="625"/>
                    <a:pt x="1662" y="625"/>
                  </a:cubicBezTo>
                  <a:cubicBezTo>
                    <a:pt x="1662" y="625"/>
                    <a:pt x="1662" y="625"/>
                    <a:pt x="1662" y="625"/>
                  </a:cubicBezTo>
                  <a:cubicBezTo>
                    <a:pt x="1663" y="625"/>
                    <a:pt x="1664" y="625"/>
                    <a:pt x="1665" y="624"/>
                  </a:cubicBezTo>
                  <a:cubicBezTo>
                    <a:pt x="1667" y="624"/>
                    <a:pt x="1667" y="624"/>
                    <a:pt x="1667" y="624"/>
                  </a:cubicBezTo>
                  <a:cubicBezTo>
                    <a:pt x="1668" y="625"/>
                    <a:pt x="1669" y="625"/>
                    <a:pt x="1670" y="625"/>
                  </a:cubicBezTo>
                  <a:cubicBezTo>
                    <a:pt x="1686" y="625"/>
                    <a:pt x="1686" y="625"/>
                    <a:pt x="1686" y="625"/>
                  </a:cubicBezTo>
                  <a:cubicBezTo>
                    <a:pt x="1687" y="625"/>
                    <a:pt x="1688" y="625"/>
                    <a:pt x="1689" y="626"/>
                  </a:cubicBezTo>
                  <a:cubicBezTo>
                    <a:pt x="1689" y="626"/>
                    <a:pt x="1689" y="626"/>
                    <a:pt x="1689" y="626"/>
                  </a:cubicBezTo>
                  <a:cubicBezTo>
                    <a:pt x="1689" y="626"/>
                    <a:pt x="1689" y="626"/>
                    <a:pt x="1689" y="626"/>
                  </a:cubicBezTo>
                  <a:cubicBezTo>
                    <a:pt x="1695" y="626"/>
                    <a:pt x="1695" y="626"/>
                    <a:pt x="1695" y="626"/>
                  </a:cubicBezTo>
                  <a:cubicBezTo>
                    <a:pt x="1696" y="626"/>
                    <a:pt x="1697" y="626"/>
                    <a:pt x="1698" y="626"/>
                  </a:cubicBezTo>
                  <a:cubicBezTo>
                    <a:pt x="1699" y="625"/>
                    <a:pt x="1699" y="625"/>
                    <a:pt x="1699" y="625"/>
                  </a:cubicBezTo>
                  <a:cubicBezTo>
                    <a:pt x="1699" y="625"/>
                    <a:pt x="1700" y="625"/>
                    <a:pt x="1700" y="625"/>
                  </a:cubicBezTo>
                  <a:cubicBezTo>
                    <a:pt x="1700" y="625"/>
                    <a:pt x="1701" y="625"/>
                    <a:pt x="1701" y="625"/>
                  </a:cubicBezTo>
                  <a:cubicBezTo>
                    <a:pt x="1701" y="625"/>
                    <a:pt x="1701" y="624"/>
                    <a:pt x="1702" y="624"/>
                  </a:cubicBezTo>
                  <a:cubicBezTo>
                    <a:pt x="1702" y="624"/>
                    <a:pt x="1702" y="624"/>
                    <a:pt x="1702" y="624"/>
                  </a:cubicBezTo>
                  <a:cubicBezTo>
                    <a:pt x="1713" y="622"/>
                    <a:pt x="1713" y="622"/>
                    <a:pt x="1713" y="622"/>
                  </a:cubicBezTo>
                  <a:cubicBezTo>
                    <a:pt x="1735" y="622"/>
                    <a:pt x="1735" y="622"/>
                    <a:pt x="1735" y="622"/>
                  </a:cubicBezTo>
                  <a:cubicBezTo>
                    <a:pt x="1736" y="622"/>
                    <a:pt x="1736" y="622"/>
                    <a:pt x="1736" y="622"/>
                  </a:cubicBezTo>
                  <a:cubicBezTo>
                    <a:pt x="1736" y="617"/>
                    <a:pt x="1736" y="617"/>
                    <a:pt x="1736" y="617"/>
                  </a:cubicBezTo>
                  <a:cubicBezTo>
                    <a:pt x="1736" y="617"/>
                    <a:pt x="1736" y="617"/>
                    <a:pt x="1736" y="617"/>
                  </a:cubicBezTo>
                  <a:cubicBezTo>
                    <a:pt x="1736" y="617"/>
                    <a:pt x="1737" y="616"/>
                    <a:pt x="1737" y="616"/>
                  </a:cubicBezTo>
                  <a:cubicBezTo>
                    <a:pt x="1739" y="615"/>
                    <a:pt x="1740" y="614"/>
                    <a:pt x="1740" y="612"/>
                  </a:cubicBezTo>
                  <a:cubicBezTo>
                    <a:pt x="1741" y="611"/>
                    <a:pt x="1742" y="610"/>
                    <a:pt x="1743" y="607"/>
                  </a:cubicBezTo>
                  <a:cubicBezTo>
                    <a:pt x="1743" y="607"/>
                    <a:pt x="1743" y="607"/>
                    <a:pt x="1743" y="607"/>
                  </a:cubicBezTo>
                  <a:cubicBezTo>
                    <a:pt x="1744" y="608"/>
                    <a:pt x="1744" y="608"/>
                    <a:pt x="1745" y="608"/>
                  </a:cubicBezTo>
                  <a:cubicBezTo>
                    <a:pt x="1745" y="608"/>
                    <a:pt x="1745" y="608"/>
                    <a:pt x="1745" y="608"/>
                  </a:cubicBezTo>
                  <a:cubicBezTo>
                    <a:pt x="1747" y="608"/>
                    <a:pt x="1747" y="608"/>
                    <a:pt x="1747" y="608"/>
                  </a:cubicBezTo>
                  <a:cubicBezTo>
                    <a:pt x="1749" y="606"/>
                    <a:pt x="1749" y="606"/>
                    <a:pt x="1749" y="606"/>
                  </a:cubicBezTo>
                  <a:cubicBezTo>
                    <a:pt x="1751" y="604"/>
                    <a:pt x="1751" y="604"/>
                    <a:pt x="1751" y="604"/>
                  </a:cubicBezTo>
                  <a:cubicBezTo>
                    <a:pt x="1750" y="604"/>
                    <a:pt x="1750" y="604"/>
                    <a:pt x="1750" y="604"/>
                  </a:cubicBezTo>
                  <a:cubicBezTo>
                    <a:pt x="1748" y="604"/>
                    <a:pt x="1748" y="604"/>
                    <a:pt x="1748" y="604"/>
                  </a:cubicBezTo>
                  <a:cubicBezTo>
                    <a:pt x="1748" y="603"/>
                    <a:pt x="1748" y="603"/>
                    <a:pt x="1748" y="603"/>
                  </a:cubicBezTo>
                  <a:cubicBezTo>
                    <a:pt x="1750" y="601"/>
                    <a:pt x="1751" y="600"/>
                    <a:pt x="1751" y="599"/>
                  </a:cubicBezTo>
                  <a:cubicBezTo>
                    <a:pt x="1752" y="598"/>
                    <a:pt x="1752" y="598"/>
                    <a:pt x="1752" y="598"/>
                  </a:cubicBezTo>
                  <a:cubicBezTo>
                    <a:pt x="1752" y="597"/>
                    <a:pt x="1753" y="597"/>
                    <a:pt x="1753" y="596"/>
                  </a:cubicBezTo>
                  <a:cubicBezTo>
                    <a:pt x="1753" y="596"/>
                    <a:pt x="1753" y="596"/>
                    <a:pt x="1753" y="596"/>
                  </a:cubicBezTo>
                  <a:cubicBezTo>
                    <a:pt x="1753" y="596"/>
                    <a:pt x="1753" y="595"/>
                    <a:pt x="1753" y="595"/>
                  </a:cubicBezTo>
                  <a:cubicBezTo>
                    <a:pt x="1753" y="595"/>
                    <a:pt x="1753" y="595"/>
                    <a:pt x="1753" y="595"/>
                  </a:cubicBezTo>
                  <a:cubicBezTo>
                    <a:pt x="1753" y="593"/>
                    <a:pt x="1753" y="592"/>
                    <a:pt x="1753" y="590"/>
                  </a:cubicBezTo>
                  <a:cubicBezTo>
                    <a:pt x="1753" y="590"/>
                    <a:pt x="1753" y="590"/>
                    <a:pt x="1753" y="590"/>
                  </a:cubicBezTo>
                  <a:cubicBezTo>
                    <a:pt x="1753" y="589"/>
                    <a:pt x="1753" y="589"/>
                    <a:pt x="1753" y="589"/>
                  </a:cubicBezTo>
                  <a:cubicBezTo>
                    <a:pt x="1753" y="589"/>
                    <a:pt x="1753" y="589"/>
                    <a:pt x="1753" y="588"/>
                  </a:cubicBezTo>
                  <a:cubicBezTo>
                    <a:pt x="1759" y="586"/>
                    <a:pt x="1759" y="586"/>
                    <a:pt x="1759" y="586"/>
                  </a:cubicBezTo>
                  <a:cubicBezTo>
                    <a:pt x="1770" y="586"/>
                    <a:pt x="1770" y="586"/>
                    <a:pt x="1770" y="586"/>
                  </a:cubicBezTo>
                  <a:cubicBezTo>
                    <a:pt x="1768" y="582"/>
                    <a:pt x="1768" y="582"/>
                    <a:pt x="1768" y="582"/>
                  </a:cubicBezTo>
                  <a:cubicBezTo>
                    <a:pt x="1767" y="582"/>
                    <a:pt x="1767" y="580"/>
                    <a:pt x="1769" y="579"/>
                  </a:cubicBezTo>
                  <a:cubicBezTo>
                    <a:pt x="1770" y="577"/>
                    <a:pt x="1772" y="575"/>
                    <a:pt x="1773" y="573"/>
                  </a:cubicBezTo>
                  <a:cubicBezTo>
                    <a:pt x="1774" y="572"/>
                    <a:pt x="1774" y="571"/>
                    <a:pt x="1775" y="571"/>
                  </a:cubicBezTo>
                  <a:cubicBezTo>
                    <a:pt x="1779" y="571"/>
                    <a:pt x="1779" y="571"/>
                    <a:pt x="1779" y="571"/>
                  </a:cubicBezTo>
                  <a:cubicBezTo>
                    <a:pt x="1783" y="567"/>
                    <a:pt x="1783" y="567"/>
                    <a:pt x="1783" y="567"/>
                  </a:cubicBezTo>
                  <a:cubicBezTo>
                    <a:pt x="1787" y="562"/>
                    <a:pt x="1787" y="562"/>
                    <a:pt x="1787" y="562"/>
                  </a:cubicBezTo>
                  <a:cubicBezTo>
                    <a:pt x="1788" y="560"/>
                    <a:pt x="1789" y="559"/>
                    <a:pt x="1790" y="558"/>
                  </a:cubicBezTo>
                  <a:cubicBezTo>
                    <a:pt x="1790" y="558"/>
                    <a:pt x="1791" y="557"/>
                    <a:pt x="1791" y="557"/>
                  </a:cubicBezTo>
                  <a:cubicBezTo>
                    <a:pt x="1794" y="557"/>
                    <a:pt x="1794" y="557"/>
                    <a:pt x="1794" y="557"/>
                  </a:cubicBezTo>
                  <a:cubicBezTo>
                    <a:pt x="1798" y="552"/>
                    <a:pt x="1798" y="552"/>
                    <a:pt x="1798" y="552"/>
                  </a:cubicBezTo>
                  <a:cubicBezTo>
                    <a:pt x="1798" y="551"/>
                    <a:pt x="1798" y="551"/>
                    <a:pt x="1798" y="551"/>
                  </a:cubicBezTo>
                  <a:cubicBezTo>
                    <a:pt x="1798" y="551"/>
                    <a:pt x="1798" y="551"/>
                    <a:pt x="1798" y="551"/>
                  </a:cubicBezTo>
                  <a:cubicBezTo>
                    <a:pt x="1798" y="547"/>
                    <a:pt x="1798" y="547"/>
                    <a:pt x="1798" y="547"/>
                  </a:cubicBezTo>
                  <a:cubicBezTo>
                    <a:pt x="1805" y="550"/>
                    <a:pt x="1805" y="550"/>
                    <a:pt x="1805" y="550"/>
                  </a:cubicBezTo>
                  <a:cubicBezTo>
                    <a:pt x="1809" y="551"/>
                    <a:pt x="1809" y="551"/>
                    <a:pt x="1809" y="551"/>
                  </a:cubicBezTo>
                  <a:cubicBezTo>
                    <a:pt x="1814" y="554"/>
                    <a:pt x="1814" y="554"/>
                    <a:pt x="1814" y="554"/>
                  </a:cubicBezTo>
                  <a:cubicBezTo>
                    <a:pt x="1818" y="551"/>
                    <a:pt x="1818" y="551"/>
                    <a:pt x="1818" y="551"/>
                  </a:cubicBezTo>
                  <a:cubicBezTo>
                    <a:pt x="1818" y="550"/>
                    <a:pt x="1818" y="550"/>
                    <a:pt x="1818" y="550"/>
                  </a:cubicBezTo>
                  <a:cubicBezTo>
                    <a:pt x="1818" y="550"/>
                    <a:pt x="1818" y="550"/>
                    <a:pt x="1818" y="550"/>
                  </a:cubicBezTo>
                  <a:cubicBezTo>
                    <a:pt x="1818" y="547"/>
                    <a:pt x="1818" y="547"/>
                    <a:pt x="1818" y="547"/>
                  </a:cubicBezTo>
                  <a:cubicBezTo>
                    <a:pt x="1826" y="547"/>
                    <a:pt x="1826" y="547"/>
                    <a:pt x="1826" y="547"/>
                  </a:cubicBezTo>
                  <a:cubicBezTo>
                    <a:pt x="1826" y="561"/>
                    <a:pt x="1826" y="561"/>
                    <a:pt x="1826" y="561"/>
                  </a:cubicBezTo>
                  <a:cubicBezTo>
                    <a:pt x="1832" y="567"/>
                    <a:pt x="1832" y="567"/>
                    <a:pt x="1832" y="567"/>
                  </a:cubicBezTo>
                  <a:cubicBezTo>
                    <a:pt x="1832" y="573"/>
                    <a:pt x="1832" y="573"/>
                    <a:pt x="1832" y="573"/>
                  </a:cubicBezTo>
                  <a:cubicBezTo>
                    <a:pt x="1828" y="578"/>
                    <a:pt x="1828" y="578"/>
                    <a:pt x="1828" y="578"/>
                  </a:cubicBezTo>
                  <a:cubicBezTo>
                    <a:pt x="1833" y="583"/>
                    <a:pt x="1833" y="583"/>
                    <a:pt x="1833" y="583"/>
                  </a:cubicBezTo>
                  <a:cubicBezTo>
                    <a:pt x="1838" y="587"/>
                    <a:pt x="1838" y="587"/>
                    <a:pt x="1838" y="587"/>
                  </a:cubicBezTo>
                  <a:cubicBezTo>
                    <a:pt x="1842" y="591"/>
                    <a:pt x="1842" y="591"/>
                    <a:pt x="1842" y="591"/>
                  </a:cubicBezTo>
                  <a:cubicBezTo>
                    <a:pt x="1842" y="593"/>
                    <a:pt x="1842" y="593"/>
                    <a:pt x="1842" y="593"/>
                  </a:cubicBezTo>
                  <a:cubicBezTo>
                    <a:pt x="1842" y="595"/>
                    <a:pt x="1842" y="595"/>
                    <a:pt x="1842" y="595"/>
                  </a:cubicBezTo>
                  <a:lnTo>
                    <a:pt x="1847" y="599"/>
                  </a:lnTo>
                  <a:close/>
                  <a:moveTo>
                    <a:pt x="1878" y="551"/>
                  </a:moveTo>
                  <a:cubicBezTo>
                    <a:pt x="1878" y="551"/>
                    <a:pt x="1878" y="551"/>
                    <a:pt x="1878" y="551"/>
                  </a:cubicBezTo>
                  <a:cubicBezTo>
                    <a:pt x="1869" y="556"/>
                    <a:pt x="1869" y="556"/>
                    <a:pt x="1869" y="556"/>
                  </a:cubicBezTo>
                  <a:cubicBezTo>
                    <a:pt x="1873" y="560"/>
                    <a:pt x="1873" y="560"/>
                    <a:pt x="1873" y="560"/>
                  </a:cubicBezTo>
                  <a:cubicBezTo>
                    <a:pt x="1873" y="594"/>
                    <a:pt x="1873" y="594"/>
                    <a:pt x="1873" y="594"/>
                  </a:cubicBezTo>
                  <a:cubicBezTo>
                    <a:pt x="1870" y="594"/>
                    <a:pt x="1870" y="594"/>
                    <a:pt x="1870" y="594"/>
                  </a:cubicBezTo>
                  <a:cubicBezTo>
                    <a:pt x="1870" y="594"/>
                    <a:pt x="1870" y="594"/>
                    <a:pt x="1870" y="594"/>
                  </a:cubicBezTo>
                  <a:cubicBezTo>
                    <a:pt x="1870" y="596"/>
                    <a:pt x="1870" y="596"/>
                    <a:pt x="1870" y="596"/>
                  </a:cubicBezTo>
                  <a:cubicBezTo>
                    <a:pt x="1877" y="600"/>
                    <a:pt x="1877" y="600"/>
                    <a:pt x="1877" y="600"/>
                  </a:cubicBezTo>
                  <a:cubicBezTo>
                    <a:pt x="1877" y="608"/>
                    <a:pt x="1877" y="608"/>
                    <a:pt x="1877" y="608"/>
                  </a:cubicBezTo>
                  <a:cubicBezTo>
                    <a:pt x="1871" y="602"/>
                    <a:pt x="1871" y="602"/>
                    <a:pt x="1871" y="602"/>
                  </a:cubicBezTo>
                  <a:cubicBezTo>
                    <a:pt x="1871" y="602"/>
                    <a:pt x="1871" y="602"/>
                    <a:pt x="1871" y="602"/>
                  </a:cubicBezTo>
                  <a:cubicBezTo>
                    <a:pt x="1870" y="602"/>
                    <a:pt x="1870" y="602"/>
                    <a:pt x="1870" y="602"/>
                  </a:cubicBezTo>
                  <a:cubicBezTo>
                    <a:pt x="1868" y="602"/>
                    <a:pt x="1868" y="602"/>
                    <a:pt x="1868" y="602"/>
                  </a:cubicBezTo>
                  <a:cubicBezTo>
                    <a:pt x="1864" y="598"/>
                    <a:pt x="1864" y="598"/>
                    <a:pt x="1864" y="598"/>
                  </a:cubicBezTo>
                  <a:cubicBezTo>
                    <a:pt x="1864" y="598"/>
                    <a:pt x="1864" y="598"/>
                    <a:pt x="1864" y="598"/>
                  </a:cubicBezTo>
                  <a:cubicBezTo>
                    <a:pt x="1862" y="598"/>
                    <a:pt x="1862" y="598"/>
                    <a:pt x="1862" y="598"/>
                  </a:cubicBezTo>
                  <a:cubicBezTo>
                    <a:pt x="1862" y="598"/>
                    <a:pt x="1862" y="598"/>
                    <a:pt x="1862" y="598"/>
                  </a:cubicBezTo>
                  <a:cubicBezTo>
                    <a:pt x="1860" y="598"/>
                    <a:pt x="1860" y="598"/>
                    <a:pt x="1860" y="598"/>
                  </a:cubicBezTo>
                  <a:cubicBezTo>
                    <a:pt x="1860" y="598"/>
                    <a:pt x="1860" y="598"/>
                    <a:pt x="1860" y="598"/>
                  </a:cubicBezTo>
                  <a:cubicBezTo>
                    <a:pt x="1848" y="594"/>
                    <a:pt x="1848" y="594"/>
                    <a:pt x="1848" y="594"/>
                  </a:cubicBezTo>
                  <a:cubicBezTo>
                    <a:pt x="1844" y="590"/>
                    <a:pt x="1844" y="590"/>
                    <a:pt x="1844" y="590"/>
                  </a:cubicBezTo>
                  <a:cubicBezTo>
                    <a:pt x="1840" y="585"/>
                    <a:pt x="1840" y="585"/>
                    <a:pt x="1840" y="585"/>
                  </a:cubicBezTo>
                  <a:cubicBezTo>
                    <a:pt x="1834" y="581"/>
                    <a:pt x="1834" y="581"/>
                    <a:pt x="1834" y="581"/>
                  </a:cubicBezTo>
                  <a:cubicBezTo>
                    <a:pt x="1831" y="578"/>
                    <a:pt x="1831" y="578"/>
                    <a:pt x="1831" y="578"/>
                  </a:cubicBezTo>
                  <a:cubicBezTo>
                    <a:pt x="1834" y="574"/>
                    <a:pt x="1834" y="574"/>
                    <a:pt x="1834" y="574"/>
                  </a:cubicBezTo>
                  <a:cubicBezTo>
                    <a:pt x="1834" y="573"/>
                    <a:pt x="1834" y="573"/>
                    <a:pt x="1834" y="573"/>
                  </a:cubicBezTo>
                  <a:cubicBezTo>
                    <a:pt x="1834" y="573"/>
                    <a:pt x="1834" y="573"/>
                    <a:pt x="1834" y="573"/>
                  </a:cubicBezTo>
                  <a:cubicBezTo>
                    <a:pt x="1834" y="566"/>
                    <a:pt x="1834" y="566"/>
                    <a:pt x="1834" y="566"/>
                  </a:cubicBezTo>
                  <a:cubicBezTo>
                    <a:pt x="1828" y="560"/>
                    <a:pt x="1828" y="560"/>
                    <a:pt x="1828" y="560"/>
                  </a:cubicBezTo>
                  <a:cubicBezTo>
                    <a:pt x="1828" y="545"/>
                    <a:pt x="1828" y="545"/>
                    <a:pt x="1828" y="545"/>
                  </a:cubicBezTo>
                  <a:cubicBezTo>
                    <a:pt x="1828" y="545"/>
                    <a:pt x="1828" y="545"/>
                    <a:pt x="1828" y="545"/>
                  </a:cubicBezTo>
                  <a:cubicBezTo>
                    <a:pt x="1828" y="544"/>
                    <a:pt x="1828" y="544"/>
                    <a:pt x="1828" y="544"/>
                  </a:cubicBezTo>
                  <a:cubicBezTo>
                    <a:pt x="1831" y="543"/>
                    <a:pt x="1831" y="541"/>
                    <a:pt x="1831" y="541"/>
                  </a:cubicBezTo>
                  <a:cubicBezTo>
                    <a:pt x="1831" y="540"/>
                    <a:pt x="1831" y="540"/>
                    <a:pt x="1831" y="540"/>
                  </a:cubicBezTo>
                  <a:cubicBezTo>
                    <a:pt x="1831" y="540"/>
                    <a:pt x="1831" y="540"/>
                    <a:pt x="1831" y="540"/>
                  </a:cubicBezTo>
                  <a:cubicBezTo>
                    <a:pt x="1827" y="539"/>
                    <a:pt x="1824" y="538"/>
                    <a:pt x="1823" y="538"/>
                  </a:cubicBezTo>
                  <a:cubicBezTo>
                    <a:pt x="1823" y="538"/>
                    <a:pt x="1823" y="538"/>
                    <a:pt x="1823" y="538"/>
                  </a:cubicBezTo>
                  <a:cubicBezTo>
                    <a:pt x="1810" y="536"/>
                    <a:pt x="1810" y="536"/>
                    <a:pt x="1810" y="536"/>
                  </a:cubicBezTo>
                  <a:cubicBezTo>
                    <a:pt x="1788" y="539"/>
                    <a:pt x="1788" y="539"/>
                    <a:pt x="1788" y="539"/>
                  </a:cubicBezTo>
                  <a:cubicBezTo>
                    <a:pt x="1780" y="539"/>
                    <a:pt x="1780" y="539"/>
                    <a:pt x="1780" y="539"/>
                  </a:cubicBezTo>
                  <a:cubicBezTo>
                    <a:pt x="1771" y="538"/>
                    <a:pt x="1771" y="538"/>
                    <a:pt x="1771" y="538"/>
                  </a:cubicBezTo>
                  <a:cubicBezTo>
                    <a:pt x="1765" y="538"/>
                    <a:pt x="1765" y="538"/>
                    <a:pt x="1765" y="538"/>
                  </a:cubicBezTo>
                  <a:cubicBezTo>
                    <a:pt x="1765" y="538"/>
                    <a:pt x="1765" y="538"/>
                    <a:pt x="1765" y="538"/>
                  </a:cubicBezTo>
                  <a:cubicBezTo>
                    <a:pt x="1765" y="538"/>
                    <a:pt x="1765" y="538"/>
                    <a:pt x="1765" y="538"/>
                  </a:cubicBezTo>
                  <a:cubicBezTo>
                    <a:pt x="1760" y="540"/>
                    <a:pt x="1760" y="540"/>
                    <a:pt x="1760" y="540"/>
                  </a:cubicBezTo>
                  <a:cubicBezTo>
                    <a:pt x="1760" y="540"/>
                    <a:pt x="1756" y="542"/>
                    <a:pt x="1750" y="544"/>
                  </a:cubicBezTo>
                  <a:cubicBezTo>
                    <a:pt x="1749" y="544"/>
                    <a:pt x="1749" y="544"/>
                    <a:pt x="1749" y="544"/>
                  </a:cubicBezTo>
                  <a:cubicBezTo>
                    <a:pt x="1749" y="535"/>
                    <a:pt x="1749" y="535"/>
                    <a:pt x="1749" y="535"/>
                  </a:cubicBezTo>
                  <a:cubicBezTo>
                    <a:pt x="1875" y="535"/>
                    <a:pt x="1875" y="535"/>
                    <a:pt x="1875" y="535"/>
                  </a:cubicBezTo>
                  <a:cubicBezTo>
                    <a:pt x="1893" y="535"/>
                    <a:pt x="1893" y="535"/>
                    <a:pt x="1893" y="535"/>
                  </a:cubicBezTo>
                  <a:cubicBezTo>
                    <a:pt x="1893" y="535"/>
                    <a:pt x="1893" y="535"/>
                    <a:pt x="1894" y="535"/>
                  </a:cubicBezTo>
                  <a:lnTo>
                    <a:pt x="1878" y="551"/>
                  </a:lnTo>
                  <a:close/>
                  <a:moveTo>
                    <a:pt x="1932" y="591"/>
                  </a:moveTo>
                  <a:cubicBezTo>
                    <a:pt x="1924" y="598"/>
                    <a:pt x="1924" y="598"/>
                    <a:pt x="1924" y="598"/>
                  </a:cubicBezTo>
                  <a:cubicBezTo>
                    <a:pt x="1920" y="606"/>
                    <a:pt x="1920" y="606"/>
                    <a:pt x="1920" y="606"/>
                  </a:cubicBezTo>
                  <a:cubicBezTo>
                    <a:pt x="1920" y="609"/>
                    <a:pt x="1920" y="609"/>
                    <a:pt x="1920" y="609"/>
                  </a:cubicBezTo>
                  <a:cubicBezTo>
                    <a:pt x="1920" y="614"/>
                    <a:pt x="1920" y="614"/>
                    <a:pt x="1920" y="614"/>
                  </a:cubicBezTo>
                  <a:cubicBezTo>
                    <a:pt x="1900" y="652"/>
                    <a:pt x="1900" y="652"/>
                    <a:pt x="1900" y="652"/>
                  </a:cubicBezTo>
                  <a:cubicBezTo>
                    <a:pt x="1900" y="656"/>
                    <a:pt x="1900" y="656"/>
                    <a:pt x="1900" y="656"/>
                  </a:cubicBezTo>
                  <a:cubicBezTo>
                    <a:pt x="1895" y="656"/>
                    <a:pt x="1895" y="656"/>
                    <a:pt x="1895" y="656"/>
                  </a:cubicBezTo>
                  <a:cubicBezTo>
                    <a:pt x="1895" y="642"/>
                    <a:pt x="1895" y="642"/>
                    <a:pt x="1895" y="642"/>
                  </a:cubicBezTo>
                  <a:cubicBezTo>
                    <a:pt x="1895" y="642"/>
                    <a:pt x="1895" y="642"/>
                    <a:pt x="1895" y="642"/>
                  </a:cubicBezTo>
                  <a:cubicBezTo>
                    <a:pt x="1903" y="624"/>
                    <a:pt x="1903" y="624"/>
                    <a:pt x="1903" y="624"/>
                  </a:cubicBezTo>
                  <a:cubicBezTo>
                    <a:pt x="1906" y="624"/>
                    <a:pt x="1906" y="624"/>
                    <a:pt x="1906" y="624"/>
                  </a:cubicBezTo>
                  <a:cubicBezTo>
                    <a:pt x="1907" y="624"/>
                    <a:pt x="1907" y="624"/>
                    <a:pt x="1907" y="624"/>
                  </a:cubicBezTo>
                  <a:cubicBezTo>
                    <a:pt x="1907" y="619"/>
                    <a:pt x="1907" y="619"/>
                    <a:pt x="1907" y="619"/>
                  </a:cubicBezTo>
                  <a:cubicBezTo>
                    <a:pt x="1907" y="618"/>
                    <a:pt x="1907" y="618"/>
                    <a:pt x="1907" y="618"/>
                  </a:cubicBezTo>
                  <a:cubicBezTo>
                    <a:pt x="1906" y="618"/>
                    <a:pt x="1906" y="618"/>
                    <a:pt x="1906" y="618"/>
                  </a:cubicBezTo>
                  <a:cubicBezTo>
                    <a:pt x="1906" y="617"/>
                    <a:pt x="1906" y="617"/>
                    <a:pt x="1906" y="617"/>
                  </a:cubicBezTo>
                  <a:cubicBezTo>
                    <a:pt x="1903" y="617"/>
                    <a:pt x="1903" y="617"/>
                    <a:pt x="1903" y="617"/>
                  </a:cubicBezTo>
                  <a:cubicBezTo>
                    <a:pt x="1903" y="611"/>
                    <a:pt x="1903" y="611"/>
                    <a:pt x="1903" y="611"/>
                  </a:cubicBezTo>
                  <a:cubicBezTo>
                    <a:pt x="1899" y="603"/>
                    <a:pt x="1899" y="603"/>
                    <a:pt x="1899" y="603"/>
                  </a:cubicBezTo>
                  <a:cubicBezTo>
                    <a:pt x="1899" y="603"/>
                    <a:pt x="1899" y="603"/>
                    <a:pt x="1899" y="603"/>
                  </a:cubicBezTo>
                  <a:cubicBezTo>
                    <a:pt x="1899" y="602"/>
                    <a:pt x="1899" y="602"/>
                    <a:pt x="1899" y="602"/>
                  </a:cubicBezTo>
                  <a:cubicBezTo>
                    <a:pt x="1899" y="602"/>
                    <a:pt x="1899" y="602"/>
                    <a:pt x="1899" y="602"/>
                  </a:cubicBezTo>
                  <a:cubicBezTo>
                    <a:pt x="1891" y="602"/>
                    <a:pt x="1891" y="602"/>
                    <a:pt x="1891" y="602"/>
                  </a:cubicBezTo>
                  <a:cubicBezTo>
                    <a:pt x="1887" y="594"/>
                    <a:pt x="1887" y="594"/>
                    <a:pt x="1887" y="594"/>
                  </a:cubicBezTo>
                  <a:cubicBezTo>
                    <a:pt x="1884" y="591"/>
                    <a:pt x="1884" y="591"/>
                    <a:pt x="1884" y="591"/>
                  </a:cubicBezTo>
                  <a:cubicBezTo>
                    <a:pt x="1887" y="588"/>
                    <a:pt x="1887" y="588"/>
                    <a:pt x="1887" y="588"/>
                  </a:cubicBezTo>
                  <a:cubicBezTo>
                    <a:pt x="1891" y="585"/>
                    <a:pt x="1891" y="585"/>
                    <a:pt x="1891" y="585"/>
                  </a:cubicBezTo>
                  <a:cubicBezTo>
                    <a:pt x="1891" y="584"/>
                    <a:pt x="1891" y="584"/>
                    <a:pt x="1891" y="584"/>
                  </a:cubicBezTo>
                  <a:cubicBezTo>
                    <a:pt x="1891" y="583"/>
                    <a:pt x="1891" y="583"/>
                    <a:pt x="1891" y="583"/>
                  </a:cubicBezTo>
                  <a:cubicBezTo>
                    <a:pt x="1891" y="583"/>
                    <a:pt x="1891" y="583"/>
                    <a:pt x="1891" y="583"/>
                  </a:cubicBezTo>
                  <a:cubicBezTo>
                    <a:pt x="1891" y="572"/>
                    <a:pt x="1891" y="572"/>
                    <a:pt x="1891" y="572"/>
                  </a:cubicBezTo>
                  <a:cubicBezTo>
                    <a:pt x="1891" y="571"/>
                    <a:pt x="1891" y="571"/>
                    <a:pt x="1891" y="571"/>
                  </a:cubicBezTo>
                  <a:cubicBezTo>
                    <a:pt x="1891" y="571"/>
                    <a:pt x="1891" y="571"/>
                    <a:pt x="1891" y="571"/>
                  </a:cubicBezTo>
                  <a:cubicBezTo>
                    <a:pt x="1883" y="571"/>
                    <a:pt x="1883" y="571"/>
                    <a:pt x="1883" y="571"/>
                  </a:cubicBezTo>
                  <a:cubicBezTo>
                    <a:pt x="1883" y="568"/>
                    <a:pt x="1883" y="568"/>
                    <a:pt x="1883" y="568"/>
                  </a:cubicBezTo>
                  <a:cubicBezTo>
                    <a:pt x="1887" y="565"/>
                    <a:pt x="1887" y="565"/>
                    <a:pt x="1887" y="565"/>
                  </a:cubicBezTo>
                  <a:cubicBezTo>
                    <a:pt x="1887" y="564"/>
                    <a:pt x="1887" y="564"/>
                    <a:pt x="1887" y="564"/>
                  </a:cubicBezTo>
                  <a:cubicBezTo>
                    <a:pt x="1887" y="553"/>
                    <a:pt x="1887" y="553"/>
                    <a:pt x="1887" y="553"/>
                  </a:cubicBezTo>
                  <a:cubicBezTo>
                    <a:pt x="1891" y="553"/>
                    <a:pt x="1891" y="553"/>
                    <a:pt x="1891" y="553"/>
                  </a:cubicBezTo>
                  <a:cubicBezTo>
                    <a:pt x="1891" y="553"/>
                    <a:pt x="1891" y="553"/>
                    <a:pt x="1891" y="553"/>
                  </a:cubicBezTo>
                  <a:cubicBezTo>
                    <a:pt x="1891" y="552"/>
                    <a:pt x="1891" y="552"/>
                    <a:pt x="1891" y="552"/>
                  </a:cubicBezTo>
                  <a:cubicBezTo>
                    <a:pt x="1895" y="548"/>
                    <a:pt x="1895" y="548"/>
                    <a:pt x="1895" y="548"/>
                  </a:cubicBezTo>
                  <a:cubicBezTo>
                    <a:pt x="1895" y="548"/>
                    <a:pt x="1895" y="548"/>
                    <a:pt x="1895" y="548"/>
                  </a:cubicBezTo>
                  <a:cubicBezTo>
                    <a:pt x="1895" y="548"/>
                    <a:pt x="1895" y="548"/>
                    <a:pt x="1895" y="548"/>
                  </a:cubicBezTo>
                  <a:cubicBezTo>
                    <a:pt x="1895" y="548"/>
                    <a:pt x="1895" y="548"/>
                    <a:pt x="1895" y="548"/>
                  </a:cubicBezTo>
                  <a:cubicBezTo>
                    <a:pt x="1899" y="541"/>
                    <a:pt x="1899" y="541"/>
                    <a:pt x="1899" y="541"/>
                  </a:cubicBezTo>
                  <a:cubicBezTo>
                    <a:pt x="1899" y="540"/>
                    <a:pt x="1899" y="540"/>
                    <a:pt x="1899" y="540"/>
                  </a:cubicBezTo>
                  <a:cubicBezTo>
                    <a:pt x="1899" y="540"/>
                    <a:pt x="1899" y="540"/>
                    <a:pt x="1899" y="540"/>
                  </a:cubicBezTo>
                  <a:cubicBezTo>
                    <a:pt x="1896" y="536"/>
                    <a:pt x="1896" y="536"/>
                    <a:pt x="1896" y="536"/>
                  </a:cubicBezTo>
                  <a:cubicBezTo>
                    <a:pt x="1898" y="537"/>
                    <a:pt x="1900" y="538"/>
                    <a:pt x="1903" y="538"/>
                  </a:cubicBezTo>
                  <a:cubicBezTo>
                    <a:pt x="1903" y="589"/>
                    <a:pt x="1903" y="589"/>
                    <a:pt x="1903" y="589"/>
                  </a:cubicBezTo>
                  <a:cubicBezTo>
                    <a:pt x="1903" y="590"/>
                    <a:pt x="1903" y="590"/>
                    <a:pt x="1903" y="590"/>
                  </a:cubicBezTo>
                  <a:cubicBezTo>
                    <a:pt x="1904" y="590"/>
                    <a:pt x="1904" y="590"/>
                    <a:pt x="1904" y="590"/>
                  </a:cubicBezTo>
                  <a:cubicBezTo>
                    <a:pt x="1931" y="590"/>
                    <a:pt x="1931" y="590"/>
                    <a:pt x="1931" y="590"/>
                  </a:cubicBezTo>
                  <a:lnTo>
                    <a:pt x="1932" y="591"/>
                  </a:lnTo>
                  <a:close/>
                  <a:moveTo>
                    <a:pt x="1928" y="585"/>
                  </a:moveTo>
                  <a:cubicBezTo>
                    <a:pt x="1930" y="588"/>
                    <a:pt x="1930" y="588"/>
                    <a:pt x="1930" y="588"/>
                  </a:cubicBezTo>
                  <a:cubicBezTo>
                    <a:pt x="1905" y="588"/>
                    <a:pt x="1905" y="588"/>
                    <a:pt x="1905" y="588"/>
                  </a:cubicBezTo>
                  <a:cubicBezTo>
                    <a:pt x="1905" y="538"/>
                    <a:pt x="1905" y="538"/>
                    <a:pt x="1905" y="538"/>
                  </a:cubicBezTo>
                  <a:cubicBezTo>
                    <a:pt x="1906" y="538"/>
                    <a:pt x="1906" y="538"/>
                    <a:pt x="1906" y="538"/>
                  </a:cubicBezTo>
                  <a:cubicBezTo>
                    <a:pt x="1906" y="538"/>
                    <a:pt x="1907" y="538"/>
                    <a:pt x="1907" y="538"/>
                  </a:cubicBezTo>
                  <a:cubicBezTo>
                    <a:pt x="1907" y="538"/>
                    <a:pt x="1908" y="537"/>
                    <a:pt x="1908" y="537"/>
                  </a:cubicBezTo>
                  <a:cubicBezTo>
                    <a:pt x="1908" y="545"/>
                    <a:pt x="1908" y="545"/>
                    <a:pt x="1908" y="545"/>
                  </a:cubicBezTo>
                  <a:lnTo>
                    <a:pt x="1928" y="585"/>
                  </a:lnTo>
                  <a:close/>
                  <a:moveTo>
                    <a:pt x="1909" y="533"/>
                  </a:moveTo>
                  <a:cubicBezTo>
                    <a:pt x="1909" y="534"/>
                    <a:pt x="1909" y="534"/>
                    <a:pt x="1909" y="534"/>
                  </a:cubicBezTo>
                  <a:cubicBezTo>
                    <a:pt x="1908" y="534"/>
                    <a:pt x="1908" y="534"/>
                    <a:pt x="1908" y="534"/>
                  </a:cubicBezTo>
                  <a:cubicBezTo>
                    <a:pt x="1908" y="535"/>
                    <a:pt x="1908" y="535"/>
                    <a:pt x="1908" y="535"/>
                  </a:cubicBezTo>
                  <a:cubicBezTo>
                    <a:pt x="1908" y="535"/>
                    <a:pt x="1908" y="535"/>
                    <a:pt x="1908" y="535"/>
                  </a:cubicBezTo>
                  <a:cubicBezTo>
                    <a:pt x="1908" y="535"/>
                    <a:pt x="1908" y="535"/>
                    <a:pt x="1908" y="535"/>
                  </a:cubicBezTo>
                  <a:cubicBezTo>
                    <a:pt x="1908" y="535"/>
                    <a:pt x="1908" y="535"/>
                    <a:pt x="1908" y="535"/>
                  </a:cubicBezTo>
                  <a:cubicBezTo>
                    <a:pt x="1908" y="535"/>
                    <a:pt x="1907" y="535"/>
                    <a:pt x="1907" y="535"/>
                  </a:cubicBezTo>
                  <a:cubicBezTo>
                    <a:pt x="1907" y="536"/>
                    <a:pt x="1906" y="536"/>
                    <a:pt x="1906" y="536"/>
                  </a:cubicBezTo>
                  <a:cubicBezTo>
                    <a:pt x="1906" y="536"/>
                    <a:pt x="1905" y="536"/>
                    <a:pt x="1904" y="536"/>
                  </a:cubicBezTo>
                  <a:cubicBezTo>
                    <a:pt x="1903" y="536"/>
                    <a:pt x="1903" y="536"/>
                    <a:pt x="1903" y="536"/>
                  </a:cubicBezTo>
                  <a:cubicBezTo>
                    <a:pt x="1900" y="536"/>
                    <a:pt x="1897" y="535"/>
                    <a:pt x="1895" y="534"/>
                  </a:cubicBezTo>
                  <a:cubicBezTo>
                    <a:pt x="1894" y="533"/>
                    <a:pt x="1894" y="533"/>
                    <a:pt x="1893" y="533"/>
                  </a:cubicBezTo>
                  <a:cubicBezTo>
                    <a:pt x="1893" y="533"/>
                    <a:pt x="1893" y="533"/>
                    <a:pt x="1893" y="533"/>
                  </a:cubicBezTo>
                  <a:cubicBezTo>
                    <a:pt x="1749" y="533"/>
                    <a:pt x="1749" y="533"/>
                    <a:pt x="1749" y="533"/>
                  </a:cubicBezTo>
                  <a:cubicBezTo>
                    <a:pt x="1747" y="533"/>
                    <a:pt x="1747" y="533"/>
                    <a:pt x="1747" y="533"/>
                  </a:cubicBezTo>
                  <a:cubicBezTo>
                    <a:pt x="1713" y="533"/>
                    <a:pt x="1713" y="533"/>
                    <a:pt x="1713" y="533"/>
                  </a:cubicBezTo>
                  <a:cubicBezTo>
                    <a:pt x="1713" y="478"/>
                    <a:pt x="1713" y="478"/>
                    <a:pt x="1713" y="478"/>
                  </a:cubicBezTo>
                  <a:cubicBezTo>
                    <a:pt x="1713" y="414"/>
                    <a:pt x="1713" y="414"/>
                    <a:pt x="1713" y="414"/>
                  </a:cubicBezTo>
                  <a:cubicBezTo>
                    <a:pt x="1729" y="405"/>
                    <a:pt x="1729" y="405"/>
                    <a:pt x="1729" y="405"/>
                  </a:cubicBezTo>
                  <a:cubicBezTo>
                    <a:pt x="1729" y="405"/>
                    <a:pt x="1729" y="405"/>
                    <a:pt x="1729" y="405"/>
                  </a:cubicBezTo>
                  <a:cubicBezTo>
                    <a:pt x="1729" y="406"/>
                    <a:pt x="1729" y="406"/>
                    <a:pt x="1729" y="406"/>
                  </a:cubicBezTo>
                  <a:cubicBezTo>
                    <a:pt x="1730" y="406"/>
                    <a:pt x="1730" y="406"/>
                    <a:pt x="1730" y="406"/>
                  </a:cubicBezTo>
                  <a:cubicBezTo>
                    <a:pt x="1736" y="406"/>
                    <a:pt x="1736" y="406"/>
                    <a:pt x="1736" y="406"/>
                  </a:cubicBezTo>
                  <a:cubicBezTo>
                    <a:pt x="1737" y="406"/>
                    <a:pt x="1737" y="406"/>
                    <a:pt x="1737" y="406"/>
                  </a:cubicBezTo>
                  <a:cubicBezTo>
                    <a:pt x="1738" y="407"/>
                    <a:pt x="1738" y="407"/>
                    <a:pt x="1738" y="407"/>
                  </a:cubicBezTo>
                  <a:cubicBezTo>
                    <a:pt x="1738" y="407"/>
                    <a:pt x="1738" y="407"/>
                    <a:pt x="1738" y="407"/>
                  </a:cubicBezTo>
                  <a:cubicBezTo>
                    <a:pt x="1738" y="407"/>
                    <a:pt x="1738" y="407"/>
                    <a:pt x="1738" y="407"/>
                  </a:cubicBezTo>
                  <a:cubicBezTo>
                    <a:pt x="1915" y="407"/>
                    <a:pt x="1915" y="407"/>
                    <a:pt x="1915" y="407"/>
                  </a:cubicBezTo>
                  <a:cubicBezTo>
                    <a:pt x="1915" y="407"/>
                    <a:pt x="1915" y="407"/>
                    <a:pt x="1915" y="408"/>
                  </a:cubicBezTo>
                  <a:cubicBezTo>
                    <a:pt x="1916" y="410"/>
                    <a:pt x="1916" y="414"/>
                    <a:pt x="1916" y="420"/>
                  </a:cubicBezTo>
                  <a:cubicBezTo>
                    <a:pt x="1916" y="422"/>
                    <a:pt x="1916" y="424"/>
                    <a:pt x="1917" y="425"/>
                  </a:cubicBezTo>
                  <a:cubicBezTo>
                    <a:pt x="1915" y="427"/>
                    <a:pt x="1915" y="427"/>
                    <a:pt x="1915" y="427"/>
                  </a:cubicBezTo>
                  <a:cubicBezTo>
                    <a:pt x="1917" y="429"/>
                    <a:pt x="1917" y="429"/>
                    <a:pt x="1917" y="429"/>
                  </a:cubicBezTo>
                  <a:cubicBezTo>
                    <a:pt x="1921" y="426"/>
                    <a:pt x="1921" y="426"/>
                    <a:pt x="1921" y="426"/>
                  </a:cubicBezTo>
                  <a:cubicBezTo>
                    <a:pt x="1924" y="434"/>
                    <a:pt x="1924" y="434"/>
                    <a:pt x="1924" y="434"/>
                  </a:cubicBezTo>
                  <a:cubicBezTo>
                    <a:pt x="1926" y="441"/>
                    <a:pt x="1926" y="441"/>
                    <a:pt x="1926" y="441"/>
                  </a:cubicBezTo>
                  <a:cubicBezTo>
                    <a:pt x="1934" y="450"/>
                    <a:pt x="1934" y="450"/>
                    <a:pt x="1934" y="450"/>
                  </a:cubicBezTo>
                  <a:cubicBezTo>
                    <a:pt x="1934" y="450"/>
                    <a:pt x="1934" y="450"/>
                    <a:pt x="1934" y="450"/>
                  </a:cubicBezTo>
                  <a:cubicBezTo>
                    <a:pt x="1934" y="450"/>
                    <a:pt x="1934" y="450"/>
                    <a:pt x="1934" y="450"/>
                  </a:cubicBezTo>
                  <a:cubicBezTo>
                    <a:pt x="1930" y="451"/>
                    <a:pt x="1930" y="451"/>
                    <a:pt x="1930" y="451"/>
                  </a:cubicBezTo>
                  <a:cubicBezTo>
                    <a:pt x="1926" y="452"/>
                    <a:pt x="1926" y="452"/>
                    <a:pt x="1926" y="452"/>
                  </a:cubicBezTo>
                  <a:cubicBezTo>
                    <a:pt x="1926" y="452"/>
                    <a:pt x="1926" y="452"/>
                    <a:pt x="1926" y="452"/>
                  </a:cubicBezTo>
                  <a:cubicBezTo>
                    <a:pt x="1926" y="464"/>
                    <a:pt x="1926" y="464"/>
                    <a:pt x="1926" y="464"/>
                  </a:cubicBezTo>
                  <a:cubicBezTo>
                    <a:pt x="1920" y="473"/>
                    <a:pt x="1920" y="473"/>
                    <a:pt x="1920" y="473"/>
                  </a:cubicBezTo>
                  <a:cubicBezTo>
                    <a:pt x="1917" y="481"/>
                    <a:pt x="1917" y="481"/>
                    <a:pt x="1917" y="481"/>
                  </a:cubicBezTo>
                  <a:cubicBezTo>
                    <a:pt x="1917" y="481"/>
                    <a:pt x="1916" y="482"/>
                    <a:pt x="1916" y="483"/>
                  </a:cubicBezTo>
                  <a:cubicBezTo>
                    <a:pt x="1916" y="484"/>
                    <a:pt x="1916" y="484"/>
                    <a:pt x="1916" y="484"/>
                  </a:cubicBezTo>
                  <a:cubicBezTo>
                    <a:pt x="1915" y="486"/>
                    <a:pt x="1915" y="486"/>
                    <a:pt x="1915" y="486"/>
                  </a:cubicBezTo>
                  <a:cubicBezTo>
                    <a:pt x="1920" y="484"/>
                    <a:pt x="1920" y="484"/>
                    <a:pt x="1920" y="484"/>
                  </a:cubicBezTo>
                  <a:cubicBezTo>
                    <a:pt x="1926" y="496"/>
                    <a:pt x="1926" y="496"/>
                    <a:pt x="1926" y="496"/>
                  </a:cubicBezTo>
                  <a:cubicBezTo>
                    <a:pt x="1926" y="511"/>
                    <a:pt x="1926" y="511"/>
                    <a:pt x="1926" y="511"/>
                  </a:cubicBezTo>
                  <a:cubicBezTo>
                    <a:pt x="1922" y="516"/>
                    <a:pt x="1922" y="516"/>
                    <a:pt x="1922" y="516"/>
                  </a:cubicBezTo>
                  <a:cubicBezTo>
                    <a:pt x="1922" y="521"/>
                    <a:pt x="1922" y="521"/>
                    <a:pt x="1922" y="521"/>
                  </a:cubicBezTo>
                  <a:cubicBezTo>
                    <a:pt x="1920" y="523"/>
                    <a:pt x="1915" y="527"/>
                    <a:pt x="1909" y="533"/>
                  </a:cubicBezTo>
                  <a:close/>
                  <a:moveTo>
                    <a:pt x="1963" y="489"/>
                  </a:moveTo>
                  <a:cubicBezTo>
                    <a:pt x="1963" y="490"/>
                    <a:pt x="1963" y="490"/>
                    <a:pt x="1963" y="490"/>
                  </a:cubicBezTo>
                  <a:cubicBezTo>
                    <a:pt x="1963" y="493"/>
                    <a:pt x="1963" y="493"/>
                    <a:pt x="1963" y="493"/>
                  </a:cubicBezTo>
                  <a:cubicBezTo>
                    <a:pt x="1963" y="493"/>
                    <a:pt x="1963" y="493"/>
                    <a:pt x="1963" y="493"/>
                  </a:cubicBezTo>
                  <a:cubicBezTo>
                    <a:pt x="1963" y="494"/>
                    <a:pt x="1963" y="494"/>
                    <a:pt x="1963" y="494"/>
                  </a:cubicBezTo>
                  <a:cubicBezTo>
                    <a:pt x="1971" y="502"/>
                    <a:pt x="1971" y="502"/>
                    <a:pt x="1971" y="502"/>
                  </a:cubicBezTo>
                  <a:cubicBezTo>
                    <a:pt x="1971" y="516"/>
                    <a:pt x="1971" y="516"/>
                    <a:pt x="1971" y="516"/>
                  </a:cubicBezTo>
                  <a:cubicBezTo>
                    <a:pt x="1968" y="516"/>
                    <a:pt x="1968" y="516"/>
                    <a:pt x="1968" y="516"/>
                  </a:cubicBezTo>
                  <a:cubicBezTo>
                    <a:pt x="1968" y="516"/>
                    <a:pt x="1968" y="516"/>
                    <a:pt x="1968" y="516"/>
                  </a:cubicBezTo>
                  <a:cubicBezTo>
                    <a:pt x="1964" y="520"/>
                    <a:pt x="1964" y="520"/>
                    <a:pt x="1964" y="520"/>
                  </a:cubicBezTo>
                  <a:cubicBezTo>
                    <a:pt x="1963" y="520"/>
                    <a:pt x="1963" y="520"/>
                    <a:pt x="1963" y="520"/>
                  </a:cubicBezTo>
                  <a:cubicBezTo>
                    <a:pt x="1963" y="521"/>
                    <a:pt x="1963" y="521"/>
                    <a:pt x="1963" y="521"/>
                  </a:cubicBezTo>
                  <a:cubicBezTo>
                    <a:pt x="1963" y="521"/>
                    <a:pt x="1963" y="521"/>
                    <a:pt x="1963" y="521"/>
                  </a:cubicBezTo>
                  <a:cubicBezTo>
                    <a:pt x="1963" y="521"/>
                    <a:pt x="1963" y="521"/>
                    <a:pt x="1963" y="521"/>
                  </a:cubicBezTo>
                  <a:cubicBezTo>
                    <a:pt x="1963" y="531"/>
                    <a:pt x="1963" y="531"/>
                    <a:pt x="1963" y="531"/>
                  </a:cubicBezTo>
                  <a:cubicBezTo>
                    <a:pt x="1960" y="535"/>
                    <a:pt x="1960" y="535"/>
                    <a:pt x="1960" y="535"/>
                  </a:cubicBezTo>
                  <a:cubicBezTo>
                    <a:pt x="1956" y="535"/>
                    <a:pt x="1956" y="535"/>
                    <a:pt x="1956" y="535"/>
                  </a:cubicBezTo>
                  <a:cubicBezTo>
                    <a:pt x="1955" y="535"/>
                    <a:pt x="1955" y="535"/>
                    <a:pt x="1955" y="535"/>
                  </a:cubicBezTo>
                  <a:cubicBezTo>
                    <a:pt x="1955" y="536"/>
                    <a:pt x="1955" y="536"/>
                    <a:pt x="1955" y="536"/>
                  </a:cubicBezTo>
                  <a:cubicBezTo>
                    <a:pt x="1955" y="536"/>
                    <a:pt x="1955" y="536"/>
                    <a:pt x="1955" y="536"/>
                  </a:cubicBezTo>
                  <a:cubicBezTo>
                    <a:pt x="1955" y="540"/>
                    <a:pt x="1955" y="540"/>
                    <a:pt x="1955" y="540"/>
                  </a:cubicBezTo>
                  <a:cubicBezTo>
                    <a:pt x="1938" y="565"/>
                    <a:pt x="1938" y="565"/>
                    <a:pt x="1938" y="565"/>
                  </a:cubicBezTo>
                  <a:cubicBezTo>
                    <a:pt x="1938" y="556"/>
                    <a:pt x="1938" y="556"/>
                    <a:pt x="1938" y="556"/>
                  </a:cubicBezTo>
                  <a:cubicBezTo>
                    <a:pt x="1938" y="555"/>
                    <a:pt x="1938" y="555"/>
                    <a:pt x="1938" y="555"/>
                  </a:cubicBezTo>
                  <a:cubicBezTo>
                    <a:pt x="1938" y="555"/>
                    <a:pt x="1938" y="555"/>
                    <a:pt x="1938" y="555"/>
                  </a:cubicBezTo>
                  <a:cubicBezTo>
                    <a:pt x="1930" y="555"/>
                    <a:pt x="1930" y="555"/>
                    <a:pt x="1930" y="555"/>
                  </a:cubicBezTo>
                  <a:cubicBezTo>
                    <a:pt x="1910" y="536"/>
                    <a:pt x="1910" y="536"/>
                    <a:pt x="1910" y="536"/>
                  </a:cubicBezTo>
                  <a:cubicBezTo>
                    <a:pt x="1911" y="535"/>
                    <a:pt x="1911" y="535"/>
                    <a:pt x="1911" y="535"/>
                  </a:cubicBezTo>
                  <a:cubicBezTo>
                    <a:pt x="1917" y="529"/>
                    <a:pt x="1922" y="524"/>
                    <a:pt x="1924" y="523"/>
                  </a:cubicBezTo>
                  <a:cubicBezTo>
                    <a:pt x="1924" y="523"/>
                    <a:pt x="1924" y="523"/>
                    <a:pt x="1924" y="523"/>
                  </a:cubicBezTo>
                  <a:cubicBezTo>
                    <a:pt x="1924" y="522"/>
                    <a:pt x="1924" y="522"/>
                    <a:pt x="1924" y="522"/>
                  </a:cubicBezTo>
                  <a:cubicBezTo>
                    <a:pt x="1924" y="518"/>
                    <a:pt x="1924" y="518"/>
                    <a:pt x="1924" y="518"/>
                  </a:cubicBezTo>
                  <a:cubicBezTo>
                    <a:pt x="1928" y="511"/>
                    <a:pt x="1928" y="511"/>
                    <a:pt x="1928" y="511"/>
                  </a:cubicBezTo>
                  <a:cubicBezTo>
                    <a:pt x="1928" y="496"/>
                    <a:pt x="1928" y="496"/>
                    <a:pt x="1928" y="496"/>
                  </a:cubicBezTo>
                  <a:cubicBezTo>
                    <a:pt x="1928" y="496"/>
                    <a:pt x="1928" y="496"/>
                    <a:pt x="1928" y="496"/>
                  </a:cubicBezTo>
                  <a:cubicBezTo>
                    <a:pt x="1921" y="482"/>
                    <a:pt x="1921" y="482"/>
                    <a:pt x="1921" y="482"/>
                  </a:cubicBezTo>
                  <a:cubicBezTo>
                    <a:pt x="1919" y="482"/>
                    <a:pt x="1919" y="482"/>
                    <a:pt x="1919" y="482"/>
                  </a:cubicBezTo>
                  <a:cubicBezTo>
                    <a:pt x="1922" y="473"/>
                    <a:pt x="1922" y="473"/>
                    <a:pt x="1922" y="473"/>
                  </a:cubicBezTo>
                  <a:cubicBezTo>
                    <a:pt x="1928" y="464"/>
                    <a:pt x="1928" y="464"/>
                    <a:pt x="1928" y="464"/>
                  </a:cubicBezTo>
                  <a:cubicBezTo>
                    <a:pt x="1928" y="454"/>
                    <a:pt x="1928" y="454"/>
                    <a:pt x="1928" y="454"/>
                  </a:cubicBezTo>
                  <a:cubicBezTo>
                    <a:pt x="1937" y="451"/>
                    <a:pt x="1937" y="451"/>
                    <a:pt x="1937" y="451"/>
                  </a:cubicBezTo>
                  <a:cubicBezTo>
                    <a:pt x="1936" y="450"/>
                    <a:pt x="1936" y="450"/>
                    <a:pt x="1936" y="450"/>
                  </a:cubicBezTo>
                  <a:cubicBezTo>
                    <a:pt x="1940" y="450"/>
                    <a:pt x="1940" y="450"/>
                    <a:pt x="1940" y="450"/>
                  </a:cubicBezTo>
                  <a:cubicBezTo>
                    <a:pt x="1951" y="459"/>
                    <a:pt x="1951" y="459"/>
                    <a:pt x="1951" y="459"/>
                  </a:cubicBezTo>
                  <a:cubicBezTo>
                    <a:pt x="1961" y="468"/>
                    <a:pt x="1961" y="468"/>
                    <a:pt x="1961" y="468"/>
                  </a:cubicBezTo>
                  <a:cubicBezTo>
                    <a:pt x="1966" y="468"/>
                    <a:pt x="1966" y="468"/>
                    <a:pt x="1966" y="468"/>
                  </a:cubicBezTo>
                  <a:cubicBezTo>
                    <a:pt x="1972" y="475"/>
                    <a:pt x="1972" y="475"/>
                    <a:pt x="1972" y="475"/>
                  </a:cubicBezTo>
                  <a:lnTo>
                    <a:pt x="1963" y="489"/>
                  </a:lnTo>
                  <a:close/>
                  <a:moveTo>
                    <a:pt x="1998" y="450"/>
                  </a:moveTo>
                  <a:cubicBezTo>
                    <a:pt x="1998" y="451"/>
                    <a:pt x="1998" y="451"/>
                    <a:pt x="1998" y="451"/>
                  </a:cubicBezTo>
                  <a:cubicBezTo>
                    <a:pt x="1998" y="460"/>
                    <a:pt x="1998" y="460"/>
                    <a:pt x="1998" y="460"/>
                  </a:cubicBezTo>
                  <a:cubicBezTo>
                    <a:pt x="1983" y="465"/>
                    <a:pt x="1983" y="465"/>
                    <a:pt x="1983" y="465"/>
                  </a:cubicBezTo>
                  <a:cubicBezTo>
                    <a:pt x="1980" y="469"/>
                    <a:pt x="1980" y="469"/>
                    <a:pt x="1980" y="469"/>
                  </a:cubicBezTo>
                  <a:cubicBezTo>
                    <a:pt x="1976" y="469"/>
                    <a:pt x="1976" y="469"/>
                    <a:pt x="1976" y="469"/>
                  </a:cubicBezTo>
                  <a:cubicBezTo>
                    <a:pt x="1976" y="469"/>
                    <a:pt x="1976" y="469"/>
                    <a:pt x="1976" y="469"/>
                  </a:cubicBezTo>
                  <a:cubicBezTo>
                    <a:pt x="1973" y="473"/>
                    <a:pt x="1973" y="473"/>
                    <a:pt x="1973" y="473"/>
                  </a:cubicBezTo>
                  <a:cubicBezTo>
                    <a:pt x="1971" y="470"/>
                    <a:pt x="1971" y="470"/>
                    <a:pt x="1971" y="470"/>
                  </a:cubicBezTo>
                  <a:cubicBezTo>
                    <a:pt x="1968" y="466"/>
                    <a:pt x="1968" y="466"/>
                    <a:pt x="1968" y="466"/>
                  </a:cubicBezTo>
                  <a:cubicBezTo>
                    <a:pt x="1968" y="466"/>
                    <a:pt x="1968" y="466"/>
                    <a:pt x="1968" y="466"/>
                  </a:cubicBezTo>
                  <a:cubicBezTo>
                    <a:pt x="1968" y="466"/>
                    <a:pt x="1968" y="466"/>
                    <a:pt x="1968" y="466"/>
                  </a:cubicBezTo>
                  <a:cubicBezTo>
                    <a:pt x="1968" y="466"/>
                    <a:pt x="1968" y="466"/>
                    <a:pt x="1968" y="466"/>
                  </a:cubicBezTo>
                  <a:cubicBezTo>
                    <a:pt x="1962" y="466"/>
                    <a:pt x="1962" y="466"/>
                    <a:pt x="1962" y="466"/>
                  </a:cubicBezTo>
                  <a:cubicBezTo>
                    <a:pt x="1952" y="457"/>
                    <a:pt x="1952" y="457"/>
                    <a:pt x="1952" y="457"/>
                  </a:cubicBezTo>
                  <a:cubicBezTo>
                    <a:pt x="1941" y="448"/>
                    <a:pt x="1941" y="448"/>
                    <a:pt x="1941" y="448"/>
                  </a:cubicBezTo>
                  <a:cubicBezTo>
                    <a:pt x="1941" y="448"/>
                    <a:pt x="1941" y="448"/>
                    <a:pt x="1941" y="448"/>
                  </a:cubicBezTo>
                  <a:cubicBezTo>
                    <a:pt x="1941" y="448"/>
                    <a:pt x="1941" y="448"/>
                    <a:pt x="1941" y="448"/>
                  </a:cubicBezTo>
                  <a:cubicBezTo>
                    <a:pt x="1941" y="448"/>
                    <a:pt x="1941" y="448"/>
                    <a:pt x="1941" y="448"/>
                  </a:cubicBezTo>
                  <a:cubicBezTo>
                    <a:pt x="1936" y="448"/>
                    <a:pt x="1936" y="448"/>
                    <a:pt x="1936" y="448"/>
                  </a:cubicBezTo>
                  <a:cubicBezTo>
                    <a:pt x="1935" y="448"/>
                    <a:pt x="1935" y="448"/>
                    <a:pt x="1935" y="448"/>
                  </a:cubicBezTo>
                  <a:cubicBezTo>
                    <a:pt x="1928" y="440"/>
                    <a:pt x="1928" y="440"/>
                    <a:pt x="1928" y="440"/>
                  </a:cubicBezTo>
                  <a:cubicBezTo>
                    <a:pt x="1926" y="433"/>
                    <a:pt x="1926" y="433"/>
                    <a:pt x="1926" y="433"/>
                  </a:cubicBezTo>
                  <a:cubicBezTo>
                    <a:pt x="1922" y="424"/>
                    <a:pt x="1922" y="424"/>
                    <a:pt x="1922" y="424"/>
                  </a:cubicBezTo>
                  <a:cubicBezTo>
                    <a:pt x="1920" y="424"/>
                    <a:pt x="1920" y="424"/>
                    <a:pt x="1920" y="424"/>
                  </a:cubicBezTo>
                  <a:cubicBezTo>
                    <a:pt x="1919" y="424"/>
                    <a:pt x="1919" y="424"/>
                    <a:pt x="1919" y="424"/>
                  </a:cubicBezTo>
                  <a:cubicBezTo>
                    <a:pt x="1919" y="424"/>
                    <a:pt x="1919" y="424"/>
                    <a:pt x="1919" y="424"/>
                  </a:cubicBezTo>
                  <a:cubicBezTo>
                    <a:pt x="1918" y="423"/>
                    <a:pt x="1918" y="422"/>
                    <a:pt x="1918" y="420"/>
                  </a:cubicBezTo>
                  <a:cubicBezTo>
                    <a:pt x="1918" y="414"/>
                    <a:pt x="1918" y="410"/>
                    <a:pt x="1917" y="407"/>
                  </a:cubicBezTo>
                  <a:cubicBezTo>
                    <a:pt x="1917" y="407"/>
                    <a:pt x="1917" y="406"/>
                    <a:pt x="1917" y="406"/>
                  </a:cubicBezTo>
                  <a:cubicBezTo>
                    <a:pt x="1917" y="405"/>
                    <a:pt x="1917" y="405"/>
                    <a:pt x="1917" y="405"/>
                  </a:cubicBezTo>
                  <a:cubicBezTo>
                    <a:pt x="1917" y="405"/>
                    <a:pt x="1917" y="405"/>
                    <a:pt x="1917" y="405"/>
                  </a:cubicBezTo>
                  <a:cubicBezTo>
                    <a:pt x="1739" y="405"/>
                    <a:pt x="1739" y="405"/>
                    <a:pt x="1739" y="405"/>
                  </a:cubicBezTo>
                  <a:cubicBezTo>
                    <a:pt x="1739" y="405"/>
                    <a:pt x="1739" y="405"/>
                    <a:pt x="1739" y="405"/>
                  </a:cubicBezTo>
                  <a:cubicBezTo>
                    <a:pt x="1766" y="386"/>
                    <a:pt x="1766" y="386"/>
                    <a:pt x="1766" y="386"/>
                  </a:cubicBezTo>
                  <a:cubicBezTo>
                    <a:pt x="1770" y="386"/>
                    <a:pt x="1770" y="386"/>
                    <a:pt x="1770" y="386"/>
                  </a:cubicBezTo>
                  <a:cubicBezTo>
                    <a:pt x="1774" y="378"/>
                    <a:pt x="1774" y="378"/>
                    <a:pt x="1774" y="378"/>
                  </a:cubicBezTo>
                  <a:cubicBezTo>
                    <a:pt x="1782" y="373"/>
                    <a:pt x="1782" y="373"/>
                    <a:pt x="1782" y="373"/>
                  </a:cubicBezTo>
                  <a:cubicBezTo>
                    <a:pt x="1775" y="350"/>
                    <a:pt x="1775" y="350"/>
                    <a:pt x="1775" y="350"/>
                  </a:cubicBezTo>
                  <a:cubicBezTo>
                    <a:pt x="1812" y="343"/>
                    <a:pt x="1812" y="343"/>
                    <a:pt x="1812" y="343"/>
                  </a:cubicBezTo>
                  <a:cubicBezTo>
                    <a:pt x="1828" y="347"/>
                    <a:pt x="1828" y="347"/>
                    <a:pt x="1828" y="347"/>
                  </a:cubicBezTo>
                  <a:cubicBezTo>
                    <a:pt x="1831" y="350"/>
                    <a:pt x="1831" y="350"/>
                    <a:pt x="1831" y="350"/>
                  </a:cubicBezTo>
                  <a:cubicBezTo>
                    <a:pt x="1831" y="350"/>
                    <a:pt x="1831" y="350"/>
                    <a:pt x="1831" y="350"/>
                  </a:cubicBezTo>
                  <a:cubicBezTo>
                    <a:pt x="1832" y="350"/>
                    <a:pt x="1832" y="350"/>
                    <a:pt x="1832" y="350"/>
                  </a:cubicBezTo>
                  <a:cubicBezTo>
                    <a:pt x="1839" y="347"/>
                    <a:pt x="1839" y="347"/>
                    <a:pt x="1839" y="347"/>
                  </a:cubicBezTo>
                  <a:cubicBezTo>
                    <a:pt x="1864" y="347"/>
                    <a:pt x="1864" y="347"/>
                    <a:pt x="1864" y="347"/>
                  </a:cubicBezTo>
                  <a:cubicBezTo>
                    <a:pt x="1875" y="335"/>
                    <a:pt x="1875" y="335"/>
                    <a:pt x="1875" y="335"/>
                  </a:cubicBezTo>
                  <a:cubicBezTo>
                    <a:pt x="1886" y="335"/>
                    <a:pt x="1886" y="335"/>
                    <a:pt x="1886" y="335"/>
                  </a:cubicBezTo>
                  <a:cubicBezTo>
                    <a:pt x="1887" y="335"/>
                    <a:pt x="1887" y="335"/>
                    <a:pt x="1887" y="335"/>
                  </a:cubicBezTo>
                  <a:cubicBezTo>
                    <a:pt x="1887" y="334"/>
                    <a:pt x="1887" y="334"/>
                    <a:pt x="1887" y="334"/>
                  </a:cubicBezTo>
                  <a:cubicBezTo>
                    <a:pt x="1887" y="334"/>
                    <a:pt x="1887" y="334"/>
                    <a:pt x="1887" y="334"/>
                  </a:cubicBezTo>
                  <a:cubicBezTo>
                    <a:pt x="1887" y="321"/>
                    <a:pt x="1887" y="321"/>
                    <a:pt x="1887" y="321"/>
                  </a:cubicBezTo>
                  <a:cubicBezTo>
                    <a:pt x="1883" y="317"/>
                    <a:pt x="1883" y="317"/>
                    <a:pt x="1883" y="317"/>
                  </a:cubicBezTo>
                  <a:cubicBezTo>
                    <a:pt x="1883" y="315"/>
                    <a:pt x="1883" y="315"/>
                    <a:pt x="1883" y="315"/>
                  </a:cubicBezTo>
                  <a:cubicBezTo>
                    <a:pt x="1887" y="315"/>
                    <a:pt x="1887" y="315"/>
                    <a:pt x="1887" y="315"/>
                  </a:cubicBezTo>
                  <a:cubicBezTo>
                    <a:pt x="1887" y="306"/>
                    <a:pt x="1887" y="306"/>
                    <a:pt x="1887" y="306"/>
                  </a:cubicBezTo>
                  <a:cubicBezTo>
                    <a:pt x="1887" y="305"/>
                    <a:pt x="1887" y="305"/>
                    <a:pt x="1887" y="305"/>
                  </a:cubicBezTo>
                  <a:cubicBezTo>
                    <a:pt x="1887" y="305"/>
                    <a:pt x="1887" y="305"/>
                    <a:pt x="1887" y="305"/>
                  </a:cubicBezTo>
                  <a:cubicBezTo>
                    <a:pt x="1883" y="305"/>
                    <a:pt x="1883" y="305"/>
                    <a:pt x="1883" y="305"/>
                  </a:cubicBezTo>
                  <a:cubicBezTo>
                    <a:pt x="1880" y="302"/>
                    <a:pt x="1880" y="302"/>
                    <a:pt x="1880" y="302"/>
                  </a:cubicBezTo>
                  <a:cubicBezTo>
                    <a:pt x="1883" y="300"/>
                    <a:pt x="1883" y="300"/>
                    <a:pt x="1883" y="300"/>
                  </a:cubicBezTo>
                  <a:cubicBezTo>
                    <a:pt x="1899" y="292"/>
                    <a:pt x="1899" y="292"/>
                    <a:pt x="1899" y="292"/>
                  </a:cubicBezTo>
                  <a:cubicBezTo>
                    <a:pt x="1899" y="292"/>
                    <a:pt x="1899" y="292"/>
                    <a:pt x="1899" y="292"/>
                  </a:cubicBezTo>
                  <a:cubicBezTo>
                    <a:pt x="1899" y="291"/>
                    <a:pt x="1899" y="291"/>
                    <a:pt x="1899" y="291"/>
                  </a:cubicBezTo>
                  <a:cubicBezTo>
                    <a:pt x="1907" y="276"/>
                    <a:pt x="1907" y="276"/>
                    <a:pt x="1907" y="276"/>
                  </a:cubicBezTo>
                  <a:cubicBezTo>
                    <a:pt x="1930" y="257"/>
                    <a:pt x="1930" y="257"/>
                    <a:pt x="1930" y="257"/>
                  </a:cubicBezTo>
                  <a:cubicBezTo>
                    <a:pt x="2005" y="257"/>
                    <a:pt x="2005" y="257"/>
                    <a:pt x="2005" y="257"/>
                  </a:cubicBezTo>
                  <a:cubicBezTo>
                    <a:pt x="2005" y="341"/>
                    <a:pt x="2005" y="341"/>
                    <a:pt x="2005" y="341"/>
                  </a:cubicBezTo>
                  <a:cubicBezTo>
                    <a:pt x="2005" y="341"/>
                    <a:pt x="2005" y="341"/>
                    <a:pt x="2005" y="341"/>
                  </a:cubicBezTo>
                  <a:cubicBezTo>
                    <a:pt x="2012" y="352"/>
                    <a:pt x="2012" y="352"/>
                    <a:pt x="2012" y="352"/>
                  </a:cubicBezTo>
                  <a:cubicBezTo>
                    <a:pt x="2011" y="354"/>
                    <a:pt x="2010" y="358"/>
                    <a:pt x="2009" y="362"/>
                  </a:cubicBezTo>
                  <a:cubicBezTo>
                    <a:pt x="2009" y="362"/>
                    <a:pt x="2009" y="362"/>
                    <a:pt x="2009" y="362"/>
                  </a:cubicBezTo>
                  <a:cubicBezTo>
                    <a:pt x="2009" y="362"/>
                    <a:pt x="2009" y="362"/>
                    <a:pt x="2009" y="362"/>
                  </a:cubicBezTo>
                  <a:cubicBezTo>
                    <a:pt x="2009" y="364"/>
                    <a:pt x="2009" y="364"/>
                    <a:pt x="2009" y="364"/>
                  </a:cubicBezTo>
                  <a:cubicBezTo>
                    <a:pt x="2008" y="368"/>
                    <a:pt x="2008" y="368"/>
                    <a:pt x="2008" y="368"/>
                  </a:cubicBezTo>
                  <a:cubicBezTo>
                    <a:pt x="2003" y="389"/>
                    <a:pt x="2004" y="391"/>
                    <a:pt x="2005" y="391"/>
                  </a:cubicBezTo>
                  <a:cubicBezTo>
                    <a:pt x="2005" y="391"/>
                    <a:pt x="2005" y="392"/>
                    <a:pt x="2005" y="392"/>
                  </a:cubicBezTo>
                  <a:cubicBezTo>
                    <a:pt x="2006" y="394"/>
                    <a:pt x="2006" y="404"/>
                    <a:pt x="2006" y="414"/>
                  </a:cubicBezTo>
                  <a:cubicBezTo>
                    <a:pt x="2006" y="423"/>
                    <a:pt x="2006" y="433"/>
                    <a:pt x="2005" y="439"/>
                  </a:cubicBezTo>
                  <a:cubicBezTo>
                    <a:pt x="2005" y="442"/>
                    <a:pt x="2005" y="444"/>
                    <a:pt x="2005" y="445"/>
                  </a:cubicBezTo>
                  <a:cubicBezTo>
                    <a:pt x="2005" y="445"/>
                    <a:pt x="2005" y="445"/>
                    <a:pt x="2005" y="445"/>
                  </a:cubicBezTo>
                  <a:cubicBezTo>
                    <a:pt x="2005" y="445"/>
                    <a:pt x="2005" y="445"/>
                    <a:pt x="2005" y="445"/>
                  </a:cubicBezTo>
                  <a:lnTo>
                    <a:pt x="1998" y="450"/>
                  </a:lnTo>
                  <a:close/>
                  <a:moveTo>
                    <a:pt x="2055" y="416"/>
                  </a:moveTo>
                  <a:cubicBezTo>
                    <a:pt x="2055" y="448"/>
                    <a:pt x="2055" y="448"/>
                    <a:pt x="2055" y="448"/>
                  </a:cubicBezTo>
                  <a:cubicBezTo>
                    <a:pt x="2026" y="453"/>
                    <a:pt x="2026" y="453"/>
                    <a:pt x="2026" y="453"/>
                  </a:cubicBezTo>
                  <a:cubicBezTo>
                    <a:pt x="2015" y="450"/>
                    <a:pt x="2015" y="450"/>
                    <a:pt x="2015" y="450"/>
                  </a:cubicBezTo>
                  <a:cubicBezTo>
                    <a:pt x="2015" y="450"/>
                    <a:pt x="2015" y="450"/>
                    <a:pt x="2015" y="450"/>
                  </a:cubicBezTo>
                  <a:cubicBezTo>
                    <a:pt x="2015" y="450"/>
                    <a:pt x="2015" y="450"/>
                    <a:pt x="2015" y="450"/>
                  </a:cubicBezTo>
                  <a:cubicBezTo>
                    <a:pt x="2011" y="453"/>
                    <a:pt x="2011" y="453"/>
                    <a:pt x="2011" y="453"/>
                  </a:cubicBezTo>
                  <a:cubicBezTo>
                    <a:pt x="2007" y="457"/>
                    <a:pt x="2007" y="457"/>
                    <a:pt x="2007" y="457"/>
                  </a:cubicBezTo>
                  <a:cubicBezTo>
                    <a:pt x="2000" y="459"/>
                    <a:pt x="2000" y="459"/>
                    <a:pt x="2000" y="459"/>
                  </a:cubicBezTo>
                  <a:cubicBezTo>
                    <a:pt x="2000" y="451"/>
                    <a:pt x="2000" y="451"/>
                    <a:pt x="2000" y="451"/>
                  </a:cubicBezTo>
                  <a:cubicBezTo>
                    <a:pt x="2007" y="446"/>
                    <a:pt x="2007" y="446"/>
                    <a:pt x="2007" y="446"/>
                  </a:cubicBezTo>
                  <a:cubicBezTo>
                    <a:pt x="2007" y="446"/>
                    <a:pt x="2007" y="446"/>
                    <a:pt x="2007" y="446"/>
                  </a:cubicBezTo>
                  <a:cubicBezTo>
                    <a:pt x="2007" y="445"/>
                    <a:pt x="2007" y="445"/>
                    <a:pt x="2007" y="445"/>
                  </a:cubicBezTo>
                  <a:cubicBezTo>
                    <a:pt x="2007" y="444"/>
                    <a:pt x="2007" y="442"/>
                    <a:pt x="2007" y="439"/>
                  </a:cubicBezTo>
                  <a:cubicBezTo>
                    <a:pt x="2008" y="435"/>
                    <a:pt x="2008" y="430"/>
                    <a:pt x="2008" y="425"/>
                  </a:cubicBezTo>
                  <a:cubicBezTo>
                    <a:pt x="2008" y="424"/>
                    <a:pt x="2008" y="424"/>
                    <a:pt x="2008" y="424"/>
                  </a:cubicBezTo>
                  <a:cubicBezTo>
                    <a:pt x="2008" y="423"/>
                    <a:pt x="2008" y="422"/>
                    <a:pt x="2008" y="421"/>
                  </a:cubicBezTo>
                  <a:cubicBezTo>
                    <a:pt x="2008" y="421"/>
                    <a:pt x="2008" y="421"/>
                    <a:pt x="2008" y="420"/>
                  </a:cubicBezTo>
                  <a:cubicBezTo>
                    <a:pt x="2008" y="420"/>
                    <a:pt x="2008" y="419"/>
                    <a:pt x="2008" y="418"/>
                  </a:cubicBezTo>
                  <a:cubicBezTo>
                    <a:pt x="2008" y="417"/>
                    <a:pt x="2008" y="417"/>
                    <a:pt x="2008" y="417"/>
                  </a:cubicBezTo>
                  <a:cubicBezTo>
                    <a:pt x="2008" y="416"/>
                    <a:pt x="2008" y="416"/>
                    <a:pt x="2008" y="415"/>
                  </a:cubicBezTo>
                  <a:cubicBezTo>
                    <a:pt x="2055" y="415"/>
                    <a:pt x="2055" y="415"/>
                    <a:pt x="2055" y="415"/>
                  </a:cubicBezTo>
                  <a:lnTo>
                    <a:pt x="2055" y="416"/>
                  </a:lnTo>
                  <a:close/>
                  <a:moveTo>
                    <a:pt x="2076" y="425"/>
                  </a:moveTo>
                  <a:cubicBezTo>
                    <a:pt x="2076" y="425"/>
                    <a:pt x="2076" y="425"/>
                    <a:pt x="2076" y="425"/>
                  </a:cubicBezTo>
                  <a:cubicBezTo>
                    <a:pt x="2076" y="425"/>
                    <a:pt x="2076" y="425"/>
                    <a:pt x="2076" y="425"/>
                  </a:cubicBezTo>
                  <a:cubicBezTo>
                    <a:pt x="2076" y="425"/>
                    <a:pt x="2076" y="425"/>
                    <a:pt x="2076" y="425"/>
                  </a:cubicBezTo>
                  <a:cubicBezTo>
                    <a:pt x="2076" y="431"/>
                    <a:pt x="2076" y="431"/>
                    <a:pt x="2076" y="431"/>
                  </a:cubicBezTo>
                  <a:cubicBezTo>
                    <a:pt x="2076" y="431"/>
                    <a:pt x="2076" y="431"/>
                    <a:pt x="2076" y="431"/>
                  </a:cubicBezTo>
                  <a:cubicBezTo>
                    <a:pt x="2072" y="442"/>
                    <a:pt x="2072" y="442"/>
                    <a:pt x="2072" y="442"/>
                  </a:cubicBezTo>
                  <a:cubicBezTo>
                    <a:pt x="2069" y="446"/>
                    <a:pt x="2069" y="446"/>
                    <a:pt x="2069" y="446"/>
                  </a:cubicBezTo>
                  <a:cubicBezTo>
                    <a:pt x="2057" y="448"/>
                    <a:pt x="2057" y="448"/>
                    <a:pt x="2057" y="448"/>
                  </a:cubicBezTo>
                  <a:cubicBezTo>
                    <a:pt x="2057" y="416"/>
                    <a:pt x="2057" y="416"/>
                    <a:pt x="2057" y="416"/>
                  </a:cubicBezTo>
                  <a:cubicBezTo>
                    <a:pt x="2072" y="416"/>
                    <a:pt x="2072" y="416"/>
                    <a:pt x="2072" y="416"/>
                  </a:cubicBezTo>
                  <a:cubicBezTo>
                    <a:pt x="2077" y="422"/>
                    <a:pt x="2077" y="422"/>
                    <a:pt x="2077" y="422"/>
                  </a:cubicBezTo>
                  <a:cubicBezTo>
                    <a:pt x="2077" y="424"/>
                    <a:pt x="2077" y="424"/>
                    <a:pt x="2077" y="424"/>
                  </a:cubicBezTo>
                  <a:cubicBezTo>
                    <a:pt x="2077" y="424"/>
                    <a:pt x="2077" y="424"/>
                    <a:pt x="2077" y="424"/>
                  </a:cubicBezTo>
                  <a:cubicBezTo>
                    <a:pt x="2077" y="424"/>
                    <a:pt x="2077" y="424"/>
                    <a:pt x="2077" y="424"/>
                  </a:cubicBezTo>
                  <a:cubicBezTo>
                    <a:pt x="2078" y="425"/>
                    <a:pt x="2078" y="426"/>
                    <a:pt x="2078" y="426"/>
                  </a:cubicBezTo>
                  <a:cubicBezTo>
                    <a:pt x="2078" y="426"/>
                    <a:pt x="2078" y="426"/>
                    <a:pt x="2078" y="427"/>
                  </a:cubicBezTo>
                  <a:lnTo>
                    <a:pt x="2076" y="425"/>
                  </a:lnTo>
                  <a:close/>
                  <a:moveTo>
                    <a:pt x="2099" y="383"/>
                  </a:moveTo>
                  <a:cubicBezTo>
                    <a:pt x="2097" y="383"/>
                    <a:pt x="2097" y="383"/>
                    <a:pt x="2097" y="383"/>
                  </a:cubicBezTo>
                  <a:cubicBezTo>
                    <a:pt x="2093" y="391"/>
                    <a:pt x="2093" y="391"/>
                    <a:pt x="2093" y="391"/>
                  </a:cubicBezTo>
                  <a:cubicBezTo>
                    <a:pt x="2089" y="391"/>
                    <a:pt x="2089" y="391"/>
                    <a:pt x="2089" y="391"/>
                  </a:cubicBezTo>
                  <a:cubicBezTo>
                    <a:pt x="2089" y="391"/>
                    <a:pt x="2089" y="391"/>
                    <a:pt x="2089" y="391"/>
                  </a:cubicBezTo>
                  <a:cubicBezTo>
                    <a:pt x="2088" y="391"/>
                    <a:pt x="2088" y="391"/>
                    <a:pt x="2088" y="391"/>
                  </a:cubicBezTo>
                  <a:cubicBezTo>
                    <a:pt x="2088" y="401"/>
                    <a:pt x="2088" y="401"/>
                    <a:pt x="2088" y="401"/>
                  </a:cubicBezTo>
                  <a:cubicBezTo>
                    <a:pt x="2097" y="405"/>
                    <a:pt x="2097" y="405"/>
                    <a:pt x="2097" y="405"/>
                  </a:cubicBezTo>
                  <a:cubicBezTo>
                    <a:pt x="2100" y="408"/>
                    <a:pt x="2100" y="408"/>
                    <a:pt x="2100" y="408"/>
                  </a:cubicBezTo>
                  <a:cubicBezTo>
                    <a:pt x="2100" y="412"/>
                    <a:pt x="2100" y="412"/>
                    <a:pt x="2100" y="412"/>
                  </a:cubicBezTo>
                  <a:cubicBezTo>
                    <a:pt x="2103" y="415"/>
                    <a:pt x="2103" y="415"/>
                    <a:pt x="2103" y="415"/>
                  </a:cubicBezTo>
                  <a:cubicBezTo>
                    <a:pt x="2108" y="424"/>
                    <a:pt x="2108" y="424"/>
                    <a:pt x="2108" y="424"/>
                  </a:cubicBezTo>
                  <a:cubicBezTo>
                    <a:pt x="2108" y="424"/>
                    <a:pt x="2108" y="424"/>
                    <a:pt x="2108" y="424"/>
                  </a:cubicBezTo>
                  <a:cubicBezTo>
                    <a:pt x="2109" y="425"/>
                    <a:pt x="2109" y="425"/>
                    <a:pt x="2109" y="425"/>
                  </a:cubicBezTo>
                  <a:cubicBezTo>
                    <a:pt x="2119" y="428"/>
                    <a:pt x="2119" y="428"/>
                    <a:pt x="2119" y="428"/>
                  </a:cubicBezTo>
                  <a:cubicBezTo>
                    <a:pt x="2120" y="428"/>
                    <a:pt x="2120" y="428"/>
                    <a:pt x="2120" y="428"/>
                  </a:cubicBezTo>
                  <a:cubicBezTo>
                    <a:pt x="2120" y="428"/>
                    <a:pt x="2120" y="428"/>
                    <a:pt x="2120" y="428"/>
                  </a:cubicBezTo>
                  <a:cubicBezTo>
                    <a:pt x="2120" y="428"/>
                    <a:pt x="2120" y="428"/>
                    <a:pt x="2120" y="428"/>
                  </a:cubicBezTo>
                  <a:cubicBezTo>
                    <a:pt x="2128" y="428"/>
                    <a:pt x="2128" y="428"/>
                    <a:pt x="2128" y="428"/>
                  </a:cubicBezTo>
                  <a:cubicBezTo>
                    <a:pt x="2128" y="428"/>
                    <a:pt x="2128" y="428"/>
                    <a:pt x="2128" y="428"/>
                  </a:cubicBezTo>
                  <a:cubicBezTo>
                    <a:pt x="2129" y="428"/>
                    <a:pt x="2129" y="428"/>
                    <a:pt x="2129" y="428"/>
                  </a:cubicBezTo>
                  <a:cubicBezTo>
                    <a:pt x="2129" y="422"/>
                    <a:pt x="2129" y="422"/>
                    <a:pt x="2129" y="422"/>
                  </a:cubicBezTo>
                  <a:cubicBezTo>
                    <a:pt x="2131" y="427"/>
                    <a:pt x="2131" y="427"/>
                    <a:pt x="2131" y="427"/>
                  </a:cubicBezTo>
                  <a:cubicBezTo>
                    <a:pt x="2128" y="430"/>
                    <a:pt x="2128" y="430"/>
                    <a:pt x="2128" y="430"/>
                  </a:cubicBezTo>
                  <a:cubicBezTo>
                    <a:pt x="2120" y="434"/>
                    <a:pt x="2120" y="434"/>
                    <a:pt x="2120" y="434"/>
                  </a:cubicBezTo>
                  <a:cubicBezTo>
                    <a:pt x="2106" y="434"/>
                    <a:pt x="2106" y="434"/>
                    <a:pt x="2106" y="434"/>
                  </a:cubicBezTo>
                  <a:cubicBezTo>
                    <a:pt x="2106" y="430"/>
                    <a:pt x="2106" y="430"/>
                    <a:pt x="2106" y="430"/>
                  </a:cubicBezTo>
                  <a:cubicBezTo>
                    <a:pt x="2105" y="430"/>
                    <a:pt x="2105" y="430"/>
                    <a:pt x="2105" y="430"/>
                  </a:cubicBezTo>
                  <a:cubicBezTo>
                    <a:pt x="2105" y="430"/>
                    <a:pt x="2105" y="430"/>
                    <a:pt x="2105" y="430"/>
                  </a:cubicBezTo>
                  <a:cubicBezTo>
                    <a:pt x="2101" y="430"/>
                    <a:pt x="2101" y="430"/>
                    <a:pt x="2101" y="430"/>
                  </a:cubicBezTo>
                  <a:cubicBezTo>
                    <a:pt x="2101" y="430"/>
                    <a:pt x="2101" y="430"/>
                    <a:pt x="2101" y="430"/>
                  </a:cubicBezTo>
                  <a:cubicBezTo>
                    <a:pt x="2089" y="434"/>
                    <a:pt x="2089" y="434"/>
                    <a:pt x="2089" y="434"/>
                  </a:cubicBezTo>
                  <a:cubicBezTo>
                    <a:pt x="2085" y="438"/>
                    <a:pt x="2085" y="438"/>
                    <a:pt x="2085" y="438"/>
                  </a:cubicBezTo>
                  <a:cubicBezTo>
                    <a:pt x="2082" y="438"/>
                    <a:pt x="2082" y="438"/>
                    <a:pt x="2082" y="438"/>
                  </a:cubicBezTo>
                  <a:cubicBezTo>
                    <a:pt x="2082" y="430"/>
                    <a:pt x="2082" y="430"/>
                    <a:pt x="2082" y="430"/>
                  </a:cubicBezTo>
                  <a:cubicBezTo>
                    <a:pt x="2082" y="430"/>
                    <a:pt x="2082" y="430"/>
                    <a:pt x="2082" y="430"/>
                  </a:cubicBezTo>
                  <a:cubicBezTo>
                    <a:pt x="2081" y="429"/>
                    <a:pt x="2081" y="429"/>
                    <a:pt x="2081" y="429"/>
                  </a:cubicBezTo>
                  <a:cubicBezTo>
                    <a:pt x="2081" y="429"/>
                    <a:pt x="2081" y="429"/>
                    <a:pt x="2081" y="429"/>
                  </a:cubicBezTo>
                  <a:cubicBezTo>
                    <a:pt x="2081" y="429"/>
                    <a:pt x="2081" y="429"/>
                    <a:pt x="2081" y="428"/>
                  </a:cubicBezTo>
                  <a:cubicBezTo>
                    <a:pt x="2081" y="428"/>
                    <a:pt x="2081" y="428"/>
                    <a:pt x="2081" y="427"/>
                  </a:cubicBezTo>
                  <a:cubicBezTo>
                    <a:pt x="2081" y="427"/>
                    <a:pt x="2081" y="427"/>
                    <a:pt x="2081" y="427"/>
                  </a:cubicBezTo>
                  <a:cubicBezTo>
                    <a:pt x="2080" y="426"/>
                    <a:pt x="2080" y="425"/>
                    <a:pt x="2079" y="424"/>
                  </a:cubicBezTo>
                  <a:cubicBezTo>
                    <a:pt x="2079" y="422"/>
                    <a:pt x="2079" y="422"/>
                    <a:pt x="2079" y="422"/>
                  </a:cubicBezTo>
                  <a:cubicBezTo>
                    <a:pt x="2073" y="414"/>
                    <a:pt x="2073" y="414"/>
                    <a:pt x="2073" y="414"/>
                  </a:cubicBezTo>
                  <a:cubicBezTo>
                    <a:pt x="2072" y="414"/>
                    <a:pt x="2072" y="414"/>
                    <a:pt x="2072" y="414"/>
                  </a:cubicBezTo>
                  <a:cubicBezTo>
                    <a:pt x="2057" y="414"/>
                    <a:pt x="2057" y="414"/>
                    <a:pt x="2057" y="414"/>
                  </a:cubicBezTo>
                  <a:cubicBezTo>
                    <a:pt x="2057" y="413"/>
                    <a:pt x="2057" y="413"/>
                    <a:pt x="2057" y="413"/>
                  </a:cubicBezTo>
                  <a:cubicBezTo>
                    <a:pt x="2057" y="413"/>
                    <a:pt x="2057" y="413"/>
                    <a:pt x="2057" y="413"/>
                  </a:cubicBezTo>
                  <a:cubicBezTo>
                    <a:pt x="2008" y="413"/>
                    <a:pt x="2008" y="413"/>
                    <a:pt x="2008" y="413"/>
                  </a:cubicBezTo>
                  <a:cubicBezTo>
                    <a:pt x="2008" y="412"/>
                    <a:pt x="2008" y="412"/>
                    <a:pt x="2008" y="411"/>
                  </a:cubicBezTo>
                  <a:cubicBezTo>
                    <a:pt x="2008" y="410"/>
                    <a:pt x="2008" y="410"/>
                    <a:pt x="2008" y="409"/>
                  </a:cubicBezTo>
                  <a:cubicBezTo>
                    <a:pt x="2008" y="408"/>
                    <a:pt x="2008" y="408"/>
                    <a:pt x="2008" y="407"/>
                  </a:cubicBezTo>
                  <a:cubicBezTo>
                    <a:pt x="2008" y="406"/>
                    <a:pt x="2008" y="405"/>
                    <a:pt x="2008" y="405"/>
                  </a:cubicBezTo>
                  <a:cubicBezTo>
                    <a:pt x="2008" y="404"/>
                    <a:pt x="2008" y="403"/>
                    <a:pt x="2008" y="403"/>
                  </a:cubicBezTo>
                  <a:cubicBezTo>
                    <a:pt x="2008" y="402"/>
                    <a:pt x="2008" y="402"/>
                    <a:pt x="2008" y="401"/>
                  </a:cubicBezTo>
                  <a:cubicBezTo>
                    <a:pt x="2008" y="400"/>
                    <a:pt x="2008" y="400"/>
                    <a:pt x="2008" y="399"/>
                  </a:cubicBezTo>
                  <a:cubicBezTo>
                    <a:pt x="2008" y="399"/>
                    <a:pt x="2008" y="398"/>
                    <a:pt x="2008" y="398"/>
                  </a:cubicBezTo>
                  <a:cubicBezTo>
                    <a:pt x="2008" y="397"/>
                    <a:pt x="2008" y="397"/>
                    <a:pt x="2008" y="396"/>
                  </a:cubicBezTo>
                  <a:cubicBezTo>
                    <a:pt x="2008" y="396"/>
                    <a:pt x="2008" y="396"/>
                    <a:pt x="2008" y="395"/>
                  </a:cubicBezTo>
                  <a:cubicBezTo>
                    <a:pt x="2008" y="395"/>
                    <a:pt x="2008" y="394"/>
                    <a:pt x="2008" y="394"/>
                  </a:cubicBezTo>
                  <a:cubicBezTo>
                    <a:pt x="2008" y="394"/>
                    <a:pt x="2008" y="393"/>
                    <a:pt x="2008" y="393"/>
                  </a:cubicBezTo>
                  <a:cubicBezTo>
                    <a:pt x="2008" y="393"/>
                    <a:pt x="2008" y="392"/>
                    <a:pt x="2008" y="392"/>
                  </a:cubicBezTo>
                  <a:cubicBezTo>
                    <a:pt x="2008" y="392"/>
                    <a:pt x="2008" y="392"/>
                    <a:pt x="2007" y="391"/>
                  </a:cubicBezTo>
                  <a:cubicBezTo>
                    <a:pt x="2007" y="391"/>
                    <a:pt x="2007" y="391"/>
                    <a:pt x="2007" y="390"/>
                  </a:cubicBezTo>
                  <a:cubicBezTo>
                    <a:pt x="2007" y="390"/>
                    <a:pt x="2007" y="390"/>
                    <a:pt x="2007" y="390"/>
                  </a:cubicBezTo>
                  <a:cubicBezTo>
                    <a:pt x="2007" y="390"/>
                    <a:pt x="2007" y="390"/>
                    <a:pt x="2007" y="390"/>
                  </a:cubicBezTo>
                  <a:cubicBezTo>
                    <a:pt x="2006" y="389"/>
                    <a:pt x="2006" y="385"/>
                    <a:pt x="2010" y="368"/>
                  </a:cubicBezTo>
                  <a:cubicBezTo>
                    <a:pt x="2011" y="365"/>
                    <a:pt x="2011" y="365"/>
                    <a:pt x="2011" y="365"/>
                  </a:cubicBezTo>
                  <a:cubicBezTo>
                    <a:pt x="2028" y="365"/>
                    <a:pt x="2028" y="365"/>
                    <a:pt x="2028" y="365"/>
                  </a:cubicBezTo>
                  <a:cubicBezTo>
                    <a:pt x="2030" y="365"/>
                    <a:pt x="2030" y="365"/>
                    <a:pt x="2030" y="365"/>
                  </a:cubicBezTo>
                  <a:cubicBezTo>
                    <a:pt x="2067" y="365"/>
                    <a:pt x="2067" y="365"/>
                    <a:pt x="2067" y="365"/>
                  </a:cubicBezTo>
                  <a:cubicBezTo>
                    <a:pt x="2067" y="373"/>
                    <a:pt x="2067" y="373"/>
                    <a:pt x="2067" y="373"/>
                  </a:cubicBezTo>
                  <a:cubicBezTo>
                    <a:pt x="2085" y="373"/>
                    <a:pt x="2085" y="373"/>
                    <a:pt x="2085" y="373"/>
                  </a:cubicBezTo>
                  <a:cubicBezTo>
                    <a:pt x="2093" y="366"/>
                    <a:pt x="2093" y="366"/>
                    <a:pt x="2093" y="366"/>
                  </a:cubicBezTo>
                  <a:cubicBezTo>
                    <a:pt x="2092" y="368"/>
                    <a:pt x="2092" y="368"/>
                    <a:pt x="2092" y="368"/>
                  </a:cubicBezTo>
                  <a:cubicBezTo>
                    <a:pt x="2092" y="369"/>
                    <a:pt x="2092" y="369"/>
                    <a:pt x="2092" y="369"/>
                  </a:cubicBezTo>
                  <a:cubicBezTo>
                    <a:pt x="2092" y="369"/>
                    <a:pt x="2092" y="369"/>
                    <a:pt x="2092" y="369"/>
                  </a:cubicBezTo>
                  <a:cubicBezTo>
                    <a:pt x="2092" y="369"/>
                    <a:pt x="2092" y="369"/>
                    <a:pt x="2092" y="369"/>
                  </a:cubicBezTo>
                  <a:cubicBezTo>
                    <a:pt x="2092" y="369"/>
                    <a:pt x="2092" y="369"/>
                    <a:pt x="2092" y="369"/>
                  </a:cubicBezTo>
                  <a:lnTo>
                    <a:pt x="2099" y="383"/>
                  </a:lnTo>
                  <a:close/>
                  <a:moveTo>
                    <a:pt x="2103" y="348"/>
                  </a:moveTo>
                  <a:cubicBezTo>
                    <a:pt x="2097" y="356"/>
                    <a:pt x="2097" y="356"/>
                    <a:pt x="2097" y="356"/>
                  </a:cubicBezTo>
                  <a:cubicBezTo>
                    <a:pt x="2097" y="356"/>
                    <a:pt x="2097" y="356"/>
                    <a:pt x="2097" y="356"/>
                  </a:cubicBezTo>
                  <a:cubicBezTo>
                    <a:pt x="2097" y="356"/>
                    <a:pt x="2097" y="356"/>
                    <a:pt x="2097" y="356"/>
                  </a:cubicBezTo>
                  <a:cubicBezTo>
                    <a:pt x="2096" y="356"/>
                    <a:pt x="2096" y="356"/>
                    <a:pt x="2096" y="356"/>
                  </a:cubicBezTo>
                  <a:cubicBezTo>
                    <a:pt x="2094" y="360"/>
                    <a:pt x="2094" y="360"/>
                    <a:pt x="2094" y="360"/>
                  </a:cubicBezTo>
                  <a:cubicBezTo>
                    <a:pt x="2094" y="362"/>
                    <a:pt x="2094" y="362"/>
                    <a:pt x="2094" y="362"/>
                  </a:cubicBezTo>
                  <a:cubicBezTo>
                    <a:pt x="2084" y="371"/>
                    <a:pt x="2084" y="371"/>
                    <a:pt x="2084" y="371"/>
                  </a:cubicBezTo>
                  <a:cubicBezTo>
                    <a:pt x="2069" y="371"/>
                    <a:pt x="2069" y="371"/>
                    <a:pt x="2069" y="371"/>
                  </a:cubicBezTo>
                  <a:cubicBezTo>
                    <a:pt x="2069" y="364"/>
                    <a:pt x="2069" y="364"/>
                    <a:pt x="2069" y="364"/>
                  </a:cubicBezTo>
                  <a:cubicBezTo>
                    <a:pt x="2069" y="363"/>
                    <a:pt x="2069" y="363"/>
                    <a:pt x="2069" y="363"/>
                  </a:cubicBezTo>
                  <a:cubicBezTo>
                    <a:pt x="2069" y="363"/>
                    <a:pt x="2069" y="363"/>
                    <a:pt x="2069" y="363"/>
                  </a:cubicBezTo>
                  <a:cubicBezTo>
                    <a:pt x="2030" y="363"/>
                    <a:pt x="2030" y="363"/>
                    <a:pt x="2030" y="363"/>
                  </a:cubicBezTo>
                  <a:cubicBezTo>
                    <a:pt x="2030" y="357"/>
                    <a:pt x="2030" y="357"/>
                    <a:pt x="2030" y="357"/>
                  </a:cubicBezTo>
                  <a:cubicBezTo>
                    <a:pt x="2031" y="357"/>
                    <a:pt x="2031" y="357"/>
                    <a:pt x="2031" y="357"/>
                  </a:cubicBezTo>
                  <a:cubicBezTo>
                    <a:pt x="2031" y="357"/>
                    <a:pt x="2031" y="357"/>
                    <a:pt x="2031" y="357"/>
                  </a:cubicBezTo>
                  <a:cubicBezTo>
                    <a:pt x="2031" y="356"/>
                    <a:pt x="2031" y="356"/>
                    <a:pt x="2032" y="356"/>
                  </a:cubicBezTo>
                  <a:cubicBezTo>
                    <a:pt x="2033" y="355"/>
                    <a:pt x="2035" y="353"/>
                    <a:pt x="2037" y="349"/>
                  </a:cubicBezTo>
                  <a:cubicBezTo>
                    <a:pt x="2037" y="349"/>
                    <a:pt x="2037" y="349"/>
                    <a:pt x="2037" y="349"/>
                  </a:cubicBezTo>
                  <a:cubicBezTo>
                    <a:pt x="2038" y="349"/>
                    <a:pt x="2038" y="349"/>
                    <a:pt x="2038" y="349"/>
                  </a:cubicBezTo>
                  <a:cubicBezTo>
                    <a:pt x="2038" y="349"/>
                    <a:pt x="2038" y="349"/>
                    <a:pt x="2038" y="349"/>
                  </a:cubicBezTo>
                  <a:cubicBezTo>
                    <a:pt x="2038" y="347"/>
                    <a:pt x="2038" y="347"/>
                    <a:pt x="2038" y="347"/>
                  </a:cubicBezTo>
                  <a:cubicBezTo>
                    <a:pt x="2039" y="346"/>
                    <a:pt x="2039" y="345"/>
                    <a:pt x="2039" y="344"/>
                  </a:cubicBezTo>
                  <a:cubicBezTo>
                    <a:pt x="2039" y="341"/>
                    <a:pt x="2039" y="340"/>
                    <a:pt x="2040" y="340"/>
                  </a:cubicBezTo>
                  <a:cubicBezTo>
                    <a:pt x="2040" y="339"/>
                    <a:pt x="2040" y="339"/>
                    <a:pt x="2040" y="339"/>
                  </a:cubicBezTo>
                  <a:cubicBezTo>
                    <a:pt x="2040" y="339"/>
                    <a:pt x="2040" y="339"/>
                    <a:pt x="2040" y="339"/>
                  </a:cubicBezTo>
                  <a:cubicBezTo>
                    <a:pt x="2040" y="321"/>
                    <a:pt x="2040" y="321"/>
                    <a:pt x="2040" y="321"/>
                  </a:cubicBezTo>
                  <a:cubicBezTo>
                    <a:pt x="2039" y="321"/>
                    <a:pt x="2039" y="321"/>
                    <a:pt x="2039" y="321"/>
                  </a:cubicBezTo>
                  <a:cubicBezTo>
                    <a:pt x="2039" y="321"/>
                    <a:pt x="2038" y="321"/>
                    <a:pt x="2038" y="321"/>
                  </a:cubicBezTo>
                  <a:cubicBezTo>
                    <a:pt x="2038" y="320"/>
                    <a:pt x="2038" y="320"/>
                    <a:pt x="2038" y="320"/>
                  </a:cubicBezTo>
                  <a:cubicBezTo>
                    <a:pt x="2038" y="320"/>
                    <a:pt x="2038" y="320"/>
                    <a:pt x="2038" y="320"/>
                  </a:cubicBezTo>
                  <a:cubicBezTo>
                    <a:pt x="2038" y="320"/>
                    <a:pt x="2038" y="320"/>
                    <a:pt x="2038" y="320"/>
                  </a:cubicBezTo>
                  <a:cubicBezTo>
                    <a:pt x="2038" y="319"/>
                    <a:pt x="2039" y="319"/>
                    <a:pt x="2040" y="318"/>
                  </a:cubicBezTo>
                  <a:cubicBezTo>
                    <a:pt x="2045" y="313"/>
                    <a:pt x="2045" y="309"/>
                    <a:pt x="2045" y="309"/>
                  </a:cubicBezTo>
                  <a:cubicBezTo>
                    <a:pt x="2045" y="309"/>
                    <a:pt x="2045" y="309"/>
                    <a:pt x="2045" y="309"/>
                  </a:cubicBezTo>
                  <a:cubicBezTo>
                    <a:pt x="2045" y="308"/>
                    <a:pt x="2045" y="308"/>
                    <a:pt x="2045" y="308"/>
                  </a:cubicBezTo>
                  <a:cubicBezTo>
                    <a:pt x="2052" y="296"/>
                    <a:pt x="2052" y="296"/>
                    <a:pt x="2052" y="296"/>
                  </a:cubicBezTo>
                  <a:cubicBezTo>
                    <a:pt x="2050" y="296"/>
                    <a:pt x="2050" y="296"/>
                    <a:pt x="2050" y="296"/>
                  </a:cubicBezTo>
                  <a:cubicBezTo>
                    <a:pt x="2050" y="296"/>
                    <a:pt x="2049" y="296"/>
                    <a:pt x="2049" y="296"/>
                  </a:cubicBezTo>
                  <a:cubicBezTo>
                    <a:pt x="2049" y="295"/>
                    <a:pt x="2049" y="294"/>
                    <a:pt x="2051" y="293"/>
                  </a:cubicBezTo>
                  <a:cubicBezTo>
                    <a:pt x="2053" y="290"/>
                    <a:pt x="2056" y="287"/>
                    <a:pt x="2056" y="285"/>
                  </a:cubicBezTo>
                  <a:cubicBezTo>
                    <a:pt x="2056" y="285"/>
                    <a:pt x="2056" y="285"/>
                    <a:pt x="2056" y="285"/>
                  </a:cubicBezTo>
                  <a:cubicBezTo>
                    <a:pt x="2056" y="284"/>
                    <a:pt x="2056" y="284"/>
                    <a:pt x="2056" y="284"/>
                  </a:cubicBezTo>
                  <a:cubicBezTo>
                    <a:pt x="2061" y="279"/>
                    <a:pt x="2061" y="279"/>
                    <a:pt x="2061" y="279"/>
                  </a:cubicBezTo>
                  <a:cubicBezTo>
                    <a:pt x="2061" y="279"/>
                    <a:pt x="2061" y="279"/>
                    <a:pt x="2061" y="279"/>
                  </a:cubicBezTo>
                  <a:cubicBezTo>
                    <a:pt x="2061" y="278"/>
                    <a:pt x="2061" y="278"/>
                    <a:pt x="2061" y="278"/>
                  </a:cubicBezTo>
                  <a:cubicBezTo>
                    <a:pt x="2061" y="278"/>
                    <a:pt x="2061" y="278"/>
                    <a:pt x="2061" y="278"/>
                  </a:cubicBezTo>
                  <a:cubicBezTo>
                    <a:pt x="2061" y="273"/>
                    <a:pt x="2061" y="273"/>
                    <a:pt x="2061" y="273"/>
                  </a:cubicBezTo>
                  <a:cubicBezTo>
                    <a:pt x="2062" y="273"/>
                    <a:pt x="2062" y="273"/>
                    <a:pt x="2062" y="273"/>
                  </a:cubicBezTo>
                  <a:cubicBezTo>
                    <a:pt x="2065" y="271"/>
                    <a:pt x="2068" y="268"/>
                    <a:pt x="2068" y="266"/>
                  </a:cubicBezTo>
                  <a:cubicBezTo>
                    <a:pt x="2068" y="266"/>
                    <a:pt x="2068" y="266"/>
                    <a:pt x="2068" y="266"/>
                  </a:cubicBezTo>
                  <a:cubicBezTo>
                    <a:pt x="2068" y="255"/>
                    <a:pt x="2068" y="255"/>
                    <a:pt x="2068" y="255"/>
                  </a:cubicBezTo>
                  <a:cubicBezTo>
                    <a:pt x="2068" y="255"/>
                    <a:pt x="2068" y="255"/>
                    <a:pt x="2068" y="255"/>
                  </a:cubicBezTo>
                  <a:cubicBezTo>
                    <a:pt x="2068" y="254"/>
                    <a:pt x="2068" y="254"/>
                    <a:pt x="2068" y="254"/>
                  </a:cubicBezTo>
                  <a:cubicBezTo>
                    <a:pt x="2068" y="254"/>
                    <a:pt x="2068" y="254"/>
                    <a:pt x="2068" y="254"/>
                  </a:cubicBezTo>
                  <a:cubicBezTo>
                    <a:pt x="2068" y="253"/>
                    <a:pt x="2068" y="253"/>
                    <a:pt x="2068" y="253"/>
                  </a:cubicBezTo>
                  <a:cubicBezTo>
                    <a:pt x="2068" y="253"/>
                    <a:pt x="2068" y="253"/>
                    <a:pt x="2068" y="253"/>
                  </a:cubicBezTo>
                  <a:cubicBezTo>
                    <a:pt x="2068" y="253"/>
                    <a:pt x="2068" y="253"/>
                    <a:pt x="2068" y="253"/>
                  </a:cubicBezTo>
                  <a:cubicBezTo>
                    <a:pt x="2068" y="252"/>
                    <a:pt x="2068" y="252"/>
                    <a:pt x="2068" y="252"/>
                  </a:cubicBezTo>
                  <a:cubicBezTo>
                    <a:pt x="2069" y="248"/>
                    <a:pt x="2069" y="248"/>
                    <a:pt x="2069" y="248"/>
                  </a:cubicBezTo>
                  <a:cubicBezTo>
                    <a:pt x="2071" y="244"/>
                    <a:pt x="2071" y="244"/>
                    <a:pt x="2071" y="244"/>
                  </a:cubicBezTo>
                  <a:cubicBezTo>
                    <a:pt x="2074" y="241"/>
                    <a:pt x="2074" y="241"/>
                    <a:pt x="2074" y="241"/>
                  </a:cubicBezTo>
                  <a:cubicBezTo>
                    <a:pt x="2081" y="241"/>
                    <a:pt x="2081" y="241"/>
                    <a:pt x="2081" y="241"/>
                  </a:cubicBezTo>
                  <a:cubicBezTo>
                    <a:pt x="2081" y="241"/>
                    <a:pt x="2081" y="241"/>
                    <a:pt x="2081" y="241"/>
                  </a:cubicBezTo>
                  <a:cubicBezTo>
                    <a:pt x="2089" y="237"/>
                    <a:pt x="2089" y="237"/>
                    <a:pt x="2089" y="237"/>
                  </a:cubicBezTo>
                  <a:cubicBezTo>
                    <a:pt x="2094" y="240"/>
                    <a:pt x="2094" y="240"/>
                    <a:pt x="2094" y="240"/>
                  </a:cubicBezTo>
                  <a:cubicBezTo>
                    <a:pt x="2094" y="242"/>
                    <a:pt x="2094" y="242"/>
                    <a:pt x="2094" y="242"/>
                  </a:cubicBezTo>
                  <a:cubicBezTo>
                    <a:pt x="2094" y="242"/>
                    <a:pt x="2094" y="243"/>
                    <a:pt x="2094" y="243"/>
                  </a:cubicBezTo>
                  <a:cubicBezTo>
                    <a:pt x="2094" y="246"/>
                    <a:pt x="2093" y="251"/>
                    <a:pt x="2094" y="253"/>
                  </a:cubicBezTo>
                  <a:cubicBezTo>
                    <a:pt x="2095" y="255"/>
                    <a:pt x="2095" y="265"/>
                    <a:pt x="2094" y="269"/>
                  </a:cubicBezTo>
                  <a:cubicBezTo>
                    <a:pt x="2094" y="270"/>
                    <a:pt x="2094" y="271"/>
                    <a:pt x="2094" y="272"/>
                  </a:cubicBezTo>
                  <a:cubicBezTo>
                    <a:pt x="2095" y="278"/>
                    <a:pt x="2095" y="278"/>
                    <a:pt x="2095" y="278"/>
                  </a:cubicBezTo>
                  <a:cubicBezTo>
                    <a:pt x="2095" y="284"/>
                    <a:pt x="2095" y="284"/>
                    <a:pt x="2095" y="284"/>
                  </a:cubicBezTo>
                  <a:cubicBezTo>
                    <a:pt x="2102" y="311"/>
                    <a:pt x="2102" y="311"/>
                    <a:pt x="2102" y="311"/>
                  </a:cubicBezTo>
                  <a:cubicBezTo>
                    <a:pt x="2102" y="337"/>
                    <a:pt x="2102" y="337"/>
                    <a:pt x="2102" y="337"/>
                  </a:cubicBezTo>
                  <a:cubicBezTo>
                    <a:pt x="2102" y="337"/>
                    <a:pt x="2102" y="337"/>
                    <a:pt x="2102" y="337"/>
                  </a:cubicBezTo>
                  <a:cubicBezTo>
                    <a:pt x="2107" y="345"/>
                    <a:pt x="2107" y="345"/>
                    <a:pt x="2107" y="345"/>
                  </a:cubicBezTo>
                  <a:cubicBezTo>
                    <a:pt x="2107" y="345"/>
                    <a:pt x="2107" y="345"/>
                    <a:pt x="2107" y="345"/>
                  </a:cubicBezTo>
                  <a:lnTo>
                    <a:pt x="2103" y="348"/>
                  </a:lnTo>
                  <a:close/>
                  <a:moveTo>
                    <a:pt x="2244" y="266"/>
                  </a:moveTo>
                  <a:cubicBezTo>
                    <a:pt x="2241" y="270"/>
                    <a:pt x="2241" y="270"/>
                    <a:pt x="2241" y="270"/>
                  </a:cubicBezTo>
                  <a:cubicBezTo>
                    <a:pt x="2233" y="270"/>
                    <a:pt x="2233" y="270"/>
                    <a:pt x="2233" y="270"/>
                  </a:cubicBezTo>
                  <a:cubicBezTo>
                    <a:pt x="2233" y="270"/>
                    <a:pt x="2233" y="270"/>
                    <a:pt x="2233" y="270"/>
                  </a:cubicBezTo>
                  <a:cubicBezTo>
                    <a:pt x="2232" y="270"/>
                    <a:pt x="2232" y="270"/>
                    <a:pt x="2232" y="270"/>
                  </a:cubicBezTo>
                  <a:cubicBezTo>
                    <a:pt x="2232" y="274"/>
                    <a:pt x="2232" y="274"/>
                    <a:pt x="2232" y="274"/>
                  </a:cubicBezTo>
                  <a:cubicBezTo>
                    <a:pt x="2226" y="274"/>
                    <a:pt x="2226" y="274"/>
                    <a:pt x="2226" y="274"/>
                  </a:cubicBezTo>
                  <a:cubicBezTo>
                    <a:pt x="2225" y="274"/>
                    <a:pt x="2225" y="274"/>
                    <a:pt x="2225" y="274"/>
                  </a:cubicBezTo>
                  <a:cubicBezTo>
                    <a:pt x="2224" y="274"/>
                    <a:pt x="2224" y="274"/>
                    <a:pt x="2224" y="274"/>
                  </a:cubicBezTo>
                  <a:cubicBezTo>
                    <a:pt x="2224" y="278"/>
                    <a:pt x="2224" y="278"/>
                    <a:pt x="2224" y="278"/>
                  </a:cubicBezTo>
                  <a:cubicBezTo>
                    <a:pt x="2214" y="278"/>
                    <a:pt x="2214" y="278"/>
                    <a:pt x="2214" y="278"/>
                  </a:cubicBezTo>
                  <a:cubicBezTo>
                    <a:pt x="2214" y="278"/>
                    <a:pt x="2214" y="278"/>
                    <a:pt x="2214" y="278"/>
                  </a:cubicBezTo>
                  <a:cubicBezTo>
                    <a:pt x="2206" y="286"/>
                    <a:pt x="2206" y="286"/>
                    <a:pt x="2206" y="286"/>
                  </a:cubicBezTo>
                  <a:cubicBezTo>
                    <a:pt x="2202" y="286"/>
                    <a:pt x="2202" y="286"/>
                    <a:pt x="2202" y="286"/>
                  </a:cubicBezTo>
                  <a:cubicBezTo>
                    <a:pt x="2202" y="286"/>
                    <a:pt x="2202" y="286"/>
                    <a:pt x="2202" y="286"/>
                  </a:cubicBezTo>
                  <a:cubicBezTo>
                    <a:pt x="2198" y="290"/>
                    <a:pt x="2198" y="290"/>
                    <a:pt x="2198" y="290"/>
                  </a:cubicBezTo>
                  <a:cubicBezTo>
                    <a:pt x="2194" y="293"/>
                    <a:pt x="2194" y="293"/>
                    <a:pt x="2194" y="293"/>
                  </a:cubicBezTo>
                  <a:cubicBezTo>
                    <a:pt x="2191" y="293"/>
                    <a:pt x="2191" y="293"/>
                    <a:pt x="2191" y="293"/>
                  </a:cubicBezTo>
                  <a:cubicBezTo>
                    <a:pt x="2188" y="290"/>
                    <a:pt x="2188" y="290"/>
                    <a:pt x="2188" y="290"/>
                  </a:cubicBezTo>
                  <a:cubicBezTo>
                    <a:pt x="2188" y="290"/>
                    <a:pt x="2188" y="290"/>
                    <a:pt x="2188" y="290"/>
                  </a:cubicBezTo>
                  <a:cubicBezTo>
                    <a:pt x="2180" y="290"/>
                    <a:pt x="2180" y="290"/>
                    <a:pt x="2180" y="290"/>
                  </a:cubicBezTo>
                  <a:cubicBezTo>
                    <a:pt x="2180" y="286"/>
                    <a:pt x="2180" y="286"/>
                    <a:pt x="2180" y="286"/>
                  </a:cubicBezTo>
                  <a:cubicBezTo>
                    <a:pt x="2176" y="282"/>
                    <a:pt x="2176" y="282"/>
                    <a:pt x="2176" y="282"/>
                  </a:cubicBezTo>
                  <a:cubicBezTo>
                    <a:pt x="2176" y="282"/>
                    <a:pt x="2176" y="282"/>
                    <a:pt x="2176" y="282"/>
                  </a:cubicBezTo>
                  <a:cubicBezTo>
                    <a:pt x="2176" y="282"/>
                    <a:pt x="2176" y="282"/>
                    <a:pt x="2176" y="282"/>
                  </a:cubicBezTo>
                  <a:cubicBezTo>
                    <a:pt x="2171" y="282"/>
                    <a:pt x="2171" y="282"/>
                    <a:pt x="2171" y="282"/>
                  </a:cubicBezTo>
                  <a:cubicBezTo>
                    <a:pt x="2171" y="282"/>
                    <a:pt x="2171" y="282"/>
                    <a:pt x="2171" y="282"/>
                  </a:cubicBezTo>
                  <a:cubicBezTo>
                    <a:pt x="2167" y="286"/>
                    <a:pt x="2167" y="286"/>
                    <a:pt x="2167" y="286"/>
                  </a:cubicBezTo>
                  <a:cubicBezTo>
                    <a:pt x="2166" y="287"/>
                    <a:pt x="2166" y="287"/>
                    <a:pt x="2166" y="287"/>
                  </a:cubicBezTo>
                  <a:cubicBezTo>
                    <a:pt x="2166" y="291"/>
                    <a:pt x="2166" y="291"/>
                    <a:pt x="2166" y="291"/>
                  </a:cubicBezTo>
                  <a:cubicBezTo>
                    <a:pt x="2162" y="297"/>
                    <a:pt x="2162" y="297"/>
                    <a:pt x="2162" y="297"/>
                  </a:cubicBezTo>
                  <a:cubicBezTo>
                    <a:pt x="2162" y="302"/>
                    <a:pt x="2162" y="302"/>
                    <a:pt x="2162" y="302"/>
                  </a:cubicBezTo>
                  <a:cubicBezTo>
                    <a:pt x="2159" y="308"/>
                    <a:pt x="2159" y="308"/>
                    <a:pt x="2159" y="308"/>
                  </a:cubicBezTo>
                  <a:cubicBezTo>
                    <a:pt x="2155" y="304"/>
                    <a:pt x="2155" y="304"/>
                    <a:pt x="2155" y="304"/>
                  </a:cubicBezTo>
                  <a:cubicBezTo>
                    <a:pt x="2155" y="304"/>
                    <a:pt x="2155" y="304"/>
                    <a:pt x="2155" y="304"/>
                  </a:cubicBezTo>
                  <a:cubicBezTo>
                    <a:pt x="2151" y="309"/>
                    <a:pt x="2151" y="309"/>
                    <a:pt x="2151" y="309"/>
                  </a:cubicBezTo>
                  <a:cubicBezTo>
                    <a:pt x="2150" y="310"/>
                    <a:pt x="2150" y="310"/>
                    <a:pt x="2150" y="310"/>
                  </a:cubicBezTo>
                  <a:cubicBezTo>
                    <a:pt x="2150" y="313"/>
                    <a:pt x="2150" y="313"/>
                    <a:pt x="2150" y="313"/>
                  </a:cubicBezTo>
                  <a:cubicBezTo>
                    <a:pt x="2147" y="317"/>
                    <a:pt x="2147" y="317"/>
                    <a:pt x="2147" y="317"/>
                  </a:cubicBezTo>
                  <a:cubicBezTo>
                    <a:pt x="2145" y="317"/>
                    <a:pt x="2145" y="317"/>
                    <a:pt x="2145" y="317"/>
                  </a:cubicBezTo>
                  <a:cubicBezTo>
                    <a:pt x="2145" y="313"/>
                    <a:pt x="2145" y="313"/>
                    <a:pt x="2145" y="313"/>
                  </a:cubicBezTo>
                  <a:cubicBezTo>
                    <a:pt x="2140" y="313"/>
                    <a:pt x="2140" y="313"/>
                    <a:pt x="2140" y="313"/>
                  </a:cubicBezTo>
                  <a:cubicBezTo>
                    <a:pt x="2139" y="313"/>
                    <a:pt x="2139" y="313"/>
                    <a:pt x="2139" y="313"/>
                  </a:cubicBezTo>
                  <a:cubicBezTo>
                    <a:pt x="2139" y="317"/>
                    <a:pt x="2139" y="317"/>
                    <a:pt x="2139" y="317"/>
                  </a:cubicBezTo>
                  <a:cubicBezTo>
                    <a:pt x="2136" y="320"/>
                    <a:pt x="2136" y="320"/>
                    <a:pt x="2136" y="320"/>
                  </a:cubicBezTo>
                  <a:cubicBezTo>
                    <a:pt x="2133" y="317"/>
                    <a:pt x="2133" y="317"/>
                    <a:pt x="2133" y="317"/>
                  </a:cubicBezTo>
                  <a:cubicBezTo>
                    <a:pt x="2133" y="317"/>
                    <a:pt x="2133" y="317"/>
                    <a:pt x="2133" y="317"/>
                  </a:cubicBezTo>
                  <a:cubicBezTo>
                    <a:pt x="2133" y="317"/>
                    <a:pt x="2133" y="317"/>
                    <a:pt x="2133" y="317"/>
                  </a:cubicBezTo>
                  <a:cubicBezTo>
                    <a:pt x="2124" y="317"/>
                    <a:pt x="2124" y="317"/>
                    <a:pt x="2124" y="317"/>
                  </a:cubicBezTo>
                  <a:cubicBezTo>
                    <a:pt x="2124" y="317"/>
                    <a:pt x="2124" y="317"/>
                    <a:pt x="2124" y="317"/>
                  </a:cubicBezTo>
                  <a:cubicBezTo>
                    <a:pt x="2120" y="323"/>
                    <a:pt x="2120" y="323"/>
                    <a:pt x="2120" y="323"/>
                  </a:cubicBezTo>
                  <a:cubicBezTo>
                    <a:pt x="2119" y="325"/>
                    <a:pt x="2119" y="325"/>
                    <a:pt x="2119" y="325"/>
                  </a:cubicBezTo>
                  <a:cubicBezTo>
                    <a:pt x="2115" y="332"/>
                    <a:pt x="2115" y="332"/>
                    <a:pt x="2115" y="332"/>
                  </a:cubicBezTo>
                  <a:cubicBezTo>
                    <a:pt x="2108" y="343"/>
                    <a:pt x="2108" y="343"/>
                    <a:pt x="2108" y="343"/>
                  </a:cubicBezTo>
                  <a:cubicBezTo>
                    <a:pt x="2108" y="343"/>
                    <a:pt x="2108" y="343"/>
                    <a:pt x="2108" y="343"/>
                  </a:cubicBezTo>
                  <a:cubicBezTo>
                    <a:pt x="2104" y="336"/>
                    <a:pt x="2104" y="336"/>
                    <a:pt x="2104" y="336"/>
                  </a:cubicBezTo>
                  <a:cubicBezTo>
                    <a:pt x="2104" y="311"/>
                    <a:pt x="2104" y="311"/>
                    <a:pt x="2104" y="311"/>
                  </a:cubicBezTo>
                  <a:cubicBezTo>
                    <a:pt x="2104" y="311"/>
                    <a:pt x="2104" y="311"/>
                    <a:pt x="2104" y="311"/>
                  </a:cubicBezTo>
                  <a:cubicBezTo>
                    <a:pt x="2104" y="311"/>
                    <a:pt x="2104" y="311"/>
                    <a:pt x="2104" y="311"/>
                  </a:cubicBezTo>
                  <a:cubicBezTo>
                    <a:pt x="2097" y="284"/>
                    <a:pt x="2097" y="284"/>
                    <a:pt x="2097" y="284"/>
                  </a:cubicBezTo>
                  <a:cubicBezTo>
                    <a:pt x="2097" y="279"/>
                    <a:pt x="2097" y="279"/>
                    <a:pt x="2097" y="279"/>
                  </a:cubicBezTo>
                  <a:cubicBezTo>
                    <a:pt x="2097" y="279"/>
                    <a:pt x="2097" y="279"/>
                    <a:pt x="2097" y="279"/>
                  </a:cubicBezTo>
                  <a:cubicBezTo>
                    <a:pt x="2097" y="278"/>
                    <a:pt x="2097" y="278"/>
                    <a:pt x="2097" y="278"/>
                  </a:cubicBezTo>
                  <a:cubicBezTo>
                    <a:pt x="2096" y="272"/>
                    <a:pt x="2096" y="272"/>
                    <a:pt x="2096" y="272"/>
                  </a:cubicBezTo>
                  <a:cubicBezTo>
                    <a:pt x="2096" y="271"/>
                    <a:pt x="2096" y="270"/>
                    <a:pt x="2096" y="269"/>
                  </a:cubicBezTo>
                  <a:cubicBezTo>
                    <a:pt x="2097" y="262"/>
                    <a:pt x="2097" y="255"/>
                    <a:pt x="2096" y="253"/>
                  </a:cubicBezTo>
                  <a:cubicBezTo>
                    <a:pt x="2095" y="250"/>
                    <a:pt x="2096" y="246"/>
                    <a:pt x="2096" y="243"/>
                  </a:cubicBezTo>
                  <a:cubicBezTo>
                    <a:pt x="2096" y="243"/>
                    <a:pt x="2096" y="242"/>
                    <a:pt x="2096" y="242"/>
                  </a:cubicBezTo>
                  <a:cubicBezTo>
                    <a:pt x="2096" y="242"/>
                    <a:pt x="2096" y="242"/>
                    <a:pt x="2096" y="242"/>
                  </a:cubicBezTo>
                  <a:cubicBezTo>
                    <a:pt x="2096" y="241"/>
                    <a:pt x="2096" y="241"/>
                    <a:pt x="2096" y="241"/>
                  </a:cubicBezTo>
                  <a:cubicBezTo>
                    <a:pt x="2098" y="241"/>
                    <a:pt x="2098" y="241"/>
                    <a:pt x="2098" y="241"/>
                  </a:cubicBezTo>
                  <a:cubicBezTo>
                    <a:pt x="2098" y="241"/>
                    <a:pt x="2098" y="241"/>
                    <a:pt x="2098" y="241"/>
                  </a:cubicBezTo>
                  <a:cubicBezTo>
                    <a:pt x="2098" y="237"/>
                    <a:pt x="2098" y="237"/>
                    <a:pt x="2098" y="237"/>
                  </a:cubicBezTo>
                  <a:cubicBezTo>
                    <a:pt x="2102" y="237"/>
                    <a:pt x="2102" y="237"/>
                    <a:pt x="2102" y="237"/>
                  </a:cubicBezTo>
                  <a:cubicBezTo>
                    <a:pt x="2102" y="228"/>
                    <a:pt x="2102" y="228"/>
                    <a:pt x="2102" y="228"/>
                  </a:cubicBezTo>
                  <a:cubicBezTo>
                    <a:pt x="2113" y="222"/>
                    <a:pt x="2113" y="222"/>
                    <a:pt x="2113" y="222"/>
                  </a:cubicBezTo>
                  <a:cubicBezTo>
                    <a:pt x="2113" y="221"/>
                    <a:pt x="2113" y="221"/>
                    <a:pt x="2113" y="221"/>
                  </a:cubicBezTo>
                  <a:cubicBezTo>
                    <a:pt x="2113" y="220"/>
                    <a:pt x="2113" y="220"/>
                    <a:pt x="2113" y="220"/>
                  </a:cubicBezTo>
                  <a:cubicBezTo>
                    <a:pt x="2113" y="220"/>
                    <a:pt x="2113" y="220"/>
                    <a:pt x="2113" y="220"/>
                  </a:cubicBezTo>
                  <a:cubicBezTo>
                    <a:pt x="2113" y="193"/>
                    <a:pt x="2113" y="193"/>
                    <a:pt x="2113" y="193"/>
                  </a:cubicBezTo>
                  <a:cubicBezTo>
                    <a:pt x="2113" y="193"/>
                    <a:pt x="2113" y="193"/>
                    <a:pt x="2113" y="193"/>
                  </a:cubicBezTo>
                  <a:cubicBezTo>
                    <a:pt x="2145" y="124"/>
                    <a:pt x="2145" y="124"/>
                    <a:pt x="2145" y="124"/>
                  </a:cubicBezTo>
                  <a:cubicBezTo>
                    <a:pt x="2149" y="120"/>
                    <a:pt x="2149" y="120"/>
                    <a:pt x="2149" y="120"/>
                  </a:cubicBezTo>
                  <a:cubicBezTo>
                    <a:pt x="2151" y="120"/>
                    <a:pt x="2151" y="120"/>
                    <a:pt x="2151" y="120"/>
                  </a:cubicBezTo>
                  <a:cubicBezTo>
                    <a:pt x="2158" y="124"/>
                    <a:pt x="2158" y="124"/>
                    <a:pt x="2158" y="124"/>
                  </a:cubicBezTo>
                  <a:cubicBezTo>
                    <a:pt x="2162" y="132"/>
                    <a:pt x="2162" y="132"/>
                    <a:pt x="2162" y="132"/>
                  </a:cubicBezTo>
                  <a:cubicBezTo>
                    <a:pt x="2171" y="136"/>
                    <a:pt x="2171" y="136"/>
                    <a:pt x="2171" y="136"/>
                  </a:cubicBezTo>
                  <a:cubicBezTo>
                    <a:pt x="2184" y="132"/>
                    <a:pt x="2184" y="132"/>
                    <a:pt x="2184" y="132"/>
                  </a:cubicBezTo>
                  <a:cubicBezTo>
                    <a:pt x="2188" y="124"/>
                    <a:pt x="2188" y="124"/>
                    <a:pt x="2188" y="124"/>
                  </a:cubicBezTo>
                  <a:cubicBezTo>
                    <a:pt x="2190" y="124"/>
                    <a:pt x="2190" y="124"/>
                    <a:pt x="2190" y="124"/>
                  </a:cubicBezTo>
                  <a:cubicBezTo>
                    <a:pt x="2201" y="132"/>
                    <a:pt x="2201" y="132"/>
                    <a:pt x="2201" y="132"/>
                  </a:cubicBezTo>
                  <a:cubicBezTo>
                    <a:pt x="2213" y="143"/>
                    <a:pt x="2213" y="143"/>
                    <a:pt x="2213" y="143"/>
                  </a:cubicBezTo>
                  <a:cubicBezTo>
                    <a:pt x="2213" y="218"/>
                    <a:pt x="2213" y="218"/>
                    <a:pt x="2213" y="218"/>
                  </a:cubicBezTo>
                  <a:cubicBezTo>
                    <a:pt x="2221" y="222"/>
                    <a:pt x="2221" y="222"/>
                    <a:pt x="2221" y="222"/>
                  </a:cubicBezTo>
                  <a:cubicBezTo>
                    <a:pt x="2221" y="232"/>
                    <a:pt x="2221" y="232"/>
                    <a:pt x="2221" y="232"/>
                  </a:cubicBezTo>
                  <a:cubicBezTo>
                    <a:pt x="2221" y="232"/>
                    <a:pt x="2221" y="232"/>
                    <a:pt x="2221" y="232"/>
                  </a:cubicBezTo>
                  <a:cubicBezTo>
                    <a:pt x="2221" y="232"/>
                    <a:pt x="2221" y="232"/>
                    <a:pt x="2221" y="232"/>
                  </a:cubicBezTo>
                  <a:cubicBezTo>
                    <a:pt x="2224" y="240"/>
                    <a:pt x="2224" y="240"/>
                    <a:pt x="2224" y="240"/>
                  </a:cubicBezTo>
                  <a:cubicBezTo>
                    <a:pt x="2228" y="244"/>
                    <a:pt x="2228" y="244"/>
                    <a:pt x="2228" y="244"/>
                  </a:cubicBezTo>
                  <a:cubicBezTo>
                    <a:pt x="2228" y="248"/>
                    <a:pt x="2228" y="248"/>
                    <a:pt x="2228" y="248"/>
                  </a:cubicBezTo>
                  <a:cubicBezTo>
                    <a:pt x="2228" y="249"/>
                    <a:pt x="2228" y="249"/>
                    <a:pt x="2228" y="249"/>
                  </a:cubicBezTo>
                  <a:cubicBezTo>
                    <a:pt x="2229" y="249"/>
                    <a:pt x="2229" y="249"/>
                    <a:pt x="2229" y="249"/>
                  </a:cubicBezTo>
                  <a:cubicBezTo>
                    <a:pt x="2240" y="249"/>
                    <a:pt x="2240" y="249"/>
                    <a:pt x="2240" y="249"/>
                  </a:cubicBezTo>
                  <a:cubicBezTo>
                    <a:pt x="2240" y="264"/>
                    <a:pt x="2240" y="264"/>
                    <a:pt x="2240" y="264"/>
                  </a:cubicBezTo>
                  <a:cubicBezTo>
                    <a:pt x="2240" y="265"/>
                    <a:pt x="2240" y="265"/>
                    <a:pt x="2240" y="265"/>
                  </a:cubicBezTo>
                  <a:cubicBezTo>
                    <a:pt x="2244" y="265"/>
                    <a:pt x="2244" y="265"/>
                    <a:pt x="2244" y="265"/>
                  </a:cubicBezTo>
                  <a:lnTo>
                    <a:pt x="2244" y="266"/>
                  </a:lnTo>
                  <a:close/>
                  <a:moveTo>
                    <a:pt x="2039" y="462"/>
                  </a:moveTo>
                  <a:cubicBezTo>
                    <a:pt x="2038" y="462"/>
                    <a:pt x="2038" y="463"/>
                    <a:pt x="2037" y="463"/>
                  </a:cubicBezTo>
                  <a:cubicBezTo>
                    <a:pt x="2037" y="463"/>
                    <a:pt x="2037" y="463"/>
                    <a:pt x="2037" y="463"/>
                  </a:cubicBezTo>
                  <a:cubicBezTo>
                    <a:pt x="2035" y="464"/>
                    <a:pt x="2035" y="464"/>
                    <a:pt x="2035" y="464"/>
                  </a:cubicBezTo>
                  <a:cubicBezTo>
                    <a:pt x="2035" y="463"/>
                    <a:pt x="2035" y="463"/>
                    <a:pt x="2035" y="463"/>
                  </a:cubicBezTo>
                  <a:cubicBezTo>
                    <a:pt x="2033" y="462"/>
                    <a:pt x="2033" y="462"/>
                    <a:pt x="2033" y="462"/>
                  </a:cubicBezTo>
                  <a:cubicBezTo>
                    <a:pt x="2032" y="463"/>
                    <a:pt x="2032" y="463"/>
                    <a:pt x="2032" y="463"/>
                  </a:cubicBezTo>
                  <a:cubicBezTo>
                    <a:pt x="2032" y="463"/>
                    <a:pt x="2032" y="463"/>
                    <a:pt x="2032" y="463"/>
                  </a:cubicBezTo>
                  <a:cubicBezTo>
                    <a:pt x="2032" y="463"/>
                    <a:pt x="2032" y="463"/>
                    <a:pt x="2032" y="463"/>
                  </a:cubicBezTo>
                  <a:cubicBezTo>
                    <a:pt x="2031" y="463"/>
                    <a:pt x="2031" y="463"/>
                    <a:pt x="2031" y="463"/>
                  </a:cubicBezTo>
                  <a:cubicBezTo>
                    <a:pt x="2030" y="464"/>
                    <a:pt x="2030" y="464"/>
                    <a:pt x="2030" y="464"/>
                  </a:cubicBezTo>
                  <a:cubicBezTo>
                    <a:pt x="2030" y="464"/>
                    <a:pt x="2030" y="464"/>
                    <a:pt x="2030" y="464"/>
                  </a:cubicBezTo>
                  <a:cubicBezTo>
                    <a:pt x="2028" y="464"/>
                    <a:pt x="2028" y="464"/>
                    <a:pt x="2028" y="464"/>
                  </a:cubicBezTo>
                  <a:cubicBezTo>
                    <a:pt x="2027" y="465"/>
                    <a:pt x="2027" y="465"/>
                    <a:pt x="2027" y="465"/>
                  </a:cubicBezTo>
                  <a:cubicBezTo>
                    <a:pt x="2026" y="465"/>
                    <a:pt x="2026" y="465"/>
                    <a:pt x="2026" y="465"/>
                  </a:cubicBezTo>
                  <a:cubicBezTo>
                    <a:pt x="2026" y="466"/>
                    <a:pt x="2025" y="467"/>
                    <a:pt x="2024" y="468"/>
                  </a:cubicBezTo>
                  <a:cubicBezTo>
                    <a:pt x="2024" y="468"/>
                    <a:pt x="2023" y="468"/>
                    <a:pt x="2023" y="468"/>
                  </a:cubicBezTo>
                  <a:cubicBezTo>
                    <a:pt x="2023" y="468"/>
                    <a:pt x="2023" y="468"/>
                    <a:pt x="2023" y="468"/>
                  </a:cubicBezTo>
                  <a:cubicBezTo>
                    <a:pt x="2025" y="466"/>
                    <a:pt x="2025" y="466"/>
                    <a:pt x="2025" y="466"/>
                  </a:cubicBezTo>
                  <a:cubicBezTo>
                    <a:pt x="2026" y="466"/>
                    <a:pt x="2027" y="464"/>
                    <a:pt x="2028" y="464"/>
                  </a:cubicBezTo>
                  <a:cubicBezTo>
                    <a:pt x="2028" y="463"/>
                    <a:pt x="2029" y="462"/>
                    <a:pt x="2030" y="462"/>
                  </a:cubicBezTo>
                  <a:cubicBezTo>
                    <a:pt x="2031" y="461"/>
                    <a:pt x="2031" y="461"/>
                    <a:pt x="2031" y="461"/>
                  </a:cubicBezTo>
                  <a:cubicBezTo>
                    <a:pt x="2031" y="461"/>
                    <a:pt x="2031" y="461"/>
                    <a:pt x="2031" y="461"/>
                  </a:cubicBezTo>
                  <a:cubicBezTo>
                    <a:pt x="2031" y="460"/>
                    <a:pt x="2030" y="459"/>
                    <a:pt x="2029" y="459"/>
                  </a:cubicBezTo>
                  <a:cubicBezTo>
                    <a:pt x="2029" y="459"/>
                    <a:pt x="2029" y="459"/>
                    <a:pt x="2029" y="459"/>
                  </a:cubicBezTo>
                  <a:cubicBezTo>
                    <a:pt x="2029" y="459"/>
                    <a:pt x="2029" y="459"/>
                    <a:pt x="2029" y="459"/>
                  </a:cubicBezTo>
                  <a:cubicBezTo>
                    <a:pt x="2028" y="460"/>
                    <a:pt x="2027" y="460"/>
                    <a:pt x="2027" y="460"/>
                  </a:cubicBezTo>
                  <a:cubicBezTo>
                    <a:pt x="2025" y="462"/>
                    <a:pt x="2025" y="462"/>
                    <a:pt x="2025" y="462"/>
                  </a:cubicBezTo>
                  <a:cubicBezTo>
                    <a:pt x="2024" y="462"/>
                    <a:pt x="2023" y="462"/>
                    <a:pt x="2023" y="463"/>
                  </a:cubicBezTo>
                  <a:cubicBezTo>
                    <a:pt x="2022" y="463"/>
                    <a:pt x="2021" y="464"/>
                    <a:pt x="2020" y="465"/>
                  </a:cubicBezTo>
                  <a:cubicBezTo>
                    <a:pt x="2020" y="465"/>
                    <a:pt x="2020" y="465"/>
                    <a:pt x="2019" y="465"/>
                  </a:cubicBezTo>
                  <a:cubicBezTo>
                    <a:pt x="2019" y="465"/>
                    <a:pt x="2019" y="465"/>
                    <a:pt x="2019" y="465"/>
                  </a:cubicBezTo>
                  <a:cubicBezTo>
                    <a:pt x="2019" y="465"/>
                    <a:pt x="2019" y="465"/>
                    <a:pt x="2019" y="465"/>
                  </a:cubicBezTo>
                  <a:cubicBezTo>
                    <a:pt x="2019" y="465"/>
                    <a:pt x="2019" y="465"/>
                    <a:pt x="2019" y="465"/>
                  </a:cubicBezTo>
                  <a:cubicBezTo>
                    <a:pt x="2018" y="465"/>
                    <a:pt x="2015" y="465"/>
                    <a:pt x="2013" y="465"/>
                  </a:cubicBezTo>
                  <a:cubicBezTo>
                    <a:pt x="2012" y="466"/>
                    <a:pt x="2008" y="466"/>
                    <a:pt x="2007" y="466"/>
                  </a:cubicBezTo>
                  <a:cubicBezTo>
                    <a:pt x="2006" y="465"/>
                    <a:pt x="2004" y="466"/>
                    <a:pt x="2004" y="466"/>
                  </a:cubicBezTo>
                  <a:cubicBezTo>
                    <a:pt x="2004" y="466"/>
                    <a:pt x="2004" y="466"/>
                    <a:pt x="2004" y="466"/>
                  </a:cubicBezTo>
                  <a:cubicBezTo>
                    <a:pt x="2004" y="467"/>
                    <a:pt x="2004" y="467"/>
                    <a:pt x="2004" y="467"/>
                  </a:cubicBezTo>
                  <a:cubicBezTo>
                    <a:pt x="2004" y="467"/>
                    <a:pt x="2003" y="467"/>
                    <a:pt x="2002" y="468"/>
                  </a:cubicBezTo>
                  <a:cubicBezTo>
                    <a:pt x="2002" y="467"/>
                    <a:pt x="2001" y="467"/>
                    <a:pt x="2001" y="467"/>
                  </a:cubicBezTo>
                  <a:cubicBezTo>
                    <a:pt x="2000" y="467"/>
                    <a:pt x="1999" y="467"/>
                    <a:pt x="1998" y="467"/>
                  </a:cubicBezTo>
                  <a:cubicBezTo>
                    <a:pt x="1998" y="467"/>
                    <a:pt x="1998" y="467"/>
                    <a:pt x="1997" y="467"/>
                  </a:cubicBezTo>
                  <a:cubicBezTo>
                    <a:pt x="1997" y="467"/>
                    <a:pt x="1996" y="467"/>
                    <a:pt x="1996" y="467"/>
                  </a:cubicBezTo>
                  <a:cubicBezTo>
                    <a:pt x="1995" y="467"/>
                    <a:pt x="1995" y="467"/>
                    <a:pt x="1995" y="467"/>
                  </a:cubicBezTo>
                  <a:cubicBezTo>
                    <a:pt x="1995" y="468"/>
                    <a:pt x="1995" y="468"/>
                    <a:pt x="1995" y="468"/>
                  </a:cubicBezTo>
                  <a:cubicBezTo>
                    <a:pt x="1995" y="468"/>
                    <a:pt x="1995" y="468"/>
                    <a:pt x="1995" y="468"/>
                  </a:cubicBezTo>
                  <a:cubicBezTo>
                    <a:pt x="1994" y="468"/>
                    <a:pt x="1993" y="468"/>
                    <a:pt x="1993" y="468"/>
                  </a:cubicBezTo>
                  <a:cubicBezTo>
                    <a:pt x="1992" y="468"/>
                    <a:pt x="1992" y="468"/>
                    <a:pt x="1992" y="468"/>
                  </a:cubicBezTo>
                  <a:cubicBezTo>
                    <a:pt x="1991" y="468"/>
                    <a:pt x="1990" y="469"/>
                    <a:pt x="1989" y="470"/>
                  </a:cubicBezTo>
                  <a:cubicBezTo>
                    <a:pt x="1989" y="470"/>
                    <a:pt x="1988" y="471"/>
                    <a:pt x="1988" y="471"/>
                  </a:cubicBezTo>
                  <a:cubicBezTo>
                    <a:pt x="1988" y="471"/>
                    <a:pt x="1988" y="471"/>
                    <a:pt x="1988" y="471"/>
                  </a:cubicBezTo>
                  <a:cubicBezTo>
                    <a:pt x="1987" y="471"/>
                    <a:pt x="1986" y="471"/>
                    <a:pt x="1985" y="472"/>
                  </a:cubicBezTo>
                  <a:cubicBezTo>
                    <a:pt x="1986" y="470"/>
                    <a:pt x="1986" y="470"/>
                    <a:pt x="1986" y="470"/>
                  </a:cubicBezTo>
                  <a:cubicBezTo>
                    <a:pt x="1983" y="471"/>
                    <a:pt x="1983" y="471"/>
                    <a:pt x="1983" y="471"/>
                  </a:cubicBezTo>
                  <a:cubicBezTo>
                    <a:pt x="1980" y="473"/>
                    <a:pt x="1980" y="473"/>
                    <a:pt x="1980" y="473"/>
                  </a:cubicBezTo>
                  <a:cubicBezTo>
                    <a:pt x="1980" y="476"/>
                    <a:pt x="1980" y="476"/>
                    <a:pt x="1980" y="476"/>
                  </a:cubicBezTo>
                  <a:cubicBezTo>
                    <a:pt x="1977" y="476"/>
                    <a:pt x="1977" y="476"/>
                    <a:pt x="1977" y="476"/>
                  </a:cubicBezTo>
                  <a:cubicBezTo>
                    <a:pt x="1976" y="475"/>
                    <a:pt x="1976" y="475"/>
                    <a:pt x="1976" y="475"/>
                  </a:cubicBezTo>
                  <a:cubicBezTo>
                    <a:pt x="1974" y="476"/>
                    <a:pt x="1974" y="476"/>
                    <a:pt x="1974" y="476"/>
                  </a:cubicBezTo>
                  <a:cubicBezTo>
                    <a:pt x="1974" y="478"/>
                    <a:pt x="1974" y="478"/>
                    <a:pt x="1974" y="478"/>
                  </a:cubicBezTo>
                  <a:cubicBezTo>
                    <a:pt x="1973" y="478"/>
                    <a:pt x="1973" y="478"/>
                    <a:pt x="1973" y="478"/>
                  </a:cubicBezTo>
                  <a:cubicBezTo>
                    <a:pt x="1973" y="479"/>
                    <a:pt x="1973" y="479"/>
                    <a:pt x="1973" y="479"/>
                  </a:cubicBezTo>
                  <a:cubicBezTo>
                    <a:pt x="1972" y="480"/>
                    <a:pt x="1972" y="480"/>
                    <a:pt x="1972" y="480"/>
                  </a:cubicBezTo>
                  <a:cubicBezTo>
                    <a:pt x="1972" y="483"/>
                    <a:pt x="1972" y="483"/>
                    <a:pt x="1972" y="483"/>
                  </a:cubicBezTo>
                  <a:cubicBezTo>
                    <a:pt x="1975" y="483"/>
                    <a:pt x="1975" y="483"/>
                    <a:pt x="1975" y="483"/>
                  </a:cubicBezTo>
                  <a:cubicBezTo>
                    <a:pt x="1976" y="482"/>
                    <a:pt x="1976" y="482"/>
                    <a:pt x="1976" y="482"/>
                  </a:cubicBezTo>
                  <a:cubicBezTo>
                    <a:pt x="1977" y="482"/>
                    <a:pt x="1977" y="482"/>
                    <a:pt x="1977" y="482"/>
                  </a:cubicBezTo>
                  <a:cubicBezTo>
                    <a:pt x="1979" y="480"/>
                    <a:pt x="1979" y="480"/>
                    <a:pt x="1979" y="480"/>
                  </a:cubicBezTo>
                  <a:cubicBezTo>
                    <a:pt x="1982" y="480"/>
                    <a:pt x="1982" y="480"/>
                    <a:pt x="1982" y="480"/>
                  </a:cubicBezTo>
                  <a:cubicBezTo>
                    <a:pt x="1984" y="480"/>
                    <a:pt x="1984" y="480"/>
                    <a:pt x="1984" y="480"/>
                  </a:cubicBezTo>
                  <a:cubicBezTo>
                    <a:pt x="1989" y="480"/>
                    <a:pt x="1989" y="480"/>
                    <a:pt x="1989" y="480"/>
                  </a:cubicBezTo>
                  <a:cubicBezTo>
                    <a:pt x="1989" y="479"/>
                    <a:pt x="1989" y="479"/>
                    <a:pt x="1989" y="479"/>
                  </a:cubicBezTo>
                  <a:cubicBezTo>
                    <a:pt x="1993" y="479"/>
                    <a:pt x="1993" y="479"/>
                    <a:pt x="1993" y="479"/>
                  </a:cubicBezTo>
                  <a:cubicBezTo>
                    <a:pt x="1994" y="479"/>
                    <a:pt x="1994" y="479"/>
                    <a:pt x="1994" y="479"/>
                  </a:cubicBezTo>
                  <a:cubicBezTo>
                    <a:pt x="1996" y="479"/>
                    <a:pt x="1996" y="479"/>
                    <a:pt x="1996" y="479"/>
                  </a:cubicBezTo>
                  <a:cubicBezTo>
                    <a:pt x="1997" y="478"/>
                    <a:pt x="1997" y="478"/>
                    <a:pt x="1997" y="478"/>
                  </a:cubicBezTo>
                  <a:cubicBezTo>
                    <a:pt x="2001" y="478"/>
                    <a:pt x="2001" y="478"/>
                    <a:pt x="2001" y="478"/>
                  </a:cubicBezTo>
                  <a:cubicBezTo>
                    <a:pt x="2002" y="478"/>
                    <a:pt x="2002" y="478"/>
                    <a:pt x="2002" y="478"/>
                  </a:cubicBezTo>
                  <a:cubicBezTo>
                    <a:pt x="2006" y="478"/>
                    <a:pt x="2006" y="478"/>
                    <a:pt x="2006" y="478"/>
                  </a:cubicBezTo>
                  <a:cubicBezTo>
                    <a:pt x="2008" y="477"/>
                    <a:pt x="2008" y="477"/>
                    <a:pt x="2008" y="477"/>
                  </a:cubicBezTo>
                  <a:cubicBezTo>
                    <a:pt x="2009" y="477"/>
                    <a:pt x="2009" y="477"/>
                    <a:pt x="2009" y="477"/>
                  </a:cubicBezTo>
                  <a:cubicBezTo>
                    <a:pt x="2011" y="476"/>
                    <a:pt x="2011" y="476"/>
                    <a:pt x="2011" y="476"/>
                  </a:cubicBezTo>
                  <a:cubicBezTo>
                    <a:pt x="2013" y="476"/>
                    <a:pt x="2013" y="476"/>
                    <a:pt x="2013" y="476"/>
                  </a:cubicBezTo>
                  <a:cubicBezTo>
                    <a:pt x="2017" y="475"/>
                    <a:pt x="2017" y="475"/>
                    <a:pt x="2017" y="475"/>
                  </a:cubicBezTo>
                  <a:cubicBezTo>
                    <a:pt x="2022" y="473"/>
                    <a:pt x="2022" y="473"/>
                    <a:pt x="2022" y="473"/>
                  </a:cubicBezTo>
                  <a:cubicBezTo>
                    <a:pt x="2023" y="473"/>
                    <a:pt x="2023" y="473"/>
                    <a:pt x="2023" y="473"/>
                  </a:cubicBezTo>
                  <a:cubicBezTo>
                    <a:pt x="2023" y="473"/>
                    <a:pt x="2023" y="473"/>
                    <a:pt x="2023" y="473"/>
                  </a:cubicBezTo>
                  <a:cubicBezTo>
                    <a:pt x="2025" y="473"/>
                    <a:pt x="2025" y="473"/>
                    <a:pt x="2025" y="473"/>
                  </a:cubicBezTo>
                  <a:cubicBezTo>
                    <a:pt x="2027" y="472"/>
                    <a:pt x="2027" y="472"/>
                    <a:pt x="2027" y="472"/>
                  </a:cubicBezTo>
                  <a:cubicBezTo>
                    <a:pt x="2028" y="471"/>
                    <a:pt x="2028" y="471"/>
                    <a:pt x="2028" y="471"/>
                  </a:cubicBezTo>
                  <a:cubicBezTo>
                    <a:pt x="2029" y="471"/>
                    <a:pt x="2029" y="471"/>
                    <a:pt x="2029" y="471"/>
                  </a:cubicBezTo>
                  <a:cubicBezTo>
                    <a:pt x="2029" y="471"/>
                    <a:pt x="2029" y="471"/>
                    <a:pt x="2029" y="471"/>
                  </a:cubicBezTo>
                  <a:cubicBezTo>
                    <a:pt x="2033" y="469"/>
                    <a:pt x="2033" y="469"/>
                    <a:pt x="2033" y="469"/>
                  </a:cubicBezTo>
                  <a:cubicBezTo>
                    <a:pt x="2034" y="468"/>
                    <a:pt x="2034" y="468"/>
                    <a:pt x="2034" y="468"/>
                  </a:cubicBezTo>
                  <a:cubicBezTo>
                    <a:pt x="2037" y="466"/>
                    <a:pt x="2037" y="466"/>
                    <a:pt x="2037" y="466"/>
                  </a:cubicBezTo>
                  <a:cubicBezTo>
                    <a:pt x="2039" y="466"/>
                    <a:pt x="2039" y="466"/>
                    <a:pt x="2039" y="466"/>
                  </a:cubicBezTo>
                  <a:cubicBezTo>
                    <a:pt x="2042" y="465"/>
                    <a:pt x="2042" y="465"/>
                    <a:pt x="2042" y="465"/>
                  </a:cubicBezTo>
                  <a:cubicBezTo>
                    <a:pt x="2042" y="463"/>
                    <a:pt x="2042" y="463"/>
                    <a:pt x="2042" y="463"/>
                  </a:cubicBezTo>
                  <a:cubicBezTo>
                    <a:pt x="2040" y="462"/>
                    <a:pt x="2040" y="462"/>
                    <a:pt x="2040" y="462"/>
                  </a:cubicBezTo>
                  <a:lnTo>
                    <a:pt x="2039" y="462"/>
                  </a:lnTo>
                  <a:close/>
                  <a:moveTo>
                    <a:pt x="1978" y="478"/>
                  </a:moveTo>
                  <a:cubicBezTo>
                    <a:pt x="1976" y="480"/>
                    <a:pt x="1976" y="480"/>
                    <a:pt x="1976" y="480"/>
                  </a:cubicBezTo>
                  <a:cubicBezTo>
                    <a:pt x="1975" y="480"/>
                    <a:pt x="1975" y="480"/>
                    <a:pt x="1975" y="480"/>
                  </a:cubicBezTo>
                  <a:cubicBezTo>
                    <a:pt x="1975" y="479"/>
                    <a:pt x="1975" y="479"/>
                    <a:pt x="1975" y="479"/>
                  </a:cubicBezTo>
                  <a:cubicBezTo>
                    <a:pt x="1976" y="479"/>
                    <a:pt x="1976" y="479"/>
                    <a:pt x="1976" y="479"/>
                  </a:cubicBezTo>
                  <a:cubicBezTo>
                    <a:pt x="1976" y="477"/>
                    <a:pt x="1976" y="477"/>
                    <a:pt x="1976" y="477"/>
                  </a:cubicBezTo>
                  <a:cubicBezTo>
                    <a:pt x="1978" y="478"/>
                    <a:pt x="1978" y="478"/>
                    <a:pt x="1978" y="478"/>
                  </a:cubicBezTo>
                  <a:close/>
                  <a:moveTo>
                    <a:pt x="2021" y="471"/>
                  </a:moveTo>
                  <a:cubicBezTo>
                    <a:pt x="2021" y="471"/>
                    <a:pt x="2021" y="471"/>
                    <a:pt x="2021" y="471"/>
                  </a:cubicBezTo>
                  <a:cubicBezTo>
                    <a:pt x="2013" y="474"/>
                    <a:pt x="2013" y="474"/>
                    <a:pt x="2013" y="474"/>
                  </a:cubicBezTo>
                  <a:cubicBezTo>
                    <a:pt x="2010" y="474"/>
                    <a:pt x="2010" y="474"/>
                    <a:pt x="2010" y="474"/>
                  </a:cubicBezTo>
                  <a:cubicBezTo>
                    <a:pt x="2009" y="475"/>
                    <a:pt x="2009" y="475"/>
                    <a:pt x="2009" y="475"/>
                  </a:cubicBezTo>
                  <a:cubicBezTo>
                    <a:pt x="2008" y="475"/>
                    <a:pt x="2008" y="475"/>
                    <a:pt x="2008" y="475"/>
                  </a:cubicBezTo>
                  <a:cubicBezTo>
                    <a:pt x="2006" y="476"/>
                    <a:pt x="2006" y="476"/>
                    <a:pt x="2006" y="476"/>
                  </a:cubicBezTo>
                  <a:cubicBezTo>
                    <a:pt x="2002" y="476"/>
                    <a:pt x="2002" y="476"/>
                    <a:pt x="2002" y="476"/>
                  </a:cubicBezTo>
                  <a:cubicBezTo>
                    <a:pt x="2000" y="476"/>
                    <a:pt x="2000" y="476"/>
                    <a:pt x="2000" y="476"/>
                  </a:cubicBezTo>
                  <a:cubicBezTo>
                    <a:pt x="1997" y="476"/>
                    <a:pt x="1997" y="476"/>
                    <a:pt x="1997" y="476"/>
                  </a:cubicBezTo>
                  <a:cubicBezTo>
                    <a:pt x="1996" y="477"/>
                    <a:pt x="1996" y="477"/>
                    <a:pt x="1996" y="477"/>
                  </a:cubicBezTo>
                  <a:cubicBezTo>
                    <a:pt x="1994" y="477"/>
                    <a:pt x="1994" y="477"/>
                    <a:pt x="1994" y="477"/>
                  </a:cubicBezTo>
                  <a:cubicBezTo>
                    <a:pt x="1993" y="477"/>
                    <a:pt x="1993" y="477"/>
                    <a:pt x="1993" y="477"/>
                  </a:cubicBezTo>
                  <a:cubicBezTo>
                    <a:pt x="1989" y="477"/>
                    <a:pt x="1989" y="477"/>
                    <a:pt x="1989" y="477"/>
                  </a:cubicBezTo>
                  <a:cubicBezTo>
                    <a:pt x="1988" y="478"/>
                    <a:pt x="1988" y="478"/>
                    <a:pt x="1988" y="478"/>
                  </a:cubicBezTo>
                  <a:cubicBezTo>
                    <a:pt x="1984" y="478"/>
                    <a:pt x="1984" y="478"/>
                    <a:pt x="1984" y="478"/>
                  </a:cubicBezTo>
                  <a:cubicBezTo>
                    <a:pt x="1982" y="478"/>
                    <a:pt x="1982" y="478"/>
                    <a:pt x="1982" y="478"/>
                  </a:cubicBezTo>
                  <a:cubicBezTo>
                    <a:pt x="1982" y="475"/>
                    <a:pt x="1982" y="475"/>
                    <a:pt x="1982" y="475"/>
                  </a:cubicBezTo>
                  <a:cubicBezTo>
                    <a:pt x="1984" y="474"/>
                    <a:pt x="1984" y="474"/>
                    <a:pt x="1984" y="474"/>
                  </a:cubicBezTo>
                  <a:cubicBezTo>
                    <a:pt x="1985" y="474"/>
                    <a:pt x="1987" y="473"/>
                    <a:pt x="1988" y="473"/>
                  </a:cubicBezTo>
                  <a:cubicBezTo>
                    <a:pt x="1988" y="473"/>
                    <a:pt x="1988" y="473"/>
                    <a:pt x="1988" y="473"/>
                  </a:cubicBezTo>
                  <a:cubicBezTo>
                    <a:pt x="1988" y="473"/>
                    <a:pt x="1988" y="473"/>
                    <a:pt x="1988" y="473"/>
                  </a:cubicBezTo>
                  <a:cubicBezTo>
                    <a:pt x="1989" y="473"/>
                    <a:pt x="1990" y="472"/>
                    <a:pt x="1990" y="471"/>
                  </a:cubicBezTo>
                  <a:cubicBezTo>
                    <a:pt x="1991" y="471"/>
                    <a:pt x="1992" y="470"/>
                    <a:pt x="1992" y="470"/>
                  </a:cubicBezTo>
                  <a:cubicBezTo>
                    <a:pt x="1993" y="470"/>
                    <a:pt x="1993" y="470"/>
                    <a:pt x="1994" y="470"/>
                  </a:cubicBezTo>
                  <a:cubicBezTo>
                    <a:pt x="1994" y="470"/>
                    <a:pt x="1994" y="470"/>
                    <a:pt x="1994" y="470"/>
                  </a:cubicBezTo>
                  <a:cubicBezTo>
                    <a:pt x="1995" y="470"/>
                    <a:pt x="1995" y="470"/>
                    <a:pt x="1995" y="470"/>
                  </a:cubicBezTo>
                  <a:cubicBezTo>
                    <a:pt x="1995" y="470"/>
                    <a:pt x="1995" y="470"/>
                    <a:pt x="1995" y="470"/>
                  </a:cubicBezTo>
                  <a:cubicBezTo>
                    <a:pt x="1995" y="470"/>
                    <a:pt x="1996" y="470"/>
                    <a:pt x="1997" y="469"/>
                  </a:cubicBezTo>
                  <a:cubicBezTo>
                    <a:pt x="1997" y="469"/>
                    <a:pt x="1997" y="469"/>
                    <a:pt x="1997" y="469"/>
                  </a:cubicBezTo>
                  <a:cubicBezTo>
                    <a:pt x="1998" y="469"/>
                    <a:pt x="1998" y="469"/>
                    <a:pt x="1998" y="469"/>
                  </a:cubicBezTo>
                  <a:cubicBezTo>
                    <a:pt x="1998" y="469"/>
                    <a:pt x="1998" y="469"/>
                    <a:pt x="1998" y="469"/>
                  </a:cubicBezTo>
                  <a:cubicBezTo>
                    <a:pt x="1998" y="469"/>
                    <a:pt x="1998" y="469"/>
                    <a:pt x="1998" y="469"/>
                  </a:cubicBezTo>
                  <a:cubicBezTo>
                    <a:pt x="1998" y="469"/>
                    <a:pt x="1999" y="469"/>
                    <a:pt x="2000" y="469"/>
                  </a:cubicBezTo>
                  <a:cubicBezTo>
                    <a:pt x="2000" y="469"/>
                    <a:pt x="2000" y="469"/>
                    <a:pt x="2000" y="469"/>
                  </a:cubicBezTo>
                  <a:cubicBezTo>
                    <a:pt x="2001" y="469"/>
                    <a:pt x="2001" y="469"/>
                    <a:pt x="2001" y="469"/>
                  </a:cubicBezTo>
                  <a:cubicBezTo>
                    <a:pt x="2001" y="470"/>
                    <a:pt x="2001" y="470"/>
                    <a:pt x="2001" y="470"/>
                  </a:cubicBezTo>
                  <a:cubicBezTo>
                    <a:pt x="2002" y="470"/>
                    <a:pt x="2002" y="470"/>
                    <a:pt x="2002" y="470"/>
                  </a:cubicBezTo>
                  <a:cubicBezTo>
                    <a:pt x="2003" y="470"/>
                    <a:pt x="2005" y="469"/>
                    <a:pt x="2006" y="468"/>
                  </a:cubicBezTo>
                  <a:cubicBezTo>
                    <a:pt x="2006" y="468"/>
                    <a:pt x="2006" y="468"/>
                    <a:pt x="2006" y="468"/>
                  </a:cubicBezTo>
                  <a:cubicBezTo>
                    <a:pt x="2006" y="468"/>
                    <a:pt x="2006" y="468"/>
                    <a:pt x="2006" y="468"/>
                  </a:cubicBezTo>
                  <a:cubicBezTo>
                    <a:pt x="2007" y="468"/>
                    <a:pt x="2007" y="468"/>
                    <a:pt x="2007" y="468"/>
                  </a:cubicBezTo>
                  <a:cubicBezTo>
                    <a:pt x="2007" y="468"/>
                    <a:pt x="2012" y="468"/>
                    <a:pt x="2014" y="467"/>
                  </a:cubicBezTo>
                  <a:cubicBezTo>
                    <a:pt x="2014" y="467"/>
                    <a:pt x="2018" y="467"/>
                    <a:pt x="2019" y="467"/>
                  </a:cubicBezTo>
                  <a:cubicBezTo>
                    <a:pt x="2019" y="467"/>
                    <a:pt x="2019" y="467"/>
                    <a:pt x="2019" y="467"/>
                  </a:cubicBezTo>
                  <a:cubicBezTo>
                    <a:pt x="2020" y="467"/>
                    <a:pt x="2021" y="467"/>
                    <a:pt x="2022" y="466"/>
                  </a:cubicBezTo>
                  <a:cubicBezTo>
                    <a:pt x="2022" y="465"/>
                    <a:pt x="2023" y="465"/>
                    <a:pt x="2023" y="465"/>
                  </a:cubicBezTo>
                  <a:cubicBezTo>
                    <a:pt x="2023" y="465"/>
                    <a:pt x="2023" y="465"/>
                    <a:pt x="2023" y="465"/>
                  </a:cubicBezTo>
                  <a:cubicBezTo>
                    <a:pt x="2021" y="467"/>
                    <a:pt x="2021" y="467"/>
                    <a:pt x="2021" y="467"/>
                  </a:cubicBezTo>
                  <a:cubicBezTo>
                    <a:pt x="2020" y="467"/>
                    <a:pt x="2020" y="467"/>
                    <a:pt x="2020" y="468"/>
                  </a:cubicBezTo>
                  <a:cubicBezTo>
                    <a:pt x="2020" y="468"/>
                    <a:pt x="2020" y="469"/>
                    <a:pt x="2021" y="469"/>
                  </a:cubicBezTo>
                  <a:cubicBezTo>
                    <a:pt x="2021" y="469"/>
                    <a:pt x="2022" y="469"/>
                    <a:pt x="2022" y="470"/>
                  </a:cubicBezTo>
                  <a:cubicBezTo>
                    <a:pt x="2022" y="470"/>
                    <a:pt x="2022" y="470"/>
                    <a:pt x="2022" y="470"/>
                  </a:cubicBezTo>
                  <a:cubicBezTo>
                    <a:pt x="2022" y="470"/>
                    <a:pt x="2022" y="470"/>
                    <a:pt x="2023" y="471"/>
                  </a:cubicBezTo>
                  <a:lnTo>
                    <a:pt x="2021" y="471"/>
                  </a:lnTo>
                  <a:close/>
                  <a:moveTo>
                    <a:pt x="2033" y="466"/>
                  </a:moveTo>
                  <a:cubicBezTo>
                    <a:pt x="2032" y="467"/>
                    <a:pt x="2032" y="467"/>
                    <a:pt x="2032" y="467"/>
                  </a:cubicBezTo>
                  <a:cubicBezTo>
                    <a:pt x="2029" y="469"/>
                    <a:pt x="2029" y="469"/>
                    <a:pt x="2029" y="469"/>
                  </a:cubicBezTo>
                  <a:cubicBezTo>
                    <a:pt x="2029" y="469"/>
                    <a:pt x="2028" y="469"/>
                    <a:pt x="2028" y="469"/>
                  </a:cubicBezTo>
                  <a:cubicBezTo>
                    <a:pt x="2027" y="469"/>
                    <a:pt x="2027" y="470"/>
                    <a:pt x="2027" y="470"/>
                  </a:cubicBezTo>
                  <a:cubicBezTo>
                    <a:pt x="2027" y="470"/>
                    <a:pt x="2026" y="470"/>
                    <a:pt x="2026" y="470"/>
                  </a:cubicBezTo>
                  <a:cubicBezTo>
                    <a:pt x="2025" y="470"/>
                    <a:pt x="2025" y="470"/>
                    <a:pt x="2025" y="470"/>
                  </a:cubicBezTo>
                  <a:cubicBezTo>
                    <a:pt x="2025" y="470"/>
                    <a:pt x="2025" y="470"/>
                    <a:pt x="2025" y="470"/>
                  </a:cubicBezTo>
                  <a:cubicBezTo>
                    <a:pt x="2026" y="469"/>
                    <a:pt x="2026" y="469"/>
                    <a:pt x="2026" y="469"/>
                  </a:cubicBezTo>
                  <a:cubicBezTo>
                    <a:pt x="2025" y="469"/>
                    <a:pt x="2025" y="469"/>
                    <a:pt x="2025" y="469"/>
                  </a:cubicBezTo>
                  <a:cubicBezTo>
                    <a:pt x="2026" y="469"/>
                    <a:pt x="2027" y="467"/>
                    <a:pt x="2028" y="467"/>
                  </a:cubicBezTo>
                  <a:cubicBezTo>
                    <a:pt x="2029" y="466"/>
                    <a:pt x="2029" y="466"/>
                    <a:pt x="2029" y="466"/>
                  </a:cubicBezTo>
                  <a:cubicBezTo>
                    <a:pt x="2030" y="466"/>
                    <a:pt x="2030" y="466"/>
                    <a:pt x="2030" y="466"/>
                  </a:cubicBezTo>
                  <a:cubicBezTo>
                    <a:pt x="2032" y="465"/>
                    <a:pt x="2032" y="465"/>
                    <a:pt x="2032" y="465"/>
                  </a:cubicBezTo>
                  <a:cubicBezTo>
                    <a:pt x="2032" y="465"/>
                    <a:pt x="2033" y="465"/>
                    <a:pt x="2033" y="465"/>
                  </a:cubicBezTo>
                  <a:cubicBezTo>
                    <a:pt x="2033" y="466"/>
                    <a:pt x="2033" y="466"/>
                    <a:pt x="2033" y="466"/>
                  </a:cubicBezTo>
                  <a:cubicBezTo>
                    <a:pt x="2034" y="466"/>
                    <a:pt x="2034" y="466"/>
                    <a:pt x="2034" y="466"/>
                  </a:cubicBezTo>
                  <a:lnTo>
                    <a:pt x="2033" y="466"/>
                  </a:lnTo>
                  <a:close/>
                </a:path>
              </a:pathLst>
            </a:custGeom>
            <a:solidFill>
              <a:schemeClr val="tx2"/>
            </a:solidFill>
            <a:ln>
              <a:solidFill>
                <a:schemeClr val="bg1"/>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solidFill>
              </a:endParaRPr>
            </a:p>
          </p:txBody>
        </p:sp>
      </p:grpSp>
      <p:sp>
        <p:nvSpPr>
          <p:cNvPr id="8" name="Left Arrow 7"/>
          <p:cNvSpPr/>
          <p:nvPr/>
        </p:nvSpPr>
        <p:spPr>
          <a:xfrm>
            <a:off x="7452320" y="3157767"/>
            <a:ext cx="504056" cy="254434"/>
          </a:xfrm>
          <a:prstGeom prst="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Rectangle 8"/>
          <p:cNvSpPr/>
          <p:nvPr/>
        </p:nvSpPr>
        <p:spPr>
          <a:xfrm>
            <a:off x="7746170" y="2937433"/>
            <a:ext cx="1224137" cy="86409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400" b="1" dirty="0" smtClean="0">
                <a:latin typeface="Arial Unicode MS" panose="020B0604020202020204" pitchFamily="34" charset="-128"/>
                <a:ea typeface="Arial Unicode MS" panose="020B0604020202020204" pitchFamily="34" charset="-128"/>
                <a:cs typeface="Arial Unicode MS" panose="020B0604020202020204" pitchFamily="34" charset="-128"/>
              </a:rPr>
              <a:t>ניו ג'רזי: 137</a:t>
            </a:r>
            <a:endParaRPr lang="he-IL"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0" name="Down Arrow 9"/>
          <p:cNvSpPr/>
          <p:nvPr/>
        </p:nvSpPr>
        <p:spPr>
          <a:xfrm>
            <a:off x="6941105" y="2420888"/>
            <a:ext cx="216024" cy="360040"/>
          </a:xfrm>
          <a:prstGeom prst="down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Rectangle 10"/>
          <p:cNvSpPr/>
          <p:nvPr/>
        </p:nvSpPr>
        <p:spPr>
          <a:xfrm>
            <a:off x="6365041" y="1699530"/>
            <a:ext cx="1368152" cy="71273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400" b="1" dirty="0" smtClean="0">
                <a:latin typeface="Arial Unicode MS" panose="020B0604020202020204" pitchFamily="34" charset="-128"/>
                <a:ea typeface="Arial Unicode MS" panose="020B0604020202020204" pitchFamily="34" charset="-128"/>
                <a:cs typeface="Arial Unicode MS" panose="020B0604020202020204" pitchFamily="34" charset="-128"/>
              </a:rPr>
              <a:t>ניו יורק: 198</a:t>
            </a:r>
            <a:endParaRPr lang="he-IL"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3" name="Right Arrow 12"/>
          <p:cNvSpPr/>
          <p:nvPr/>
        </p:nvSpPr>
        <p:spPr>
          <a:xfrm rot="16200000">
            <a:off x="647564" y="3711679"/>
            <a:ext cx="576064" cy="288032"/>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4" name="Rectangle 13"/>
          <p:cNvSpPr/>
          <p:nvPr/>
        </p:nvSpPr>
        <p:spPr>
          <a:xfrm>
            <a:off x="179512" y="3933056"/>
            <a:ext cx="1512168" cy="72008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400" b="1" dirty="0" smtClean="0">
                <a:latin typeface="Arial Unicode MS" panose="020B0604020202020204" pitchFamily="34" charset="-128"/>
                <a:ea typeface="Arial Unicode MS" panose="020B0604020202020204" pitchFamily="34" charset="-128"/>
                <a:cs typeface="Arial Unicode MS" panose="020B0604020202020204" pitchFamily="34" charset="-128"/>
              </a:rPr>
              <a:t>קליפורניה: 175</a:t>
            </a:r>
            <a:endParaRPr lang="he-IL"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5" name="Left Arrow 14"/>
          <p:cNvSpPr/>
          <p:nvPr/>
        </p:nvSpPr>
        <p:spPr>
          <a:xfrm>
            <a:off x="6516216" y="5013176"/>
            <a:ext cx="576064" cy="288032"/>
          </a:xfrm>
          <a:prstGeom prst="lef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7" name="Rectangle 16"/>
          <p:cNvSpPr/>
          <p:nvPr/>
        </p:nvSpPr>
        <p:spPr>
          <a:xfrm>
            <a:off x="6840251" y="4725144"/>
            <a:ext cx="1332149" cy="86409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400" b="1" dirty="0" smtClean="0">
                <a:latin typeface="Arial Unicode MS" panose="020B0604020202020204" pitchFamily="34" charset="-128"/>
                <a:ea typeface="Arial Unicode MS" panose="020B0604020202020204" pitchFamily="34" charset="-128"/>
                <a:cs typeface="Arial Unicode MS" panose="020B0604020202020204" pitchFamily="34" charset="-128"/>
              </a:rPr>
              <a:t>פלורידה: 91</a:t>
            </a:r>
            <a:endParaRPr lang="he-IL"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8" name="Down Arrow 17"/>
          <p:cNvSpPr/>
          <p:nvPr/>
        </p:nvSpPr>
        <p:spPr>
          <a:xfrm rot="2542711">
            <a:off x="8049490" y="2550736"/>
            <a:ext cx="216024" cy="360040"/>
          </a:xfrm>
          <a:prstGeom prst="downArrow">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9" name="Rectangle 18"/>
          <p:cNvSpPr/>
          <p:nvPr/>
        </p:nvSpPr>
        <p:spPr>
          <a:xfrm>
            <a:off x="7733193" y="1920506"/>
            <a:ext cx="1410807" cy="78841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200" b="1" dirty="0" smtClean="0">
                <a:latin typeface="Arial Unicode MS" panose="020B0604020202020204" pitchFamily="34" charset="-128"/>
                <a:ea typeface="Arial Unicode MS" panose="020B0604020202020204" pitchFamily="34" charset="-128"/>
                <a:cs typeface="Arial Unicode MS" panose="020B0604020202020204" pitchFamily="34" charset="-128"/>
              </a:rPr>
              <a:t>מסצ'וסטס: 50</a:t>
            </a: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cxnSp>
        <p:nvCxnSpPr>
          <p:cNvPr id="12" name="Straight Arrow Connector 11"/>
          <p:cNvCxnSpPr/>
          <p:nvPr/>
        </p:nvCxnSpPr>
        <p:spPr>
          <a:xfrm>
            <a:off x="6516216" y="1920506"/>
            <a:ext cx="0" cy="394207"/>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539552" y="4258929"/>
            <a:ext cx="0" cy="394207"/>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7967355" y="3284984"/>
            <a:ext cx="0" cy="504057"/>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8119755" y="2314713"/>
            <a:ext cx="0" cy="416044"/>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7157129" y="5157192"/>
            <a:ext cx="0" cy="432049"/>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648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2" y="404664"/>
            <a:ext cx="8756292" cy="5691590"/>
          </a:xfrm>
        </p:spPr>
      </p:pic>
      <p:sp>
        <p:nvSpPr>
          <p:cNvPr id="5" name="TextBox 4"/>
          <p:cNvSpPr txBox="1"/>
          <p:nvPr/>
        </p:nvSpPr>
        <p:spPr>
          <a:xfrm>
            <a:off x="1685047" y="6021288"/>
            <a:ext cx="5976664" cy="369332"/>
          </a:xfrm>
          <a:prstGeom prst="rect">
            <a:avLst/>
          </a:prstGeom>
          <a:noFill/>
        </p:spPr>
        <p:txBody>
          <a:bodyPr wrap="square" rtlCol="1">
            <a:spAutoFit/>
          </a:bodyPr>
          <a:lstStyle/>
          <a:p>
            <a:r>
              <a:rPr lang="he-IL" b="1" dirty="0" smtClean="0">
                <a:solidFill>
                  <a:srgbClr val="C00000"/>
                </a:solidFill>
                <a:latin typeface="Arial Unicode MS" panose="020B0604020202020204" pitchFamily="34" charset="-128"/>
                <a:ea typeface="Arial Unicode MS" panose="020B0604020202020204" pitchFamily="34" charset="-128"/>
                <a:cs typeface="Arial Unicode MS" panose="020B0604020202020204" pitchFamily="34" charset="-128"/>
              </a:rPr>
              <a:t>כתובת שהודבקה בחדרו של סטודנט יהודי, אוניברסיטת דרקסל</a:t>
            </a:r>
            <a:endParaRPr lang="he-IL" b="1" dirty="0">
              <a:solidFill>
                <a:srgbClr val="C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19785973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he-IL"/>
          </a:p>
        </p:txBody>
      </p:sp>
      <p:sp>
        <p:nvSpPr>
          <p:cNvPr id="3" name="Title 2"/>
          <p:cNvSpPr>
            <a:spLocks noGrp="1"/>
          </p:cNvSpPr>
          <p:nvPr>
            <p:ph type="title"/>
          </p:nvPr>
        </p:nvSpPr>
        <p:spPr/>
        <p:txBody>
          <a:bodyPr/>
          <a:lstStyle/>
          <a:p>
            <a:endParaRPr lang="he-IL" dirty="0"/>
          </a:p>
        </p:txBody>
      </p:sp>
      <p:pic>
        <p:nvPicPr>
          <p:cNvPr id="1026" name="Picture 3" descr="image001"/>
          <p:cNvPicPr>
            <a:picLocks noChangeAspect="1" noChangeArrowheads="1"/>
          </p:cNvPicPr>
          <p:nvPr/>
        </p:nvPicPr>
        <p:blipFill rotWithShape="1">
          <a:blip r:embed="rId2">
            <a:extLst>
              <a:ext uri="{28A0092B-C50C-407E-A947-70E740481C1C}">
                <a14:useLocalDpi xmlns:a14="http://schemas.microsoft.com/office/drawing/2010/main" val="0"/>
              </a:ext>
            </a:extLst>
          </a:blip>
          <a:srcRect l="6179" t="42058" r="6073" b="10307"/>
          <a:stretch/>
        </p:blipFill>
        <p:spPr bwMode="auto">
          <a:xfrm>
            <a:off x="971600" y="53680"/>
            <a:ext cx="7056784" cy="6810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403648" y="6237312"/>
            <a:ext cx="5976664" cy="584775"/>
          </a:xfrm>
          <a:prstGeom prst="rect">
            <a:avLst/>
          </a:prstGeom>
          <a:noFill/>
        </p:spPr>
        <p:txBody>
          <a:bodyPr wrap="square" rtlCol="1">
            <a:spAutoFit/>
          </a:bodyPr>
          <a:lstStyle/>
          <a:p>
            <a:pPr algn="ctr" rtl="0"/>
            <a:r>
              <a:rPr lang="he-IL" sz="3200" b="1" dirty="0" smtClean="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rPr>
              <a:t>טקסס, 2015</a:t>
            </a:r>
            <a:endParaRPr lang="he-IL" sz="3200" b="1" dirty="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654834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0"/>
            <a:ext cx="8928992" cy="6696745"/>
          </a:xfrm>
        </p:spPr>
      </p:pic>
      <p:sp>
        <p:nvSpPr>
          <p:cNvPr id="3" name="Title 2"/>
          <p:cNvSpPr>
            <a:spLocks noGrp="1"/>
          </p:cNvSpPr>
          <p:nvPr>
            <p:ph type="title"/>
          </p:nvPr>
        </p:nvSpPr>
        <p:spPr/>
        <p:txBody>
          <a:bodyPr/>
          <a:lstStyle/>
          <a:p>
            <a:endParaRPr lang="he-IL" dirty="0"/>
          </a:p>
        </p:txBody>
      </p:sp>
      <p:sp>
        <p:nvSpPr>
          <p:cNvPr id="6" name="TextBox 5"/>
          <p:cNvSpPr txBox="1"/>
          <p:nvPr/>
        </p:nvSpPr>
        <p:spPr>
          <a:xfrm>
            <a:off x="1403648" y="6237312"/>
            <a:ext cx="5976664" cy="584775"/>
          </a:xfrm>
          <a:prstGeom prst="rect">
            <a:avLst/>
          </a:prstGeom>
          <a:noFill/>
        </p:spPr>
        <p:txBody>
          <a:bodyPr wrap="square" rtlCol="1">
            <a:spAutoFit/>
          </a:bodyPr>
          <a:lstStyle/>
          <a:p>
            <a:pPr algn="ctr"/>
            <a:r>
              <a:rPr lang="he-IL" sz="3200" b="1" dirty="0" smtClean="0">
                <a:latin typeface="Arial Unicode MS" panose="020B0604020202020204" pitchFamily="34" charset="-128"/>
                <a:ea typeface="Arial Unicode MS" panose="020B0604020202020204" pitchFamily="34" charset="-128"/>
                <a:cs typeface="Arial Unicode MS" panose="020B0604020202020204" pitchFamily="34" charset="-128"/>
              </a:rPr>
              <a:t>ניו ג'רזי, מאי 2015</a:t>
            </a:r>
            <a:endParaRPr lang="he-IL" sz="32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6837843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51520" y="1412776"/>
            <a:ext cx="8503920" cy="4968552"/>
          </a:xfrm>
        </p:spPr>
        <p:txBody>
          <a:bodyPr>
            <a:noAutofit/>
          </a:bodyPr>
          <a:lstStyle/>
          <a:p>
            <a:pPr marL="0" indent="0" algn="ctr">
              <a:buNone/>
            </a:pPr>
            <a:endParaRPr lang="he-IL" sz="7200" b="1" dirty="0" smtClean="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lgn="ctr">
              <a:buNone/>
            </a:pPr>
            <a:r>
              <a:rPr lang="he-IL" sz="7200" b="1" dirty="0" smtClean="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רשתות </a:t>
            </a:r>
            <a:r>
              <a:rPr lang="he-IL" sz="7200" b="1" dirty="0">
                <a:solidFill>
                  <a:srgbClr val="C00000"/>
                </a:solidFill>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חברתיות:</a:t>
            </a:r>
          </a:p>
          <a:p>
            <a:pPr marL="0" indent="0" algn="ctr">
              <a:buNone/>
            </a:pP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מאות </a:t>
            </a:r>
            <a:r>
              <a:rPr lang="he-IL" sz="7200" b="1" dirty="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תקיפות </a:t>
            </a:r>
            <a:r>
              <a:rPr lang="he-IL" sz="7200" b="1" dirty="0" smtClean="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rPr>
              <a:t>אנטישמיות מדי יום</a:t>
            </a:r>
            <a:endParaRPr lang="he-IL" sz="7200" b="1" dirty="0">
              <a:effectLst>
                <a:outerShdw blurRad="50800" dist="38100" dir="2700000" algn="tl" rotWithShape="0">
                  <a:prstClr val="black">
                    <a:alpha val="40000"/>
                  </a:prst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lgn="ctr">
              <a:buNone/>
            </a:pPr>
            <a:endParaRPr lang="en-US" sz="54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478" y="6237312"/>
            <a:ext cx="1150749" cy="538368"/>
          </a:xfrm>
          <a:prstGeom prst="rect">
            <a:avLst/>
          </a:prstGeom>
        </p:spPr>
      </p:pic>
    </p:spTree>
    <p:extLst>
      <p:ext uri="{BB962C8B-B14F-4D97-AF65-F5344CB8AC3E}">
        <p14:creationId xmlns:p14="http://schemas.microsoft.com/office/powerpoint/2010/main" val="33235595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he-IL"/>
          </a:p>
        </p:txBody>
      </p:sp>
      <p:sp>
        <p:nvSpPr>
          <p:cNvPr id="3" name="Title 2"/>
          <p:cNvSpPr>
            <a:spLocks noGrp="1"/>
          </p:cNvSpPr>
          <p:nvPr>
            <p:ph type="title"/>
          </p:nvPr>
        </p:nvSpPr>
        <p:spPr/>
        <p:txBody>
          <a:bodyPr/>
          <a:lstStyle/>
          <a:p>
            <a:endParaRPr lang="he-IL"/>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316" y="2852936"/>
            <a:ext cx="8384774" cy="3922744"/>
          </a:xfrm>
          <a:prstGeom prst="rect">
            <a:avLst/>
          </a:prstGeom>
        </p:spPr>
      </p:pic>
    </p:spTree>
    <p:extLst>
      <p:ext uri="{BB962C8B-B14F-4D97-AF65-F5344CB8AC3E}">
        <p14:creationId xmlns:p14="http://schemas.microsoft.com/office/powerpoint/2010/main" val="28074512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14DB422-F6C9-466F-96DB-486CD1D9B33B}"/>
</file>

<file path=customXml/itemProps2.xml><?xml version="1.0" encoding="utf-8"?>
<ds:datastoreItem xmlns:ds="http://schemas.openxmlformats.org/officeDocument/2006/customXml" ds:itemID="{44E64353-ADE5-4A35-BBDD-571941B9BC16}"/>
</file>

<file path=customXml/itemProps3.xml><?xml version="1.0" encoding="utf-8"?>
<ds:datastoreItem xmlns:ds="http://schemas.openxmlformats.org/officeDocument/2006/customXml" ds:itemID="{59BCA716-A345-4C01-98DE-F2BEE82FAE13}"/>
</file>

<file path=docProps/app.xml><?xml version="1.0" encoding="utf-8"?>
<Properties xmlns="http://schemas.openxmlformats.org/officeDocument/2006/extended-properties" xmlns:vt="http://schemas.openxmlformats.org/officeDocument/2006/docPropsVTypes">
  <Template>Waveform</Template>
  <TotalTime>2506</TotalTime>
  <Words>149</Words>
  <Application>Microsoft Office PowerPoint</Application>
  <PresentationFormat>‫הצגה על המסך (4:3)</PresentationFormat>
  <Paragraphs>40</Paragraphs>
  <Slides>13</Slides>
  <Notes>2</Notes>
  <HiddenSlides>0</HiddenSlides>
  <MMClips>0</MMClips>
  <ScaleCrop>false</ScaleCrop>
  <HeadingPairs>
    <vt:vector size="4" baseType="variant">
      <vt:variant>
        <vt:lpstr>ערכת נושא</vt:lpstr>
      </vt:variant>
      <vt:variant>
        <vt:i4>1</vt:i4>
      </vt:variant>
      <vt:variant>
        <vt:lpstr>כותרות שקופיות</vt:lpstr>
      </vt:variant>
      <vt:variant>
        <vt:i4>13</vt:i4>
      </vt:variant>
    </vt:vector>
  </HeadingPairs>
  <TitlesOfParts>
    <vt:vector size="14" baseType="lpstr">
      <vt:lpstr>Waveform</vt:lpstr>
      <vt:lpstr>דו"ח 2015:  תקריות אנטישמיות בארה"ב</vt:lpstr>
      <vt:lpstr>תקריות אנטישמיות</vt:lpstr>
      <vt:lpstr>מצגת של PowerPoint</vt:lpstr>
      <vt:lpstr>מצגת של PowerPoint</vt:lpstr>
      <vt:lpstr>סוגי תקריות</vt:lpstr>
      <vt:lpstr>מצגת של PowerPoint</vt:lpstr>
      <vt:lpstr>תקריות אנטישמיות בקמפוסים</vt:lpstr>
      <vt:lpstr>תקריות לפי אזורים</vt:lpstr>
      <vt:lpstr>מצגת של PowerPoint</vt:lpstr>
      <vt:lpstr>מצגת של PowerPoint</vt:lpstr>
      <vt:lpstr>מצגת של PowerPoint</vt:lpstr>
      <vt:lpstr>מצגת של PowerPoint</vt:lpstr>
      <vt:lpstr>מצגת של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דו"ח 2015: תקריות אנטישמיות בארה"ב</dc:title>
  <dc:creator>Nuriel, Carole</dc:creator>
  <cp:lastModifiedBy>דולי שמעוני</cp:lastModifiedBy>
  <cp:revision>72</cp:revision>
  <dcterms:created xsi:type="dcterms:W3CDTF">2016-07-13T09:10:16Z</dcterms:created>
  <dcterms:modified xsi:type="dcterms:W3CDTF">2016-07-26T12:34:13Z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2006174</vt:r8>
  </property>
</Properties>
</file>