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wmv" ContentType="video/x-ms-wmv"/>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441" r:id="rId5"/>
    <p:sldId id="261" r:id="rId6"/>
    <p:sldId id="442" r:id="rId7"/>
    <p:sldId id="445" r:id="rId8"/>
    <p:sldId id="444" r:id="rId9"/>
    <p:sldId id="447" r:id="rId10"/>
    <p:sldId id="448" r:id="rId11"/>
  </p:sldIdLst>
  <p:sldSz cx="9144000" cy="6858000" type="screen4x3"/>
  <p:notesSz cx="6858000" cy="9144000"/>
  <p:defaultTextStyle>
    <a:defPPr>
      <a:defRPr lang="en-US"/>
    </a:defPPr>
    <a:lvl1pPr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341">
          <p15:clr>
            <a:srgbClr val="A4A3A4"/>
          </p15:clr>
        </p15:guide>
        <p15:guide id="2" orient="horz" pos="3991">
          <p15:clr>
            <a:srgbClr val="A4A3A4"/>
          </p15:clr>
        </p15:guide>
        <p15:guide id="3" pos="160">
          <p15:clr>
            <a:srgbClr val="A4A3A4"/>
          </p15:clr>
        </p15:guide>
        <p15:guide id="4" pos="560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1915"/>
    <a:srgbClr val="DADADA"/>
    <a:srgbClr val="73E739"/>
    <a:srgbClr val="EAEAEA"/>
    <a:srgbClr val="518AAA"/>
    <a:srgbClr val="52ACD1"/>
    <a:srgbClr val="518A4E"/>
    <a:srgbClr val="003671"/>
    <a:srgbClr val="2A4A83"/>
    <a:srgbClr val="4828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סגנון ביניים 2 - הדגשה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סגנון ביניים 2 - הדגשה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סגנון ביניים 2 - הדגשה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סגנון ביניים 2 - הדגשה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2838BEF-8BB2-4498-84A7-C5851F593DF1}" styleName="סגנון ביניים 4 - הדגשה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סגנון ביניים 4 - הדגשה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סגנון ביניים 4 - הדגשה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47" autoAdjust="0"/>
    <p:restoredTop sz="91084" autoAdjust="0"/>
  </p:normalViewPr>
  <p:slideViewPr>
    <p:cSldViewPr snapToGrid="0">
      <p:cViewPr varScale="1">
        <p:scale>
          <a:sx n="62" d="100"/>
          <a:sy n="62" d="100"/>
        </p:scale>
        <p:origin x="1176" y="60"/>
      </p:cViewPr>
      <p:guideLst>
        <p:guide orient="horz" pos="341"/>
        <p:guide orient="horz" pos="3991"/>
        <p:guide pos="160"/>
        <p:guide pos="5602"/>
      </p:guideLst>
    </p:cSldViewPr>
  </p:slideViewPr>
  <p:outlineViewPr>
    <p:cViewPr>
      <p:scale>
        <a:sx n="33" d="100"/>
        <a:sy n="33" d="100"/>
      </p:scale>
      <p:origin x="0" y="1692"/>
    </p:cViewPr>
  </p:outlineViewPr>
  <p:notesTextViewPr>
    <p:cViewPr>
      <p:scale>
        <a:sx n="3" d="2"/>
        <a:sy n="3" d="2"/>
      </p:scale>
      <p:origin x="0" y="0"/>
    </p:cViewPr>
  </p:notesTextViewPr>
  <p:sorterViewPr>
    <p:cViewPr>
      <p:scale>
        <a:sx n="66" d="100"/>
        <a:sy n="66" d="100"/>
      </p:scale>
      <p:origin x="0" y="0"/>
    </p:cViewPr>
  </p:sorterViewPr>
  <p:notesViewPr>
    <p:cSldViewPr snapToGrid="0">
      <p:cViewPr varScale="1">
        <p:scale>
          <a:sx n="144" d="100"/>
          <a:sy n="144" d="100"/>
        </p:scale>
        <p:origin x="-369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rtl="0"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rtl="0" fontAlgn="auto">
              <a:spcBef>
                <a:spcPts val="0"/>
              </a:spcBef>
              <a:spcAft>
                <a:spcPts val="0"/>
              </a:spcAft>
              <a:defRPr sz="1200">
                <a:latin typeface="+mn-lt"/>
                <a:cs typeface="+mn-cs"/>
              </a:defRPr>
            </a:lvl1pPr>
          </a:lstStyle>
          <a:p>
            <a:pPr>
              <a:defRPr/>
            </a:pPr>
            <a:fld id="{6D340CB8-64E8-4472-B62A-6FBE793ECF13}" type="datetimeFigureOut">
              <a:rPr lang="en-US"/>
              <a:pPr>
                <a:defRPr/>
              </a:pPr>
              <a:t>8/2/2016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rtl="0">
              <a:defRPr sz="1200">
                <a:latin typeface="Calibri" panose="020F0502020204030204" pitchFamily="34" charset="0"/>
              </a:defRPr>
            </a:lvl1pPr>
          </a:lstStyle>
          <a:p>
            <a:fld id="{AE34D41D-E4FB-422B-B74A-B87C6EAE063F}" type="slidenum">
              <a:rPr lang="he-IL" altLang="he-IL"/>
              <a:pPr/>
              <a:t>‹#›</a:t>
            </a:fld>
            <a:endParaRPr lang="en-US" altLang="he-IL"/>
          </a:p>
        </p:txBody>
      </p:sp>
    </p:spTree>
    <p:extLst>
      <p:ext uri="{BB962C8B-B14F-4D97-AF65-F5344CB8AC3E}">
        <p14:creationId xmlns:p14="http://schemas.microsoft.com/office/powerpoint/2010/main" val="15444054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rtl="0"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rtl="0" fontAlgn="auto">
              <a:spcBef>
                <a:spcPts val="0"/>
              </a:spcBef>
              <a:spcAft>
                <a:spcPts val="0"/>
              </a:spcAft>
              <a:defRPr sz="1200">
                <a:latin typeface="+mn-lt"/>
                <a:cs typeface="+mn-cs"/>
              </a:defRPr>
            </a:lvl1pPr>
          </a:lstStyle>
          <a:p>
            <a:pPr>
              <a:defRPr/>
            </a:pPr>
            <a:fld id="{6FA4FBB0-8B67-41B8-A757-1FF9CF6FB424}" type="datetimeFigureOut">
              <a:rPr lang="en-US"/>
              <a:pPr>
                <a:defRPr/>
              </a:pPr>
              <a:t>8/2/2016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rtl="0">
              <a:defRPr sz="1200">
                <a:latin typeface="Calibri" panose="020F0502020204030204" pitchFamily="34" charset="0"/>
              </a:defRPr>
            </a:lvl1pPr>
          </a:lstStyle>
          <a:p>
            <a:fld id="{305C5011-6230-4FBE-AD91-CF96F7BF1953}" type="slidenum">
              <a:rPr lang="he-IL" altLang="he-IL"/>
              <a:pPr/>
              <a:t>‹#›</a:t>
            </a:fld>
            <a:endParaRPr lang="en-US" altLang="he-IL"/>
          </a:p>
        </p:txBody>
      </p:sp>
    </p:spTree>
    <p:extLst>
      <p:ext uri="{BB962C8B-B14F-4D97-AF65-F5344CB8AC3E}">
        <p14:creationId xmlns:p14="http://schemas.microsoft.com/office/powerpoint/2010/main" val="5978684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he-IL" dirty="0"/>
          </a:p>
        </p:txBody>
      </p:sp>
      <p:sp>
        <p:nvSpPr>
          <p:cNvPr id="4" name="Slide Number Placeholder 3"/>
          <p:cNvSpPr>
            <a:spLocks noGrp="1"/>
          </p:cNvSpPr>
          <p:nvPr>
            <p:ph type="sldNum" sz="quarter" idx="10"/>
          </p:nvPr>
        </p:nvSpPr>
        <p:spPr/>
        <p:txBody>
          <a:bodyPr/>
          <a:lstStyle/>
          <a:p>
            <a:fld id="{1AC2312C-0E38-4835-ABC9-881A108535B9}" type="slidenum">
              <a:rPr lang="he-IL" smtClean="0"/>
              <a:pPr/>
              <a:t>1</a:t>
            </a:fld>
            <a:endParaRPr lang="en-US"/>
          </a:p>
        </p:txBody>
      </p:sp>
    </p:spTree>
    <p:extLst>
      <p:ext uri="{BB962C8B-B14F-4D97-AF65-F5344CB8AC3E}">
        <p14:creationId xmlns:p14="http://schemas.microsoft.com/office/powerpoint/2010/main" val="956488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12"/>
          <p:cNvSpPr/>
          <p:nvPr userDrawn="1"/>
        </p:nvSpPr>
        <p:spPr>
          <a:xfrm>
            <a:off x="0" y="-11113"/>
            <a:ext cx="8459788" cy="620713"/>
          </a:xfrm>
          <a:prstGeom prst="rect">
            <a:avLst/>
          </a:prstGeom>
          <a:solidFill>
            <a:srgbClr val="518AAA"/>
          </a:solidFill>
          <a:ln>
            <a:noFill/>
          </a:ln>
          <a:extLst/>
        </p:spPr>
        <p:txBody>
          <a:bodyPr/>
          <a:lstStyle/>
          <a:p>
            <a:pPr algn="l" rtl="0" fontAlgn="auto">
              <a:spcBef>
                <a:spcPts val="0"/>
              </a:spcBef>
              <a:spcAft>
                <a:spcPts val="0"/>
              </a:spcAft>
              <a:defRPr/>
            </a:pPr>
            <a:endParaRPr lang="en-US">
              <a:latin typeface="+mn-lt"/>
              <a:cs typeface="+mn-cs"/>
            </a:endParaRPr>
          </a:p>
        </p:txBody>
      </p:sp>
      <p:sp>
        <p:nvSpPr>
          <p:cNvPr id="4" name="Freeform 6"/>
          <p:cNvSpPr/>
          <p:nvPr userDrawn="1"/>
        </p:nvSpPr>
        <p:spPr>
          <a:xfrm>
            <a:off x="347663" y="6527800"/>
            <a:ext cx="8796337" cy="252413"/>
          </a:xfrm>
          <a:custGeom>
            <a:avLst/>
            <a:gdLst>
              <a:gd name="connsiteX0" fmla="*/ 4827978 w 8807411"/>
              <a:gd name="connsiteY0" fmla="*/ 0 h 230321"/>
              <a:gd name="connsiteX1" fmla="*/ 8807411 w 8807411"/>
              <a:gd name="connsiteY1" fmla="*/ 65465 h 230321"/>
              <a:gd name="connsiteX2" fmla="*/ 8807411 w 8807411"/>
              <a:gd name="connsiteY2" fmla="*/ 230321 h 230321"/>
              <a:gd name="connsiteX3" fmla="*/ 4594439 w 8807411"/>
              <a:gd name="connsiteY3" fmla="*/ 118047 h 230321"/>
              <a:gd name="connsiteX4" fmla="*/ 11219 w 8807411"/>
              <a:gd name="connsiteY4" fmla="*/ 140486 h 230321"/>
              <a:gd name="connsiteX5" fmla="*/ 0 w 8807411"/>
              <a:gd name="connsiteY5" fmla="*/ 84387 h 230321"/>
              <a:gd name="connsiteX6" fmla="*/ 4594439 w 8807411"/>
              <a:gd name="connsiteY6" fmla="*/ 240 h 230321"/>
              <a:gd name="connsiteX7" fmla="*/ 4827978 w 8807411"/>
              <a:gd name="connsiteY7" fmla="*/ 0 h 230321"/>
              <a:gd name="connsiteX0" fmla="*/ 4827978 w 8807411"/>
              <a:gd name="connsiteY0" fmla="*/ 0 h 252760"/>
              <a:gd name="connsiteX1" fmla="*/ 8807411 w 8807411"/>
              <a:gd name="connsiteY1" fmla="*/ 65465 h 252760"/>
              <a:gd name="connsiteX2" fmla="*/ 8807411 w 8807411"/>
              <a:gd name="connsiteY2" fmla="*/ 252760 h 252760"/>
              <a:gd name="connsiteX3" fmla="*/ 4594439 w 8807411"/>
              <a:gd name="connsiteY3" fmla="*/ 118047 h 252760"/>
              <a:gd name="connsiteX4" fmla="*/ 11219 w 8807411"/>
              <a:gd name="connsiteY4" fmla="*/ 140486 h 252760"/>
              <a:gd name="connsiteX5" fmla="*/ 0 w 8807411"/>
              <a:gd name="connsiteY5" fmla="*/ 84387 h 252760"/>
              <a:gd name="connsiteX6" fmla="*/ 4594439 w 8807411"/>
              <a:gd name="connsiteY6" fmla="*/ 240 h 252760"/>
              <a:gd name="connsiteX7" fmla="*/ 4827978 w 8807411"/>
              <a:gd name="connsiteY7" fmla="*/ 0 h 252760"/>
              <a:gd name="connsiteX0" fmla="*/ 4816759 w 8796192"/>
              <a:gd name="connsiteY0" fmla="*/ 0 h 252760"/>
              <a:gd name="connsiteX1" fmla="*/ 8796192 w 8796192"/>
              <a:gd name="connsiteY1" fmla="*/ 65465 h 252760"/>
              <a:gd name="connsiteX2" fmla="*/ 8796192 w 8796192"/>
              <a:gd name="connsiteY2" fmla="*/ 252760 h 252760"/>
              <a:gd name="connsiteX3" fmla="*/ 4583220 w 8796192"/>
              <a:gd name="connsiteY3" fmla="*/ 118047 h 252760"/>
              <a:gd name="connsiteX4" fmla="*/ 0 w 8796192"/>
              <a:gd name="connsiteY4" fmla="*/ 140486 h 252760"/>
              <a:gd name="connsiteX5" fmla="*/ 1 w 8796192"/>
              <a:gd name="connsiteY5" fmla="*/ 118046 h 252760"/>
              <a:gd name="connsiteX6" fmla="*/ 4583220 w 8796192"/>
              <a:gd name="connsiteY6" fmla="*/ 240 h 252760"/>
              <a:gd name="connsiteX7" fmla="*/ 4816759 w 8796192"/>
              <a:gd name="connsiteY7" fmla="*/ 0 h 252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96192" h="252760">
                <a:moveTo>
                  <a:pt x="4816759" y="0"/>
                </a:moveTo>
                <a:cubicBezTo>
                  <a:pt x="5986851" y="225"/>
                  <a:pt x="7468630" y="21260"/>
                  <a:pt x="8796192" y="65465"/>
                </a:cubicBezTo>
                <a:lnTo>
                  <a:pt x="8796192" y="252760"/>
                </a:lnTo>
                <a:cubicBezTo>
                  <a:pt x="7963916" y="214868"/>
                  <a:pt x="6407531" y="121674"/>
                  <a:pt x="4583220" y="118047"/>
                </a:cubicBezTo>
                <a:lnTo>
                  <a:pt x="0" y="140486"/>
                </a:lnTo>
                <a:cubicBezTo>
                  <a:pt x="0" y="133006"/>
                  <a:pt x="1" y="125526"/>
                  <a:pt x="1" y="118046"/>
                </a:cubicBezTo>
                <a:cubicBezTo>
                  <a:pt x="730212" y="90932"/>
                  <a:pt x="3362151" y="3045"/>
                  <a:pt x="4583220" y="240"/>
                </a:cubicBezTo>
                <a:lnTo>
                  <a:pt x="4816759"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5" name="Freeform 7"/>
          <p:cNvSpPr/>
          <p:nvPr userDrawn="1"/>
        </p:nvSpPr>
        <p:spPr>
          <a:xfrm>
            <a:off x="336550" y="6569075"/>
            <a:ext cx="8807450" cy="252413"/>
          </a:xfrm>
          <a:custGeom>
            <a:avLst/>
            <a:gdLst>
              <a:gd name="connsiteX0" fmla="*/ 4827978 w 8807411"/>
              <a:gd name="connsiteY0" fmla="*/ 0 h 230321"/>
              <a:gd name="connsiteX1" fmla="*/ 8807411 w 8807411"/>
              <a:gd name="connsiteY1" fmla="*/ 65465 h 230321"/>
              <a:gd name="connsiteX2" fmla="*/ 8807411 w 8807411"/>
              <a:gd name="connsiteY2" fmla="*/ 230321 h 230321"/>
              <a:gd name="connsiteX3" fmla="*/ 4594439 w 8807411"/>
              <a:gd name="connsiteY3" fmla="*/ 118047 h 230321"/>
              <a:gd name="connsiteX4" fmla="*/ 11219 w 8807411"/>
              <a:gd name="connsiteY4" fmla="*/ 140486 h 230321"/>
              <a:gd name="connsiteX5" fmla="*/ 0 w 8807411"/>
              <a:gd name="connsiteY5" fmla="*/ 84387 h 230321"/>
              <a:gd name="connsiteX6" fmla="*/ 4594439 w 8807411"/>
              <a:gd name="connsiteY6" fmla="*/ 240 h 230321"/>
              <a:gd name="connsiteX7" fmla="*/ 4827978 w 8807411"/>
              <a:gd name="connsiteY7" fmla="*/ 0 h 230321"/>
              <a:gd name="connsiteX0" fmla="*/ 4827978 w 8807411"/>
              <a:gd name="connsiteY0" fmla="*/ 0 h 252760"/>
              <a:gd name="connsiteX1" fmla="*/ 8807411 w 8807411"/>
              <a:gd name="connsiteY1" fmla="*/ 65465 h 252760"/>
              <a:gd name="connsiteX2" fmla="*/ 8807411 w 8807411"/>
              <a:gd name="connsiteY2" fmla="*/ 252760 h 252760"/>
              <a:gd name="connsiteX3" fmla="*/ 4594439 w 8807411"/>
              <a:gd name="connsiteY3" fmla="*/ 118047 h 252760"/>
              <a:gd name="connsiteX4" fmla="*/ 11219 w 8807411"/>
              <a:gd name="connsiteY4" fmla="*/ 140486 h 252760"/>
              <a:gd name="connsiteX5" fmla="*/ 0 w 8807411"/>
              <a:gd name="connsiteY5" fmla="*/ 84387 h 252760"/>
              <a:gd name="connsiteX6" fmla="*/ 4594439 w 8807411"/>
              <a:gd name="connsiteY6" fmla="*/ 240 h 252760"/>
              <a:gd name="connsiteX7" fmla="*/ 4827978 w 8807411"/>
              <a:gd name="connsiteY7" fmla="*/ 0 h 252760"/>
              <a:gd name="connsiteX0" fmla="*/ 4827978 w 8807411"/>
              <a:gd name="connsiteY0" fmla="*/ 0 h 252760"/>
              <a:gd name="connsiteX1" fmla="*/ 8807411 w 8807411"/>
              <a:gd name="connsiteY1" fmla="*/ 104734 h 252760"/>
              <a:gd name="connsiteX2" fmla="*/ 8807411 w 8807411"/>
              <a:gd name="connsiteY2" fmla="*/ 252760 h 252760"/>
              <a:gd name="connsiteX3" fmla="*/ 4594439 w 8807411"/>
              <a:gd name="connsiteY3" fmla="*/ 118047 h 252760"/>
              <a:gd name="connsiteX4" fmla="*/ 11219 w 8807411"/>
              <a:gd name="connsiteY4" fmla="*/ 140486 h 252760"/>
              <a:gd name="connsiteX5" fmla="*/ 0 w 8807411"/>
              <a:gd name="connsiteY5" fmla="*/ 84387 h 252760"/>
              <a:gd name="connsiteX6" fmla="*/ 4594439 w 8807411"/>
              <a:gd name="connsiteY6" fmla="*/ 240 h 252760"/>
              <a:gd name="connsiteX7" fmla="*/ 4827978 w 8807411"/>
              <a:gd name="connsiteY7" fmla="*/ 0 h 252760"/>
              <a:gd name="connsiteX0" fmla="*/ 4594439 w 8807411"/>
              <a:gd name="connsiteY0" fmla="*/ 0 h 252520"/>
              <a:gd name="connsiteX1" fmla="*/ 8807411 w 8807411"/>
              <a:gd name="connsiteY1" fmla="*/ 104494 h 252520"/>
              <a:gd name="connsiteX2" fmla="*/ 8807411 w 8807411"/>
              <a:gd name="connsiteY2" fmla="*/ 252520 h 252520"/>
              <a:gd name="connsiteX3" fmla="*/ 4594439 w 8807411"/>
              <a:gd name="connsiteY3" fmla="*/ 117807 h 252520"/>
              <a:gd name="connsiteX4" fmla="*/ 11219 w 8807411"/>
              <a:gd name="connsiteY4" fmla="*/ 140246 h 252520"/>
              <a:gd name="connsiteX5" fmla="*/ 0 w 8807411"/>
              <a:gd name="connsiteY5" fmla="*/ 84147 h 252520"/>
              <a:gd name="connsiteX6" fmla="*/ 4594439 w 8807411"/>
              <a:gd name="connsiteY6" fmla="*/ 0 h 252520"/>
              <a:gd name="connsiteX0" fmla="*/ 4594439 w 8807411"/>
              <a:gd name="connsiteY0" fmla="*/ 7554 h 260074"/>
              <a:gd name="connsiteX1" fmla="*/ 8807411 w 8807411"/>
              <a:gd name="connsiteY1" fmla="*/ 112048 h 260074"/>
              <a:gd name="connsiteX2" fmla="*/ 8807411 w 8807411"/>
              <a:gd name="connsiteY2" fmla="*/ 260074 h 260074"/>
              <a:gd name="connsiteX3" fmla="*/ 4594439 w 8807411"/>
              <a:gd name="connsiteY3" fmla="*/ 125361 h 260074"/>
              <a:gd name="connsiteX4" fmla="*/ 11219 w 8807411"/>
              <a:gd name="connsiteY4" fmla="*/ 147800 h 260074"/>
              <a:gd name="connsiteX5" fmla="*/ 0 w 8807411"/>
              <a:gd name="connsiteY5" fmla="*/ 91701 h 260074"/>
              <a:gd name="connsiteX6" fmla="*/ 4594439 w 8807411"/>
              <a:gd name="connsiteY6" fmla="*/ 7554 h 260074"/>
              <a:gd name="connsiteX0" fmla="*/ 4594439 w 8807411"/>
              <a:gd name="connsiteY0" fmla="*/ 17 h 252537"/>
              <a:gd name="connsiteX1" fmla="*/ 8807411 w 8807411"/>
              <a:gd name="connsiteY1" fmla="*/ 104511 h 252537"/>
              <a:gd name="connsiteX2" fmla="*/ 8807411 w 8807411"/>
              <a:gd name="connsiteY2" fmla="*/ 252537 h 252537"/>
              <a:gd name="connsiteX3" fmla="*/ 4594439 w 8807411"/>
              <a:gd name="connsiteY3" fmla="*/ 117824 h 252537"/>
              <a:gd name="connsiteX4" fmla="*/ 11219 w 8807411"/>
              <a:gd name="connsiteY4" fmla="*/ 140263 h 252537"/>
              <a:gd name="connsiteX5" fmla="*/ 0 w 8807411"/>
              <a:gd name="connsiteY5" fmla="*/ 84164 h 252537"/>
              <a:gd name="connsiteX6" fmla="*/ 4594439 w 8807411"/>
              <a:gd name="connsiteY6" fmla="*/ 17 h 252537"/>
              <a:gd name="connsiteX0" fmla="*/ 4594439 w 8807411"/>
              <a:gd name="connsiteY0" fmla="*/ 17 h 252537"/>
              <a:gd name="connsiteX1" fmla="*/ 8807411 w 8807411"/>
              <a:gd name="connsiteY1" fmla="*/ 104511 h 252537"/>
              <a:gd name="connsiteX2" fmla="*/ 8807411 w 8807411"/>
              <a:gd name="connsiteY2" fmla="*/ 252537 h 252537"/>
              <a:gd name="connsiteX3" fmla="*/ 4594439 w 8807411"/>
              <a:gd name="connsiteY3" fmla="*/ 117824 h 252537"/>
              <a:gd name="connsiteX4" fmla="*/ 11219 w 8807411"/>
              <a:gd name="connsiteY4" fmla="*/ 140263 h 252537"/>
              <a:gd name="connsiteX5" fmla="*/ 0 w 8807411"/>
              <a:gd name="connsiteY5" fmla="*/ 84164 h 252537"/>
              <a:gd name="connsiteX6" fmla="*/ 4594439 w 8807411"/>
              <a:gd name="connsiteY6" fmla="*/ 17 h 252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7411" h="252537">
                <a:moveTo>
                  <a:pt x="4594439" y="17"/>
                </a:moveTo>
                <a:cubicBezTo>
                  <a:pt x="6009983" y="1189"/>
                  <a:pt x="7470404" y="36021"/>
                  <a:pt x="8807411" y="104511"/>
                </a:cubicBezTo>
                <a:lnTo>
                  <a:pt x="8807411" y="252537"/>
                </a:lnTo>
                <a:cubicBezTo>
                  <a:pt x="7975135" y="214645"/>
                  <a:pt x="6418750" y="121451"/>
                  <a:pt x="4594439" y="117824"/>
                </a:cubicBezTo>
                <a:lnTo>
                  <a:pt x="11219" y="140263"/>
                </a:lnTo>
                <a:lnTo>
                  <a:pt x="0" y="84164"/>
                </a:lnTo>
                <a:cubicBezTo>
                  <a:pt x="763870" y="60790"/>
                  <a:pt x="3178895" y="-1155"/>
                  <a:pt x="4594439" y="1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 name="Freeform 20"/>
          <p:cNvSpPr>
            <a:spLocks/>
          </p:cNvSpPr>
          <p:nvPr/>
        </p:nvSpPr>
        <p:spPr bwMode="auto">
          <a:xfrm>
            <a:off x="136525" y="6537325"/>
            <a:ext cx="317500" cy="247650"/>
          </a:xfrm>
          <a:custGeom>
            <a:avLst/>
            <a:gdLst>
              <a:gd name="T0" fmla="*/ 2652 w 2916"/>
              <a:gd name="T1" fmla="*/ 397 h 2284"/>
              <a:gd name="T2" fmla="*/ 2524 w 2916"/>
              <a:gd name="T3" fmla="*/ 271 h 2284"/>
              <a:gd name="T4" fmla="*/ 2374 w 2916"/>
              <a:gd name="T5" fmla="*/ 171 h 2284"/>
              <a:gd name="T6" fmla="*/ 2208 w 2916"/>
              <a:gd name="T7" fmla="*/ 96 h 2284"/>
              <a:gd name="T8" fmla="*/ 2027 w 2916"/>
              <a:gd name="T9" fmla="*/ 43 h 2284"/>
              <a:gd name="T10" fmla="*/ 1837 w 2916"/>
              <a:gd name="T11" fmla="*/ 11 h 2284"/>
              <a:gd name="T12" fmla="*/ 1642 w 2916"/>
              <a:gd name="T13" fmla="*/ 0 h 2284"/>
              <a:gd name="T14" fmla="*/ 1442 w 2916"/>
              <a:gd name="T15" fmla="*/ 8 h 2284"/>
              <a:gd name="T16" fmla="*/ 1244 w 2916"/>
              <a:gd name="T17" fmla="*/ 30 h 2284"/>
              <a:gd name="T18" fmla="*/ 1050 w 2916"/>
              <a:gd name="T19" fmla="*/ 66 h 2284"/>
              <a:gd name="T20" fmla="*/ 866 w 2916"/>
              <a:gd name="T21" fmla="*/ 117 h 2284"/>
              <a:gd name="T22" fmla="*/ 729 w 2916"/>
              <a:gd name="T23" fmla="*/ 164 h 2284"/>
              <a:gd name="T24" fmla="*/ 518 w 2916"/>
              <a:gd name="T25" fmla="*/ 260 h 2284"/>
              <a:gd name="T26" fmla="*/ 341 w 2916"/>
              <a:gd name="T27" fmla="*/ 377 h 2284"/>
              <a:gd name="T28" fmla="*/ 200 w 2916"/>
              <a:gd name="T29" fmla="*/ 510 h 2284"/>
              <a:gd name="T30" fmla="*/ 94 w 2916"/>
              <a:gd name="T31" fmla="*/ 659 h 2284"/>
              <a:gd name="T32" fmla="*/ 38 w 2916"/>
              <a:gd name="T33" fmla="*/ 793 h 2284"/>
              <a:gd name="T34" fmla="*/ 15 w 2916"/>
              <a:gd name="T35" fmla="*/ 876 h 2284"/>
              <a:gd name="T36" fmla="*/ 4 w 2916"/>
              <a:gd name="T37" fmla="*/ 962 h 2284"/>
              <a:gd name="T38" fmla="*/ 2 w 2916"/>
              <a:gd name="T39" fmla="*/ 1053 h 2284"/>
              <a:gd name="T40" fmla="*/ 15 w 2916"/>
              <a:gd name="T41" fmla="*/ 1175 h 2284"/>
              <a:gd name="T42" fmla="*/ 72 w 2916"/>
              <a:gd name="T43" fmla="*/ 1363 h 2284"/>
              <a:gd name="T44" fmla="*/ 171 w 2916"/>
              <a:gd name="T45" fmla="*/ 1557 h 2284"/>
              <a:gd name="T46" fmla="*/ 316 w 2916"/>
              <a:gd name="T47" fmla="*/ 1755 h 2284"/>
              <a:gd name="T48" fmla="*/ 425 w 2916"/>
              <a:gd name="T49" fmla="*/ 1874 h 2284"/>
              <a:gd name="T50" fmla="*/ 593 w 2916"/>
              <a:gd name="T51" fmla="*/ 2013 h 2284"/>
              <a:gd name="T52" fmla="*/ 779 w 2916"/>
              <a:gd name="T53" fmla="*/ 2120 h 2284"/>
              <a:gd name="T54" fmla="*/ 977 w 2916"/>
              <a:gd name="T55" fmla="*/ 2201 h 2284"/>
              <a:gd name="T56" fmla="*/ 1186 w 2916"/>
              <a:gd name="T57" fmla="*/ 2254 h 2284"/>
              <a:gd name="T58" fmla="*/ 1397 w 2916"/>
              <a:gd name="T59" fmla="*/ 2280 h 2284"/>
              <a:gd name="T60" fmla="*/ 1608 w 2916"/>
              <a:gd name="T61" fmla="*/ 2282 h 2284"/>
              <a:gd name="T62" fmla="*/ 1815 w 2916"/>
              <a:gd name="T63" fmla="*/ 2258 h 2284"/>
              <a:gd name="T64" fmla="*/ 2014 w 2916"/>
              <a:gd name="T65" fmla="*/ 2211 h 2284"/>
              <a:gd name="T66" fmla="*/ 2199 w 2916"/>
              <a:gd name="T67" fmla="*/ 2141 h 2284"/>
              <a:gd name="T68" fmla="*/ 2366 w 2916"/>
              <a:gd name="T69" fmla="*/ 2051 h 2284"/>
              <a:gd name="T70" fmla="*/ 2468 w 2916"/>
              <a:gd name="T71" fmla="*/ 1979 h 2284"/>
              <a:gd name="T72" fmla="*/ 2600 w 2916"/>
              <a:gd name="T73" fmla="*/ 1858 h 2284"/>
              <a:gd name="T74" fmla="*/ 2709 w 2916"/>
              <a:gd name="T75" fmla="*/ 1729 h 2284"/>
              <a:gd name="T76" fmla="*/ 2796 w 2916"/>
              <a:gd name="T77" fmla="*/ 1587 h 2284"/>
              <a:gd name="T78" fmla="*/ 2860 w 2916"/>
              <a:gd name="T79" fmla="*/ 1440 h 2284"/>
              <a:gd name="T80" fmla="*/ 2899 w 2916"/>
              <a:gd name="T81" fmla="*/ 1286 h 2284"/>
              <a:gd name="T82" fmla="*/ 2916 w 2916"/>
              <a:gd name="T83" fmla="*/ 1128 h 2284"/>
              <a:gd name="T84" fmla="*/ 2907 w 2916"/>
              <a:gd name="T85" fmla="*/ 970 h 2284"/>
              <a:gd name="T86" fmla="*/ 2871 w 2916"/>
              <a:gd name="T87" fmla="*/ 810 h 2284"/>
              <a:gd name="T88" fmla="*/ 2812 w 2916"/>
              <a:gd name="T89" fmla="*/ 651 h 2284"/>
              <a:gd name="T90" fmla="*/ 2726 w 2916"/>
              <a:gd name="T91" fmla="*/ 497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16" h="2284">
                <a:moveTo>
                  <a:pt x="2690" y="446"/>
                </a:moveTo>
                <a:lnTo>
                  <a:pt x="2690" y="446"/>
                </a:lnTo>
                <a:lnTo>
                  <a:pt x="2652" y="397"/>
                </a:lnTo>
                <a:lnTo>
                  <a:pt x="2613" y="352"/>
                </a:lnTo>
                <a:lnTo>
                  <a:pt x="2570" y="311"/>
                </a:lnTo>
                <a:lnTo>
                  <a:pt x="2524" y="271"/>
                </a:lnTo>
                <a:lnTo>
                  <a:pt x="2475" y="235"/>
                </a:lnTo>
                <a:lnTo>
                  <a:pt x="2427" y="201"/>
                </a:lnTo>
                <a:lnTo>
                  <a:pt x="2374" y="171"/>
                </a:lnTo>
                <a:lnTo>
                  <a:pt x="2321" y="143"/>
                </a:lnTo>
                <a:lnTo>
                  <a:pt x="2265" y="119"/>
                </a:lnTo>
                <a:lnTo>
                  <a:pt x="2208" y="96"/>
                </a:lnTo>
                <a:lnTo>
                  <a:pt x="2150" y="75"/>
                </a:lnTo>
                <a:lnTo>
                  <a:pt x="2090" y="58"/>
                </a:lnTo>
                <a:lnTo>
                  <a:pt x="2027" y="43"/>
                </a:lnTo>
                <a:lnTo>
                  <a:pt x="1965" y="30"/>
                </a:lnTo>
                <a:lnTo>
                  <a:pt x="1901" y="21"/>
                </a:lnTo>
                <a:lnTo>
                  <a:pt x="1837" y="11"/>
                </a:lnTo>
                <a:lnTo>
                  <a:pt x="1773" y="6"/>
                </a:lnTo>
                <a:lnTo>
                  <a:pt x="1707" y="2"/>
                </a:lnTo>
                <a:lnTo>
                  <a:pt x="1642" y="0"/>
                </a:lnTo>
                <a:lnTo>
                  <a:pt x="1576" y="0"/>
                </a:lnTo>
                <a:lnTo>
                  <a:pt x="1508" y="2"/>
                </a:lnTo>
                <a:lnTo>
                  <a:pt x="1442" y="8"/>
                </a:lnTo>
                <a:lnTo>
                  <a:pt x="1376" y="13"/>
                </a:lnTo>
                <a:lnTo>
                  <a:pt x="1310" y="21"/>
                </a:lnTo>
                <a:lnTo>
                  <a:pt x="1244" y="30"/>
                </a:lnTo>
                <a:lnTo>
                  <a:pt x="1178" y="40"/>
                </a:lnTo>
                <a:lnTo>
                  <a:pt x="1114" y="53"/>
                </a:lnTo>
                <a:lnTo>
                  <a:pt x="1050" y="66"/>
                </a:lnTo>
                <a:lnTo>
                  <a:pt x="988" y="81"/>
                </a:lnTo>
                <a:lnTo>
                  <a:pt x="926" y="98"/>
                </a:lnTo>
                <a:lnTo>
                  <a:pt x="866" y="117"/>
                </a:lnTo>
                <a:lnTo>
                  <a:pt x="806" y="136"/>
                </a:lnTo>
                <a:lnTo>
                  <a:pt x="806" y="136"/>
                </a:lnTo>
                <a:lnTo>
                  <a:pt x="729" y="164"/>
                </a:lnTo>
                <a:lnTo>
                  <a:pt x="655" y="194"/>
                </a:lnTo>
                <a:lnTo>
                  <a:pt x="584" y="226"/>
                </a:lnTo>
                <a:lnTo>
                  <a:pt x="518" y="260"/>
                </a:lnTo>
                <a:lnTo>
                  <a:pt x="456" y="298"/>
                </a:lnTo>
                <a:lnTo>
                  <a:pt x="395" y="335"/>
                </a:lnTo>
                <a:lnTo>
                  <a:pt x="341" y="377"/>
                </a:lnTo>
                <a:lnTo>
                  <a:pt x="290" y="420"/>
                </a:lnTo>
                <a:lnTo>
                  <a:pt x="243" y="463"/>
                </a:lnTo>
                <a:lnTo>
                  <a:pt x="200" y="510"/>
                </a:lnTo>
                <a:lnTo>
                  <a:pt x="160" y="557"/>
                </a:lnTo>
                <a:lnTo>
                  <a:pt x="126" y="608"/>
                </a:lnTo>
                <a:lnTo>
                  <a:pt x="94" y="659"/>
                </a:lnTo>
                <a:lnTo>
                  <a:pt x="68" y="712"/>
                </a:lnTo>
                <a:lnTo>
                  <a:pt x="47" y="764"/>
                </a:lnTo>
                <a:lnTo>
                  <a:pt x="38" y="793"/>
                </a:lnTo>
                <a:lnTo>
                  <a:pt x="28" y="819"/>
                </a:lnTo>
                <a:lnTo>
                  <a:pt x="21" y="847"/>
                </a:lnTo>
                <a:lnTo>
                  <a:pt x="15" y="876"/>
                </a:lnTo>
                <a:lnTo>
                  <a:pt x="9" y="906"/>
                </a:lnTo>
                <a:lnTo>
                  <a:pt x="6" y="934"/>
                </a:lnTo>
                <a:lnTo>
                  <a:pt x="4" y="962"/>
                </a:lnTo>
                <a:lnTo>
                  <a:pt x="2" y="992"/>
                </a:lnTo>
                <a:lnTo>
                  <a:pt x="0" y="1022"/>
                </a:lnTo>
                <a:lnTo>
                  <a:pt x="2" y="1053"/>
                </a:lnTo>
                <a:lnTo>
                  <a:pt x="4" y="1083"/>
                </a:lnTo>
                <a:lnTo>
                  <a:pt x="6" y="1113"/>
                </a:lnTo>
                <a:lnTo>
                  <a:pt x="15" y="1175"/>
                </a:lnTo>
                <a:lnTo>
                  <a:pt x="30" y="1237"/>
                </a:lnTo>
                <a:lnTo>
                  <a:pt x="47" y="1299"/>
                </a:lnTo>
                <a:lnTo>
                  <a:pt x="72" y="1363"/>
                </a:lnTo>
                <a:lnTo>
                  <a:pt x="100" y="1427"/>
                </a:lnTo>
                <a:lnTo>
                  <a:pt x="134" y="1491"/>
                </a:lnTo>
                <a:lnTo>
                  <a:pt x="171" y="1557"/>
                </a:lnTo>
                <a:lnTo>
                  <a:pt x="215" y="1623"/>
                </a:lnTo>
                <a:lnTo>
                  <a:pt x="262" y="1689"/>
                </a:lnTo>
                <a:lnTo>
                  <a:pt x="316" y="1755"/>
                </a:lnTo>
                <a:lnTo>
                  <a:pt x="375" y="1821"/>
                </a:lnTo>
                <a:lnTo>
                  <a:pt x="375" y="1821"/>
                </a:lnTo>
                <a:lnTo>
                  <a:pt x="425" y="1874"/>
                </a:lnTo>
                <a:lnTo>
                  <a:pt x="480" y="1922"/>
                </a:lnTo>
                <a:lnTo>
                  <a:pt x="537" y="1970"/>
                </a:lnTo>
                <a:lnTo>
                  <a:pt x="593" y="2013"/>
                </a:lnTo>
                <a:lnTo>
                  <a:pt x="653" y="2052"/>
                </a:lnTo>
                <a:lnTo>
                  <a:pt x="715" y="2088"/>
                </a:lnTo>
                <a:lnTo>
                  <a:pt x="779" y="2120"/>
                </a:lnTo>
                <a:lnTo>
                  <a:pt x="843" y="2150"/>
                </a:lnTo>
                <a:lnTo>
                  <a:pt x="911" y="2177"/>
                </a:lnTo>
                <a:lnTo>
                  <a:pt x="977" y="2201"/>
                </a:lnTo>
                <a:lnTo>
                  <a:pt x="1047" y="2222"/>
                </a:lnTo>
                <a:lnTo>
                  <a:pt x="1114" y="2239"/>
                </a:lnTo>
                <a:lnTo>
                  <a:pt x="1186" y="2254"/>
                </a:lnTo>
                <a:lnTo>
                  <a:pt x="1256" y="2265"/>
                </a:lnTo>
                <a:lnTo>
                  <a:pt x="1325" y="2275"/>
                </a:lnTo>
                <a:lnTo>
                  <a:pt x="1397" y="2280"/>
                </a:lnTo>
                <a:lnTo>
                  <a:pt x="1468" y="2284"/>
                </a:lnTo>
                <a:lnTo>
                  <a:pt x="1538" y="2284"/>
                </a:lnTo>
                <a:lnTo>
                  <a:pt x="1608" y="2282"/>
                </a:lnTo>
                <a:lnTo>
                  <a:pt x="1677" y="2276"/>
                </a:lnTo>
                <a:lnTo>
                  <a:pt x="1747" y="2269"/>
                </a:lnTo>
                <a:lnTo>
                  <a:pt x="1815" y="2258"/>
                </a:lnTo>
                <a:lnTo>
                  <a:pt x="1883" y="2246"/>
                </a:lnTo>
                <a:lnTo>
                  <a:pt x="1948" y="2229"/>
                </a:lnTo>
                <a:lnTo>
                  <a:pt x="2014" y="2211"/>
                </a:lnTo>
                <a:lnTo>
                  <a:pt x="2076" y="2190"/>
                </a:lnTo>
                <a:lnTo>
                  <a:pt x="2139" y="2167"/>
                </a:lnTo>
                <a:lnTo>
                  <a:pt x="2199" y="2141"/>
                </a:lnTo>
                <a:lnTo>
                  <a:pt x="2257" y="2115"/>
                </a:lnTo>
                <a:lnTo>
                  <a:pt x="2314" y="2083"/>
                </a:lnTo>
                <a:lnTo>
                  <a:pt x="2366" y="2051"/>
                </a:lnTo>
                <a:lnTo>
                  <a:pt x="2419" y="2015"/>
                </a:lnTo>
                <a:lnTo>
                  <a:pt x="2419" y="2015"/>
                </a:lnTo>
                <a:lnTo>
                  <a:pt x="2468" y="1979"/>
                </a:lnTo>
                <a:lnTo>
                  <a:pt x="2513" y="1939"/>
                </a:lnTo>
                <a:lnTo>
                  <a:pt x="2558" y="1900"/>
                </a:lnTo>
                <a:lnTo>
                  <a:pt x="2600" y="1858"/>
                </a:lnTo>
                <a:lnTo>
                  <a:pt x="2637" y="1817"/>
                </a:lnTo>
                <a:lnTo>
                  <a:pt x="2675" y="1772"/>
                </a:lnTo>
                <a:lnTo>
                  <a:pt x="2709" y="1729"/>
                </a:lnTo>
                <a:lnTo>
                  <a:pt x="2741" y="1681"/>
                </a:lnTo>
                <a:lnTo>
                  <a:pt x="2769" y="1636"/>
                </a:lnTo>
                <a:lnTo>
                  <a:pt x="2796" y="1587"/>
                </a:lnTo>
                <a:lnTo>
                  <a:pt x="2820" y="1538"/>
                </a:lnTo>
                <a:lnTo>
                  <a:pt x="2841" y="1489"/>
                </a:lnTo>
                <a:lnTo>
                  <a:pt x="2860" y="1440"/>
                </a:lnTo>
                <a:lnTo>
                  <a:pt x="2876" y="1390"/>
                </a:lnTo>
                <a:lnTo>
                  <a:pt x="2890" y="1339"/>
                </a:lnTo>
                <a:lnTo>
                  <a:pt x="2899" y="1286"/>
                </a:lnTo>
                <a:lnTo>
                  <a:pt x="2907" y="1233"/>
                </a:lnTo>
                <a:lnTo>
                  <a:pt x="2912" y="1181"/>
                </a:lnTo>
                <a:lnTo>
                  <a:pt x="2916" y="1128"/>
                </a:lnTo>
                <a:lnTo>
                  <a:pt x="2914" y="1075"/>
                </a:lnTo>
                <a:lnTo>
                  <a:pt x="2912" y="1022"/>
                </a:lnTo>
                <a:lnTo>
                  <a:pt x="2907" y="970"/>
                </a:lnTo>
                <a:lnTo>
                  <a:pt x="2897" y="915"/>
                </a:lnTo>
                <a:lnTo>
                  <a:pt x="2886" y="862"/>
                </a:lnTo>
                <a:lnTo>
                  <a:pt x="2871" y="810"/>
                </a:lnTo>
                <a:lnTo>
                  <a:pt x="2854" y="757"/>
                </a:lnTo>
                <a:lnTo>
                  <a:pt x="2835" y="704"/>
                </a:lnTo>
                <a:lnTo>
                  <a:pt x="2812" y="651"/>
                </a:lnTo>
                <a:lnTo>
                  <a:pt x="2786" y="599"/>
                </a:lnTo>
                <a:lnTo>
                  <a:pt x="2756" y="548"/>
                </a:lnTo>
                <a:lnTo>
                  <a:pt x="2726" y="497"/>
                </a:lnTo>
                <a:lnTo>
                  <a:pt x="2690" y="446"/>
                </a:lnTo>
                <a:close/>
              </a:path>
            </a:pathLst>
          </a:custGeom>
          <a:solidFill>
            <a:schemeClr val="bg1">
              <a:lumMod val="85000"/>
            </a:schemeClr>
          </a:solidFill>
          <a:ln w="57150">
            <a:solidFill>
              <a:schemeClr val="bg1"/>
            </a:solidFill>
            <a:round/>
            <a:headEnd/>
            <a:tailEnd/>
          </a:ln>
        </p:spPr>
        <p:txBody>
          <a:bodyPr/>
          <a:lstStyle/>
          <a:p>
            <a:pPr algn="l" rtl="0" fontAlgn="auto">
              <a:spcBef>
                <a:spcPts val="0"/>
              </a:spcBef>
              <a:spcAft>
                <a:spcPts val="0"/>
              </a:spcAft>
              <a:defRPr/>
            </a:pPr>
            <a:endParaRPr lang="en-US">
              <a:latin typeface="+mn-lt"/>
              <a:cs typeface="+mn-cs"/>
            </a:endParaRPr>
          </a:p>
        </p:txBody>
      </p:sp>
      <p:sp>
        <p:nvSpPr>
          <p:cNvPr id="7" name="Rectangle 11"/>
          <p:cNvSpPr/>
          <p:nvPr userDrawn="1"/>
        </p:nvSpPr>
        <p:spPr>
          <a:xfrm>
            <a:off x="8675688" y="-11113"/>
            <a:ext cx="474662" cy="620713"/>
          </a:xfrm>
          <a:prstGeom prst="rect">
            <a:avLst/>
          </a:prstGeom>
          <a:solidFill>
            <a:srgbClr val="518AAA"/>
          </a:solidFill>
          <a:ln>
            <a:noFill/>
          </a:ln>
          <a:extLst/>
        </p:spPr>
        <p:txBody>
          <a:bodyPr/>
          <a:lstStyle/>
          <a:p>
            <a:pPr algn="l" rtl="0" fontAlgn="auto">
              <a:spcBef>
                <a:spcPts val="0"/>
              </a:spcBef>
              <a:spcAft>
                <a:spcPts val="0"/>
              </a:spcAft>
              <a:defRPr/>
            </a:pPr>
            <a:endParaRPr lang="en-US" dirty="0">
              <a:latin typeface="+mn-lt"/>
              <a:cs typeface="+mn-cs"/>
            </a:endParaRPr>
          </a:p>
        </p:txBody>
      </p:sp>
      <p:sp>
        <p:nvSpPr>
          <p:cNvPr id="8" name="Rectangle 20"/>
          <p:cNvSpPr/>
          <p:nvPr userDrawn="1"/>
        </p:nvSpPr>
        <p:spPr>
          <a:xfrm>
            <a:off x="8856663" y="409575"/>
            <a:ext cx="293687" cy="200025"/>
          </a:xfrm>
          <a:custGeom>
            <a:avLst/>
            <a:gdLst/>
            <a:ahLst/>
            <a:cxnLst/>
            <a:rect l="l" t="t" r="r" b="b"/>
            <a:pathLst>
              <a:path w="293986" h="199950">
                <a:moveTo>
                  <a:pt x="12410" y="0"/>
                </a:moveTo>
                <a:lnTo>
                  <a:pt x="293986" y="65994"/>
                </a:lnTo>
                <a:lnTo>
                  <a:pt x="293986" y="199950"/>
                </a:lnTo>
                <a:lnTo>
                  <a:pt x="0" y="199950"/>
                </a:lnTo>
                <a:lnTo>
                  <a:pt x="0" y="17675"/>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dirty="0"/>
          </a:p>
        </p:txBody>
      </p:sp>
      <p:sp>
        <p:nvSpPr>
          <p:cNvPr id="9" name="Freeform 14"/>
          <p:cNvSpPr/>
          <p:nvPr userDrawn="1"/>
        </p:nvSpPr>
        <p:spPr>
          <a:xfrm>
            <a:off x="7713663" y="484188"/>
            <a:ext cx="625475" cy="125412"/>
          </a:xfrm>
          <a:custGeom>
            <a:avLst/>
            <a:gdLst/>
            <a:ahLst/>
            <a:cxnLst/>
            <a:rect l="l" t="t" r="r" b="b"/>
            <a:pathLst>
              <a:path w="625658" h="126064">
                <a:moveTo>
                  <a:pt x="491650" y="0"/>
                </a:moveTo>
                <a:lnTo>
                  <a:pt x="498244" y="9260"/>
                </a:lnTo>
                <a:lnTo>
                  <a:pt x="515250" y="30046"/>
                </a:lnTo>
                <a:lnTo>
                  <a:pt x="533832" y="50832"/>
                </a:lnTo>
                <a:lnTo>
                  <a:pt x="549579" y="67524"/>
                </a:lnTo>
                <a:lnTo>
                  <a:pt x="566900" y="82641"/>
                </a:lnTo>
                <a:lnTo>
                  <a:pt x="584852" y="97758"/>
                </a:lnTo>
                <a:lnTo>
                  <a:pt x="602489" y="111300"/>
                </a:lnTo>
                <a:lnTo>
                  <a:pt x="621385" y="123583"/>
                </a:lnTo>
                <a:lnTo>
                  <a:pt x="625658" y="126064"/>
                </a:lnTo>
                <a:lnTo>
                  <a:pt x="0" y="12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10" name="Rectangle 8"/>
          <p:cNvSpPr/>
          <p:nvPr userDrawn="1"/>
        </p:nvSpPr>
        <p:spPr>
          <a:xfrm>
            <a:off x="0" y="587375"/>
            <a:ext cx="9150350" cy="34925"/>
          </a:xfrm>
          <a:custGeom>
            <a:avLst/>
            <a:gdLst/>
            <a:ahLst/>
            <a:cxnLst/>
            <a:rect l="l" t="t" r="r" b="b"/>
            <a:pathLst>
              <a:path w="9149886" h="36000">
                <a:moveTo>
                  <a:pt x="0" y="0"/>
                </a:moveTo>
                <a:lnTo>
                  <a:pt x="9149886" y="0"/>
                </a:lnTo>
                <a:lnTo>
                  <a:pt x="9149886" y="36000"/>
                </a:lnTo>
                <a:lnTo>
                  <a:pt x="0" y="3600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11" name="Freeform 20"/>
          <p:cNvSpPr>
            <a:spLocks/>
          </p:cNvSpPr>
          <p:nvPr userDrawn="1"/>
        </p:nvSpPr>
        <p:spPr bwMode="auto">
          <a:xfrm>
            <a:off x="8123238" y="-11113"/>
            <a:ext cx="917575" cy="690563"/>
          </a:xfrm>
          <a:custGeom>
            <a:avLst/>
            <a:gdLst/>
            <a:ahLst/>
            <a:cxnLst/>
            <a:rect l="l" t="t" r="r" b="b"/>
            <a:pathLst>
              <a:path w="918365" h="691273">
                <a:moveTo>
                  <a:pt x="301901" y="0"/>
                </a:moveTo>
                <a:lnTo>
                  <a:pt x="689352" y="0"/>
                </a:lnTo>
                <a:lnTo>
                  <a:pt x="695387" y="2185"/>
                </a:lnTo>
                <a:lnTo>
                  <a:pt x="713339" y="9429"/>
                </a:lnTo>
                <a:lnTo>
                  <a:pt x="730976" y="16987"/>
                </a:lnTo>
                <a:lnTo>
                  <a:pt x="747667" y="25806"/>
                </a:lnTo>
                <a:lnTo>
                  <a:pt x="764359" y="35254"/>
                </a:lnTo>
                <a:lnTo>
                  <a:pt x="779476" y="45962"/>
                </a:lnTo>
                <a:lnTo>
                  <a:pt x="794909" y="57300"/>
                </a:lnTo>
                <a:lnTo>
                  <a:pt x="809396" y="69897"/>
                </a:lnTo>
                <a:lnTo>
                  <a:pt x="822938" y="82810"/>
                </a:lnTo>
                <a:lnTo>
                  <a:pt x="835221" y="96982"/>
                </a:lnTo>
                <a:lnTo>
                  <a:pt x="847189" y="112414"/>
                </a:lnTo>
                <a:lnTo>
                  <a:pt x="858526" y="128476"/>
                </a:lnTo>
                <a:lnTo>
                  <a:pt x="867975" y="144538"/>
                </a:lnTo>
                <a:lnTo>
                  <a:pt x="877423" y="160600"/>
                </a:lnTo>
                <a:lnTo>
                  <a:pt x="885611" y="176977"/>
                </a:lnTo>
                <a:lnTo>
                  <a:pt x="892855" y="193668"/>
                </a:lnTo>
                <a:lnTo>
                  <a:pt x="898839" y="210360"/>
                </a:lnTo>
                <a:lnTo>
                  <a:pt x="904193" y="227052"/>
                </a:lnTo>
                <a:lnTo>
                  <a:pt x="908917" y="243429"/>
                </a:lnTo>
                <a:lnTo>
                  <a:pt x="912381" y="260121"/>
                </a:lnTo>
                <a:lnTo>
                  <a:pt x="915531" y="277442"/>
                </a:lnTo>
                <a:lnTo>
                  <a:pt x="917105" y="293819"/>
                </a:lnTo>
                <a:lnTo>
                  <a:pt x="917735" y="310511"/>
                </a:lnTo>
                <a:lnTo>
                  <a:pt x="918365" y="327203"/>
                </a:lnTo>
                <a:lnTo>
                  <a:pt x="917105" y="343895"/>
                </a:lnTo>
                <a:lnTo>
                  <a:pt x="915531" y="360272"/>
                </a:lnTo>
                <a:lnTo>
                  <a:pt x="913011" y="376963"/>
                </a:lnTo>
                <a:lnTo>
                  <a:pt x="910177" y="393655"/>
                </a:lnTo>
                <a:lnTo>
                  <a:pt x="905767" y="409717"/>
                </a:lnTo>
                <a:lnTo>
                  <a:pt x="900728" y="425464"/>
                </a:lnTo>
                <a:lnTo>
                  <a:pt x="894744" y="440896"/>
                </a:lnTo>
                <a:lnTo>
                  <a:pt x="888131" y="456328"/>
                </a:lnTo>
                <a:lnTo>
                  <a:pt x="880572" y="471760"/>
                </a:lnTo>
                <a:lnTo>
                  <a:pt x="872069" y="487192"/>
                </a:lnTo>
                <a:lnTo>
                  <a:pt x="863250" y="501364"/>
                </a:lnTo>
                <a:lnTo>
                  <a:pt x="853172" y="516482"/>
                </a:lnTo>
                <a:lnTo>
                  <a:pt x="842464" y="530024"/>
                </a:lnTo>
                <a:lnTo>
                  <a:pt x="830497" y="544196"/>
                </a:lnTo>
                <a:lnTo>
                  <a:pt x="818844" y="557109"/>
                </a:lnTo>
                <a:lnTo>
                  <a:pt x="805616" y="570336"/>
                </a:lnTo>
                <a:lnTo>
                  <a:pt x="791444" y="582619"/>
                </a:lnTo>
                <a:lnTo>
                  <a:pt x="777272" y="595216"/>
                </a:lnTo>
                <a:lnTo>
                  <a:pt x="761840" y="606554"/>
                </a:lnTo>
                <a:lnTo>
                  <a:pt x="745148" y="617892"/>
                </a:lnTo>
                <a:lnTo>
                  <a:pt x="728771" y="627970"/>
                </a:lnTo>
                <a:lnTo>
                  <a:pt x="710819" y="638048"/>
                </a:lnTo>
                <a:lnTo>
                  <a:pt x="692553" y="646237"/>
                </a:lnTo>
                <a:lnTo>
                  <a:pt x="673657" y="654425"/>
                </a:lnTo>
                <a:lnTo>
                  <a:pt x="653815" y="661669"/>
                </a:lnTo>
                <a:lnTo>
                  <a:pt x="634289" y="668282"/>
                </a:lnTo>
                <a:lnTo>
                  <a:pt x="613503" y="673951"/>
                </a:lnTo>
                <a:lnTo>
                  <a:pt x="593032" y="679305"/>
                </a:lnTo>
                <a:lnTo>
                  <a:pt x="571616" y="683085"/>
                </a:lnTo>
                <a:lnTo>
                  <a:pt x="550200" y="686549"/>
                </a:lnTo>
                <a:lnTo>
                  <a:pt x="528154" y="688754"/>
                </a:lnTo>
                <a:lnTo>
                  <a:pt x="506423" y="690643"/>
                </a:lnTo>
                <a:lnTo>
                  <a:pt x="484378" y="691273"/>
                </a:lnTo>
                <a:lnTo>
                  <a:pt x="462332" y="691273"/>
                </a:lnTo>
                <a:lnTo>
                  <a:pt x="439971" y="690013"/>
                </a:lnTo>
                <a:lnTo>
                  <a:pt x="417295" y="688439"/>
                </a:lnTo>
                <a:lnTo>
                  <a:pt x="395565" y="685289"/>
                </a:lnTo>
                <a:lnTo>
                  <a:pt x="373519" y="681825"/>
                </a:lnTo>
                <a:lnTo>
                  <a:pt x="350843" y="677101"/>
                </a:lnTo>
                <a:lnTo>
                  <a:pt x="329742" y="671747"/>
                </a:lnTo>
                <a:lnTo>
                  <a:pt x="307696" y="665133"/>
                </a:lnTo>
                <a:lnTo>
                  <a:pt x="286910" y="657574"/>
                </a:lnTo>
                <a:lnTo>
                  <a:pt x="265495" y="649071"/>
                </a:lnTo>
                <a:lnTo>
                  <a:pt x="245338" y="639623"/>
                </a:lnTo>
                <a:lnTo>
                  <a:pt x="225182" y="629545"/>
                </a:lnTo>
                <a:lnTo>
                  <a:pt x="205656" y="618207"/>
                </a:lnTo>
                <a:lnTo>
                  <a:pt x="186760" y="605924"/>
                </a:lnTo>
                <a:lnTo>
                  <a:pt x="169123" y="592382"/>
                </a:lnTo>
                <a:lnTo>
                  <a:pt x="151171" y="577265"/>
                </a:lnTo>
                <a:lnTo>
                  <a:pt x="133850" y="562148"/>
                </a:lnTo>
                <a:lnTo>
                  <a:pt x="118103" y="545456"/>
                </a:lnTo>
                <a:lnTo>
                  <a:pt x="99521" y="524670"/>
                </a:lnTo>
                <a:lnTo>
                  <a:pt x="82515" y="503884"/>
                </a:lnTo>
                <a:lnTo>
                  <a:pt x="67712" y="483098"/>
                </a:lnTo>
                <a:lnTo>
                  <a:pt x="53855" y="462312"/>
                </a:lnTo>
                <a:lnTo>
                  <a:pt x="42202" y="441526"/>
                </a:lnTo>
                <a:lnTo>
                  <a:pt x="31494" y="421370"/>
                </a:lnTo>
                <a:lnTo>
                  <a:pt x="22676" y="401214"/>
                </a:lnTo>
                <a:lnTo>
                  <a:pt x="14802" y="381058"/>
                </a:lnTo>
                <a:lnTo>
                  <a:pt x="9448" y="361531"/>
                </a:lnTo>
                <a:lnTo>
                  <a:pt x="4724" y="342005"/>
                </a:lnTo>
                <a:lnTo>
                  <a:pt x="1890" y="322479"/>
                </a:lnTo>
                <a:lnTo>
                  <a:pt x="1260" y="313031"/>
                </a:lnTo>
                <a:lnTo>
                  <a:pt x="630" y="303582"/>
                </a:lnTo>
                <a:lnTo>
                  <a:pt x="0" y="293819"/>
                </a:lnTo>
                <a:lnTo>
                  <a:pt x="630" y="284371"/>
                </a:lnTo>
                <a:lnTo>
                  <a:pt x="1260" y="274923"/>
                </a:lnTo>
                <a:lnTo>
                  <a:pt x="1890" y="266105"/>
                </a:lnTo>
                <a:lnTo>
                  <a:pt x="2835" y="257286"/>
                </a:lnTo>
                <a:lnTo>
                  <a:pt x="4724" y="247838"/>
                </a:lnTo>
                <a:lnTo>
                  <a:pt x="6614" y="238705"/>
                </a:lnTo>
                <a:lnTo>
                  <a:pt x="8819" y="229887"/>
                </a:lnTo>
                <a:lnTo>
                  <a:pt x="11968" y="221698"/>
                </a:lnTo>
                <a:lnTo>
                  <a:pt x="14802" y="212565"/>
                </a:lnTo>
                <a:lnTo>
                  <a:pt x="21416" y="196188"/>
                </a:lnTo>
                <a:lnTo>
                  <a:pt x="29605" y="179496"/>
                </a:lnTo>
                <a:lnTo>
                  <a:pt x="39683" y="163434"/>
                </a:lnTo>
                <a:lnTo>
                  <a:pt x="50391" y="147372"/>
                </a:lnTo>
                <a:lnTo>
                  <a:pt x="62988" y="132570"/>
                </a:lnTo>
                <a:lnTo>
                  <a:pt x="76531" y="117768"/>
                </a:lnTo>
                <a:lnTo>
                  <a:pt x="91333" y="104226"/>
                </a:lnTo>
                <a:lnTo>
                  <a:pt x="107395" y="90683"/>
                </a:lnTo>
                <a:lnTo>
                  <a:pt x="124402" y="77456"/>
                </a:lnTo>
                <a:lnTo>
                  <a:pt x="143613" y="65803"/>
                </a:lnTo>
                <a:lnTo>
                  <a:pt x="163139" y="53835"/>
                </a:lnTo>
                <a:lnTo>
                  <a:pt x="183925" y="43127"/>
                </a:lnTo>
                <a:lnTo>
                  <a:pt x="206286" y="33049"/>
                </a:lnTo>
                <a:lnTo>
                  <a:pt x="229591" y="23601"/>
                </a:lnTo>
                <a:lnTo>
                  <a:pt x="253842" y="14783"/>
                </a:lnTo>
                <a:lnTo>
                  <a:pt x="272738" y="8799"/>
                </a:lnTo>
                <a:lnTo>
                  <a:pt x="291634" y="2815"/>
                </a:lnTo>
                <a:close/>
              </a:path>
            </a:pathLst>
          </a:custGeom>
          <a:solidFill>
            <a:schemeClr val="bg1"/>
          </a:solidFill>
          <a:ln w="57150">
            <a:noFill/>
            <a:round/>
            <a:headEnd/>
            <a:tailEnd/>
          </a:ln>
        </p:spPr>
        <p:txBody>
          <a:bodyPr/>
          <a:lstStyle/>
          <a:p>
            <a:pPr algn="l" rtl="0" fontAlgn="auto">
              <a:spcBef>
                <a:spcPts val="0"/>
              </a:spcBef>
              <a:spcAft>
                <a:spcPts val="0"/>
              </a:spcAft>
              <a:defRPr/>
            </a:pPr>
            <a:endParaRPr lang="en-US">
              <a:latin typeface="+mn-lt"/>
              <a:cs typeface="+mn-cs"/>
            </a:endParaRPr>
          </a:p>
        </p:txBody>
      </p:sp>
      <p:grpSp>
        <p:nvGrpSpPr>
          <p:cNvPr id="12" name="Group 43"/>
          <p:cNvGrpSpPr/>
          <p:nvPr userDrawn="1"/>
        </p:nvGrpSpPr>
        <p:grpSpPr>
          <a:xfrm>
            <a:off x="8191687" y="133514"/>
            <a:ext cx="779371" cy="283803"/>
            <a:chOff x="5094288" y="-530225"/>
            <a:chExt cx="3984625" cy="1450975"/>
          </a:xfrm>
          <a:solidFill>
            <a:srgbClr val="518AAA"/>
          </a:solidFill>
        </p:grpSpPr>
        <p:sp>
          <p:nvSpPr>
            <p:cNvPr id="13" name="Freeform 6"/>
            <p:cNvSpPr>
              <a:spLocks/>
            </p:cNvSpPr>
            <p:nvPr/>
          </p:nvSpPr>
          <p:spPr bwMode="auto">
            <a:xfrm>
              <a:off x="6078538" y="-412750"/>
              <a:ext cx="533400" cy="542925"/>
            </a:xfrm>
            <a:custGeom>
              <a:avLst/>
              <a:gdLst>
                <a:gd name="T0" fmla="*/ 68 w 336"/>
                <a:gd name="T1" fmla="*/ 342 h 342"/>
                <a:gd name="T2" fmla="*/ 68 w 336"/>
                <a:gd name="T3" fmla="*/ 342 h 342"/>
                <a:gd name="T4" fmla="*/ 202 w 336"/>
                <a:gd name="T5" fmla="*/ 316 h 342"/>
                <a:gd name="T6" fmla="*/ 336 w 336"/>
                <a:gd name="T7" fmla="*/ 294 h 342"/>
                <a:gd name="T8" fmla="*/ 336 w 336"/>
                <a:gd name="T9" fmla="*/ 294 h 342"/>
                <a:gd name="T10" fmla="*/ 324 w 336"/>
                <a:gd name="T11" fmla="*/ 214 h 342"/>
                <a:gd name="T12" fmla="*/ 324 w 336"/>
                <a:gd name="T13" fmla="*/ 214 h 342"/>
                <a:gd name="T14" fmla="*/ 242 w 336"/>
                <a:gd name="T15" fmla="*/ 226 h 342"/>
                <a:gd name="T16" fmla="*/ 158 w 336"/>
                <a:gd name="T17" fmla="*/ 242 h 342"/>
                <a:gd name="T18" fmla="*/ 158 w 336"/>
                <a:gd name="T19" fmla="*/ 242 h 342"/>
                <a:gd name="T20" fmla="*/ 114 w 336"/>
                <a:gd name="T21" fmla="*/ 0 h 342"/>
                <a:gd name="T22" fmla="*/ 114 w 336"/>
                <a:gd name="T23" fmla="*/ 0 h 342"/>
                <a:gd name="T24" fmla="*/ 0 w 336"/>
                <a:gd name="T25" fmla="*/ 22 h 342"/>
                <a:gd name="T26" fmla="*/ 0 w 336"/>
                <a:gd name="T27" fmla="*/ 22 h 342"/>
                <a:gd name="T28" fmla="*/ 68 w 336"/>
                <a:gd name="T29" fmla="*/ 342 h 342"/>
                <a:gd name="T30" fmla="*/ 68 w 336"/>
                <a:gd name="T31" fmla="*/ 342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342">
                  <a:moveTo>
                    <a:pt x="68" y="342"/>
                  </a:moveTo>
                  <a:lnTo>
                    <a:pt x="68" y="342"/>
                  </a:lnTo>
                  <a:lnTo>
                    <a:pt x="202" y="316"/>
                  </a:lnTo>
                  <a:lnTo>
                    <a:pt x="336" y="294"/>
                  </a:lnTo>
                  <a:lnTo>
                    <a:pt x="336" y="294"/>
                  </a:lnTo>
                  <a:lnTo>
                    <a:pt x="324" y="214"/>
                  </a:lnTo>
                  <a:lnTo>
                    <a:pt x="324" y="214"/>
                  </a:lnTo>
                  <a:lnTo>
                    <a:pt x="242" y="226"/>
                  </a:lnTo>
                  <a:lnTo>
                    <a:pt x="158" y="242"/>
                  </a:lnTo>
                  <a:lnTo>
                    <a:pt x="158" y="242"/>
                  </a:lnTo>
                  <a:lnTo>
                    <a:pt x="114" y="0"/>
                  </a:lnTo>
                  <a:lnTo>
                    <a:pt x="114" y="0"/>
                  </a:lnTo>
                  <a:lnTo>
                    <a:pt x="0" y="22"/>
                  </a:lnTo>
                  <a:lnTo>
                    <a:pt x="0" y="22"/>
                  </a:lnTo>
                  <a:lnTo>
                    <a:pt x="68" y="342"/>
                  </a:lnTo>
                  <a:lnTo>
                    <a:pt x="68" y="342"/>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4" name="Freeform 7"/>
            <p:cNvSpPr>
              <a:spLocks noEditPoints="1"/>
            </p:cNvSpPr>
            <p:nvPr/>
          </p:nvSpPr>
          <p:spPr bwMode="auto">
            <a:xfrm>
              <a:off x="6630988" y="-365125"/>
              <a:ext cx="469900" cy="396875"/>
            </a:xfrm>
            <a:custGeom>
              <a:avLst/>
              <a:gdLst>
                <a:gd name="T0" fmla="*/ 98 w 296"/>
                <a:gd name="T1" fmla="*/ 110 h 250"/>
                <a:gd name="T2" fmla="*/ 102 w 296"/>
                <a:gd name="T3" fmla="*/ 82 h 250"/>
                <a:gd name="T4" fmla="*/ 106 w 296"/>
                <a:gd name="T5" fmla="*/ 76 h 250"/>
                <a:gd name="T6" fmla="*/ 120 w 296"/>
                <a:gd name="T7" fmla="*/ 62 h 250"/>
                <a:gd name="T8" fmla="*/ 142 w 296"/>
                <a:gd name="T9" fmla="*/ 56 h 250"/>
                <a:gd name="T10" fmla="*/ 152 w 296"/>
                <a:gd name="T11" fmla="*/ 56 h 250"/>
                <a:gd name="T12" fmla="*/ 168 w 296"/>
                <a:gd name="T13" fmla="*/ 60 h 250"/>
                <a:gd name="T14" fmla="*/ 176 w 296"/>
                <a:gd name="T15" fmla="*/ 64 h 250"/>
                <a:gd name="T16" fmla="*/ 186 w 296"/>
                <a:gd name="T17" fmla="*/ 78 h 250"/>
                <a:gd name="T18" fmla="*/ 194 w 296"/>
                <a:gd name="T19" fmla="*/ 100 h 250"/>
                <a:gd name="T20" fmla="*/ 98 w 296"/>
                <a:gd name="T21" fmla="*/ 110 h 250"/>
                <a:gd name="T22" fmla="*/ 296 w 296"/>
                <a:gd name="T23" fmla="*/ 124 h 250"/>
                <a:gd name="T24" fmla="*/ 294 w 296"/>
                <a:gd name="T25" fmla="*/ 102 h 250"/>
                <a:gd name="T26" fmla="*/ 282 w 296"/>
                <a:gd name="T27" fmla="*/ 66 h 250"/>
                <a:gd name="T28" fmla="*/ 274 w 296"/>
                <a:gd name="T29" fmla="*/ 50 h 250"/>
                <a:gd name="T30" fmla="*/ 252 w 296"/>
                <a:gd name="T31" fmla="*/ 26 h 250"/>
                <a:gd name="T32" fmla="*/ 222 w 296"/>
                <a:gd name="T33" fmla="*/ 10 h 250"/>
                <a:gd name="T34" fmla="*/ 204 w 296"/>
                <a:gd name="T35" fmla="*/ 4 h 250"/>
                <a:gd name="T36" fmla="*/ 158 w 296"/>
                <a:gd name="T37" fmla="*/ 0 h 250"/>
                <a:gd name="T38" fmla="*/ 132 w 296"/>
                <a:gd name="T39" fmla="*/ 2 h 250"/>
                <a:gd name="T40" fmla="*/ 84 w 296"/>
                <a:gd name="T41" fmla="*/ 12 h 250"/>
                <a:gd name="T42" fmla="*/ 58 w 296"/>
                <a:gd name="T43" fmla="*/ 24 h 250"/>
                <a:gd name="T44" fmla="*/ 38 w 296"/>
                <a:gd name="T45" fmla="*/ 40 h 250"/>
                <a:gd name="T46" fmla="*/ 28 w 296"/>
                <a:gd name="T47" fmla="*/ 48 h 250"/>
                <a:gd name="T48" fmla="*/ 14 w 296"/>
                <a:gd name="T49" fmla="*/ 70 h 250"/>
                <a:gd name="T50" fmla="*/ 4 w 296"/>
                <a:gd name="T51" fmla="*/ 92 h 250"/>
                <a:gd name="T52" fmla="*/ 0 w 296"/>
                <a:gd name="T53" fmla="*/ 116 h 250"/>
                <a:gd name="T54" fmla="*/ 2 w 296"/>
                <a:gd name="T55" fmla="*/ 142 h 250"/>
                <a:gd name="T56" fmla="*/ 4 w 296"/>
                <a:gd name="T57" fmla="*/ 162 h 250"/>
                <a:gd name="T58" fmla="*/ 18 w 296"/>
                <a:gd name="T59" fmla="*/ 194 h 250"/>
                <a:gd name="T60" fmla="*/ 30 w 296"/>
                <a:gd name="T61" fmla="*/ 208 h 250"/>
                <a:gd name="T62" fmla="*/ 54 w 296"/>
                <a:gd name="T63" fmla="*/ 230 h 250"/>
                <a:gd name="T64" fmla="*/ 82 w 296"/>
                <a:gd name="T65" fmla="*/ 244 h 250"/>
                <a:gd name="T66" fmla="*/ 98 w 296"/>
                <a:gd name="T67" fmla="*/ 248 h 250"/>
                <a:gd name="T68" fmla="*/ 136 w 296"/>
                <a:gd name="T69" fmla="*/ 250 h 250"/>
                <a:gd name="T70" fmla="*/ 160 w 296"/>
                <a:gd name="T71" fmla="*/ 248 h 250"/>
                <a:gd name="T72" fmla="*/ 210 w 296"/>
                <a:gd name="T73" fmla="*/ 240 h 250"/>
                <a:gd name="T74" fmla="*/ 244 w 296"/>
                <a:gd name="T75" fmla="*/ 224 h 250"/>
                <a:gd name="T76" fmla="*/ 258 w 296"/>
                <a:gd name="T77" fmla="*/ 214 h 250"/>
                <a:gd name="T78" fmla="*/ 282 w 296"/>
                <a:gd name="T79" fmla="*/ 186 h 250"/>
                <a:gd name="T80" fmla="*/ 294 w 296"/>
                <a:gd name="T81" fmla="*/ 170 h 250"/>
                <a:gd name="T82" fmla="*/ 198 w 296"/>
                <a:gd name="T83" fmla="*/ 170 h 250"/>
                <a:gd name="T84" fmla="*/ 182 w 296"/>
                <a:gd name="T85" fmla="*/ 186 h 250"/>
                <a:gd name="T86" fmla="*/ 170 w 296"/>
                <a:gd name="T87" fmla="*/ 192 h 250"/>
                <a:gd name="T88" fmla="*/ 156 w 296"/>
                <a:gd name="T89" fmla="*/ 194 h 250"/>
                <a:gd name="T90" fmla="*/ 136 w 296"/>
                <a:gd name="T91" fmla="*/ 194 h 250"/>
                <a:gd name="T92" fmla="*/ 118 w 296"/>
                <a:gd name="T93" fmla="*/ 184 h 250"/>
                <a:gd name="T94" fmla="*/ 114 w 296"/>
                <a:gd name="T95" fmla="*/ 178 h 250"/>
                <a:gd name="T96" fmla="*/ 106 w 296"/>
                <a:gd name="T97" fmla="*/ 162 h 250"/>
                <a:gd name="T98" fmla="*/ 102 w 296"/>
                <a:gd name="T99" fmla="*/ 152 h 250"/>
                <a:gd name="T100" fmla="*/ 296 w 296"/>
                <a:gd name="T101" fmla="*/ 136 h 250"/>
                <a:gd name="T102" fmla="*/ 296 w 296"/>
                <a:gd name="T103" fmla="*/ 12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250">
                  <a:moveTo>
                    <a:pt x="98" y="110"/>
                  </a:moveTo>
                  <a:lnTo>
                    <a:pt x="98" y="110"/>
                  </a:lnTo>
                  <a:lnTo>
                    <a:pt x="100" y="90"/>
                  </a:lnTo>
                  <a:lnTo>
                    <a:pt x="102" y="82"/>
                  </a:lnTo>
                  <a:lnTo>
                    <a:pt x="106" y="76"/>
                  </a:lnTo>
                  <a:lnTo>
                    <a:pt x="106" y="76"/>
                  </a:lnTo>
                  <a:lnTo>
                    <a:pt x="112" y="68"/>
                  </a:lnTo>
                  <a:lnTo>
                    <a:pt x="120" y="62"/>
                  </a:lnTo>
                  <a:lnTo>
                    <a:pt x="130" y="58"/>
                  </a:lnTo>
                  <a:lnTo>
                    <a:pt x="142" y="56"/>
                  </a:lnTo>
                  <a:lnTo>
                    <a:pt x="142" y="56"/>
                  </a:lnTo>
                  <a:lnTo>
                    <a:pt x="152" y="56"/>
                  </a:lnTo>
                  <a:lnTo>
                    <a:pt x="160" y="56"/>
                  </a:lnTo>
                  <a:lnTo>
                    <a:pt x="168" y="60"/>
                  </a:lnTo>
                  <a:lnTo>
                    <a:pt x="176" y="64"/>
                  </a:lnTo>
                  <a:lnTo>
                    <a:pt x="176" y="64"/>
                  </a:lnTo>
                  <a:lnTo>
                    <a:pt x="182" y="70"/>
                  </a:lnTo>
                  <a:lnTo>
                    <a:pt x="186" y="78"/>
                  </a:lnTo>
                  <a:lnTo>
                    <a:pt x="190" y="88"/>
                  </a:lnTo>
                  <a:lnTo>
                    <a:pt x="194" y="100"/>
                  </a:lnTo>
                  <a:lnTo>
                    <a:pt x="194" y="100"/>
                  </a:lnTo>
                  <a:lnTo>
                    <a:pt x="98" y="110"/>
                  </a:lnTo>
                  <a:lnTo>
                    <a:pt x="98" y="110"/>
                  </a:lnTo>
                  <a:close/>
                  <a:moveTo>
                    <a:pt x="296" y="124"/>
                  </a:moveTo>
                  <a:lnTo>
                    <a:pt x="296" y="124"/>
                  </a:lnTo>
                  <a:lnTo>
                    <a:pt x="294" y="102"/>
                  </a:lnTo>
                  <a:lnTo>
                    <a:pt x="288" y="82"/>
                  </a:lnTo>
                  <a:lnTo>
                    <a:pt x="282" y="66"/>
                  </a:lnTo>
                  <a:lnTo>
                    <a:pt x="274" y="50"/>
                  </a:lnTo>
                  <a:lnTo>
                    <a:pt x="274" y="50"/>
                  </a:lnTo>
                  <a:lnTo>
                    <a:pt x="264" y="38"/>
                  </a:lnTo>
                  <a:lnTo>
                    <a:pt x="252" y="26"/>
                  </a:lnTo>
                  <a:lnTo>
                    <a:pt x="238" y="16"/>
                  </a:lnTo>
                  <a:lnTo>
                    <a:pt x="222" y="10"/>
                  </a:lnTo>
                  <a:lnTo>
                    <a:pt x="222" y="10"/>
                  </a:lnTo>
                  <a:lnTo>
                    <a:pt x="204" y="4"/>
                  </a:lnTo>
                  <a:lnTo>
                    <a:pt x="182" y="2"/>
                  </a:lnTo>
                  <a:lnTo>
                    <a:pt x="158" y="0"/>
                  </a:lnTo>
                  <a:lnTo>
                    <a:pt x="132" y="2"/>
                  </a:lnTo>
                  <a:lnTo>
                    <a:pt x="132" y="2"/>
                  </a:lnTo>
                  <a:lnTo>
                    <a:pt x="100" y="8"/>
                  </a:lnTo>
                  <a:lnTo>
                    <a:pt x="84" y="12"/>
                  </a:lnTo>
                  <a:lnTo>
                    <a:pt x="72" y="18"/>
                  </a:lnTo>
                  <a:lnTo>
                    <a:pt x="58" y="24"/>
                  </a:lnTo>
                  <a:lnTo>
                    <a:pt x="48" y="32"/>
                  </a:lnTo>
                  <a:lnTo>
                    <a:pt x="38" y="40"/>
                  </a:lnTo>
                  <a:lnTo>
                    <a:pt x="28" y="48"/>
                  </a:lnTo>
                  <a:lnTo>
                    <a:pt x="28" y="48"/>
                  </a:lnTo>
                  <a:lnTo>
                    <a:pt x="20" y="58"/>
                  </a:lnTo>
                  <a:lnTo>
                    <a:pt x="14" y="70"/>
                  </a:lnTo>
                  <a:lnTo>
                    <a:pt x="8" y="80"/>
                  </a:lnTo>
                  <a:lnTo>
                    <a:pt x="4" y="92"/>
                  </a:lnTo>
                  <a:lnTo>
                    <a:pt x="2" y="104"/>
                  </a:lnTo>
                  <a:lnTo>
                    <a:pt x="0" y="116"/>
                  </a:lnTo>
                  <a:lnTo>
                    <a:pt x="0" y="130"/>
                  </a:lnTo>
                  <a:lnTo>
                    <a:pt x="2" y="142"/>
                  </a:lnTo>
                  <a:lnTo>
                    <a:pt x="2" y="142"/>
                  </a:lnTo>
                  <a:lnTo>
                    <a:pt x="4" y="162"/>
                  </a:lnTo>
                  <a:lnTo>
                    <a:pt x="10" y="178"/>
                  </a:lnTo>
                  <a:lnTo>
                    <a:pt x="18" y="194"/>
                  </a:lnTo>
                  <a:lnTo>
                    <a:pt x="30" y="208"/>
                  </a:lnTo>
                  <a:lnTo>
                    <a:pt x="30" y="208"/>
                  </a:lnTo>
                  <a:lnTo>
                    <a:pt x="40" y="220"/>
                  </a:lnTo>
                  <a:lnTo>
                    <a:pt x="54" y="230"/>
                  </a:lnTo>
                  <a:lnTo>
                    <a:pt x="66" y="238"/>
                  </a:lnTo>
                  <a:lnTo>
                    <a:pt x="82" y="244"/>
                  </a:lnTo>
                  <a:lnTo>
                    <a:pt x="82" y="244"/>
                  </a:lnTo>
                  <a:lnTo>
                    <a:pt x="98" y="248"/>
                  </a:lnTo>
                  <a:lnTo>
                    <a:pt x="116" y="250"/>
                  </a:lnTo>
                  <a:lnTo>
                    <a:pt x="136" y="250"/>
                  </a:lnTo>
                  <a:lnTo>
                    <a:pt x="160" y="248"/>
                  </a:lnTo>
                  <a:lnTo>
                    <a:pt x="160" y="248"/>
                  </a:lnTo>
                  <a:lnTo>
                    <a:pt x="186" y="244"/>
                  </a:lnTo>
                  <a:lnTo>
                    <a:pt x="210" y="240"/>
                  </a:lnTo>
                  <a:lnTo>
                    <a:pt x="228" y="232"/>
                  </a:lnTo>
                  <a:lnTo>
                    <a:pt x="244" y="224"/>
                  </a:lnTo>
                  <a:lnTo>
                    <a:pt x="244" y="224"/>
                  </a:lnTo>
                  <a:lnTo>
                    <a:pt x="258" y="214"/>
                  </a:lnTo>
                  <a:lnTo>
                    <a:pt x="272" y="202"/>
                  </a:lnTo>
                  <a:lnTo>
                    <a:pt x="282" y="186"/>
                  </a:lnTo>
                  <a:lnTo>
                    <a:pt x="294" y="170"/>
                  </a:lnTo>
                  <a:lnTo>
                    <a:pt x="294" y="170"/>
                  </a:lnTo>
                  <a:lnTo>
                    <a:pt x="198" y="170"/>
                  </a:lnTo>
                  <a:lnTo>
                    <a:pt x="198" y="170"/>
                  </a:lnTo>
                  <a:lnTo>
                    <a:pt x="190" y="178"/>
                  </a:lnTo>
                  <a:lnTo>
                    <a:pt x="182" y="186"/>
                  </a:lnTo>
                  <a:lnTo>
                    <a:pt x="182" y="186"/>
                  </a:lnTo>
                  <a:lnTo>
                    <a:pt x="170" y="192"/>
                  </a:lnTo>
                  <a:lnTo>
                    <a:pt x="156" y="194"/>
                  </a:lnTo>
                  <a:lnTo>
                    <a:pt x="156" y="194"/>
                  </a:lnTo>
                  <a:lnTo>
                    <a:pt x="146" y="194"/>
                  </a:lnTo>
                  <a:lnTo>
                    <a:pt x="136" y="194"/>
                  </a:lnTo>
                  <a:lnTo>
                    <a:pt x="126" y="190"/>
                  </a:lnTo>
                  <a:lnTo>
                    <a:pt x="118" y="184"/>
                  </a:lnTo>
                  <a:lnTo>
                    <a:pt x="118" y="184"/>
                  </a:lnTo>
                  <a:lnTo>
                    <a:pt x="114" y="178"/>
                  </a:lnTo>
                  <a:lnTo>
                    <a:pt x="110" y="170"/>
                  </a:lnTo>
                  <a:lnTo>
                    <a:pt x="106" y="162"/>
                  </a:lnTo>
                  <a:lnTo>
                    <a:pt x="102" y="152"/>
                  </a:lnTo>
                  <a:lnTo>
                    <a:pt x="102" y="152"/>
                  </a:lnTo>
                  <a:lnTo>
                    <a:pt x="200" y="142"/>
                  </a:lnTo>
                  <a:lnTo>
                    <a:pt x="296" y="136"/>
                  </a:lnTo>
                  <a:lnTo>
                    <a:pt x="296" y="136"/>
                  </a:lnTo>
                  <a:lnTo>
                    <a:pt x="296" y="124"/>
                  </a:lnTo>
                  <a:lnTo>
                    <a:pt x="296" y="12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5" name="Freeform 8"/>
            <p:cNvSpPr>
              <a:spLocks/>
            </p:cNvSpPr>
            <p:nvPr/>
          </p:nvSpPr>
          <p:spPr bwMode="auto">
            <a:xfrm>
              <a:off x="7132638" y="-530225"/>
              <a:ext cx="314325" cy="527050"/>
            </a:xfrm>
            <a:custGeom>
              <a:avLst/>
              <a:gdLst>
                <a:gd name="T0" fmla="*/ 34 w 198"/>
                <a:gd name="T1" fmla="*/ 52 h 332"/>
                <a:gd name="T2" fmla="*/ 34 w 198"/>
                <a:gd name="T3" fmla="*/ 52 h 332"/>
                <a:gd name="T4" fmla="*/ 36 w 198"/>
                <a:gd name="T5" fmla="*/ 94 h 332"/>
                <a:gd name="T6" fmla="*/ 36 w 198"/>
                <a:gd name="T7" fmla="*/ 94 h 332"/>
                <a:gd name="T8" fmla="*/ 0 w 198"/>
                <a:gd name="T9" fmla="*/ 96 h 332"/>
                <a:gd name="T10" fmla="*/ 0 w 198"/>
                <a:gd name="T11" fmla="*/ 96 h 332"/>
                <a:gd name="T12" fmla="*/ 4 w 198"/>
                <a:gd name="T13" fmla="*/ 162 h 332"/>
                <a:gd name="T14" fmla="*/ 4 w 198"/>
                <a:gd name="T15" fmla="*/ 162 h 332"/>
                <a:gd name="T16" fmla="*/ 40 w 198"/>
                <a:gd name="T17" fmla="*/ 160 h 332"/>
                <a:gd name="T18" fmla="*/ 40 w 198"/>
                <a:gd name="T19" fmla="*/ 160 h 332"/>
                <a:gd name="T20" fmla="*/ 44 w 198"/>
                <a:gd name="T21" fmla="*/ 244 h 332"/>
                <a:gd name="T22" fmla="*/ 44 w 198"/>
                <a:gd name="T23" fmla="*/ 244 h 332"/>
                <a:gd name="T24" fmla="*/ 48 w 198"/>
                <a:gd name="T25" fmla="*/ 278 h 332"/>
                <a:gd name="T26" fmla="*/ 52 w 198"/>
                <a:gd name="T27" fmla="*/ 290 h 332"/>
                <a:gd name="T28" fmla="*/ 56 w 198"/>
                <a:gd name="T29" fmla="*/ 300 h 332"/>
                <a:gd name="T30" fmla="*/ 56 w 198"/>
                <a:gd name="T31" fmla="*/ 300 h 332"/>
                <a:gd name="T32" fmla="*/ 60 w 198"/>
                <a:gd name="T33" fmla="*/ 308 h 332"/>
                <a:gd name="T34" fmla="*/ 66 w 198"/>
                <a:gd name="T35" fmla="*/ 316 h 332"/>
                <a:gd name="T36" fmla="*/ 74 w 198"/>
                <a:gd name="T37" fmla="*/ 322 h 332"/>
                <a:gd name="T38" fmla="*/ 82 w 198"/>
                <a:gd name="T39" fmla="*/ 326 h 332"/>
                <a:gd name="T40" fmla="*/ 82 w 198"/>
                <a:gd name="T41" fmla="*/ 326 h 332"/>
                <a:gd name="T42" fmla="*/ 92 w 198"/>
                <a:gd name="T43" fmla="*/ 330 h 332"/>
                <a:gd name="T44" fmla="*/ 104 w 198"/>
                <a:gd name="T45" fmla="*/ 332 h 332"/>
                <a:gd name="T46" fmla="*/ 134 w 198"/>
                <a:gd name="T47" fmla="*/ 332 h 332"/>
                <a:gd name="T48" fmla="*/ 134 w 198"/>
                <a:gd name="T49" fmla="*/ 332 h 332"/>
                <a:gd name="T50" fmla="*/ 166 w 198"/>
                <a:gd name="T51" fmla="*/ 330 h 332"/>
                <a:gd name="T52" fmla="*/ 198 w 198"/>
                <a:gd name="T53" fmla="*/ 324 h 332"/>
                <a:gd name="T54" fmla="*/ 198 w 198"/>
                <a:gd name="T55" fmla="*/ 324 h 332"/>
                <a:gd name="T56" fmla="*/ 190 w 198"/>
                <a:gd name="T57" fmla="*/ 262 h 332"/>
                <a:gd name="T58" fmla="*/ 190 w 198"/>
                <a:gd name="T59" fmla="*/ 262 h 332"/>
                <a:gd name="T60" fmla="*/ 174 w 198"/>
                <a:gd name="T61" fmla="*/ 266 h 332"/>
                <a:gd name="T62" fmla="*/ 162 w 198"/>
                <a:gd name="T63" fmla="*/ 268 h 332"/>
                <a:gd name="T64" fmla="*/ 162 w 198"/>
                <a:gd name="T65" fmla="*/ 268 h 332"/>
                <a:gd name="T66" fmla="*/ 152 w 198"/>
                <a:gd name="T67" fmla="*/ 266 h 332"/>
                <a:gd name="T68" fmla="*/ 148 w 198"/>
                <a:gd name="T69" fmla="*/ 264 h 332"/>
                <a:gd name="T70" fmla="*/ 144 w 198"/>
                <a:gd name="T71" fmla="*/ 260 h 332"/>
                <a:gd name="T72" fmla="*/ 144 w 198"/>
                <a:gd name="T73" fmla="*/ 260 h 332"/>
                <a:gd name="T74" fmla="*/ 142 w 198"/>
                <a:gd name="T75" fmla="*/ 254 h 332"/>
                <a:gd name="T76" fmla="*/ 142 w 198"/>
                <a:gd name="T77" fmla="*/ 240 h 332"/>
                <a:gd name="T78" fmla="*/ 142 w 198"/>
                <a:gd name="T79" fmla="*/ 240 h 332"/>
                <a:gd name="T80" fmla="*/ 138 w 198"/>
                <a:gd name="T81" fmla="*/ 156 h 332"/>
                <a:gd name="T82" fmla="*/ 138 w 198"/>
                <a:gd name="T83" fmla="*/ 156 h 332"/>
                <a:gd name="T84" fmla="*/ 194 w 198"/>
                <a:gd name="T85" fmla="*/ 156 h 332"/>
                <a:gd name="T86" fmla="*/ 194 w 198"/>
                <a:gd name="T87" fmla="*/ 156 h 332"/>
                <a:gd name="T88" fmla="*/ 192 w 198"/>
                <a:gd name="T89" fmla="*/ 90 h 332"/>
                <a:gd name="T90" fmla="*/ 192 w 198"/>
                <a:gd name="T91" fmla="*/ 90 h 332"/>
                <a:gd name="T92" fmla="*/ 138 w 198"/>
                <a:gd name="T93" fmla="*/ 90 h 332"/>
                <a:gd name="T94" fmla="*/ 138 w 198"/>
                <a:gd name="T95" fmla="*/ 90 h 332"/>
                <a:gd name="T96" fmla="*/ 134 w 198"/>
                <a:gd name="T97" fmla="*/ 0 h 332"/>
                <a:gd name="T98" fmla="*/ 134 w 198"/>
                <a:gd name="T99" fmla="*/ 0 h 332"/>
                <a:gd name="T100" fmla="*/ 34 w 198"/>
                <a:gd name="T101" fmla="*/ 52 h 332"/>
                <a:gd name="T102" fmla="*/ 34 w 198"/>
                <a:gd name="T103" fmla="*/ 5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8" h="332">
                  <a:moveTo>
                    <a:pt x="34" y="52"/>
                  </a:moveTo>
                  <a:lnTo>
                    <a:pt x="34" y="52"/>
                  </a:lnTo>
                  <a:lnTo>
                    <a:pt x="36" y="94"/>
                  </a:lnTo>
                  <a:lnTo>
                    <a:pt x="36" y="94"/>
                  </a:lnTo>
                  <a:lnTo>
                    <a:pt x="0" y="96"/>
                  </a:lnTo>
                  <a:lnTo>
                    <a:pt x="0" y="96"/>
                  </a:lnTo>
                  <a:lnTo>
                    <a:pt x="4" y="162"/>
                  </a:lnTo>
                  <a:lnTo>
                    <a:pt x="4" y="162"/>
                  </a:lnTo>
                  <a:lnTo>
                    <a:pt x="40" y="160"/>
                  </a:lnTo>
                  <a:lnTo>
                    <a:pt x="40" y="160"/>
                  </a:lnTo>
                  <a:lnTo>
                    <a:pt x="44" y="244"/>
                  </a:lnTo>
                  <a:lnTo>
                    <a:pt x="44" y="244"/>
                  </a:lnTo>
                  <a:lnTo>
                    <a:pt x="48" y="278"/>
                  </a:lnTo>
                  <a:lnTo>
                    <a:pt x="52" y="290"/>
                  </a:lnTo>
                  <a:lnTo>
                    <a:pt x="56" y="300"/>
                  </a:lnTo>
                  <a:lnTo>
                    <a:pt x="56" y="300"/>
                  </a:lnTo>
                  <a:lnTo>
                    <a:pt x="60" y="308"/>
                  </a:lnTo>
                  <a:lnTo>
                    <a:pt x="66" y="316"/>
                  </a:lnTo>
                  <a:lnTo>
                    <a:pt x="74" y="322"/>
                  </a:lnTo>
                  <a:lnTo>
                    <a:pt x="82" y="326"/>
                  </a:lnTo>
                  <a:lnTo>
                    <a:pt x="82" y="326"/>
                  </a:lnTo>
                  <a:lnTo>
                    <a:pt x="92" y="330"/>
                  </a:lnTo>
                  <a:lnTo>
                    <a:pt x="104" y="332"/>
                  </a:lnTo>
                  <a:lnTo>
                    <a:pt x="134" y="332"/>
                  </a:lnTo>
                  <a:lnTo>
                    <a:pt x="134" y="332"/>
                  </a:lnTo>
                  <a:lnTo>
                    <a:pt x="166" y="330"/>
                  </a:lnTo>
                  <a:lnTo>
                    <a:pt x="198" y="324"/>
                  </a:lnTo>
                  <a:lnTo>
                    <a:pt x="198" y="324"/>
                  </a:lnTo>
                  <a:lnTo>
                    <a:pt x="190" y="262"/>
                  </a:lnTo>
                  <a:lnTo>
                    <a:pt x="190" y="262"/>
                  </a:lnTo>
                  <a:lnTo>
                    <a:pt x="174" y="266"/>
                  </a:lnTo>
                  <a:lnTo>
                    <a:pt x="162" y="268"/>
                  </a:lnTo>
                  <a:lnTo>
                    <a:pt x="162" y="268"/>
                  </a:lnTo>
                  <a:lnTo>
                    <a:pt x="152" y="266"/>
                  </a:lnTo>
                  <a:lnTo>
                    <a:pt x="148" y="264"/>
                  </a:lnTo>
                  <a:lnTo>
                    <a:pt x="144" y="260"/>
                  </a:lnTo>
                  <a:lnTo>
                    <a:pt x="144" y="260"/>
                  </a:lnTo>
                  <a:lnTo>
                    <a:pt x="142" y="254"/>
                  </a:lnTo>
                  <a:lnTo>
                    <a:pt x="142" y="240"/>
                  </a:lnTo>
                  <a:lnTo>
                    <a:pt x="142" y="240"/>
                  </a:lnTo>
                  <a:lnTo>
                    <a:pt x="138" y="156"/>
                  </a:lnTo>
                  <a:lnTo>
                    <a:pt x="138" y="156"/>
                  </a:lnTo>
                  <a:lnTo>
                    <a:pt x="194" y="156"/>
                  </a:lnTo>
                  <a:lnTo>
                    <a:pt x="194" y="156"/>
                  </a:lnTo>
                  <a:lnTo>
                    <a:pt x="192" y="90"/>
                  </a:lnTo>
                  <a:lnTo>
                    <a:pt x="192" y="90"/>
                  </a:lnTo>
                  <a:lnTo>
                    <a:pt x="138" y="90"/>
                  </a:lnTo>
                  <a:lnTo>
                    <a:pt x="138" y="90"/>
                  </a:lnTo>
                  <a:lnTo>
                    <a:pt x="134" y="0"/>
                  </a:lnTo>
                  <a:lnTo>
                    <a:pt x="134" y="0"/>
                  </a:lnTo>
                  <a:lnTo>
                    <a:pt x="34" y="52"/>
                  </a:lnTo>
                  <a:lnTo>
                    <a:pt x="34" y="52"/>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6" name="Freeform 9"/>
            <p:cNvSpPr>
              <a:spLocks/>
            </p:cNvSpPr>
            <p:nvPr/>
          </p:nvSpPr>
          <p:spPr bwMode="auto">
            <a:xfrm>
              <a:off x="7751763" y="-517525"/>
              <a:ext cx="307975" cy="523875"/>
            </a:xfrm>
            <a:custGeom>
              <a:avLst/>
              <a:gdLst>
                <a:gd name="T0" fmla="*/ 40 w 194"/>
                <a:gd name="T1" fmla="*/ 42 h 330"/>
                <a:gd name="T2" fmla="*/ 40 w 194"/>
                <a:gd name="T3" fmla="*/ 42 h 330"/>
                <a:gd name="T4" fmla="*/ 38 w 194"/>
                <a:gd name="T5" fmla="*/ 84 h 330"/>
                <a:gd name="T6" fmla="*/ 38 w 194"/>
                <a:gd name="T7" fmla="*/ 84 h 330"/>
                <a:gd name="T8" fmla="*/ 2 w 194"/>
                <a:gd name="T9" fmla="*/ 84 h 330"/>
                <a:gd name="T10" fmla="*/ 2 w 194"/>
                <a:gd name="T11" fmla="*/ 84 h 330"/>
                <a:gd name="T12" fmla="*/ 0 w 194"/>
                <a:gd name="T13" fmla="*/ 150 h 330"/>
                <a:gd name="T14" fmla="*/ 0 w 194"/>
                <a:gd name="T15" fmla="*/ 150 h 330"/>
                <a:gd name="T16" fmla="*/ 36 w 194"/>
                <a:gd name="T17" fmla="*/ 150 h 330"/>
                <a:gd name="T18" fmla="*/ 36 w 194"/>
                <a:gd name="T19" fmla="*/ 150 h 330"/>
                <a:gd name="T20" fmla="*/ 32 w 194"/>
                <a:gd name="T21" fmla="*/ 234 h 330"/>
                <a:gd name="T22" fmla="*/ 32 w 194"/>
                <a:gd name="T23" fmla="*/ 234 h 330"/>
                <a:gd name="T24" fmla="*/ 34 w 194"/>
                <a:gd name="T25" fmla="*/ 268 h 330"/>
                <a:gd name="T26" fmla="*/ 36 w 194"/>
                <a:gd name="T27" fmla="*/ 282 h 330"/>
                <a:gd name="T28" fmla="*/ 38 w 194"/>
                <a:gd name="T29" fmla="*/ 292 h 330"/>
                <a:gd name="T30" fmla="*/ 38 w 194"/>
                <a:gd name="T31" fmla="*/ 292 h 330"/>
                <a:gd name="T32" fmla="*/ 42 w 194"/>
                <a:gd name="T33" fmla="*/ 300 h 330"/>
                <a:gd name="T34" fmla="*/ 48 w 194"/>
                <a:gd name="T35" fmla="*/ 308 h 330"/>
                <a:gd name="T36" fmla="*/ 54 w 194"/>
                <a:gd name="T37" fmla="*/ 314 h 330"/>
                <a:gd name="T38" fmla="*/ 62 w 194"/>
                <a:gd name="T39" fmla="*/ 320 h 330"/>
                <a:gd name="T40" fmla="*/ 62 w 194"/>
                <a:gd name="T41" fmla="*/ 320 h 330"/>
                <a:gd name="T42" fmla="*/ 72 w 194"/>
                <a:gd name="T43" fmla="*/ 324 h 330"/>
                <a:gd name="T44" fmla="*/ 82 w 194"/>
                <a:gd name="T45" fmla="*/ 326 h 330"/>
                <a:gd name="T46" fmla="*/ 114 w 194"/>
                <a:gd name="T47" fmla="*/ 330 h 330"/>
                <a:gd name="T48" fmla="*/ 114 w 194"/>
                <a:gd name="T49" fmla="*/ 330 h 330"/>
                <a:gd name="T50" fmla="*/ 144 w 194"/>
                <a:gd name="T51" fmla="*/ 330 h 330"/>
                <a:gd name="T52" fmla="*/ 180 w 194"/>
                <a:gd name="T53" fmla="*/ 328 h 330"/>
                <a:gd name="T54" fmla="*/ 180 w 194"/>
                <a:gd name="T55" fmla="*/ 328 h 330"/>
                <a:gd name="T56" fmla="*/ 176 w 194"/>
                <a:gd name="T57" fmla="*/ 264 h 330"/>
                <a:gd name="T58" fmla="*/ 176 w 194"/>
                <a:gd name="T59" fmla="*/ 264 h 330"/>
                <a:gd name="T60" fmla="*/ 160 w 194"/>
                <a:gd name="T61" fmla="*/ 268 h 330"/>
                <a:gd name="T62" fmla="*/ 146 w 194"/>
                <a:gd name="T63" fmla="*/ 268 h 330"/>
                <a:gd name="T64" fmla="*/ 146 w 194"/>
                <a:gd name="T65" fmla="*/ 268 h 330"/>
                <a:gd name="T66" fmla="*/ 136 w 194"/>
                <a:gd name="T67" fmla="*/ 266 h 330"/>
                <a:gd name="T68" fmla="*/ 134 w 194"/>
                <a:gd name="T69" fmla="*/ 262 h 330"/>
                <a:gd name="T70" fmla="*/ 130 w 194"/>
                <a:gd name="T71" fmla="*/ 260 h 330"/>
                <a:gd name="T72" fmla="*/ 130 w 194"/>
                <a:gd name="T73" fmla="*/ 260 h 330"/>
                <a:gd name="T74" fmla="*/ 130 w 194"/>
                <a:gd name="T75" fmla="*/ 252 h 330"/>
                <a:gd name="T76" fmla="*/ 130 w 194"/>
                <a:gd name="T77" fmla="*/ 240 h 330"/>
                <a:gd name="T78" fmla="*/ 130 w 194"/>
                <a:gd name="T79" fmla="*/ 240 h 330"/>
                <a:gd name="T80" fmla="*/ 134 w 194"/>
                <a:gd name="T81" fmla="*/ 156 h 330"/>
                <a:gd name="T82" fmla="*/ 134 w 194"/>
                <a:gd name="T83" fmla="*/ 156 h 330"/>
                <a:gd name="T84" fmla="*/ 188 w 194"/>
                <a:gd name="T85" fmla="*/ 160 h 330"/>
                <a:gd name="T86" fmla="*/ 188 w 194"/>
                <a:gd name="T87" fmla="*/ 160 h 330"/>
                <a:gd name="T88" fmla="*/ 194 w 194"/>
                <a:gd name="T89" fmla="*/ 94 h 330"/>
                <a:gd name="T90" fmla="*/ 194 w 194"/>
                <a:gd name="T91" fmla="*/ 94 h 330"/>
                <a:gd name="T92" fmla="*/ 138 w 194"/>
                <a:gd name="T93" fmla="*/ 90 h 330"/>
                <a:gd name="T94" fmla="*/ 138 w 194"/>
                <a:gd name="T95" fmla="*/ 90 h 330"/>
                <a:gd name="T96" fmla="*/ 144 w 194"/>
                <a:gd name="T97" fmla="*/ 0 h 330"/>
                <a:gd name="T98" fmla="*/ 144 w 194"/>
                <a:gd name="T99" fmla="*/ 0 h 330"/>
                <a:gd name="T100" fmla="*/ 40 w 194"/>
                <a:gd name="T101" fmla="*/ 42 h 330"/>
                <a:gd name="T102" fmla="*/ 40 w 194"/>
                <a:gd name="T103" fmla="*/ 42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4" h="330">
                  <a:moveTo>
                    <a:pt x="40" y="42"/>
                  </a:moveTo>
                  <a:lnTo>
                    <a:pt x="40" y="42"/>
                  </a:lnTo>
                  <a:lnTo>
                    <a:pt x="38" y="84"/>
                  </a:lnTo>
                  <a:lnTo>
                    <a:pt x="38" y="84"/>
                  </a:lnTo>
                  <a:lnTo>
                    <a:pt x="2" y="84"/>
                  </a:lnTo>
                  <a:lnTo>
                    <a:pt x="2" y="84"/>
                  </a:lnTo>
                  <a:lnTo>
                    <a:pt x="0" y="150"/>
                  </a:lnTo>
                  <a:lnTo>
                    <a:pt x="0" y="150"/>
                  </a:lnTo>
                  <a:lnTo>
                    <a:pt x="36" y="150"/>
                  </a:lnTo>
                  <a:lnTo>
                    <a:pt x="36" y="150"/>
                  </a:lnTo>
                  <a:lnTo>
                    <a:pt x="32" y="234"/>
                  </a:lnTo>
                  <a:lnTo>
                    <a:pt x="32" y="234"/>
                  </a:lnTo>
                  <a:lnTo>
                    <a:pt x="34" y="268"/>
                  </a:lnTo>
                  <a:lnTo>
                    <a:pt x="36" y="282"/>
                  </a:lnTo>
                  <a:lnTo>
                    <a:pt x="38" y="292"/>
                  </a:lnTo>
                  <a:lnTo>
                    <a:pt x="38" y="292"/>
                  </a:lnTo>
                  <a:lnTo>
                    <a:pt x="42" y="300"/>
                  </a:lnTo>
                  <a:lnTo>
                    <a:pt x="48" y="308"/>
                  </a:lnTo>
                  <a:lnTo>
                    <a:pt x="54" y="314"/>
                  </a:lnTo>
                  <a:lnTo>
                    <a:pt x="62" y="320"/>
                  </a:lnTo>
                  <a:lnTo>
                    <a:pt x="62" y="320"/>
                  </a:lnTo>
                  <a:lnTo>
                    <a:pt x="72" y="324"/>
                  </a:lnTo>
                  <a:lnTo>
                    <a:pt x="82" y="326"/>
                  </a:lnTo>
                  <a:lnTo>
                    <a:pt x="114" y="330"/>
                  </a:lnTo>
                  <a:lnTo>
                    <a:pt x="114" y="330"/>
                  </a:lnTo>
                  <a:lnTo>
                    <a:pt x="144" y="330"/>
                  </a:lnTo>
                  <a:lnTo>
                    <a:pt x="180" y="328"/>
                  </a:lnTo>
                  <a:lnTo>
                    <a:pt x="180" y="328"/>
                  </a:lnTo>
                  <a:lnTo>
                    <a:pt x="176" y="264"/>
                  </a:lnTo>
                  <a:lnTo>
                    <a:pt x="176" y="264"/>
                  </a:lnTo>
                  <a:lnTo>
                    <a:pt x="160" y="268"/>
                  </a:lnTo>
                  <a:lnTo>
                    <a:pt x="146" y="268"/>
                  </a:lnTo>
                  <a:lnTo>
                    <a:pt x="146" y="268"/>
                  </a:lnTo>
                  <a:lnTo>
                    <a:pt x="136" y="266"/>
                  </a:lnTo>
                  <a:lnTo>
                    <a:pt x="134" y="262"/>
                  </a:lnTo>
                  <a:lnTo>
                    <a:pt x="130" y="260"/>
                  </a:lnTo>
                  <a:lnTo>
                    <a:pt x="130" y="260"/>
                  </a:lnTo>
                  <a:lnTo>
                    <a:pt x="130" y="252"/>
                  </a:lnTo>
                  <a:lnTo>
                    <a:pt x="130" y="240"/>
                  </a:lnTo>
                  <a:lnTo>
                    <a:pt x="130" y="240"/>
                  </a:lnTo>
                  <a:lnTo>
                    <a:pt x="134" y="156"/>
                  </a:lnTo>
                  <a:lnTo>
                    <a:pt x="134" y="156"/>
                  </a:lnTo>
                  <a:lnTo>
                    <a:pt x="188" y="160"/>
                  </a:lnTo>
                  <a:lnTo>
                    <a:pt x="188" y="160"/>
                  </a:lnTo>
                  <a:lnTo>
                    <a:pt x="194" y="94"/>
                  </a:lnTo>
                  <a:lnTo>
                    <a:pt x="194" y="94"/>
                  </a:lnTo>
                  <a:lnTo>
                    <a:pt x="138" y="90"/>
                  </a:lnTo>
                  <a:lnTo>
                    <a:pt x="138" y="90"/>
                  </a:lnTo>
                  <a:lnTo>
                    <a:pt x="144" y="0"/>
                  </a:lnTo>
                  <a:lnTo>
                    <a:pt x="144" y="0"/>
                  </a:lnTo>
                  <a:lnTo>
                    <a:pt x="40" y="42"/>
                  </a:lnTo>
                  <a:lnTo>
                    <a:pt x="40" y="42"/>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7" name="Freeform 10"/>
            <p:cNvSpPr>
              <a:spLocks/>
            </p:cNvSpPr>
            <p:nvPr/>
          </p:nvSpPr>
          <p:spPr bwMode="auto">
            <a:xfrm>
              <a:off x="8104188" y="-504825"/>
              <a:ext cx="450850" cy="565150"/>
            </a:xfrm>
            <a:custGeom>
              <a:avLst/>
              <a:gdLst>
                <a:gd name="T0" fmla="*/ 0 w 284"/>
                <a:gd name="T1" fmla="*/ 326 h 356"/>
                <a:gd name="T2" fmla="*/ 0 w 284"/>
                <a:gd name="T3" fmla="*/ 326 h 356"/>
                <a:gd name="T4" fmla="*/ 94 w 284"/>
                <a:gd name="T5" fmla="*/ 334 h 356"/>
                <a:gd name="T6" fmla="*/ 94 w 284"/>
                <a:gd name="T7" fmla="*/ 334 h 356"/>
                <a:gd name="T8" fmla="*/ 106 w 284"/>
                <a:gd name="T9" fmla="*/ 222 h 356"/>
                <a:gd name="T10" fmla="*/ 106 w 284"/>
                <a:gd name="T11" fmla="*/ 222 h 356"/>
                <a:gd name="T12" fmla="*/ 108 w 284"/>
                <a:gd name="T13" fmla="*/ 208 h 356"/>
                <a:gd name="T14" fmla="*/ 112 w 284"/>
                <a:gd name="T15" fmla="*/ 196 h 356"/>
                <a:gd name="T16" fmla="*/ 116 w 284"/>
                <a:gd name="T17" fmla="*/ 186 h 356"/>
                <a:gd name="T18" fmla="*/ 122 w 284"/>
                <a:gd name="T19" fmla="*/ 178 h 356"/>
                <a:gd name="T20" fmla="*/ 122 w 284"/>
                <a:gd name="T21" fmla="*/ 178 h 356"/>
                <a:gd name="T22" fmla="*/ 128 w 284"/>
                <a:gd name="T23" fmla="*/ 174 h 356"/>
                <a:gd name="T24" fmla="*/ 136 w 284"/>
                <a:gd name="T25" fmla="*/ 170 h 356"/>
                <a:gd name="T26" fmla="*/ 144 w 284"/>
                <a:gd name="T27" fmla="*/ 170 h 356"/>
                <a:gd name="T28" fmla="*/ 152 w 284"/>
                <a:gd name="T29" fmla="*/ 170 h 356"/>
                <a:gd name="T30" fmla="*/ 152 w 284"/>
                <a:gd name="T31" fmla="*/ 170 h 356"/>
                <a:gd name="T32" fmla="*/ 160 w 284"/>
                <a:gd name="T33" fmla="*/ 172 h 356"/>
                <a:gd name="T34" fmla="*/ 166 w 284"/>
                <a:gd name="T35" fmla="*/ 174 h 356"/>
                <a:gd name="T36" fmla="*/ 172 w 284"/>
                <a:gd name="T37" fmla="*/ 178 h 356"/>
                <a:gd name="T38" fmla="*/ 176 w 284"/>
                <a:gd name="T39" fmla="*/ 182 h 356"/>
                <a:gd name="T40" fmla="*/ 176 w 284"/>
                <a:gd name="T41" fmla="*/ 182 h 356"/>
                <a:gd name="T42" fmla="*/ 180 w 284"/>
                <a:gd name="T43" fmla="*/ 188 h 356"/>
                <a:gd name="T44" fmla="*/ 180 w 284"/>
                <a:gd name="T45" fmla="*/ 196 h 356"/>
                <a:gd name="T46" fmla="*/ 182 w 284"/>
                <a:gd name="T47" fmla="*/ 204 h 356"/>
                <a:gd name="T48" fmla="*/ 180 w 284"/>
                <a:gd name="T49" fmla="*/ 214 h 356"/>
                <a:gd name="T50" fmla="*/ 180 w 284"/>
                <a:gd name="T51" fmla="*/ 214 h 356"/>
                <a:gd name="T52" fmla="*/ 164 w 284"/>
                <a:gd name="T53" fmla="*/ 344 h 356"/>
                <a:gd name="T54" fmla="*/ 164 w 284"/>
                <a:gd name="T55" fmla="*/ 344 h 356"/>
                <a:gd name="T56" fmla="*/ 258 w 284"/>
                <a:gd name="T57" fmla="*/ 356 h 356"/>
                <a:gd name="T58" fmla="*/ 258 w 284"/>
                <a:gd name="T59" fmla="*/ 356 h 356"/>
                <a:gd name="T60" fmla="*/ 282 w 284"/>
                <a:gd name="T61" fmla="*/ 208 h 356"/>
                <a:gd name="T62" fmla="*/ 282 w 284"/>
                <a:gd name="T63" fmla="*/ 208 h 356"/>
                <a:gd name="T64" fmla="*/ 284 w 284"/>
                <a:gd name="T65" fmla="*/ 186 h 356"/>
                <a:gd name="T66" fmla="*/ 282 w 284"/>
                <a:gd name="T67" fmla="*/ 166 h 356"/>
                <a:gd name="T68" fmla="*/ 276 w 284"/>
                <a:gd name="T69" fmla="*/ 150 h 356"/>
                <a:gd name="T70" fmla="*/ 268 w 284"/>
                <a:gd name="T71" fmla="*/ 136 h 356"/>
                <a:gd name="T72" fmla="*/ 268 w 284"/>
                <a:gd name="T73" fmla="*/ 136 h 356"/>
                <a:gd name="T74" fmla="*/ 258 w 284"/>
                <a:gd name="T75" fmla="*/ 124 h 356"/>
                <a:gd name="T76" fmla="*/ 244 w 284"/>
                <a:gd name="T77" fmla="*/ 116 h 356"/>
                <a:gd name="T78" fmla="*/ 226 w 284"/>
                <a:gd name="T79" fmla="*/ 108 h 356"/>
                <a:gd name="T80" fmla="*/ 208 w 284"/>
                <a:gd name="T81" fmla="*/ 104 h 356"/>
                <a:gd name="T82" fmla="*/ 208 w 284"/>
                <a:gd name="T83" fmla="*/ 104 h 356"/>
                <a:gd name="T84" fmla="*/ 182 w 284"/>
                <a:gd name="T85" fmla="*/ 104 h 356"/>
                <a:gd name="T86" fmla="*/ 170 w 284"/>
                <a:gd name="T87" fmla="*/ 104 h 356"/>
                <a:gd name="T88" fmla="*/ 160 w 284"/>
                <a:gd name="T89" fmla="*/ 108 h 356"/>
                <a:gd name="T90" fmla="*/ 160 w 284"/>
                <a:gd name="T91" fmla="*/ 108 h 356"/>
                <a:gd name="T92" fmla="*/ 148 w 284"/>
                <a:gd name="T93" fmla="*/ 110 h 356"/>
                <a:gd name="T94" fmla="*/ 138 w 284"/>
                <a:gd name="T95" fmla="*/ 116 h 356"/>
                <a:gd name="T96" fmla="*/ 116 w 284"/>
                <a:gd name="T97" fmla="*/ 130 h 356"/>
                <a:gd name="T98" fmla="*/ 116 w 284"/>
                <a:gd name="T99" fmla="*/ 130 h 356"/>
                <a:gd name="T100" fmla="*/ 130 w 284"/>
                <a:gd name="T101" fmla="*/ 10 h 356"/>
                <a:gd name="T102" fmla="*/ 130 w 284"/>
                <a:gd name="T103" fmla="*/ 10 h 356"/>
                <a:gd name="T104" fmla="*/ 28 w 284"/>
                <a:gd name="T105" fmla="*/ 0 h 356"/>
                <a:gd name="T106" fmla="*/ 28 w 284"/>
                <a:gd name="T107" fmla="*/ 0 h 356"/>
                <a:gd name="T108" fmla="*/ 0 w 284"/>
                <a:gd name="T109" fmla="*/ 326 h 356"/>
                <a:gd name="T110" fmla="*/ 0 w 284"/>
                <a:gd name="T111" fmla="*/ 326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4" h="356">
                  <a:moveTo>
                    <a:pt x="0" y="326"/>
                  </a:moveTo>
                  <a:lnTo>
                    <a:pt x="0" y="326"/>
                  </a:lnTo>
                  <a:lnTo>
                    <a:pt x="94" y="334"/>
                  </a:lnTo>
                  <a:lnTo>
                    <a:pt x="94" y="334"/>
                  </a:lnTo>
                  <a:lnTo>
                    <a:pt x="106" y="222"/>
                  </a:lnTo>
                  <a:lnTo>
                    <a:pt x="106" y="222"/>
                  </a:lnTo>
                  <a:lnTo>
                    <a:pt x="108" y="208"/>
                  </a:lnTo>
                  <a:lnTo>
                    <a:pt x="112" y="196"/>
                  </a:lnTo>
                  <a:lnTo>
                    <a:pt x="116" y="186"/>
                  </a:lnTo>
                  <a:lnTo>
                    <a:pt x="122" y="178"/>
                  </a:lnTo>
                  <a:lnTo>
                    <a:pt x="122" y="178"/>
                  </a:lnTo>
                  <a:lnTo>
                    <a:pt x="128" y="174"/>
                  </a:lnTo>
                  <a:lnTo>
                    <a:pt x="136" y="170"/>
                  </a:lnTo>
                  <a:lnTo>
                    <a:pt x="144" y="170"/>
                  </a:lnTo>
                  <a:lnTo>
                    <a:pt x="152" y="170"/>
                  </a:lnTo>
                  <a:lnTo>
                    <a:pt x="152" y="170"/>
                  </a:lnTo>
                  <a:lnTo>
                    <a:pt x="160" y="172"/>
                  </a:lnTo>
                  <a:lnTo>
                    <a:pt x="166" y="174"/>
                  </a:lnTo>
                  <a:lnTo>
                    <a:pt x="172" y="178"/>
                  </a:lnTo>
                  <a:lnTo>
                    <a:pt x="176" y="182"/>
                  </a:lnTo>
                  <a:lnTo>
                    <a:pt x="176" y="182"/>
                  </a:lnTo>
                  <a:lnTo>
                    <a:pt x="180" y="188"/>
                  </a:lnTo>
                  <a:lnTo>
                    <a:pt x="180" y="196"/>
                  </a:lnTo>
                  <a:lnTo>
                    <a:pt x="182" y="204"/>
                  </a:lnTo>
                  <a:lnTo>
                    <a:pt x="180" y="214"/>
                  </a:lnTo>
                  <a:lnTo>
                    <a:pt x="180" y="214"/>
                  </a:lnTo>
                  <a:lnTo>
                    <a:pt x="164" y="344"/>
                  </a:lnTo>
                  <a:lnTo>
                    <a:pt x="164" y="344"/>
                  </a:lnTo>
                  <a:lnTo>
                    <a:pt x="258" y="356"/>
                  </a:lnTo>
                  <a:lnTo>
                    <a:pt x="258" y="356"/>
                  </a:lnTo>
                  <a:lnTo>
                    <a:pt x="282" y="208"/>
                  </a:lnTo>
                  <a:lnTo>
                    <a:pt x="282" y="208"/>
                  </a:lnTo>
                  <a:lnTo>
                    <a:pt x="284" y="186"/>
                  </a:lnTo>
                  <a:lnTo>
                    <a:pt x="282" y="166"/>
                  </a:lnTo>
                  <a:lnTo>
                    <a:pt x="276" y="150"/>
                  </a:lnTo>
                  <a:lnTo>
                    <a:pt x="268" y="136"/>
                  </a:lnTo>
                  <a:lnTo>
                    <a:pt x="268" y="136"/>
                  </a:lnTo>
                  <a:lnTo>
                    <a:pt x="258" y="124"/>
                  </a:lnTo>
                  <a:lnTo>
                    <a:pt x="244" y="116"/>
                  </a:lnTo>
                  <a:lnTo>
                    <a:pt x="226" y="108"/>
                  </a:lnTo>
                  <a:lnTo>
                    <a:pt x="208" y="104"/>
                  </a:lnTo>
                  <a:lnTo>
                    <a:pt x="208" y="104"/>
                  </a:lnTo>
                  <a:lnTo>
                    <a:pt x="182" y="104"/>
                  </a:lnTo>
                  <a:lnTo>
                    <a:pt x="170" y="104"/>
                  </a:lnTo>
                  <a:lnTo>
                    <a:pt x="160" y="108"/>
                  </a:lnTo>
                  <a:lnTo>
                    <a:pt x="160" y="108"/>
                  </a:lnTo>
                  <a:lnTo>
                    <a:pt x="148" y="110"/>
                  </a:lnTo>
                  <a:lnTo>
                    <a:pt x="138" y="116"/>
                  </a:lnTo>
                  <a:lnTo>
                    <a:pt x="116" y="130"/>
                  </a:lnTo>
                  <a:lnTo>
                    <a:pt x="116" y="130"/>
                  </a:lnTo>
                  <a:lnTo>
                    <a:pt x="130" y="10"/>
                  </a:lnTo>
                  <a:lnTo>
                    <a:pt x="130" y="10"/>
                  </a:lnTo>
                  <a:lnTo>
                    <a:pt x="28" y="0"/>
                  </a:lnTo>
                  <a:lnTo>
                    <a:pt x="28" y="0"/>
                  </a:lnTo>
                  <a:lnTo>
                    <a:pt x="0" y="326"/>
                  </a:lnTo>
                  <a:lnTo>
                    <a:pt x="0" y="326"/>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8" name="Freeform 11"/>
            <p:cNvSpPr>
              <a:spLocks noEditPoints="1"/>
            </p:cNvSpPr>
            <p:nvPr/>
          </p:nvSpPr>
          <p:spPr bwMode="auto">
            <a:xfrm>
              <a:off x="8612188" y="-273050"/>
              <a:ext cx="466725" cy="403225"/>
            </a:xfrm>
            <a:custGeom>
              <a:avLst/>
              <a:gdLst>
                <a:gd name="T0" fmla="*/ 104 w 294"/>
                <a:gd name="T1" fmla="*/ 96 h 254"/>
                <a:gd name="T2" fmla="*/ 116 w 294"/>
                <a:gd name="T3" fmla="*/ 72 h 254"/>
                <a:gd name="T4" fmla="*/ 120 w 294"/>
                <a:gd name="T5" fmla="*/ 68 h 254"/>
                <a:gd name="T6" fmla="*/ 140 w 294"/>
                <a:gd name="T7" fmla="*/ 58 h 254"/>
                <a:gd name="T8" fmla="*/ 162 w 294"/>
                <a:gd name="T9" fmla="*/ 58 h 254"/>
                <a:gd name="T10" fmla="*/ 170 w 294"/>
                <a:gd name="T11" fmla="*/ 60 h 254"/>
                <a:gd name="T12" fmla="*/ 186 w 294"/>
                <a:gd name="T13" fmla="*/ 70 h 254"/>
                <a:gd name="T14" fmla="*/ 192 w 294"/>
                <a:gd name="T15" fmla="*/ 76 h 254"/>
                <a:gd name="T16" fmla="*/ 198 w 294"/>
                <a:gd name="T17" fmla="*/ 92 h 254"/>
                <a:gd name="T18" fmla="*/ 198 w 294"/>
                <a:gd name="T19" fmla="*/ 116 h 254"/>
                <a:gd name="T20" fmla="*/ 104 w 294"/>
                <a:gd name="T21" fmla="*/ 96 h 254"/>
                <a:gd name="T22" fmla="*/ 288 w 294"/>
                <a:gd name="T23" fmla="*/ 170 h 254"/>
                <a:gd name="T24" fmla="*/ 292 w 294"/>
                <a:gd name="T25" fmla="*/ 148 h 254"/>
                <a:gd name="T26" fmla="*/ 294 w 294"/>
                <a:gd name="T27" fmla="*/ 110 h 254"/>
                <a:gd name="T28" fmla="*/ 290 w 294"/>
                <a:gd name="T29" fmla="*/ 92 h 254"/>
                <a:gd name="T30" fmla="*/ 276 w 294"/>
                <a:gd name="T31" fmla="*/ 62 h 254"/>
                <a:gd name="T32" fmla="*/ 252 w 294"/>
                <a:gd name="T33" fmla="*/ 38 h 254"/>
                <a:gd name="T34" fmla="*/ 236 w 294"/>
                <a:gd name="T35" fmla="*/ 28 h 254"/>
                <a:gd name="T36" fmla="*/ 194 w 294"/>
                <a:gd name="T37" fmla="*/ 10 h 254"/>
                <a:gd name="T38" fmla="*/ 168 w 294"/>
                <a:gd name="T39" fmla="*/ 4 h 254"/>
                <a:gd name="T40" fmla="*/ 120 w 294"/>
                <a:gd name="T41" fmla="*/ 0 h 254"/>
                <a:gd name="T42" fmla="*/ 92 w 294"/>
                <a:gd name="T43" fmla="*/ 4 h 254"/>
                <a:gd name="T44" fmla="*/ 66 w 294"/>
                <a:gd name="T45" fmla="*/ 12 h 254"/>
                <a:gd name="T46" fmla="*/ 54 w 294"/>
                <a:gd name="T47" fmla="*/ 18 h 254"/>
                <a:gd name="T48" fmla="*/ 34 w 294"/>
                <a:gd name="T49" fmla="*/ 34 h 254"/>
                <a:gd name="T50" fmla="*/ 20 w 294"/>
                <a:gd name="T51" fmla="*/ 52 h 254"/>
                <a:gd name="T52" fmla="*/ 8 w 294"/>
                <a:gd name="T53" fmla="*/ 76 h 254"/>
                <a:gd name="T54" fmla="*/ 2 w 294"/>
                <a:gd name="T55" fmla="*/ 100 h 254"/>
                <a:gd name="T56" fmla="*/ 0 w 294"/>
                <a:gd name="T57" fmla="*/ 120 h 254"/>
                <a:gd name="T58" fmla="*/ 4 w 294"/>
                <a:gd name="T59" fmla="*/ 154 h 254"/>
                <a:gd name="T60" fmla="*/ 10 w 294"/>
                <a:gd name="T61" fmla="*/ 170 h 254"/>
                <a:gd name="T62" fmla="*/ 26 w 294"/>
                <a:gd name="T63" fmla="*/ 198 h 254"/>
                <a:gd name="T64" fmla="*/ 48 w 294"/>
                <a:gd name="T65" fmla="*/ 220 h 254"/>
                <a:gd name="T66" fmla="*/ 62 w 294"/>
                <a:gd name="T67" fmla="*/ 228 h 254"/>
                <a:gd name="T68" fmla="*/ 100 w 294"/>
                <a:gd name="T69" fmla="*/ 242 h 254"/>
                <a:gd name="T70" fmla="*/ 122 w 294"/>
                <a:gd name="T71" fmla="*/ 248 h 254"/>
                <a:gd name="T72" fmla="*/ 172 w 294"/>
                <a:gd name="T73" fmla="*/ 254 h 254"/>
                <a:gd name="T74" fmla="*/ 210 w 294"/>
                <a:gd name="T75" fmla="*/ 250 h 254"/>
                <a:gd name="T76" fmla="*/ 226 w 294"/>
                <a:gd name="T77" fmla="*/ 244 h 254"/>
                <a:gd name="T78" fmla="*/ 258 w 294"/>
                <a:gd name="T79" fmla="*/ 226 h 254"/>
                <a:gd name="T80" fmla="*/ 274 w 294"/>
                <a:gd name="T81" fmla="*/ 212 h 254"/>
                <a:gd name="T82" fmla="*/ 182 w 294"/>
                <a:gd name="T83" fmla="*/ 184 h 254"/>
                <a:gd name="T84" fmla="*/ 162 w 294"/>
                <a:gd name="T85" fmla="*/ 194 h 254"/>
                <a:gd name="T86" fmla="*/ 148 w 294"/>
                <a:gd name="T87" fmla="*/ 196 h 254"/>
                <a:gd name="T88" fmla="*/ 134 w 294"/>
                <a:gd name="T89" fmla="*/ 196 h 254"/>
                <a:gd name="T90" fmla="*/ 116 w 294"/>
                <a:gd name="T91" fmla="*/ 188 h 254"/>
                <a:gd name="T92" fmla="*/ 102 w 294"/>
                <a:gd name="T93" fmla="*/ 174 h 254"/>
                <a:gd name="T94" fmla="*/ 98 w 294"/>
                <a:gd name="T95" fmla="*/ 168 h 254"/>
                <a:gd name="T96" fmla="*/ 96 w 294"/>
                <a:gd name="T97" fmla="*/ 150 h 254"/>
                <a:gd name="T98" fmla="*/ 96 w 294"/>
                <a:gd name="T99" fmla="*/ 140 h 254"/>
                <a:gd name="T100" fmla="*/ 286 w 294"/>
                <a:gd name="T101" fmla="*/ 180 h 254"/>
                <a:gd name="T102" fmla="*/ 288 w 294"/>
                <a:gd name="T103" fmla="*/ 17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4" h="254">
                  <a:moveTo>
                    <a:pt x="104" y="96"/>
                  </a:moveTo>
                  <a:lnTo>
                    <a:pt x="104" y="96"/>
                  </a:lnTo>
                  <a:lnTo>
                    <a:pt x="112" y="80"/>
                  </a:lnTo>
                  <a:lnTo>
                    <a:pt x="116" y="72"/>
                  </a:lnTo>
                  <a:lnTo>
                    <a:pt x="120" y="68"/>
                  </a:lnTo>
                  <a:lnTo>
                    <a:pt x="120" y="68"/>
                  </a:lnTo>
                  <a:lnTo>
                    <a:pt x="130" y="62"/>
                  </a:lnTo>
                  <a:lnTo>
                    <a:pt x="140" y="58"/>
                  </a:lnTo>
                  <a:lnTo>
                    <a:pt x="150" y="56"/>
                  </a:lnTo>
                  <a:lnTo>
                    <a:pt x="162" y="58"/>
                  </a:lnTo>
                  <a:lnTo>
                    <a:pt x="162" y="58"/>
                  </a:lnTo>
                  <a:lnTo>
                    <a:pt x="170" y="60"/>
                  </a:lnTo>
                  <a:lnTo>
                    <a:pt x="178" y="64"/>
                  </a:lnTo>
                  <a:lnTo>
                    <a:pt x="186" y="70"/>
                  </a:lnTo>
                  <a:lnTo>
                    <a:pt x="192" y="76"/>
                  </a:lnTo>
                  <a:lnTo>
                    <a:pt x="192" y="76"/>
                  </a:lnTo>
                  <a:lnTo>
                    <a:pt x="196" y="84"/>
                  </a:lnTo>
                  <a:lnTo>
                    <a:pt x="198" y="92"/>
                  </a:lnTo>
                  <a:lnTo>
                    <a:pt x="198" y="104"/>
                  </a:lnTo>
                  <a:lnTo>
                    <a:pt x="198" y="116"/>
                  </a:lnTo>
                  <a:lnTo>
                    <a:pt x="198" y="116"/>
                  </a:lnTo>
                  <a:lnTo>
                    <a:pt x="104" y="96"/>
                  </a:lnTo>
                  <a:lnTo>
                    <a:pt x="104" y="96"/>
                  </a:lnTo>
                  <a:close/>
                  <a:moveTo>
                    <a:pt x="288" y="170"/>
                  </a:moveTo>
                  <a:lnTo>
                    <a:pt x="288" y="170"/>
                  </a:lnTo>
                  <a:lnTo>
                    <a:pt x="292" y="148"/>
                  </a:lnTo>
                  <a:lnTo>
                    <a:pt x="294" y="128"/>
                  </a:lnTo>
                  <a:lnTo>
                    <a:pt x="294" y="110"/>
                  </a:lnTo>
                  <a:lnTo>
                    <a:pt x="290" y="92"/>
                  </a:lnTo>
                  <a:lnTo>
                    <a:pt x="290" y="92"/>
                  </a:lnTo>
                  <a:lnTo>
                    <a:pt x="284" y="76"/>
                  </a:lnTo>
                  <a:lnTo>
                    <a:pt x="276" y="62"/>
                  </a:lnTo>
                  <a:lnTo>
                    <a:pt x="264" y="50"/>
                  </a:lnTo>
                  <a:lnTo>
                    <a:pt x="252" y="38"/>
                  </a:lnTo>
                  <a:lnTo>
                    <a:pt x="252" y="38"/>
                  </a:lnTo>
                  <a:lnTo>
                    <a:pt x="236" y="28"/>
                  </a:lnTo>
                  <a:lnTo>
                    <a:pt x="216" y="18"/>
                  </a:lnTo>
                  <a:lnTo>
                    <a:pt x="194" y="10"/>
                  </a:lnTo>
                  <a:lnTo>
                    <a:pt x="168" y="4"/>
                  </a:lnTo>
                  <a:lnTo>
                    <a:pt x="168" y="4"/>
                  </a:lnTo>
                  <a:lnTo>
                    <a:pt x="134" y="0"/>
                  </a:lnTo>
                  <a:lnTo>
                    <a:pt x="120" y="0"/>
                  </a:lnTo>
                  <a:lnTo>
                    <a:pt x="104" y="2"/>
                  </a:lnTo>
                  <a:lnTo>
                    <a:pt x="92" y="4"/>
                  </a:lnTo>
                  <a:lnTo>
                    <a:pt x="78" y="8"/>
                  </a:lnTo>
                  <a:lnTo>
                    <a:pt x="66" y="12"/>
                  </a:lnTo>
                  <a:lnTo>
                    <a:pt x="54" y="18"/>
                  </a:lnTo>
                  <a:lnTo>
                    <a:pt x="54" y="18"/>
                  </a:lnTo>
                  <a:lnTo>
                    <a:pt x="44" y="26"/>
                  </a:lnTo>
                  <a:lnTo>
                    <a:pt x="34" y="34"/>
                  </a:lnTo>
                  <a:lnTo>
                    <a:pt x="26" y="42"/>
                  </a:lnTo>
                  <a:lnTo>
                    <a:pt x="20" y="52"/>
                  </a:lnTo>
                  <a:lnTo>
                    <a:pt x="14" y="64"/>
                  </a:lnTo>
                  <a:lnTo>
                    <a:pt x="8" y="76"/>
                  </a:lnTo>
                  <a:lnTo>
                    <a:pt x="4" y="88"/>
                  </a:lnTo>
                  <a:lnTo>
                    <a:pt x="2" y="100"/>
                  </a:lnTo>
                  <a:lnTo>
                    <a:pt x="2" y="100"/>
                  </a:lnTo>
                  <a:lnTo>
                    <a:pt x="0" y="120"/>
                  </a:lnTo>
                  <a:lnTo>
                    <a:pt x="0" y="138"/>
                  </a:lnTo>
                  <a:lnTo>
                    <a:pt x="4" y="154"/>
                  </a:lnTo>
                  <a:lnTo>
                    <a:pt x="10" y="170"/>
                  </a:lnTo>
                  <a:lnTo>
                    <a:pt x="10" y="170"/>
                  </a:lnTo>
                  <a:lnTo>
                    <a:pt x="16" y="186"/>
                  </a:lnTo>
                  <a:lnTo>
                    <a:pt x="26" y="198"/>
                  </a:lnTo>
                  <a:lnTo>
                    <a:pt x="36" y="210"/>
                  </a:lnTo>
                  <a:lnTo>
                    <a:pt x="48" y="220"/>
                  </a:lnTo>
                  <a:lnTo>
                    <a:pt x="48" y="220"/>
                  </a:lnTo>
                  <a:lnTo>
                    <a:pt x="62" y="228"/>
                  </a:lnTo>
                  <a:lnTo>
                    <a:pt x="80" y="236"/>
                  </a:lnTo>
                  <a:lnTo>
                    <a:pt x="100" y="242"/>
                  </a:lnTo>
                  <a:lnTo>
                    <a:pt x="122" y="248"/>
                  </a:lnTo>
                  <a:lnTo>
                    <a:pt x="122" y="248"/>
                  </a:lnTo>
                  <a:lnTo>
                    <a:pt x="148" y="252"/>
                  </a:lnTo>
                  <a:lnTo>
                    <a:pt x="172" y="254"/>
                  </a:lnTo>
                  <a:lnTo>
                    <a:pt x="192" y="254"/>
                  </a:lnTo>
                  <a:lnTo>
                    <a:pt x="210" y="250"/>
                  </a:lnTo>
                  <a:lnTo>
                    <a:pt x="210" y="250"/>
                  </a:lnTo>
                  <a:lnTo>
                    <a:pt x="226" y="244"/>
                  </a:lnTo>
                  <a:lnTo>
                    <a:pt x="242" y="236"/>
                  </a:lnTo>
                  <a:lnTo>
                    <a:pt x="258" y="226"/>
                  </a:lnTo>
                  <a:lnTo>
                    <a:pt x="274" y="212"/>
                  </a:lnTo>
                  <a:lnTo>
                    <a:pt x="274" y="212"/>
                  </a:lnTo>
                  <a:lnTo>
                    <a:pt x="182" y="184"/>
                  </a:lnTo>
                  <a:lnTo>
                    <a:pt x="182" y="184"/>
                  </a:lnTo>
                  <a:lnTo>
                    <a:pt x="172" y="190"/>
                  </a:lnTo>
                  <a:lnTo>
                    <a:pt x="162" y="194"/>
                  </a:lnTo>
                  <a:lnTo>
                    <a:pt x="162" y="194"/>
                  </a:lnTo>
                  <a:lnTo>
                    <a:pt x="148" y="196"/>
                  </a:lnTo>
                  <a:lnTo>
                    <a:pt x="134" y="196"/>
                  </a:lnTo>
                  <a:lnTo>
                    <a:pt x="134" y="196"/>
                  </a:lnTo>
                  <a:lnTo>
                    <a:pt x="124" y="192"/>
                  </a:lnTo>
                  <a:lnTo>
                    <a:pt x="116" y="188"/>
                  </a:lnTo>
                  <a:lnTo>
                    <a:pt x="108" y="182"/>
                  </a:lnTo>
                  <a:lnTo>
                    <a:pt x="102" y="174"/>
                  </a:lnTo>
                  <a:lnTo>
                    <a:pt x="102" y="174"/>
                  </a:lnTo>
                  <a:lnTo>
                    <a:pt x="98" y="168"/>
                  </a:lnTo>
                  <a:lnTo>
                    <a:pt x="96" y="160"/>
                  </a:lnTo>
                  <a:lnTo>
                    <a:pt x="96" y="150"/>
                  </a:lnTo>
                  <a:lnTo>
                    <a:pt x="96" y="140"/>
                  </a:lnTo>
                  <a:lnTo>
                    <a:pt x="96" y="140"/>
                  </a:lnTo>
                  <a:lnTo>
                    <a:pt x="192" y="158"/>
                  </a:lnTo>
                  <a:lnTo>
                    <a:pt x="286" y="180"/>
                  </a:lnTo>
                  <a:lnTo>
                    <a:pt x="286" y="180"/>
                  </a:lnTo>
                  <a:lnTo>
                    <a:pt x="288" y="170"/>
                  </a:lnTo>
                  <a:lnTo>
                    <a:pt x="288" y="17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19" name="Freeform 12"/>
            <p:cNvSpPr>
              <a:spLocks noEditPoints="1"/>
            </p:cNvSpPr>
            <p:nvPr/>
          </p:nvSpPr>
          <p:spPr bwMode="auto">
            <a:xfrm>
              <a:off x="5094288" y="450850"/>
              <a:ext cx="434975" cy="469900"/>
            </a:xfrm>
            <a:custGeom>
              <a:avLst/>
              <a:gdLst>
                <a:gd name="T0" fmla="*/ 82 w 274"/>
                <a:gd name="T1" fmla="*/ 170 h 296"/>
                <a:gd name="T2" fmla="*/ 82 w 274"/>
                <a:gd name="T3" fmla="*/ 170 h 296"/>
                <a:gd name="T4" fmla="*/ 86 w 274"/>
                <a:gd name="T5" fmla="*/ 76 h 296"/>
                <a:gd name="T6" fmla="*/ 86 w 274"/>
                <a:gd name="T7" fmla="*/ 76 h 296"/>
                <a:gd name="T8" fmla="*/ 138 w 274"/>
                <a:gd name="T9" fmla="*/ 154 h 296"/>
                <a:gd name="T10" fmla="*/ 138 w 274"/>
                <a:gd name="T11" fmla="*/ 154 h 296"/>
                <a:gd name="T12" fmla="*/ 82 w 274"/>
                <a:gd name="T13" fmla="*/ 170 h 296"/>
                <a:gd name="T14" fmla="*/ 82 w 274"/>
                <a:gd name="T15" fmla="*/ 170 h 296"/>
                <a:gd name="T16" fmla="*/ 192 w 274"/>
                <a:gd name="T17" fmla="*/ 240 h 296"/>
                <a:gd name="T18" fmla="*/ 192 w 274"/>
                <a:gd name="T19" fmla="*/ 240 h 296"/>
                <a:gd name="T20" fmla="*/ 274 w 274"/>
                <a:gd name="T21" fmla="*/ 220 h 296"/>
                <a:gd name="T22" fmla="*/ 274 w 274"/>
                <a:gd name="T23" fmla="*/ 220 h 296"/>
                <a:gd name="T24" fmla="*/ 196 w 274"/>
                <a:gd name="T25" fmla="*/ 108 h 296"/>
                <a:gd name="T26" fmla="*/ 116 w 274"/>
                <a:gd name="T27" fmla="*/ 0 h 296"/>
                <a:gd name="T28" fmla="*/ 116 w 274"/>
                <a:gd name="T29" fmla="*/ 0 h 296"/>
                <a:gd name="T30" fmla="*/ 26 w 274"/>
                <a:gd name="T31" fmla="*/ 24 h 296"/>
                <a:gd name="T32" fmla="*/ 26 w 274"/>
                <a:gd name="T33" fmla="*/ 24 h 296"/>
                <a:gd name="T34" fmla="*/ 12 w 274"/>
                <a:gd name="T35" fmla="*/ 160 h 296"/>
                <a:gd name="T36" fmla="*/ 0 w 274"/>
                <a:gd name="T37" fmla="*/ 296 h 296"/>
                <a:gd name="T38" fmla="*/ 0 w 274"/>
                <a:gd name="T39" fmla="*/ 296 h 296"/>
                <a:gd name="T40" fmla="*/ 80 w 274"/>
                <a:gd name="T41" fmla="*/ 272 h 296"/>
                <a:gd name="T42" fmla="*/ 80 w 274"/>
                <a:gd name="T43" fmla="*/ 272 h 296"/>
                <a:gd name="T44" fmla="*/ 80 w 274"/>
                <a:gd name="T45" fmla="*/ 228 h 296"/>
                <a:gd name="T46" fmla="*/ 80 w 274"/>
                <a:gd name="T47" fmla="*/ 228 h 296"/>
                <a:gd name="T48" fmla="*/ 170 w 274"/>
                <a:gd name="T49" fmla="*/ 204 h 296"/>
                <a:gd name="T50" fmla="*/ 170 w 274"/>
                <a:gd name="T51" fmla="*/ 204 h 296"/>
                <a:gd name="T52" fmla="*/ 192 w 274"/>
                <a:gd name="T53" fmla="*/ 240 h 296"/>
                <a:gd name="T54" fmla="*/ 192 w 274"/>
                <a:gd name="T55" fmla="*/ 24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4" h="296">
                  <a:moveTo>
                    <a:pt x="82" y="170"/>
                  </a:moveTo>
                  <a:lnTo>
                    <a:pt x="82" y="170"/>
                  </a:lnTo>
                  <a:lnTo>
                    <a:pt x="86" y="76"/>
                  </a:lnTo>
                  <a:lnTo>
                    <a:pt x="86" y="76"/>
                  </a:lnTo>
                  <a:lnTo>
                    <a:pt x="138" y="154"/>
                  </a:lnTo>
                  <a:lnTo>
                    <a:pt x="138" y="154"/>
                  </a:lnTo>
                  <a:lnTo>
                    <a:pt x="82" y="170"/>
                  </a:lnTo>
                  <a:lnTo>
                    <a:pt x="82" y="170"/>
                  </a:lnTo>
                  <a:close/>
                  <a:moveTo>
                    <a:pt x="192" y="240"/>
                  </a:moveTo>
                  <a:lnTo>
                    <a:pt x="192" y="240"/>
                  </a:lnTo>
                  <a:lnTo>
                    <a:pt x="274" y="220"/>
                  </a:lnTo>
                  <a:lnTo>
                    <a:pt x="274" y="220"/>
                  </a:lnTo>
                  <a:lnTo>
                    <a:pt x="196" y="108"/>
                  </a:lnTo>
                  <a:lnTo>
                    <a:pt x="116" y="0"/>
                  </a:lnTo>
                  <a:lnTo>
                    <a:pt x="116" y="0"/>
                  </a:lnTo>
                  <a:lnTo>
                    <a:pt x="26" y="24"/>
                  </a:lnTo>
                  <a:lnTo>
                    <a:pt x="26" y="24"/>
                  </a:lnTo>
                  <a:lnTo>
                    <a:pt x="12" y="160"/>
                  </a:lnTo>
                  <a:lnTo>
                    <a:pt x="0" y="296"/>
                  </a:lnTo>
                  <a:lnTo>
                    <a:pt x="0" y="296"/>
                  </a:lnTo>
                  <a:lnTo>
                    <a:pt x="80" y="272"/>
                  </a:lnTo>
                  <a:lnTo>
                    <a:pt x="80" y="272"/>
                  </a:lnTo>
                  <a:lnTo>
                    <a:pt x="80" y="228"/>
                  </a:lnTo>
                  <a:lnTo>
                    <a:pt x="80" y="228"/>
                  </a:lnTo>
                  <a:lnTo>
                    <a:pt x="170" y="204"/>
                  </a:lnTo>
                  <a:lnTo>
                    <a:pt x="170" y="204"/>
                  </a:lnTo>
                  <a:lnTo>
                    <a:pt x="192" y="240"/>
                  </a:lnTo>
                  <a:lnTo>
                    <a:pt x="192" y="24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0" name="Freeform 13"/>
            <p:cNvSpPr>
              <a:spLocks/>
            </p:cNvSpPr>
            <p:nvPr/>
          </p:nvSpPr>
          <p:spPr bwMode="auto">
            <a:xfrm>
              <a:off x="5494338" y="447675"/>
              <a:ext cx="377825" cy="342900"/>
            </a:xfrm>
            <a:custGeom>
              <a:avLst/>
              <a:gdLst>
                <a:gd name="T0" fmla="*/ 44 w 238"/>
                <a:gd name="T1" fmla="*/ 216 h 216"/>
                <a:gd name="T2" fmla="*/ 44 w 238"/>
                <a:gd name="T3" fmla="*/ 216 h 216"/>
                <a:gd name="T4" fmla="*/ 114 w 238"/>
                <a:gd name="T5" fmla="*/ 200 h 216"/>
                <a:gd name="T6" fmla="*/ 114 w 238"/>
                <a:gd name="T7" fmla="*/ 200 h 216"/>
                <a:gd name="T8" fmla="*/ 94 w 238"/>
                <a:gd name="T9" fmla="*/ 114 h 216"/>
                <a:gd name="T10" fmla="*/ 94 w 238"/>
                <a:gd name="T11" fmla="*/ 114 h 216"/>
                <a:gd name="T12" fmla="*/ 92 w 238"/>
                <a:gd name="T13" fmla="*/ 102 h 216"/>
                <a:gd name="T14" fmla="*/ 92 w 238"/>
                <a:gd name="T15" fmla="*/ 92 h 216"/>
                <a:gd name="T16" fmla="*/ 92 w 238"/>
                <a:gd name="T17" fmla="*/ 84 h 216"/>
                <a:gd name="T18" fmla="*/ 94 w 238"/>
                <a:gd name="T19" fmla="*/ 78 h 216"/>
                <a:gd name="T20" fmla="*/ 94 w 238"/>
                <a:gd name="T21" fmla="*/ 78 h 216"/>
                <a:gd name="T22" fmla="*/ 98 w 238"/>
                <a:gd name="T23" fmla="*/ 72 h 216"/>
                <a:gd name="T24" fmla="*/ 102 w 238"/>
                <a:gd name="T25" fmla="*/ 68 h 216"/>
                <a:gd name="T26" fmla="*/ 108 w 238"/>
                <a:gd name="T27" fmla="*/ 66 h 216"/>
                <a:gd name="T28" fmla="*/ 114 w 238"/>
                <a:gd name="T29" fmla="*/ 64 h 216"/>
                <a:gd name="T30" fmla="*/ 114 w 238"/>
                <a:gd name="T31" fmla="*/ 64 h 216"/>
                <a:gd name="T32" fmla="*/ 124 w 238"/>
                <a:gd name="T33" fmla="*/ 64 h 216"/>
                <a:gd name="T34" fmla="*/ 134 w 238"/>
                <a:gd name="T35" fmla="*/ 66 h 216"/>
                <a:gd name="T36" fmla="*/ 134 w 238"/>
                <a:gd name="T37" fmla="*/ 66 h 216"/>
                <a:gd name="T38" fmla="*/ 138 w 238"/>
                <a:gd name="T39" fmla="*/ 70 h 216"/>
                <a:gd name="T40" fmla="*/ 140 w 238"/>
                <a:gd name="T41" fmla="*/ 76 h 216"/>
                <a:gd name="T42" fmla="*/ 146 w 238"/>
                <a:gd name="T43" fmla="*/ 90 h 216"/>
                <a:gd name="T44" fmla="*/ 146 w 238"/>
                <a:gd name="T45" fmla="*/ 90 h 216"/>
                <a:gd name="T46" fmla="*/ 166 w 238"/>
                <a:gd name="T47" fmla="*/ 188 h 216"/>
                <a:gd name="T48" fmla="*/ 166 w 238"/>
                <a:gd name="T49" fmla="*/ 188 h 216"/>
                <a:gd name="T50" fmla="*/ 238 w 238"/>
                <a:gd name="T51" fmla="*/ 172 h 216"/>
                <a:gd name="T52" fmla="*/ 238 w 238"/>
                <a:gd name="T53" fmla="*/ 172 h 216"/>
                <a:gd name="T54" fmla="*/ 214 w 238"/>
                <a:gd name="T55" fmla="*/ 58 h 216"/>
                <a:gd name="T56" fmla="*/ 214 w 238"/>
                <a:gd name="T57" fmla="*/ 58 h 216"/>
                <a:gd name="T58" fmla="*/ 210 w 238"/>
                <a:gd name="T59" fmla="*/ 42 h 216"/>
                <a:gd name="T60" fmla="*/ 204 w 238"/>
                <a:gd name="T61" fmla="*/ 28 h 216"/>
                <a:gd name="T62" fmla="*/ 196 w 238"/>
                <a:gd name="T63" fmla="*/ 18 h 216"/>
                <a:gd name="T64" fmla="*/ 188 w 238"/>
                <a:gd name="T65" fmla="*/ 10 h 216"/>
                <a:gd name="T66" fmla="*/ 188 w 238"/>
                <a:gd name="T67" fmla="*/ 10 h 216"/>
                <a:gd name="T68" fmla="*/ 176 w 238"/>
                <a:gd name="T69" fmla="*/ 4 h 216"/>
                <a:gd name="T70" fmla="*/ 164 w 238"/>
                <a:gd name="T71" fmla="*/ 0 h 216"/>
                <a:gd name="T72" fmla="*/ 150 w 238"/>
                <a:gd name="T73" fmla="*/ 0 h 216"/>
                <a:gd name="T74" fmla="*/ 136 w 238"/>
                <a:gd name="T75" fmla="*/ 2 h 216"/>
                <a:gd name="T76" fmla="*/ 136 w 238"/>
                <a:gd name="T77" fmla="*/ 2 h 216"/>
                <a:gd name="T78" fmla="*/ 116 w 238"/>
                <a:gd name="T79" fmla="*/ 8 h 216"/>
                <a:gd name="T80" fmla="*/ 108 w 238"/>
                <a:gd name="T81" fmla="*/ 14 h 216"/>
                <a:gd name="T82" fmla="*/ 100 w 238"/>
                <a:gd name="T83" fmla="*/ 18 h 216"/>
                <a:gd name="T84" fmla="*/ 100 w 238"/>
                <a:gd name="T85" fmla="*/ 18 h 216"/>
                <a:gd name="T86" fmla="*/ 86 w 238"/>
                <a:gd name="T87" fmla="*/ 32 h 216"/>
                <a:gd name="T88" fmla="*/ 74 w 238"/>
                <a:gd name="T89" fmla="*/ 52 h 216"/>
                <a:gd name="T90" fmla="*/ 74 w 238"/>
                <a:gd name="T91" fmla="*/ 52 h 216"/>
                <a:gd name="T92" fmla="*/ 68 w 238"/>
                <a:gd name="T93" fmla="*/ 22 h 216"/>
                <a:gd name="T94" fmla="*/ 68 w 238"/>
                <a:gd name="T95" fmla="*/ 22 h 216"/>
                <a:gd name="T96" fmla="*/ 0 w 238"/>
                <a:gd name="T97" fmla="*/ 38 h 216"/>
                <a:gd name="T98" fmla="*/ 0 w 238"/>
                <a:gd name="T99" fmla="*/ 38 h 216"/>
                <a:gd name="T100" fmla="*/ 44 w 238"/>
                <a:gd name="T101" fmla="*/ 216 h 216"/>
                <a:gd name="T102" fmla="*/ 44 w 238"/>
                <a:gd name="T103"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8" h="216">
                  <a:moveTo>
                    <a:pt x="44" y="216"/>
                  </a:moveTo>
                  <a:lnTo>
                    <a:pt x="44" y="216"/>
                  </a:lnTo>
                  <a:lnTo>
                    <a:pt x="114" y="200"/>
                  </a:lnTo>
                  <a:lnTo>
                    <a:pt x="114" y="200"/>
                  </a:lnTo>
                  <a:lnTo>
                    <a:pt x="94" y="114"/>
                  </a:lnTo>
                  <a:lnTo>
                    <a:pt x="94" y="114"/>
                  </a:lnTo>
                  <a:lnTo>
                    <a:pt x="92" y="102"/>
                  </a:lnTo>
                  <a:lnTo>
                    <a:pt x="92" y="92"/>
                  </a:lnTo>
                  <a:lnTo>
                    <a:pt x="92" y="84"/>
                  </a:lnTo>
                  <a:lnTo>
                    <a:pt x="94" y="78"/>
                  </a:lnTo>
                  <a:lnTo>
                    <a:pt x="94" y="78"/>
                  </a:lnTo>
                  <a:lnTo>
                    <a:pt x="98" y="72"/>
                  </a:lnTo>
                  <a:lnTo>
                    <a:pt x="102" y="68"/>
                  </a:lnTo>
                  <a:lnTo>
                    <a:pt x="108" y="66"/>
                  </a:lnTo>
                  <a:lnTo>
                    <a:pt x="114" y="64"/>
                  </a:lnTo>
                  <a:lnTo>
                    <a:pt x="114" y="64"/>
                  </a:lnTo>
                  <a:lnTo>
                    <a:pt x="124" y="64"/>
                  </a:lnTo>
                  <a:lnTo>
                    <a:pt x="134" y="66"/>
                  </a:lnTo>
                  <a:lnTo>
                    <a:pt x="134" y="66"/>
                  </a:lnTo>
                  <a:lnTo>
                    <a:pt x="138" y="70"/>
                  </a:lnTo>
                  <a:lnTo>
                    <a:pt x="140" y="76"/>
                  </a:lnTo>
                  <a:lnTo>
                    <a:pt x="146" y="90"/>
                  </a:lnTo>
                  <a:lnTo>
                    <a:pt x="146" y="90"/>
                  </a:lnTo>
                  <a:lnTo>
                    <a:pt x="166" y="188"/>
                  </a:lnTo>
                  <a:lnTo>
                    <a:pt x="166" y="188"/>
                  </a:lnTo>
                  <a:lnTo>
                    <a:pt x="238" y="172"/>
                  </a:lnTo>
                  <a:lnTo>
                    <a:pt x="238" y="172"/>
                  </a:lnTo>
                  <a:lnTo>
                    <a:pt x="214" y="58"/>
                  </a:lnTo>
                  <a:lnTo>
                    <a:pt x="214" y="58"/>
                  </a:lnTo>
                  <a:lnTo>
                    <a:pt x="210" y="42"/>
                  </a:lnTo>
                  <a:lnTo>
                    <a:pt x="204" y="28"/>
                  </a:lnTo>
                  <a:lnTo>
                    <a:pt x="196" y="18"/>
                  </a:lnTo>
                  <a:lnTo>
                    <a:pt x="188" y="10"/>
                  </a:lnTo>
                  <a:lnTo>
                    <a:pt x="188" y="10"/>
                  </a:lnTo>
                  <a:lnTo>
                    <a:pt x="176" y="4"/>
                  </a:lnTo>
                  <a:lnTo>
                    <a:pt x="164" y="0"/>
                  </a:lnTo>
                  <a:lnTo>
                    <a:pt x="150" y="0"/>
                  </a:lnTo>
                  <a:lnTo>
                    <a:pt x="136" y="2"/>
                  </a:lnTo>
                  <a:lnTo>
                    <a:pt x="136" y="2"/>
                  </a:lnTo>
                  <a:lnTo>
                    <a:pt x="116" y="8"/>
                  </a:lnTo>
                  <a:lnTo>
                    <a:pt x="108" y="14"/>
                  </a:lnTo>
                  <a:lnTo>
                    <a:pt x="100" y="18"/>
                  </a:lnTo>
                  <a:lnTo>
                    <a:pt x="100" y="18"/>
                  </a:lnTo>
                  <a:lnTo>
                    <a:pt x="86" y="32"/>
                  </a:lnTo>
                  <a:lnTo>
                    <a:pt x="74" y="52"/>
                  </a:lnTo>
                  <a:lnTo>
                    <a:pt x="74" y="52"/>
                  </a:lnTo>
                  <a:lnTo>
                    <a:pt x="68" y="22"/>
                  </a:lnTo>
                  <a:lnTo>
                    <a:pt x="68" y="22"/>
                  </a:lnTo>
                  <a:lnTo>
                    <a:pt x="0" y="38"/>
                  </a:lnTo>
                  <a:lnTo>
                    <a:pt x="0" y="38"/>
                  </a:lnTo>
                  <a:lnTo>
                    <a:pt x="44" y="216"/>
                  </a:lnTo>
                  <a:lnTo>
                    <a:pt x="44" y="216"/>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1" name="Freeform 14"/>
            <p:cNvSpPr>
              <a:spLocks/>
            </p:cNvSpPr>
            <p:nvPr/>
          </p:nvSpPr>
          <p:spPr bwMode="auto">
            <a:xfrm>
              <a:off x="5888038" y="400050"/>
              <a:ext cx="168275" cy="307975"/>
            </a:xfrm>
            <a:custGeom>
              <a:avLst/>
              <a:gdLst>
                <a:gd name="T0" fmla="*/ 36 w 106"/>
                <a:gd name="T1" fmla="*/ 194 h 194"/>
                <a:gd name="T2" fmla="*/ 36 w 106"/>
                <a:gd name="T3" fmla="*/ 194 h 194"/>
                <a:gd name="T4" fmla="*/ 106 w 106"/>
                <a:gd name="T5" fmla="*/ 180 h 194"/>
                <a:gd name="T6" fmla="*/ 106 w 106"/>
                <a:gd name="T7" fmla="*/ 180 h 194"/>
                <a:gd name="T8" fmla="*/ 74 w 106"/>
                <a:gd name="T9" fmla="*/ 0 h 194"/>
                <a:gd name="T10" fmla="*/ 74 w 106"/>
                <a:gd name="T11" fmla="*/ 0 h 194"/>
                <a:gd name="T12" fmla="*/ 0 w 106"/>
                <a:gd name="T13" fmla="*/ 14 h 194"/>
                <a:gd name="T14" fmla="*/ 0 w 106"/>
                <a:gd name="T15" fmla="*/ 14 h 194"/>
                <a:gd name="T16" fmla="*/ 36 w 106"/>
                <a:gd name="T17" fmla="*/ 194 h 194"/>
                <a:gd name="T18" fmla="*/ 36 w 106"/>
                <a:gd name="T1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94">
                  <a:moveTo>
                    <a:pt x="36" y="194"/>
                  </a:moveTo>
                  <a:lnTo>
                    <a:pt x="36" y="194"/>
                  </a:lnTo>
                  <a:lnTo>
                    <a:pt x="106" y="180"/>
                  </a:lnTo>
                  <a:lnTo>
                    <a:pt x="106" y="180"/>
                  </a:lnTo>
                  <a:lnTo>
                    <a:pt x="74" y="0"/>
                  </a:lnTo>
                  <a:lnTo>
                    <a:pt x="74" y="0"/>
                  </a:lnTo>
                  <a:lnTo>
                    <a:pt x="0" y="14"/>
                  </a:lnTo>
                  <a:lnTo>
                    <a:pt x="0" y="14"/>
                  </a:lnTo>
                  <a:lnTo>
                    <a:pt x="36" y="194"/>
                  </a:lnTo>
                  <a:lnTo>
                    <a:pt x="36" y="19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2" name="Freeform 15"/>
            <p:cNvSpPr>
              <a:spLocks/>
            </p:cNvSpPr>
            <p:nvPr/>
          </p:nvSpPr>
          <p:spPr bwMode="auto">
            <a:xfrm>
              <a:off x="6081713" y="320675"/>
              <a:ext cx="552450" cy="352425"/>
            </a:xfrm>
            <a:custGeom>
              <a:avLst/>
              <a:gdLst>
                <a:gd name="T0" fmla="*/ 30 w 348"/>
                <a:gd name="T1" fmla="*/ 222 h 222"/>
                <a:gd name="T2" fmla="*/ 102 w 348"/>
                <a:gd name="T3" fmla="*/ 210 h 222"/>
                <a:gd name="T4" fmla="*/ 88 w 348"/>
                <a:gd name="T5" fmla="*/ 118 h 222"/>
                <a:gd name="T6" fmla="*/ 88 w 348"/>
                <a:gd name="T7" fmla="*/ 94 h 222"/>
                <a:gd name="T8" fmla="*/ 90 w 348"/>
                <a:gd name="T9" fmla="*/ 88 h 222"/>
                <a:gd name="T10" fmla="*/ 100 w 348"/>
                <a:gd name="T11" fmla="*/ 80 h 222"/>
                <a:gd name="T12" fmla="*/ 110 w 348"/>
                <a:gd name="T13" fmla="*/ 76 h 222"/>
                <a:gd name="T14" fmla="*/ 118 w 348"/>
                <a:gd name="T15" fmla="*/ 76 h 222"/>
                <a:gd name="T16" fmla="*/ 124 w 348"/>
                <a:gd name="T17" fmla="*/ 78 h 222"/>
                <a:gd name="T18" fmla="*/ 134 w 348"/>
                <a:gd name="T19" fmla="*/ 88 h 222"/>
                <a:gd name="T20" fmla="*/ 138 w 348"/>
                <a:gd name="T21" fmla="*/ 104 h 222"/>
                <a:gd name="T22" fmla="*/ 152 w 348"/>
                <a:gd name="T23" fmla="*/ 204 h 222"/>
                <a:gd name="T24" fmla="*/ 224 w 348"/>
                <a:gd name="T25" fmla="*/ 194 h 222"/>
                <a:gd name="T26" fmla="*/ 212 w 348"/>
                <a:gd name="T27" fmla="*/ 100 h 222"/>
                <a:gd name="T28" fmla="*/ 212 w 348"/>
                <a:gd name="T29" fmla="*/ 82 h 222"/>
                <a:gd name="T30" fmla="*/ 216 w 348"/>
                <a:gd name="T31" fmla="*/ 70 h 222"/>
                <a:gd name="T32" fmla="*/ 220 w 348"/>
                <a:gd name="T33" fmla="*/ 66 h 222"/>
                <a:gd name="T34" fmla="*/ 230 w 348"/>
                <a:gd name="T35" fmla="*/ 60 h 222"/>
                <a:gd name="T36" fmla="*/ 236 w 348"/>
                <a:gd name="T37" fmla="*/ 58 h 222"/>
                <a:gd name="T38" fmla="*/ 246 w 348"/>
                <a:gd name="T39" fmla="*/ 60 h 222"/>
                <a:gd name="T40" fmla="*/ 256 w 348"/>
                <a:gd name="T41" fmla="*/ 66 h 222"/>
                <a:gd name="T42" fmla="*/ 260 w 348"/>
                <a:gd name="T43" fmla="*/ 72 h 222"/>
                <a:gd name="T44" fmla="*/ 262 w 348"/>
                <a:gd name="T45" fmla="*/ 82 h 222"/>
                <a:gd name="T46" fmla="*/ 274 w 348"/>
                <a:gd name="T47" fmla="*/ 188 h 222"/>
                <a:gd name="T48" fmla="*/ 348 w 348"/>
                <a:gd name="T49" fmla="*/ 178 h 222"/>
                <a:gd name="T50" fmla="*/ 334 w 348"/>
                <a:gd name="T51" fmla="*/ 64 h 222"/>
                <a:gd name="T52" fmla="*/ 328 w 348"/>
                <a:gd name="T53" fmla="*/ 32 h 222"/>
                <a:gd name="T54" fmla="*/ 312 w 348"/>
                <a:gd name="T55" fmla="*/ 12 h 222"/>
                <a:gd name="T56" fmla="*/ 302 w 348"/>
                <a:gd name="T57" fmla="*/ 6 h 222"/>
                <a:gd name="T58" fmla="*/ 276 w 348"/>
                <a:gd name="T59" fmla="*/ 0 h 222"/>
                <a:gd name="T60" fmla="*/ 262 w 348"/>
                <a:gd name="T61" fmla="*/ 0 h 222"/>
                <a:gd name="T62" fmla="*/ 226 w 348"/>
                <a:gd name="T63" fmla="*/ 10 h 222"/>
                <a:gd name="T64" fmla="*/ 212 w 348"/>
                <a:gd name="T65" fmla="*/ 22 h 222"/>
                <a:gd name="T66" fmla="*/ 198 w 348"/>
                <a:gd name="T67" fmla="*/ 38 h 222"/>
                <a:gd name="T68" fmla="*/ 172 w 348"/>
                <a:gd name="T69" fmla="*/ 20 h 222"/>
                <a:gd name="T70" fmla="*/ 164 w 348"/>
                <a:gd name="T71" fmla="*/ 16 h 222"/>
                <a:gd name="T72" fmla="*/ 134 w 348"/>
                <a:gd name="T73" fmla="*/ 16 h 222"/>
                <a:gd name="T74" fmla="*/ 116 w 348"/>
                <a:gd name="T75" fmla="*/ 22 h 222"/>
                <a:gd name="T76" fmla="*/ 100 w 348"/>
                <a:gd name="T77" fmla="*/ 28 h 222"/>
                <a:gd name="T78" fmla="*/ 72 w 348"/>
                <a:gd name="T79" fmla="*/ 56 h 222"/>
                <a:gd name="T80" fmla="*/ 68 w 348"/>
                <a:gd name="T81" fmla="*/ 30 h 222"/>
                <a:gd name="T82" fmla="*/ 0 w 348"/>
                <a:gd name="T83" fmla="*/ 42 h 222"/>
                <a:gd name="T84" fmla="*/ 30 w 348"/>
                <a:gd name="T85"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8" h="222">
                  <a:moveTo>
                    <a:pt x="30" y="222"/>
                  </a:moveTo>
                  <a:lnTo>
                    <a:pt x="30" y="222"/>
                  </a:lnTo>
                  <a:lnTo>
                    <a:pt x="102" y="210"/>
                  </a:lnTo>
                  <a:lnTo>
                    <a:pt x="102" y="210"/>
                  </a:lnTo>
                  <a:lnTo>
                    <a:pt x="88" y="118"/>
                  </a:lnTo>
                  <a:lnTo>
                    <a:pt x="88" y="118"/>
                  </a:lnTo>
                  <a:lnTo>
                    <a:pt x="86" y="100"/>
                  </a:lnTo>
                  <a:lnTo>
                    <a:pt x="88" y="94"/>
                  </a:lnTo>
                  <a:lnTo>
                    <a:pt x="90" y="88"/>
                  </a:lnTo>
                  <a:lnTo>
                    <a:pt x="90" y="88"/>
                  </a:lnTo>
                  <a:lnTo>
                    <a:pt x="94" y="82"/>
                  </a:lnTo>
                  <a:lnTo>
                    <a:pt x="100" y="80"/>
                  </a:lnTo>
                  <a:lnTo>
                    <a:pt x="104" y="76"/>
                  </a:lnTo>
                  <a:lnTo>
                    <a:pt x="110" y="76"/>
                  </a:lnTo>
                  <a:lnTo>
                    <a:pt x="110" y="76"/>
                  </a:lnTo>
                  <a:lnTo>
                    <a:pt x="118" y="76"/>
                  </a:lnTo>
                  <a:lnTo>
                    <a:pt x="124" y="78"/>
                  </a:lnTo>
                  <a:lnTo>
                    <a:pt x="124" y="78"/>
                  </a:lnTo>
                  <a:lnTo>
                    <a:pt x="130" y="82"/>
                  </a:lnTo>
                  <a:lnTo>
                    <a:pt x="134" y="88"/>
                  </a:lnTo>
                  <a:lnTo>
                    <a:pt x="134" y="88"/>
                  </a:lnTo>
                  <a:lnTo>
                    <a:pt x="138" y="104"/>
                  </a:lnTo>
                  <a:lnTo>
                    <a:pt x="138" y="104"/>
                  </a:lnTo>
                  <a:lnTo>
                    <a:pt x="152" y="204"/>
                  </a:lnTo>
                  <a:lnTo>
                    <a:pt x="152" y="204"/>
                  </a:lnTo>
                  <a:lnTo>
                    <a:pt x="224" y="194"/>
                  </a:lnTo>
                  <a:lnTo>
                    <a:pt x="224" y="194"/>
                  </a:lnTo>
                  <a:lnTo>
                    <a:pt x="212" y="100"/>
                  </a:lnTo>
                  <a:lnTo>
                    <a:pt x="212" y="100"/>
                  </a:lnTo>
                  <a:lnTo>
                    <a:pt x="212" y="82"/>
                  </a:lnTo>
                  <a:lnTo>
                    <a:pt x="214" y="76"/>
                  </a:lnTo>
                  <a:lnTo>
                    <a:pt x="216" y="70"/>
                  </a:lnTo>
                  <a:lnTo>
                    <a:pt x="216" y="70"/>
                  </a:lnTo>
                  <a:lnTo>
                    <a:pt x="220" y="66"/>
                  </a:lnTo>
                  <a:lnTo>
                    <a:pt x="224" y="62"/>
                  </a:lnTo>
                  <a:lnTo>
                    <a:pt x="230" y="60"/>
                  </a:lnTo>
                  <a:lnTo>
                    <a:pt x="236" y="58"/>
                  </a:lnTo>
                  <a:lnTo>
                    <a:pt x="236" y="58"/>
                  </a:lnTo>
                  <a:lnTo>
                    <a:pt x="242" y="58"/>
                  </a:lnTo>
                  <a:lnTo>
                    <a:pt x="246" y="60"/>
                  </a:lnTo>
                  <a:lnTo>
                    <a:pt x="250" y="62"/>
                  </a:lnTo>
                  <a:lnTo>
                    <a:pt x="256" y="66"/>
                  </a:lnTo>
                  <a:lnTo>
                    <a:pt x="256" y="66"/>
                  </a:lnTo>
                  <a:lnTo>
                    <a:pt x="260" y="72"/>
                  </a:lnTo>
                  <a:lnTo>
                    <a:pt x="262" y="82"/>
                  </a:lnTo>
                  <a:lnTo>
                    <a:pt x="262" y="82"/>
                  </a:lnTo>
                  <a:lnTo>
                    <a:pt x="274" y="188"/>
                  </a:lnTo>
                  <a:lnTo>
                    <a:pt x="274" y="188"/>
                  </a:lnTo>
                  <a:lnTo>
                    <a:pt x="348" y="178"/>
                  </a:lnTo>
                  <a:lnTo>
                    <a:pt x="348" y="178"/>
                  </a:lnTo>
                  <a:lnTo>
                    <a:pt x="334" y="64"/>
                  </a:lnTo>
                  <a:lnTo>
                    <a:pt x="334" y="64"/>
                  </a:lnTo>
                  <a:lnTo>
                    <a:pt x="332" y="48"/>
                  </a:lnTo>
                  <a:lnTo>
                    <a:pt x="328" y="32"/>
                  </a:lnTo>
                  <a:lnTo>
                    <a:pt x="320" y="20"/>
                  </a:lnTo>
                  <a:lnTo>
                    <a:pt x="312" y="12"/>
                  </a:lnTo>
                  <a:lnTo>
                    <a:pt x="312" y="12"/>
                  </a:lnTo>
                  <a:lnTo>
                    <a:pt x="302" y="6"/>
                  </a:lnTo>
                  <a:lnTo>
                    <a:pt x="290" y="2"/>
                  </a:lnTo>
                  <a:lnTo>
                    <a:pt x="276" y="0"/>
                  </a:lnTo>
                  <a:lnTo>
                    <a:pt x="262" y="0"/>
                  </a:lnTo>
                  <a:lnTo>
                    <a:pt x="262" y="0"/>
                  </a:lnTo>
                  <a:lnTo>
                    <a:pt x="242" y="4"/>
                  </a:lnTo>
                  <a:lnTo>
                    <a:pt x="226" y="10"/>
                  </a:lnTo>
                  <a:lnTo>
                    <a:pt x="226" y="10"/>
                  </a:lnTo>
                  <a:lnTo>
                    <a:pt x="212" y="22"/>
                  </a:lnTo>
                  <a:lnTo>
                    <a:pt x="198" y="38"/>
                  </a:lnTo>
                  <a:lnTo>
                    <a:pt x="198" y="38"/>
                  </a:lnTo>
                  <a:lnTo>
                    <a:pt x="186" y="26"/>
                  </a:lnTo>
                  <a:lnTo>
                    <a:pt x="172" y="20"/>
                  </a:lnTo>
                  <a:lnTo>
                    <a:pt x="172" y="20"/>
                  </a:lnTo>
                  <a:lnTo>
                    <a:pt x="164" y="16"/>
                  </a:lnTo>
                  <a:lnTo>
                    <a:pt x="156" y="16"/>
                  </a:lnTo>
                  <a:lnTo>
                    <a:pt x="134" y="16"/>
                  </a:lnTo>
                  <a:lnTo>
                    <a:pt x="134" y="16"/>
                  </a:lnTo>
                  <a:lnTo>
                    <a:pt x="116" y="22"/>
                  </a:lnTo>
                  <a:lnTo>
                    <a:pt x="100" y="28"/>
                  </a:lnTo>
                  <a:lnTo>
                    <a:pt x="100" y="28"/>
                  </a:lnTo>
                  <a:lnTo>
                    <a:pt x="86" y="40"/>
                  </a:lnTo>
                  <a:lnTo>
                    <a:pt x="72" y="56"/>
                  </a:lnTo>
                  <a:lnTo>
                    <a:pt x="72" y="56"/>
                  </a:lnTo>
                  <a:lnTo>
                    <a:pt x="68" y="30"/>
                  </a:lnTo>
                  <a:lnTo>
                    <a:pt x="68" y="30"/>
                  </a:lnTo>
                  <a:lnTo>
                    <a:pt x="0" y="42"/>
                  </a:lnTo>
                  <a:lnTo>
                    <a:pt x="0" y="42"/>
                  </a:lnTo>
                  <a:lnTo>
                    <a:pt x="30" y="222"/>
                  </a:lnTo>
                  <a:lnTo>
                    <a:pt x="30" y="222"/>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3" name="Freeform 16"/>
            <p:cNvSpPr>
              <a:spLocks noEditPoints="1"/>
            </p:cNvSpPr>
            <p:nvPr/>
          </p:nvSpPr>
          <p:spPr bwMode="auto">
            <a:xfrm>
              <a:off x="6675438" y="285750"/>
              <a:ext cx="355600" cy="311150"/>
            </a:xfrm>
            <a:custGeom>
              <a:avLst/>
              <a:gdLst>
                <a:gd name="T0" fmla="*/ 138 w 224"/>
                <a:gd name="T1" fmla="*/ 110 h 196"/>
                <a:gd name="T2" fmla="*/ 136 w 224"/>
                <a:gd name="T3" fmla="*/ 132 h 196"/>
                <a:gd name="T4" fmla="*/ 130 w 224"/>
                <a:gd name="T5" fmla="*/ 140 h 196"/>
                <a:gd name="T6" fmla="*/ 122 w 224"/>
                <a:gd name="T7" fmla="*/ 146 h 196"/>
                <a:gd name="T8" fmla="*/ 100 w 224"/>
                <a:gd name="T9" fmla="*/ 154 h 196"/>
                <a:gd name="T10" fmla="*/ 90 w 224"/>
                <a:gd name="T11" fmla="*/ 154 h 196"/>
                <a:gd name="T12" fmla="*/ 82 w 224"/>
                <a:gd name="T13" fmla="*/ 150 h 196"/>
                <a:gd name="T14" fmla="*/ 76 w 224"/>
                <a:gd name="T15" fmla="*/ 138 h 196"/>
                <a:gd name="T16" fmla="*/ 76 w 224"/>
                <a:gd name="T17" fmla="*/ 130 h 196"/>
                <a:gd name="T18" fmla="*/ 80 w 224"/>
                <a:gd name="T19" fmla="*/ 124 h 196"/>
                <a:gd name="T20" fmla="*/ 108 w 224"/>
                <a:gd name="T21" fmla="*/ 110 h 196"/>
                <a:gd name="T22" fmla="*/ 138 w 224"/>
                <a:gd name="T23" fmla="*/ 98 h 196"/>
                <a:gd name="T24" fmla="*/ 138 w 224"/>
                <a:gd name="T25" fmla="*/ 110 h 196"/>
                <a:gd name="T26" fmla="*/ 82 w 224"/>
                <a:gd name="T27" fmla="*/ 50 h 196"/>
                <a:gd name="T28" fmla="*/ 92 w 224"/>
                <a:gd name="T29" fmla="*/ 44 h 196"/>
                <a:gd name="T30" fmla="*/ 108 w 224"/>
                <a:gd name="T31" fmla="*/ 42 h 196"/>
                <a:gd name="T32" fmla="*/ 128 w 224"/>
                <a:gd name="T33" fmla="*/ 46 h 196"/>
                <a:gd name="T34" fmla="*/ 132 w 224"/>
                <a:gd name="T35" fmla="*/ 52 h 196"/>
                <a:gd name="T36" fmla="*/ 134 w 224"/>
                <a:gd name="T37" fmla="*/ 64 h 196"/>
                <a:gd name="T38" fmla="*/ 110 w 224"/>
                <a:gd name="T39" fmla="*/ 74 h 196"/>
                <a:gd name="T40" fmla="*/ 58 w 224"/>
                <a:gd name="T41" fmla="*/ 90 h 196"/>
                <a:gd name="T42" fmla="*/ 30 w 224"/>
                <a:gd name="T43" fmla="*/ 100 h 196"/>
                <a:gd name="T44" fmla="*/ 12 w 224"/>
                <a:gd name="T45" fmla="*/ 114 h 196"/>
                <a:gd name="T46" fmla="*/ 8 w 224"/>
                <a:gd name="T47" fmla="*/ 122 h 196"/>
                <a:gd name="T48" fmla="*/ 2 w 224"/>
                <a:gd name="T49" fmla="*/ 140 h 196"/>
                <a:gd name="T50" fmla="*/ 2 w 224"/>
                <a:gd name="T51" fmla="*/ 150 h 196"/>
                <a:gd name="T52" fmla="*/ 10 w 224"/>
                <a:gd name="T53" fmla="*/ 170 h 196"/>
                <a:gd name="T54" fmla="*/ 24 w 224"/>
                <a:gd name="T55" fmla="*/ 184 h 196"/>
                <a:gd name="T56" fmla="*/ 34 w 224"/>
                <a:gd name="T57" fmla="*/ 190 h 196"/>
                <a:gd name="T58" fmla="*/ 60 w 224"/>
                <a:gd name="T59" fmla="*/ 196 h 196"/>
                <a:gd name="T60" fmla="*/ 76 w 224"/>
                <a:gd name="T61" fmla="*/ 196 h 196"/>
                <a:gd name="T62" fmla="*/ 120 w 224"/>
                <a:gd name="T63" fmla="*/ 184 h 196"/>
                <a:gd name="T64" fmla="*/ 134 w 224"/>
                <a:gd name="T65" fmla="*/ 176 h 196"/>
                <a:gd name="T66" fmla="*/ 146 w 224"/>
                <a:gd name="T67" fmla="*/ 162 h 196"/>
                <a:gd name="T68" fmla="*/ 150 w 224"/>
                <a:gd name="T69" fmla="*/ 174 h 196"/>
                <a:gd name="T70" fmla="*/ 156 w 224"/>
                <a:gd name="T71" fmla="*/ 184 h 196"/>
                <a:gd name="T72" fmla="*/ 224 w 224"/>
                <a:gd name="T73" fmla="*/ 180 h 196"/>
                <a:gd name="T74" fmla="*/ 214 w 224"/>
                <a:gd name="T75" fmla="*/ 162 h 196"/>
                <a:gd name="T76" fmla="*/ 212 w 224"/>
                <a:gd name="T77" fmla="*/ 142 h 196"/>
                <a:gd name="T78" fmla="*/ 208 w 224"/>
                <a:gd name="T79" fmla="*/ 62 h 196"/>
                <a:gd name="T80" fmla="*/ 200 w 224"/>
                <a:gd name="T81" fmla="*/ 34 h 196"/>
                <a:gd name="T82" fmla="*/ 192 w 224"/>
                <a:gd name="T83" fmla="*/ 22 h 196"/>
                <a:gd name="T84" fmla="*/ 184 w 224"/>
                <a:gd name="T85" fmla="*/ 14 h 196"/>
                <a:gd name="T86" fmla="*/ 168 w 224"/>
                <a:gd name="T87" fmla="*/ 6 h 196"/>
                <a:gd name="T88" fmla="*/ 150 w 224"/>
                <a:gd name="T89" fmla="*/ 0 h 196"/>
                <a:gd name="T90" fmla="*/ 96 w 224"/>
                <a:gd name="T91" fmla="*/ 2 h 196"/>
                <a:gd name="T92" fmla="*/ 76 w 224"/>
                <a:gd name="T93" fmla="*/ 4 h 196"/>
                <a:gd name="T94" fmla="*/ 56 w 224"/>
                <a:gd name="T95" fmla="*/ 8 h 196"/>
                <a:gd name="T96" fmla="*/ 30 w 224"/>
                <a:gd name="T97" fmla="*/ 18 h 196"/>
                <a:gd name="T98" fmla="*/ 18 w 224"/>
                <a:gd name="T99" fmla="*/ 28 h 196"/>
                <a:gd name="T100" fmla="*/ 10 w 224"/>
                <a:gd name="T101" fmla="*/ 38 h 196"/>
                <a:gd name="T102" fmla="*/ 0 w 224"/>
                <a:gd name="T103" fmla="*/ 66 h 196"/>
                <a:gd name="T104" fmla="*/ 72 w 224"/>
                <a:gd name="T105" fmla="*/ 66 h 196"/>
                <a:gd name="T106" fmla="*/ 76 w 224"/>
                <a:gd name="T107" fmla="*/ 56 h 196"/>
                <a:gd name="T108" fmla="*/ 82 w 224"/>
                <a:gd name="T109" fmla="*/ 5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4" h="196">
                  <a:moveTo>
                    <a:pt x="138" y="110"/>
                  </a:moveTo>
                  <a:lnTo>
                    <a:pt x="138" y="110"/>
                  </a:lnTo>
                  <a:lnTo>
                    <a:pt x="138" y="122"/>
                  </a:lnTo>
                  <a:lnTo>
                    <a:pt x="136" y="132"/>
                  </a:lnTo>
                  <a:lnTo>
                    <a:pt x="136" y="132"/>
                  </a:lnTo>
                  <a:lnTo>
                    <a:pt x="130" y="140"/>
                  </a:lnTo>
                  <a:lnTo>
                    <a:pt x="122" y="146"/>
                  </a:lnTo>
                  <a:lnTo>
                    <a:pt x="122" y="146"/>
                  </a:lnTo>
                  <a:lnTo>
                    <a:pt x="112" y="152"/>
                  </a:lnTo>
                  <a:lnTo>
                    <a:pt x="100" y="154"/>
                  </a:lnTo>
                  <a:lnTo>
                    <a:pt x="100" y="154"/>
                  </a:lnTo>
                  <a:lnTo>
                    <a:pt x="90" y="154"/>
                  </a:lnTo>
                  <a:lnTo>
                    <a:pt x="82" y="150"/>
                  </a:lnTo>
                  <a:lnTo>
                    <a:pt x="82" y="150"/>
                  </a:lnTo>
                  <a:lnTo>
                    <a:pt x="78" y="144"/>
                  </a:lnTo>
                  <a:lnTo>
                    <a:pt x="76" y="138"/>
                  </a:lnTo>
                  <a:lnTo>
                    <a:pt x="76" y="138"/>
                  </a:lnTo>
                  <a:lnTo>
                    <a:pt x="76" y="130"/>
                  </a:lnTo>
                  <a:lnTo>
                    <a:pt x="80" y="124"/>
                  </a:lnTo>
                  <a:lnTo>
                    <a:pt x="80" y="124"/>
                  </a:lnTo>
                  <a:lnTo>
                    <a:pt x="90" y="118"/>
                  </a:lnTo>
                  <a:lnTo>
                    <a:pt x="108" y="110"/>
                  </a:lnTo>
                  <a:lnTo>
                    <a:pt x="108" y="110"/>
                  </a:lnTo>
                  <a:lnTo>
                    <a:pt x="138" y="98"/>
                  </a:lnTo>
                  <a:lnTo>
                    <a:pt x="138" y="98"/>
                  </a:lnTo>
                  <a:lnTo>
                    <a:pt x="138" y="110"/>
                  </a:lnTo>
                  <a:lnTo>
                    <a:pt x="138" y="110"/>
                  </a:lnTo>
                  <a:close/>
                  <a:moveTo>
                    <a:pt x="82" y="50"/>
                  </a:moveTo>
                  <a:lnTo>
                    <a:pt x="82" y="50"/>
                  </a:lnTo>
                  <a:lnTo>
                    <a:pt x="92" y="44"/>
                  </a:lnTo>
                  <a:lnTo>
                    <a:pt x="108" y="42"/>
                  </a:lnTo>
                  <a:lnTo>
                    <a:pt x="108" y="42"/>
                  </a:lnTo>
                  <a:lnTo>
                    <a:pt x="120" y="42"/>
                  </a:lnTo>
                  <a:lnTo>
                    <a:pt x="128" y="46"/>
                  </a:lnTo>
                  <a:lnTo>
                    <a:pt x="128" y="46"/>
                  </a:lnTo>
                  <a:lnTo>
                    <a:pt x="132" y="52"/>
                  </a:lnTo>
                  <a:lnTo>
                    <a:pt x="134" y="64"/>
                  </a:lnTo>
                  <a:lnTo>
                    <a:pt x="134" y="64"/>
                  </a:lnTo>
                  <a:lnTo>
                    <a:pt x="110" y="74"/>
                  </a:lnTo>
                  <a:lnTo>
                    <a:pt x="110" y="74"/>
                  </a:lnTo>
                  <a:lnTo>
                    <a:pt x="58" y="90"/>
                  </a:lnTo>
                  <a:lnTo>
                    <a:pt x="58" y="90"/>
                  </a:lnTo>
                  <a:lnTo>
                    <a:pt x="42" y="94"/>
                  </a:lnTo>
                  <a:lnTo>
                    <a:pt x="30" y="100"/>
                  </a:lnTo>
                  <a:lnTo>
                    <a:pt x="20" y="106"/>
                  </a:lnTo>
                  <a:lnTo>
                    <a:pt x="12" y="114"/>
                  </a:lnTo>
                  <a:lnTo>
                    <a:pt x="12" y="114"/>
                  </a:lnTo>
                  <a:lnTo>
                    <a:pt x="8" y="122"/>
                  </a:lnTo>
                  <a:lnTo>
                    <a:pt x="4" y="130"/>
                  </a:lnTo>
                  <a:lnTo>
                    <a:pt x="2" y="140"/>
                  </a:lnTo>
                  <a:lnTo>
                    <a:pt x="2" y="150"/>
                  </a:lnTo>
                  <a:lnTo>
                    <a:pt x="2" y="150"/>
                  </a:lnTo>
                  <a:lnTo>
                    <a:pt x="4" y="160"/>
                  </a:lnTo>
                  <a:lnTo>
                    <a:pt x="10" y="170"/>
                  </a:lnTo>
                  <a:lnTo>
                    <a:pt x="16" y="178"/>
                  </a:lnTo>
                  <a:lnTo>
                    <a:pt x="24" y="184"/>
                  </a:lnTo>
                  <a:lnTo>
                    <a:pt x="24" y="184"/>
                  </a:lnTo>
                  <a:lnTo>
                    <a:pt x="34" y="190"/>
                  </a:lnTo>
                  <a:lnTo>
                    <a:pt x="46" y="194"/>
                  </a:lnTo>
                  <a:lnTo>
                    <a:pt x="60" y="196"/>
                  </a:lnTo>
                  <a:lnTo>
                    <a:pt x="76" y="196"/>
                  </a:lnTo>
                  <a:lnTo>
                    <a:pt x="76" y="196"/>
                  </a:lnTo>
                  <a:lnTo>
                    <a:pt x="100" y="192"/>
                  </a:lnTo>
                  <a:lnTo>
                    <a:pt x="120" y="184"/>
                  </a:lnTo>
                  <a:lnTo>
                    <a:pt x="120" y="184"/>
                  </a:lnTo>
                  <a:lnTo>
                    <a:pt x="134" y="176"/>
                  </a:lnTo>
                  <a:lnTo>
                    <a:pt x="146" y="162"/>
                  </a:lnTo>
                  <a:lnTo>
                    <a:pt x="146" y="162"/>
                  </a:lnTo>
                  <a:lnTo>
                    <a:pt x="150" y="174"/>
                  </a:lnTo>
                  <a:lnTo>
                    <a:pt x="150" y="174"/>
                  </a:lnTo>
                  <a:lnTo>
                    <a:pt x="156" y="184"/>
                  </a:lnTo>
                  <a:lnTo>
                    <a:pt x="156" y="184"/>
                  </a:lnTo>
                  <a:lnTo>
                    <a:pt x="224" y="180"/>
                  </a:lnTo>
                  <a:lnTo>
                    <a:pt x="224" y="180"/>
                  </a:lnTo>
                  <a:lnTo>
                    <a:pt x="214" y="162"/>
                  </a:lnTo>
                  <a:lnTo>
                    <a:pt x="214" y="162"/>
                  </a:lnTo>
                  <a:lnTo>
                    <a:pt x="212" y="142"/>
                  </a:lnTo>
                  <a:lnTo>
                    <a:pt x="212" y="142"/>
                  </a:lnTo>
                  <a:lnTo>
                    <a:pt x="208" y="62"/>
                  </a:lnTo>
                  <a:lnTo>
                    <a:pt x="208" y="62"/>
                  </a:lnTo>
                  <a:lnTo>
                    <a:pt x="206" y="48"/>
                  </a:lnTo>
                  <a:lnTo>
                    <a:pt x="200" y="34"/>
                  </a:lnTo>
                  <a:lnTo>
                    <a:pt x="200" y="34"/>
                  </a:lnTo>
                  <a:lnTo>
                    <a:pt x="192" y="22"/>
                  </a:lnTo>
                  <a:lnTo>
                    <a:pt x="184" y="14"/>
                  </a:lnTo>
                  <a:lnTo>
                    <a:pt x="184" y="14"/>
                  </a:lnTo>
                  <a:lnTo>
                    <a:pt x="176" y="8"/>
                  </a:lnTo>
                  <a:lnTo>
                    <a:pt x="168" y="6"/>
                  </a:lnTo>
                  <a:lnTo>
                    <a:pt x="150" y="0"/>
                  </a:lnTo>
                  <a:lnTo>
                    <a:pt x="150" y="0"/>
                  </a:lnTo>
                  <a:lnTo>
                    <a:pt x="126" y="0"/>
                  </a:lnTo>
                  <a:lnTo>
                    <a:pt x="96" y="2"/>
                  </a:lnTo>
                  <a:lnTo>
                    <a:pt x="96" y="2"/>
                  </a:lnTo>
                  <a:lnTo>
                    <a:pt x="76" y="4"/>
                  </a:lnTo>
                  <a:lnTo>
                    <a:pt x="56" y="8"/>
                  </a:lnTo>
                  <a:lnTo>
                    <a:pt x="56" y="8"/>
                  </a:lnTo>
                  <a:lnTo>
                    <a:pt x="40" y="12"/>
                  </a:lnTo>
                  <a:lnTo>
                    <a:pt x="30" y="18"/>
                  </a:lnTo>
                  <a:lnTo>
                    <a:pt x="30" y="18"/>
                  </a:lnTo>
                  <a:lnTo>
                    <a:pt x="18" y="28"/>
                  </a:lnTo>
                  <a:lnTo>
                    <a:pt x="10" y="38"/>
                  </a:lnTo>
                  <a:lnTo>
                    <a:pt x="10" y="38"/>
                  </a:lnTo>
                  <a:lnTo>
                    <a:pt x="4" y="50"/>
                  </a:lnTo>
                  <a:lnTo>
                    <a:pt x="0" y="66"/>
                  </a:lnTo>
                  <a:lnTo>
                    <a:pt x="0" y="66"/>
                  </a:lnTo>
                  <a:lnTo>
                    <a:pt x="72" y="66"/>
                  </a:lnTo>
                  <a:lnTo>
                    <a:pt x="72" y="66"/>
                  </a:lnTo>
                  <a:lnTo>
                    <a:pt x="76" y="56"/>
                  </a:lnTo>
                  <a:lnTo>
                    <a:pt x="82" y="50"/>
                  </a:lnTo>
                  <a:lnTo>
                    <a:pt x="82" y="5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4" name="Freeform 17"/>
            <p:cNvSpPr>
              <a:spLocks/>
            </p:cNvSpPr>
            <p:nvPr/>
          </p:nvSpPr>
          <p:spPr bwMode="auto">
            <a:xfrm>
              <a:off x="7069138" y="165100"/>
              <a:ext cx="133350" cy="403225"/>
            </a:xfrm>
            <a:custGeom>
              <a:avLst/>
              <a:gdLst>
                <a:gd name="T0" fmla="*/ 12 w 84"/>
                <a:gd name="T1" fmla="*/ 254 h 254"/>
                <a:gd name="T2" fmla="*/ 12 w 84"/>
                <a:gd name="T3" fmla="*/ 254 h 254"/>
                <a:gd name="T4" fmla="*/ 84 w 84"/>
                <a:gd name="T5" fmla="*/ 252 h 254"/>
                <a:gd name="T6" fmla="*/ 84 w 84"/>
                <a:gd name="T7" fmla="*/ 252 h 254"/>
                <a:gd name="T8" fmla="*/ 76 w 84"/>
                <a:gd name="T9" fmla="*/ 0 h 254"/>
                <a:gd name="T10" fmla="*/ 76 w 84"/>
                <a:gd name="T11" fmla="*/ 0 h 254"/>
                <a:gd name="T12" fmla="*/ 0 w 84"/>
                <a:gd name="T13" fmla="*/ 2 h 254"/>
                <a:gd name="T14" fmla="*/ 0 w 84"/>
                <a:gd name="T15" fmla="*/ 2 h 254"/>
                <a:gd name="T16" fmla="*/ 12 w 84"/>
                <a:gd name="T17" fmla="*/ 254 h 254"/>
                <a:gd name="T18" fmla="*/ 12 w 84"/>
                <a:gd name="T19" fmla="*/ 25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254">
                  <a:moveTo>
                    <a:pt x="12" y="254"/>
                  </a:moveTo>
                  <a:lnTo>
                    <a:pt x="12" y="254"/>
                  </a:lnTo>
                  <a:lnTo>
                    <a:pt x="84" y="252"/>
                  </a:lnTo>
                  <a:lnTo>
                    <a:pt x="84" y="252"/>
                  </a:lnTo>
                  <a:lnTo>
                    <a:pt x="76" y="0"/>
                  </a:lnTo>
                  <a:lnTo>
                    <a:pt x="76" y="0"/>
                  </a:lnTo>
                  <a:lnTo>
                    <a:pt x="0" y="2"/>
                  </a:lnTo>
                  <a:lnTo>
                    <a:pt x="0" y="2"/>
                  </a:lnTo>
                  <a:lnTo>
                    <a:pt x="12" y="254"/>
                  </a:lnTo>
                  <a:lnTo>
                    <a:pt x="12" y="25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5" name="Freeform 18"/>
            <p:cNvSpPr>
              <a:spLocks/>
            </p:cNvSpPr>
            <p:nvPr/>
          </p:nvSpPr>
          <p:spPr bwMode="auto">
            <a:xfrm>
              <a:off x="7253288" y="260350"/>
              <a:ext cx="320675" cy="304800"/>
            </a:xfrm>
            <a:custGeom>
              <a:avLst/>
              <a:gdLst>
                <a:gd name="T0" fmla="*/ 30 w 202"/>
                <a:gd name="T1" fmla="*/ 180 h 192"/>
                <a:gd name="T2" fmla="*/ 58 w 202"/>
                <a:gd name="T3" fmla="*/ 190 h 192"/>
                <a:gd name="T4" fmla="*/ 104 w 202"/>
                <a:gd name="T5" fmla="*/ 192 h 192"/>
                <a:gd name="T6" fmla="*/ 136 w 202"/>
                <a:gd name="T7" fmla="*/ 190 h 192"/>
                <a:gd name="T8" fmla="*/ 162 w 202"/>
                <a:gd name="T9" fmla="*/ 184 h 192"/>
                <a:gd name="T10" fmla="*/ 170 w 202"/>
                <a:gd name="T11" fmla="*/ 178 h 192"/>
                <a:gd name="T12" fmla="*/ 186 w 202"/>
                <a:gd name="T13" fmla="*/ 166 h 192"/>
                <a:gd name="T14" fmla="*/ 192 w 202"/>
                <a:gd name="T15" fmla="*/ 160 h 192"/>
                <a:gd name="T16" fmla="*/ 202 w 202"/>
                <a:gd name="T17" fmla="*/ 136 h 192"/>
                <a:gd name="T18" fmla="*/ 202 w 202"/>
                <a:gd name="T19" fmla="*/ 128 h 192"/>
                <a:gd name="T20" fmla="*/ 200 w 202"/>
                <a:gd name="T21" fmla="*/ 114 h 192"/>
                <a:gd name="T22" fmla="*/ 194 w 202"/>
                <a:gd name="T23" fmla="*/ 100 h 192"/>
                <a:gd name="T24" fmla="*/ 188 w 202"/>
                <a:gd name="T25" fmla="*/ 94 h 192"/>
                <a:gd name="T26" fmla="*/ 166 w 202"/>
                <a:gd name="T27" fmla="*/ 80 h 192"/>
                <a:gd name="T28" fmla="*/ 144 w 202"/>
                <a:gd name="T29" fmla="*/ 72 h 192"/>
                <a:gd name="T30" fmla="*/ 112 w 202"/>
                <a:gd name="T31" fmla="*/ 68 h 192"/>
                <a:gd name="T32" fmla="*/ 80 w 202"/>
                <a:gd name="T33" fmla="*/ 62 h 192"/>
                <a:gd name="T34" fmla="*/ 74 w 202"/>
                <a:gd name="T35" fmla="*/ 58 h 192"/>
                <a:gd name="T36" fmla="*/ 72 w 202"/>
                <a:gd name="T37" fmla="*/ 52 h 192"/>
                <a:gd name="T38" fmla="*/ 78 w 202"/>
                <a:gd name="T39" fmla="*/ 42 h 192"/>
                <a:gd name="T40" fmla="*/ 84 w 202"/>
                <a:gd name="T41" fmla="*/ 38 h 192"/>
                <a:gd name="T42" fmla="*/ 96 w 202"/>
                <a:gd name="T43" fmla="*/ 38 h 192"/>
                <a:gd name="T44" fmla="*/ 118 w 202"/>
                <a:gd name="T45" fmla="*/ 44 h 192"/>
                <a:gd name="T46" fmla="*/ 122 w 202"/>
                <a:gd name="T47" fmla="*/ 48 h 192"/>
                <a:gd name="T48" fmla="*/ 126 w 202"/>
                <a:gd name="T49" fmla="*/ 56 h 192"/>
                <a:gd name="T50" fmla="*/ 196 w 202"/>
                <a:gd name="T51" fmla="*/ 50 h 192"/>
                <a:gd name="T52" fmla="*/ 178 w 202"/>
                <a:gd name="T53" fmla="*/ 22 h 192"/>
                <a:gd name="T54" fmla="*/ 166 w 202"/>
                <a:gd name="T55" fmla="*/ 12 h 192"/>
                <a:gd name="T56" fmla="*/ 150 w 202"/>
                <a:gd name="T57" fmla="*/ 6 h 192"/>
                <a:gd name="T58" fmla="*/ 100 w 202"/>
                <a:gd name="T59" fmla="*/ 0 h 192"/>
                <a:gd name="T60" fmla="*/ 70 w 202"/>
                <a:gd name="T61" fmla="*/ 2 h 192"/>
                <a:gd name="T62" fmla="*/ 46 w 202"/>
                <a:gd name="T63" fmla="*/ 8 h 192"/>
                <a:gd name="T64" fmla="*/ 30 w 202"/>
                <a:gd name="T65" fmla="*/ 16 h 192"/>
                <a:gd name="T66" fmla="*/ 16 w 202"/>
                <a:gd name="T67" fmla="*/ 28 h 192"/>
                <a:gd name="T68" fmla="*/ 12 w 202"/>
                <a:gd name="T69" fmla="*/ 36 h 192"/>
                <a:gd name="T70" fmla="*/ 6 w 202"/>
                <a:gd name="T71" fmla="*/ 52 h 192"/>
                <a:gd name="T72" fmla="*/ 6 w 202"/>
                <a:gd name="T73" fmla="*/ 60 h 192"/>
                <a:gd name="T74" fmla="*/ 10 w 202"/>
                <a:gd name="T75" fmla="*/ 76 h 192"/>
                <a:gd name="T76" fmla="*/ 18 w 202"/>
                <a:gd name="T77" fmla="*/ 88 h 192"/>
                <a:gd name="T78" fmla="*/ 28 w 202"/>
                <a:gd name="T79" fmla="*/ 100 h 192"/>
                <a:gd name="T80" fmla="*/ 42 w 202"/>
                <a:gd name="T81" fmla="*/ 106 h 192"/>
                <a:gd name="T82" fmla="*/ 96 w 202"/>
                <a:gd name="T83" fmla="*/ 118 h 192"/>
                <a:gd name="T84" fmla="*/ 116 w 202"/>
                <a:gd name="T85" fmla="*/ 122 h 192"/>
                <a:gd name="T86" fmla="*/ 128 w 202"/>
                <a:gd name="T87" fmla="*/ 124 h 192"/>
                <a:gd name="T88" fmla="*/ 136 w 202"/>
                <a:gd name="T89" fmla="*/ 136 h 192"/>
                <a:gd name="T90" fmla="*/ 134 w 202"/>
                <a:gd name="T91" fmla="*/ 142 h 192"/>
                <a:gd name="T92" fmla="*/ 130 w 202"/>
                <a:gd name="T93" fmla="*/ 148 h 192"/>
                <a:gd name="T94" fmla="*/ 106 w 202"/>
                <a:gd name="T95" fmla="*/ 154 h 192"/>
                <a:gd name="T96" fmla="*/ 94 w 202"/>
                <a:gd name="T97" fmla="*/ 152 h 192"/>
                <a:gd name="T98" fmla="*/ 86 w 202"/>
                <a:gd name="T99" fmla="*/ 148 h 192"/>
                <a:gd name="T100" fmla="*/ 72 w 202"/>
                <a:gd name="T101" fmla="*/ 132 h 192"/>
                <a:gd name="T102" fmla="*/ 0 w 202"/>
                <a:gd name="T103" fmla="*/ 140 h 192"/>
                <a:gd name="T104" fmla="*/ 4 w 202"/>
                <a:gd name="T105" fmla="*/ 152 h 192"/>
                <a:gd name="T106" fmla="*/ 20 w 202"/>
                <a:gd name="T107" fmla="*/ 172 h 192"/>
                <a:gd name="T108" fmla="*/ 30 w 202"/>
                <a:gd name="T109" fmla="*/ 18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2" h="192">
                  <a:moveTo>
                    <a:pt x="30" y="180"/>
                  </a:moveTo>
                  <a:lnTo>
                    <a:pt x="30" y="180"/>
                  </a:lnTo>
                  <a:lnTo>
                    <a:pt x="42" y="186"/>
                  </a:lnTo>
                  <a:lnTo>
                    <a:pt x="58" y="190"/>
                  </a:lnTo>
                  <a:lnTo>
                    <a:pt x="80" y="192"/>
                  </a:lnTo>
                  <a:lnTo>
                    <a:pt x="104" y="192"/>
                  </a:lnTo>
                  <a:lnTo>
                    <a:pt x="104" y="192"/>
                  </a:lnTo>
                  <a:lnTo>
                    <a:pt x="136" y="190"/>
                  </a:lnTo>
                  <a:lnTo>
                    <a:pt x="150" y="188"/>
                  </a:lnTo>
                  <a:lnTo>
                    <a:pt x="162" y="184"/>
                  </a:lnTo>
                  <a:lnTo>
                    <a:pt x="162" y="184"/>
                  </a:lnTo>
                  <a:lnTo>
                    <a:pt x="170" y="178"/>
                  </a:lnTo>
                  <a:lnTo>
                    <a:pt x="180" y="172"/>
                  </a:lnTo>
                  <a:lnTo>
                    <a:pt x="186" y="166"/>
                  </a:lnTo>
                  <a:lnTo>
                    <a:pt x="192" y="160"/>
                  </a:lnTo>
                  <a:lnTo>
                    <a:pt x="192" y="160"/>
                  </a:lnTo>
                  <a:lnTo>
                    <a:pt x="200" y="144"/>
                  </a:lnTo>
                  <a:lnTo>
                    <a:pt x="202" y="136"/>
                  </a:lnTo>
                  <a:lnTo>
                    <a:pt x="202" y="128"/>
                  </a:lnTo>
                  <a:lnTo>
                    <a:pt x="202" y="128"/>
                  </a:lnTo>
                  <a:lnTo>
                    <a:pt x="202" y="120"/>
                  </a:lnTo>
                  <a:lnTo>
                    <a:pt x="200" y="114"/>
                  </a:lnTo>
                  <a:lnTo>
                    <a:pt x="198" y="106"/>
                  </a:lnTo>
                  <a:lnTo>
                    <a:pt x="194" y="100"/>
                  </a:lnTo>
                  <a:lnTo>
                    <a:pt x="194" y="100"/>
                  </a:lnTo>
                  <a:lnTo>
                    <a:pt x="188" y="94"/>
                  </a:lnTo>
                  <a:lnTo>
                    <a:pt x="182" y="88"/>
                  </a:lnTo>
                  <a:lnTo>
                    <a:pt x="166" y="80"/>
                  </a:lnTo>
                  <a:lnTo>
                    <a:pt x="166" y="80"/>
                  </a:lnTo>
                  <a:lnTo>
                    <a:pt x="144" y="72"/>
                  </a:lnTo>
                  <a:lnTo>
                    <a:pt x="112" y="68"/>
                  </a:lnTo>
                  <a:lnTo>
                    <a:pt x="112" y="68"/>
                  </a:lnTo>
                  <a:lnTo>
                    <a:pt x="92" y="66"/>
                  </a:lnTo>
                  <a:lnTo>
                    <a:pt x="80" y="62"/>
                  </a:lnTo>
                  <a:lnTo>
                    <a:pt x="80" y="62"/>
                  </a:lnTo>
                  <a:lnTo>
                    <a:pt x="74" y="58"/>
                  </a:lnTo>
                  <a:lnTo>
                    <a:pt x="72" y="52"/>
                  </a:lnTo>
                  <a:lnTo>
                    <a:pt x="72" y="52"/>
                  </a:lnTo>
                  <a:lnTo>
                    <a:pt x="74" y="46"/>
                  </a:lnTo>
                  <a:lnTo>
                    <a:pt x="78" y="42"/>
                  </a:lnTo>
                  <a:lnTo>
                    <a:pt x="78" y="42"/>
                  </a:lnTo>
                  <a:lnTo>
                    <a:pt x="84" y="38"/>
                  </a:lnTo>
                  <a:lnTo>
                    <a:pt x="96" y="38"/>
                  </a:lnTo>
                  <a:lnTo>
                    <a:pt x="96" y="38"/>
                  </a:lnTo>
                  <a:lnTo>
                    <a:pt x="108" y="38"/>
                  </a:lnTo>
                  <a:lnTo>
                    <a:pt x="118" y="44"/>
                  </a:lnTo>
                  <a:lnTo>
                    <a:pt x="118" y="44"/>
                  </a:lnTo>
                  <a:lnTo>
                    <a:pt x="122" y="48"/>
                  </a:lnTo>
                  <a:lnTo>
                    <a:pt x="126" y="56"/>
                  </a:lnTo>
                  <a:lnTo>
                    <a:pt x="126" y="56"/>
                  </a:lnTo>
                  <a:lnTo>
                    <a:pt x="196" y="50"/>
                  </a:lnTo>
                  <a:lnTo>
                    <a:pt x="196" y="50"/>
                  </a:lnTo>
                  <a:lnTo>
                    <a:pt x="188" y="34"/>
                  </a:lnTo>
                  <a:lnTo>
                    <a:pt x="178" y="22"/>
                  </a:lnTo>
                  <a:lnTo>
                    <a:pt x="178" y="22"/>
                  </a:lnTo>
                  <a:lnTo>
                    <a:pt x="166" y="12"/>
                  </a:lnTo>
                  <a:lnTo>
                    <a:pt x="150" y="6"/>
                  </a:lnTo>
                  <a:lnTo>
                    <a:pt x="150" y="6"/>
                  </a:lnTo>
                  <a:lnTo>
                    <a:pt x="130" y="2"/>
                  </a:lnTo>
                  <a:lnTo>
                    <a:pt x="100" y="0"/>
                  </a:lnTo>
                  <a:lnTo>
                    <a:pt x="100" y="0"/>
                  </a:lnTo>
                  <a:lnTo>
                    <a:pt x="70" y="2"/>
                  </a:lnTo>
                  <a:lnTo>
                    <a:pt x="46" y="8"/>
                  </a:lnTo>
                  <a:lnTo>
                    <a:pt x="46" y="8"/>
                  </a:lnTo>
                  <a:lnTo>
                    <a:pt x="38" y="12"/>
                  </a:lnTo>
                  <a:lnTo>
                    <a:pt x="30" y="16"/>
                  </a:lnTo>
                  <a:lnTo>
                    <a:pt x="22" y="22"/>
                  </a:lnTo>
                  <a:lnTo>
                    <a:pt x="16" y="28"/>
                  </a:lnTo>
                  <a:lnTo>
                    <a:pt x="16" y="28"/>
                  </a:lnTo>
                  <a:lnTo>
                    <a:pt x="12" y="36"/>
                  </a:lnTo>
                  <a:lnTo>
                    <a:pt x="8" y="42"/>
                  </a:lnTo>
                  <a:lnTo>
                    <a:pt x="6" y="52"/>
                  </a:lnTo>
                  <a:lnTo>
                    <a:pt x="6" y="60"/>
                  </a:lnTo>
                  <a:lnTo>
                    <a:pt x="6" y="60"/>
                  </a:lnTo>
                  <a:lnTo>
                    <a:pt x="6" y="68"/>
                  </a:lnTo>
                  <a:lnTo>
                    <a:pt x="10" y="76"/>
                  </a:lnTo>
                  <a:lnTo>
                    <a:pt x="12" y="82"/>
                  </a:lnTo>
                  <a:lnTo>
                    <a:pt x="18" y="88"/>
                  </a:lnTo>
                  <a:lnTo>
                    <a:pt x="18" y="88"/>
                  </a:lnTo>
                  <a:lnTo>
                    <a:pt x="28" y="100"/>
                  </a:lnTo>
                  <a:lnTo>
                    <a:pt x="42" y="106"/>
                  </a:lnTo>
                  <a:lnTo>
                    <a:pt x="42" y="106"/>
                  </a:lnTo>
                  <a:lnTo>
                    <a:pt x="64" y="112"/>
                  </a:lnTo>
                  <a:lnTo>
                    <a:pt x="96" y="118"/>
                  </a:lnTo>
                  <a:lnTo>
                    <a:pt x="96" y="118"/>
                  </a:lnTo>
                  <a:lnTo>
                    <a:pt x="116" y="122"/>
                  </a:lnTo>
                  <a:lnTo>
                    <a:pt x="128" y="124"/>
                  </a:lnTo>
                  <a:lnTo>
                    <a:pt x="128" y="124"/>
                  </a:lnTo>
                  <a:lnTo>
                    <a:pt x="134" y="130"/>
                  </a:lnTo>
                  <a:lnTo>
                    <a:pt x="136" y="136"/>
                  </a:lnTo>
                  <a:lnTo>
                    <a:pt x="136" y="136"/>
                  </a:lnTo>
                  <a:lnTo>
                    <a:pt x="134" y="142"/>
                  </a:lnTo>
                  <a:lnTo>
                    <a:pt x="130" y="148"/>
                  </a:lnTo>
                  <a:lnTo>
                    <a:pt x="130" y="148"/>
                  </a:lnTo>
                  <a:lnTo>
                    <a:pt x="120" y="152"/>
                  </a:lnTo>
                  <a:lnTo>
                    <a:pt x="106" y="154"/>
                  </a:lnTo>
                  <a:lnTo>
                    <a:pt x="106" y="154"/>
                  </a:lnTo>
                  <a:lnTo>
                    <a:pt x="94" y="152"/>
                  </a:lnTo>
                  <a:lnTo>
                    <a:pt x="86" y="148"/>
                  </a:lnTo>
                  <a:lnTo>
                    <a:pt x="86" y="148"/>
                  </a:lnTo>
                  <a:lnTo>
                    <a:pt x="78" y="142"/>
                  </a:lnTo>
                  <a:lnTo>
                    <a:pt x="72" y="132"/>
                  </a:lnTo>
                  <a:lnTo>
                    <a:pt x="72" y="132"/>
                  </a:lnTo>
                  <a:lnTo>
                    <a:pt x="0" y="140"/>
                  </a:lnTo>
                  <a:lnTo>
                    <a:pt x="0" y="140"/>
                  </a:lnTo>
                  <a:lnTo>
                    <a:pt x="4" y="152"/>
                  </a:lnTo>
                  <a:lnTo>
                    <a:pt x="10" y="162"/>
                  </a:lnTo>
                  <a:lnTo>
                    <a:pt x="20" y="172"/>
                  </a:lnTo>
                  <a:lnTo>
                    <a:pt x="30" y="180"/>
                  </a:lnTo>
                  <a:lnTo>
                    <a:pt x="30" y="18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6" name="Freeform 19"/>
            <p:cNvSpPr>
              <a:spLocks/>
            </p:cNvSpPr>
            <p:nvPr/>
          </p:nvSpPr>
          <p:spPr bwMode="auto">
            <a:xfrm>
              <a:off x="8107363" y="282575"/>
              <a:ext cx="139700" cy="298450"/>
            </a:xfrm>
            <a:custGeom>
              <a:avLst/>
              <a:gdLst>
                <a:gd name="T0" fmla="*/ 0 w 88"/>
                <a:gd name="T1" fmla="*/ 184 h 188"/>
                <a:gd name="T2" fmla="*/ 0 w 88"/>
                <a:gd name="T3" fmla="*/ 184 h 188"/>
                <a:gd name="T4" fmla="*/ 72 w 88"/>
                <a:gd name="T5" fmla="*/ 188 h 188"/>
                <a:gd name="T6" fmla="*/ 72 w 88"/>
                <a:gd name="T7" fmla="*/ 188 h 188"/>
                <a:gd name="T8" fmla="*/ 88 w 88"/>
                <a:gd name="T9" fmla="*/ 6 h 188"/>
                <a:gd name="T10" fmla="*/ 88 w 88"/>
                <a:gd name="T11" fmla="*/ 6 h 188"/>
                <a:gd name="T12" fmla="*/ 14 w 88"/>
                <a:gd name="T13" fmla="*/ 0 h 188"/>
                <a:gd name="T14" fmla="*/ 14 w 88"/>
                <a:gd name="T15" fmla="*/ 0 h 188"/>
                <a:gd name="T16" fmla="*/ 0 w 88"/>
                <a:gd name="T17" fmla="*/ 184 h 188"/>
                <a:gd name="T18" fmla="*/ 0 w 88"/>
                <a:gd name="T19" fmla="*/ 18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88">
                  <a:moveTo>
                    <a:pt x="0" y="184"/>
                  </a:moveTo>
                  <a:lnTo>
                    <a:pt x="0" y="184"/>
                  </a:lnTo>
                  <a:lnTo>
                    <a:pt x="72" y="188"/>
                  </a:lnTo>
                  <a:lnTo>
                    <a:pt x="72" y="188"/>
                  </a:lnTo>
                  <a:lnTo>
                    <a:pt x="88" y="6"/>
                  </a:lnTo>
                  <a:lnTo>
                    <a:pt x="88" y="6"/>
                  </a:lnTo>
                  <a:lnTo>
                    <a:pt x="14" y="0"/>
                  </a:lnTo>
                  <a:lnTo>
                    <a:pt x="14" y="0"/>
                  </a:lnTo>
                  <a:lnTo>
                    <a:pt x="0" y="184"/>
                  </a:lnTo>
                  <a:lnTo>
                    <a:pt x="0" y="18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7" name="Freeform 58"/>
            <p:cNvSpPr>
              <a:spLocks/>
            </p:cNvSpPr>
            <p:nvPr/>
          </p:nvSpPr>
          <p:spPr bwMode="auto">
            <a:xfrm>
              <a:off x="8285163" y="295275"/>
              <a:ext cx="365125" cy="314325"/>
            </a:xfrm>
            <a:custGeom>
              <a:avLst/>
              <a:gdLst>
                <a:gd name="T0" fmla="*/ 62 w 230"/>
                <a:gd name="T1" fmla="*/ 190 h 198"/>
                <a:gd name="T2" fmla="*/ 62 w 230"/>
                <a:gd name="T3" fmla="*/ 190 h 198"/>
                <a:gd name="T4" fmla="*/ 126 w 230"/>
                <a:gd name="T5" fmla="*/ 198 h 198"/>
                <a:gd name="T6" fmla="*/ 126 w 230"/>
                <a:gd name="T7" fmla="*/ 198 h 198"/>
                <a:gd name="T8" fmla="*/ 178 w 230"/>
                <a:gd name="T9" fmla="*/ 112 h 198"/>
                <a:gd name="T10" fmla="*/ 230 w 230"/>
                <a:gd name="T11" fmla="*/ 26 h 198"/>
                <a:gd name="T12" fmla="*/ 230 w 230"/>
                <a:gd name="T13" fmla="*/ 26 h 198"/>
                <a:gd name="T14" fmla="*/ 156 w 230"/>
                <a:gd name="T15" fmla="*/ 16 h 198"/>
                <a:gd name="T16" fmla="*/ 156 w 230"/>
                <a:gd name="T17" fmla="*/ 16 h 198"/>
                <a:gd name="T18" fmla="*/ 104 w 230"/>
                <a:gd name="T19" fmla="*/ 128 h 198"/>
                <a:gd name="T20" fmla="*/ 104 w 230"/>
                <a:gd name="T21" fmla="*/ 128 h 198"/>
                <a:gd name="T22" fmla="*/ 78 w 230"/>
                <a:gd name="T23" fmla="*/ 8 h 198"/>
                <a:gd name="T24" fmla="*/ 78 w 230"/>
                <a:gd name="T25" fmla="*/ 8 h 198"/>
                <a:gd name="T26" fmla="*/ 0 w 230"/>
                <a:gd name="T27" fmla="*/ 0 h 198"/>
                <a:gd name="T28" fmla="*/ 0 w 230"/>
                <a:gd name="T29" fmla="*/ 0 h 198"/>
                <a:gd name="T30" fmla="*/ 32 w 230"/>
                <a:gd name="T31" fmla="*/ 96 h 198"/>
                <a:gd name="T32" fmla="*/ 62 w 230"/>
                <a:gd name="T33" fmla="*/ 190 h 198"/>
                <a:gd name="T34" fmla="*/ 62 w 230"/>
                <a:gd name="T35" fmla="*/ 19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0" h="198">
                  <a:moveTo>
                    <a:pt x="62" y="190"/>
                  </a:moveTo>
                  <a:lnTo>
                    <a:pt x="62" y="190"/>
                  </a:lnTo>
                  <a:lnTo>
                    <a:pt x="126" y="198"/>
                  </a:lnTo>
                  <a:lnTo>
                    <a:pt x="126" y="198"/>
                  </a:lnTo>
                  <a:lnTo>
                    <a:pt x="178" y="112"/>
                  </a:lnTo>
                  <a:lnTo>
                    <a:pt x="230" y="26"/>
                  </a:lnTo>
                  <a:lnTo>
                    <a:pt x="230" y="26"/>
                  </a:lnTo>
                  <a:lnTo>
                    <a:pt x="156" y="16"/>
                  </a:lnTo>
                  <a:lnTo>
                    <a:pt x="156" y="16"/>
                  </a:lnTo>
                  <a:lnTo>
                    <a:pt x="104" y="128"/>
                  </a:lnTo>
                  <a:lnTo>
                    <a:pt x="104" y="128"/>
                  </a:lnTo>
                  <a:lnTo>
                    <a:pt x="78" y="8"/>
                  </a:lnTo>
                  <a:lnTo>
                    <a:pt x="78" y="8"/>
                  </a:lnTo>
                  <a:lnTo>
                    <a:pt x="0" y="0"/>
                  </a:lnTo>
                  <a:lnTo>
                    <a:pt x="0" y="0"/>
                  </a:lnTo>
                  <a:lnTo>
                    <a:pt x="32" y="96"/>
                  </a:lnTo>
                  <a:lnTo>
                    <a:pt x="62" y="190"/>
                  </a:lnTo>
                  <a:lnTo>
                    <a:pt x="62" y="19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8" name="Freeform 59"/>
            <p:cNvSpPr>
              <a:spLocks noEditPoints="1"/>
            </p:cNvSpPr>
            <p:nvPr/>
          </p:nvSpPr>
          <p:spPr bwMode="auto">
            <a:xfrm>
              <a:off x="8634413" y="352425"/>
              <a:ext cx="352425" cy="307975"/>
            </a:xfrm>
            <a:custGeom>
              <a:avLst/>
              <a:gdLst>
                <a:gd name="T0" fmla="*/ 78 w 222"/>
                <a:gd name="T1" fmla="*/ 74 h 194"/>
                <a:gd name="T2" fmla="*/ 90 w 222"/>
                <a:gd name="T3" fmla="*/ 52 h 194"/>
                <a:gd name="T4" fmla="*/ 96 w 222"/>
                <a:gd name="T5" fmla="*/ 46 h 194"/>
                <a:gd name="T6" fmla="*/ 112 w 222"/>
                <a:gd name="T7" fmla="*/ 42 h 194"/>
                <a:gd name="T8" fmla="*/ 120 w 222"/>
                <a:gd name="T9" fmla="*/ 42 h 194"/>
                <a:gd name="T10" fmla="*/ 134 w 222"/>
                <a:gd name="T11" fmla="*/ 48 h 194"/>
                <a:gd name="T12" fmla="*/ 144 w 222"/>
                <a:gd name="T13" fmla="*/ 56 h 194"/>
                <a:gd name="T14" fmla="*/ 146 w 222"/>
                <a:gd name="T15" fmla="*/ 62 h 194"/>
                <a:gd name="T16" fmla="*/ 150 w 222"/>
                <a:gd name="T17" fmla="*/ 76 h 194"/>
                <a:gd name="T18" fmla="*/ 150 w 222"/>
                <a:gd name="T19" fmla="*/ 86 h 194"/>
                <a:gd name="T20" fmla="*/ 78 w 222"/>
                <a:gd name="T21" fmla="*/ 74 h 194"/>
                <a:gd name="T22" fmla="*/ 220 w 222"/>
                <a:gd name="T23" fmla="*/ 124 h 194"/>
                <a:gd name="T24" fmla="*/ 222 w 222"/>
                <a:gd name="T25" fmla="*/ 92 h 194"/>
                <a:gd name="T26" fmla="*/ 218 w 222"/>
                <a:gd name="T27" fmla="*/ 64 h 194"/>
                <a:gd name="T28" fmla="*/ 212 w 222"/>
                <a:gd name="T29" fmla="*/ 52 h 194"/>
                <a:gd name="T30" fmla="*/ 196 w 222"/>
                <a:gd name="T31" fmla="*/ 32 h 194"/>
                <a:gd name="T32" fmla="*/ 186 w 222"/>
                <a:gd name="T33" fmla="*/ 24 h 194"/>
                <a:gd name="T34" fmla="*/ 160 w 222"/>
                <a:gd name="T35" fmla="*/ 10 h 194"/>
                <a:gd name="T36" fmla="*/ 124 w 222"/>
                <a:gd name="T37" fmla="*/ 2 h 194"/>
                <a:gd name="T38" fmla="*/ 98 w 222"/>
                <a:gd name="T39" fmla="*/ 0 h 194"/>
                <a:gd name="T40" fmla="*/ 56 w 222"/>
                <a:gd name="T41" fmla="*/ 6 h 194"/>
                <a:gd name="T42" fmla="*/ 40 w 222"/>
                <a:gd name="T43" fmla="*/ 16 h 194"/>
                <a:gd name="T44" fmla="*/ 14 w 222"/>
                <a:gd name="T45" fmla="*/ 44 h 194"/>
                <a:gd name="T46" fmla="*/ 0 w 222"/>
                <a:gd name="T47" fmla="*/ 82 h 194"/>
                <a:gd name="T48" fmla="*/ 0 w 222"/>
                <a:gd name="T49" fmla="*/ 96 h 194"/>
                <a:gd name="T50" fmla="*/ 4 w 222"/>
                <a:gd name="T51" fmla="*/ 122 h 194"/>
                <a:gd name="T52" fmla="*/ 8 w 222"/>
                <a:gd name="T53" fmla="*/ 136 h 194"/>
                <a:gd name="T54" fmla="*/ 22 w 222"/>
                <a:gd name="T55" fmla="*/ 156 h 194"/>
                <a:gd name="T56" fmla="*/ 40 w 222"/>
                <a:gd name="T57" fmla="*/ 172 h 194"/>
                <a:gd name="T58" fmla="*/ 50 w 222"/>
                <a:gd name="T59" fmla="*/ 178 h 194"/>
                <a:gd name="T60" fmla="*/ 78 w 222"/>
                <a:gd name="T61" fmla="*/ 188 h 194"/>
                <a:gd name="T62" fmla="*/ 96 w 222"/>
                <a:gd name="T63" fmla="*/ 192 h 194"/>
                <a:gd name="T64" fmla="*/ 134 w 222"/>
                <a:gd name="T65" fmla="*/ 194 h 194"/>
                <a:gd name="T66" fmla="*/ 164 w 222"/>
                <a:gd name="T67" fmla="*/ 190 h 194"/>
                <a:gd name="T68" fmla="*/ 176 w 222"/>
                <a:gd name="T69" fmla="*/ 184 h 194"/>
                <a:gd name="T70" fmla="*/ 200 w 222"/>
                <a:gd name="T71" fmla="*/ 168 h 194"/>
                <a:gd name="T72" fmla="*/ 210 w 222"/>
                <a:gd name="T73" fmla="*/ 158 h 194"/>
                <a:gd name="T74" fmla="*/ 140 w 222"/>
                <a:gd name="T75" fmla="*/ 140 h 194"/>
                <a:gd name="T76" fmla="*/ 126 w 222"/>
                <a:gd name="T77" fmla="*/ 148 h 194"/>
                <a:gd name="T78" fmla="*/ 114 w 222"/>
                <a:gd name="T79" fmla="*/ 152 h 194"/>
                <a:gd name="T80" fmla="*/ 104 w 222"/>
                <a:gd name="T81" fmla="*/ 150 h 194"/>
                <a:gd name="T82" fmla="*/ 88 w 222"/>
                <a:gd name="T83" fmla="*/ 146 h 194"/>
                <a:gd name="T84" fmla="*/ 78 w 222"/>
                <a:gd name="T85" fmla="*/ 134 h 194"/>
                <a:gd name="T86" fmla="*/ 74 w 222"/>
                <a:gd name="T87" fmla="*/ 124 h 194"/>
                <a:gd name="T88" fmla="*/ 72 w 222"/>
                <a:gd name="T89" fmla="*/ 108 h 194"/>
                <a:gd name="T90" fmla="*/ 218 w 222"/>
                <a:gd name="T91" fmla="*/ 132 h 194"/>
                <a:gd name="T92" fmla="*/ 220 w 222"/>
                <a:gd name="T93" fmla="*/ 12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2" h="194">
                  <a:moveTo>
                    <a:pt x="78" y="74"/>
                  </a:moveTo>
                  <a:lnTo>
                    <a:pt x="78" y="74"/>
                  </a:lnTo>
                  <a:lnTo>
                    <a:pt x="82" y="62"/>
                  </a:lnTo>
                  <a:lnTo>
                    <a:pt x="90" y="52"/>
                  </a:lnTo>
                  <a:lnTo>
                    <a:pt x="90" y="52"/>
                  </a:lnTo>
                  <a:lnTo>
                    <a:pt x="96" y="46"/>
                  </a:lnTo>
                  <a:lnTo>
                    <a:pt x="104" y="44"/>
                  </a:lnTo>
                  <a:lnTo>
                    <a:pt x="112" y="42"/>
                  </a:lnTo>
                  <a:lnTo>
                    <a:pt x="120" y="42"/>
                  </a:lnTo>
                  <a:lnTo>
                    <a:pt x="120" y="42"/>
                  </a:lnTo>
                  <a:lnTo>
                    <a:pt x="128" y="44"/>
                  </a:lnTo>
                  <a:lnTo>
                    <a:pt x="134" y="48"/>
                  </a:lnTo>
                  <a:lnTo>
                    <a:pt x="138" y="50"/>
                  </a:lnTo>
                  <a:lnTo>
                    <a:pt x="144" y="56"/>
                  </a:lnTo>
                  <a:lnTo>
                    <a:pt x="144" y="56"/>
                  </a:lnTo>
                  <a:lnTo>
                    <a:pt x="146" y="62"/>
                  </a:lnTo>
                  <a:lnTo>
                    <a:pt x="148" y="68"/>
                  </a:lnTo>
                  <a:lnTo>
                    <a:pt x="150" y="76"/>
                  </a:lnTo>
                  <a:lnTo>
                    <a:pt x="150" y="86"/>
                  </a:lnTo>
                  <a:lnTo>
                    <a:pt x="150" y="86"/>
                  </a:lnTo>
                  <a:lnTo>
                    <a:pt x="78" y="74"/>
                  </a:lnTo>
                  <a:lnTo>
                    <a:pt x="78" y="74"/>
                  </a:lnTo>
                  <a:close/>
                  <a:moveTo>
                    <a:pt x="220" y="124"/>
                  </a:moveTo>
                  <a:lnTo>
                    <a:pt x="220" y="124"/>
                  </a:lnTo>
                  <a:lnTo>
                    <a:pt x="222" y="106"/>
                  </a:lnTo>
                  <a:lnTo>
                    <a:pt x="222" y="92"/>
                  </a:lnTo>
                  <a:lnTo>
                    <a:pt x="220" y="76"/>
                  </a:lnTo>
                  <a:lnTo>
                    <a:pt x="218" y="64"/>
                  </a:lnTo>
                  <a:lnTo>
                    <a:pt x="218" y="64"/>
                  </a:lnTo>
                  <a:lnTo>
                    <a:pt x="212" y="52"/>
                  </a:lnTo>
                  <a:lnTo>
                    <a:pt x="206" y="42"/>
                  </a:lnTo>
                  <a:lnTo>
                    <a:pt x="196" y="32"/>
                  </a:lnTo>
                  <a:lnTo>
                    <a:pt x="186" y="24"/>
                  </a:lnTo>
                  <a:lnTo>
                    <a:pt x="186" y="24"/>
                  </a:lnTo>
                  <a:lnTo>
                    <a:pt x="174" y="16"/>
                  </a:lnTo>
                  <a:lnTo>
                    <a:pt x="160" y="10"/>
                  </a:lnTo>
                  <a:lnTo>
                    <a:pt x="142" y="6"/>
                  </a:lnTo>
                  <a:lnTo>
                    <a:pt x="124" y="2"/>
                  </a:lnTo>
                  <a:lnTo>
                    <a:pt x="124" y="2"/>
                  </a:lnTo>
                  <a:lnTo>
                    <a:pt x="98" y="0"/>
                  </a:lnTo>
                  <a:lnTo>
                    <a:pt x="76" y="2"/>
                  </a:lnTo>
                  <a:lnTo>
                    <a:pt x="56" y="6"/>
                  </a:lnTo>
                  <a:lnTo>
                    <a:pt x="40" y="16"/>
                  </a:lnTo>
                  <a:lnTo>
                    <a:pt x="40" y="16"/>
                  </a:lnTo>
                  <a:lnTo>
                    <a:pt x="24" y="28"/>
                  </a:lnTo>
                  <a:lnTo>
                    <a:pt x="14" y="44"/>
                  </a:lnTo>
                  <a:lnTo>
                    <a:pt x="6" y="60"/>
                  </a:lnTo>
                  <a:lnTo>
                    <a:pt x="0" y="82"/>
                  </a:lnTo>
                  <a:lnTo>
                    <a:pt x="0" y="82"/>
                  </a:lnTo>
                  <a:lnTo>
                    <a:pt x="0" y="96"/>
                  </a:lnTo>
                  <a:lnTo>
                    <a:pt x="0" y="110"/>
                  </a:lnTo>
                  <a:lnTo>
                    <a:pt x="4" y="122"/>
                  </a:lnTo>
                  <a:lnTo>
                    <a:pt x="8" y="136"/>
                  </a:lnTo>
                  <a:lnTo>
                    <a:pt x="8" y="136"/>
                  </a:lnTo>
                  <a:lnTo>
                    <a:pt x="14" y="146"/>
                  </a:lnTo>
                  <a:lnTo>
                    <a:pt x="22" y="156"/>
                  </a:lnTo>
                  <a:lnTo>
                    <a:pt x="30" y="166"/>
                  </a:lnTo>
                  <a:lnTo>
                    <a:pt x="40" y="172"/>
                  </a:lnTo>
                  <a:lnTo>
                    <a:pt x="40" y="172"/>
                  </a:lnTo>
                  <a:lnTo>
                    <a:pt x="50" y="178"/>
                  </a:lnTo>
                  <a:lnTo>
                    <a:pt x="64" y="184"/>
                  </a:lnTo>
                  <a:lnTo>
                    <a:pt x="78" y="188"/>
                  </a:lnTo>
                  <a:lnTo>
                    <a:pt x="96" y="192"/>
                  </a:lnTo>
                  <a:lnTo>
                    <a:pt x="96" y="192"/>
                  </a:lnTo>
                  <a:lnTo>
                    <a:pt x="116" y="194"/>
                  </a:lnTo>
                  <a:lnTo>
                    <a:pt x="134" y="194"/>
                  </a:lnTo>
                  <a:lnTo>
                    <a:pt x="150" y="192"/>
                  </a:lnTo>
                  <a:lnTo>
                    <a:pt x="164" y="190"/>
                  </a:lnTo>
                  <a:lnTo>
                    <a:pt x="164" y="190"/>
                  </a:lnTo>
                  <a:lnTo>
                    <a:pt x="176" y="184"/>
                  </a:lnTo>
                  <a:lnTo>
                    <a:pt x="188" y="178"/>
                  </a:lnTo>
                  <a:lnTo>
                    <a:pt x="200" y="168"/>
                  </a:lnTo>
                  <a:lnTo>
                    <a:pt x="210" y="158"/>
                  </a:lnTo>
                  <a:lnTo>
                    <a:pt x="210" y="158"/>
                  </a:lnTo>
                  <a:lnTo>
                    <a:pt x="140" y="140"/>
                  </a:lnTo>
                  <a:lnTo>
                    <a:pt x="140" y="140"/>
                  </a:lnTo>
                  <a:lnTo>
                    <a:pt x="132" y="146"/>
                  </a:lnTo>
                  <a:lnTo>
                    <a:pt x="126" y="148"/>
                  </a:lnTo>
                  <a:lnTo>
                    <a:pt x="126" y="148"/>
                  </a:lnTo>
                  <a:lnTo>
                    <a:pt x="114" y="152"/>
                  </a:lnTo>
                  <a:lnTo>
                    <a:pt x="104" y="150"/>
                  </a:lnTo>
                  <a:lnTo>
                    <a:pt x="104" y="150"/>
                  </a:lnTo>
                  <a:lnTo>
                    <a:pt x="96" y="148"/>
                  </a:lnTo>
                  <a:lnTo>
                    <a:pt x="88" y="146"/>
                  </a:lnTo>
                  <a:lnTo>
                    <a:pt x="84" y="140"/>
                  </a:lnTo>
                  <a:lnTo>
                    <a:pt x="78" y="134"/>
                  </a:lnTo>
                  <a:lnTo>
                    <a:pt x="78" y="134"/>
                  </a:lnTo>
                  <a:lnTo>
                    <a:pt x="74" y="124"/>
                  </a:lnTo>
                  <a:lnTo>
                    <a:pt x="72" y="108"/>
                  </a:lnTo>
                  <a:lnTo>
                    <a:pt x="72" y="108"/>
                  </a:lnTo>
                  <a:lnTo>
                    <a:pt x="218" y="132"/>
                  </a:lnTo>
                  <a:lnTo>
                    <a:pt x="218" y="132"/>
                  </a:lnTo>
                  <a:lnTo>
                    <a:pt x="220" y="124"/>
                  </a:lnTo>
                  <a:lnTo>
                    <a:pt x="220" y="12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29" name="Freeform 60"/>
            <p:cNvSpPr>
              <a:spLocks/>
            </p:cNvSpPr>
            <p:nvPr/>
          </p:nvSpPr>
          <p:spPr bwMode="auto">
            <a:xfrm>
              <a:off x="5859463" y="260350"/>
              <a:ext cx="127000" cy="123825"/>
            </a:xfrm>
            <a:custGeom>
              <a:avLst/>
              <a:gdLst>
                <a:gd name="T0" fmla="*/ 38 w 80"/>
                <a:gd name="T1" fmla="*/ 0 h 78"/>
                <a:gd name="T2" fmla="*/ 38 w 80"/>
                <a:gd name="T3" fmla="*/ 0 h 78"/>
                <a:gd name="T4" fmla="*/ 46 w 80"/>
                <a:gd name="T5" fmla="*/ 0 h 78"/>
                <a:gd name="T6" fmla="*/ 54 w 80"/>
                <a:gd name="T7" fmla="*/ 2 h 78"/>
                <a:gd name="T8" fmla="*/ 60 w 80"/>
                <a:gd name="T9" fmla="*/ 6 h 78"/>
                <a:gd name="T10" fmla="*/ 66 w 80"/>
                <a:gd name="T11" fmla="*/ 10 h 78"/>
                <a:gd name="T12" fmla="*/ 72 w 80"/>
                <a:gd name="T13" fmla="*/ 16 h 78"/>
                <a:gd name="T14" fmla="*/ 76 w 80"/>
                <a:gd name="T15" fmla="*/ 22 h 78"/>
                <a:gd name="T16" fmla="*/ 78 w 80"/>
                <a:gd name="T17" fmla="*/ 30 h 78"/>
                <a:gd name="T18" fmla="*/ 80 w 80"/>
                <a:gd name="T19" fmla="*/ 38 h 78"/>
                <a:gd name="T20" fmla="*/ 80 w 80"/>
                <a:gd name="T21" fmla="*/ 38 h 78"/>
                <a:gd name="T22" fmla="*/ 78 w 80"/>
                <a:gd name="T23" fmla="*/ 46 h 78"/>
                <a:gd name="T24" fmla="*/ 76 w 80"/>
                <a:gd name="T25" fmla="*/ 54 h 78"/>
                <a:gd name="T26" fmla="*/ 74 w 80"/>
                <a:gd name="T27" fmla="*/ 60 h 78"/>
                <a:gd name="T28" fmla="*/ 68 w 80"/>
                <a:gd name="T29" fmla="*/ 66 h 78"/>
                <a:gd name="T30" fmla="*/ 64 w 80"/>
                <a:gd name="T31" fmla="*/ 70 h 78"/>
                <a:gd name="T32" fmla="*/ 56 w 80"/>
                <a:gd name="T33" fmla="*/ 74 h 78"/>
                <a:gd name="T34" fmla="*/ 50 w 80"/>
                <a:gd name="T35" fmla="*/ 78 h 78"/>
                <a:gd name="T36" fmla="*/ 42 w 80"/>
                <a:gd name="T37" fmla="*/ 78 h 78"/>
                <a:gd name="T38" fmla="*/ 42 w 80"/>
                <a:gd name="T39" fmla="*/ 78 h 78"/>
                <a:gd name="T40" fmla="*/ 34 w 80"/>
                <a:gd name="T41" fmla="*/ 78 h 78"/>
                <a:gd name="T42" fmla="*/ 26 w 80"/>
                <a:gd name="T43" fmla="*/ 76 h 78"/>
                <a:gd name="T44" fmla="*/ 20 w 80"/>
                <a:gd name="T45" fmla="*/ 72 h 78"/>
                <a:gd name="T46" fmla="*/ 14 w 80"/>
                <a:gd name="T47" fmla="*/ 68 h 78"/>
                <a:gd name="T48" fmla="*/ 8 w 80"/>
                <a:gd name="T49" fmla="*/ 62 h 78"/>
                <a:gd name="T50" fmla="*/ 4 w 80"/>
                <a:gd name="T51" fmla="*/ 56 h 78"/>
                <a:gd name="T52" fmla="*/ 2 w 80"/>
                <a:gd name="T53" fmla="*/ 48 h 78"/>
                <a:gd name="T54" fmla="*/ 0 w 80"/>
                <a:gd name="T55" fmla="*/ 40 h 78"/>
                <a:gd name="T56" fmla="*/ 0 w 80"/>
                <a:gd name="T57" fmla="*/ 40 h 78"/>
                <a:gd name="T58" fmla="*/ 2 w 80"/>
                <a:gd name="T59" fmla="*/ 32 h 78"/>
                <a:gd name="T60" fmla="*/ 4 w 80"/>
                <a:gd name="T61" fmla="*/ 26 h 78"/>
                <a:gd name="T62" fmla="*/ 6 w 80"/>
                <a:gd name="T63" fmla="*/ 18 h 78"/>
                <a:gd name="T64" fmla="*/ 12 w 80"/>
                <a:gd name="T65" fmla="*/ 12 h 78"/>
                <a:gd name="T66" fmla="*/ 16 w 80"/>
                <a:gd name="T67" fmla="*/ 8 h 78"/>
                <a:gd name="T68" fmla="*/ 24 w 80"/>
                <a:gd name="T69" fmla="*/ 4 h 78"/>
                <a:gd name="T70" fmla="*/ 30 w 80"/>
                <a:gd name="T71" fmla="*/ 0 h 78"/>
                <a:gd name="T72" fmla="*/ 38 w 80"/>
                <a:gd name="T73" fmla="*/ 0 h 78"/>
                <a:gd name="T74" fmla="*/ 38 w 80"/>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8">
                  <a:moveTo>
                    <a:pt x="38" y="0"/>
                  </a:moveTo>
                  <a:lnTo>
                    <a:pt x="38" y="0"/>
                  </a:lnTo>
                  <a:lnTo>
                    <a:pt x="46" y="0"/>
                  </a:lnTo>
                  <a:lnTo>
                    <a:pt x="54" y="2"/>
                  </a:lnTo>
                  <a:lnTo>
                    <a:pt x="60" y="6"/>
                  </a:lnTo>
                  <a:lnTo>
                    <a:pt x="66" y="10"/>
                  </a:lnTo>
                  <a:lnTo>
                    <a:pt x="72" y="16"/>
                  </a:lnTo>
                  <a:lnTo>
                    <a:pt x="76" y="22"/>
                  </a:lnTo>
                  <a:lnTo>
                    <a:pt x="78" y="30"/>
                  </a:lnTo>
                  <a:lnTo>
                    <a:pt x="80" y="38"/>
                  </a:lnTo>
                  <a:lnTo>
                    <a:pt x="80" y="38"/>
                  </a:lnTo>
                  <a:lnTo>
                    <a:pt x="78" y="46"/>
                  </a:lnTo>
                  <a:lnTo>
                    <a:pt x="76" y="54"/>
                  </a:lnTo>
                  <a:lnTo>
                    <a:pt x="74" y="60"/>
                  </a:lnTo>
                  <a:lnTo>
                    <a:pt x="68" y="66"/>
                  </a:lnTo>
                  <a:lnTo>
                    <a:pt x="64" y="70"/>
                  </a:lnTo>
                  <a:lnTo>
                    <a:pt x="56" y="74"/>
                  </a:lnTo>
                  <a:lnTo>
                    <a:pt x="50" y="78"/>
                  </a:lnTo>
                  <a:lnTo>
                    <a:pt x="42" y="78"/>
                  </a:lnTo>
                  <a:lnTo>
                    <a:pt x="42" y="78"/>
                  </a:lnTo>
                  <a:lnTo>
                    <a:pt x="34" y="78"/>
                  </a:lnTo>
                  <a:lnTo>
                    <a:pt x="26" y="76"/>
                  </a:lnTo>
                  <a:lnTo>
                    <a:pt x="20" y="72"/>
                  </a:lnTo>
                  <a:lnTo>
                    <a:pt x="14" y="68"/>
                  </a:lnTo>
                  <a:lnTo>
                    <a:pt x="8" y="62"/>
                  </a:lnTo>
                  <a:lnTo>
                    <a:pt x="4" y="56"/>
                  </a:lnTo>
                  <a:lnTo>
                    <a:pt x="2" y="48"/>
                  </a:lnTo>
                  <a:lnTo>
                    <a:pt x="0" y="40"/>
                  </a:lnTo>
                  <a:lnTo>
                    <a:pt x="0" y="40"/>
                  </a:lnTo>
                  <a:lnTo>
                    <a:pt x="2" y="32"/>
                  </a:lnTo>
                  <a:lnTo>
                    <a:pt x="4" y="26"/>
                  </a:lnTo>
                  <a:lnTo>
                    <a:pt x="6" y="18"/>
                  </a:lnTo>
                  <a:lnTo>
                    <a:pt x="12" y="12"/>
                  </a:lnTo>
                  <a:lnTo>
                    <a:pt x="16" y="8"/>
                  </a:lnTo>
                  <a:lnTo>
                    <a:pt x="24" y="4"/>
                  </a:lnTo>
                  <a:lnTo>
                    <a:pt x="30" y="0"/>
                  </a:lnTo>
                  <a:lnTo>
                    <a:pt x="38" y="0"/>
                  </a:lnTo>
                  <a:lnTo>
                    <a:pt x="38" y="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30" name="Freeform 23"/>
            <p:cNvSpPr>
              <a:spLocks/>
            </p:cNvSpPr>
            <p:nvPr/>
          </p:nvSpPr>
          <p:spPr bwMode="auto">
            <a:xfrm>
              <a:off x="8132763" y="133350"/>
              <a:ext cx="123825" cy="123825"/>
            </a:xfrm>
            <a:custGeom>
              <a:avLst/>
              <a:gdLst>
                <a:gd name="T0" fmla="*/ 38 w 78"/>
                <a:gd name="T1" fmla="*/ 0 h 78"/>
                <a:gd name="T2" fmla="*/ 38 w 78"/>
                <a:gd name="T3" fmla="*/ 0 h 78"/>
                <a:gd name="T4" fmla="*/ 46 w 78"/>
                <a:gd name="T5" fmla="*/ 0 h 78"/>
                <a:gd name="T6" fmla="*/ 54 w 78"/>
                <a:gd name="T7" fmla="*/ 2 h 78"/>
                <a:gd name="T8" fmla="*/ 60 w 78"/>
                <a:gd name="T9" fmla="*/ 6 h 78"/>
                <a:gd name="T10" fmla="*/ 66 w 78"/>
                <a:gd name="T11" fmla="*/ 10 h 78"/>
                <a:gd name="T12" fmla="*/ 70 w 78"/>
                <a:gd name="T13" fmla="*/ 16 h 78"/>
                <a:gd name="T14" fmla="*/ 74 w 78"/>
                <a:gd name="T15" fmla="*/ 22 h 78"/>
                <a:gd name="T16" fmla="*/ 78 w 78"/>
                <a:gd name="T17" fmla="*/ 30 h 78"/>
                <a:gd name="T18" fmla="*/ 78 w 78"/>
                <a:gd name="T19" fmla="*/ 38 h 78"/>
                <a:gd name="T20" fmla="*/ 78 w 78"/>
                <a:gd name="T21" fmla="*/ 38 h 78"/>
                <a:gd name="T22" fmla="*/ 78 w 78"/>
                <a:gd name="T23" fmla="*/ 46 h 78"/>
                <a:gd name="T24" fmla="*/ 76 w 78"/>
                <a:gd name="T25" fmla="*/ 52 h 78"/>
                <a:gd name="T26" fmla="*/ 72 w 78"/>
                <a:gd name="T27" fmla="*/ 60 h 78"/>
                <a:gd name="T28" fmla="*/ 68 w 78"/>
                <a:gd name="T29" fmla="*/ 66 h 78"/>
                <a:gd name="T30" fmla="*/ 62 w 78"/>
                <a:gd name="T31" fmla="*/ 70 h 78"/>
                <a:gd name="T32" fmla="*/ 56 w 78"/>
                <a:gd name="T33" fmla="*/ 74 h 78"/>
                <a:gd name="T34" fmla="*/ 48 w 78"/>
                <a:gd name="T35" fmla="*/ 76 h 78"/>
                <a:gd name="T36" fmla="*/ 40 w 78"/>
                <a:gd name="T37" fmla="*/ 78 h 78"/>
                <a:gd name="T38" fmla="*/ 40 w 78"/>
                <a:gd name="T39" fmla="*/ 78 h 78"/>
                <a:gd name="T40" fmla="*/ 32 w 78"/>
                <a:gd name="T41" fmla="*/ 78 h 78"/>
                <a:gd name="T42" fmla="*/ 24 w 78"/>
                <a:gd name="T43" fmla="*/ 76 h 78"/>
                <a:gd name="T44" fmla="*/ 18 w 78"/>
                <a:gd name="T45" fmla="*/ 72 h 78"/>
                <a:gd name="T46" fmla="*/ 12 w 78"/>
                <a:gd name="T47" fmla="*/ 68 h 78"/>
                <a:gd name="T48" fmla="*/ 6 w 78"/>
                <a:gd name="T49" fmla="*/ 62 h 78"/>
                <a:gd name="T50" fmla="*/ 4 w 78"/>
                <a:gd name="T51" fmla="*/ 56 h 78"/>
                <a:gd name="T52" fmla="*/ 0 w 78"/>
                <a:gd name="T53" fmla="*/ 48 h 78"/>
                <a:gd name="T54" fmla="*/ 0 w 78"/>
                <a:gd name="T55" fmla="*/ 40 h 78"/>
                <a:gd name="T56" fmla="*/ 0 w 78"/>
                <a:gd name="T57" fmla="*/ 40 h 78"/>
                <a:gd name="T58" fmla="*/ 0 w 78"/>
                <a:gd name="T59" fmla="*/ 32 h 78"/>
                <a:gd name="T60" fmla="*/ 2 w 78"/>
                <a:gd name="T61" fmla="*/ 24 h 78"/>
                <a:gd name="T62" fmla="*/ 6 w 78"/>
                <a:gd name="T63" fmla="*/ 18 h 78"/>
                <a:gd name="T64" fmla="*/ 10 w 78"/>
                <a:gd name="T65" fmla="*/ 12 h 78"/>
                <a:gd name="T66" fmla="*/ 16 w 78"/>
                <a:gd name="T67" fmla="*/ 6 h 78"/>
                <a:gd name="T68" fmla="*/ 22 w 78"/>
                <a:gd name="T69" fmla="*/ 2 h 78"/>
                <a:gd name="T70" fmla="*/ 30 w 78"/>
                <a:gd name="T71" fmla="*/ 0 h 78"/>
                <a:gd name="T72" fmla="*/ 38 w 78"/>
                <a:gd name="T73" fmla="*/ 0 h 78"/>
                <a:gd name="T74" fmla="*/ 38 w 78"/>
                <a:gd name="T7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38" y="0"/>
                  </a:moveTo>
                  <a:lnTo>
                    <a:pt x="38" y="0"/>
                  </a:lnTo>
                  <a:lnTo>
                    <a:pt x="46" y="0"/>
                  </a:lnTo>
                  <a:lnTo>
                    <a:pt x="54" y="2"/>
                  </a:lnTo>
                  <a:lnTo>
                    <a:pt x="60" y="6"/>
                  </a:lnTo>
                  <a:lnTo>
                    <a:pt x="66" y="10"/>
                  </a:lnTo>
                  <a:lnTo>
                    <a:pt x="70" y="16"/>
                  </a:lnTo>
                  <a:lnTo>
                    <a:pt x="74" y="22"/>
                  </a:lnTo>
                  <a:lnTo>
                    <a:pt x="78" y="30"/>
                  </a:lnTo>
                  <a:lnTo>
                    <a:pt x="78" y="38"/>
                  </a:lnTo>
                  <a:lnTo>
                    <a:pt x="78" y="38"/>
                  </a:lnTo>
                  <a:lnTo>
                    <a:pt x="78" y="46"/>
                  </a:lnTo>
                  <a:lnTo>
                    <a:pt x="76" y="52"/>
                  </a:lnTo>
                  <a:lnTo>
                    <a:pt x="72" y="60"/>
                  </a:lnTo>
                  <a:lnTo>
                    <a:pt x="68" y="66"/>
                  </a:lnTo>
                  <a:lnTo>
                    <a:pt x="62" y="70"/>
                  </a:lnTo>
                  <a:lnTo>
                    <a:pt x="56" y="74"/>
                  </a:lnTo>
                  <a:lnTo>
                    <a:pt x="48" y="76"/>
                  </a:lnTo>
                  <a:lnTo>
                    <a:pt x="40" y="78"/>
                  </a:lnTo>
                  <a:lnTo>
                    <a:pt x="40" y="78"/>
                  </a:lnTo>
                  <a:lnTo>
                    <a:pt x="32" y="78"/>
                  </a:lnTo>
                  <a:lnTo>
                    <a:pt x="24" y="76"/>
                  </a:lnTo>
                  <a:lnTo>
                    <a:pt x="18" y="72"/>
                  </a:lnTo>
                  <a:lnTo>
                    <a:pt x="12" y="68"/>
                  </a:lnTo>
                  <a:lnTo>
                    <a:pt x="6" y="62"/>
                  </a:lnTo>
                  <a:lnTo>
                    <a:pt x="4" y="56"/>
                  </a:lnTo>
                  <a:lnTo>
                    <a:pt x="0" y="48"/>
                  </a:lnTo>
                  <a:lnTo>
                    <a:pt x="0" y="40"/>
                  </a:lnTo>
                  <a:lnTo>
                    <a:pt x="0" y="40"/>
                  </a:lnTo>
                  <a:lnTo>
                    <a:pt x="0" y="32"/>
                  </a:lnTo>
                  <a:lnTo>
                    <a:pt x="2" y="24"/>
                  </a:lnTo>
                  <a:lnTo>
                    <a:pt x="6" y="18"/>
                  </a:lnTo>
                  <a:lnTo>
                    <a:pt x="10" y="12"/>
                  </a:lnTo>
                  <a:lnTo>
                    <a:pt x="16" y="6"/>
                  </a:lnTo>
                  <a:lnTo>
                    <a:pt x="22" y="2"/>
                  </a:lnTo>
                  <a:lnTo>
                    <a:pt x="30" y="0"/>
                  </a:lnTo>
                  <a:lnTo>
                    <a:pt x="38" y="0"/>
                  </a:lnTo>
                  <a:lnTo>
                    <a:pt x="38" y="0"/>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sp>
          <p:nvSpPr>
            <p:cNvPr id="31" name="Freeform 24"/>
            <p:cNvSpPr>
              <a:spLocks/>
            </p:cNvSpPr>
            <p:nvPr/>
          </p:nvSpPr>
          <p:spPr bwMode="auto">
            <a:xfrm>
              <a:off x="7742238" y="155575"/>
              <a:ext cx="330200" cy="419100"/>
            </a:xfrm>
            <a:custGeom>
              <a:avLst/>
              <a:gdLst>
                <a:gd name="T0" fmla="*/ 0 w 208"/>
                <a:gd name="T1" fmla="*/ 254 h 264"/>
                <a:gd name="T2" fmla="*/ 0 w 208"/>
                <a:gd name="T3" fmla="*/ 254 h 264"/>
                <a:gd name="T4" fmla="*/ 204 w 208"/>
                <a:gd name="T5" fmla="*/ 264 h 264"/>
                <a:gd name="T6" fmla="*/ 204 w 208"/>
                <a:gd name="T7" fmla="*/ 264 h 264"/>
                <a:gd name="T8" fmla="*/ 208 w 208"/>
                <a:gd name="T9" fmla="*/ 202 h 264"/>
                <a:gd name="T10" fmla="*/ 208 w 208"/>
                <a:gd name="T11" fmla="*/ 202 h 264"/>
                <a:gd name="T12" fmla="*/ 82 w 208"/>
                <a:gd name="T13" fmla="*/ 194 h 264"/>
                <a:gd name="T14" fmla="*/ 82 w 208"/>
                <a:gd name="T15" fmla="*/ 194 h 264"/>
                <a:gd name="T16" fmla="*/ 92 w 208"/>
                <a:gd name="T17" fmla="*/ 4 h 264"/>
                <a:gd name="T18" fmla="*/ 92 w 208"/>
                <a:gd name="T19" fmla="*/ 4 h 264"/>
                <a:gd name="T20" fmla="*/ 12 w 208"/>
                <a:gd name="T21" fmla="*/ 0 h 264"/>
                <a:gd name="T22" fmla="*/ 12 w 208"/>
                <a:gd name="T23" fmla="*/ 0 h 264"/>
                <a:gd name="T24" fmla="*/ 0 w 208"/>
                <a:gd name="T25" fmla="*/ 254 h 264"/>
                <a:gd name="T26" fmla="*/ 0 w 208"/>
                <a:gd name="T27" fmla="*/ 25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8" h="264">
                  <a:moveTo>
                    <a:pt x="0" y="254"/>
                  </a:moveTo>
                  <a:lnTo>
                    <a:pt x="0" y="254"/>
                  </a:lnTo>
                  <a:lnTo>
                    <a:pt x="204" y="264"/>
                  </a:lnTo>
                  <a:lnTo>
                    <a:pt x="204" y="264"/>
                  </a:lnTo>
                  <a:lnTo>
                    <a:pt x="208" y="202"/>
                  </a:lnTo>
                  <a:lnTo>
                    <a:pt x="208" y="202"/>
                  </a:lnTo>
                  <a:lnTo>
                    <a:pt x="82" y="194"/>
                  </a:lnTo>
                  <a:lnTo>
                    <a:pt x="82" y="194"/>
                  </a:lnTo>
                  <a:lnTo>
                    <a:pt x="92" y="4"/>
                  </a:lnTo>
                  <a:lnTo>
                    <a:pt x="92" y="4"/>
                  </a:lnTo>
                  <a:lnTo>
                    <a:pt x="12" y="0"/>
                  </a:lnTo>
                  <a:lnTo>
                    <a:pt x="12" y="0"/>
                  </a:lnTo>
                  <a:lnTo>
                    <a:pt x="0" y="254"/>
                  </a:lnTo>
                  <a:lnTo>
                    <a:pt x="0" y="254"/>
                  </a:lnTo>
                  <a:close/>
                </a:path>
              </a:pathLst>
            </a:custGeom>
            <a:grpFill/>
            <a:ln>
              <a:noFill/>
            </a:ln>
            <a:extLst/>
          </p:spPr>
          <p:txBody>
            <a:bodyPr/>
            <a:lstStyle/>
            <a:p>
              <a:pPr algn="l" rtl="0" fontAlgn="auto">
                <a:spcBef>
                  <a:spcPts val="0"/>
                </a:spcBef>
                <a:spcAft>
                  <a:spcPts val="0"/>
                </a:spcAft>
                <a:defRPr/>
              </a:pPr>
              <a:endParaRPr lang="he-IL">
                <a:latin typeface="+mn-lt"/>
                <a:cs typeface="+mn-cs"/>
              </a:endParaRPr>
            </a:p>
          </p:txBody>
        </p:sp>
      </p:grpSp>
      <p:sp>
        <p:nvSpPr>
          <p:cNvPr id="2" name="Title 1"/>
          <p:cNvSpPr>
            <a:spLocks noGrp="1"/>
          </p:cNvSpPr>
          <p:nvPr>
            <p:ph type="ctrTitle"/>
          </p:nvPr>
        </p:nvSpPr>
        <p:spPr>
          <a:xfrm>
            <a:off x="254000" y="-11220"/>
            <a:ext cx="7772400" cy="598248"/>
          </a:xfrm>
        </p:spPr>
        <p:txBody>
          <a:bodyPr>
            <a:normAutofit/>
          </a:bodyPr>
          <a:lstStyle>
            <a:lvl1pPr marL="0" algn="l" defTabSz="914400" rtl="0" eaLnBrk="1" latinLnBrk="0" hangingPunct="1">
              <a:defRPr lang="en-US" sz="2800" b="1" kern="1200" dirty="0">
                <a:solidFill>
                  <a:schemeClr val="bg1"/>
                </a:solidFill>
                <a:latin typeface="+mj-lt"/>
                <a:ea typeface="+mn-ea"/>
                <a:cs typeface="Arial" pitchFamily="34" charset="0"/>
              </a:defRPr>
            </a:lvl1pPr>
          </a:lstStyle>
          <a:p>
            <a:r>
              <a:rPr lang="en-US" dirty="0"/>
              <a:t>Click to edit Master title style</a:t>
            </a:r>
          </a:p>
        </p:txBody>
      </p:sp>
      <p:sp>
        <p:nvSpPr>
          <p:cNvPr id="32" name="Slide Number Placeholder 5"/>
          <p:cNvSpPr>
            <a:spLocks noGrp="1"/>
          </p:cNvSpPr>
          <p:nvPr>
            <p:ph type="sldNum" sz="quarter" idx="10"/>
          </p:nvPr>
        </p:nvSpPr>
        <p:spPr>
          <a:xfrm>
            <a:off x="117475" y="6542088"/>
            <a:ext cx="366713" cy="220662"/>
          </a:xfrm>
        </p:spPr>
        <p:txBody>
          <a:bodyPr/>
          <a:lstStyle>
            <a:lvl1pPr algn="ctr">
              <a:defRPr sz="800" b="1">
                <a:solidFill>
                  <a:srgbClr val="F79646"/>
                </a:solidFill>
                <a:latin typeface="Calibri" panose="020F0502020204030204" pitchFamily="34" charset="0"/>
              </a:defRPr>
            </a:lvl1pPr>
          </a:lstStyle>
          <a:p>
            <a:fld id="{B591A76A-88E7-4300-96D6-AA74DF88CFAC}" type="slidenum">
              <a:rPr lang="he-IL" altLang="he-IL"/>
              <a:pPr/>
              <a:t>‹#›</a:t>
            </a:fld>
            <a:endParaRPr lang="en-US" altLang="he-IL"/>
          </a:p>
        </p:txBody>
      </p:sp>
    </p:spTree>
    <p:extLst>
      <p:ext uri="{BB962C8B-B14F-4D97-AF65-F5344CB8AC3E}">
        <p14:creationId xmlns:p14="http://schemas.microsoft.com/office/powerpoint/2010/main" val="4207197049"/>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AA6176D-4A42-4C7A-BEBE-D0E0CCAA5B0D}" type="datetime1">
              <a:rPr lang="en-US"/>
              <a:pPr>
                <a:defRPr/>
              </a:pPr>
              <a:t>8/2/2016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C5A8767F-F95E-4429-9F54-D4750855E091}" type="slidenum">
              <a:rPr lang="he-IL" altLang="he-IL"/>
              <a:pPr/>
              <a:t>‹#›</a:t>
            </a:fld>
            <a:endParaRPr lang="en-US" altLang="he-IL"/>
          </a:p>
        </p:txBody>
      </p:sp>
    </p:spTree>
    <p:extLst>
      <p:ext uri="{BB962C8B-B14F-4D97-AF65-F5344CB8AC3E}">
        <p14:creationId xmlns:p14="http://schemas.microsoft.com/office/powerpoint/2010/main" val="301014934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he-IL"/>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he-IL"/>
              <a:t>Click to edit Master text styles</a:t>
            </a:r>
          </a:p>
          <a:p>
            <a:pPr lvl="1"/>
            <a:r>
              <a:rPr lang="en-US" altLang="he-IL"/>
              <a:t>Second level</a:t>
            </a:r>
          </a:p>
          <a:p>
            <a:pPr lvl="2"/>
            <a:r>
              <a:rPr lang="en-US" altLang="he-IL"/>
              <a:t>Third level</a:t>
            </a:r>
          </a:p>
          <a:p>
            <a:pPr lvl="3"/>
            <a:r>
              <a:rPr lang="en-US" altLang="he-IL"/>
              <a:t>Fourth level</a:t>
            </a:r>
          </a:p>
          <a:p>
            <a:pPr lvl="4"/>
            <a:r>
              <a:rPr lang="en-US" altLang="he-IL"/>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rtl="0" fontAlgn="auto">
              <a:spcBef>
                <a:spcPts val="0"/>
              </a:spcBef>
              <a:spcAft>
                <a:spcPts val="0"/>
              </a:spcAft>
              <a:defRPr sz="1200">
                <a:solidFill>
                  <a:schemeClr val="tx1">
                    <a:tint val="75000"/>
                  </a:schemeClr>
                </a:solidFill>
                <a:latin typeface="Arial" pitchFamily="34" charset="0"/>
                <a:cs typeface="Arial" pitchFamily="34" charset="0"/>
              </a:defRPr>
            </a:lvl1pPr>
          </a:lstStyle>
          <a:p>
            <a:pPr>
              <a:defRPr/>
            </a:pPr>
            <a:fld id="{4F7109EA-0137-4731-9F5D-047134546CED}" type="datetime1">
              <a:rPr lang="en-US"/>
              <a:pPr>
                <a:defRPr/>
              </a:pPr>
              <a:t>8/2/2016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rtl="0" fontAlgn="auto">
              <a:spcBef>
                <a:spcPts val="0"/>
              </a:spcBef>
              <a:spcAft>
                <a:spcPts val="0"/>
              </a:spcAft>
              <a:defRPr sz="1200">
                <a:solidFill>
                  <a:schemeClr val="tx1">
                    <a:tint val="75000"/>
                  </a:schemeClr>
                </a:solidFill>
                <a:latin typeface="Arial" pitchFamily="34" charset="0"/>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rtl="0">
              <a:defRPr sz="1200">
                <a:solidFill>
                  <a:srgbClr val="898989"/>
                </a:solidFill>
              </a:defRPr>
            </a:lvl1pPr>
          </a:lstStyle>
          <a:p>
            <a:fld id="{E29B0641-0067-499C-A517-2AD59A9FB0D3}" type="slidenum">
              <a:rPr lang="he-IL" altLang="he-IL"/>
              <a:pPr/>
              <a:t>‹#›</a:t>
            </a:fld>
            <a:endParaRPr lang="en-US" altLang="he-IL"/>
          </a:p>
        </p:txBody>
      </p:sp>
    </p:spTree>
  </p:cSld>
  <p:clrMap bg1="lt1" tx1="dk1" bg2="lt2" tx2="dk2" accent1="accent1" accent2="accent2" accent3="accent3" accent4="accent4" accent5="accent5" accent6="accent6" hlink="hlink" folHlink="folHlink"/>
  <p:sldLayoutIdLst>
    <p:sldLayoutId id="2147483651" r:id="rId1"/>
    <p:sldLayoutId id="2147483650" r:id="rId2"/>
  </p:sldLayoutIdLst>
  <p:transition spd="med">
    <p:fade/>
  </p:transition>
  <p:hf hdr="0" ftr="0" dt="0"/>
  <p:txStyles>
    <p:titleStyle>
      <a:lvl1pPr algn="ctr" rtl="0" eaLnBrk="0" fontAlgn="base" hangingPunct="0">
        <a:spcBef>
          <a:spcPct val="0"/>
        </a:spcBef>
        <a:spcAft>
          <a:spcPct val="0"/>
        </a:spcAft>
        <a:defRPr sz="4400" kern="1200">
          <a:solidFill>
            <a:schemeClr val="tx1"/>
          </a:solidFill>
          <a:latin typeface="Arial" pitchFamily="34" charset="0"/>
          <a:ea typeface="+mj-ea"/>
          <a:cs typeface="Arial" pitchFamily="34" charset="0"/>
        </a:defRPr>
      </a:lvl1pPr>
      <a:lvl2pPr algn="ctr" rtl="0" eaLnBrk="0" fontAlgn="base" hangingPunct="0">
        <a:spcBef>
          <a:spcPct val="0"/>
        </a:spcBef>
        <a:spcAft>
          <a:spcPct val="0"/>
        </a:spcAft>
        <a:defRPr sz="4400">
          <a:solidFill>
            <a:schemeClr val="tx1"/>
          </a:solidFill>
          <a:latin typeface="Arial" charset="0"/>
          <a:cs typeface="Arial" charset="0"/>
        </a:defRPr>
      </a:lvl2pPr>
      <a:lvl3pPr algn="ctr" rtl="0" eaLnBrk="0" fontAlgn="base" hangingPunct="0">
        <a:spcBef>
          <a:spcPct val="0"/>
        </a:spcBef>
        <a:spcAft>
          <a:spcPct val="0"/>
        </a:spcAft>
        <a:defRPr sz="4400">
          <a:solidFill>
            <a:schemeClr val="tx1"/>
          </a:solidFill>
          <a:latin typeface="Arial" charset="0"/>
          <a:cs typeface="Arial" charset="0"/>
        </a:defRPr>
      </a:lvl3pPr>
      <a:lvl4pPr algn="ctr" rtl="0" eaLnBrk="0" fontAlgn="base" hangingPunct="0">
        <a:spcBef>
          <a:spcPct val="0"/>
        </a:spcBef>
        <a:spcAft>
          <a:spcPct val="0"/>
        </a:spcAft>
        <a:defRPr sz="4400">
          <a:solidFill>
            <a:schemeClr val="tx1"/>
          </a:solidFill>
          <a:latin typeface="Arial" charset="0"/>
          <a:cs typeface="Arial" charset="0"/>
        </a:defRPr>
      </a:lvl4pPr>
      <a:lvl5pPr algn="ctr" rtl="0" eaLnBrk="0" fontAlgn="base" hangingPunct="0">
        <a:spcBef>
          <a:spcPct val="0"/>
        </a:spcBef>
        <a:spcAft>
          <a:spcPct val="0"/>
        </a:spcAft>
        <a:defRPr sz="4400">
          <a:solidFill>
            <a:schemeClr val="tx1"/>
          </a:solidFill>
          <a:latin typeface="Arial" charset="0"/>
          <a:cs typeface="Arial" charset="0"/>
        </a:defRPr>
      </a:lvl5pPr>
      <a:lvl6pPr marL="457200" algn="ctr" rtl="0" fontAlgn="base">
        <a:spcBef>
          <a:spcPct val="0"/>
        </a:spcBef>
        <a:spcAft>
          <a:spcPct val="0"/>
        </a:spcAft>
        <a:defRPr sz="4400">
          <a:solidFill>
            <a:schemeClr val="tx1"/>
          </a:solidFill>
          <a:latin typeface="Arial" charset="0"/>
          <a:cs typeface="Arial" charset="0"/>
        </a:defRPr>
      </a:lvl6pPr>
      <a:lvl7pPr marL="914400" algn="ctr" rtl="0" fontAlgn="base">
        <a:spcBef>
          <a:spcPct val="0"/>
        </a:spcBef>
        <a:spcAft>
          <a:spcPct val="0"/>
        </a:spcAft>
        <a:defRPr sz="4400">
          <a:solidFill>
            <a:schemeClr val="tx1"/>
          </a:solidFill>
          <a:latin typeface="Arial" charset="0"/>
          <a:cs typeface="Arial" charset="0"/>
        </a:defRPr>
      </a:lvl7pPr>
      <a:lvl8pPr marL="1371600" algn="ctr" rtl="0" fontAlgn="base">
        <a:spcBef>
          <a:spcPct val="0"/>
        </a:spcBef>
        <a:spcAft>
          <a:spcPct val="0"/>
        </a:spcAft>
        <a:defRPr sz="4400">
          <a:solidFill>
            <a:schemeClr val="tx1"/>
          </a:solidFill>
          <a:latin typeface="Arial" charset="0"/>
          <a:cs typeface="Arial" charset="0"/>
        </a:defRPr>
      </a:lvl8pPr>
      <a:lvl9pPr marL="1828800" algn="ctr" rtl="0" fontAlgn="base">
        <a:spcBef>
          <a:spcPct val="0"/>
        </a:spcBef>
        <a:spcAft>
          <a:spcPct val="0"/>
        </a:spcAft>
        <a:defRPr sz="4400">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12"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jpeg"/><Relationship Id="rId11" Type="http://schemas.openxmlformats.org/officeDocument/2006/relationships/image" Target="../media/image14.jpg"/><Relationship Id="rId5" Type="http://schemas.openxmlformats.org/officeDocument/2006/relationships/image" Target="../media/image8.jpeg"/><Relationship Id="rId10" Type="http://schemas.openxmlformats.org/officeDocument/2006/relationships/image" Target="../media/image13.jpg"/><Relationship Id="rId4" Type="http://schemas.openxmlformats.org/officeDocument/2006/relationships/image" Target="../media/image7.jpeg"/><Relationship Id="rId9" Type="http://schemas.openxmlformats.org/officeDocument/2006/relationships/image" Target="../media/image12.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wmv"/><Relationship Id="rId1" Type="http://schemas.microsoft.com/office/2007/relationships/media" Target="../media/media1.wmv"/><Relationship Id="rId5" Type="http://schemas.openxmlformats.org/officeDocument/2006/relationships/image" Target="../media/image1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3236864" y="3800664"/>
            <a:ext cx="5550592" cy="4297232"/>
          </a:xfrm>
          <a:prstGeom prst="ellipse">
            <a:avLst/>
          </a:prstGeom>
          <a:gradFill>
            <a:gsLst>
              <a:gs pos="67000">
                <a:schemeClr val="bg1">
                  <a:lumMod val="0"/>
                  <a:lumOff val="100000"/>
                </a:schemeClr>
              </a:gs>
              <a:gs pos="0">
                <a:schemeClr val="bg1">
                  <a:lumMod val="75000"/>
                </a:schemeClr>
              </a:gs>
            </a:gsLst>
            <a:path path="circle">
              <a:fillToRect l="50000" t="50000" r="50000" b="50000"/>
            </a:path>
          </a:gradFill>
          <a:ln>
            <a:noFill/>
          </a:ln>
          <a:scene3d>
            <a:camera prst="isometricOffAxis1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fontAlgn="auto">
              <a:spcBef>
                <a:spcPts val="0"/>
              </a:spcBef>
              <a:spcAft>
                <a:spcPts val="0"/>
              </a:spcAft>
              <a:defRPr/>
            </a:pPr>
            <a:endParaRPr lang="en-US"/>
          </a:p>
        </p:txBody>
      </p:sp>
      <p:sp>
        <p:nvSpPr>
          <p:cNvPr id="6150" name="Freeform 20"/>
          <p:cNvSpPr>
            <a:spLocks/>
          </p:cNvSpPr>
          <p:nvPr/>
        </p:nvSpPr>
        <p:spPr bwMode="auto">
          <a:xfrm flipH="1">
            <a:off x="0" y="2349500"/>
            <a:ext cx="4705350" cy="4103688"/>
          </a:xfrm>
          <a:custGeom>
            <a:avLst/>
            <a:gdLst/>
            <a:ahLst/>
            <a:cxnLst>
              <a:cxn ang="0">
                <a:pos x="2832149" y="0"/>
              </a:cxn>
              <a:cxn ang="0">
                <a:pos x="2591344" y="14377"/>
              </a:cxn>
              <a:cxn ang="0">
                <a:pos x="2354134" y="37738"/>
              </a:cxn>
              <a:cxn ang="0">
                <a:pos x="2116924" y="71882"/>
              </a:cxn>
              <a:cxn ang="0">
                <a:pos x="1886901" y="118605"/>
              </a:cxn>
              <a:cxn ang="0">
                <a:pos x="1664067" y="176111"/>
              </a:cxn>
              <a:cxn ang="0">
                <a:pos x="1448421" y="244399"/>
              </a:cxn>
              <a:cxn ang="0">
                <a:pos x="1177067" y="348627"/>
              </a:cxn>
              <a:cxn ang="0">
                <a:pos x="930871" y="467232"/>
              </a:cxn>
              <a:cxn ang="0">
                <a:pos x="709834" y="602011"/>
              </a:cxn>
              <a:cxn ang="0">
                <a:pos x="521144" y="754760"/>
              </a:cxn>
              <a:cxn ang="0">
                <a:pos x="359410" y="916494"/>
              </a:cxn>
              <a:cxn ang="0">
                <a:pos x="226428" y="1092605"/>
              </a:cxn>
              <a:cxn ang="0">
                <a:pos x="122200" y="1279498"/>
              </a:cxn>
              <a:cxn ang="0">
                <a:pos x="68288" y="1425059"/>
              </a:cxn>
              <a:cxn ang="0">
                <a:pos x="37738" y="1522099"/>
              </a:cxn>
              <a:cxn ang="0">
                <a:pos x="16174" y="1628125"/>
              </a:cxn>
              <a:cxn ang="0">
                <a:pos x="7188" y="1728760"/>
              </a:cxn>
              <a:cxn ang="0">
                <a:pos x="0" y="1836582"/>
              </a:cxn>
              <a:cxn ang="0">
                <a:pos x="7188" y="1946202"/>
              </a:cxn>
              <a:cxn ang="0">
                <a:pos x="26956" y="2111531"/>
              </a:cxn>
              <a:cxn ang="0">
                <a:pos x="84462" y="2334364"/>
              </a:cxn>
              <a:cxn ang="0">
                <a:pos x="179705" y="2564387"/>
              </a:cxn>
              <a:cxn ang="0">
                <a:pos x="307296" y="2798003"/>
              </a:cxn>
              <a:cxn ang="0">
                <a:pos x="470827" y="3035213"/>
              </a:cxn>
              <a:cxn ang="0">
                <a:pos x="673893" y="3272423"/>
              </a:cxn>
              <a:cxn ang="0">
                <a:pos x="862584" y="3453925"/>
              </a:cxn>
              <a:cxn ang="0">
                <a:pos x="1065650" y="3617456"/>
              </a:cxn>
              <a:cxn ang="0">
                <a:pos x="1284890" y="3752235"/>
              </a:cxn>
              <a:cxn ang="0">
                <a:pos x="1514912" y="3863652"/>
              </a:cxn>
              <a:cxn ang="0">
                <a:pos x="1755717" y="3955301"/>
              </a:cxn>
              <a:cxn ang="0">
                <a:pos x="2001912" y="4023589"/>
              </a:cxn>
              <a:cxn ang="0">
                <a:pos x="2257093" y="4070312"/>
              </a:cxn>
              <a:cxn ang="0">
                <a:pos x="2510477" y="4097268"/>
              </a:cxn>
              <a:cxn ang="0">
                <a:pos x="2763861" y="4104456"/>
              </a:cxn>
              <a:cxn ang="0">
                <a:pos x="3013651" y="4090080"/>
              </a:cxn>
              <a:cxn ang="0">
                <a:pos x="3261644" y="4057733"/>
              </a:cxn>
              <a:cxn ang="0">
                <a:pos x="3500651" y="4005618"/>
              </a:cxn>
              <a:cxn ang="0">
                <a:pos x="3730673" y="3935534"/>
              </a:cxn>
              <a:cxn ang="0">
                <a:pos x="3951710" y="3847478"/>
              </a:cxn>
              <a:cxn ang="0">
                <a:pos x="4158371" y="3743250"/>
              </a:cxn>
              <a:cxn ang="0">
                <a:pos x="4347061" y="3621050"/>
              </a:cxn>
              <a:cxn ang="0">
                <a:pos x="4515984" y="3484475"/>
              </a:cxn>
              <a:cxn ang="0">
                <a:pos x="4672327" y="3338914"/>
              </a:cxn>
              <a:cxn ang="0">
                <a:pos x="4705235" y="643576"/>
              </a:cxn>
              <a:cxn ang="0">
                <a:pos x="4618415" y="558882"/>
              </a:cxn>
              <a:cxn ang="0">
                <a:pos x="4447696" y="422306"/>
              </a:cxn>
              <a:cxn ang="0">
                <a:pos x="4266194" y="307295"/>
              </a:cxn>
              <a:cxn ang="0">
                <a:pos x="4070315" y="213849"/>
              </a:cxn>
              <a:cxn ang="0">
                <a:pos x="3863655" y="134779"/>
              </a:cxn>
              <a:cxn ang="0">
                <a:pos x="3642618" y="77273"/>
              </a:cxn>
              <a:cxn ang="0">
                <a:pos x="3416190" y="37738"/>
              </a:cxn>
              <a:cxn ang="0">
                <a:pos x="3186167" y="10782"/>
              </a:cxn>
            </a:cxnLst>
            <a:rect l="0" t="0" r="r" b="b"/>
            <a:pathLst>
              <a:path w="4705235" h="4104456">
                <a:moveTo>
                  <a:pt x="2950754" y="0"/>
                </a:moveTo>
                <a:lnTo>
                  <a:pt x="2832149" y="0"/>
                </a:lnTo>
                <a:lnTo>
                  <a:pt x="2709950" y="3594"/>
                </a:lnTo>
                <a:lnTo>
                  <a:pt x="2591344" y="14377"/>
                </a:lnTo>
                <a:lnTo>
                  <a:pt x="2472739" y="23362"/>
                </a:lnTo>
                <a:lnTo>
                  <a:pt x="2354134" y="37738"/>
                </a:lnTo>
                <a:lnTo>
                  <a:pt x="2235529" y="53912"/>
                </a:lnTo>
                <a:lnTo>
                  <a:pt x="2116924" y="71882"/>
                </a:lnTo>
                <a:lnTo>
                  <a:pt x="2001912" y="95244"/>
                </a:lnTo>
                <a:lnTo>
                  <a:pt x="1886901" y="118605"/>
                </a:lnTo>
                <a:lnTo>
                  <a:pt x="1775484" y="145561"/>
                </a:lnTo>
                <a:lnTo>
                  <a:pt x="1664067" y="176111"/>
                </a:lnTo>
                <a:lnTo>
                  <a:pt x="1556244" y="210255"/>
                </a:lnTo>
                <a:lnTo>
                  <a:pt x="1448421" y="244399"/>
                </a:lnTo>
                <a:lnTo>
                  <a:pt x="1310049" y="294716"/>
                </a:lnTo>
                <a:lnTo>
                  <a:pt x="1177067" y="348627"/>
                </a:lnTo>
                <a:lnTo>
                  <a:pt x="1049477" y="406133"/>
                </a:lnTo>
                <a:lnTo>
                  <a:pt x="930871" y="467232"/>
                </a:lnTo>
                <a:lnTo>
                  <a:pt x="819454" y="535520"/>
                </a:lnTo>
                <a:lnTo>
                  <a:pt x="709834" y="602011"/>
                </a:lnTo>
                <a:lnTo>
                  <a:pt x="612794" y="677487"/>
                </a:lnTo>
                <a:lnTo>
                  <a:pt x="521144" y="754760"/>
                </a:lnTo>
                <a:lnTo>
                  <a:pt x="436683" y="832033"/>
                </a:lnTo>
                <a:lnTo>
                  <a:pt x="359410" y="916494"/>
                </a:lnTo>
                <a:lnTo>
                  <a:pt x="287528" y="1000955"/>
                </a:lnTo>
                <a:lnTo>
                  <a:pt x="226428" y="1092605"/>
                </a:lnTo>
                <a:lnTo>
                  <a:pt x="168923" y="1184254"/>
                </a:lnTo>
                <a:lnTo>
                  <a:pt x="122200" y="1279498"/>
                </a:lnTo>
                <a:lnTo>
                  <a:pt x="84462" y="1372944"/>
                </a:lnTo>
                <a:lnTo>
                  <a:pt x="68288" y="1425059"/>
                </a:lnTo>
                <a:lnTo>
                  <a:pt x="50318" y="1471782"/>
                </a:lnTo>
                <a:lnTo>
                  <a:pt x="37738" y="1522099"/>
                </a:lnTo>
                <a:lnTo>
                  <a:pt x="26956" y="1574214"/>
                </a:lnTo>
                <a:lnTo>
                  <a:pt x="16174" y="1628125"/>
                </a:lnTo>
                <a:lnTo>
                  <a:pt x="10783" y="1678442"/>
                </a:lnTo>
                <a:lnTo>
                  <a:pt x="7188" y="1728760"/>
                </a:lnTo>
                <a:lnTo>
                  <a:pt x="3594" y="1782671"/>
                </a:lnTo>
                <a:lnTo>
                  <a:pt x="0" y="1836582"/>
                </a:lnTo>
                <a:lnTo>
                  <a:pt x="3594" y="1892291"/>
                </a:lnTo>
                <a:lnTo>
                  <a:pt x="7188" y="1946202"/>
                </a:lnTo>
                <a:lnTo>
                  <a:pt x="10783" y="2000114"/>
                </a:lnTo>
                <a:lnTo>
                  <a:pt x="26956" y="2111531"/>
                </a:lnTo>
                <a:lnTo>
                  <a:pt x="53912" y="2222948"/>
                </a:lnTo>
                <a:lnTo>
                  <a:pt x="84462" y="2334364"/>
                </a:lnTo>
                <a:lnTo>
                  <a:pt x="129388" y="2449376"/>
                </a:lnTo>
                <a:lnTo>
                  <a:pt x="179705" y="2564387"/>
                </a:lnTo>
                <a:lnTo>
                  <a:pt x="240805" y="2679398"/>
                </a:lnTo>
                <a:lnTo>
                  <a:pt x="307296" y="2798003"/>
                </a:lnTo>
                <a:lnTo>
                  <a:pt x="386366" y="2916608"/>
                </a:lnTo>
                <a:lnTo>
                  <a:pt x="470827" y="3035213"/>
                </a:lnTo>
                <a:lnTo>
                  <a:pt x="567868" y="3153818"/>
                </a:lnTo>
                <a:lnTo>
                  <a:pt x="673893" y="3272423"/>
                </a:lnTo>
                <a:lnTo>
                  <a:pt x="763746" y="3367667"/>
                </a:lnTo>
                <a:lnTo>
                  <a:pt x="862584" y="3453925"/>
                </a:lnTo>
                <a:lnTo>
                  <a:pt x="965015" y="3540183"/>
                </a:lnTo>
                <a:lnTo>
                  <a:pt x="1065650" y="3617456"/>
                </a:lnTo>
                <a:lnTo>
                  <a:pt x="1173473" y="3687541"/>
                </a:lnTo>
                <a:lnTo>
                  <a:pt x="1284890" y="3752235"/>
                </a:lnTo>
                <a:lnTo>
                  <a:pt x="1399901" y="3809740"/>
                </a:lnTo>
                <a:lnTo>
                  <a:pt x="1514912" y="3863652"/>
                </a:lnTo>
                <a:lnTo>
                  <a:pt x="1637112" y="3912172"/>
                </a:lnTo>
                <a:lnTo>
                  <a:pt x="1755717" y="3955301"/>
                </a:lnTo>
                <a:lnTo>
                  <a:pt x="1881510" y="3993039"/>
                </a:lnTo>
                <a:lnTo>
                  <a:pt x="2001912" y="4023589"/>
                </a:lnTo>
                <a:lnTo>
                  <a:pt x="2131300" y="4050545"/>
                </a:lnTo>
                <a:lnTo>
                  <a:pt x="2257093" y="4070312"/>
                </a:lnTo>
                <a:lnTo>
                  <a:pt x="2381090" y="4088283"/>
                </a:lnTo>
                <a:lnTo>
                  <a:pt x="2510477" y="4097268"/>
                </a:lnTo>
                <a:lnTo>
                  <a:pt x="2638068" y="4104456"/>
                </a:lnTo>
                <a:lnTo>
                  <a:pt x="2763861" y="4104456"/>
                </a:lnTo>
                <a:lnTo>
                  <a:pt x="2889654" y="4100862"/>
                </a:lnTo>
                <a:lnTo>
                  <a:pt x="3013651" y="4090080"/>
                </a:lnTo>
                <a:lnTo>
                  <a:pt x="3139444" y="4077500"/>
                </a:lnTo>
                <a:lnTo>
                  <a:pt x="3261644" y="4057733"/>
                </a:lnTo>
                <a:lnTo>
                  <a:pt x="3383843" y="4036168"/>
                </a:lnTo>
                <a:lnTo>
                  <a:pt x="3500651" y="4005618"/>
                </a:lnTo>
                <a:lnTo>
                  <a:pt x="3619256" y="3973272"/>
                </a:lnTo>
                <a:lnTo>
                  <a:pt x="3730673" y="3935534"/>
                </a:lnTo>
                <a:lnTo>
                  <a:pt x="3843887" y="3894201"/>
                </a:lnTo>
                <a:lnTo>
                  <a:pt x="3951710" y="3847478"/>
                </a:lnTo>
                <a:lnTo>
                  <a:pt x="4055939" y="3800755"/>
                </a:lnTo>
                <a:lnTo>
                  <a:pt x="4158371" y="3743250"/>
                </a:lnTo>
                <a:lnTo>
                  <a:pt x="4251817" y="3685744"/>
                </a:lnTo>
                <a:lnTo>
                  <a:pt x="4347061" y="3621050"/>
                </a:lnTo>
                <a:lnTo>
                  <a:pt x="4435116" y="3556357"/>
                </a:lnTo>
                <a:lnTo>
                  <a:pt x="4515984" y="3484475"/>
                </a:lnTo>
                <a:lnTo>
                  <a:pt x="4596851" y="3414390"/>
                </a:lnTo>
                <a:lnTo>
                  <a:pt x="4672327" y="3338914"/>
                </a:lnTo>
                <a:lnTo>
                  <a:pt x="4705235" y="3302448"/>
                </a:lnTo>
                <a:lnTo>
                  <a:pt x="4705235" y="643576"/>
                </a:lnTo>
                <a:lnTo>
                  <a:pt x="4695689" y="632561"/>
                </a:lnTo>
                <a:lnTo>
                  <a:pt x="4618415" y="558882"/>
                </a:lnTo>
                <a:lnTo>
                  <a:pt x="4535751" y="487000"/>
                </a:lnTo>
                <a:lnTo>
                  <a:pt x="4447696" y="422306"/>
                </a:lnTo>
                <a:lnTo>
                  <a:pt x="4361437" y="361207"/>
                </a:lnTo>
                <a:lnTo>
                  <a:pt x="4266194" y="307295"/>
                </a:lnTo>
                <a:lnTo>
                  <a:pt x="4170950" y="256978"/>
                </a:lnTo>
                <a:lnTo>
                  <a:pt x="4070315" y="213849"/>
                </a:lnTo>
                <a:lnTo>
                  <a:pt x="3967884" y="172517"/>
                </a:lnTo>
                <a:lnTo>
                  <a:pt x="3863655" y="134779"/>
                </a:lnTo>
                <a:lnTo>
                  <a:pt x="3755832" y="104229"/>
                </a:lnTo>
                <a:lnTo>
                  <a:pt x="3642618" y="77273"/>
                </a:lnTo>
                <a:lnTo>
                  <a:pt x="3531201" y="53912"/>
                </a:lnTo>
                <a:lnTo>
                  <a:pt x="3416190" y="37738"/>
                </a:lnTo>
                <a:lnTo>
                  <a:pt x="3301179" y="19768"/>
                </a:lnTo>
                <a:lnTo>
                  <a:pt x="3186167" y="10782"/>
                </a:lnTo>
                <a:lnTo>
                  <a:pt x="3067562" y="3594"/>
                </a:lnTo>
                <a:close/>
              </a:path>
            </a:pathLst>
          </a:custGeom>
          <a:solidFill>
            <a:schemeClr val="bg1"/>
          </a:solidFill>
          <a:ln w="57150">
            <a:noFill/>
            <a:round/>
            <a:headEnd/>
            <a:tailEnd/>
          </a:ln>
        </p:spPr>
        <p:txBody>
          <a:bodyPr/>
          <a:lstStyle/>
          <a:p>
            <a:endParaRPr lang="he-IL"/>
          </a:p>
        </p:txBody>
      </p:sp>
      <p:pic>
        <p:nvPicPr>
          <p:cNvPr id="6153" name="Picture 2" descr="M:\אילן\גרפיקה\logos\letlive.jpg"/>
          <p:cNvPicPr>
            <a:picLocks noChangeAspect="1" noChangeArrowheads="1"/>
          </p:cNvPicPr>
          <p:nvPr/>
        </p:nvPicPr>
        <p:blipFill>
          <a:blip r:embed="rId3"/>
          <a:srcRect/>
          <a:stretch>
            <a:fillRect/>
          </a:stretch>
        </p:blipFill>
        <p:spPr bwMode="auto">
          <a:xfrm>
            <a:off x="-9020175" y="-5872163"/>
            <a:ext cx="3924300" cy="2446338"/>
          </a:xfrm>
          <a:prstGeom prst="rect">
            <a:avLst/>
          </a:prstGeom>
          <a:noFill/>
          <a:ln w="9525">
            <a:noFill/>
            <a:miter lim="800000"/>
            <a:headEnd/>
            <a:tailEnd/>
          </a:ln>
        </p:spPr>
      </p:pic>
      <p:pic>
        <p:nvPicPr>
          <p:cNvPr id="2"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60096" y="4776513"/>
            <a:ext cx="3085184" cy="1924532"/>
          </a:xfrm>
          <a:prstGeom prst="ellipse">
            <a:avLst/>
          </a:prstGeom>
          <a:noFill/>
          <a:extLst>
            <a:ext uri="{909E8E84-426E-40DD-AFC4-6F175D3DCCD1}">
              <a14:hiddenFill xmlns:a14="http://schemas.microsoft.com/office/drawing/2010/main">
                <a:solidFill>
                  <a:srgbClr val="FFFFFF"/>
                </a:solidFill>
              </a14:hiddenFill>
            </a:ext>
          </a:extLst>
        </p:spPr>
      </p:pic>
      <p:sp>
        <p:nvSpPr>
          <p:cNvPr id="32" name="Freeform 20"/>
          <p:cNvSpPr>
            <a:spLocks/>
          </p:cNvSpPr>
          <p:nvPr/>
        </p:nvSpPr>
        <p:spPr bwMode="auto">
          <a:xfrm>
            <a:off x="1050447" y="977970"/>
            <a:ext cx="5938624" cy="4613179"/>
          </a:xfrm>
          <a:custGeom>
            <a:avLst/>
            <a:gdLst>
              <a:gd name="T0" fmla="*/ 2652 w 2916"/>
              <a:gd name="T1" fmla="*/ 397 h 2284"/>
              <a:gd name="T2" fmla="*/ 2524 w 2916"/>
              <a:gd name="T3" fmla="*/ 271 h 2284"/>
              <a:gd name="T4" fmla="*/ 2374 w 2916"/>
              <a:gd name="T5" fmla="*/ 171 h 2284"/>
              <a:gd name="T6" fmla="*/ 2208 w 2916"/>
              <a:gd name="T7" fmla="*/ 96 h 2284"/>
              <a:gd name="T8" fmla="*/ 2027 w 2916"/>
              <a:gd name="T9" fmla="*/ 43 h 2284"/>
              <a:gd name="T10" fmla="*/ 1837 w 2916"/>
              <a:gd name="T11" fmla="*/ 11 h 2284"/>
              <a:gd name="T12" fmla="*/ 1642 w 2916"/>
              <a:gd name="T13" fmla="*/ 0 h 2284"/>
              <a:gd name="T14" fmla="*/ 1442 w 2916"/>
              <a:gd name="T15" fmla="*/ 8 h 2284"/>
              <a:gd name="T16" fmla="*/ 1244 w 2916"/>
              <a:gd name="T17" fmla="*/ 30 h 2284"/>
              <a:gd name="T18" fmla="*/ 1050 w 2916"/>
              <a:gd name="T19" fmla="*/ 66 h 2284"/>
              <a:gd name="T20" fmla="*/ 866 w 2916"/>
              <a:gd name="T21" fmla="*/ 117 h 2284"/>
              <a:gd name="T22" fmla="*/ 729 w 2916"/>
              <a:gd name="T23" fmla="*/ 164 h 2284"/>
              <a:gd name="T24" fmla="*/ 518 w 2916"/>
              <a:gd name="T25" fmla="*/ 260 h 2284"/>
              <a:gd name="T26" fmla="*/ 341 w 2916"/>
              <a:gd name="T27" fmla="*/ 377 h 2284"/>
              <a:gd name="T28" fmla="*/ 200 w 2916"/>
              <a:gd name="T29" fmla="*/ 510 h 2284"/>
              <a:gd name="T30" fmla="*/ 94 w 2916"/>
              <a:gd name="T31" fmla="*/ 659 h 2284"/>
              <a:gd name="T32" fmla="*/ 38 w 2916"/>
              <a:gd name="T33" fmla="*/ 793 h 2284"/>
              <a:gd name="T34" fmla="*/ 15 w 2916"/>
              <a:gd name="T35" fmla="*/ 876 h 2284"/>
              <a:gd name="T36" fmla="*/ 4 w 2916"/>
              <a:gd name="T37" fmla="*/ 962 h 2284"/>
              <a:gd name="T38" fmla="*/ 2 w 2916"/>
              <a:gd name="T39" fmla="*/ 1053 h 2284"/>
              <a:gd name="T40" fmla="*/ 15 w 2916"/>
              <a:gd name="T41" fmla="*/ 1175 h 2284"/>
              <a:gd name="T42" fmla="*/ 72 w 2916"/>
              <a:gd name="T43" fmla="*/ 1363 h 2284"/>
              <a:gd name="T44" fmla="*/ 171 w 2916"/>
              <a:gd name="T45" fmla="*/ 1557 h 2284"/>
              <a:gd name="T46" fmla="*/ 316 w 2916"/>
              <a:gd name="T47" fmla="*/ 1755 h 2284"/>
              <a:gd name="T48" fmla="*/ 425 w 2916"/>
              <a:gd name="T49" fmla="*/ 1874 h 2284"/>
              <a:gd name="T50" fmla="*/ 593 w 2916"/>
              <a:gd name="T51" fmla="*/ 2013 h 2284"/>
              <a:gd name="T52" fmla="*/ 779 w 2916"/>
              <a:gd name="T53" fmla="*/ 2120 h 2284"/>
              <a:gd name="T54" fmla="*/ 977 w 2916"/>
              <a:gd name="T55" fmla="*/ 2201 h 2284"/>
              <a:gd name="T56" fmla="*/ 1186 w 2916"/>
              <a:gd name="T57" fmla="*/ 2254 h 2284"/>
              <a:gd name="T58" fmla="*/ 1397 w 2916"/>
              <a:gd name="T59" fmla="*/ 2280 h 2284"/>
              <a:gd name="T60" fmla="*/ 1608 w 2916"/>
              <a:gd name="T61" fmla="*/ 2282 h 2284"/>
              <a:gd name="T62" fmla="*/ 1815 w 2916"/>
              <a:gd name="T63" fmla="*/ 2258 h 2284"/>
              <a:gd name="T64" fmla="*/ 2014 w 2916"/>
              <a:gd name="T65" fmla="*/ 2211 h 2284"/>
              <a:gd name="T66" fmla="*/ 2199 w 2916"/>
              <a:gd name="T67" fmla="*/ 2141 h 2284"/>
              <a:gd name="T68" fmla="*/ 2366 w 2916"/>
              <a:gd name="T69" fmla="*/ 2051 h 2284"/>
              <a:gd name="T70" fmla="*/ 2468 w 2916"/>
              <a:gd name="T71" fmla="*/ 1979 h 2284"/>
              <a:gd name="T72" fmla="*/ 2600 w 2916"/>
              <a:gd name="T73" fmla="*/ 1858 h 2284"/>
              <a:gd name="T74" fmla="*/ 2709 w 2916"/>
              <a:gd name="T75" fmla="*/ 1729 h 2284"/>
              <a:gd name="T76" fmla="*/ 2796 w 2916"/>
              <a:gd name="T77" fmla="*/ 1587 h 2284"/>
              <a:gd name="T78" fmla="*/ 2860 w 2916"/>
              <a:gd name="T79" fmla="*/ 1440 h 2284"/>
              <a:gd name="T80" fmla="*/ 2899 w 2916"/>
              <a:gd name="T81" fmla="*/ 1286 h 2284"/>
              <a:gd name="T82" fmla="*/ 2916 w 2916"/>
              <a:gd name="T83" fmla="*/ 1128 h 2284"/>
              <a:gd name="T84" fmla="*/ 2907 w 2916"/>
              <a:gd name="T85" fmla="*/ 970 h 2284"/>
              <a:gd name="T86" fmla="*/ 2871 w 2916"/>
              <a:gd name="T87" fmla="*/ 810 h 2284"/>
              <a:gd name="T88" fmla="*/ 2812 w 2916"/>
              <a:gd name="T89" fmla="*/ 651 h 2284"/>
              <a:gd name="T90" fmla="*/ 2726 w 2916"/>
              <a:gd name="T91" fmla="*/ 497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16" h="2284">
                <a:moveTo>
                  <a:pt x="2690" y="446"/>
                </a:moveTo>
                <a:lnTo>
                  <a:pt x="2690" y="446"/>
                </a:lnTo>
                <a:lnTo>
                  <a:pt x="2652" y="397"/>
                </a:lnTo>
                <a:lnTo>
                  <a:pt x="2613" y="352"/>
                </a:lnTo>
                <a:lnTo>
                  <a:pt x="2570" y="311"/>
                </a:lnTo>
                <a:lnTo>
                  <a:pt x="2524" y="271"/>
                </a:lnTo>
                <a:lnTo>
                  <a:pt x="2475" y="235"/>
                </a:lnTo>
                <a:lnTo>
                  <a:pt x="2427" y="201"/>
                </a:lnTo>
                <a:lnTo>
                  <a:pt x="2374" y="171"/>
                </a:lnTo>
                <a:lnTo>
                  <a:pt x="2321" y="143"/>
                </a:lnTo>
                <a:lnTo>
                  <a:pt x="2265" y="119"/>
                </a:lnTo>
                <a:lnTo>
                  <a:pt x="2208" y="96"/>
                </a:lnTo>
                <a:lnTo>
                  <a:pt x="2150" y="75"/>
                </a:lnTo>
                <a:lnTo>
                  <a:pt x="2090" y="58"/>
                </a:lnTo>
                <a:lnTo>
                  <a:pt x="2027" y="43"/>
                </a:lnTo>
                <a:lnTo>
                  <a:pt x="1965" y="30"/>
                </a:lnTo>
                <a:lnTo>
                  <a:pt x="1901" y="21"/>
                </a:lnTo>
                <a:lnTo>
                  <a:pt x="1837" y="11"/>
                </a:lnTo>
                <a:lnTo>
                  <a:pt x="1773" y="6"/>
                </a:lnTo>
                <a:lnTo>
                  <a:pt x="1707" y="2"/>
                </a:lnTo>
                <a:lnTo>
                  <a:pt x="1642" y="0"/>
                </a:lnTo>
                <a:lnTo>
                  <a:pt x="1576" y="0"/>
                </a:lnTo>
                <a:lnTo>
                  <a:pt x="1508" y="2"/>
                </a:lnTo>
                <a:lnTo>
                  <a:pt x="1442" y="8"/>
                </a:lnTo>
                <a:lnTo>
                  <a:pt x="1376" y="13"/>
                </a:lnTo>
                <a:lnTo>
                  <a:pt x="1310" y="21"/>
                </a:lnTo>
                <a:lnTo>
                  <a:pt x="1244" y="30"/>
                </a:lnTo>
                <a:lnTo>
                  <a:pt x="1178" y="40"/>
                </a:lnTo>
                <a:lnTo>
                  <a:pt x="1114" y="53"/>
                </a:lnTo>
                <a:lnTo>
                  <a:pt x="1050" y="66"/>
                </a:lnTo>
                <a:lnTo>
                  <a:pt x="988" y="81"/>
                </a:lnTo>
                <a:lnTo>
                  <a:pt x="926" y="98"/>
                </a:lnTo>
                <a:lnTo>
                  <a:pt x="866" y="117"/>
                </a:lnTo>
                <a:lnTo>
                  <a:pt x="806" y="136"/>
                </a:lnTo>
                <a:lnTo>
                  <a:pt x="806" y="136"/>
                </a:lnTo>
                <a:lnTo>
                  <a:pt x="729" y="164"/>
                </a:lnTo>
                <a:lnTo>
                  <a:pt x="655" y="194"/>
                </a:lnTo>
                <a:lnTo>
                  <a:pt x="584" y="226"/>
                </a:lnTo>
                <a:lnTo>
                  <a:pt x="518" y="260"/>
                </a:lnTo>
                <a:lnTo>
                  <a:pt x="456" y="298"/>
                </a:lnTo>
                <a:lnTo>
                  <a:pt x="395" y="335"/>
                </a:lnTo>
                <a:lnTo>
                  <a:pt x="341" y="377"/>
                </a:lnTo>
                <a:lnTo>
                  <a:pt x="290" y="420"/>
                </a:lnTo>
                <a:lnTo>
                  <a:pt x="243" y="463"/>
                </a:lnTo>
                <a:lnTo>
                  <a:pt x="200" y="510"/>
                </a:lnTo>
                <a:lnTo>
                  <a:pt x="160" y="557"/>
                </a:lnTo>
                <a:lnTo>
                  <a:pt x="126" y="608"/>
                </a:lnTo>
                <a:lnTo>
                  <a:pt x="94" y="659"/>
                </a:lnTo>
                <a:lnTo>
                  <a:pt x="68" y="712"/>
                </a:lnTo>
                <a:lnTo>
                  <a:pt x="47" y="764"/>
                </a:lnTo>
                <a:lnTo>
                  <a:pt x="38" y="793"/>
                </a:lnTo>
                <a:lnTo>
                  <a:pt x="28" y="819"/>
                </a:lnTo>
                <a:lnTo>
                  <a:pt x="21" y="847"/>
                </a:lnTo>
                <a:lnTo>
                  <a:pt x="15" y="876"/>
                </a:lnTo>
                <a:lnTo>
                  <a:pt x="9" y="906"/>
                </a:lnTo>
                <a:lnTo>
                  <a:pt x="6" y="934"/>
                </a:lnTo>
                <a:lnTo>
                  <a:pt x="4" y="962"/>
                </a:lnTo>
                <a:lnTo>
                  <a:pt x="2" y="992"/>
                </a:lnTo>
                <a:lnTo>
                  <a:pt x="0" y="1022"/>
                </a:lnTo>
                <a:lnTo>
                  <a:pt x="2" y="1053"/>
                </a:lnTo>
                <a:lnTo>
                  <a:pt x="4" y="1083"/>
                </a:lnTo>
                <a:lnTo>
                  <a:pt x="6" y="1113"/>
                </a:lnTo>
                <a:lnTo>
                  <a:pt x="15" y="1175"/>
                </a:lnTo>
                <a:lnTo>
                  <a:pt x="30" y="1237"/>
                </a:lnTo>
                <a:lnTo>
                  <a:pt x="47" y="1299"/>
                </a:lnTo>
                <a:lnTo>
                  <a:pt x="72" y="1363"/>
                </a:lnTo>
                <a:lnTo>
                  <a:pt x="100" y="1427"/>
                </a:lnTo>
                <a:lnTo>
                  <a:pt x="134" y="1491"/>
                </a:lnTo>
                <a:lnTo>
                  <a:pt x="171" y="1557"/>
                </a:lnTo>
                <a:lnTo>
                  <a:pt x="215" y="1623"/>
                </a:lnTo>
                <a:lnTo>
                  <a:pt x="262" y="1689"/>
                </a:lnTo>
                <a:lnTo>
                  <a:pt x="316" y="1755"/>
                </a:lnTo>
                <a:lnTo>
                  <a:pt x="375" y="1821"/>
                </a:lnTo>
                <a:lnTo>
                  <a:pt x="375" y="1821"/>
                </a:lnTo>
                <a:lnTo>
                  <a:pt x="425" y="1874"/>
                </a:lnTo>
                <a:lnTo>
                  <a:pt x="480" y="1922"/>
                </a:lnTo>
                <a:lnTo>
                  <a:pt x="537" y="1970"/>
                </a:lnTo>
                <a:lnTo>
                  <a:pt x="593" y="2013"/>
                </a:lnTo>
                <a:lnTo>
                  <a:pt x="653" y="2052"/>
                </a:lnTo>
                <a:lnTo>
                  <a:pt x="715" y="2088"/>
                </a:lnTo>
                <a:lnTo>
                  <a:pt x="779" y="2120"/>
                </a:lnTo>
                <a:lnTo>
                  <a:pt x="843" y="2150"/>
                </a:lnTo>
                <a:lnTo>
                  <a:pt x="911" y="2177"/>
                </a:lnTo>
                <a:lnTo>
                  <a:pt x="977" y="2201"/>
                </a:lnTo>
                <a:lnTo>
                  <a:pt x="1047" y="2222"/>
                </a:lnTo>
                <a:lnTo>
                  <a:pt x="1114" y="2239"/>
                </a:lnTo>
                <a:lnTo>
                  <a:pt x="1186" y="2254"/>
                </a:lnTo>
                <a:lnTo>
                  <a:pt x="1256" y="2265"/>
                </a:lnTo>
                <a:lnTo>
                  <a:pt x="1325" y="2275"/>
                </a:lnTo>
                <a:lnTo>
                  <a:pt x="1397" y="2280"/>
                </a:lnTo>
                <a:lnTo>
                  <a:pt x="1468" y="2284"/>
                </a:lnTo>
                <a:lnTo>
                  <a:pt x="1538" y="2284"/>
                </a:lnTo>
                <a:lnTo>
                  <a:pt x="1608" y="2282"/>
                </a:lnTo>
                <a:lnTo>
                  <a:pt x="1677" y="2276"/>
                </a:lnTo>
                <a:lnTo>
                  <a:pt x="1747" y="2269"/>
                </a:lnTo>
                <a:lnTo>
                  <a:pt x="1815" y="2258"/>
                </a:lnTo>
                <a:lnTo>
                  <a:pt x="1883" y="2246"/>
                </a:lnTo>
                <a:lnTo>
                  <a:pt x="1948" y="2229"/>
                </a:lnTo>
                <a:lnTo>
                  <a:pt x="2014" y="2211"/>
                </a:lnTo>
                <a:lnTo>
                  <a:pt x="2076" y="2190"/>
                </a:lnTo>
                <a:lnTo>
                  <a:pt x="2139" y="2167"/>
                </a:lnTo>
                <a:lnTo>
                  <a:pt x="2199" y="2141"/>
                </a:lnTo>
                <a:lnTo>
                  <a:pt x="2257" y="2115"/>
                </a:lnTo>
                <a:lnTo>
                  <a:pt x="2314" y="2083"/>
                </a:lnTo>
                <a:lnTo>
                  <a:pt x="2366" y="2051"/>
                </a:lnTo>
                <a:lnTo>
                  <a:pt x="2419" y="2015"/>
                </a:lnTo>
                <a:lnTo>
                  <a:pt x="2419" y="2015"/>
                </a:lnTo>
                <a:lnTo>
                  <a:pt x="2468" y="1979"/>
                </a:lnTo>
                <a:lnTo>
                  <a:pt x="2513" y="1939"/>
                </a:lnTo>
                <a:lnTo>
                  <a:pt x="2558" y="1900"/>
                </a:lnTo>
                <a:lnTo>
                  <a:pt x="2600" y="1858"/>
                </a:lnTo>
                <a:lnTo>
                  <a:pt x="2637" y="1817"/>
                </a:lnTo>
                <a:lnTo>
                  <a:pt x="2675" y="1772"/>
                </a:lnTo>
                <a:lnTo>
                  <a:pt x="2709" y="1729"/>
                </a:lnTo>
                <a:lnTo>
                  <a:pt x="2741" y="1681"/>
                </a:lnTo>
                <a:lnTo>
                  <a:pt x="2769" y="1636"/>
                </a:lnTo>
                <a:lnTo>
                  <a:pt x="2796" y="1587"/>
                </a:lnTo>
                <a:lnTo>
                  <a:pt x="2820" y="1538"/>
                </a:lnTo>
                <a:lnTo>
                  <a:pt x="2841" y="1489"/>
                </a:lnTo>
                <a:lnTo>
                  <a:pt x="2860" y="1440"/>
                </a:lnTo>
                <a:lnTo>
                  <a:pt x="2876" y="1390"/>
                </a:lnTo>
                <a:lnTo>
                  <a:pt x="2890" y="1339"/>
                </a:lnTo>
                <a:lnTo>
                  <a:pt x="2899" y="1286"/>
                </a:lnTo>
                <a:lnTo>
                  <a:pt x="2907" y="1233"/>
                </a:lnTo>
                <a:lnTo>
                  <a:pt x="2912" y="1181"/>
                </a:lnTo>
                <a:lnTo>
                  <a:pt x="2916" y="1128"/>
                </a:lnTo>
                <a:lnTo>
                  <a:pt x="2914" y="1075"/>
                </a:lnTo>
                <a:lnTo>
                  <a:pt x="2912" y="1022"/>
                </a:lnTo>
                <a:lnTo>
                  <a:pt x="2907" y="970"/>
                </a:lnTo>
                <a:lnTo>
                  <a:pt x="2897" y="915"/>
                </a:lnTo>
                <a:lnTo>
                  <a:pt x="2886" y="862"/>
                </a:lnTo>
                <a:lnTo>
                  <a:pt x="2871" y="810"/>
                </a:lnTo>
                <a:lnTo>
                  <a:pt x="2854" y="757"/>
                </a:lnTo>
                <a:lnTo>
                  <a:pt x="2835" y="704"/>
                </a:lnTo>
                <a:lnTo>
                  <a:pt x="2812" y="651"/>
                </a:lnTo>
                <a:lnTo>
                  <a:pt x="2786" y="599"/>
                </a:lnTo>
                <a:lnTo>
                  <a:pt x="2756" y="548"/>
                </a:lnTo>
                <a:lnTo>
                  <a:pt x="2726" y="497"/>
                </a:lnTo>
                <a:lnTo>
                  <a:pt x="2690" y="446"/>
                </a:lnTo>
                <a:close/>
              </a:path>
            </a:pathLst>
          </a:custGeom>
          <a:solidFill>
            <a:schemeClr val="accent6"/>
          </a:solidFill>
          <a:ln w="57150">
            <a:noFill/>
            <a:round/>
            <a:headEnd/>
            <a:tailEnd/>
          </a:ln>
        </p:spPr>
        <p:txBody>
          <a:bodyPr/>
          <a:lstStyle/>
          <a:p>
            <a:pPr algn="l" rtl="0" fontAlgn="auto">
              <a:spcBef>
                <a:spcPts val="0"/>
              </a:spcBef>
              <a:spcAft>
                <a:spcPts val="0"/>
              </a:spcAft>
              <a:defRPr/>
            </a:pPr>
            <a:endParaRPr lang="en-US">
              <a:latin typeface="+mn-lt"/>
              <a:cs typeface="+mn-cs"/>
            </a:endParaRPr>
          </a:p>
        </p:txBody>
      </p:sp>
      <p:sp>
        <p:nvSpPr>
          <p:cNvPr id="7" name="מלבן 6"/>
          <p:cNvSpPr/>
          <p:nvPr/>
        </p:nvSpPr>
        <p:spPr>
          <a:xfrm>
            <a:off x="1050447" y="126972"/>
            <a:ext cx="7268335" cy="646331"/>
          </a:xfrm>
          <a:prstGeom prst="rect">
            <a:avLst/>
          </a:prstGeom>
        </p:spPr>
        <p:txBody>
          <a:bodyPr wrap="none">
            <a:spAutoFit/>
          </a:bodyPr>
          <a:lstStyle/>
          <a:p>
            <a:pPr algn="ctr"/>
            <a:r>
              <a:rPr lang="he-IL" sz="3600" b="1" dirty="0">
                <a:solidFill>
                  <a:schemeClr val="tx2">
                    <a:lumMod val="60000"/>
                    <a:lumOff val="40000"/>
                  </a:schemeClr>
                </a:solidFill>
              </a:rPr>
              <a:t>מצוקה חסרת תקדים בכלביות בישראל</a:t>
            </a:r>
          </a:p>
        </p:txBody>
      </p:sp>
      <p:pic>
        <p:nvPicPr>
          <p:cNvPr id="16" name="תמונה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05064" y="1380202"/>
            <a:ext cx="5202557" cy="3901917"/>
          </a:xfrm>
          <a:prstGeom prst="ellipse">
            <a:avLst/>
          </a:prstGeom>
        </p:spPr>
      </p:pic>
    </p:spTree>
    <p:extLst>
      <p:ext uri="{BB962C8B-B14F-4D97-AF65-F5344CB8AC3E}">
        <p14:creationId xmlns:p14="http://schemas.microsoft.com/office/powerpoint/2010/main" val="2381076737"/>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10"/>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C96F9FD-35A3-454B-9109-750952E1C0DC}" type="slidenum">
              <a:rPr lang="he-IL" altLang="he-IL">
                <a:solidFill>
                  <a:srgbClr val="F79646"/>
                </a:solidFill>
                <a:latin typeface="Calibri" panose="020F0502020204030204" pitchFamily="34" charset="0"/>
              </a:rPr>
              <a:pPr/>
              <a:t>2</a:t>
            </a:fld>
            <a:endParaRPr lang="en-US" altLang="he-IL">
              <a:solidFill>
                <a:srgbClr val="F79646"/>
              </a:solidFill>
              <a:latin typeface="Calibri" panose="020F0502020204030204" pitchFamily="34" charset="0"/>
            </a:endParaRPr>
          </a:p>
        </p:txBody>
      </p:sp>
      <p:sp>
        <p:nvSpPr>
          <p:cNvPr id="3" name="Title 2"/>
          <p:cNvSpPr>
            <a:spLocks noGrp="1"/>
          </p:cNvSpPr>
          <p:nvPr>
            <p:ph type="ctrTitle"/>
          </p:nvPr>
        </p:nvSpPr>
        <p:spPr>
          <a:xfrm>
            <a:off x="117475" y="0"/>
            <a:ext cx="9026525" cy="598488"/>
          </a:xfrm>
        </p:spPr>
        <p:txBody>
          <a:bodyPr rtlCol="0"/>
          <a:lstStyle/>
          <a:p>
            <a:pPr algn="ctr" fontAlgn="auto">
              <a:spcAft>
                <a:spcPts val="0"/>
              </a:spcAft>
              <a:defRPr/>
            </a:pPr>
            <a:r>
              <a:rPr lang="he-IL" dirty="0"/>
              <a:t>בעלי חיים משוטטים ונטושים</a:t>
            </a:r>
          </a:p>
        </p:txBody>
      </p:sp>
      <p:pic>
        <p:nvPicPr>
          <p:cNvPr id="71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תמונה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12641" y="1082634"/>
            <a:ext cx="6636191" cy="4975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4" descr="http://img.mako.co.il/2012/07/01/do25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2641" y="1082633"/>
            <a:ext cx="6852065" cy="513905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0" descr="https://fbcdn-sphotos-g-a.akamaihd.net/hphotos-ak-xfl1/v/t1.0-9/12565443_10208222060658107_7227500718573280751_n.jpg?oh=fbe843eb13d18056957c9ef7f0317cf7&amp;oe=573E8F44&amp;__gda__=1463268229_ab7a9f8327fbc2fb325887e37472d6c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12641" y="1046121"/>
            <a:ext cx="6900748" cy="517556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4" descr="https://scontent-fra3-1.xx.fbcdn.net/hphotos-xaf1/v/t1.0-9/1136_10208222062578155_6325271134543877332_n.jpg?oh=5d3e5cf849f86a414196c703df46db15&amp;oe=5730622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37928" y="999822"/>
            <a:ext cx="3951119" cy="526815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https://scontent-fra3-1.xx.fbcdn.net/hphotos-xaf1/v/t1.0-9/12631288_10208222061538129_2216665232219322984_n.jpg?oh=51fe9f1cb66186eac27dfbb2b35653e2&amp;oe=573FAD2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6767" y="941937"/>
            <a:ext cx="4012561" cy="5350083"/>
          </a:xfrm>
          <a:prstGeom prst="rect">
            <a:avLst/>
          </a:prstGeom>
          <a:noFill/>
          <a:extLst>
            <a:ext uri="{909E8E84-426E-40DD-AFC4-6F175D3DCCD1}">
              <a14:hiddenFill xmlns:a14="http://schemas.microsoft.com/office/drawing/2010/main">
                <a:solidFill>
                  <a:srgbClr val="FFFFFF"/>
                </a:solidFill>
              </a14:hiddenFill>
            </a:ext>
          </a:extLst>
        </p:spPr>
      </p:pic>
      <p:pic>
        <p:nvPicPr>
          <p:cNvPr id="27" name="תמונה 26"/>
          <p:cNvPicPr>
            <a:picLocks noChangeAspect="1"/>
          </p:cNvPicPr>
          <p:nvPr/>
        </p:nvPicPr>
        <p:blipFill rotWithShape="1">
          <a:blip r:embed="rId8"/>
          <a:srcRect l="16765" r="11412"/>
          <a:stretch/>
        </p:blipFill>
        <p:spPr>
          <a:xfrm>
            <a:off x="447499" y="894852"/>
            <a:ext cx="8237309" cy="5397167"/>
          </a:xfrm>
          <a:prstGeom prst="rect">
            <a:avLst/>
          </a:prstGeom>
        </p:spPr>
      </p:pic>
      <p:pic>
        <p:nvPicPr>
          <p:cNvPr id="29" name="תמונה 28"/>
          <p:cNvPicPr>
            <a:picLocks noChangeAspect="1"/>
          </p:cNvPicPr>
          <p:nvPr/>
        </p:nvPicPr>
        <p:blipFill rotWithShape="1">
          <a:blip r:embed="rId9">
            <a:extLst>
              <a:ext uri="{28A0092B-C50C-407E-A947-70E740481C1C}">
                <a14:useLocalDpi xmlns:a14="http://schemas.microsoft.com/office/drawing/2010/main" val="0"/>
              </a:ext>
            </a:extLst>
          </a:blip>
          <a:srcRect r="11126"/>
          <a:stretch/>
        </p:blipFill>
        <p:spPr>
          <a:xfrm>
            <a:off x="243374" y="749753"/>
            <a:ext cx="8645558" cy="5471931"/>
          </a:xfrm>
          <a:prstGeom prst="rect">
            <a:avLst/>
          </a:prstGeom>
        </p:spPr>
      </p:pic>
      <p:pic>
        <p:nvPicPr>
          <p:cNvPr id="2" name="תמונה 1"/>
          <p:cNvPicPr>
            <a:picLocks noChangeAspect="1"/>
          </p:cNvPicPr>
          <p:nvPr/>
        </p:nvPicPr>
        <p:blipFill rotWithShape="1">
          <a:blip r:embed="rId10">
            <a:extLst>
              <a:ext uri="{28A0092B-C50C-407E-A947-70E740481C1C}">
                <a14:useLocalDpi xmlns:a14="http://schemas.microsoft.com/office/drawing/2010/main" val="0"/>
              </a:ext>
            </a:extLst>
          </a:blip>
          <a:srcRect l="11984"/>
          <a:stretch/>
        </p:blipFill>
        <p:spPr>
          <a:xfrm>
            <a:off x="243375" y="725714"/>
            <a:ext cx="8568800" cy="5476255"/>
          </a:xfrm>
          <a:prstGeom prst="rect">
            <a:avLst/>
          </a:prstGeom>
        </p:spPr>
      </p:pic>
      <p:pic>
        <p:nvPicPr>
          <p:cNvPr id="4" name="תמונה 3"/>
          <p:cNvPicPr>
            <a:picLocks noChangeAspect="1"/>
          </p:cNvPicPr>
          <p:nvPr/>
        </p:nvPicPr>
        <p:blipFill rotWithShape="1">
          <a:blip r:embed="rId11">
            <a:extLst>
              <a:ext uri="{28A0092B-C50C-407E-A947-70E740481C1C}">
                <a14:useLocalDpi xmlns:a14="http://schemas.microsoft.com/office/drawing/2010/main" val="0"/>
              </a:ext>
            </a:extLst>
          </a:blip>
          <a:srcRect r="14465"/>
          <a:stretch/>
        </p:blipFill>
        <p:spPr>
          <a:xfrm>
            <a:off x="243373" y="661259"/>
            <a:ext cx="8683938" cy="5710770"/>
          </a:xfrm>
          <a:prstGeom prst="rect">
            <a:avLst/>
          </a:prstGeom>
        </p:spPr>
      </p:pic>
      <p:pic>
        <p:nvPicPr>
          <p:cNvPr id="33" name="תמונה 32"/>
          <p:cNvPicPr>
            <a:picLocks noChangeAspect="1"/>
          </p:cNvPicPr>
          <p:nvPr/>
        </p:nvPicPr>
        <p:blipFill rotWithShape="1">
          <a:blip r:embed="rId12">
            <a:extLst>
              <a:ext uri="{28A0092B-C50C-407E-A947-70E740481C1C}">
                <a14:useLocalDpi xmlns:a14="http://schemas.microsoft.com/office/drawing/2010/main" val="0"/>
              </a:ext>
            </a:extLst>
          </a:blip>
          <a:srcRect t="17021" b="45611"/>
          <a:stretch/>
        </p:blipFill>
        <p:spPr>
          <a:xfrm>
            <a:off x="169992" y="667103"/>
            <a:ext cx="8809836" cy="5852663"/>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childTnLst>
                          </p:cTn>
                        </p:par>
                        <p:par>
                          <p:cTn id="8" fill="hold">
                            <p:stCondLst>
                              <p:cond delay="40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4000"/>
                                        <p:tgtEl>
                                          <p:spTgt spid="23"/>
                                        </p:tgtEl>
                                      </p:cBhvr>
                                    </p:animEffect>
                                  </p:childTnLst>
                                </p:cTn>
                              </p:par>
                            </p:childTnLst>
                          </p:cTn>
                        </p:par>
                        <p:par>
                          <p:cTn id="12" fill="hold">
                            <p:stCondLst>
                              <p:cond delay="8000"/>
                            </p:stCondLst>
                            <p:childTnLst>
                              <p:par>
                                <p:cTn id="13" presetID="10" presetClass="entr" presetSubtype="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4000"/>
                                        <p:tgtEl>
                                          <p:spTgt spid="24"/>
                                        </p:tgtEl>
                                      </p:cBhvr>
                                    </p:animEffect>
                                  </p:childTnLst>
                                </p:cTn>
                              </p:par>
                            </p:childTnLst>
                          </p:cTn>
                        </p:par>
                        <p:par>
                          <p:cTn id="16" fill="hold">
                            <p:stCondLst>
                              <p:cond delay="12000"/>
                            </p:stCondLst>
                            <p:childTnLst>
                              <p:par>
                                <p:cTn id="17" presetID="10"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40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4000"/>
                                        <p:tgtEl>
                                          <p:spTgt spid="26"/>
                                        </p:tgtEl>
                                      </p:cBhvr>
                                    </p:animEffect>
                                  </p:childTnLst>
                                </p:cTn>
                              </p:par>
                            </p:childTnLst>
                          </p:cTn>
                        </p:par>
                        <p:par>
                          <p:cTn id="23" fill="hold">
                            <p:stCondLst>
                              <p:cond delay="16000"/>
                            </p:stCondLst>
                            <p:childTnLst>
                              <p:par>
                                <p:cTn id="24" presetID="10" presetClass="entr" presetSubtype="0"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4000"/>
                                        <p:tgtEl>
                                          <p:spTgt spid="27"/>
                                        </p:tgtEl>
                                      </p:cBhvr>
                                    </p:animEffect>
                                  </p:childTnLst>
                                </p:cTn>
                              </p:par>
                            </p:childTnLst>
                          </p:cTn>
                        </p:par>
                        <p:par>
                          <p:cTn id="27" fill="hold">
                            <p:stCondLst>
                              <p:cond delay="20000"/>
                            </p:stCondLst>
                            <p:childTnLst>
                              <p:par>
                                <p:cTn id="28" presetID="10" presetClass="entr" presetSubtype="0"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4000"/>
                                        <p:tgtEl>
                                          <p:spTgt spid="29"/>
                                        </p:tgtEl>
                                      </p:cBhvr>
                                    </p:animEffect>
                                  </p:childTnLst>
                                </p:cTn>
                              </p:par>
                            </p:childTnLst>
                          </p:cTn>
                        </p:par>
                        <p:par>
                          <p:cTn id="31" fill="hold">
                            <p:stCondLst>
                              <p:cond delay="24000"/>
                            </p:stCondLst>
                            <p:childTnLst>
                              <p:par>
                                <p:cTn id="32" presetID="10" presetClass="entr" presetSubtype="0"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4000"/>
                                        <p:tgtEl>
                                          <p:spTgt spid="2"/>
                                        </p:tgtEl>
                                      </p:cBhvr>
                                    </p:animEffect>
                                  </p:childTnLst>
                                </p:cTn>
                              </p:par>
                            </p:childTnLst>
                          </p:cTn>
                        </p:par>
                        <p:par>
                          <p:cTn id="35" fill="hold">
                            <p:stCondLst>
                              <p:cond delay="28000"/>
                            </p:stCondLst>
                            <p:childTnLst>
                              <p:par>
                                <p:cTn id="36" presetID="10" presetClass="entr" presetSubtype="0"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4000"/>
                                        <p:tgtEl>
                                          <p:spTgt spid="4"/>
                                        </p:tgtEl>
                                      </p:cBhvr>
                                    </p:animEffect>
                                  </p:childTnLst>
                                </p:cTn>
                              </p:par>
                              <p:par>
                                <p:cTn id="39" presetID="10"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4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pPr algn="ctr"/>
            <a:r>
              <a:rPr lang="he-IL" dirty="0"/>
              <a:t>נטישות בבית המחסה ובמרפאה של תנו לחיות </a:t>
            </a:r>
            <a:r>
              <a:rPr lang="he-IL" dirty="0" err="1"/>
              <a:t>לחיות</a:t>
            </a:r>
            <a:endParaRPr lang="he-IL" dirty="0"/>
          </a:p>
        </p:txBody>
      </p:sp>
      <p:sp>
        <p:nvSpPr>
          <p:cNvPr id="3" name="מציין מיקום של מספר שקופית 2"/>
          <p:cNvSpPr>
            <a:spLocks noGrp="1"/>
          </p:cNvSpPr>
          <p:nvPr>
            <p:ph type="sldNum" sz="quarter" idx="10"/>
          </p:nvPr>
        </p:nvSpPr>
        <p:spPr/>
        <p:txBody>
          <a:bodyPr/>
          <a:lstStyle/>
          <a:p>
            <a:fld id="{B591A76A-88E7-4300-96D6-AA74DF88CFAC}" type="slidenum">
              <a:rPr lang="he-IL" altLang="he-IL" smtClean="0"/>
              <a:pPr/>
              <a:t>3</a:t>
            </a:fld>
            <a:endParaRPr lang="en-US" altLang="he-IL"/>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לכאורה נטישה. בוודאות- שני לבבות מרוסקים">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64558" y="714243"/>
            <a:ext cx="6397197" cy="5234070"/>
          </a:xfrm>
          <a:prstGeom prst="rect">
            <a:avLst/>
          </a:prstGeom>
        </p:spPr>
      </p:pic>
    </p:spTree>
    <p:extLst>
      <p:ext uri="{BB962C8B-B14F-4D97-AF65-F5344CB8AC3E}">
        <p14:creationId xmlns:p14="http://schemas.microsoft.com/office/powerpoint/2010/main" val="260478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0"/>
                                        </p:tgtEl>
                                      </p:cBhvr>
                                    </p:cmd>
                                  </p:childTnLst>
                                </p:cTn>
                              </p:par>
                            </p:childTnLst>
                          </p:cTn>
                        </p:par>
                      </p:childTnLst>
                    </p:cTn>
                  </p:par>
                </p:childTnLst>
              </p:cTn>
              <p:nextCondLst>
                <p:cond evt="onClick" delay="0">
                  <p:tgtEl>
                    <p:spTgt spid="10"/>
                  </p:tgtEl>
                </p:cond>
              </p:nextCondLst>
            </p:seq>
            <p:video>
              <p:cMediaNode vol="80000">
                <p:cTn id="7" fill="hold" display="0">
                  <p:stCondLst>
                    <p:cond delay="indefinite"/>
                  </p:stCondLst>
                </p:cTn>
                <p:tgtEl>
                  <p:spTgt spid="10"/>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pPr algn="ctr"/>
            <a:r>
              <a:rPr lang="he-IL" dirty="0"/>
              <a:t>נטישות בבית המחסה ובמרפאה של תנו לחיות </a:t>
            </a:r>
            <a:r>
              <a:rPr lang="he-IL" dirty="0" err="1"/>
              <a:t>לחיות</a:t>
            </a:r>
            <a:endParaRPr lang="he-IL" dirty="0"/>
          </a:p>
        </p:txBody>
      </p:sp>
      <p:sp>
        <p:nvSpPr>
          <p:cNvPr id="3" name="מציין מיקום של מספר שקופית 2"/>
          <p:cNvSpPr>
            <a:spLocks noGrp="1"/>
          </p:cNvSpPr>
          <p:nvPr>
            <p:ph type="sldNum" sz="quarter" idx="10"/>
          </p:nvPr>
        </p:nvSpPr>
        <p:spPr/>
        <p:txBody>
          <a:bodyPr/>
          <a:lstStyle/>
          <a:p>
            <a:fld id="{B591A76A-88E7-4300-96D6-AA74DF88CFAC}" type="slidenum">
              <a:rPr lang="he-IL" altLang="he-IL" smtClean="0"/>
              <a:pPr/>
              <a:t>4</a:t>
            </a:fld>
            <a:endParaRPr lang="en-US" altLang="he-IL"/>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נטישת גור גוסס במרפאה - מקוצר">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70861" y="978194"/>
            <a:ext cx="8104312" cy="4555339"/>
          </a:xfrm>
          <a:prstGeom prst="rect">
            <a:avLst/>
          </a:prstGeom>
        </p:spPr>
      </p:pic>
    </p:spTree>
    <p:extLst>
      <p:ext uri="{BB962C8B-B14F-4D97-AF65-F5344CB8AC3E}">
        <p14:creationId xmlns:p14="http://schemas.microsoft.com/office/powerpoint/2010/main" val="182631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pPr algn="ctr"/>
            <a:r>
              <a:rPr lang="he-IL" dirty="0"/>
              <a:t>נטישות בבית המחסה ובמרפאה של תנו לחיות </a:t>
            </a:r>
            <a:r>
              <a:rPr lang="he-IL" dirty="0" err="1"/>
              <a:t>לחיות</a:t>
            </a:r>
            <a:endParaRPr lang="he-IL" dirty="0"/>
          </a:p>
        </p:txBody>
      </p:sp>
      <p:sp>
        <p:nvSpPr>
          <p:cNvPr id="3" name="מציין מיקום של מספר שקופית 2"/>
          <p:cNvSpPr>
            <a:spLocks noGrp="1"/>
          </p:cNvSpPr>
          <p:nvPr>
            <p:ph type="sldNum" sz="quarter" idx="10"/>
          </p:nvPr>
        </p:nvSpPr>
        <p:spPr/>
        <p:txBody>
          <a:bodyPr/>
          <a:lstStyle/>
          <a:p>
            <a:fld id="{B591A76A-88E7-4300-96D6-AA74DF88CFAC}" type="slidenum">
              <a:rPr lang="he-IL" altLang="he-IL" smtClean="0"/>
              <a:pPr/>
              <a:t>5</a:t>
            </a:fld>
            <a:endParaRPr lang="en-US" altLang="he-IL"/>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תמונה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188" y="1061826"/>
            <a:ext cx="8170944" cy="4596156"/>
          </a:xfrm>
          <a:prstGeom prst="rect">
            <a:avLst/>
          </a:prstGeom>
        </p:spPr>
      </p:pic>
    </p:spTree>
    <p:extLst>
      <p:ext uri="{BB962C8B-B14F-4D97-AF65-F5344CB8AC3E}">
        <p14:creationId xmlns:p14="http://schemas.microsoft.com/office/powerpoint/2010/main" val="869000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של מספר שקופית 2"/>
          <p:cNvSpPr>
            <a:spLocks noGrp="1"/>
          </p:cNvSpPr>
          <p:nvPr>
            <p:ph type="sldNum" sz="quarter" idx="10"/>
          </p:nvPr>
        </p:nvSpPr>
        <p:spPr/>
        <p:txBody>
          <a:bodyPr/>
          <a:lstStyle/>
          <a:p>
            <a:fld id="{B591A76A-88E7-4300-96D6-AA74DF88CFAC}" type="slidenum">
              <a:rPr lang="he-IL" altLang="he-IL" smtClean="0">
                <a:solidFill>
                  <a:srgbClr val="FF0000"/>
                </a:solidFill>
              </a:rPr>
              <a:pPr/>
              <a:t>6</a:t>
            </a:fld>
            <a:endParaRPr lang="en-US" altLang="he-IL">
              <a:solidFill>
                <a:srgbClr val="FF0000"/>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תמונה 5"/>
          <p:cNvPicPr>
            <a:picLocks noChangeAspect="1"/>
          </p:cNvPicPr>
          <p:nvPr/>
        </p:nvPicPr>
        <p:blipFill rotWithShape="1">
          <a:blip r:embed="rId3" cstate="print">
            <a:extLst>
              <a:ext uri="{28A0092B-C50C-407E-A947-70E740481C1C}">
                <a14:useLocalDpi xmlns:a14="http://schemas.microsoft.com/office/drawing/2010/main" val="0"/>
              </a:ext>
            </a:extLst>
          </a:blip>
          <a:srcRect t="-386" r="-183"/>
          <a:stretch/>
        </p:blipFill>
        <p:spPr>
          <a:xfrm>
            <a:off x="484188" y="635000"/>
            <a:ext cx="4064687" cy="5761227"/>
          </a:xfrm>
          <a:prstGeom prst="rect">
            <a:avLst/>
          </a:prstGeom>
        </p:spPr>
      </p:pic>
      <p:sp>
        <p:nvSpPr>
          <p:cNvPr id="7" name="כותרת 6"/>
          <p:cNvSpPr>
            <a:spLocks noGrp="1"/>
          </p:cNvSpPr>
          <p:nvPr>
            <p:ph type="ctrTitle"/>
          </p:nvPr>
        </p:nvSpPr>
        <p:spPr>
          <a:xfrm>
            <a:off x="4345757" y="1456659"/>
            <a:ext cx="4453625" cy="3734808"/>
          </a:xfrm>
        </p:spPr>
        <p:txBody>
          <a:bodyPr>
            <a:noAutofit/>
          </a:bodyPr>
          <a:lstStyle/>
          <a:p>
            <a:pPr algn="just" rtl="1"/>
            <a:r>
              <a:rPr lang="he-IL" dirty="0">
                <a:solidFill>
                  <a:srgbClr val="FF0000"/>
                </a:solidFill>
              </a:rPr>
              <a:t>"השארת בעל חיים בתחומי כלביית הרשות המקומית או בתחומי עמותה למען בע"ח, כאשר ברור על פניו כי גורמים אלה מסוגלים לספק לו את צרכיו החיוניים באופן קבוע, </a:t>
            </a:r>
            <a:r>
              <a:rPr lang="he-IL" u="sng" dirty="0">
                <a:solidFill>
                  <a:srgbClr val="FF0000"/>
                </a:solidFill>
              </a:rPr>
              <a:t>אינה עולה</a:t>
            </a:r>
            <a:r>
              <a:rPr lang="he-IL" dirty="0">
                <a:solidFill>
                  <a:srgbClr val="FF0000"/>
                </a:solidFill>
              </a:rPr>
              <a:t> כדי עבירת נטישה"</a:t>
            </a:r>
          </a:p>
        </p:txBody>
      </p:sp>
      <p:sp>
        <p:nvSpPr>
          <p:cNvPr id="8" name="TextBox 7"/>
          <p:cNvSpPr txBox="1"/>
          <p:nvPr/>
        </p:nvSpPr>
        <p:spPr>
          <a:xfrm>
            <a:off x="-273378" y="86667"/>
            <a:ext cx="8098738" cy="461665"/>
          </a:xfrm>
          <a:prstGeom prst="rect">
            <a:avLst/>
          </a:prstGeom>
          <a:noFill/>
        </p:spPr>
        <p:txBody>
          <a:bodyPr wrap="square" rtlCol="1">
            <a:spAutoFit/>
          </a:bodyPr>
          <a:lstStyle/>
          <a:p>
            <a:r>
              <a:rPr lang="he-IL" sz="2400" b="1" dirty="0">
                <a:solidFill>
                  <a:schemeClr val="bg2"/>
                </a:solidFill>
              </a:rPr>
              <a:t>נטישת בע"ח – חוות דעת עו"ד </a:t>
            </a:r>
            <a:r>
              <a:rPr lang="he-IL" sz="2400" b="1" dirty="0" err="1">
                <a:solidFill>
                  <a:schemeClr val="bg2"/>
                </a:solidFill>
              </a:rPr>
              <a:t>ג'ריס</a:t>
            </a:r>
            <a:r>
              <a:rPr lang="he-IL" sz="2400" b="1" dirty="0">
                <a:solidFill>
                  <a:schemeClr val="bg2"/>
                </a:solidFill>
              </a:rPr>
              <a:t> </a:t>
            </a:r>
            <a:r>
              <a:rPr lang="he-IL" sz="2400" b="1" dirty="0" err="1">
                <a:solidFill>
                  <a:schemeClr val="bg2"/>
                </a:solidFill>
              </a:rPr>
              <a:t>גנטוס</a:t>
            </a:r>
            <a:r>
              <a:rPr lang="he-IL" sz="2400" b="1" dirty="0">
                <a:solidFill>
                  <a:schemeClr val="bg2"/>
                </a:solidFill>
              </a:rPr>
              <a:t>, משרד החקלאות</a:t>
            </a:r>
          </a:p>
        </p:txBody>
      </p:sp>
    </p:spTree>
    <p:extLst>
      <p:ext uri="{BB962C8B-B14F-4D97-AF65-F5344CB8AC3E}">
        <p14:creationId xmlns:p14="http://schemas.microsoft.com/office/powerpoint/2010/main" val="202249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pPr algn="ctr"/>
            <a:r>
              <a:rPr lang="he-IL" dirty="0"/>
              <a:t>סיכום מצב</a:t>
            </a:r>
          </a:p>
        </p:txBody>
      </p:sp>
      <p:sp>
        <p:nvSpPr>
          <p:cNvPr id="3" name="מציין מיקום של מספר שקופית 2"/>
          <p:cNvSpPr>
            <a:spLocks noGrp="1"/>
          </p:cNvSpPr>
          <p:nvPr>
            <p:ph type="sldNum" sz="quarter" idx="10"/>
          </p:nvPr>
        </p:nvSpPr>
        <p:spPr/>
        <p:txBody>
          <a:bodyPr/>
          <a:lstStyle/>
          <a:p>
            <a:fld id="{B591A76A-88E7-4300-96D6-AA74DF88CFAC}" type="slidenum">
              <a:rPr lang="he-IL" altLang="he-IL" smtClean="0"/>
              <a:pPr/>
              <a:t>7</a:t>
            </a:fld>
            <a:endParaRPr lang="en-US" altLang="he-IL"/>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2750" y="0"/>
            <a:ext cx="1016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54000" y="587028"/>
            <a:ext cx="8794750" cy="6924973"/>
          </a:xfrm>
          <a:prstGeom prst="rect">
            <a:avLst/>
          </a:prstGeom>
          <a:noFill/>
        </p:spPr>
        <p:txBody>
          <a:bodyPr wrap="square" rtlCol="1">
            <a:spAutoFit/>
          </a:bodyPr>
          <a:lstStyle/>
          <a:p>
            <a:pPr algn="ctr"/>
            <a:r>
              <a:rPr lang="he-IL" sz="3600" b="1" u="sng" dirty="0"/>
              <a:t>כיצד פותרים את הבעיה</a:t>
            </a:r>
            <a:r>
              <a:rPr lang="he-IL" sz="3600" b="1" dirty="0"/>
              <a:t>?</a:t>
            </a:r>
          </a:p>
          <a:p>
            <a:pPr algn="ctr"/>
            <a:r>
              <a:rPr lang="he-IL" sz="2800" b="1" dirty="0">
                <a:solidFill>
                  <a:srgbClr val="0070C0"/>
                </a:solidFill>
              </a:rPr>
              <a:t>מיסוד תכנית ארצית לפתרון בעיית התרבות-היתר של כלבים וחתולים בישראל</a:t>
            </a:r>
          </a:p>
          <a:p>
            <a:pPr marL="457200" indent="-457200" algn="just">
              <a:buFont typeface="Wingdings" panose="05000000000000000000" pitchFamily="2" charset="2"/>
              <a:buChar char="v"/>
            </a:pPr>
            <a:r>
              <a:rPr lang="he-IL" sz="2400" b="1" dirty="0"/>
              <a:t>עקר – החזר</a:t>
            </a:r>
          </a:p>
          <a:p>
            <a:pPr marL="457200" indent="-457200" algn="just">
              <a:buFont typeface="Wingdings" panose="05000000000000000000" pitchFamily="2" charset="2"/>
              <a:buChar char="v"/>
            </a:pPr>
            <a:r>
              <a:rPr lang="he-IL" sz="2400" b="1" dirty="0"/>
              <a:t>הגדלת תקציב עיקור וסירוס – כלבים וחתולים</a:t>
            </a:r>
          </a:p>
          <a:p>
            <a:pPr marL="457200" indent="-457200" algn="just">
              <a:buFont typeface="Wingdings" panose="05000000000000000000" pitchFamily="2" charset="2"/>
              <a:buChar char="v"/>
            </a:pPr>
            <a:r>
              <a:rPr lang="he-IL" sz="2400" b="1" dirty="0"/>
              <a:t>תקנות חובת עיקור וסירוס – כלביות עירוניות ועמותות</a:t>
            </a:r>
          </a:p>
          <a:p>
            <a:pPr marL="457200" indent="-457200" algn="just">
              <a:buFont typeface="Wingdings" panose="05000000000000000000" pitchFamily="2" charset="2"/>
              <a:buChar char="v"/>
            </a:pPr>
            <a:r>
              <a:rPr lang="he-IL" sz="2400" b="1" dirty="0"/>
              <a:t>חוק חובת עיקור וסירוס – אנשים פרטיים</a:t>
            </a:r>
          </a:p>
          <a:p>
            <a:pPr marL="457200" indent="-457200" algn="just">
              <a:buFont typeface="Wingdings" panose="05000000000000000000" pitchFamily="2" charset="2"/>
              <a:buChar char="v"/>
            </a:pPr>
            <a:r>
              <a:rPr lang="he-IL" sz="2400" b="1" dirty="0"/>
              <a:t>הגדלת תמיכות כספיות – עמותות </a:t>
            </a:r>
          </a:p>
          <a:p>
            <a:pPr algn="just"/>
            <a:endParaRPr lang="he-IL" sz="2400" b="1" dirty="0"/>
          </a:p>
          <a:p>
            <a:pPr algn="just"/>
            <a:r>
              <a:rPr lang="he-IL" sz="2800" b="1" dirty="0">
                <a:solidFill>
                  <a:srgbClr val="0070C0"/>
                </a:solidFill>
              </a:rPr>
              <a:t>		   </a:t>
            </a:r>
            <a:r>
              <a:rPr lang="he-IL" sz="2800" b="1" u="sng" dirty="0">
                <a:solidFill>
                  <a:srgbClr val="0070C0"/>
                </a:solidFill>
              </a:rPr>
              <a:t>בתקופת הביניים</a:t>
            </a:r>
            <a:endParaRPr lang="he-IL" sz="2800" b="1" dirty="0">
              <a:solidFill>
                <a:srgbClr val="0070C0"/>
              </a:solidFill>
            </a:endParaRPr>
          </a:p>
          <a:p>
            <a:pPr marL="2603500" lvl="6" indent="-457200" algn="just">
              <a:buFont typeface="Wingdings" panose="05000000000000000000" pitchFamily="2" charset="2"/>
              <a:buChar char="ü"/>
            </a:pPr>
            <a:r>
              <a:rPr lang="he-IL" sz="2400" b="1" dirty="0"/>
              <a:t>בניית כלביות חדשות</a:t>
            </a:r>
          </a:p>
          <a:p>
            <a:pPr marL="2603500" lvl="6" indent="-457200" algn="just">
              <a:buFont typeface="Wingdings" panose="05000000000000000000" pitchFamily="2" charset="2"/>
              <a:buChar char="ü"/>
            </a:pPr>
            <a:r>
              <a:rPr lang="he-IL" sz="2400" b="1" dirty="0"/>
              <a:t>אכיפת חובת רישוי וחיסון שנתיים (אגרה גבוהה לכלב לא מעוקר ולא מסורס)</a:t>
            </a:r>
          </a:p>
          <a:p>
            <a:pPr marL="2603500" lvl="6" indent="-457200" algn="just">
              <a:buFont typeface="Wingdings" panose="05000000000000000000" pitchFamily="2" charset="2"/>
              <a:buChar char="ü"/>
            </a:pPr>
            <a:r>
              <a:rPr lang="he-IL" sz="2400" b="1" dirty="0"/>
              <a:t>ביצוע עיקורים וסירוסים – תקציב רשויות מקומיות</a:t>
            </a:r>
          </a:p>
          <a:p>
            <a:pPr marL="457200" indent="-457200" algn="just">
              <a:buFont typeface="Arial" panose="020B0604020202020204" pitchFamily="34" charset="0"/>
              <a:buChar char="•"/>
            </a:pPr>
            <a:endParaRPr lang="he-IL" sz="2800" b="1" dirty="0"/>
          </a:p>
          <a:p>
            <a:pPr marL="457200" indent="-457200" algn="just">
              <a:buFont typeface="Arial" panose="020B0604020202020204" pitchFamily="34" charset="0"/>
              <a:buChar char="•"/>
            </a:pPr>
            <a:endParaRPr lang="he-IL" sz="2800" b="1" dirty="0"/>
          </a:p>
          <a:p>
            <a:pPr algn="just"/>
            <a:endParaRPr lang="he-IL" sz="2800" b="1" dirty="0"/>
          </a:p>
        </p:txBody>
      </p:sp>
    </p:spTree>
    <p:extLst>
      <p:ext uri="{BB962C8B-B14F-4D97-AF65-F5344CB8AC3E}">
        <p14:creationId xmlns:p14="http://schemas.microsoft.com/office/powerpoint/2010/main" val="3311226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Custom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18AAB"/>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blipFill>
          <a:blip xmlns:r="http://schemas.openxmlformats.org/officeDocument/2006/relationships" r:embed="rId1" cstate="print"/>
          <a:srcRect/>
          <a:stretch>
            <a:fillRect l="-3653" t="-29061" r="-34277" b="-1041"/>
          </a:stretch>
        </a:blipFill>
        <a:ln w="57150">
          <a:noFill/>
          <a:round/>
          <a:headEnd/>
          <a:tailEnd/>
        </a:ln>
        <a:effectLst>
          <a:innerShdw blurRad="88900" dist="12700">
            <a:prstClr val="black"/>
          </a:innerShdw>
        </a:effectLst>
      </a:spPr>
      <a:bodyPr/>
      <a:lstStyle>
        <a:defPPr algn="l" rtl="0" fontAlgn="auto">
          <a:spcBef>
            <a:spcPts val="0"/>
          </a:spcBef>
          <a:spcAft>
            <a:spcPts val="0"/>
          </a:spcAft>
          <a:defRPr>
            <a:latin typeface="+mn-lt"/>
            <a:cs typeface="+mn-cs"/>
          </a:defRPr>
        </a:defPPr>
      </a:lst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5D5B67-34F5-40B4-82EC-C0DCF328324A}"/>
</file>

<file path=customXml/itemProps2.xml><?xml version="1.0" encoding="utf-8"?>
<ds:datastoreItem xmlns:ds="http://schemas.openxmlformats.org/officeDocument/2006/customXml" ds:itemID="{D2185F06-0FFB-41F7-A7F4-A7B09AC5BBB1}"/>
</file>

<file path=customXml/itemProps3.xml><?xml version="1.0" encoding="utf-8"?>
<ds:datastoreItem xmlns:ds="http://schemas.openxmlformats.org/officeDocument/2006/customXml" ds:itemID="{348382D2-A6E2-43FB-93DB-3E179FD3F27C}"/>
</file>

<file path=docProps/app.xml><?xml version="1.0" encoding="utf-8"?>
<Properties xmlns="http://schemas.openxmlformats.org/officeDocument/2006/extended-properties" xmlns:vt="http://schemas.openxmlformats.org/officeDocument/2006/docPropsVTypes">
  <TotalTime>5938</TotalTime>
  <Words>134</Words>
  <Application>Microsoft Office PowerPoint</Application>
  <PresentationFormat>On-screen Show (4:3)</PresentationFormat>
  <Paragraphs>28</Paragraphs>
  <Slides>7</Slides>
  <Notes>1</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Wingdings</vt:lpstr>
      <vt:lpstr>Office Theme</vt:lpstr>
      <vt:lpstr>PowerPoint Presentation</vt:lpstr>
      <vt:lpstr>בעלי חיים משוטטים ונטושים</vt:lpstr>
      <vt:lpstr>נטישות בבית המחסה ובמרפאה של תנו לחיות לחיות</vt:lpstr>
      <vt:lpstr>נטישות בבית המחסה ובמרפאה של תנו לחיות לחיות</vt:lpstr>
      <vt:lpstr>נטישות בבית המחסה ובמרפאה של תנו לחיות לחיות</vt:lpstr>
      <vt:lpstr>"השארת בעל חיים בתחומי כלביית הרשות המקומית או בתחומי עמותה למען בע"ח, כאשר ברור על פניו כי גורמים אלה מסוגלים לספק לו את צרכיו החיוניים באופן קבוע, אינה עולה כדי עבירת נטישה"</vt:lpstr>
      <vt:lpstr>סיכום מצב</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Opher</dc:creator>
  <cp:lastModifiedBy>Netta Yaeger</cp:lastModifiedBy>
  <cp:revision>554</cp:revision>
  <dcterms:created xsi:type="dcterms:W3CDTF">2011-12-27T11:14:17Z</dcterms:created>
  <dcterms:modified xsi:type="dcterms:W3CDTF">2016-08-02T12:17:39Z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2006604</vt:r8>
  </property>
</Properties>
</file>