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diagrams/data6.xml" ContentType="application/vnd.openxmlformats-officedocument.drawingml.diagramData+xml"/>
  <Override PartName="/ppt/diagrams/data36.xml" ContentType="application/vnd.openxmlformats-officedocument.drawingml.diagramData+xml"/>
  <Override PartName="/ppt/diagrams/data37.xml" ContentType="application/vnd.openxmlformats-officedocument.drawingml.diagramData+xml"/>
  <Override PartName="/ppt/diagrams/data35.xml" ContentType="application/vnd.openxmlformats-officedocument.drawingml.diagramData+xml"/>
  <Override PartName="/ppt/diagrams/data33.xml" ContentType="application/vnd.openxmlformats-officedocument.drawingml.diagramData+xml"/>
  <Override PartName="/ppt/diagrams/data38.xml" ContentType="application/vnd.openxmlformats-officedocument.drawingml.diagramData+xml"/>
  <Override PartName="/ppt/diagrams/data32.xml" ContentType="application/vnd.openxmlformats-officedocument.drawingml.diagramData+xml"/>
  <Override PartName="/ppt/diagrams/data31.xml" ContentType="application/vnd.openxmlformats-officedocument.drawingml.diagramData+xml"/>
  <Override PartName="/ppt/diagrams/data30.xml" ContentType="application/vnd.openxmlformats-officedocument.drawingml.diagramData+xml"/>
  <Override PartName="/ppt/diagrams/data34.xml" ContentType="application/vnd.openxmlformats-officedocument.drawingml.diagramData+xml"/>
  <Override PartName="/ppt/diagrams/data40.xml" ContentType="application/vnd.openxmlformats-officedocument.drawingml.diagramData+xml"/>
  <Override PartName="/ppt/diagrams/data29.xml" ContentType="application/vnd.openxmlformats-officedocument.drawingml.diagramData+xml"/>
  <Override PartName="/ppt/diagrams/data41.xml" ContentType="application/vnd.openxmlformats-officedocument.drawingml.diagramData+xml"/>
  <Override PartName="/ppt/diagrams/data39.xml" ContentType="application/vnd.openxmlformats-officedocument.drawingml.diagramData+xml"/>
  <Override PartName="/ppt/diagrams/data28.xml" ContentType="application/vnd.openxmlformats-officedocument.drawingml.diagramData+xml"/>
  <Override PartName="/ppt/diagrams/data27.xml" ContentType="application/vnd.openxmlformats-officedocument.drawingml.diagramData+xml"/>
  <Override PartName="/ppt/diagrams/data15.xml" ContentType="application/vnd.openxmlformats-officedocument.drawingml.diagramData+xml"/>
  <Override PartName="/ppt/diagrams/data14.xml" ContentType="application/vnd.openxmlformats-officedocument.drawingml.diagramData+xml"/>
  <Override PartName="/ppt/diagrams/data13.xml" ContentType="application/vnd.openxmlformats-officedocument.drawingml.diagramData+xml"/>
  <Override PartName="/ppt/diagrams/data12.xml" ContentType="application/vnd.openxmlformats-officedocument.drawingml.diagramData+xml"/>
  <Override PartName="/ppt/diagrams/data11.xml" ContentType="application/vnd.openxmlformats-officedocument.drawingml.diagramData+xml"/>
  <Override PartName="/ppt/diagrams/data10.xml" ContentType="application/vnd.openxmlformats-officedocument.drawingml.diagramData+xml"/>
  <Override PartName="/ppt/diagrams/data9.xml" ContentType="application/vnd.openxmlformats-officedocument.drawingml.diagramData+xml"/>
  <Override PartName="/ppt/diagrams/data8.xml" ContentType="application/vnd.openxmlformats-officedocument.drawingml.diagramData+xml"/>
  <Override PartName="/ppt/diagrams/data16.xml" ContentType="application/vnd.openxmlformats-officedocument.drawingml.diagramData+xml"/>
  <Override PartName="/ppt/diagrams/data17.xml" ContentType="application/vnd.openxmlformats-officedocument.drawingml.diagramData+xml"/>
  <Override PartName="/ppt/diagrams/data18.xml" ContentType="application/vnd.openxmlformats-officedocument.drawingml.diagramData+xml"/>
  <Override PartName="/ppt/diagrams/data26.xml" ContentType="application/vnd.openxmlformats-officedocument.drawingml.diagramData+xml"/>
  <Override PartName="/ppt/diagrams/data25.xml" ContentType="application/vnd.openxmlformats-officedocument.drawingml.diagramData+xml"/>
  <Override PartName="/ppt/diagrams/data24.xml" ContentType="application/vnd.openxmlformats-officedocument.drawingml.diagramData+xml"/>
  <Override PartName="/ppt/diagrams/data23.xml" ContentType="application/vnd.openxmlformats-officedocument.drawingml.diagramData+xml"/>
  <Override PartName="/ppt/diagrams/data22.xml" ContentType="application/vnd.openxmlformats-officedocument.drawingml.diagramData+xml"/>
  <Override PartName="/ppt/diagrams/data21.xml" ContentType="application/vnd.openxmlformats-officedocument.drawingml.diagramData+xml"/>
  <Override PartName="/ppt/diagrams/data20.xml" ContentType="application/vnd.openxmlformats-officedocument.drawingml.diagramData+xml"/>
  <Override PartName="/ppt/diagrams/data19.xml" ContentType="application/vnd.openxmlformats-officedocument.drawingml.diagramData+xml"/>
  <Override PartName="/ppt/diagrams/data7.xml" ContentType="application/vnd.openxmlformats-officedocument.drawingml.diagramData+xml"/>
  <Override PartName="/ppt/presentation.xml" ContentType="application/vnd.openxmlformats-officedocument.presentationml.presentation.main+xml"/>
  <Override PartName="/ppt/slides/slide19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0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16.xml" ContentType="application/vnd.openxmlformats-officedocument.presentationml.slide+xml"/>
  <Override PartName="/ppt/diagrams/data3.xml" ContentType="application/vnd.openxmlformats-officedocument.drawingml.diagramData+xml"/>
  <Override PartName="/ppt/slides/slide23.xml" ContentType="application/vnd.openxmlformats-officedocument.presentationml.slide+xml"/>
  <Override PartName="/ppt/slides/slide22.xml" ContentType="application/vnd.openxmlformats-officedocument.presentationml.slide+xml"/>
  <Override PartName="/ppt/slides/slide21.xml" ContentType="application/vnd.openxmlformats-officedocument.presentationml.slide+xml"/>
  <Override PartName="/ppt/slides/slide18.xml" ContentType="application/vnd.openxmlformats-officedocument.presentationml.slide+xml"/>
  <Override PartName="/ppt/slides/slide17.xml" ContentType="application/vnd.openxmlformats-officedocument.presentationml.slide+xml"/>
  <Override PartName="/ppt/slides/slide31.xml" ContentType="application/vnd.openxmlformats-officedocument.presentationml.slide+xml"/>
  <Override PartName="/ppt/diagrams/data1.xml" ContentType="application/vnd.openxmlformats-officedocument.drawingml.diagramData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diagrams/data4.xml" ContentType="application/vnd.openxmlformats-officedocument.drawingml.diagramData+xml"/>
  <Override PartName="/ppt/slides/slide20.xml" ContentType="application/vnd.openxmlformats-officedocument.presentationml.slide+xml"/>
  <Override PartName="/ppt/slides/slide15.xml" ContentType="application/vnd.openxmlformats-officedocument.presentationml.slide+xml"/>
  <Override PartName="/ppt/slides/slide14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29.xml" ContentType="application/vnd.openxmlformats-officedocument.presentationml.slide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diagrams/data5.xml" ContentType="application/vnd.openxmlformats-officedocument.drawingml.diagramData+xml"/>
  <Override PartName="/ppt/slides/slide28.xml" ContentType="application/vnd.openxmlformats-officedocument.presentationml.slide+xml"/>
  <Override PartName="/ppt/slides/slide8.xml" ContentType="application/vnd.openxmlformats-officedocument.presentationml.slide+xml"/>
  <Override PartName="/ppt/slides/slide13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Layouts/slideLayout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Masters/slideMaster1.xml" ContentType="application/vnd.openxmlformats-officedocument.presentationml.slideMaster+xml"/>
  <Override PartName="/ppt/diagrams/drawing1.xml" ContentType="application/vnd.ms-office.drawingml.diagramDrawing+xml"/>
  <Override PartName="/ppt/diagrams/drawing32.xml" ContentType="application/vnd.ms-office.drawingml.diagramDrawing+xml"/>
  <Override PartName="/ppt/diagrams/quickStyle5.xml" ContentType="application/vnd.openxmlformats-officedocument.drawingml.diagramStyle+xml"/>
  <Override PartName="/ppt/diagrams/layout33.xml" ContentType="application/vnd.openxmlformats-officedocument.drawingml.diagramLayout+xml"/>
  <Override PartName="/ppt/diagrams/quickStyle32.xml" ContentType="application/vnd.openxmlformats-officedocument.drawingml.diagramStyle+xml"/>
  <Override PartName="/ppt/diagrams/colors31.xml" ContentType="application/vnd.openxmlformats-officedocument.drawingml.diagramColors+xml"/>
  <Override PartName="/ppt/diagrams/drawing31.xml" ContentType="application/vnd.ms-office.drawingml.diagramDrawing+xml"/>
  <Override PartName="/ppt/diagrams/layout32.xml" ContentType="application/vnd.openxmlformats-officedocument.drawingml.diagramLayout+xml"/>
  <Override PartName="/ppt/diagrams/colors32.xml" ContentType="application/vnd.openxmlformats-officedocument.drawingml.diagramColors+xml"/>
  <Override PartName="/ppt/diagrams/quickStyle31.xml" ContentType="application/vnd.openxmlformats-officedocument.drawingml.diagramStyle+xml"/>
  <Override PartName="/ppt/diagrams/colors33.xml" ContentType="application/vnd.openxmlformats-officedocument.drawingml.diagramColors+xml"/>
  <Override PartName="/ppt/diagrams/layout35.xml" ContentType="application/vnd.openxmlformats-officedocument.drawingml.diagramLayout+xml"/>
  <Override PartName="/ppt/diagrams/quickStyle1.xml" ContentType="application/vnd.openxmlformats-officedocument.drawingml.diagramStyle+xml"/>
  <Override PartName="/ppt/diagrams/drawing34.xml" ContentType="application/vnd.ms-office.drawingml.diagramDrawing+xml"/>
  <Override PartName="/ppt/diagrams/colors34.xml" ContentType="application/vnd.openxmlformats-officedocument.drawingml.diagramColors+xml"/>
  <Override PartName="/ppt/diagrams/quickStyle34.xml" ContentType="application/vnd.openxmlformats-officedocument.drawingml.diagramStyle+xml"/>
  <Override PartName="/ppt/diagrams/layout34.xml" ContentType="application/vnd.openxmlformats-officedocument.drawingml.diagramLayout+xml"/>
  <Override PartName="/ppt/diagrams/colors1.xml" ContentType="application/vnd.openxmlformats-officedocument.drawingml.diagramColors+xml"/>
  <Override PartName="/ppt/diagrams/drawing33.xml" ContentType="application/vnd.ms-office.drawingml.diagramDrawing+xml"/>
  <Override PartName="/ppt/diagrams/quickStyle33.xml" ContentType="application/vnd.openxmlformats-officedocument.drawingml.diagramStyle+xml"/>
  <Override PartName="/ppt/diagrams/layout28.xml" ContentType="application/vnd.openxmlformats-officedocument.drawingml.diagramLayout+xml"/>
  <Override PartName="/ppt/diagrams/colors28.xml" ContentType="application/vnd.openxmlformats-officedocument.drawingml.diagramColors+xml"/>
  <Override PartName="/ppt/diagrams/quickStyle28.xml" ContentType="application/vnd.openxmlformats-officedocument.drawingml.diagramStyle+xml"/>
  <Override PartName="/ppt/diagrams/quickStyle35.xml" ContentType="application/vnd.openxmlformats-officedocument.drawingml.diagramStyle+xml"/>
  <Override PartName="/ppt/diagrams/layout2.xml" ContentType="application/vnd.openxmlformats-officedocument.drawingml.diagramLayout+xml"/>
  <Override PartName="/ppt/diagrams/drawing27.xml" ContentType="application/vnd.ms-office.drawingml.diagramDrawing+xml"/>
  <Override PartName="/ppt/diagrams/colors27.xml" ContentType="application/vnd.openxmlformats-officedocument.drawingml.diagramColors+xml"/>
  <Override PartName="/ppt/diagrams/quickStyle27.xml" ContentType="application/vnd.openxmlformats-officedocument.drawingml.diagramStyle+xml"/>
  <Override PartName="/ppt/diagrams/layout27.xml" ContentType="application/vnd.openxmlformats-officedocument.drawingml.diagramLayout+xml"/>
  <Override PartName="/ppt/diagrams/drawing28.xml" ContentType="application/vnd.ms-office.drawingml.diagramDrawing+xml"/>
  <Override PartName="/ppt/diagrams/layout29.xml" ContentType="application/vnd.openxmlformats-officedocument.drawingml.diagramLayout+xml"/>
  <Override PartName="/ppt/diagrams/quickStyle29.xml" ContentType="application/vnd.openxmlformats-officedocument.drawingml.diagramStyle+xml"/>
  <Override PartName="/ppt/diagrams/drawing30.xml" ContentType="application/vnd.ms-office.drawingml.diagramDrawing+xml"/>
  <Override PartName="/ppt/diagrams/colors30.xml" ContentType="application/vnd.openxmlformats-officedocument.drawingml.diagramColors+xml"/>
  <Override PartName="/ppt/diagrams/quickStyle30.xml" ContentType="application/vnd.openxmlformats-officedocument.drawingml.diagramStyle+xml"/>
  <Override PartName="/ppt/diagrams/layout30.xml" ContentType="application/vnd.openxmlformats-officedocument.drawingml.diagramLayout+xml"/>
  <Override PartName="/ppt/diagrams/drawing29.xml" ContentType="application/vnd.ms-office.drawingml.diagramDrawing+xml"/>
  <Override PartName="/ppt/diagrams/colors29.xml" ContentType="application/vnd.openxmlformats-officedocument.drawingml.diagramColors+xml"/>
  <Override PartName="/ppt/diagrams/layout31.xml" ContentType="application/vnd.openxmlformats-officedocument.drawingml.diagramLayout+xml"/>
  <Override PartName="/ppt/diagrams/colors40.xml" ContentType="application/vnd.openxmlformats-officedocument.drawingml.diagramColors+xml"/>
  <Override PartName="/ppt/diagrams/drawing35.xml" ContentType="application/vnd.ms-office.drawingml.diagramDrawing+xml"/>
  <Override PartName="/ppt/diagrams/layout41.xml" ContentType="application/vnd.openxmlformats-officedocument.drawingml.diagramLayout+xml"/>
  <Override PartName="/ppt/diagrams/quickStyle41.xml" ContentType="application/vnd.openxmlformats-officedocument.drawingml.diagramStyle+xml"/>
  <Override PartName="/ppt/diagrams/colors41.xml" ContentType="application/vnd.openxmlformats-officedocument.drawingml.diagramColors+xml"/>
  <Override PartName="/ppt/diagrams/drawing41.xml" ContentType="application/vnd.ms-office.drawingml.diagramDrawing+xml"/>
  <Override PartName="/ppt/theme/theme2.xml" ContentType="application/vnd.openxmlformats-officedocument.theme+xml"/>
  <Override PartName="/ppt/diagrams/drawing40.xml" ContentType="application/vnd.ms-office.drawingml.diagramDrawing+xml"/>
  <Override PartName="/ppt/diagrams/drawing26.xml" ContentType="application/vnd.ms-office.drawingml.diagramDrawing+xml"/>
  <Override PartName="/ppt/diagrams/quickStyle40.xml" ContentType="application/vnd.openxmlformats-officedocument.drawingml.diagramStyle+xml"/>
  <Override PartName="/ppt/diagrams/layout40.xml" ContentType="application/vnd.openxmlformats-officedocument.drawingml.diagramLayout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heme/theme1.xml" ContentType="application/vnd.openxmlformats-officedocument.theme+xml"/>
  <Override PartName="/ppt/theme/theme3.xml" ContentType="application/vnd.openxmlformats-officedocument.theme+xml"/>
  <Override PartName="/ppt/diagrams/drawing39.xml" ContentType="application/vnd.ms-office.drawingml.diagramDrawing+xml"/>
  <Override PartName="/ppt/diagrams/colors39.xml" ContentType="application/vnd.openxmlformats-officedocument.drawingml.diagramColors+xml"/>
  <Override PartName="/ppt/diagrams/layout37.xml" ContentType="application/vnd.openxmlformats-officedocument.drawingml.diagramLayout+xml"/>
  <Override PartName="/ppt/diagrams/drawing36.xml" ContentType="application/vnd.ms-office.drawingml.diagramDrawing+xml"/>
  <Override PartName="/ppt/diagrams/colors36.xml" ContentType="application/vnd.openxmlformats-officedocument.drawingml.diagramColors+xml"/>
  <Override PartName="/ppt/diagrams/quickStyle36.xml" ContentType="application/vnd.openxmlformats-officedocument.drawingml.diagramStyle+xml"/>
  <Override PartName="/ppt/diagrams/layout36.xml" ContentType="application/vnd.openxmlformats-officedocument.drawingml.diagramLayout+xml"/>
  <Override PartName="/ppt/diagrams/layout1.xml" ContentType="application/vnd.openxmlformats-officedocument.drawingml.diagramLayout+xml"/>
  <Override PartName="/ppt/diagrams/quickStyle37.xml" ContentType="application/vnd.openxmlformats-officedocument.drawingml.diagramStyle+xml"/>
  <Override PartName="/ppt/diagrams/colors37.xml" ContentType="application/vnd.openxmlformats-officedocument.drawingml.diagramColors+xml"/>
  <Override PartName="/ppt/diagrams/drawing37.xml" ContentType="application/vnd.ms-office.drawingml.diagramDrawing+xml"/>
  <Override PartName="/ppt/diagrams/quickStyle39.xml" ContentType="application/vnd.openxmlformats-officedocument.drawingml.diagramStyle+xml"/>
  <Override PartName="/ppt/diagrams/layout39.xml" ContentType="application/vnd.openxmlformats-officedocument.drawingml.diagramLayout+xml"/>
  <Override PartName="/ppt/diagrams/drawing38.xml" ContentType="application/vnd.ms-office.drawingml.diagramDrawing+xml"/>
  <Override PartName="/ppt/diagrams/colors38.xml" ContentType="application/vnd.openxmlformats-officedocument.drawingml.diagramColors+xml"/>
  <Override PartName="/ppt/diagrams/quickStyle38.xml" ContentType="application/vnd.openxmlformats-officedocument.drawingml.diagramStyle+xml"/>
  <Override PartName="/ppt/diagrams/layout38.xml" ContentType="application/vnd.openxmlformats-officedocument.drawingml.diagramLayout+xml"/>
  <Override PartName="/ppt/diagrams/colors35.xml" ContentType="application/vnd.openxmlformats-officedocument.drawingml.diagramColors+xml"/>
  <Override PartName="/ppt/diagrams/quickStyle2.xml" ContentType="application/vnd.openxmlformats-officedocument.drawingml.diagramStyle+xml"/>
  <Override PartName="/ppt/diagrams/quickStyle26.xml" ContentType="application/vnd.openxmlformats-officedocument.drawingml.diagramStyle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rawing11.xml" ContentType="application/vnd.ms-office.drawingml.diagramDrawing+xml"/>
  <Override PartName="/ppt/diagrams/colors11.xml" ContentType="application/vnd.openxmlformats-officedocument.drawingml.diagramColors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4.xml" ContentType="application/vnd.openxmlformats-officedocument.drawingml.diagramColors+xml"/>
  <Override PartName="/ppt/diagrams/colors26.xml" ContentType="application/vnd.openxmlformats-officedocument.drawingml.diagramColors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4.xml" ContentType="application/vnd.ms-office.drawingml.diagramDrawing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rawing9.xml" ContentType="application/vnd.ms-office.drawingml.diagramDrawing+xml"/>
  <Override PartName="/ppt/diagrams/colors9.xml" ContentType="application/vnd.openxmlformats-officedocument.drawingml.diagramColors+xml"/>
  <Override PartName="/ppt/diagrams/drawing6.xml" ContentType="application/vnd.ms-office.drawingml.diagramDrawing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6.xml" ContentType="application/vnd.openxmlformats-officedocument.drawingml.diagramColors+xml"/>
  <Override PartName="/ppt/diagrams/quickStyle6.xml" ContentType="application/vnd.openxmlformats-officedocument.drawingml.diagramStyle+xml"/>
  <Override PartName="/ppt/diagrams/layout6.xml" ContentType="application/vnd.openxmlformats-officedocument.drawingml.diagramLayout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layout5.xml" ContentType="application/vnd.openxmlformats-officedocument.drawingml.diagramLayout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layout8.xml" ContentType="application/vnd.openxmlformats-officedocument.drawingml.diagramLayout+xml"/>
  <Override PartName="/ppt/diagrams/drawing14.xml" ContentType="application/vnd.ms-office.drawingml.diagramDrawing+xml"/>
  <Override PartName="/ppt/diagrams/layout14.xml" ContentType="application/vnd.openxmlformats-officedocument.drawingml.diagramLayout+xml"/>
  <Override PartName="/ppt/diagrams/drawing20.xml" ContentType="application/vnd.ms-office.drawingml.diagramDrawing+xml"/>
  <Override PartName="/ppt/diagrams/layout3.xml" ContentType="application/vnd.openxmlformats-officedocument.drawingml.diagramLayout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diagrams/colors20.xml" ContentType="application/vnd.openxmlformats-officedocument.drawingml.diagramColors+xml"/>
  <Override PartName="/ppt/diagrams/quickStyle20.xml" ContentType="application/vnd.openxmlformats-officedocument.drawingml.diagramStyle+xml"/>
  <Override PartName="/ppt/diagrams/layout20.xml" ContentType="application/vnd.openxmlformats-officedocument.drawingml.diagramLayout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diagrams/quickStyle3.xml" ContentType="application/vnd.openxmlformats-officedocument.drawingml.diagramStyle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4.xml" ContentType="application/vnd.ms-office.drawingml.diagramDrawing+xml"/>
  <Override PartName="/ppt/diagrams/drawing2.xml" ContentType="application/vnd.ms-office.drawingml.diagramDrawing+xml"/>
  <Override PartName="/ppt/diagrams/layout25.xml" ContentType="application/vnd.openxmlformats-officedocument.drawingml.diagramLayout+xml"/>
  <Override PartName="/ppt/diagrams/quickStyle25.xml" ContentType="application/vnd.openxmlformats-officedocument.drawingml.diagramStyle+xml"/>
  <Override PartName="/ppt/diagrams/colors25.xml" ContentType="application/vnd.openxmlformats-officedocument.drawingml.diagramColors+xml"/>
  <Override PartName="/ppt/diagrams/drawing25.xml" ContentType="application/vnd.ms-office.drawingml.diagramDrawing+xml"/>
  <Override PartName="/ppt/diagrams/colors2.xml" ContentType="application/vnd.openxmlformats-officedocument.drawingml.diagramColors+xml"/>
  <Override PartName="/ppt/diagrams/layout26.xml" ContentType="application/vnd.openxmlformats-officedocument.drawingml.diagramLayout+xml"/>
  <Override PartName="/ppt/diagrams/colors24.xml" ContentType="application/vnd.openxmlformats-officedocument.drawingml.diagramColors+xml"/>
  <Override PartName="/ppt/diagrams/quickStyle24.xml" ContentType="application/vnd.openxmlformats-officedocument.drawingml.diagramStyle+xml"/>
  <Override PartName="/ppt/diagrams/layout24.xml" ContentType="application/vnd.openxmlformats-officedocument.drawingml.diagramLayout+xml"/>
  <Override PartName="/ppt/diagrams/drawing22.xml" ContentType="application/vnd.ms-office.drawingml.diagramDrawing+xml"/>
  <Override PartName="/ppt/diagrams/layout23.xml" ContentType="application/vnd.openxmlformats-officedocument.drawingml.diagramLayout+xml"/>
  <Override PartName="/ppt/diagrams/quickStyle23.xml" ContentType="application/vnd.openxmlformats-officedocument.drawingml.diagramStyle+xml"/>
  <Override PartName="/ppt/diagrams/colors23.xml" ContentType="application/vnd.openxmlformats-officedocument.drawingml.diagramColors+xml"/>
  <Override PartName="/ppt/diagrams/drawing23.xml" ContentType="application/vnd.ms-office.drawingml.diagramDrawing+xml"/>
  <Override PartName="/ppt/diagrams/colors3.xml" ContentType="application/vnd.openxmlformats-officedocument.drawingml.diagramColors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diagrams/layout16.xml" ContentType="application/vnd.openxmlformats-officedocument.drawingml.diagramLayout+xml"/>
  <Override PartName="/ppt/diagrams/quickStyle4.xml" ContentType="application/vnd.openxmlformats-officedocument.drawingml.diagramStyle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quickStyle16.xml" ContentType="application/vnd.openxmlformats-officedocument.drawingml.diagramStyle+xml"/>
  <Override PartName="/ppt/diagrams/layout4.xml" ContentType="application/vnd.openxmlformats-officedocument.drawingml.diagramLayout+xml"/>
  <Override PartName="/ppt/diagrams/drawing16.xml" ContentType="application/vnd.ms-office.drawingml.diagramDrawing+xml"/>
  <Override PartName="/ppt/diagrams/drawing17.xml" ContentType="application/vnd.ms-office.drawingml.diagramDrawing+xml"/>
  <Override PartName="/ppt/diagrams/drawing3.xml" ContentType="application/vnd.ms-office.drawingml.diagramDrawing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7.xml" ContentType="application/vnd.openxmlformats-officedocument.drawingml.diagramColors+xml"/>
  <Override PartName="/ppt/diagrams/colors16.xml" ContentType="application/vnd.openxmlformats-officedocument.drawingml.diagramColors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customXml/itemProps1.xml" ContentType="application/vnd.openxmlformats-officedocument.customXmlPropertie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74" r:id="rId2"/>
  </p:sldMasterIdLst>
  <p:notesMasterIdLst>
    <p:notesMasterId r:id="rId36"/>
  </p:notesMasterIdLst>
  <p:handoutMasterIdLst>
    <p:handoutMasterId r:id="rId37"/>
  </p:handoutMasterIdLst>
  <p:sldIdLst>
    <p:sldId id="578" r:id="rId3"/>
    <p:sldId id="567" r:id="rId4"/>
    <p:sldId id="594" r:id="rId5"/>
    <p:sldId id="563" r:id="rId6"/>
    <p:sldId id="595" r:id="rId7"/>
    <p:sldId id="596" r:id="rId8"/>
    <p:sldId id="598" r:id="rId9"/>
    <p:sldId id="579" r:id="rId10"/>
    <p:sldId id="599" r:id="rId11"/>
    <p:sldId id="600" r:id="rId12"/>
    <p:sldId id="561" r:id="rId13"/>
    <p:sldId id="562" r:id="rId14"/>
    <p:sldId id="601" r:id="rId15"/>
    <p:sldId id="605" r:id="rId16"/>
    <p:sldId id="606" r:id="rId17"/>
    <p:sldId id="607" r:id="rId18"/>
    <p:sldId id="608" r:id="rId19"/>
    <p:sldId id="609" r:id="rId20"/>
    <p:sldId id="610" r:id="rId21"/>
    <p:sldId id="611" r:id="rId22"/>
    <p:sldId id="604" r:id="rId23"/>
    <p:sldId id="612" r:id="rId24"/>
    <p:sldId id="613" r:id="rId25"/>
    <p:sldId id="597" r:id="rId26"/>
    <p:sldId id="559" r:id="rId27"/>
    <p:sldId id="512" r:id="rId28"/>
    <p:sldId id="603" r:id="rId29"/>
    <p:sldId id="568" r:id="rId30"/>
    <p:sldId id="614" r:id="rId31"/>
    <p:sldId id="615" r:id="rId32"/>
    <p:sldId id="589" r:id="rId33"/>
    <p:sldId id="602" r:id="rId34"/>
    <p:sldId id="491" r:id="rId35"/>
  </p:sldIdLst>
  <p:sldSz cx="9144000" cy="6858000" type="overhead"/>
  <p:notesSz cx="6788150" cy="992346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pos="288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0D8E8"/>
    <a:srgbClr val="66CCFF"/>
    <a:srgbClr val="CC9900"/>
    <a:srgbClr val="FFCC66"/>
    <a:srgbClr val="3366FF"/>
    <a:srgbClr val="CCECFF"/>
    <a:srgbClr val="FFFFCC"/>
    <a:srgbClr val="996633"/>
    <a:srgbClr val="CC6600"/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2838BEF-8BB2-4498-84A7-C5851F593DF1}" styleName="סגנון ביניים 4 - הדגשה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5FD0F851-EC5A-4D38-B0AD-8093EC10F338}" styleName="סגנון בהיר 1 - הדגשה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BDBED569-4797-4DF1-A0F4-6AAB3CD982D8}" styleName="סגנון בהיר 3 - הדגשה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73529" autoAdjust="0"/>
    <p:restoredTop sz="94110" autoAdjust="0"/>
  </p:normalViewPr>
  <p:slideViewPr>
    <p:cSldViewPr snapToGrid="0" showGuides="1">
      <p:cViewPr>
        <p:scale>
          <a:sx n="81" d="100"/>
          <a:sy n="81" d="100"/>
        </p:scale>
        <p:origin x="-456" y="-72"/>
      </p:cViewPr>
      <p:guideLst>
        <p:guide orient="horz" pos="2160"/>
        <p:guide pos="384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9" d="20"/>
        <a:sy n="9" d="20"/>
      </p:scale>
      <p:origin x="0" y="0"/>
    </p:cViewPr>
  </p:sorterViewPr>
  <p:notesViewPr>
    <p:cSldViewPr snapToGrid="0" showGuides="1">
      <p:cViewPr varScale="1">
        <p:scale>
          <a:sx n="51" d="100"/>
          <a:sy n="51" d="100"/>
        </p:scale>
        <p:origin x="2352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viewProps" Target="viewProps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customXml" Target="../customXml/item2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handoutMaster" Target="handoutMasters/handoutMaster1.xml"/><Relationship Id="rId40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customXml" Target="../customXml/item3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presProps" Target="presProps.xml"/></Relationships>
</file>

<file path=ppt/diagrams/_rels/data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image" Target="../media/image5.jpg"/></Relationships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image" Target="../media/image7.jpg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diagrams/_rels/data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image" Target="../media/image12.jpg"/><Relationship Id="rId4" Type="http://schemas.openxmlformats.org/officeDocument/2006/relationships/image" Target="../media/image15.jpg"/></Relationships>
</file>

<file path=ppt/diagrams/_rels/data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g"/><Relationship Id="rId1" Type="http://schemas.openxmlformats.org/officeDocument/2006/relationships/image" Target="../media/image16.jpg"/></Relationships>
</file>

<file path=ppt/diagrams/_rels/data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22.jpeg"/><Relationship Id="rId7" Type="http://schemas.openxmlformats.org/officeDocument/2006/relationships/image" Target="../media/image25.png"/><Relationship Id="rId2" Type="http://schemas.openxmlformats.org/officeDocument/2006/relationships/image" Target="../media/image21.jpeg"/><Relationship Id="rId1" Type="http://schemas.openxmlformats.org/officeDocument/2006/relationships/image" Target="../media/image20.jpeg"/><Relationship Id="rId6" Type="http://schemas.openxmlformats.org/officeDocument/2006/relationships/slide" Target="../slides/slide26.xml"/><Relationship Id="rId5" Type="http://schemas.openxmlformats.org/officeDocument/2006/relationships/image" Target="../media/image24.png"/><Relationship Id="rId10" Type="http://schemas.openxmlformats.org/officeDocument/2006/relationships/slide" Target="../slides/slide24.xml"/><Relationship Id="rId4" Type="http://schemas.openxmlformats.org/officeDocument/2006/relationships/image" Target="../media/image23.jpeg"/><Relationship Id="rId9" Type="http://schemas.openxmlformats.org/officeDocument/2006/relationships/image" Target="../media/image27.jpeg"/></Relationships>
</file>

<file path=ppt/diagrams/_rels/data8.xml.rels><?xml version="1.0" encoding="UTF-8" standalone="yes"?>
<Relationships xmlns="http://schemas.openxmlformats.org/package/2006/relationships"><Relationship Id="rId1" Type="http://schemas.openxmlformats.org/officeDocument/2006/relationships/image" Target="../media/image28.jpeg"/></Relationships>
</file>

<file path=ppt/diagrams/_rels/data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image" Target="../media/image29.jpeg"/><Relationship Id="rId6" Type="http://schemas.openxmlformats.org/officeDocument/2006/relationships/image" Target="../media/image34.gif"/><Relationship Id="rId5" Type="http://schemas.openxmlformats.org/officeDocument/2006/relationships/image" Target="../media/image33.jpeg"/><Relationship Id="rId4" Type="http://schemas.openxmlformats.org/officeDocument/2006/relationships/image" Target="../media/image32.png"/></Relationships>
</file>

<file path=ppt/diagrams/_rels/data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jpeg"/><Relationship Id="rId3" Type="http://schemas.openxmlformats.org/officeDocument/2006/relationships/image" Target="../media/image47.jpeg"/><Relationship Id="rId7" Type="http://schemas.openxmlformats.org/officeDocument/2006/relationships/image" Target="../media/image51.jpeg"/><Relationship Id="rId2" Type="http://schemas.openxmlformats.org/officeDocument/2006/relationships/image" Target="../media/image46.jpeg"/><Relationship Id="rId1" Type="http://schemas.openxmlformats.org/officeDocument/2006/relationships/image" Target="../media/image45.jpeg"/><Relationship Id="rId6" Type="http://schemas.openxmlformats.org/officeDocument/2006/relationships/image" Target="../media/image50.jpeg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diagrams/_rels/data16.xml.rels><?xml version="1.0" encoding="UTF-8" standalone="yes"?>
<Relationships xmlns="http://schemas.openxmlformats.org/package/2006/relationships"><Relationship Id="rId1" Type="http://schemas.openxmlformats.org/officeDocument/2006/relationships/image" Target="../media/image53.png"/></Relationships>
</file>

<file path=ppt/diagrams/_rels/data17.xml.rels><?xml version="1.0" encoding="UTF-8" standalone="yes"?>
<Relationships xmlns="http://schemas.openxmlformats.org/package/2006/relationships"><Relationship Id="rId1" Type="http://schemas.openxmlformats.org/officeDocument/2006/relationships/image" Target="../media/image55.jpeg"/></Relationships>
</file>

<file path=ppt/diagrams/_rels/data23.xml.rels><?xml version="1.0" encoding="UTF-8" standalone="yes"?>
<Relationships xmlns="http://schemas.openxmlformats.org/package/2006/relationships"><Relationship Id="rId1" Type="http://schemas.openxmlformats.org/officeDocument/2006/relationships/image" Target="../media/image28.jpeg"/></Relationships>
</file>

<file path=ppt/diagrams/_rels/data29.xml.rels><?xml version="1.0" encoding="UTF-8" standalone="yes"?>
<Relationships xmlns="http://schemas.openxmlformats.org/package/2006/relationships"><Relationship Id="rId2" Type="http://schemas.microsoft.com/office/2007/relationships/hdphoto" Target="../media/hdphoto4.wdp"/><Relationship Id="rId1" Type="http://schemas.openxmlformats.org/officeDocument/2006/relationships/image" Target="../media/image63.jpeg"/></Relationships>
</file>

<file path=ppt/diagrams/_rels/data33.xml.rels><?xml version="1.0" encoding="UTF-8" standalone="yes"?>
<Relationships xmlns="http://schemas.openxmlformats.org/package/2006/relationships"><Relationship Id="rId1" Type="http://schemas.openxmlformats.org/officeDocument/2006/relationships/image" Target="../media/image64.png"/></Relationships>
</file>

<file path=ppt/diagrams/_rels/data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image" Target="../media/image65.jpeg"/></Relationships>
</file>

<file path=ppt/diagrams/_rels/data38.xml.rels><?xml version="1.0" encoding="UTF-8" standalone="yes"?>
<Relationships xmlns="http://schemas.openxmlformats.org/package/2006/relationships"><Relationship Id="rId2" Type="http://schemas.microsoft.com/office/2007/relationships/hdphoto" Target="../media/hdphoto4.wdp"/><Relationship Id="rId1" Type="http://schemas.openxmlformats.org/officeDocument/2006/relationships/image" Target="../media/image63.jpeg"/></Relationships>
</file>

<file path=ppt/diagrams/_rels/data39.xml.rels><?xml version="1.0" encoding="UTF-8" standalone="yes"?>
<Relationships xmlns="http://schemas.openxmlformats.org/package/2006/relationships"><Relationship Id="rId1" Type="http://schemas.openxmlformats.org/officeDocument/2006/relationships/image" Target="../media/image64.png"/></Relationships>
</file>

<file path=ppt/diagrams/_rels/data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image" Target="../media/image65.jpeg"/></Relationships>
</file>

<file path=ppt/diagrams/_rels/drawing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image" Target="../media/image5.jpg"/></Relationships>
</file>

<file path=ppt/diagrams/_rels/drawing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image" Target="../media/image7.jpg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9FFD499-88AD-4282-8099-3409E4BB2C6F}" type="doc">
      <dgm:prSet loTypeId="urn:microsoft.com/office/officeart/2005/8/layout/vList4" loCatId="list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pPr rtl="1"/>
          <a:endParaRPr lang="he-IL"/>
        </a:p>
      </dgm:t>
    </dgm:pt>
    <dgm:pt modelId="{30A6052A-C634-4CB0-8106-CBF8711324F4}">
      <dgm:prSet phldrT="[טקסט]"/>
      <dgm:spPr/>
      <dgm:t>
        <a:bodyPr/>
        <a:lstStyle/>
        <a:p>
          <a:pPr rtl="1"/>
          <a:r>
            <a:rPr lang="he-IL" dirty="0">
              <a:cs typeface="+mn-cs"/>
            </a:rPr>
            <a:t>המשרד לביטחון הפנים</a:t>
          </a:r>
        </a:p>
      </dgm:t>
    </dgm:pt>
    <dgm:pt modelId="{203575DE-8B4F-493F-A3E8-FACBA7CD8474}" type="parTrans" cxnId="{E1BB7860-F289-4D44-8CB9-E88DC1DD1613}">
      <dgm:prSet/>
      <dgm:spPr/>
      <dgm:t>
        <a:bodyPr/>
        <a:lstStyle/>
        <a:p>
          <a:pPr rtl="1"/>
          <a:endParaRPr lang="he-IL"/>
        </a:p>
      </dgm:t>
    </dgm:pt>
    <dgm:pt modelId="{0E5D5E6D-4639-4005-91B8-AD7B0B8E60E5}" type="sibTrans" cxnId="{E1BB7860-F289-4D44-8CB9-E88DC1DD1613}">
      <dgm:prSet/>
      <dgm:spPr/>
      <dgm:t>
        <a:bodyPr/>
        <a:lstStyle/>
        <a:p>
          <a:pPr rtl="1"/>
          <a:endParaRPr lang="he-IL"/>
        </a:p>
      </dgm:t>
    </dgm:pt>
    <dgm:pt modelId="{573E4ED2-B6A7-44A0-8D95-70EDDA9091AF}">
      <dgm:prSet phldrT="[טקסט]"/>
      <dgm:spPr/>
      <dgm:t>
        <a:bodyPr/>
        <a:lstStyle/>
        <a:p>
          <a:pPr rtl="1"/>
          <a:r>
            <a:rPr lang="he-IL" dirty="0">
              <a:cs typeface="+mn-cs"/>
            </a:rPr>
            <a:t>משטרת ישראל</a:t>
          </a:r>
        </a:p>
      </dgm:t>
    </dgm:pt>
    <dgm:pt modelId="{63F4CAD0-5B54-4FD7-8B5D-F399B661B558}" type="parTrans" cxnId="{C7A36BFD-A694-4407-A045-F062E1596A92}">
      <dgm:prSet/>
      <dgm:spPr/>
      <dgm:t>
        <a:bodyPr/>
        <a:lstStyle/>
        <a:p>
          <a:pPr rtl="1"/>
          <a:endParaRPr lang="he-IL"/>
        </a:p>
      </dgm:t>
    </dgm:pt>
    <dgm:pt modelId="{459C338F-FA25-4F62-B8A3-561247F15857}" type="sibTrans" cxnId="{C7A36BFD-A694-4407-A045-F062E1596A92}">
      <dgm:prSet/>
      <dgm:spPr/>
      <dgm:t>
        <a:bodyPr/>
        <a:lstStyle/>
        <a:p>
          <a:pPr rtl="1"/>
          <a:endParaRPr lang="he-IL"/>
        </a:p>
      </dgm:t>
    </dgm:pt>
    <dgm:pt modelId="{6F315B44-3E6C-4DA4-B885-321B139C949C}">
      <dgm:prSet phldrT="[טקסט]"/>
      <dgm:spPr/>
      <dgm:t>
        <a:bodyPr/>
        <a:lstStyle/>
        <a:p>
          <a:pPr rtl="1"/>
          <a:r>
            <a:rPr lang="he-IL" dirty="0">
              <a:cs typeface="+mn-cs"/>
            </a:rPr>
            <a:t>משרד החינוך</a:t>
          </a:r>
        </a:p>
      </dgm:t>
    </dgm:pt>
    <dgm:pt modelId="{419A6DFF-E3F6-4A2C-95B7-140D8A44B2A6}" type="parTrans" cxnId="{9C412ED5-FF7D-4893-AEDB-F62A52592437}">
      <dgm:prSet/>
      <dgm:spPr/>
      <dgm:t>
        <a:bodyPr/>
        <a:lstStyle/>
        <a:p>
          <a:pPr rtl="1"/>
          <a:endParaRPr lang="he-IL"/>
        </a:p>
      </dgm:t>
    </dgm:pt>
    <dgm:pt modelId="{A6C1E4AB-B31C-4883-BB77-C35FC233851F}" type="sibTrans" cxnId="{9C412ED5-FF7D-4893-AEDB-F62A52592437}">
      <dgm:prSet/>
      <dgm:spPr/>
      <dgm:t>
        <a:bodyPr/>
        <a:lstStyle/>
        <a:p>
          <a:pPr rtl="1"/>
          <a:endParaRPr lang="he-IL"/>
        </a:p>
      </dgm:t>
    </dgm:pt>
    <dgm:pt modelId="{74E2C900-00D1-4893-BDA1-41832E4A2C8F}">
      <dgm:prSet phldrT="[טקסט]"/>
      <dgm:spPr/>
      <dgm:t>
        <a:bodyPr/>
        <a:lstStyle/>
        <a:p>
          <a:pPr rtl="1"/>
          <a:r>
            <a:rPr lang="he-IL" dirty="0">
              <a:cs typeface="+mn-cs"/>
            </a:rPr>
            <a:t>משרד המשפטים פרקליטות המדינה</a:t>
          </a:r>
        </a:p>
      </dgm:t>
    </dgm:pt>
    <dgm:pt modelId="{4600458E-7B11-498F-A9DC-7C596B296FBC}" type="parTrans" cxnId="{E61892BC-8C07-4856-AEFB-A1A67595A5AA}">
      <dgm:prSet/>
      <dgm:spPr/>
      <dgm:t>
        <a:bodyPr/>
        <a:lstStyle/>
        <a:p>
          <a:pPr rtl="1"/>
          <a:endParaRPr lang="he-IL"/>
        </a:p>
      </dgm:t>
    </dgm:pt>
    <dgm:pt modelId="{611EBB0D-5EFD-4D5A-BC0C-2863132693D6}" type="sibTrans" cxnId="{E61892BC-8C07-4856-AEFB-A1A67595A5AA}">
      <dgm:prSet/>
      <dgm:spPr/>
      <dgm:t>
        <a:bodyPr/>
        <a:lstStyle/>
        <a:p>
          <a:pPr rtl="1"/>
          <a:endParaRPr lang="he-IL"/>
        </a:p>
      </dgm:t>
    </dgm:pt>
    <dgm:pt modelId="{3919A45C-7782-4DE3-98EF-EE98BCEB2232}">
      <dgm:prSet phldrT="[טקסט]"/>
      <dgm:spPr/>
      <dgm:t>
        <a:bodyPr/>
        <a:lstStyle/>
        <a:p>
          <a:pPr rtl="1"/>
          <a:r>
            <a:rPr lang="he-IL" dirty="0">
              <a:cs typeface="+mn-cs"/>
            </a:rPr>
            <a:t>משרד התקשורת</a:t>
          </a:r>
        </a:p>
      </dgm:t>
    </dgm:pt>
    <dgm:pt modelId="{6331FB9D-5E51-4674-B59C-75F20ADEC549}" type="parTrans" cxnId="{B64C03BC-8B56-4A5A-BEA8-630DC14FE712}">
      <dgm:prSet/>
      <dgm:spPr/>
      <dgm:t>
        <a:bodyPr/>
        <a:lstStyle/>
        <a:p>
          <a:pPr rtl="1"/>
          <a:endParaRPr lang="he-IL"/>
        </a:p>
      </dgm:t>
    </dgm:pt>
    <dgm:pt modelId="{9EBB573C-3F49-4AA3-928C-85D6B4F91C0E}" type="sibTrans" cxnId="{B64C03BC-8B56-4A5A-BEA8-630DC14FE712}">
      <dgm:prSet/>
      <dgm:spPr/>
      <dgm:t>
        <a:bodyPr/>
        <a:lstStyle/>
        <a:p>
          <a:pPr rtl="1"/>
          <a:endParaRPr lang="he-IL"/>
        </a:p>
      </dgm:t>
    </dgm:pt>
    <dgm:pt modelId="{E99B02CE-062B-4590-804C-DA2C62670D24}" type="pres">
      <dgm:prSet presAssocID="{29FFD499-88AD-4282-8099-3409E4BB2C6F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771A21A3-63B6-4899-A63A-114C5CD7C0F0}" type="pres">
      <dgm:prSet presAssocID="{30A6052A-C634-4CB0-8106-CBF8711324F4}" presName="comp" presStyleCnt="0"/>
      <dgm:spPr/>
    </dgm:pt>
    <dgm:pt modelId="{01E0B269-FC15-4902-AA7B-7926986B6292}" type="pres">
      <dgm:prSet presAssocID="{30A6052A-C634-4CB0-8106-CBF8711324F4}" presName="box" presStyleLbl="node1" presStyleIdx="0" presStyleCnt="5" custLinFactNeighborY="3534"/>
      <dgm:spPr/>
      <dgm:t>
        <a:bodyPr/>
        <a:lstStyle/>
        <a:p>
          <a:pPr rtl="1"/>
          <a:endParaRPr lang="he-IL"/>
        </a:p>
      </dgm:t>
    </dgm:pt>
    <dgm:pt modelId="{D96A760F-5824-4F62-8D11-61A7C71D2989}" type="pres">
      <dgm:prSet presAssocID="{30A6052A-C634-4CB0-8106-CBF8711324F4}" presName="img" presStyleLbl="fgImgPlace1" presStyleIdx="0" presStyleCnt="5" custScaleX="106663" custScaleY="113178" custLinFactNeighborX="-1243" custLinFactNeighborY="713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6000" b="-6000"/>
          </a:stretch>
        </a:blipFill>
      </dgm:spPr>
    </dgm:pt>
    <dgm:pt modelId="{4FF36C9E-314D-44C8-A2B3-434AD4C8FE6C}" type="pres">
      <dgm:prSet presAssocID="{30A6052A-C634-4CB0-8106-CBF8711324F4}" presName="text" presStyleLbl="node1" presStyleIdx="0" presStyleCnt="5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624F2152-019A-4329-9CB4-5805456F3AED}" type="pres">
      <dgm:prSet presAssocID="{0E5D5E6D-4639-4005-91B8-AD7B0B8E60E5}" presName="spacer" presStyleCnt="0"/>
      <dgm:spPr/>
    </dgm:pt>
    <dgm:pt modelId="{8B9E6459-5CC6-4A6D-B055-AD566B53AFB3}" type="pres">
      <dgm:prSet presAssocID="{573E4ED2-B6A7-44A0-8D95-70EDDA9091AF}" presName="comp" presStyleCnt="0"/>
      <dgm:spPr/>
    </dgm:pt>
    <dgm:pt modelId="{ED0B6B0D-4ED1-4DE3-B781-B68586F90FDD}" type="pres">
      <dgm:prSet presAssocID="{573E4ED2-B6A7-44A0-8D95-70EDDA9091AF}" presName="box" presStyleLbl="node1" presStyleIdx="1" presStyleCnt="5" custLinFactNeighborY="1609"/>
      <dgm:spPr/>
      <dgm:t>
        <a:bodyPr/>
        <a:lstStyle/>
        <a:p>
          <a:pPr rtl="1"/>
          <a:endParaRPr lang="he-IL"/>
        </a:p>
      </dgm:t>
    </dgm:pt>
    <dgm:pt modelId="{EDF47D50-400D-4B26-99BC-97BB00FF9C59}" type="pres">
      <dgm:prSet presAssocID="{573E4ED2-B6A7-44A0-8D95-70EDDA9091AF}" presName="img" presStyleLbl="fgImgPlace1" presStyleIdx="1" presStyleCnt="5" custLinFactNeighborY="4022"/>
      <dgm:spPr>
        <a:blipFill>
          <a:blip xmlns:r="http://schemas.openxmlformats.org/officeDocument/2006/relationships"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8000" contrast="-3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8000" b="-8000"/>
          </a:stretch>
        </a:blipFill>
      </dgm:spPr>
    </dgm:pt>
    <dgm:pt modelId="{9F390333-CA47-4D17-9932-5A835C51C67B}" type="pres">
      <dgm:prSet presAssocID="{573E4ED2-B6A7-44A0-8D95-70EDDA9091AF}" presName="text" presStyleLbl="node1" presStyleIdx="1" presStyleCnt="5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AE8FB2D4-44EB-4776-918A-1D737B9272F2}" type="pres">
      <dgm:prSet presAssocID="{459C338F-FA25-4F62-B8A3-561247F15857}" presName="spacer" presStyleCnt="0"/>
      <dgm:spPr/>
    </dgm:pt>
    <dgm:pt modelId="{BC526F6E-F657-436C-B2A9-DA9EF3246E11}" type="pres">
      <dgm:prSet presAssocID="{6F315B44-3E6C-4DA4-B885-321B139C949C}" presName="comp" presStyleCnt="0"/>
      <dgm:spPr/>
    </dgm:pt>
    <dgm:pt modelId="{0647FFFE-BF41-4276-885D-4E1DDA54EE59}" type="pres">
      <dgm:prSet presAssocID="{6F315B44-3E6C-4DA4-B885-321B139C949C}" presName="box" presStyleLbl="node1" presStyleIdx="2" presStyleCnt="5"/>
      <dgm:spPr/>
      <dgm:t>
        <a:bodyPr/>
        <a:lstStyle/>
        <a:p>
          <a:pPr rtl="1"/>
          <a:endParaRPr lang="he-IL"/>
        </a:p>
      </dgm:t>
    </dgm:pt>
    <dgm:pt modelId="{A9D9A663-BBE5-4431-928C-31D06786B203}" type="pres">
      <dgm:prSet presAssocID="{6F315B44-3E6C-4DA4-B885-321B139C949C}" presName="img" presStyleLbl="fgImgPlace1" presStyleIdx="2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0000" b="-10000"/>
          </a:stretch>
        </a:blipFill>
      </dgm:spPr>
    </dgm:pt>
    <dgm:pt modelId="{E127E56D-A928-41AC-85DF-0E2330E29451}" type="pres">
      <dgm:prSet presAssocID="{6F315B44-3E6C-4DA4-B885-321B139C949C}" presName="text" presStyleLbl="node1" presStyleIdx="2" presStyleCnt="5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54E2DCE0-791E-4ACF-9EDE-4B1814B509F6}" type="pres">
      <dgm:prSet presAssocID="{A6C1E4AB-B31C-4883-BB77-C35FC233851F}" presName="spacer" presStyleCnt="0"/>
      <dgm:spPr/>
    </dgm:pt>
    <dgm:pt modelId="{39CA8ED8-6BCD-4942-B98B-A2A0EA3243EB}" type="pres">
      <dgm:prSet presAssocID="{74E2C900-00D1-4893-BDA1-41832E4A2C8F}" presName="comp" presStyleCnt="0"/>
      <dgm:spPr/>
    </dgm:pt>
    <dgm:pt modelId="{29BB0FE8-C53E-4419-AB77-61CD2728571F}" type="pres">
      <dgm:prSet presAssocID="{74E2C900-00D1-4893-BDA1-41832E4A2C8F}" presName="box" presStyleLbl="node1" presStyleIdx="3" presStyleCnt="5"/>
      <dgm:spPr/>
      <dgm:t>
        <a:bodyPr/>
        <a:lstStyle/>
        <a:p>
          <a:pPr rtl="1"/>
          <a:endParaRPr lang="he-IL"/>
        </a:p>
      </dgm:t>
    </dgm:pt>
    <dgm:pt modelId="{94AD9AFE-41F3-4600-BA0C-48A2996390B1}" type="pres">
      <dgm:prSet presAssocID="{74E2C900-00D1-4893-BDA1-41832E4A2C8F}" presName="img" presStyleLbl="fgImgPlace1" presStyleIdx="3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0000" b="-10000"/>
          </a:stretch>
        </a:blipFill>
      </dgm:spPr>
    </dgm:pt>
    <dgm:pt modelId="{DCE35F6D-4382-4250-9529-D894E7023947}" type="pres">
      <dgm:prSet presAssocID="{74E2C900-00D1-4893-BDA1-41832E4A2C8F}" presName="text" presStyleLbl="node1" presStyleIdx="3" presStyleCnt="5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B8135805-E780-416C-9030-1BA95C4368B8}" type="pres">
      <dgm:prSet presAssocID="{611EBB0D-5EFD-4D5A-BC0C-2863132693D6}" presName="spacer" presStyleCnt="0"/>
      <dgm:spPr/>
    </dgm:pt>
    <dgm:pt modelId="{206BDE33-95D7-4E03-B4DE-3A7632F79882}" type="pres">
      <dgm:prSet presAssocID="{3919A45C-7782-4DE3-98EF-EE98BCEB2232}" presName="comp" presStyleCnt="0"/>
      <dgm:spPr/>
    </dgm:pt>
    <dgm:pt modelId="{C1EDE323-B992-4D7D-AB65-00513FFFB4E1}" type="pres">
      <dgm:prSet presAssocID="{3919A45C-7782-4DE3-98EF-EE98BCEB2232}" presName="box" presStyleLbl="node1" presStyleIdx="4" presStyleCnt="5"/>
      <dgm:spPr/>
      <dgm:t>
        <a:bodyPr/>
        <a:lstStyle/>
        <a:p>
          <a:pPr rtl="1"/>
          <a:endParaRPr lang="he-IL"/>
        </a:p>
      </dgm:t>
    </dgm:pt>
    <dgm:pt modelId="{B0B98BC8-C6BE-4814-A923-44F84E17CFE6}" type="pres">
      <dgm:prSet presAssocID="{3919A45C-7782-4DE3-98EF-EE98BCEB2232}" presName="img" presStyleLbl="fgImgPlace1" presStyleIdx="4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2000" b="-12000"/>
          </a:stretch>
        </a:blipFill>
      </dgm:spPr>
    </dgm:pt>
    <dgm:pt modelId="{F023DF47-9CD0-4178-AE19-8FBCCCFA0D9D}" type="pres">
      <dgm:prSet presAssocID="{3919A45C-7782-4DE3-98EF-EE98BCEB2232}" presName="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37752457-3848-4F48-9BB8-CFCC23617C53}" type="presOf" srcId="{30A6052A-C634-4CB0-8106-CBF8711324F4}" destId="{01E0B269-FC15-4902-AA7B-7926986B6292}" srcOrd="0" destOrd="0" presId="urn:microsoft.com/office/officeart/2005/8/layout/vList4"/>
    <dgm:cxn modelId="{D2D1819D-CE63-4BD3-9F9B-E3F7495C341C}" type="presOf" srcId="{30A6052A-C634-4CB0-8106-CBF8711324F4}" destId="{4FF36C9E-314D-44C8-A2B3-434AD4C8FE6C}" srcOrd="1" destOrd="0" presId="urn:microsoft.com/office/officeart/2005/8/layout/vList4"/>
    <dgm:cxn modelId="{E61892BC-8C07-4856-AEFB-A1A67595A5AA}" srcId="{29FFD499-88AD-4282-8099-3409E4BB2C6F}" destId="{74E2C900-00D1-4893-BDA1-41832E4A2C8F}" srcOrd="3" destOrd="0" parTransId="{4600458E-7B11-498F-A9DC-7C596B296FBC}" sibTransId="{611EBB0D-5EFD-4D5A-BC0C-2863132693D6}"/>
    <dgm:cxn modelId="{DFBFACA1-B703-4B12-9322-685232455D55}" type="presOf" srcId="{573E4ED2-B6A7-44A0-8D95-70EDDA9091AF}" destId="{ED0B6B0D-4ED1-4DE3-B781-B68586F90FDD}" srcOrd="0" destOrd="0" presId="urn:microsoft.com/office/officeart/2005/8/layout/vList4"/>
    <dgm:cxn modelId="{C7A36BFD-A694-4407-A045-F062E1596A92}" srcId="{29FFD499-88AD-4282-8099-3409E4BB2C6F}" destId="{573E4ED2-B6A7-44A0-8D95-70EDDA9091AF}" srcOrd="1" destOrd="0" parTransId="{63F4CAD0-5B54-4FD7-8B5D-F399B661B558}" sibTransId="{459C338F-FA25-4F62-B8A3-561247F15857}"/>
    <dgm:cxn modelId="{1A45A2D8-ED49-4675-BE2E-233F0C17FA5E}" type="presOf" srcId="{74E2C900-00D1-4893-BDA1-41832E4A2C8F}" destId="{DCE35F6D-4382-4250-9529-D894E7023947}" srcOrd="1" destOrd="0" presId="urn:microsoft.com/office/officeart/2005/8/layout/vList4"/>
    <dgm:cxn modelId="{65C6F221-844B-424E-B9D4-C3CFD1EF123C}" type="presOf" srcId="{3919A45C-7782-4DE3-98EF-EE98BCEB2232}" destId="{F023DF47-9CD0-4178-AE19-8FBCCCFA0D9D}" srcOrd="1" destOrd="0" presId="urn:microsoft.com/office/officeart/2005/8/layout/vList4"/>
    <dgm:cxn modelId="{E1BB7860-F289-4D44-8CB9-E88DC1DD1613}" srcId="{29FFD499-88AD-4282-8099-3409E4BB2C6F}" destId="{30A6052A-C634-4CB0-8106-CBF8711324F4}" srcOrd="0" destOrd="0" parTransId="{203575DE-8B4F-493F-A3E8-FACBA7CD8474}" sibTransId="{0E5D5E6D-4639-4005-91B8-AD7B0B8E60E5}"/>
    <dgm:cxn modelId="{8022223F-D2C9-4778-9E33-76D5D327AB9B}" type="presOf" srcId="{29FFD499-88AD-4282-8099-3409E4BB2C6F}" destId="{E99B02CE-062B-4590-804C-DA2C62670D24}" srcOrd="0" destOrd="0" presId="urn:microsoft.com/office/officeart/2005/8/layout/vList4"/>
    <dgm:cxn modelId="{CB470E08-FF0E-4E7F-BFEA-AF021C2B9313}" type="presOf" srcId="{74E2C900-00D1-4893-BDA1-41832E4A2C8F}" destId="{29BB0FE8-C53E-4419-AB77-61CD2728571F}" srcOrd="0" destOrd="0" presId="urn:microsoft.com/office/officeart/2005/8/layout/vList4"/>
    <dgm:cxn modelId="{E5618608-7CA5-4225-A590-50CC1EF7F88F}" type="presOf" srcId="{573E4ED2-B6A7-44A0-8D95-70EDDA9091AF}" destId="{9F390333-CA47-4D17-9932-5A835C51C67B}" srcOrd="1" destOrd="0" presId="urn:microsoft.com/office/officeart/2005/8/layout/vList4"/>
    <dgm:cxn modelId="{B64C03BC-8B56-4A5A-BEA8-630DC14FE712}" srcId="{29FFD499-88AD-4282-8099-3409E4BB2C6F}" destId="{3919A45C-7782-4DE3-98EF-EE98BCEB2232}" srcOrd="4" destOrd="0" parTransId="{6331FB9D-5E51-4674-B59C-75F20ADEC549}" sibTransId="{9EBB573C-3F49-4AA3-928C-85D6B4F91C0E}"/>
    <dgm:cxn modelId="{D94CE9D5-8243-4A56-8819-F95C7CB7BCA6}" type="presOf" srcId="{3919A45C-7782-4DE3-98EF-EE98BCEB2232}" destId="{C1EDE323-B992-4D7D-AB65-00513FFFB4E1}" srcOrd="0" destOrd="0" presId="urn:microsoft.com/office/officeart/2005/8/layout/vList4"/>
    <dgm:cxn modelId="{9C412ED5-FF7D-4893-AEDB-F62A52592437}" srcId="{29FFD499-88AD-4282-8099-3409E4BB2C6F}" destId="{6F315B44-3E6C-4DA4-B885-321B139C949C}" srcOrd="2" destOrd="0" parTransId="{419A6DFF-E3F6-4A2C-95B7-140D8A44B2A6}" sibTransId="{A6C1E4AB-B31C-4883-BB77-C35FC233851F}"/>
    <dgm:cxn modelId="{A31F4441-82AC-46B1-A949-94F047530FB4}" type="presOf" srcId="{6F315B44-3E6C-4DA4-B885-321B139C949C}" destId="{0647FFFE-BF41-4276-885D-4E1DDA54EE59}" srcOrd="0" destOrd="0" presId="urn:microsoft.com/office/officeart/2005/8/layout/vList4"/>
    <dgm:cxn modelId="{1D5B773E-7E76-4D26-93D5-2F44B53C3572}" type="presOf" srcId="{6F315B44-3E6C-4DA4-B885-321B139C949C}" destId="{E127E56D-A928-41AC-85DF-0E2330E29451}" srcOrd="1" destOrd="0" presId="urn:microsoft.com/office/officeart/2005/8/layout/vList4"/>
    <dgm:cxn modelId="{9D70778A-39AB-4FC9-98A4-6BFDE73D203E}" type="presParOf" srcId="{E99B02CE-062B-4590-804C-DA2C62670D24}" destId="{771A21A3-63B6-4899-A63A-114C5CD7C0F0}" srcOrd="0" destOrd="0" presId="urn:microsoft.com/office/officeart/2005/8/layout/vList4"/>
    <dgm:cxn modelId="{C3AF1FB7-7E9E-4681-8326-EB3844EA3ADE}" type="presParOf" srcId="{771A21A3-63B6-4899-A63A-114C5CD7C0F0}" destId="{01E0B269-FC15-4902-AA7B-7926986B6292}" srcOrd="0" destOrd="0" presId="urn:microsoft.com/office/officeart/2005/8/layout/vList4"/>
    <dgm:cxn modelId="{1CD7C4E0-585F-4908-9036-80C406EDC1FF}" type="presParOf" srcId="{771A21A3-63B6-4899-A63A-114C5CD7C0F0}" destId="{D96A760F-5824-4F62-8D11-61A7C71D2989}" srcOrd="1" destOrd="0" presId="urn:microsoft.com/office/officeart/2005/8/layout/vList4"/>
    <dgm:cxn modelId="{CB367131-120C-488F-ADF3-E2C551FDA642}" type="presParOf" srcId="{771A21A3-63B6-4899-A63A-114C5CD7C0F0}" destId="{4FF36C9E-314D-44C8-A2B3-434AD4C8FE6C}" srcOrd="2" destOrd="0" presId="urn:microsoft.com/office/officeart/2005/8/layout/vList4"/>
    <dgm:cxn modelId="{86803BD1-A5C9-45A6-9D87-5BE4C6238EBF}" type="presParOf" srcId="{E99B02CE-062B-4590-804C-DA2C62670D24}" destId="{624F2152-019A-4329-9CB4-5805456F3AED}" srcOrd="1" destOrd="0" presId="urn:microsoft.com/office/officeart/2005/8/layout/vList4"/>
    <dgm:cxn modelId="{50ECF2E1-20DB-4689-B0BF-E8D8CC03A312}" type="presParOf" srcId="{E99B02CE-062B-4590-804C-DA2C62670D24}" destId="{8B9E6459-5CC6-4A6D-B055-AD566B53AFB3}" srcOrd="2" destOrd="0" presId="urn:microsoft.com/office/officeart/2005/8/layout/vList4"/>
    <dgm:cxn modelId="{10BCA7AB-DE29-4D91-98C9-3E4203D8FF59}" type="presParOf" srcId="{8B9E6459-5CC6-4A6D-B055-AD566B53AFB3}" destId="{ED0B6B0D-4ED1-4DE3-B781-B68586F90FDD}" srcOrd="0" destOrd="0" presId="urn:microsoft.com/office/officeart/2005/8/layout/vList4"/>
    <dgm:cxn modelId="{45C3802D-A4BA-4728-931C-89E9DBB982B0}" type="presParOf" srcId="{8B9E6459-5CC6-4A6D-B055-AD566B53AFB3}" destId="{EDF47D50-400D-4B26-99BC-97BB00FF9C59}" srcOrd="1" destOrd="0" presId="urn:microsoft.com/office/officeart/2005/8/layout/vList4"/>
    <dgm:cxn modelId="{ABBA60BA-E979-411F-B2DF-DF2B5598108D}" type="presParOf" srcId="{8B9E6459-5CC6-4A6D-B055-AD566B53AFB3}" destId="{9F390333-CA47-4D17-9932-5A835C51C67B}" srcOrd="2" destOrd="0" presId="urn:microsoft.com/office/officeart/2005/8/layout/vList4"/>
    <dgm:cxn modelId="{32C54C27-A6A8-46C8-919D-E39336EAB9B2}" type="presParOf" srcId="{E99B02CE-062B-4590-804C-DA2C62670D24}" destId="{AE8FB2D4-44EB-4776-918A-1D737B9272F2}" srcOrd="3" destOrd="0" presId="urn:microsoft.com/office/officeart/2005/8/layout/vList4"/>
    <dgm:cxn modelId="{26D6A1C3-960A-4AF7-9751-26EE7AB5E44E}" type="presParOf" srcId="{E99B02CE-062B-4590-804C-DA2C62670D24}" destId="{BC526F6E-F657-436C-B2A9-DA9EF3246E11}" srcOrd="4" destOrd="0" presId="urn:microsoft.com/office/officeart/2005/8/layout/vList4"/>
    <dgm:cxn modelId="{99952E37-DEF4-42D4-98B9-4CCAAA5CE725}" type="presParOf" srcId="{BC526F6E-F657-436C-B2A9-DA9EF3246E11}" destId="{0647FFFE-BF41-4276-885D-4E1DDA54EE59}" srcOrd="0" destOrd="0" presId="urn:microsoft.com/office/officeart/2005/8/layout/vList4"/>
    <dgm:cxn modelId="{9FFA7778-B603-469F-8674-4C0C9057FCAF}" type="presParOf" srcId="{BC526F6E-F657-436C-B2A9-DA9EF3246E11}" destId="{A9D9A663-BBE5-4431-928C-31D06786B203}" srcOrd="1" destOrd="0" presId="urn:microsoft.com/office/officeart/2005/8/layout/vList4"/>
    <dgm:cxn modelId="{DF9CCA86-D256-436B-80BE-F6D3900B78AB}" type="presParOf" srcId="{BC526F6E-F657-436C-B2A9-DA9EF3246E11}" destId="{E127E56D-A928-41AC-85DF-0E2330E29451}" srcOrd="2" destOrd="0" presId="urn:microsoft.com/office/officeart/2005/8/layout/vList4"/>
    <dgm:cxn modelId="{0F1F4F81-3C0A-4F70-ADB8-4ADFD3A46576}" type="presParOf" srcId="{E99B02CE-062B-4590-804C-DA2C62670D24}" destId="{54E2DCE0-791E-4ACF-9EDE-4B1814B509F6}" srcOrd="5" destOrd="0" presId="urn:microsoft.com/office/officeart/2005/8/layout/vList4"/>
    <dgm:cxn modelId="{0193A364-5032-4D31-9BEF-39F425EB5770}" type="presParOf" srcId="{E99B02CE-062B-4590-804C-DA2C62670D24}" destId="{39CA8ED8-6BCD-4942-B98B-A2A0EA3243EB}" srcOrd="6" destOrd="0" presId="urn:microsoft.com/office/officeart/2005/8/layout/vList4"/>
    <dgm:cxn modelId="{4DEAA6C7-1082-4F99-9D5E-BC0057C11586}" type="presParOf" srcId="{39CA8ED8-6BCD-4942-B98B-A2A0EA3243EB}" destId="{29BB0FE8-C53E-4419-AB77-61CD2728571F}" srcOrd="0" destOrd="0" presId="urn:microsoft.com/office/officeart/2005/8/layout/vList4"/>
    <dgm:cxn modelId="{DFA4BB56-F733-44FA-B26B-2F3F82416822}" type="presParOf" srcId="{39CA8ED8-6BCD-4942-B98B-A2A0EA3243EB}" destId="{94AD9AFE-41F3-4600-BA0C-48A2996390B1}" srcOrd="1" destOrd="0" presId="urn:microsoft.com/office/officeart/2005/8/layout/vList4"/>
    <dgm:cxn modelId="{AB9F8080-BDD6-4971-A1CD-6B0DBFB7B04C}" type="presParOf" srcId="{39CA8ED8-6BCD-4942-B98B-A2A0EA3243EB}" destId="{DCE35F6D-4382-4250-9529-D894E7023947}" srcOrd="2" destOrd="0" presId="urn:microsoft.com/office/officeart/2005/8/layout/vList4"/>
    <dgm:cxn modelId="{6BF9BEFE-ECD1-49F6-87BB-3CDEBDAEAFA8}" type="presParOf" srcId="{E99B02CE-062B-4590-804C-DA2C62670D24}" destId="{B8135805-E780-416C-9030-1BA95C4368B8}" srcOrd="7" destOrd="0" presId="urn:microsoft.com/office/officeart/2005/8/layout/vList4"/>
    <dgm:cxn modelId="{26C131F2-C790-4FF5-ABC6-4DBB3D219003}" type="presParOf" srcId="{E99B02CE-062B-4590-804C-DA2C62670D24}" destId="{206BDE33-95D7-4E03-B4DE-3A7632F79882}" srcOrd="8" destOrd="0" presId="urn:microsoft.com/office/officeart/2005/8/layout/vList4"/>
    <dgm:cxn modelId="{9542013F-EE12-4370-BAB9-93BC7ADC17CC}" type="presParOf" srcId="{206BDE33-95D7-4E03-B4DE-3A7632F79882}" destId="{C1EDE323-B992-4D7D-AB65-00513FFFB4E1}" srcOrd="0" destOrd="0" presId="urn:microsoft.com/office/officeart/2005/8/layout/vList4"/>
    <dgm:cxn modelId="{2C51E682-4CE0-4CAE-A024-3427E5BFA611}" type="presParOf" srcId="{206BDE33-95D7-4E03-B4DE-3A7632F79882}" destId="{B0B98BC8-C6BE-4814-A923-44F84E17CFE6}" srcOrd="1" destOrd="0" presId="urn:microsoft.com/office/officeart/2005/8/layout/vList4"/>
    <dgm:cxn modelId="{7B111326-0809-4514-9C34-70AAC7E68C3B}" type="presParOf" srcId="{206BDE33-95D7-4E03-B4DE-3A7632F79882}" destId="{F023DF47-9CD0-4178-AE19-8FBCCCFA0D9D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1DCA30C-0EF4-45EB-A038-A45540520F0D}" type="doc">
      <dgm:prSet loTypeId="urn:microsoft.com/office/officeart/2005/8/layout/vList4" loCatId="list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pPr rtl="1"/>
          <a:endParaRPr lang="he-IL"/>
        </a:p>
      </dgm:t>
    </dgm:pt>
    <dgm:pt modelId="{28733AC9-F5B6-4022-AE15-30013A3F799F}">
      <dgm:prSet phldrT="[טקסט]"/>
      <dgm:spPr/>
      <dgm:t>
        <a:bodyPr/>
        <a:lstStyle/>
        <a:p>
          <a:pPr rtl="1"/>
          <a:r>
            <a:rPr lang="he-IL" dirty="0">
              <a:cs typeface="+mn-cs"/>
            </a:rPr>
            <a:t>משרד הבריאות</a:t>
          </a:r>
        </a:p>
      </dgm:t>
    </dgm:pt>
    <dgm:pt modelId="{0D3E8CD5-6363-457B-8CD1-B19D7F7E0249}" type="parTrans" cxnId="{C41D2D46-B32C-4F90-A0D5-1B6910BC2B48}">
      <dgm:prSet/>
      <dgm:spPr/>
      <dgm:t>
        <a:bodyPr/>
        <a:lstStyle/>
        <a:p>
          <a:pPr rtl="1"/>
          <a:endParaRPr lang="he-IL"/>
        </a:p>
      </dgm:t>
    </dgm:pt>
    <dgm:pt modelId="{ED65171E-E2A6-4CF9-9D64-C97F95E33E79}" type="sibTrans" cxnId="{C41D2D46-B32C-4F90-A0D5-1B6910BC2B48}">
      <dgm:prSet/>
      <dgm:spPr/>
      <dgm:t>
        <a:bodyPr/>
        <a:lstStyle/>
        <a:p>
          <a:pPr rtl="1"/>
          <a:endParaRPr lang="he-IL"/>
        </a:p>
      </dgm:t>
    </dgm:pt>
    <dgm:pt modelId="{971CA396-E0DA-48E5-A1B8-570FDD2133F5}">
      <dgm:prSet phldrT="[טקסט]"/>
      <dgm:spPr/>
      <dgm:t>
        <a:bodyPr/>
        <a:lstStyle/>
        <a:p>
          <a:pPr rtl="1"/>
          <a:r>
            <a:rPr lang="he-IL" dirty="0">
              <a:cs typeface="+mn-cs"/>
            </a:rPr>
            <a:t>משרד ראש הממשלה</a:t>
          </a:r>
        </a:p>
        <a:p>
          <a:pPr rtl="1"/>
          <a:r>
            <a:rPr lang="he-IL" dirty="0">
              <a:cs typeface="+mn-cs"/>
            </a:rPr>
            <a:t>מטה הסייבר  הלאומי</a:t>
          </a:r>
        </a:p>
      </dgm:t>
    </dgm:pt>
    <dgm:pt modelId="{07044102-270D-4C62-82D0-FD22B21C233D}" type="parTrans" cxnId="{1E7D5AB5-042B-4672-BD80-9CD65DC83518}">
      <dgm:prSet/>
      <dgm:spPr/>
      <dgm:t>
        <a:bodyPr/>
        <a:lstStyle/>
        <a:p>
          <a:pPr rtl="1"/>
          <a:endParaRPr lang="he-IL"/>
        </a:p>
      </dgm:t>
    </dgm:pt>
    <dgm:pt modelId="{8C6EA61F-323E-4198-860C-DC7BCDA2E971}" type="sibTrans" cxnId="{1E7D5AB5-042B-4672-BD80-9CD65DC83518}">
      <dgm:prSet/>
      <dgm:spPr/>
      <dgm:t>
        <a:bodyPr/>
        <a:lstStyle/>
        <a:p>
          <a:pPr rtl="1"/>
          <a:endParaRPr lang="he-IL"/>
        </a:p>
      </dgm:t>
    </dgm:pt>
    <dgm:pt modelId="{5A6DB20B-7067-48A4-B6C6-12F70D792C28}">
      <dgm:prSet phldrT="[טקסט]"/>
      <dgm:spPr/>
      <dgm:t>
        <a:bodyPr/>
        <a:lstStyle/>
        <a:p>
          <a:pPr rtl="1"/>
          <a:r>
            <a:rPr lang="he-IL" dirty="0">
              <a:cs typeface="+mn-cs"/>
            </a:rPr>
            <a:t>מרכז השלטון המקומי</a:t>
          </a:r>
        </a:p>
      </dgm:t>
    </dgm:pt>
    <dgm:pt modelId="{03694FB1-0247-4F8A-AA36-21E7A44F4726}" type="parTrans" cxnId="{9F4ECE3A-6646-4C39-AB42-B563208CC0AF}">
      <dgm:prSet/>
      <dgm:spPr/>
      <dgm:t>
        <a:bodyPr/>
        <a:lstStyle/>
        <a:p>
          <a:pPr rtl="1"/>
          <a:endParaRPr lang="he-IL"/>
        </a:p>
      </dgm:t>
    </dgm:pt>
    <dgm:pt modelId="{4D98845A-1187-44D9-9AC0-6E532DE4F760}" type="sibTrans" cxnId="{9F4ECE3A-6646-4C39-AB42-B563208CC0AF}">
      <dgm:prSet/>
      <dgm:spPr/>
      <dgm:t>
        <a:bodyPr/>
        <a:lstStyle/>
        <a:p>
          <a:pPr rtl="1"/>
          <a:endParaRPr lang="he-IL"/>
        </a:p>
      </dgm:t>
    </dgm:pt>
    <dgm:pt modelId="{98C35DF1-5834-4953-B5EA-96FB5E4275F1}">
      <dgm:prSet phldrT="[טקסט]"/>
      <dgm:spPr/>
      <dgm:t>
        <a:bodyPr/>
        <a:lstStyle/>
        <a:p>
          <a:pPr rtl="1"/>
          <a:r>
            <a:rPr lang="he-IL" dirty="0">
              <a:cs typeface="+mn-cs"/>
            </a:rPr>
            <a:t>משרד הרווחה והשירותים החברתיים</a:t>
          </a:r>
        </a:p>
      </dgm:t>
    </dgm:pt>
    <dgm:pt modelId="{A78A994C-F095-40C8-8FCD-8627746285F3}" type="parTrans" cxnId="{0709B3C3-7D31-4C59-9C4A-DBDE6782D973}">
      <dgm:prSet/>
      <dgm:spPr/>
      <dgm:t>
        <a:bodyPr/>
        <a:lstStyle/>
        <a:p>
          <a:pPr rtl="1"/>
          <a:endParaRPr lang="he-IL"/>
        </a:p>
      </dgm:t>
    </dgm:pt>
    <dgm:pt modelId="{DB55F627-9424-4B82-80EA-8163F5C4CAF0}" type="sibTrans" cxnId="{0709B3C3-7D31-4C59-9C4A-DBDE6782D973}">
      <dgm:prSet/>
      <dgm:spPr/>
      <dgm:t>
        <a:bodyPr/>
        <a:lstStyle/>
        <a:p>
          <a:pPr rtl="1"/>
          <a:endParaRPr lang="he-IL"/>
        </a:p>
      </dgm:t>
    </dgm:pt>
    <dgm:pt modelId="{EC5A5D1B-AAD0-4D0C-8F55-828B0DEE44A8}" type="pres">
      <dgm:prSet presAssocID="{91DCA30C-0EF4-45EB-A038-A45540520F0D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DB7F5EC8-1E10-4BFD-99D3-4629733FD417}" type="pres">
      <dgm:prSet presAssocID="{28733AC9-F5B6-4022-AE15-30013A3F799F}" presName="comp" presStyleCnt="0"/>
      <dgm:spPr/>
    </dgm:pt>
    <dgm:pt modelId="{D7CCB8BF-EC95-4708-8A81-71FA97277A83}" type="pres">
      <dgm:prSet presAssocID="{28733AC9-F5B6-4022-AE15-30013A3F799F}" presName="box" presStyleLbl="node1" presStyleIdx="0" presStyleCnt="4"/>
      <dgm:spPr/>
      <dgm:t>
        <a:bodyPr/>
        <a:lstStyle/>
        <a:p>
          <a:pPr rtl="1"/>
          <a:endParaRPr lang="he-IL"/>
        </a:p>
      </dgm:t>
    </dgm:pt>
    <dgm:pt modelId="{4E499E6E-B957-471E-8382-1BA51DE098FE}" type="pres">
      <dgm:prSet presAssocID="{28733AC9-F5B6-4022-AE15-30013A3F799F}" presName="img" presStyleLbl="fgImgPlac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000" r="-1000"/>
          </a:stretch>
        </a:blipFill>
      </dgm:spPr>
    </dgm:pt>
    <dgm:pt modelId="{F2616494-D8FF-4E3B-AB41-8FC62F3BBB5A}" type="pres">
      <dgm:prSet presAssocID="{28733AC9-F5B6-4022-AE15-30013A3F799F}" presName="text" presStyleLbl="node1" presStyleIdx="0" presStyleCnt="4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DD03681D-F8FD-479C-A048-142497F3B12C}" type="pres">
      <dgm:prSet presAssocID="{ED65171E-E2A6-4CF9-9D64-C97F95E33E79}" presName="spacer" presStyleCnt="0"/>
      <dgm:spPr/>
    </dgm:pt>
    <dgm:pt modelId="{58E6328B-12A1-411D-A814-B44A7B9AB0FD}" type="pres">
      <dgm:prSet presAssocID="{98C35DF1-5834-4953-B5EA-96FB5E4275F1}" presName="comp" presStyleCnt="0"/>
      <dgm:spPr/>
    </dgm:pt>
    <dgm:pt modelId="{1235EA35-E80A-4D6A-B172-244B7DEFD1B6}" type="pres">
      <dgm:prSet presAssocID="{98C35DF1-5834-4953-B5EA-96FB5E4275F1}" presName="box" presStyleLbl="node1" presStyleIdx="1" presStyleCnt="4"/>
      <dgm:spPr/>
      <dgm:t>
        <a:bodyPr/>
        <a:lstStyle/>
        <a:p>
          <a:pPr rtl="1"/>
          <a:endParaRPr lang="he-IL"/>
        </a:p>
      </dgm:t>
    </dgm:pt>
    <dgm:pt modelId="{E0E3871F-B19C-4172-8531-8636A9593729}" type="pres">
      <dgm:prSet presAssocID="{98C35DF1-5834-4953-B5EA-96FB5E4275F1}" presName="img" presStyleLbl="fgImgPlace1" presStyleIdx="1" presStyleCnt="4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000" r="-1000"/>
          </a:stretch>
        </a:blipFill>
      </dgm:spPr>
    </dgm:pt>
    <dgm:pt modelId="{233DD645-EB93-44A3-8DD3-D970DEE5BCE7}" type="pres">
      <dgm:prSet presAssocID="{98C35DF1-5834-4953-B5EA-96FB5E4275F1}" presName="text" presStyleLbl="node1" presStyleIdx="1" presStyleCnt="4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BC63D24A-956F-4E42-A573-0900E3F22B23}" type="pres">
      <dgm:prSet presAssocID="{DB55F627-9424-4B82-80EA-8163F5C4CAF0}" presName="spacer" presStyleCnt="0"/>
      <dgm:spPr/>
    </dgm:pt>
    <dgm:pt modelId="{A18C8A9C-5FE4-4098-B203-CC057F7C6B9A}" type="pres">
      <dgm:prSet presAssocID="{971CA396-E0DA-48E5-A1B8-570FDD2133F5}" presName="comp" presStyleCnt="0"/>
      <dgm:spPr/>
    </dgm:pt>
    <dgm:pt modelId="{085062EE-B865-4A29-A6B3-2309C04998B6}" type="pres">
      <dgm:prSet presAssocID="{971CA396-E0DA-48E5-A1B8-570FDD2133F5}" presName="box" presStyleLbl="node1" presStyleIdx="2" presStyleCnt="4"/>
      <dgm:spPr/>
      <dgm:t>
        <a:bodyPr/>
        <a:lstStyle/>
        <a:p>
          <a:pPr rtl="1"/>
          <a:endParaRPr lang="he-IL"/>
        </a:p>
      </dgm:t>
    </dgm:pt>
    <dgm:pt modelId="{FA38B0CD-140B-4227-BFC0-7C3BC4DEA026}" type="pres">
      <dgm:prSet presAssocID="{971CA396-E0DA-48E5-A1B8-570FDD2133F5}" presName="img" presStyleLbl="fgImgPlace1" presStyleIdx="2" presStyleCnt="4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000" r="-1000"/>
          </a:stretch>
        </a:blipFill>
      </dgm:spPr>
    </dgm:pt>
    <dgm:pt modelId="{35F5E0C8-45FB-42C1-9457-1D37F9E14636}" type="pres">
      <dgm:prSet presAssocID="{971CA396-E0DA-48E5-A1B8-570FDD2133F5}" presName="text" presStyleLbl="node1" presStyleIdx="2" presStyleCnt="4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CBD88BF4-C797-44A4-A666-56252D094EA1}" type="pres">
      <dgm:prSet presAssocID="{8C6EA61F-323E-4198-860C-DC7BCDA2E971}" presName="spacer" presStyleCnt="0"/>
      <dgm:spPr/>
    </dgm:pt>
    <dgm:pt modelId="{45F7C529-AFD8-4F96-A81A-6E89E2400E9A}" type="pres">
      <dgm:prSet presAssocID="{5A6DB20B-7067-48A4-B6C6-12F70D792C28}" presName="comp" presStyleCnt="0"/>
      <dgm:spPr/>
    </dgm:pt>
    <dgm:pt modelId="{185961CF-3D0F-43E1-816F-77586BA64181}" type="pres">
      <dgm:prSet presAssocID="{5A6DB20B-7067-48A4-B6C6-12F70D792C28}" presName="box" presStyleLbl="node1" presStyleIdx="3" presStyleCnt="4"/>
      <dgm:spPr/>
      <dgm:t>
        <a:bodyPr/>
        <a:lstStyle/>
        <a:p>
          <a:pPr rtl="1"/>
          <a:endParaRPr lang="he-IL"/>
        </a:p>
      </dgm:t>
    </dgm:pt>
    <dgm:pt modelId="{BBEFD743-7F0B-49F8-AB07-3711A88D4A98}" type="pres">
      <dgm:prSet presAssocID="{5A6DB20B-7067-48A4-B6C6-12F70D792C28}" presName="img" presStyleLbl="fgImgPlace1" presStyleIdx="3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000" r="-1000"/>
          </a:stretch>
        </a:blipFill>
      </dgm:spPr>
    </dgm:pt>
    <dgm:pt modelId="{E4B70EB0-0A5E-4ECA-806A-670DDB19AE51}" type="pres">
      <dgm:prSet presAssocID="{5A6DB20B-7067-48A4-B6C6-12F70D792C28}" presName="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58BA10A6-0C1A-4EBA-A702-32B3B16BFFE3}" type="presOf" srcId="{28733AC9-F5B6-4022-AE15-30013A3F799F}" destId="{D7CCB8BF-EC95-4708-8A81-71FA97277A83}" srcOrd="0" destOrd="0" presId="urn:microsoft.com/office/officeart/2005/8/layout/vList4"/>
    <dgm:cxn modelId="{C91F785C-6949-4EE2-A1ED-291A8A23BA1E}" type="presOf" srcId="{28733AC9-F5B6-4022-AE15-30013A3F799F}" destId="{F2616494-D8FF-4E3B-AB41-8FC62F3BBB5A}" srcOrd="1" destOrd="0" presId="urn:microsoft.com/office/officeart/2005/8/layout/vList4"/>
    <dgm:cxn modelId="{1E7D5AB5-042B-4672-BD80-9CD65DC83518}" srcId="{91DCA30C-0EF4-45EB-A038-A45540520F0D}" destId="{971CA396-E0DA-48E5-A1B8-570FDD2133F5}" srcOrd="2" destOrd="0" parTransId="{07044102-270D-4C62-82D0-FD22B21C233D}" sibTransId="{8C6EA61F-323E-4198-860C-DC7BCDA2E971}"/>
    <dgm:cxn modelId="{45BEEABC-F55A-4C31-B17A-004B5A6BDBDD}" type="presOf" srcId="{5A6DB20B-7067-48A4-B6C6-12F70D792C28}" destId="{E4B70EB0-0A5E-4ECA-806A-670DDB19AE51}" srcOrd="1" destOrd="0" presId="urn:microsoft.com/office/officeart/2005/8/layout/vList4"/>
    <dgm:cxn modelId="{56DC4B93-4769-44D3-A170-16E2B552ECDF}" type="presOf" srcId="{91DCA30C-0EF4-45EB-A038-A45540520F0D}" destId="{EC5A5D1B-AAD0-4D0C-8F55-828B0DEE44A8}" srcOrd="0" destOrd="0" presId="urn:microsoft.com/office/officeart/2005/8/layout/vList4"/>
    <dgm:cxn modelId="{6205980C-BAF2-4B04-9527-50AA75183EEB}" type="presOf" srcId="{5A6DB20B-7067-48A4-B6C6-12F70D792C28}" destId="{185961CF-3D0F-43E1-816F-77586BA64181}" srcOrd="0" destOrd="0" presId="urn:microsoft.com/office/officeart/2005/8/layout/vList4"/>
    <dgm:cxn modelId="{9F4ECE3A-6646-4C39-AB42-B563208CC0AF}" srcId="{91DCA30C-0EF4-45EB-A038-A45540520F0D}" destId="{5A6DB20B-7067-48A4-B6C6-12F70D792C28}" srcOrd="3" destOrd="0" parTransId="{03694FB1-0247-4F8A-AA36-21E7A44F4726}" sibTransId="{4D98845A-1187-44D9-9AC0-6E532DE4F760}"/>
    <dgm:cxn modelId="{1127BA49-BDC8-4038-8AA0-E0DEC6720081}" type="presOf" srcId="{98C35DF1-5834-4953-B5EA-96FB5E4275F1}" destId="{233DD645-EB93-44A3-8DD3-D970DEE5BCE7}" srcOrd="1" destOrd="0" presId="urn:microsoft.com/office/officeart/2005/8/layout/vList4"/>
    <dgm:cxn modelId="{F446C016-8BFC-4FAC-8CAB-3A3359104917}" type="presOf" srcId="{971CA396-E0DA-48E5-A1B8-570FDD2133F5}" destId="{35F5E0C8-45FB-42C1-9457-1D37F9E14636}" srcOrd="1" destOrd="0" presId="urn:microsoft.com/office/officeart/2005/8/layout/vList4"/>
    <dgm:cxn modelId="{ACDDA4CE-7F0A-4B25-A247-143AE5D7D5B6}" type="presOf" srcId="{971CA396-E0DA-48E5-A1B8-570FDD2133F5}" destId="{085062EE-B865-4A29-A6B3-2309C04998B6}" srcOrd="0" destOrd="0" presId="urn:microsoft.com/office/officeart/2005/8/layout/vList4"/>
    <dgm:cxn modelId="{0709B3C3-7D31-4C59-9C4A-DBDE6782D973}" srcId="{91DCA30C-0EF4-45EB-A038-A45540520F0D}" destId="{98C35DF1-5834-4953-B5EA-96FB5E4275F1}" srcOrd="1" destOrd="0" parTransId="{A78A994C-F095-40C8-8FCD-8627746285F3}" sibTransId="{DB55F627-9424-4B82-80EA-8163F5C4CAF0}"/>
    <dgm:cxn modelId="{8F7EAB45-DBF9-49DC-9BAC-F7C9021B2DFA}" type="presOf" srcId="{98C35DF1-5834-4953-B5EA-96FB5E4275F1}" destId="{1235EA35-E80A-4D6A-B172-244B7DEFD1B6}" srcOrd="0" destOrd="0" presId="urn:microsoft.com/office/officeart/2005/8/layout/vList4"/>
    <dgm:cxn modelId="{C41D2D46-B32C-4F90-A0D5-1B6910BC2B48}" srcId="{91DCA30C-0EF4-45EB-A038-A45540520F0D}" destId="{28733AC9-F5B6-4022-AE15-30013A3F799F}" srcOrd="0" destOrd="0" parTransId="{0D3E8CD5-6363-457B-8CD1-B19D7F7E0249}" sibTransId="{ED65171E-E2A6-4CF9-9D64-C97F95E33E79}"/>
    <dgm:cxn modelId="{1CE4362C-4BCF-4043-8FAB-17BD8B0C4686}" type="presParOf" srcId="{EC5A5D1B-AAD0-4D0C-8F55-828B0DEE44A8}" destId="{DB7F5EC8-1E10-4BFD-99D3-4629733FD417}" srcOrd="0" destOrd="0" presId="urn:microsoft.com/office/officeart/2005/8/layout/vList4"/>
    <dgm:cxn modelId="{CD66A6E0-0700-4F2B-92DF-9EA45E62D7BC}" type="presParOf" srcId="{DB7F5EC8-1E10-4BFD-99D3-4629733FD417}" destId="{D7CCB8BF-EC95-4708-8A81-71FA97277A83}" srcOrd="0" destOrd="0" presId="urn:microsoft.com/office/officeart/2005/8/layout/vList4"/>
    <dgm:cxn modelId="{257AF047-0B27-4C4D-8A14-E47E01EA984B}" type="presParOf" srcId="{DB7F5EC8-1E10-4BFD-99D3-4629733FD417}" destId="{4E499E6E-B957-471E-8382-1BA51DE098FE}" srcOrd="1" destOrd="0" presId="urn:microsoft.com/office/officeart/2005/8/layout/vList4"/>
    <dgm:cxn modelId="{A2867554-CB09-4417-A5A2-06452C808DD6}" type="presParOf" srcId="{DB7F5EC8-1E10-4BFD-99D3-4629733FD417}" destId="{F2616494-D8FF-4E3B-AB41-8FC62F3BBB5A}" srcOrd="2" destOrd="0" presId="urn:microsoft.com/office/officeart/2005/8/layout/vList4"/>
    <dgm:cxn modelId="{D1C518CE-F354-486D-A044-54CAB77852AB}" type="presParOf" srcId="{EC5A5D1B-AAD0-4D0C-8F55-828B0DEE44A8}" destId="{DD03681D-F8FD-479C-A048-142497F3B12C}" srcOrd="1" destOrd="0" presId="urn:microsoft.com/office/officeart/2005/8/layout/vList4"/>
    <dgm:cxn modelId="{C943A707-D33E-42A6-BD4D-BCD6B37CC9CF}" type="presParOf" srcId="{EC5A5D1B-AAD0-4D0C-8F55-828B0DEE44A8}" destId="{58E6328B-12A1-411D-A814-B44A7B9AB0FD}" srcOrd="2" destOrd="0" presId="urn:microsoft.com/office/officeart/2005/8/layout/vList4"/>
    <dgm:cxn modelId="{BD8CFFE0-CEBA-4AE8-AC72-249519B6D292}" type="presParOf" srcId="{58E6328B-12A1-411D-A814-B44A7B9AB0FD}" destId="{1235EA35-E80A-4D6A-B172-244B7DEFD1B6}" srcOrd="0" destOrd="0" presId="urn:microsoft.com/office/officeart/2005/8/layout/vList4"/>
    <dgm:cxn modelId="{875A8EC0-B6B9-4174-BB3D-CB991EDE6527}" type="presParOf" srcId="{58E6328B-12A1-411D-A814-B44A7B9AB0FD}" destId="{E0E3871F-B19C-4172-8531-8636A9593729}" srcOrd="1" destOrd="0" presId="urn:microsoft.com/office/officeart/2005/8/layout/vList4"/>
    <dgm:cxn modelId="{C2C2CBDA-DA61-4BB3-8331-9283E8BB96B2}" type="presParOf" srcId="{58E6328B-12A1-411D-A814-B44A7B9AB0FD}" destId="{233DD645-EB93-44A3-8DD3-D970DEE5BCE7}" srcOrd="2" destOrd="0" presId="urn:microsoft.com/office/officeart/2005/8/layout/vList4"/>
    <dgm:cxn modelId="{4AB1614C-4C50-4866-A198-FADC2B1C5AC1}" type="presParOf" srcId="{EC5A5D1B-AAD0-4D0C-8F55-828B0DEE44A8}" destId="{BC63D24A-956F-4E42-A573-0900E3F22B23}" srcOrd="3" destOrd="0" presId="urn:microsoft.com/office/officeart/2005/8/layout/vList4"/>
    <dgm:cxn modelId="{97D82CE1-9618-4F89-97F1-DA1EE8EF3A56}" type="presParOf" srcId="{EC5A5D1B-AAD0-4D0C-8F55-828B0DEE44A8}" destId="{A18C8A9C-5FE4-4098-B203-CC057F7C6B9A}" srcOrd="4" destOrd="0" presId="urn:microsoft.com/office/officeart/2005/8/layout/vList4"/>
    <dgm:cxn modelId="{0537F395-5F31-4BD1-9BF3-DC6E97EC97BC}" type="presParOf" srcId="{A18C8A9C-5FE4-4098-B203-CC057F7C6B9A}" destId="{085062EE-B865-4A29-A6B3-2309C04998B6}" srcOrd="0" destOrd="0" presId="urn:microsoft.com/office/officeart/2005/8/layout/vList4"/>
    <dgm:cxn modelId="{871A107E-4EFA-4ADA-BB88-07DFCA7915AA}" type="presParOf" srcId="{A18C8A9C-5FE4-4098-B203-CC057F7C6B9A}" destId="{FA38B0CD-140B-4227-BFC0-7C3BC4DEA026}" srcOrd="1" destOrd="0" presId="urn:microsoft.com/office/officeart/2005/8/layout/vList4"/>
    <dgm:cxn modelId="{396172A7-E59C-49BB-9407-58E0F94BB7DC}" type="presParOf" srcId="{A18C8A9C-5FE4-4098-B203-CC057F7C6B9A}" destId="{35F5E0C8-45FB-42C1-9457-1D37F9E14636}" srcOrd="2" destOrd="0" presId="urn:microsoft.com/office/officeart/2005/8/layout/vList4"/>
    <dgm:cxn modelId="{A1E22A86-F094-4D3A-8BA0-F4DB77F0EF30}" type="presParOf" srcId="{EC5A5D1B-AAD0-4D0C-8F55-828B0DEE44A8}" destId="{CBD88BF4-C797-44A4-A666-56252D094EA1}" srcOrd="5" destOrd="0" presId="urn:microsoft.com/office/officeart/2005/8/layout/vList4"/>
    <dgm:cxn modelId="{4195E669-E92E-48DF-B7BE-EDEEF89FD782}" type="presParOf" srcId="{EC5A5D1B-AAD0-4D0C-8F55-828B0DEE44A8}" destId="{45F7C529-AFD8-4F96-A81A-6E89E2400E9A}" srcOrd="6" destOrd="0" presId="urn:microsoft.com/office/officeart/2005/8/layout/vList4"/>
    <dgm:cxn modelId="{0AEF02B2-255B-4D19-9CCD-031E95FB0493}" type="presParOf" srcId="{45F7C529-AFD8-4F96-A81A-6E89E2400E9A}" destId="{185961CF-3D0F-43E1-816F-77586BA64181}" srcOrd="0" destOrd="0" presId="urn:microsoft.com/office/officeart/2005/8/layout/vList4"/>
    <dgm:cxn modelId="{B4452C39-7FE5-4EE2-8739-7F7CE50934CB}" type="presParOf" srcId="{45F7C529-AFD8-4F96-A81A-6E89E2400E9A}" destId="{BBEFD743-7F0B-49F8-AB07-3711A88D4A98}" srcOrd="1" destOrd="0" presId="urn:microsoft.com/office/officeart/2005/8/layout/vList4"/>
    <dgm:cxn modelId="{9926A1D9-6811-44AF-B8C6-3B7334A51188}" type="presParOf" srcId="{45F7C529-AFD8-4F96-A81A-6E89E2400E9A}" destId="{E4B70EB0-0A5E-4ECA-806A-670DDB19AE51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D48897E-BA18-4609-A401-4B70231B1514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>
        <a:scene3d>
          <a:camera prst="orthographicFront">
            <a:rot lat="0" lon="0" rev="0"/>
          </a:camera>
          <a:lightRig rig="glow" dir="t">
            <a:rot lat="0" lon="0" rev="4800000"/>
          </a:lightRig>
        </a:scene3d>
      </dgm:spPr>
      <dgm:t>
        <a:bodyPr/>
        <a:lstStyle/>
        <a:p>
          <a:pPr rtl="1"/>
          <a:endParaRPr lang="he-IL"/>
        </a:p>
      </dgm:t>
    </dgm:pt>
    <dgm:pt modelId="{E53777EB-FBBD-4548-8FE9-56A2A13BAFB7}">
      <dgm:prSet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algn="r" rtl="1"/>
          <a:r>
            <a:rPr lang="he-IL" b="1" cap="none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rPr>
            <a:t>עלייה בהיקף תופעות הפשיעה והאלימות ברשת.</a:t>
          </a:r>
          <a:endParaRPr lang="he-IL" b="1" cap="none" spc="50" dirty="0">
            <a:ln w="9525" cmpd="sng">
              <a:solidFill>
                <a:schemeClr val="accent1"/>
              </a:solidFill>
              <a:prstDash val="solid"/>
            </a:ln>
            <a:solidFill>
              <a:srgbClr val="70AD47">
                <a:tint val="1000"/>
              </a:srgbClr>
            </a:solidFill>
            <a:effectLst>
              <a:glow rad="38100">
                <a:schemeClr val="accent1">
                  <a:alpha val="40000"/>
                </a:schemeClr>
              </a:glow>
            </a:effectLst>
          </a:endParaRPr>
        </a:p>
      </dgm:t>
    </dgm:pt>
    <dgm:pt modelId="{DD295CEE-6901-44BD-B019-6C754A95D7B5}" type="parTrans" cxnId="{08514033-020D-4D10-987D-FCB6B0FA8D8D}">
      <dgm:prSet/>
      <dgm:spPr/>
      <dgm:t>
        <a:bodyPr/>
        <a:lstStyle/>
        <a:p>
          <a:pPr algn="just" rtl="1"/>
          <a:endParaRPr lang="he-IL" b="1" cap="none" spc="50">
            <a:ln w="9525" cmpd="sng">
              <a:solidFill>
                <a:schemeClr val="accent1"/>
              </a:solidFill>
              <a:prstDash val="solid"/>
            </a:ln>
            <a:solidFill>
              <a:srgbClr val="70AD47">
                <a:tint val="1000"/>
              </a:srgbClr>
            </a:solidFill>
            <a:effectLst>
              <a:glow rad="38100">
                <a:schemeClr val="accent1">
                  <a:alpha val="40000"/>
                </a:schemeClr>
              </a:glow>
            </a:effectLst>
          </a:endParaRPr>
        </a:p>
      </dgm:t>
    </dgm:pt>
    <dgm:pt modelId="{1FCEC827-BCF5-4456-A65D-9C5DF34D1779}" type="sibTrans" cxnId="{08514033-020D-4D10-987D-FCB6B0FA8D8D}">
      <dgm:prSet/>
      <dgm:spPr/>
      <dgm:t>
        <a:bodyPr/>
        <a:lstStyle/>
        <a:p>
          <a:pPr algn="just" rtl="1"/>
          <a:endParaRPr lang="he-IL" b="1" cap="none" spc="50">
            <a:ln w="9525" cmpd="sng">
              <a:solidFill>
                <a:schemeClr val="accent1"/>
              </a:solidFill>
              <a:prstDash val="solid"/>
            </a:ln>
            <a:solidFill>
              <a:srgbClr val="70AD47">
                <a:tint val="1000"/>
              </a:srgbClr>
            </a:solidFill>
            <a:effectLst>
              <a:glow rad="38100">
                <a:schemeClr val="accent1">
                  <a:alpha val="40000"/>
                </a:schemeClr>
              </a:glow>
            </a:effectLst>
          </a:endParaRPr>
        </a:p>
      </dgm:t>
    </dgm:pt>
    <dgm:pt modelId="{F27D6680-4EB0-4367-9ED6-819BC04C80DB}">
      <dgm:prSet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algn="just" rtl="1"/>
          <a:r>
            <a:rPr lang="he-IL" b="1" cap="none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rPr>
            <a:t>תופעות הפשיעה והאלימות ברשת: פדופיליה, עבירות מין, סמים, סחיטה, בריונות </a:t>
          </a:r>
          <a:r>
            <a:rPr lang="he-IL" b="1" cap="none" spc="50" dirty="0" err="1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rPr>
            <a:t>וחרמות</a:t>
          </a:r>
          <a:r>
            <a:rPr lang="he-IL" b="1" cap="none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rPr>
            <a:t>. </a:t>
          </a:r>
          <a:endParaRPr lang="he-IL" b="1" cap="none" spc="50" dirty="0">
            <a:ln w="9525" cmpd="sng">
              <a:solidFill>
                <a:schemeClr val="accent1"/>
              </a:solidFill>
              <a:prstDash val="solid"/>
            </a:ln>
            <a:solidFill>
              <a:srgbClr val="70AD47">
                <a:tint val="1000"/>
              </a:srgbClr>
            </a:solidFill>
            <a:effectLst>
              <a:glow rad="38100">
                <a:schemeClr val="accent1">
                  <a:alpha val="40000"/>
                </a:schemeClr>
              </a:glow>
            </a:effectLst>
          </a:endParaRPr>
        </a:p>
      </dgm:t>
    </dgm:pt>
    <dgm:pt modelId="{2AC7360E-51D2-47B6-8B0F-24FB7A820B5F}" type="parTrans" cxnId="{278FE112-8A8D-421F-BC09-4CA9458ABA39}">
      <dgm:prSet/>
      <dgm:spPr/>
      <dgm:t>
        <a:bodyPr/>
        <a:lstStyle/>
        <a:p>
          <a:pPr algn="just" rtl="1"/>
          <a:endParaRPr lang="he-IL" b="1" cap="none" spc="50">
            <a:ln w="9525" cmpd="sng">
              <a:solidFill>
                <a:schemeClr val="accent1"/>
              </a:solidFill>
              <a:prstDash val="solid"/>
            </a:ln>
            <a:solidFill>
              <a:srgbClr val="70AD47">
                <a:tint val="1000"/>
              </a:srgbClr>
            </a:solidFill>
            <a:effectLst>
              <a:glow rad="38100">
                <a:schemeClr val="accent1">
                  <a:alpha val="40000"/>
                </a:schemeClr>
              </a:glow>
            </a:effectLst>
          </a:endParaRPr>
        </a:p>
      </dgm:t>
    </dgm:pt>
    <dgm:pt modelId="{F3FA9FE6-431A-4337-9110-D1E8ADE1A93D}" type="sibTrans" cxnId="{278FE112-8A8D-421F-BC09-4CA9458ABA39}">
      <dgm:prSet/>
      <dgm:spPr/>
      <dgm:t>
        <a:bodyPr/>
        <a:lstStyle/>
        <a:p>
          <a:pPr algn="just" rtl="1"/>
          <a:endParaRPr lang="he-IL" b="1" cap="none" spc="50">
            <a:ln w="9525" cmpd="sng">
              <a:solidFill>
                <a:schemeClr val="accent1"/>
              </a:solidFill>
              <a:prstDash val="solid"/>
            </a:ln>
            <a:solidFill>
              <a:srgbClr val="70AD47">
                <a:tint val="1000"/>
              </a:srgbClr>
            </a:solidFill>
            <a:effectLst>
              <a:glow rad="38100">
                <a:schemeClr val="accent1">
                  <a:alpha val="40000"/>
                </a:schemeClr>
              </a:glow>
            </a:effectLst>
          </a:endParaRPr>
        </a:p>
      </dgm:t>
    </dgm:pt>
    <dgm:pt modelId="{7D9123E1-47F2-41FD-9A91-B4FA4E247B93}">
      <dgm:prSet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algn="just" rtl="1"/>
          <a:r>
            <a:rPr lang="he-IL" b="1" cap="none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rPr>
            <a:t>שת"פ ותיאום עם כלל הגופים - חיוני למתן מענה מטבי. </a:t>
          </a:r>
          <a:endParaRPr lang="he-IL" b="1" cap="none" spc="50" dirty="0">
            <a:ln w="9525" cmpd="sng">
              <a:solidFill>
                <a:schemeClr val="accent1"/>
              </a:solidFill>
              <a:prstDash val="solid"/>
            </a:ln>
            <a:solidFill>
              <a:srgbClr val="70AD47">
                <a:tint val="1000"/>
              </a:srgbClr>
            </a:solidFill>
            <a:effectLst>
              <a:glow rad="38100">
                <a:schemeClr val="accent1">
                  <a:alpha val="40000"/>
                </a:schemeClr>
              </a:glow>
            </a:effectLst>
          </a:endParaRPr>
        </a:p>
      </dgm:t>
    </dgm:pt>
    <dgm:pt modelId="{BDE823B5-4F46-4691-B826-C4B76E5745CF}" type="parTrans" cxnId="{E6089189-18C2-43B0-AFAD-6375AA730013}">
      <dgm:prSet/>
      <dgm:spPr/>
      <dgm:t>
        <a:bodyPr/>
        <a:lstStyle/>
        <a:p>
          <a:pPr algn="just" rtl="1"/>
          <a:endParaRPr lang="he-IL" b="1" cap="none" spc="50">
            <a:ln w="9525" cmpd="sng">
              <a:solidFill>
                <a:schemeClr val="accent1"/>
              </a:solidFill>
              <a:prstDash val="solid"/>
            </a:ln>
            <a:solidFill>
              <a:srgbClr val="70AD47">
                <a:tint val="1000"/>
              </a:srgbClr>
            </a:solidFill>
            <a:effectLst>
              <a:glow rad="38100">
                <a:schemeClr val="accent1">
                  <a:alpha val="40000"/>
                </a:schemeClr>
              </a:glow>
            </a:effectLst>
          </a:endParaRPr>
        </a:p>
      </dgm:t>
    </dgm:pt>
    <dgm:pt modelId="{C860B2AD-E84D-430C-9CE4-1EB1C4FCA7C8}" type="sibTrans" cxnId="{E6089189-18C2-43B0-AFAD-6375AA730013}">
      <dgm:prSet/>
      <dgm:spPr/>
      <dgm:t>
        <a:bodyPr/>
        <a:lstStyle/>
        <a:p>
          <a:pPr algn="just" rtl="1"/>
          <a:endParaRPr lang="he-IL" b="1" cap="none" spc="50">
            <a:ln w="9525" cmpd="sng">
              <a:solidFill>
                <a:schemeClr val="accent1"/>
              </a:solidFill>
              <a:prstDash val="solid"/>
            </a:ln>
            <a:solidFill>
              <a:srgbClr val="70AD47">
                <a:tint val="1000"/>
              </a:srgbClr>
            </a:solidFill>
            <a:effectLst>
              <a:glow rad="38100">
                <a:schemeClr val="accent1">
                  <a:alpha val="40000"/>
                </a:schemeClr>
              </a:glow>
            </a:effectLst>
          </a:endParaRPr>
        </a:p>
      </dgm:t>
    </dgm:pt>
    <dgm:pt modelId="{0167749F-AF85-4FA4-921E-B30E961BEE4A}">
      <dgm:prSet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algn="just" rtl="1"/>
          <a:r>
            <a:rPr lang="he-IL" b="1" cap="none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rPr>
            <a:t>משרדי הממשלה והגופים השונים הפועלים בתחום מציעים פתרונות חלקיים בלבד.</a:t>
          </a:r>
          <a:endParaRPr lang="he-IL" b="1" cap="none" spc="50" dirty="0">
            <a:ln w="9525" cmpd="sng">
              <a:solidFill>
                <a:schemeClr val="accent1"/>
              </a:solidFill>
              <a:prstDash val="solid"/>
            </a:ln>
            <a:solidFill>
              <a:srgbClr val="70AD47">
                <a:tint val="1000"/>
              </a:srgbClr>
            </a:solidFill>
            <a:effectLst>
              <a:glow rad="38100">
                <a:schemeClr val="accent1">
                  <a:alpha val="40000"/>
                </a:schemeClr>
              </a:glow>
            </a:effectLst>
          </a:endParaRPr>
        </a:p>
      </dgm:t>
    </dgm:pt>
    <dgm:pt modelId="{F7484E1C-B412-4038-9AF8-5C2882E40A20}" type="parTrans" cxnId="{BA256E90-5544-4695-8213-8DF42FC0FE3D}">
      <dgm:prSet/>
      <dgm:spPr/>
      <dgm:t>
        <a:bodyPr/>
        <a:lstStyle/>
        <a:p>
          <a:pPr rtl="1"/>
          <a:endParaRPr lang="he-IL"/>
        </a:p>
      </dgm:t>
    </dgm:pt>
    <dgm:pt modelId="{EB280B9E-928A-46DC-9D0B-D3EB31DC82C6}" type="sibTrans" cxnId="{BA256E90-5544-4695-8213-8DF42FC0FE3D}">
      <dgm:prSet/>
      <dgm:spPr/>
      <dgm:t>
        <a:bodyPr/>
        <a:lstStyle/>
        <a:p>
          <a:pPr rtl="1"/>
          <a:endParaRPr lang="he-IL"/>
        </a:p>
      </dgm:t>
    </dgm:pt>
    <dgm:pt modelId="{E40433D3-A213-4CF6-B454-F8F879E935E9}" type="pres">
      <dgm:prSet presAssocID="{7D48897E-BA18-4609-A401-4B70231B1514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251E88D5-9545-4A0B-B01E-435B57455561}" type="pres">
      <dgm:prSet presAssocID="{E53777EB-FBBD-4548-8FE9-56A2A13BAFB7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CB3DB021-5A09-49F5-BE9E-12FA523390D1}" type="pres">
      <dgm:prSet presAssocID="{1FCEC827-BCF5-4456-A65D-9C5DF34D1779}" presName="spacer" presStyleCnt="0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</dgm:pt>
    <dgm:pt modelId="{E0E667EB-29F0-41BE-B1A1-E570CFB8C47B}" type="pres">
      <dgm:prSet presAssocID="{F27D6680-4EB0-4367-9ED6-819BC04C80DB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63FE611C-5A14-4DC0-853C-6797E4AEB123}" type="pres">
      <dgm:prSet presAssocID="{F3FA9FE6-431A-4337-9110-D1E8ADE1A93D}" presName="spacer" presStyleCnt="0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</dgm:pt>
    <dgm:pt modelId="{554E7184-072F-48A3-A516-4212FD0B80D9}" type="pres">
      <dgm:prSet presAssocID="{0167749F-AF85-4FA4-921E-B30E961BEE4A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5E0427A1-77DF-42A0-979C-78DD032BFE9B}" type="pres">
      <dgm:prSet presAssocID="{EB280B9E-928A-46DC-9D0B-D3EB31DC82C6}" presName="spacer" presStyleCnt="0"/>
      <dgm:spPr/>
    </dgm:pt>
    <dgm:pt modelId="{36C6975B-9E4D-495F-80FB-88F11D2BB1DA}" type="pres">
      <dgm:prSet presAssocID="{7D9123E1-47F2-41FD-9A91-B4FA4E247B93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278FE112-8A8D-421F-BC09-4CA9458ABA39}" srcId="{7D48897E-BA18-4609-A401-4B70231B1514}" destId="{F27D6680-4EB0-4367-9ED6-819BC04C80DB}" srcOrd="1" destOrd="0" parTransId="{2AC7360E-51D2-47B6-8B0F-24FB7A820B5F}" sibTransId="{F3FA9FE6-431A-4337-9110-D1E8ADE1A93D}"/>
    <dgm:cxn modelId="{08514033-020D-4D10-987D-FCB6B0FA8D8D}" srcId="{7D48897E-BA18-4609-A401-4B70231B1514}" destId="{E53777EB-FBBD-4548-8FE9-56A2A13BAFB7}" srcOrd="0" destOrd="0" parTransId="{DD295CEE-6901-44BD-B019-6C754A95D7B5}" sibTransId="{1FCEC827-BCF5-4456-A65D-9C5DF34D1779}"/>
    <dgm:cxn modelId="{BA256E90-5544-4695-8213-8DF42FC0FE3D}" srcId="{7D48897E-BA18-4609-A401-4B70231B1514}" destId="{0167749F-AF85-4FA4-921E-B30E961BEE4A}" srcOrd="2" destOrd="0" parTransId="{F7484E1C-B412-4038-9AF8-5C2882E40A20}" sibTransId="{EB280B9E-928A-46DC-9D0B-D3EB31DC82C6}"/>
    <dgm:cxn modelId="{09411B86-F68D-4630-BA7A-0D16606E8B44}" type="presOf" srcId="{F27D6680-4EB0-4367-9ED6-819BC04C80DB}" destId="{E0E667EB-29F0-41BE-B1A1-E570CFB8C47B}" srcOrd="0" destOrd="0" presId="urn:microsoft.com/office/officeart/2005/8/layout/vList2"/>
    <dgm:cxn modelId="{E6089189-18C2-43B0-AFAD-6375AA730013}" srcId="{7D48897E-BA18-4609-A401-4B70231B1514}" destId="{7D9123E1-47F2-41FD-9A91-B4FA4E247B93}" srcOrd="3" destOrd="0" parTransId="{BDE823B5-4F46-4691-B826-C4B76E5745CF}" sibTransId="{C860B2AD-E84D-430C-9CE4-1EB1C4FCA7C8}"/>
    <dgm:cxn modelId="{91E46335-86C7-42C4-888B-6540568CC63F}" type="presOf" srcId="{7D48897E-BA18-4609-A401-4B70231B1514}" destId="{E40433D3-A213-4CF6-B454-F8F879E935E9}" srcOrd="0" destOrd="0" presId="urn:microsoft.com/office/officeart/2005/8/layout/vList2"/>
    <dgm:cxn modelId="{63391291-6F5C-4511-B6E2-4B806A792E23}" type="presOf" srcId="{0167749F-AF85-4FA4-921E-B30E961BEE4A}" destId="{554E7184-072F-48A3-A516-4212FD0B80D9}" srcOrd="0" destOrd="0" presId="urn:microsoft.com/office/officeart/2005/8/layout/vList2"/>
    <dgm:cxn modelId="{3686ABB0-0AD0-465E-83E2-B12F033F96A5}" type="presOf" srcId="{E53777EB-FBBD-4548-8FE9-56A2A13BAFB7}" destId="{251E88D5-9545-4A0B-B01E-435B57455561}" srcOrd="0" destOrd="0" presId="urn:microsoft.com/office/officeart/2005/8/layout/vList2"/>
    <dgm:cxn modelId="{83BD714D-A636-4C15-9A93-313676D2539C}" type="presOf" srcId="{7D9123E1-47F2-41FD-9A91-B4FA4E247B93}" destId="{36C6975B-9E4D-495F-80FB-88F11D2BB1DA}" srcOrd="0" destOrd="0" presId="urn:microsoft.com/office/officeart/2005/8/layout/vList2"/>
    <dgm:cxn modelId="{B955AF83-C444-41AA-8C57-69901DBD731A}" type="presParOf" srcId="{E40433D3-A213-4CF6-B454-F8F879E935E9}" destId="{251E88D5-9545-4A0B-B01E-435B57455561}" srcOrd="0" destOrd="0" presId="urn:microsoft.com/office/officeart/2005/8/layout/vList2"/>
    <dgm:cxn modelId="{84DDD033-2F93-4317-9643-1B67D0644CAE}" type="presParOf" srcId="{E40433D3-A213-4CF6-B454-F8F879E935E9}" destId="{CB3DB021-5A09-49F5-BE9E-12FA523390D1}" srcOrd="1" destOrd="0" presId="urn:microsoft.com/office/officeart/2005/8/layout/vList2"/>
    <dgm:cxn modelId="{191F7A16-5A8A-44F3-ABBD-E396B47CAF20}" type="presParOf" srcId="{E40433D3-A213-4CF6-B454-F8F879E935E9}" destId="{E0E667EB-29F0-41BE-B1A1-E570CFB8C47B}" srcOrd="2" destOrd="0" presId="urn:microsoft.com/office/officeart/2005/8/layout/vList2"/>
    <dgm:cxn modelId="{56DA176C-A87E-4213-AC60-B77EC73096A3}" type="presParOf" srcId="{E40433D3-A213-4CF6-B454-F8F879E935E9}" destId="{63FE611C-5A14-4DC0-853C-6797E4AEB123}" srcOrd="3" destOrd="0" presId="urn:microsoft.com/office/officeart/2005/8/layout/vList2"/>
    <dgm:cxn modelId="{A75604D1-91F2-4462-86B9-13DD6581D701}" type="presParOf" srcId="{E40433D3-A213-4CF6-B454-F8F879E935E9}" destId="{554E7184-072F-48A3-A516-4212FD0B80D9}" srcOrd="4" destOrd="0" presId="urn:microsoft.com/office/officeart/2005/8/layout/vList2"/>
    <dgm:cxn modelId="{9004FDB9-E591-418F-A3B7-567DF26CBEFA}" type="presParOf" srcId="{E40433D3-A213-4CF6-B454-F8F879E935E9}" destId="{5E0427A1-77DF-42A0-979C-78DD032BFE9B}" srcOrd="5" destOrd="0" presId="urn:microsoft.com/office/officeart/2005/8/layout/vList2"/>
    <dgm:cxn modelId="{07167079-DACC-440A-BCFB-23775B972930}" type="presParOf" srcId="{E40433D3-A213-4CF6-B454-F8F879E935E9}" destId="{36C6975B-9E4D-495F-80FB-88F11D2BB1DA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35AA4AF-1C99-4EB9-8763-36E4FDAEDC96}" type="doc">
      <dgm:prSet loTypeId="urn:microsoft.com/office/officeart/2005/8/layout/hList7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pPr rtl="1"/>
          <a:endParaRPr lang="he-IL"/>
        </a:p>
      </dgm:t>
    </dgm:pt>
    <dgm:pt modelId="{EA72EA87-4603-4AA4-B33B-32D4F1D047D1}">
      <dgm:prSet phldrT="[טקסט]" custT="1"/>
      <dgm:spPr/>
      <dgm:t>
        <a:bodyPr/>
        <a:lstStyle/>
        <a:p>
          <a:pPr rtl="1"/>
          <a:r>
            <a:rPr lang="he-IL" sz="1400" b="1" u="sng" dirty="0"/>
            <a:t>הרשת כבסיס לפעילות פלילית</a:t>
          </a:r>
        </a:p>
      </dgm:t>
    </dgm:pt>
    <dgm:pt modelId="{9BFDAF42-652B-4DDB-93CB-18958E586D4B}" type="parTrans" cxnId="{086D29C1-94A8-4519-88BD-2E160CDAAC13}">
      <dgm:prSet/>
      <dgm:spPr/>
      <dgm:t>
        <a:bodyPr/>
        <a:lstStyle/>
        <a:p>
          <a:pPr rtl="1"/>
          <a:endParaRPr lang="he-IL"/>
        </a:p>
      </dgm:t>
    </dgm:pt>
    <dgm:pt modelId="{DB0FFE7B-B894-4663-A26E-74915A911635}" type="sibTrans" cxnId="{086D29C1-94A8-4519-88BD-2E160CDAAC13}">
      <dgm:prSet/>
      <dgm:spPr/>
      <dgm:t>
        <a:bodyPr/>
        <a:lstStyle/>
        <a:p>
          <a:pPr rtl="1"/>
          <a:endParaRPr lang="he-IL"/>
        </a:p>
      </dgm:t>
    </dgm:pt>
    <dgm:pt modelId="{263B0266-B9D8-440B-996B-03D16CFD9C53}">
      <dgm:prSet phldrT="[טקסט]" custT="1"/>
      <dgm:spPr/>
      <dgm:t>
        <a:bodyPr/>
        <a:lstStyle/>
        <a:p>
          <a:pPr rtl="1"/>
          <a:r>
            <a:rPr lang="he-IL" sz="1400" b="1" dirty="0"/>
            <a:t>זנות קטינים</a:t>
          </a:r>
        </a:p>
      </dgm:t>
    </dgm:pt>
    <dgm:pt modelId="{D5AC24C8-86D7-42C0-8414-761B05E51270}" type="parTrans" cxnId="{8B0A7125-A429-4112-B03D-809917046B9B}">
      <dgm:prSet/>
      <dgm:spPr/>
      <dgm:t>
        <a:bodyPr/>
        <a:lstStyle/>
        <a:p>
          <a:pPr rtl="1"/>
          <a:endParaRPr lang="he-IL"/>
        </a:p>
      </dgm:t>
    </dgm:pt>
    <dgm:pt modelId="{9C9415AA-8C68-4FE8-A01A-6386A3DB96A6}" type="sibTrans" cxnId="{8B0A7125-A429-4112-B03D-809917046B9B}">
      <dgm:prSet/>
      <dgm:spPr/>
      <dgm:t>
        <a:bodyPr/>
        <a:lstStyle/>
        <a:p>
          <a:pPr rtl="1"/>
          <a:endParaRPr lang="he-IL"/>
        </a:p>
      </dgm:t>
    </dgm:pt>
    <dgm:pt modelId="{30C00B07-0C53-4C4B-9C1B-D97E8B0F66FD}">
      <dgm:prSet phldrT="[טקסט]" custT="1"/>
      <dgm:spPr/>
      <dgm:t>
        <a:bodyPr/>
        <a:lstStyle/>
        <a:p>
          <a:pPr rtl="1"/>
          <a:r>
            <a:rPr lang="he-IL" sz="1400" b="1" dirty="0"/>
            <a:t>הדחת קטין לסמים</a:t>
          </a:r>
        </a:p>
      </dgm:t>
    </dgm:pt>
    <dgm:pt modelId="{7F63CD97-3D2C-4236-A3D1-27E07D0A9E45}" type="parTrans" cxnId="{CF3730ED-975A-47FF-B113-448455BC7179}">
      <dgm:prSet/>
      <dgm:spPr/>
      <dgm:t>
        <a:bodyPr/>
        <a:lstStyle/>
        <a:p>
          <a:pPr rtl="1"/>
          <a:endParaRPr lang="he-IL"/>
        </a:p>
      </dgm:t>
    </dgm:pt>
    <dgm:pt modelId="{94B11EB0-E0C6-4BAD-90A1-FE6C9CF33D49}" type="sibTrans" cxnId="{CF3730ED-975A-47FF-B113-448455BC7179}">
      <dgm:prSet/>
      <dgm:spPr/>
      <dgm:t>
        <a:bodyPr/>
        <a:lstStyle/>
        <a:p>
          <a:pPr rtl="1"/>
          <a:endParaRPr lang="he-IL"/>
        </a:p>
      </dgm:t>
    </dgm:pt>
    <dgm:pt modelId="{3089DA0A-8129-418C-9A52-78D468537C9B}">
      <dgm:prSet phldrT="[טקסט]" custT="1"/>
      <dgm:spPr/>
      <dgm:t>
        <a:bodyPr/>
        <a:lstStyle/>
        <a:p>
          <a:pPr rtl="1"/>
          <a:r>
            <a:rPr lang="he-IL" sz="1400" b="1" u="sng"/>
            <a:t>פגיעה פלילית ברשת</a:t>
          </a:r>
          <a:endParaRPr lang="he-IL" sz="1400" b="1" u="sng" dirty="0"/>
        </a:p>
      </dgm:t>
    </dgm:pt>
    <dgm:pt modelId="{97356662-E82B-4EBD-8D6E-F2D70F08A307}" type="parTrans" cxnId="{808361DA-6F28-4A57-B9FF-91CCCD4BB28E}">
      <dgm:prSet/>
      <dgm:spPr/>
      <dgm:t>
        <a:bodyPr/>
        <a:lstStyle/>
        <a:p>
          <a:pPr rtl="1"/>
          <a:endParaRPr lang="he-IL"/>
        </a:p>
      </dgm:t>
    </dgm:pt>
    <dgm:pt modelId="{D9DAE105-CDCE-4BBC-A659-EF1D0AA6BB08}" type="sibTrans" cxnId="{808361DA-6F28-4A57-B9FF-91CCCD4BB28E}">
      <dgm:prSet/>
      <dgm:spPr/>
      <dgm:t>
        <a:bodyPr/>
        <a:lstStyle/>
        <a:p>
          <a:pPr rtl="1"/>
          <a:endParaRPr lang="he-IL"/>
        </a:p>
      </dgm:t>
    </dgm:pt>
    <dgm:pt modelId="{DA199591-1132-4C6A-A2FE-319F2AA340DF}">
      <dgm:prSet phldrT="[טקסט]" custT="1"/>
      <dgm:spPr/>
      <dgm:t>
        <a:bodyPr/>
        <a:lstStyle/>
        <a:p>
          <a:pPr rtl="1"/>
          <a:r>
            <a:rPr lang="he-IL" sz="1400" b="1" dirty="0"/>
            <a:t>סרטונים</a:t>
          </a:r>
        </a:p>
      </dgm:t>
    </dgm:pt>
    <dgm:pt modelId="{24DB6F58-72A9-4786-8910-3FDCE6887364}" type="parTrans" cxnId="{A7719BC4-29AC-482E-AE11-0DCE0EF7E7B2}">
      <dgm:prSet/>
      <dgm:spPr/>
      <dgm:t>
        <a:bodyPr/>
        <a:lstStyle/>
        <a:p>
          <a:pPr rtl="1"/>
          <a:endParaRPr lang="he-IL"/>
        </a:p>
      </dgm:t>
    </dgm:pt>
    <dgm:pt modelId="{FDCB3566-21E6-438C-A433-7245514D210B}" type="sibTrans" cxnId="{A7719BC4-29AC-482E-AE11-0DCE0EF7E7B2}">
      <dgm:prSet/>
      <dgm:spPr/>
      <dgm:t>
        <a:bodyPr/>
        <a:lstStyle/>
        <a:p>
          <a:pPr rtl="1"/>
          <a:endParaRPr lang="he-IL"/>
        </a:p>
      </dgm:t>
    </dgm:pt>
    <dgm:pt modelId="{1C41F1D8-5AFB-4956-ACF3-E9FFA184F11E}">
      <dgm:prSet phldrT="[טקסט]" custT="1"/>
      <dgm:spPr/>
      <dgm:t>
        <a:bodyPr/>
        <a:lstStyle/>
        <a:p>
          <a:pPr rtl="1"/>
          <a:r>
            <a:rPr lang="he-IL" sz="1400" b="1" u="sng" dirty="0"/>
            <a:t>פגיעות העלולות לעבור את הסף הפלילי</a:t>
          </a:r>
        </a:p>
      </dgm:t>
    </dgm:pt>
    <dgm:pt modelId="{09F26CF6-4739-4F74-8576-94921E0CC47C}" type="parTrans" cxnId="{42C833AF-DB9D-43BB-9B66-AAC766B4A896}">
      <dgm:prSet/>
      <dgm:spPr/>
      <dgm:t>
        <a:bodyPr/>
        <a:lstStyle/>
        <a:p>
          <a:pPr rtl="1"/>
          <a:endParaRPr lang="he-IL"/>
        </a:p>
      </dgm:t>
    </dgm:pt>
    <dgm:pt modelId="{7F800FFF-5DB4-4B8D-BFA7-C1B6C7B3E134}" type="sibTrans" cxnId="{42C833AF-DB9D-43BB-9B66-AAC766B4A896}">
      <dgm:prSet/>
      <dgm:spPr/>
      <dgm:t>
        <a:bodyPr/>
        <a:lstStyle/>
        <a:p>
          <a:pPr rtl="1"/>
          <a:endParaRPr lang="he-IL"/>
        </a:p>
      </dgm:t>
    </dgm:pt>
    <dgm:pt modelId="{953A85B1-7004-4EFD-8B03-7B5A52FDA62A}">
      <dgm:prSet phldrT="[טקסט]" custT="1"/>
      <dgm:spPr/>
      <dgm:t>
        <a:bodyPr/>
        <a:lstStyle/>
        <a:p>
          <a:pPr rtl="1"/>
          <a:r>
            <a:rPr lang="he-IL" sz="1400" b="1" dirty="0"/>
            <a:t>בריונות</a:t>
          </a:r>
        </a:p>
      </dgm:t>
    </dgm:pt>
    <dgm:pt modelId="{40BCB3C7-11E0-421D-B875-B76991F6E517}" type="parTrans" cxnId="{CEE383FF-790F-45DD-BE05-AE2B2B6833A3}">
      <dgm:prSet/>
      <dgm:spPr/>
      <dgm:t>
        <a:bodyPr/>
        <a:lstStyle/>
        <a:p>
          <a:pPr rtl="1"/>
          <a:endParaRPr lang="he-IL"/>
        </a:p>
      </dgm:t>
    </dgm:pt>
    <dgm:pt modelId="{8856832A-8F3B-4FFD-B58C-B26792DD7ECF}" type="sibTrans" cxnId="{CEE383FF-790F-45DD-BE05-AE2B2B6833A3}">
      <dgm:prSet/>
      <dgm:spPr/>
      <dgm:t>
        <a:bodyPr/>
        <a:lstStyle/>
        <a:p>
          <a:pPr rtl="1"/>
          <a:endParaRPr lang="he-IL"/>
        </a:p>
      </dgm:t>
    </dgm:pt>
    <dgm:pt modelId="{7D8A32C6-4431-4338-B8DE-5D31F7737231}">
      <dgm:prSet phldrT="[טקסט]" custT="1"/>
      <dgm:spPr/>
      <dgm:t>
        <a:bodyPr/>
        <a:lstStyle/>
        <a:p>
          <a:pPr rtl="1"/>
          <a:r>
            <a:rPr lang="he-IL" sz="1400" b="1" dirty="0" err="1"/>
            <a:t>שימיינג</a:t>
          </a:r>
          <a:endParaRPr lang="he-IL" sz="1400" b="1" dirty="0"/>
        </a:p>
      </dgm:t>
    </dgm:pt>
    <dgm:pt modelId="{08C28A55-E4C4-46BB-8AD1-C534DD25F1B7}" type="parTrans" cxnId="{16BFF4A6-349D-4021-BEB1-6709B2DEFF96}">
      <dgm:prSet/>
      <dgm:spPr/>
      <dgm:t>
        <a:bodyPr/>
        <a:lstStyle/>
        <a:p>
          <a:pPr rtl="1"/>
          <a:endParaRPr lang="he-IL"/>
        </a:p>
      </dgm:t>
    </dgm:pt>
    <dgm:pt modelId="{D45D561E-EE52-41E6-B787-BE82D4E310EB}" type="sibTrans" cxnId="{16BFF4A6-349D-4021-BEB1-6709B2DEFF96}">
      <dgm:prSet/>
      <dgm:spPr/>
      <dgm:t>
        <a:bodyPr/>
        <a:lstStyle/>
        <a:p>
          <a:pPr rtl="1"/>
          <a:endParaRPr lang="he-IL"/>
        </a:p>
      </dgm:t>
    </dgm:pt>
    <dgm:pt modelId="{C52AC53D-59B4-404D-894E-86357B3DDF5A}">
      <dgm:prSet phldrT="[טקסט]" custT="1"/>
      <dgm:spPr/>
      <dgm:t>
        <a:bodyPr/>
        <a:lstStyle/>
        <a:p>
          <a:pPr rtl="1"/>
          <a:r>
            <a:rPr lang="he-IL" sz="1400" b="1" dirty="0"/>
            <a:t>סחיטה ואיומים</a:t>
          </a:r>
        </a:p>
      </dgm:t>
    </dgm:pt>
    <dgm:pt modelId="{B15E95BD-DBC1-401E-9057-2129C96159DF}" type="parTrans" cxnId="{1EBFD2E2-2C61-41E8-8D88-70D308E3D551}">
      <dgm:prSet/>
      <dgm:spPr/>
      <dgm:t>
        <a:bodyPr/>
        <a:lstStyle/>
        <a:p>
          <a:pPr rtl="1"/>
          <a:endParaRPr lang="he-IL"/>
        </a:p>
      </dgm:t>
    </dgm:pt>
    <dgm:pt modelId="{BFB2D658-21C8-4296-B6B8-5878999E6565}" type="sibTrans" cxnId="{1EBFD2E2-2C61-41E8-8D88-70D308E3D551}">
      <dgm:prSet/>
      <dgm:spPr/>
      <dgm:t>
        <a:bodyPr/>
        <a:lstStyle/>
        <a:p>
          <a:pPr rtl="1"/>
          <a:endParaRPr lang="he-IL"/>
        </a:p>
      </dgm:t>
    </dgm:pt>
    <dgm:pt modelId="{8F5317EC-FFEE-4D39-B449-6FA645723C80}">
      <dgm:prSet phldrT="[טקסט]" custT="1"/>
      <dgm:spPr/>
      <dgm:t>
        <a:bodyPr/>
        <a:lstStyle/>
        <a:p>
          <a:pPr rtl="1"/>
          <a:r>
            <a:rPr lang="he-IL" sz="1400" b="1" dirty="0"/>
            <a:t>הטרדה</a:t>
          </a:r>
        </a:p>
      </dgm:t>
    </dgm:pt>
    <dgm:pt modelId="{78516473-B9A9-4F77-A3AD-B82F19910F6E}" type="parTrans" cxnId="{8C5AD69C-12D0-4C61-BCBF-B49EB566CC77}">
      <dgm:prSet/>
      <dgm:spPr/>
      <dgm:t>
        <a:bodyPr/>
        <a:lstStyle/>
        <a:p>
          <a:pPr rtl="1"/>
          <a:endParaRPr lang="he-IL"/>
        </a:p>
      </dgm:t>
    </dgm:pt>
    <dgm:pt modelId="{F1B3B04A-690B-4567-82DB-7131D70CB819}" type="sibTrans" cxnId="{8C5AD69C-12D0-4C61-BCBF-B49EB566CC77}">
      <dgm:prSet/>
      <dgm:spPr/>
      <dgm:t>
        <a:bodyPr/>
        <a:lstStyle/>
        <a:p>
          <a:pPr rtl="1"/>
          <a:endParaRPr lang="he-IL"/>
        </a:p>
      </dgm:t>
    </dgm:pt>
    <dgm:pt modelId="{3AF795A8-24B7-4FAB-BB8D-72B85EA5E2F5}">
      <dgm:prSet phldrT="[טקסט]" custT="1"/>
      <dgm:spPr/>
      <dgm:t>
        <a:bodyPr/>
        <a:lstStyle/>
        <a:p>
          <a:pPr rtl="1"/>
          <a:r>
            <a:rPr lang="he-IL" sz="1400" b="1" dirty="0"/>
            <a:t>פגיעה בפרטיות</a:t>
          </a:r>
        </a:p>
      </dgm:t>
    </dgm:pt>
    <dgm:pt modelId="{DBD45AB6-0766-4553-ACE7-96452FB08976}" type="parTrans" cxnId="{C1FC2207-32D0-4799-80B0-1135EBFEA95B}">
      <dgm:prSet/>
      <dgm:spPr/>
      <dgm:t>
        <a:bodyPr/>
        <a:lstStyle/>
        <a:p>
          <a:pPr rtl="1"/>
          <a:endParaRPr lang="he-IL"/>
        </a:p>
      </dgm:t>
    </dgm:pt>
    <dgm:pt modelId="{5E1AF1B2-A7D1-4A73-9236-8E2377E70E04}" type="sibTrans" cxnId="{C1FC2207-32D0-4799-80B0-1135EBFEA95B}">
      <dgm:prSet/>
      <dgm:spPr/>
      <dgm:t>
        <a:bodyPr/>
        <a:lstStyle/>
        <a:p>
          <a:pPr rtl="1"/>
          <a:endParaRPr lang="he-IL"/>
        </a:p>
      </dgm:t>
    </dgm:pt>
    <dgm:pt modelId="{DF9A30BA-CF8A-4B7A-906A-73C9601F95C0}">
      <dgm:prSet phldrT="[טקסט]" custT="1"/>
      <dgm:spPr/>
      <dgm:t>
        <a:bodyPr/>
        <a:lstStyle/>
        <a:p>
          <a:pPr rtl="1"/>
          <a:r>
            <a:rPr lang="he-IL" sz="1400" b="1" dirty="0"/>
            <a:t>אינוס וירטואלי</a:t>
          </a:r>
        </a:p>
      </dgm:t>
    </dgm:pt>
    <dgm:pt modelId="{BF33A073-45EF-44AF-80AC-506B43442689}" type="parTrans" cxnId="{7F53B534-D72E-4886-B93F-44E55AB6EE24}">
      <dgm:prSet/>
      <dgm:spPr/>
      <dgm:t>
        <a:bodyPr/>
        <a:lstStyle/>
        <a:p>
          <a:pPr rtl="1"/>
          <a:endParaRPr lang="he-IL"/>
        </a:p>
      </dgm:t>
    </dgm:pt>
    <dgm:pt modelId="{F86D2AE9-0062-4FF7-9681-E308B0D896FB}" type="sibTrans" cxnId="{7F53B534-D72E-4886-B93F-44E55AB6EE24}">
      <dgm:prSet/>
      <dgm:spPr/>
      <dgm:t>
        <a:bodyPr/>
        <a:lstStyle/>
        <a:p>
          <a:pPr rtl="1"/>
          <a:endParaRPr lang="he-IL"/>
        </a:p>
      </dgm:t>
    </dgm:pt>
    <dgm:pt modelId="{D494A756-6895-4966-A6A8-828D1F7986A5}">
      <dgm:prSet phldrT="[טקסט]" custT="1"/>
      <dgm:spPr/>
      <dgm:t>
        <a:bodyPr/>
        <a:lstStyle/>
        <a:p>
          <a:pPr rtl="1"/>
          <a:r>
            <a:rPr lang="he-IL" sz="1400" b="1" dirty="0"/>
            <a:t>מעשים מגונים בפני קטין</a:t>
          </a:r>
        </a:p>
      </dgm:t>
    </dgm:pt>
    <dgm:pt modelId="{CF742147-24B5-4C1C-BC6A-204ED1C94BFE}" type="parTrans" cxnId="{90325158-C1F3-42E8-B881-86F0473BCE5D}">
      <dgm:prSet/>
      <dgm:spPr/>
      <dgm:t>
        <a:bodyPr/>
        <a:lstStyle/>
        <a:p>
          <a:pPr rtl="1"/>
          <a:endParaRPr lang="he-IL"/>
        </a:p>
      </dgm:t>
    </dgm:pt>
    <dgm:pt modelId="{17A7CE2F-F74A-4AF5-8728-4561635E354B}" type="sibTrans" cxnId="{90325158-C1F3-42E8-B881-86F0473BCE5D}">
      <dgm:prSet/>
      <dgm:spPr/>
      <dgm:t>
        <a:bodyPr/>
        <a:lstStyle/>
        <a:p>
          <a:pPr rtl="1"/>
          <a:endParaRPr lang="he-IL"/>
        </a:p>
      </dgm:t>
    </dgm:pt>
    <dgm:pt modelId="{BDDC8311-462B-43C7-BADC-C20A97AB37EC}">
      <dgm:prSet phldrT="[טקסט]" custT="1"/>
      <dgm:spPr/>
      <dgm:t>
        <a:bodyPr/>
        <a:lstStyle/>
        <a:p>
          <a:pPr rtl="1"/>
          <a:r>
            <a:rPr lang="he-IL" sz="1400" b="1" u="sng" dirty="0"/>
            <a:t>הודעה אובדנית ברשת-</a:t>
          </a:r>
        </a:p>
      </dgm:t>
    </dgm:pt>
    <dgm:pt modelId="{A49082BD-15BB-442A-96E3-468BA47BFBF8}" type="parTrans" cxnId="{C1DB8A5B-CE16-4EF8-A0B3-C0A7B4DAC106}">
      <dgm:prSet/>
      <dgm:spPr/>
      <dgm:t>
        <a:bodyPr/>
        <a:lstStyle/>
        <a:p>
          <a:pPr rtl="1"/>
          <a:endParaRPr lang="he-IL"/>
        </a:p>
      </dgm:t>
    </dgm:pt>
    <dgm:pt modelId="{0B742C7A-6C39-4E57-867C-AC408BF51EE4}" type="sibTrans" cxnId="{C1DB8A5B-CE16-4EF8-A0B3-C0A7B4DAC106}">
      <dgm:prSet/>
      <dgm:spPr/>
      <dgm:t>
        <a:bodyPr/>
        <a:lstStyle/>
        <a:p>
          <a:pPr rtl="1"/>
          <a:endParaRPr lang="he-IL"/>
        </a:p>
      </dgm:t>
    </dgm:pt>
    <dgm:pt modelId="{1D8E4755-EDCA-4CAF-A9EB-D2D9D16FDA87}">
      <dgm:prSet phldrT="[טקסט]" custT="1"/>
      <dgm:spPr/>
      <dgm:t>
        <a:bodyPr/>
        <a:lstStyle/>
        <a:p>
          <a:pPr rtl="1"/>
          <a:r>
            <a:rPr lang="he-IL" sz="1400" b="1" u="sng" dirty="0"/>
            <a:t>פגיעה שאינה פלילית</a:t>
          </a:r>
        </a:p>
      </dgm:t>
    </dgm:pt>
    <dgm:pt modelId="{5878064C-E2DC-4871-840E-A74316ED93E4}" type="parTrans" cxnId="{D2B5298B-E942-4752-A2F8-46808BFE2F69}">
      <dgm:prSet/>
      <dgm:spPr/>
      <dgm:t>
        <a:bodyPr/>
        <a:lstStyle/>
        <a:p>
          <a:pPr rtl="1"/>
          <a:endParaRPr lang="he-IL"/>
        </a:p>
      </dgm:t>
    </dgm:pt>
    <dgm:pt modelId="{C49FA606-1C36-4E85-97DF-B21EA5106626}" type="sibTrans" cxnId="{D2B5298B-E942-4752-A2F8-46808BFE2F69}">
      <dgm:prSet/>
      <dgm:spPr/>
      <dgm:t>
        <a:bodyPr/>
        <a:lstStyle/>
        <a:p>
          <a:pPr rtl="1"/>
          <a:endParaRPr lang="he-IL"/>
        </a:p>
      </dgm:t>
    </dgm:pt>
    <dgm:pt modelId="{D22BCE8A-F826-464A-98E7-5CCAFC94F9AF}">
      <dgm:prSet phldrT="[טקסט]" custT="1"/>
      <dgm:spPr/>
      <dgm:t>
        <a:bodyPr/>
        <a:lstStyle/>
        <a:p>
          <a:pPr rtl="1"/>
          <a:endParaRPr lang="he-IL" sz="1400" b="1" dirty="0"/>
        </a:p>
      </dgm:t>
    </dgm:pt>
    <dgm:pt modelId="{72266EF1-E765-4F7A-BE94-A04F4264F28A}" type="parTrans" cxnId="{E69B3797-4352-4B48-A964-036AAE2FC622}">
      <dgm:prSet/>
      <dgm:spPr/>
      <dgm:t>
        <a:bodyPr/>
        <a:lstStyle/>
        <a:p>
          <a:pPr rtl="1"/>
          <a:endParaRPr lang="he-IL"/>
        </a:p>
      </dgm:t>
    </dgm:pt>
    <dgm:pt modelId="{D40E8F91-0BE1-4883-B170-A289755D328D}" type="sibTrans" cxnId="{E69B3797-4352-4B48-A964-036AAE2FC622}">
      <dgm:prSet/>
      <dgm:spPr/>
      <dgm:t>
        <a:bodyPr/>
        <a:lstStyle/>
        <a:p>
          <a:pPr rtl="1"/>
          <a:endParaRPr lang="he-IL"/>
        </a:p>
      </dgm:t>
    </dgm:pt>
    <dgm:pt modelId="{87EB0AD6-F8A7-4C3B-9A8C-8C9BEC0475B8}">
      <dgm:prSet phldrT="[טקסט]" custT="1"/>
      <dgm:spPr/>
      <dgm:t>
        <a:bodyPr/>
        <a:lstStyle/>
        <a:p>
          <a:pPr rtl="1"/>
          <a:r>
            <a:rPr lang="he-IL" sz="1400" b="1" dirty="0"/>
            <a:t>פגיעות והעלבות</a:t>
          </a:r>
        </a:p>
      </dgm:t>
    </dgm:pt>
    <dgm:pt modelId="{482898E3-85FD-496C-BBB4-ADBA46B21C18}" type="parTrans" cxnId="{4F440B42-9FCC-4A95-BF1A-ED8A04388E13}">
      <dgm:prSet/>
      <dgm:spPr/>
      <dgm:t>
        <a:bodyPr/>
        <a:lstStyle/>
        <a:p>
          <a:pPr rtl="1"/>
          <a:endParaRPr lang="he-IL"/>
        </a:p>
      </dgm:t>
    </dgm:pt>
    <dgm:pt modelId="{1B96DE90-F2BC-47C9-B976-00AC50B40021}" type="sibTrans" cxnId="{4F440B42-9FCC-4A95-BF1A-ED8A04388E13}">
      <dgm:prSet/>
      <dgm:spPr/>
      <dgm:t>
        <a:bodyPr/>
        <a:lstStyle/>
        <a:p>
          <a:pPr rtl="1"/>
          <a:endParaRPr lang="he-IL"/>
        </a:p>
      </dgm:t>
    </dgm:pt>
    <dgm:pt modelId="{88B89584-D8C4-4C1A-B6BE-07011AA47C61}">
      <dgm:prSet phldrT="[טקסט]" custT="1"/>
      <dgm:spPr/>
      <dgm:t>
        <a:bodyPr/>
        <a:lstStyle/>
        <a:p>
          <a:pPr rtl="1"/>
          <a:r>
            <a:rPr lang="he-IL" sz="1400" b="1" dirty="0" err="1"/>
            <a:t>חרמות</a:t>
          </a:r>
          <a:r>
            <a:rPr lang="he-IL" sz="1400" b="1" dirty="0"/>
            <a:t> ונידויים</a:t>
          </a:r>
        </a:p>
      </dgm:t>
    </dgm:pt>
    <dgm:pt modelId="{8157910F-2A3B-4C2E-ACE2-0ABC6D1050AE}" type="parTrans" cxnId="{56F738DE-8F14-462C-B619-92A4F9A064EE}">
      <dgm:prSet/>
      <dgm:spPr/>
      <dgm:t>
        <a:bodyPr/>
        <a:lstStyle/>
        <a:p>
          <a:pPr rtl="1"/>
          <a:endParaRPr lang="he-IL"/>
        </a:p>
      </dgm:t>
    </dgm:pt>
    <dgm:pt modelId="{821CA3B6-04C4-4A1D-B7DC-F70703450186}" type="sibTrans" cxnId="{56F738DE-8F14-462C-B619-92A4F9A064EE}">
      <dgm:prSet/>
      <dgm:spPr/>
      <dgm:t>
        <a:bodyPr/>
        <a:lstStyle/>
        <a:p>
          <a:pPr rtl="1"/>
          <a:endParaRPr lang="he-IL"/>
        </a:p>
      </dgm:t>
    </dgm:pt>
    <dgm:pt modelId="{BF55A114-A672-4045-BF34-0FA5A7DED04B}">
      <dgm:prSet phldrT="[טקסט]" custT="1"/>
      <dgm:spPr/>
      <dgm:t>
        <a:bodyPr/>
        <a:lstStyle/>
        <a:p>
          <a:pPr rtl="1"/>
          <a:r>
            <a:rPr lang="he-IL" sz="1400" b="1" dirty="0"/>
            <a:t>פדופיליה</a:t>
          </a:r>
        </a:p>
      </dgm:t>
    </dgm:pt>
    <dgm:pt modelId="{C9EF83EF-7F4B-45CE-AE63-590156D1B792}" type="sibTrans" cxnId="{277D4AFF-2AE8-480C-81EB-E8E83E9C5183}">
      <dgm:prSet/>
      <dgm:spPr/>
      <dgm:t>
        <a:bodyPr/>
        <a:lstStyle/>
        <a:p>
          <a:pPr rtl="1"/>
          <a:endParaRPr lang="he-IL"/>
        </a:p>
      </dgm:t>
    </dgm:pt>
    <dgm:pt modelId="{D174697F-4B13-4674-BDD9-BBD898E95C35}" type="parTrans" cxnId="{277D4AFF-2AE8-480C-81EB-E8E83E9C5183}">
      <dgm:prSet/>
      <dgm:spPr/>
      <dgm:t>
        <a:bodyPr/>
        <a:lstStyle/>
        <a:p>
          <a:pPr rtl="1"/>
          <a:endParaRPr lang="he-IL"/>
        </a:p>
      </dgm:t>
    </dgm:pt>
    <dgm:pt modelId="{8AE71EDB-C987-475F-AD35-05FA8FD199A7}">
      <dgm:prSet phldrT="[טקסט]" custT="1"/>
      <dgm:spPr/>
      <dgm:t>
        <a:bodyPr/>
        <a:lstStyle/>
        <a:p>
          <a:pPr rtl="1"/>
          <a:r>
            <a:rPr lang="he-IL" sz="1400" b="1" dirty="0"/>
            <a:t>מחייבת פעילות מהירה להצלת חיים</a:t>
          </a:r>
        </a:p>
      </dgm:t>
    </dgm:pt>
    <dgm:pt modelId="{98416E02-B39E-47D3-8EB6-0BB6400328A2}" type="sibTrans" cxnId="{9BCA60C1-9D84-4346-A46F-BA4F5FB60DC7}">
      <dgm:prSet/>
      <dgm:spPr/>
      <dgm:t>
        <a:bodyPr/>
        <a:lstStyle/>
        <a:p>
          <a:pPr rtl="1"/>
          <a:endParaRPr lang="he-IL"/>
        </a:p>
      </dgm:t>
    </dgm:pt>
    <dgm:pt modelId="{FEA85EFC-EE75-4C43-A55A-B97B920B7723}" type="parTrans" cxnId="{9BCA60C1-9D84-4346-A46F-BA4F5FB60DC7}">
      <dgm:prSet/>
      <dgm:spPr/>
      <dgm:t>
        <a:bodyPr/>
        <a:lstStyle/>
        <a:p>
          <a:pPr rtl="1"/>
          <a:endParaRPr lang="he-IL"/>
        </a:p>
      </dgm:t>
    </dgm:pt>
    <dgm:pt modelId="{D19A2D21-ED26-4BB7-94FD-E6DE1830BD49}" type="pres">
      <dgm:prSet presAssocID="{E35AA4AF-1C99-4EB9-8763-36E4FDAEDC96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2D6F1574-A1FE-4007-BEA3-B939CD55D791}" type="pres">
      <dgm:prSet presAssocID="{E35AA4AF-1C99-4EB9-8763-36E4FDAEDC96}" presName="fgShape" presStyleLbl="fgShp" presStyleIdx="0" presStyleCnt="1" custScaleX="90077" custScaleY="43576" custLinFactNeighborX="112" custLinFactNeighborY="33861">
        <dgm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dgm:style>
      </dgm:prSet>
      <dgm:spPr>
        <a:solidFill>
          <a:srgbClr val="FFFF00"/>
        </a:solidFill>
      </dgm:spPr>
    </dgm:pt>
    <dgm:pt modelId="{1113514A-C8A6-4F37-863B-C728B94198EA}" type="pres">
      <dgm:prSet presAssocID="{E35AA4AF-1C99-4EB9-8763-36E4FDAEDC96}" presName="linComp" presStyleCnt="0"/>
      <dgm:spPr/>
    </dgm:pt>
    <dgm:pt modelId="{E6BA0B01-360A-4034-893C-E1771453A271}" type="pres">
      <dgm:prSet presAssocID="{EA72EA87-4603-4AA4-B33B-32D4F1D047D1}" presName="compNode" presStyleCnt="0"/>
      <dgm:spPr/>
    </dgm:pt>
    <dgm:pt modelId="{48A3E415-E0B3-4999-B9D7-9B86BCDDFE3F}" type="pres">
      <dgm:prSet presAssocID="{EA72EA87-4603-4AA4-B33B-32D4F1D047D1}" presName="bkgdShape" presStyleLbl="node1" presStyleIdx="0" presStyleCnt="5"/>
      <dgm:spPr/>
      <dgm:t>
        <a:bodyPr/>
        <a:lstStyle/>
        <a:p>
          <a:pPr rtl="1"/>
          <a:endParaRPr lang="he-IL"/>
        </a:p>
      </dgm:t>
    </dgm:pt>
    <dgm:pt modelId="{82725E91-4E4C-4BAD-8E0D-F5E8C744D3D1}" type="pres">
      <dgm:prSet presAssocID="{EA72EA87-4603-4AA4-B33B-32D4F1D047D1}" presName="nodeTx" presStyleLbl="node1" presStyleIdx="0" presStyleCnt="5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52AB9904-BC6D-4376-9835-E85EB5AFD86B}" type="pres">
      <dgm:prSet presAssocID="{EA72EA87-4603-4AA4-B33B-32D4F1D047D1}" presName="invisiNode" presStyleLbl="node1" presStyleIdx="0" presStyleCnt="5"/>
      <dgm:spPr/>
    </dgm:pt>
    <dgm:pt modelId="{FCE96C3A-2E54-469D-BD87-5EB2230B9CF2}" type="pres">
      <dgm:prSet presAssocID="{EA72EA87-4603-4AA4-B33B-32D4F1D047D1}" presName="imagNode" presStyleLbl="fgImgPlac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2000" r="-32000"/>
          </a:stretch>
        </a:blipFill>
      </dgm:spPr>
    </dgm:pt>
    <dgm:pt modelId="{7EDC57F5-9CC5-4EBB-A264-212275B13C47}" type="pres">
      <dgm:prSet presAssocID="{DB0FFE7B-B894-4663-A26E-74915A911635}" presName="sibTrans" presStyleLbl="sibTrans2D1" presStyleIdx="0" presStyleCnt="0"/>
      <dgm:spPr/>
      <dgm:t>
        <a:bodyPr/>
        <a:lstStyle/>
        <a:p>
          <a:pPr rtl="1"/>
          <a:endParaRPr lang="he-IL"/>
        </a:p>
      </dgm:t>
    </dgm:pt>
    <dgm:pt modelId="{F0638CC7-C148-4A6A-98E4-C500E2D463A8}" type="pres">
      <dgm:prSet presAssocID="{3089DA0A-8129-418C-9A52-78D468537C9B}" presName="compNode" presStyleCnt="0"/>
      <dgm:spPr/>
    </dgm:pt>
    <dgm:pt modelId="{F5A1A7EE-5F7C-477B-ABC4-5AF185B4ECB1}" type="pres">
      <dgm:prSet presAssocID="{3089DA0A-8129-418C-9A52-78D468537C9B}" presName="bkgdShape" presStyleLbl="node1" presStyleIdx="1" presStyleCnt="5"/>
      <dgm:spPr/>
      <dgm:t>
        <a:bodyPr/>
        <a:lstStyle/>
        <a:p>
          <a:pPr rtl="1"/>
          <a:endParaRPr lang="he-IL"/>
        </a:p>
      </dgm:t>
    </dgm:pt>
    <dgm:pt modelId="{D68CD68A-3EE9-4BA7-B351-158BA0017C28}" type="pres">
      <dgm:prSet presAssocID="{3089DA0A-8129-418C-9A52-78D468537C9B}" presName="nodeTx" presStyleLbl="node1" presStyleIdx="1" presStyleCnt="5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5EB549EF-C95A-4355-8D97-142919819574}" type="pres">
      <dgm:prSet presAssocID="{3089DA0A-8129-418C-9A52-78D468537C9B}" presName="invisiNode" presStyleLbl="node1" presStyleIdx="1" presStyleCnt="5"/>
      <dgm:spPr/>
    </dgm:pt>
    <dgm:pt modelId="{EF943749-2B47-47C5-8081-FACC1BFE4976}" type="pres">
      <dgm:prSet presAssocID="{3089DA0A-8129-418C-9A52-78D468537C9B}" presName="imagNode" presStyleLbl="fgImgPlace1" presStyleIdx="1" presStyleCnt="5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2000" r="-32000"/>
          </a:stretch>
        </a:blipFill>
      </dgm:spPr>
    </dgm:pt>
    <dgm:pt modelId="{2D35C312-69BD-4B88-9357-E0125C98D4D7}" type="pres">
      <dgm:prSet presAssocID="{D9DAE105-CDCE-4BBC-A659-EF1D0AA6BB08}" presName="sibTrans" presStyleLbl="sibTrans2D1" presStyleIdx="0" presStyleCnt="0"/>
      <dgm:spPr/>
      <dgm:t>
        <a:bodyPr/>
        <a:lstStyle/>
        <a:p>
          <a:pPr rtl="1"/>
          <a:endParaRPr lang="he-IL"/>
        </a:p>
      </dgm:t>
    </dgm:pt>
    <dgm:pt modelId="{39D83F54-2224-4D29-A150-D96E6B81468B}" type="pres">
      <dgm:prSet presAssocID="{1C41F1D8-5AFB-4956-ACF3-E9FFA184F11E}" presName="compNode" presStyleCnt="0"/>
      <dgm:spPr/>
    </dgm:pt>
    <dgm:pt modelId="{5B004A40-0356-4B62-8789-E1E19E9CF6A7}" type="pres">
      <dgm:prSet presAssocID="{1C41F1D8-5AFB-4956-ACF3-E9FFA184F11E}" presName="bkgdShape" presStyleLbl="node1" presStyleIdx="2" presStyleCnt="5"/>
      <dgm:spPr/>
      <dgm:t>
        <a:bodyPr/>
        <a:lstStyle/>
        <a:p>
          <a:pPr rtl="1"/>
          <a:endParaRPr lang="he-IL"/>
        </a:p>
      </dgm:t>
    </dgm:pt>
    <dgm:pt modelId="{2688F2AB-80A1-4640-8FE1-740B6CA4A46B}" type="pres">
      <dgm:prSet presAssocID="{1C41F1D8-5AFB-4956-ACF3-E9FFA184F11E}" presName="nodeTx" presStyleLbl="node1" presStyleIdx="2" presStyleCnt="5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776EE877-92C1-4AA2-9BDE-7EC24E221752}" type="pres">
      <dgm:prSet presAssocID="{1C41F1D8-5AFB-4956-ACF3-E9FFA184F11E}" presName="invisiNode" presStyleLbl="node1" presStyleIdx="2" presStyleCnt="5"/>
      <dgm:spPr/>
    </dgm:pt>
    <dgm:pt modelId="{16684A4C-BACA-44DF-889E-674547308546}" type="pres">
      <dgm:prSet presAssocID="{1C41F1D8-5AFB-4956-ACF3-E9FFA184F11E}" presName="imagNode" presStyleLbl="fgImgPlace1" presStyleIdx="2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2000" r="-32000"/>
          </a:stretch>
        </a:blipFill>
      </dgm:spPr>
    </dgm:pt>
    <dgm:pt modelId="{2347D41B-EF3E-4991-A819-A6E0A307F3C3}" type="pres">
      <dgm:prSet presAssocID="{7F800FFF-5DB4-4B8D-BFA7-C1B6C7B3E134}" presName="sibTrans" presStyleLbl="sibTrans2D1" presStyleIdx="0" presStyleCnt="0"/>
      <dgm:spPr/>
      <dgm:t>
        <a:bodyPr/>
        <a:lstStyle/>
        <a:p>
          <a:pPr rtl="1"/>
          <a:endParaRPr lang="he-IL"/>
        </a:p>
      </dgm:t>
    </dgm:pt>
    <dgm:pt modelId="{ACECED34-9163-4ECF-98B2-70398DB66766}" type="pres">
      <dgm:prSet presAssocID="{BDDC8311-462B-43C7-BADC-C20A97AB37EC}" presName="compNode" presStyleCnt="0"/>
      <dgm:spPr/>
    </dgm:pt>
    <dgm:pt modelId="{2375CF4E-DEE8-4E9F-9906-D4C152D2B159}" type="pres">
      <dgm:prSet presAssocID="{BDDC8311-462B-43C7-BADC-C20A97AB37EC}" presName="bkgdShape" presStyleLbl="node1" presStyleIdx="3" presStyleCnt="5"/>
      <dgm:spPr/>
      <dgm:t>
        <a:bodyPr/>
        <a:lstStyle/>
        <a:p>
          <a:pPr rtl="1"/>
          <a:endParaRPr lang="he-IL"/>
        </a:p>
      </dgm:t>
    </dgm:pt>
    <dgm:pt modelId="{D148B241-8B56-446F-9AAC-D7D954785F69}" type="pres">
      <dgm:prSet presAssocID="{BDDC8311-462B-43C7-BADC-C20A97AB37EC}" presName="nodeTx" presStyleLbl="node1" presStyleIdx="3" presStyleCnt="5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4C13BB3D-ACBE-4666-B5BE-56067E6B0582}" type="pres">
      <dgm:prSet presAssocID="{BDDC8311-462B-43C7-BADC-C20A97AB37EC}" presName="invisiNode" presStyleLbl="node1" presStyleIdx="3" presStyleCnt="5"/>
      <dgm:spPr/>
    </dgm:pt>
    <dgm:pt modelId="{384F4347-8D87-44C5-9DE5-EE193C3C7B31}" type="pres">
      <dgm:prSet presAssocID="{BDDC8311-462B-43C7-BADC-C20A97AB37EC}" presName="imagNode" presStyleLbl="fgImgPlace1" presStyleIdx="3" presStyleCnt="5"/>
      <dgm:spPr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2000" r="-32000"/>
          </a:stretch>
        </a:blipFill>
      </dgm:spPr>
    </dgm:pt>
    <dgm:pt modelId="{DB4F7028-5A1B-422B-AD19-C943122E57C0}" type="pres">
      <dgm:prSet presAssocID="{0B742C7A-6C39-4E57-867C-AC408BF51EE4}" presName="sibTrans" presStyleLbl="sibTrans2D1" presStyleIdx="0" presStyleCnt="0"/>
      <dgm:spPr/>
      <dgm:t>
        <a:bodyPr/>
        <a:lstStyle/>
        <a:p>
          <a:pPr rtl="1"/>
          <a:endParaRPr lang="he-IL"/>
        </a:p>
      </dgm:t>
    </dgm:pt>
    <dgm:pt modelId="{797C3F3D-F693-4BAC-BA92-5747224AFA20}" type="pres">
      <dgm:prSet presAssocID="{1D8E4755-EDCA-4CAF-A9EB-D2D9D16FDA87}" presName="compNode" presStyleCnt="0"/>
      <dgm:spPr/>
    </dgm:pt>
    <dgm:pt modelId="{421DB890-8280-4939-A8CA-F82C13867B63}" type="pres">
      <dgm:prSet presAssocID="{1D8E4755-EDCA-4CAF-A9EB-D2D9D16FDA87}" presName="bkgdShape" presStyleLbl="node1" presStyleIdx="4" presStyleCnt="5"/>
      <dgm:spPr/>
      <dgm:t>
        <a:bodyPr/>
        <a:lstStyle/>
        <a:p>
          <a:pPr rtl="1"/>
          <a:endParaRPr lang="he-IL"/>
        </a:p>
      </dgm:t>
    </dgm:pt>
    <dgm:pt modelId="{2D7A4311-1910-4AA6-9B4E-785B9EF8E28A}" type="pres">
      <dgm:prSet presAssocID="{1D8E4755-EDCA-4CAF-A9EB-D2D9D16FDA87}" presName="nodeTx" presStyleLbl="node1" presStyleIdx="4" presStyleCnt="5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DB0FCEFD-25E5-45BA-BEF3-2A4269B083CE}" type="pres">
      <dgm:prSet presAssocID="{1D8E4755-EDCA-4CAF-A9EB-D2D9D16FDA87}" presName="invisiNode" presStyleLbl="node1" presStyleIdx="4" presStyleCnt="5"/>
      <dgm:spPr/>
    </dgm:pt>
    <dgm:pt modelId="{56B6E93D-95A1-45AF-81EF-C7E0C314E43F}" type="pres">
      <dgm:prSet presAssocID="{1D8E4755-EDCA-4CAF-A9EB-D2D9D16FDA87}" presName="imagNode" presStyleLbl="fgImgPlace1" presStyleIdx="4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2000" r="-32000"/>
          </a:stretch>
        </a:blipFill>
      </dgm:spPr>
    </dgm:pt>
  </dgm:ptLst>
  <dgm:cxnLst>
    <dgm:cxn modelId="{149221CA-69D8-4497-AB15-A499733770B9}" type="presOf" srcId="{BDDC8311-462B-43C7-BADC-C20A97AB37EC}" destId="{D148B241-8B56-446F-9AAC-D7D954785F69}" srcOrd="1" destOrd="0" presId="urn:microsoft.com/office/officeart/2005/8/layout/hList7"/>
    <dgm:cxn modelId="{3950F611-66D5-486E-9239-CFF85C780B47}" type="presOf" srcId="{8F5317EC-FFEE-4D39-B449-6FA645723C80}" destId="{F5A1A7EE-5F7C-477B-ABC4-5AF185B4ECB1}" srcOrd="0" destOrd="4" presId="urn:microsoft.com/office/officeart/2005/8/layout/hList7"/>
    <dgm:cxn modelId="{33C524EF-2B67-43D2-98AF-54BE7AC9F270}" type="presOf" srcId="{DB0FFE7B-B894-4663-A26E-74915A911635}" destId="{7EDC57F5-9CC5-4EBB-A264-212275B13C47}" srcOrd="0" destOrd="0" presId="urn:microsoft.com/office/officeart/2005/8/layout/hList7"/>
    <dgm:cxn modelId="{1E60C629-F999-493C-A84F-D6F53AAFCC52}" type="presOf" srcId="{DA199591-1132-4C6A-A2FE-319F2AA340DF}" destId="{D68CD68A-3EE9-4BA7-B351-158BA0017C28}" srcOrd="1" destOrd="2" presId="urn:microsoft.com/office/officeart/2005/8/layout/hList7"/>
    <dgm:cxn modelId="{7F53B534-D72E-4886-B93F-44E55AB6EE24}" srcId="{3089DA0A-8129-418C-9A52-78D468537C9B}" destId="{DF9A30BA-CF8A-4B7A-906A-73C9601F95C0}" srcOrd="5" destOrd="0" parTransId="{BF33A073-45EF-44AF-80AC-506B43442689}" sibTransId="{F86D2AE9-0062-4FF7-9681-E308B0D896FB}"/>
    <dgm:cxn modelId="{770C31E2-D362-4445-A7ED-36E1F24E83D7}" type="presOf" srcId="{D494A756-6895-4966-A6A8-828D1F7986A5}" destId="{F5A1A7EE-5F7C-477B-ABC4-5AF185B4ECB1}" srcOrd="0" destOrd="7" presId="urn:microsoft.com/office/officeart/2005/8/layout/hList7"/>
    <dgm:cxn modelId="{90325158-C1F3-42E8-B881-86F0473BCE5D}" srcId="{3089DA0A-8129-418C-9A52-78D468537C9B}" destId="{D494A756-6895-4966-A6A8-828D1F7986A5}" srcOrd="6" destOrd="0" parTransId="{CF742147-24B5-4C1C-BC6A-204ED1C94BFE}" sibTransId="{17A7CE2F-F74A-4AF5-8728-4561635E354B}"/>
    <dgm:cxn modelId="{CC9A8441-89BB-4AA4-AE2F-4DE0DEC5EAAE}" type="presOf" srcId="{DF9A30BA-CF8A-4B7A-906A-73C9601F95C0}" destId="{D68CD68A-3EE9-4BA7-B351-158BA0017C28}" srcOrd="1" destOrd="6" presId="urn:microsoft.com/office/officeart/2005/8/layout/hList7"/>
    <dgm:cxn modelId="{36DED531-2788-40B7-85C5-AEF8C505FDDE}" type="presOf" srcId="{8F5317EC-FFEE-4D39-B449-6FA645723C80}" destId="{D68CD68A-3EE9-4BA7-B351-158BA0017C28}" srcOrd="1" destOrd="4" presId="urn:microsoft.com/office/officeart/2005/8/layout/hList7"/>
    <dgm:cxn modelId="{086D29C1-94A8-4519-88BD-2E160CDAAC13}" srcId="{E35AA4AF-1C99-4EB9-8763-36E4FDAEDC96}" destId="{EA72EA87-4603-4AA4-B33B-32D4F1D047D1}" srcOrd="0" destOrd="0" parTransId="{9BFDAF42-652B-4DDB-93CB-18958E586D4B}" sibTransId="{DB0FFE7B-B894-4663-A26E-74915A911635}"/>
    <dgm:cxn modelId="{4D481B61-5092-4BBA-9824-89CFE707AE40}" type="presOf" srcId="{1D8E4755-EDCA-4CAF-A9EB-D2D9D16FDA87}" destId="{2D7A4311-1910-4AA6-9B4E-785B9EF8E28A}" srcOrd="1" destOrd="0" presId="urn:microsoft.com/office/officeart/2005/8/layout/hList7"/>
    <dgm:cxn modelId="{F382714B-30A0-4A0E-BF3E-E1B467295E69}" type="presOf" srcId="{EA72EA87-4603-4AA4-B33B-32D4F1D047D1}" destId="{82725E91-4E4C-4BAD-8E0D-F5E8C744D3D1}" srcOrd="1" destOrd="0" presId="urn:microsoft.com/office/officeart/2005/8/layout/hList7"/>
    <dgm:cxn modelId="{33CD6926-B7BB-49B4-B9E0-F660E45A9FC6}" type="presOf" srcId="{C52AC53D-59B4-404D-894E-86357B3DDF5A}" destId="{F5A1A7EE-5F7C-477B-ABC4-5AF185B4ECB1}" srcOrd="0" destOrd="3" presId="urn:microsoft.com/office/officeart/2005/8/layout/hList7"/>
    <dgm:cxn modelId="{09457B47-B896-42C6-9842-FD3E27158165}" type="presOf" srcId="{87EB0AD6-F8A7-4C3B-9A8C-8C9BEC0475B8}" destId="{421DB890-8280-4939-A8CA-F82C13867B63}" srcOrd="0" destOrd="1" presId="urn:microsoft.com/office/officeart/2005/8/layout/hList7"/>
    <dgm:cxn modelId="{16BFF4A6-349D-4021-BEB1-6709B2DEFF96}" srcId="{1C41F1D8-5AFB-4956-ACF3-E9FFA184F11E}" destId="{7D8A32C6-4431-4338-B8DE-5D31F7737231}" srcOrd="1" destOrd="0" parTransId="{08C28A55-E4C4-46BB-8AD1-C534DD25F1B7}" sibTransId="{D45D561E-EE52-41E6-B787-BE82D4E310EB}"/>
    <dgm:cxn modelId="{99FB4F1F-9565-45E0-9D82-4E3A6A68F998}" type="presOf" srcId="{3089DA0A-8129-418C-9A52-78D468537C9B}" destId="{F5A1A7EE-5F7C-477B-ABC4-5AF185B4ECB1}" srcOrd="0" destOrd="0" presId="urn:microsoft.com/office/officeart/2005/8/layout/hList7"/>
    <dgm:cxn modelId="{AF9B96D9-7706-4F03-A835-65B3673EDC97}" type="presOf" srcId="{953A85B1-7004-4EFD-8B03-7B5A52FDA62A}" destId="{5B004A40-0356-4B62-8789-E1E19E9CF6A7}" srcOrd="0" destOrd="1" presId="urn:microsoft.com/office/officeart/2005/8/layout/hList7"/>
    <dgm:cxn modelId="{277D4AFF-2AE8-480C-81EB-E8E83E9C5183}" srcId="{3089DA0A-8129-418C-9A52-78D468537C9B}" destId="{BF55A114-A672-4045-BF34-0FA5A7DED04B}" srcOrd="0" destOrd="0" parTransId="{D174697F-4B13-4674-BDD9-BBD898E95C35}" sibTransId="{C9EF83EF-7F4B-45CE-AE63-590156D1B792}"/>
    <dgm:cxn modelId="{2D349F6E-D242-4665-A486-BEF386B6678F}" type="presOf" srcId="{7F800FFF-5DB4-4B8D-BFA7-C1B6C7B3E134}" destId="{2347D41B-EF3E-4991-A819-A6E0A307F3C3}" srcOrd="0" destOrd="0" presId="urn:microsoft.com/office/officeart/2005/8/layout/hList7"/>
    <dgm:cxn modelId="{C1FC2207-32D0-4799-80B0-1135EBFEA95B}" srcId="{3089DA0A-8129-418C-9A52-78D468537C9B}" destId="{3AF795A8-24B7-4FAB-BB8D-72B85EA5E2F5}" srcOrd="4" destOrd="0" parTransId="{DBD45AB6-0766-4553-ACE7-96452FB08976}" sibTransId="{5E1AF1B2-A7D1-4A73-9236-8E2377E70E04}"/>
    <dgm:cxn modelId="{A7719BC4-29AC-482E-AE11-0DCE0EF7E7B2}" srcId="{3089DA0A-8129-418C-9A52-78D468537C9B}" destId="{DA199591-1132-4C6A-A2FE-319F2AA340DF}" srcOrd="1" destOrd="0" parTransId="{24DB6F58-72A9-4786-8910-3FDCE6887364}" sibTransId="{FDCB3566-21E6-438C-A433-7245514D210B}"/>
    <dgm:cxn modelId="{79100D44-CB0C-4994-84B5-21C70F2F9F49}" type="presOf" srcId="{D494A756-6895-4966-A6A8-828D1F7986A5}" destId="{D68CD68A-3EE9-4BA7-B351-158BA0017C28}" srcOrd="1" destOrd="7" presId="urn:microsoft.com/office/officeart/2005/8/layout/hList7"/>
    <dgm:cxn modelId="{6220F44D-EA48-4234-BDCE-674BB1136767}" type="presOf" srcId="{3AF795A8-24B7-4FAB-BB8D-72B85EA5E2F5}" destId="{F5A1A7EE-5F7C-477B-ABC4-5AF185B4ECB1}" srcOrd="0" destOrd="5" presId="urn:microsoft.com/office/officeart/2005/8/layout/hList7"/>
    <dgm:cxn modelId="{96868EC4-3648-497E-B063-B370C06C32A8}" type="presOf" srcId="{DA199591-1132-4C6A-A2FE-319F2AA340DF}" destId="{F5A1A7EE-5F7C-477B-ABC4-5AF185B4ECB1}" srcOrd="0" destOrd="2" presId="urn:microsoft.com/office/officeart/2005/8/layout/hList7"/>
    <dgm:cxn modelId="{909E69E8-B46E-4B24-9BF1-43A1DCC15DC8}" type="presOf" srcId="{BF55A114-A672-4045-BF34-0FA5A7DED04B}" destId="{D68CD68A-3EE9-4BA7-B351-158BA0017C28}" srcOrd="1" destOrd="1" presId="urn:microsoft.com/office/officeart/2005/8/layout/hList7"/>
    <dgm:cxn modelId="{5275DE47-141B-4549-B491-C9448B988428}" type="presOf" srcId="{263B0266-B9D8-440B-996B-03D16CFD9C53}" destId="{48A3E415-E0B3-4999-B9D7-9B86BCDDFE3F}" srcOrd="0" destOrd="1" presId="urn:microsoft.com/office/officeart/2005/8/layout/hList7"/>
    <dgm:cxn modelId="{9BCA60C1-9D84-4346-A46F-BA4F5FB60DC7}" srcId="{BDDC8311-462B-43C7-BADC-C20A97AB37EC}" destId="{8AE71EDB-C987-475F-AD35-05FA8FD199A7}" srcOrd="0" destOrd="0" parTransId="{FEA85EFC-EE75-4C43-A55A-B97B920B7723}" sibTransId="{98416E02-B39E-47D3-8EB6-0BB6400328A2}"/>
    <dgm:cxn modelId="{9EB972BE-49A7-405F-A81F-472145F14870}" type="presOf" srcId="{3089DA0A-8129-418C-9A52-78D468537C9B}" destId="{D68CD68A-3EE9-4BA7-B351-158BA0017C28}" srcOrd="1" destOrd="0" presId="urn:microsoft.com/office/officeart/2005/8/layout/hList7"/>
    <dgm:cxn modelId="{A69D7E94-3F65-4E3E-B6E6-AB38B42ECFD3}" type="presOf" srcId="{30C00B07-0C53-4C4B-9C1B-D97E8B0F66FD}" destId="{48A3E415-E0B3-4999-B9D7-9B86BCDDFE3F}" srcOrd="0" destOrd="2" presId="urn:microsoft.com/office/officeart/2005/8/layout/hList7"/>
    <dgm:cxn modelId="{808361DA-6F28-4A57-B9FF-91CCCD4BB28E}" srcId="{E35AA4AF-1C99-4EB9-8763-36E4FDAEDC96}" destId="{3089DA0A-8129-418C-9A52-78D468537C9B}" srcOrd="1" destOrd="0" parTransId="{97356662-E82B-4EBD-8D6E-F2D70F08A307}" sibTransId="{D9DAE105-CDCE-4BBC-A659-EF1D0AA6BB08}"/>
    <dgm:cxn modelId="{033A57C7-63B3-438C-BE4F-DF212F15A86B}" type="presOf" srcId="{DF9A30BA-CF8A-4B7A-906A-73C9601F95C0}" destId="{F5A1A7EE-5F7C-477B-ABC4-5AF185B4ECB1}" srcOrd="0" destOrd="6" presId="urn:microsoft.com/office/officeart/2005/8/layout/hList7"/>
    <dgm:cxn modelId="{60FC3048-325E-4D81-B6FA-F6DAAD5909E0}" type="presOf" srcId="{D22BCE8A-F826-464A-98E7-5CCAFC94F9AF}" destId="{2D7A4311-1910-4AA6-9B4E-785B9EF8E28A}" srcOrd="1" destOrd="3" presId="urn:microsoft.com/office/officeart/2005/8/layout/hList7"/>
    <dgm:cxn modelId="{56F738DE-8F14-462C-B619-92A4F9A064EE}" srcId="{1D8E4755-EDCA-4CAF-A9EB-D2D9D16FDA87}" destId="{88B89584-D8C4-4C1A-B6BE-07011AA47C61}" srcOrd="1" destOrd="0" parTransId="{8157910F-2A3B-4C2E-ACE2-0ABC6D1050AE}" sibTransId="{821CA3B6-04C4-4A1D-B7DC-F70703450186}"/>
    <dgm:cxn modelId="{4F440B42-9FCC-4A95-BF1A-ED8A04388E13}" srcId="{1D8E4755-EDCA-4CAF-A9EB-D2D9D16FDA87}" destId="{87EB0AD6-F8A7-4C3B-9A8C-8C9BEC0475B8}" srcOrd="0" destOrd="0" parTransId="{482898E3-85FD-496C-BBB4-ADBA46B21C18}" sibTransId="{1B96DE90-F2BC-47C9-B976-00AC50B40021}"/>
    <dgm:cxn modelId="{D6C5FBEC-DE20-40A8-BFAE-898A19268D78}" type="presOf" srcId="{7D8A32C6-4431-4338-B8DE-5D31F7737231}" destId="{5B004A40-0356-4B62-8789-E1E19E9CF6A7}" srcOrd="0" destOrd="2" presId="urn:microsoft.com/office/officeart/2005/8/layout/hList7"/>
    <dgm:cxn modelId="{E68F0FA1-F6BC-40F7-84DB-8A989AD653C0}" type="presOf" srcId="{E35AA4AF-1C99-4EB9-8763-36E4FDAEDC96}" destId="{D19A2D21-ED26-4BB7-94FD-E6DE1830BD49}" srcOrd="0" destOrd="0" presId="urn:microsoft.com/office/officeart/2005/8/layout/hList7"/>
    <dgm:cxn modelId="{C785A9B3-CC94-480A-B6AB-6B286FDD2D52}" type="presOf" srcId="{BF55A114-A672-4045-BF34-0FA5A7DED04B}" destId="{F5A1A7EE-5F7C-477B-ABC4-5AF185B4ECB1}" srcOrd="0" destOrd="1" presId="urn:microsoft.com/office/officeart/2005/8/layout/hList7"/>
    <dgm:cxn modelId="{F99FC60C-5D96-4203-88D2-464C2602FAC0}" type="presOf" srcId="{C52AC53D-59B4-404D-894E-86357B3DDF5A}" destId="{D68CD68A-3EE9-4BA7-B351-158BA0017C28}" srcOrd="1" destOrd="3" presId="urn:microsoft.com/office/officeart/2005/8/layout/hList7"/>
    <dgm:cxn modelId="{DC6A6D4F-EECD-4BA2-B101-509CF895539C}" type="presOf" srcId="{953A85B1-7004-4EFD-8B03-7B5A52FDA62A}" destId="{2688F2AB-80A1-4640-8FE1-740B6CA4A46B}" srcOrd="1" destOrd="1" presId="urn:microsoft.com/office/officeart/2005/8/layout/hList7"/>
    <dgm:cxn modelId="{51B66075-3A4C-4B10-ABCA-78ECBB12E9E8}" type="presOf" srcId="{1C41F1D8-5AFB-4956-ACF3-E9FFA184F11E}" destId="{5B004A40-0356-4B62-8789-E1E19E9CF6A7}" srcOrd="0" destOrd="0" presId="urn:microsoft.com/office/officeart/2005/8/layout/hList7"/>
    <dgm:cxn modelId="{0E4AA007-EA4E-467B-8926-47C4F0929514}" type="presOf" srcId="{1D8E4755-EDCA-4CAF-A9EB-D2D9D16FDA87}" destId="{421DB890-8280-4939-A8CA-F82C13867B63}" srcOrd="0" destOrd="0" presId="urn:microsoft.com/office/officeart/2005/8/layout/hList7"/>
    <dgm:cxn modelId="{46E25396-A92F-4098-9B7F-9E48FF50BB67}" type="presOf" srcId="{7D8A32C6-4431-4338-B8DE-5D31F7737231}" destId="{2688F2AB-80A1-4640-8FE1-740B6CA4A46B}" srcOrd="1" destOrd="2" presId="urn:microsoft.com/office/officeart/2005/8/layout/hList7"/>
    <dgm:cxn modelId="{88A206AA-DB84-4F24-9942-F7FA9E82BDC5}" type="presOf" srcId="{D22BCE8A-F826-464A-98E7-5CCAFC94F9AF}" destId="{421DB890-8280-4939-A8CA-F82C13867B63}" srcOrd="0" destOrd="3" presId="urn:microsoft.com/office/officeart/2005/8/layout/hList7"/>
    <dgm:cxn modelId="{1BEE9DEC-B770-4585-BB70-BA2BA09A163D}" type="presOf" srcId="{BDDC8311-462B-43C7-BADC-C20A97AB37EC}" destId="{2375CF4E-DEE8-4E9F-9906-D4C152D2B159}" srcOrd="0" destOrd="0" presId="urn:microsoft.com/office/officeart/2005/8/layout/hList7"/>
    <dgm:cxn modelId="{0DFE2164-87EA-4082-A6DA-C0D55FE42AA6}" type="presOf" srcId="{88B89584-D8C4-4C1A-B6BE-07011AA47C61}" destId="{2D7A4311-1910-4AA6-9B4E-785B9EF8E28A}" srcOrd="1" destOrd="2" presId="urn:microsoft.com/office/officeart/2005/8/layout/hList7"/>
    <dgm:cxn modelId="{1EBFD2E2-2C61-41E8-8D88-70D308E3D551}" srcId="{3089DA0A-8129-418C-9A52-78D468537C9B}" destId="{C52AC53D-59B4-404D-894E-86357B3DDF5A}" srcOrd="2" destOrd="0" parTransId="{B15E95BD-DBC1-401E-9057-2129C96159DF}" sibTransId="{BFB2D658-21C8-4296-B6B8-5878999E6565}"/>
    <dgm:cxn modelId="{D2B5298B-E942-4752-A2F8-46808BFE2F69}" srcId="{E35AA4AF-1C99-4EB9-8763-36E4FDAEDC96}" destId="{1D8E4755-EDCA-4CAF-A9EB-D2D9D16FDA87}" srcOrd="4" destOrd="0" parTransId="{5878064C-E2DC-4871-840E-A74316ED93E4}" sibTransId="{C49FA606-1C36-4E85-97DF-B21EA5106626}"/>
    <dgm:cxn modelId="{52B6431B-264D-48C1-BA79-43159778B0A7}" type="presOf" srcId="{87EB0AD6-F8A7-4C3B-9A8C-8C9BEC0475B8}" destId="{2D7A4311-1910-4AA6-9B4E-785B9EF8E28A}" srcOrd="1" destOrd="1" presId="urn:microsoft.com/office/officeart/2005/8/layout/hList7"/>
    <dgm:cxn modelId="{8B0A7125-A429-4112-B03D-809917046B9B}" srcId="{EA72EA87-4603-4AA4-B33B-32D4F1D047D1}" destId="{263B0266-B9D8-440B-996B-03D16CFD9C53}" srcOrd="0" destOrd="0" parTransId="{D5AC24C8-86D7-42C0-8414-761B05E51270}" sibTransId="{9C9415AA-8C68-4FE8-A01A-6386A3DB96A6}"/>
    <dgm:cxn modelId="{ABC1061B-BECB-49C5-B127-CAA984CAA798}" type="presOf" srcId="{3AF795A8-24B7-4FAB-BB8D-72B85EA5E2F5}" destId="{D68CD68A-3EE9-4BA7-B351-158BA0017C28}" srcOrd="1" destOrd="5" presId="urn:microsoft.com/office/officeart/2005/8/layout/hList7"/>
    <dgm:cxn modelId="{67A8B760-C01A-4090-91CA-31D0DD3E9DCA}" type="presOf" srcId="{8AE71EDB-C987-475F-AD35-05FA8FD199A7}" destId="{D148B241-8B56-446F-9AAC-D7D954785F69}" srcOrd="1" destOrd="1" presId="urn:microsoft.com/office/officeart/2005/8/layout/hList7"/>
    <dgm:cxn modelId="{6C157AEF-C002-49D3-9449-6B26530D173F}" type="presOf" srcId="{8AE71EDB-C987-475F-AD35-05FA8FD199A7}" destId="{2375CF4E-DEE8-4E9F-9906-D4C152D2B159}" srcOrd="0" destOrd="1" presId="urn:microsoft.com/office/officeart/2005/8/layout/hList7"/>
    <dgm:cxn modelId="{902E64D0-A988-44DA-B959-E70FBD486ADE}" type="presOf" srcId="{30C00B07-0C53-4C4B-9C1B-D97E8B0F66FD}" destId="{82725E91-4E4C-4BAD-8E0D-F5E8C744D3D1}" srcOrd="1" destOrd="2" presId="urn:microsoft.com/office/officeart/2005/8/layout/hList7"/>
    <dgm:cxn modelId="{8C5AD69C-12D0-4C61-BCBF-B49EB566CC77}" srcId="{3089DA0A-8129-418C-9A52-78D468537C9B}" destId="{8F5317EC-FFEE-4D39-B449-6FA645723C80}" srcOrd="3" destOrd="0" parTransId="{78516473-B9A9-4F77-A3AD-B82F19910F6E}" sibTransId="{F1B3B04A-690B-4567-82DB-7131D70CB819}"/>
    <dgm:cxn modelId="{7F7B49E3-791A-4731-B0CF-51B06EC2C35C}" type="presOf" srcId="{88B89584-D8C4-4C1A-B6BE-07011AA47C61}" destId="{421DB890-8280-4939-A8CA-F82C13867B63}" srcOrd="0" destOrd="2" presId="urn:microsoft.com/office/officeart/2005/8/layout/hList7"/>
    <dgm:cxn modelId="{2CB0C202-E777-49B3-BB9C-9EAB77AF5FC5}" type="presOf" srcId="{1C41F1D8-5AFB-4956-ACF3-E9FFA184F11E}" destId="{2688F2AB-80A1-4640-8FE1-740B6CA4A46B}" srcOrd="1" destOrd="0" presId="urn:microsoft.com/office/officeart/2005/8/layout/hList7"/>
    <dgm:cxn modelId="{C1DB8A5B-CE16-4EF8-A0B3-C0A7B4DAC106}" srcId="{E35AA4AF-1C99-4EB9-8763-36E4FDAEDC96}" destId="{BDDC8311-462B-43C7-BADC-C20A97AB37EC}" srcOrd="3" destOrd="0" parTransId="{A49082BD-15BB-442A-96E3-468BA47BFBF8}" sibTransId="{0B742C7A-6C39-4E57-867C-AC408BF51EE4}"/>
    <dgm:cxn modelId="{CEE383FF-790F-45DD-BE05-AE2B2B6833A3}" srcId="{1C41F1D8-5AFB-4956-ACF3-E9FFA184F11E}" destId="{953A85B1-7004-4EFD-8B03-7B5A52FDA62A}" srcOrd="0" destOrd="0" parTransId="{40BCB3C7-11E0-421D-B875-B76991F6E517}" sibTransId="{8856832A-8F3B-4FFD-B58C-B26792DD7ECF}"/>
    <dgm:cxn modelId="{F6045CAF-3AB6-4D29-B617-6065CB88D916}" type="presOf" srcId="{0B742C7A-6C39-4E57-867C-AC408BF51EE4}" destId="{DB4F7028-5A1B-422B-AD19-C943122E57C0}" srcOrd="0" destOrd="0" presId="urn:microsoft.com/office/officeart/2005/8/layout/hList7"/>
    <dgm:cxn modelId="{E8EAE5C9-4D4F-4D49-9CC2-8A47708D593E}" type="presOf" srcId="{EA72EA87-4603-4AA4-B33B-32D4F1D047D1}" destId="{48A3E415-E0B3-4999-B9D7-9B86BCDDFE3F}" srcOrd="0" destOrd="0" presId="urn:microsoft.com/office/officeart/2005/8/layout/hList7"/>
    <dgm:cxn modelId="{CF3730ED-975A-47FF-B113-448455BC7179}" srcId="{EA72EA87-4603-4AA4-B33B-32D4F1D047D1}" destId="{30C00B07-0C53-4C4B-9C1B-D97E8B0F66FD}" srcOrd="1" destOrd="0" parTransId="{7F63CD97-3D2C-4236-A3D1-27E07D0A9E45}" sibTransId="{94B11EB0-E0C6-4BAD-90A1-FE6C9CF33D49}"/>
    <dgm:cxn modelId="{E69B3797-4352-4B48-A964-036AAE2FC622}" srcId="{1D8E4755-EDCA-4CAF-A9EB-D2D9D16FDA87}" destId="{D22BCE8A-F826-464A-98E7-5CCAFC94F9AF}" srcOrd="2" destOrd="0" parTransId="{72266EF1-E765-4F7A-BE94-A04F4264F28A}" sibTransId="{D40E8F91-0BE1-4883-B170-A289755D328D}"/>
    <dgm:cxn modelId="{5B5F8F80-9140-4A9E-B50C-C3948E4887F6}" type="presOf" srcId="{263B0266-B9D8-440B-996B-03D16CFD9C53}" destId="{82725E91-4E4C-4BAD-8E0D-F5E8C744D3D1}" srcOrd="1" destOrd="1" presId="urn:microsoft.com/office/officeart/2005/8/layout/hList7"/>
    <dgm:cxn modelId="{06E34CFA-F650-4CE7-A6A5-33CCDB1B9467}" type="presOf" srcId="{D9DAE105-CDCE-4BBC-A659-EF1D0AA6BB08}" destId="{2D35C312-69BD-4B88-9357-E0125C98D4D7}" srcOrd="0" destOrd="0" presId="urn:microsoft.com/office/officeart/2005/8/layout/hList7"/>
    <dgm:cxn modelId="{42C833AF-DB9D-43BB-9B66-AAC766B4A896}" srcId="{E35AA4AF-1C99-4EB9-8763-36E4FDAEDC96}" destId="{1C41F1D8-5AFB-4956-ACF3-E9FFA184F11E}" srcOrd="2" destOrd="0" parTransId="{09F26CF6-4739-4F74-8576-94921E0CC47C}" sibTransId="{7F800FFF-5DB4-4B8D-BFA7-C1B6C7B3E134}"/>
    <dgm:cxn modelId="{15717F3F-A653-4387-9B7A-72E7BAC84F13}" type="presParOf" srcId="{D19A2D21-ED26-4BB7-94FD-E6DE1830BD49}" destId="{2D6F1574-A1FE-4007-BEA3-B939CD55D791}" srcOrd="0" destOrd="0" presId="urn:microsoft.com/office/officeart/2005/8/layout/hList7"/>
    <dgm:cxn modelId="{C5A90DC2-1586-4D1A-BCD7-19B27B9695D1}" type="presParOf" srcId="{D19A2D21-ED26-4BB7-94FD-E6DE1830BD49}" destId="{1113514A-C8A6-4F37-863B-C728B94198EA}" srcOrd="1" destOrd="0" presId="urn:microsoft.com/office/officeart/2005/8/layout/hList7"/>
    <dgm:cxn modelId="{0CE25EC6-DF66-4A42-A544-9106E8201046}" type="presParOf" srcId="{1113514A-C8A6-4F37-863B-C728B94198EA}" destId="{E6BA0B01-360A-4034-893C-E1771453A271}" srcOrd="0" destOrd="0" presId="urn:microsoft.com/office/officeart/2005/8/layout/hList7"/>
    <dgm:cxn modelId="{D50C7B58-5542-4CF4-8200-B08C10BC30E9}" type="presParOf" srcId="{E6BA0B01-360A-4034-893C-E1771453A271}" destId="{48A3E415-E0B3-4999-B9D7-9B86BCDDFE3F}" srcOrd="0" destOrd="0" presId="urn:microsoft.com/office/officeart/2005/8/layout/hList7"/>
    <dgm:cxn modelId="{437FC4CB-E033-4D84-AEB3-BA9D1508A78C}" type="presParOf" srcId="{E6BA0B01-360A-4034-893C-E1771453A271}" destId="{82725E91-4E4C-4BAD-8E0D-F5E8C744D3D1}" srcOrd="1" destOrd="0" presId="urn:microsoft.com/office/officeart/2005/8/layout/hList7"/>
    <dgm:cxn modelId="{BF0F5655-4DFD-4825-A26F-2A183296F983}" type="presParOf" srcId="{E6BA0B01-360A-4034-893C-E1771453A271}" destId="{52AB9904-BC6D-4376-9835-E85EB5AFD86B}" srcOrd="2" destOrd="0" presId="urn:microsoft.com/office/officeart/2005/8/layout/hList7"/>
    <dgm:cxn modelId="{88C14ED6-C486-4FF0-9229-8C3B10AF59ED}" type="presParOf" srcId="{E6BA0B01-360A-4034-893C-E1771453A271}" destId="{FCE96C3A-2E54-469D-BD87-5EB2230B9CF2}" srcOrd="3" destOrd="0" presId="urn:microsoft.com/office/officeart/2005/8/layout/hList7"/>
    <dgm:cxn modelId="{067BB42A-C396-4A6A-B569-9C058164ED38}" type="presParOf" srcId="{1113514A-C8A6-4F37-863B-C728B94198EA}" destId="{7EDC57F5-9CC5-4EBB-A264-212275B13C47}" srcOrd="1" destOrd="0" presId="urn:microsoft.com/office/officeart/2005/8/layout/hList7"/>
    <dgm:cxn modelId="{31ED709D-E8F6-49C9-AE4A-9B54D407B6A0}" type="presParOf" srcId="{1113514A-C8A6-4F37-863B-C728B94198EA}" destId="{F0638CC7-C148-4A6A-98E4-C500E2D463A8}" srcOrd="2" destOrd="0" presId="urn:microsoft.com/office/officeart/2005/8/layout/hList7"/>
    <dgm:cxn modelId="{97159951-3DA2-4D79-B90B-AC07FC27B589}" type="presParOf" srcId="{F0638CC7-C148-4A6A-98E4-C500E2D463A8}" destId="{F5A1A7EE-5F7C-477B-ABC4-5AF185B4ECB1}" srcOrd="0" destOrd="0" presId="urn:microsoft.com/office/officeart/2005/8/layout/hList7"/>
    <dgm:cxn modelId="{4D32E423-FF52-4E0E-BE47-5BF09E5834D3}" type="presParOf" srcId="{F0638CC7-C148-4A6A-98E4-C500E2D463A8}" destId="{D68CD68A-3EE9-4BA7-B351-158BA0017C28}" srcOrd="1" destOrd="0" presId="urn:microsoft.com/office/officeart/2005/8/layout/hList7"/>
    <dgm:cxn modelId="{FC7A7BAD-F038-45B5-BFDA-33D95723C8F5}" type="presParOf" srcId="{F0638CC7-C148-4A6A-98E4-C500E2D463A8}" destId="{5EB549EF-C95A-4355-8D97-142919819574}" srcOrd="2" destOrd="0" presId="urn:microsoft.com/office/officeart/2005/8/layout/hList7"/>
    <dgm:cxn modelId="{F1678714-04A8-4AC5-930D-F32AA367CF81}" type="presParOf" srcId="{F0638CC7-C148-4A6A-98E4-C500E2D463A8}" destId="{EF943749-2B47-47C5-8081-FACC1BFE4976}" srcOrd="3" destOrd="0" presId="urn:microsoft.com/office/officeart/2005/8/layout/hList7"/>
    <dgm:cxn modelId="{0C53D760-9700-42CF-A15F-043306D08803}" type="presParOf" srcId="{1113514A-C8A6-4F37-863B-C728B94198EA}" destId="{2D35C312-69BD-4B88-9357-E0125C98D4D7}" srcOrd="3" destOrd="0" presId="urn:microsoft.com/office/officeart/2005/8/layout/hList7"/>
    <dgm:cxn modelId="{23D17806-85D5-4413-BEAA-A5B1404B3081}" type="presParOf" srcId="{1113514A-C8A6-4F37-863B-C728B94198EA}" destId="{39D83F54-2224-4D29-A150-D96E6B81468B}" srcOrd="4" destOrd="0" presId="urn:microsoft.com/office/officeart/2005/8/layout/hList7"/>
    <dgm:cxn modelId="{92E2CC4A-6D58-41EE-8017-D86E69208BF1}" type="presParOf" srcId="{39D83F54-2224-4D29-A150-D96E6B81468B}" destId="{5B004A40-0356-4B62-8789-E1E19E9CF6A7}" srcOrd="0" destOrd="0" presId="urn:microsoft.com/office/officeart/2005/8/layout/hList7"/>
    <dgm:cxn modelId="{8447FD6A-C124-49E0-ACDF-118F1C632440}" type="presParOf" srcId="{39D83F54-2224-4D29-A150-D96E6B81468B}" destId="{2688F2AB-80A1-4640-8FE1-740B6CA4A46B}" srcOrd="1" destOrd="0" presId="urn:microsoft.com/office/officeart/2005/8/layout/hList7"/>
    <dgm:cxn modelId="{7FE3E27D-8E80-4FA5-993D-860DEDF143CE}" type="presParOf" srcId="{39D83F54-2224-4D29-A150-D96E6B81468B}" destId="{776EE877-92C1-4AA2-9BDE-7EC24E221752}" srcOrd="2" destOrd="0" presId="urn:microsoft.com/office/officeart/2005/8/layout/hList7"/>
    <dgm:cxn modelId="{63C0E9EA-9FD0-466B-85D2-DFB95DB194FD}" type="presParOf" srcId="{39D83F54-2224-4D29-A150-D96E6B81468B}" destId="{16684A4C-BACA-44DF-889E-674547308546}" srcOrd="3" destOrd="0" presId="urn:microsoft.com/office/officeart/2005/8/layout/hList7"/>
    <dgm:cxn modelId="{BFF015F1-4434-4997-A89A-5B2F124D22F2}" type="presParOf" srcId="{1113514A-C8A6-4F37-863B-C728B94198EA}" destId="{2347D41B-EF3E-4991-A819-A6E0A307F3C3}" srcOrd="5" destOrd="0" presId="urn:microsoft.com/office/officeart/2005/8/layout/hList7"/>
    <dgm:cxn modelId="{3B72D440-6C3F-466A-A908-545565AA6BE4}" type="presParOf" srcId="{1113514A-C8A6-4F37-863B-C728B94198EA}" destId="{ACECED34-9163-4ECF-98B2-70398DB66766}" srcOrd="6" destOrd="0" presId="urn:microsoft.com/office/officeart/2005/8/layout/hList7"/>
    <dgm:cxn modelId="{AA1FA3D4-163B-4142-A39B-BE28380EAC16}" type="presParOf" srcId="{ACECED34-9163-4ECF-98B2-70398DB66766}" destId="{2375CF4E-DEE8-4E9F-9906-D4C152D2B159}" srcOrd="0" destOrd="0" presId="urn:microsoft.com/office/officeart/2005/8/layout/hList7"/>
    <dgm:cxn modelId="{E3356FB3-9A1E-4022-86ED-57F0857651D2}" type="presParOf" srcId="{ACECED34-9163-4ECF-98B2-70398DB66766}" destId="{D148B241-8B56-446F-9AAC-D7D954785F69}" srcOrd="1" destOrd="0" presId="urn:microsoft.com/office/officeart/2005/8/layout/hList7"/>
    <dgm:cxn modelId="{61F4B691-C95E-41BA-91B0-4B0D2710BC77}" type="presParOf" srcId="{ACECED34-9163-4ECF-98B2-70398DB66766}" destId="{4C13BB3D-ACBE-4666-B5BE-56067E6B0582}" srcOrd="2" destOrd="0" presId="urn:microsoft.com/office/officeart/2005/8/layout/hList7"/>
    <dgm:cxn modelId="{7C39DB23-C527-4EB9-B551-A84372C487CA}" type="presParOf" srcId="{ACECED34-9163-4ECF-98B2-70398DB66766}" destId="{384F4347-8D87-44C5-9DE5-EE193C3C7B31}" srcOrd="3" destOrd="0" presId="urn:microsoft.com/office/officeart/2005/8/layout/hList7"/>
    <dgm:cxn modelId="{58A8A380-BDCD-4A60-9666-48CB55C7495D}" type="presParOf" srcId="{1113514A-C8A6-4F37-863B-C728B94198EA}" destId="{DB4F7028-5A1B-422B-AD19-C943122E57C0}" srcOrd="7" destOrd="0" presId="urn:microsoft.com/office/officeart/2005/8/layout/hList7"/>
    <dgm:cxn modelId="{799BE064-C051-47C8-B741-E4F4E47663DD}" type="presParOf" srcId="{1113514A-C8A6-4F37-863B-C728B94198EA}" destId="{797C3F3D-F693-4BAC-BA92-5747224AFA20}" srcOrd="8" destOrd="0" presId="urn:microsoft.com/office/officeart/2005/8/layout/hList7"/>
    <dgm:cxn modelId="{F00FFB39-5C03-4865-A686-A4CCC226CA0D}" type="presParOf" srcId="{797C3F3D-F693-4BAC-BA92-5747224AFA20}" destId="{421DB890-8280-4939-A8CA-F82C13867B63}" srcOrd="0" destOrd="0" presId="urn:microsoft.com/office/officeart/2005/8/layout/hList7"/>
    <dgm:cxn modelId="{9424D038-8689-4E4E-84D7-92C92ABCC7FC}" type="presParOf" srcId="{797C3F3D-F693-4BAC-BA92-5747224AFA20}" destId="{2D7A4311-1910-4AA6-9B4E-785B9EF8E28A}" srcOrd="1" destOrd="0" presId="urn:microsoft.com/office/officeart/2005/8/layout/hList7"/>
    <dgm:cxn modelId="{6CA4A0EE-77E9-4AE0-BC2C-1FFC0A201C5F}" type="presParOf" srcId="{797C3F3D-F693-4BAC-BA92-5747224AFA20}" destId="{DB0FCEFD-25E5-45BA-BEF3-2A4269B083CE}" srcOrd="2" destOrd="0" presId="urn:microsoft.com/office/officeart/2005/8/layout/hList7"/>
    <dgm:cxn modelId="{9B7607EB-4A04-46F0-A970-676EEA0029EC}" type="presParOf" srcId="{797C3F3D-F693-4BAC-BA92-5747224AFA20}" destId="{56B6E93D-95A1-45AF-81EF-C7E0C314E43F}" srcOrd="3" destOrd="0" presId="urn:microsoft.com/office/officeart/2005/8/layout/hList7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12F6484-6D8E-4CC8-9293-7B5024974564}" type="doc">
      <dgm:prSet loTypeId="urn:microsoft.com/office/officeart/2005/8/layout/vList4" loCatId="list" qsTypeId="urn:microsoft.com/office/officeart/2005/8/quickstyle/simple1" qsCatId="simple" csTypeId="urn:microsoft.com/office/officeart/2005/8/colors/accent1_2" csCatId="accent1" phldr="1"/>
      <dgm:spPr>
        <a:scene3d>
          <a:camera prst="orthographicFront">
            <a:rot lat="0" lon="0" rev="0"/>
          </a:camera>
          <a:lightRig rig="glow" dir="t">
            <a:rot lat="0" lon="0" rev="4800000"/>
          </a:lightRig>
        </a:scene3d>
      </dgm:spPr>
      <dgm:t>
        <a:bodyPr/>
        <a:lstStyle/>
        <a:p>
          <a:pPr rtl="1"/>
          <a:endParaRPr lang="he-IL"/>
        </a:p>
      </dgm:t>
    </dgm:pt>
    <dgm:pt modelId="{55947D0D-0022-4984-A8EF-5414843FE724}">
      <dgm:prSet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rtl="1"/>
          <a:r>
            <a:rPr lang="he-IL" b="1" cap="none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rPr>
            <a:t>כל ילד רביעי נפגע מאלימות ברשת.</a:t>
          </a:r>
          <a:endParaRPr lang="he-IL" b="1" cap="none" spc="50" dirty="0">
            <a:ln w="9525" cmpd="sng">
              <a:solidFill>
                <a:schemeClr val="accent1"/>
              </a:solidFill>
              <a:prstDash val="solid"/>
            </a:ln>
            <a:solidFill>
              <a:srgbClr val="70AD47">
                <a:tint val="1000"/>
              </a:srgbClr>
            </a:solidFill>
            <a:effectLst>
              <a:glow rad="38100">
                <a:schemeClr val="accent1">
                  <a:alpha val="40000"/>
                </a:schemeClr>
              </a:glow>
            </a:effectLst>
          </a:endParaRPr>
        </a:p>
      </dgm:t>
    </dgm:pt>
    <dgm:pt modelId="{A0FA5344-E03B-478E-ABAF-E3E19FB72393}" type="parTrans" cxnId="{AF601582-E968-4745-8338-4F4BAA228963}">
      <dgm:prSet/>
      <dgm:spPr/>
      <dgm:t>
        <a:bodyPr/>
        <a:lstStyle/>
        <a:p>
          <a:pPr rtl="1"/>
          <a:endParaRPr lang="he-IL" b="1" cap="none" spc="50">
            <a:ln w="9525" cmpd="sng">
              <a:solidFill>
                <a:schemeClr val="accent1"/>
              </a:solidFill>
              <a:prstDash val="solid"/>
            </a:ln>
            <a:solidFill>
              <a:srgbClr val="70AD47">
                <a:tint val="1000"/>
              </a:srgbClr>
            </a:solidFill>
            <a:effectLst>
              <a:glow rad="38100">
                <a:schemeClr val="accent1">
                  <a:alpha val="40000"/>
                </a:schemeClr>
              </a:glow>
            </a:effectLst>
          </a:endParaRPr>
        </a:p>
      </dgm:t>
    </dgm:pt>
    <dgm:pt modelId="{2AB1615B-7DEE-4264-BCAE-AA7AA1A05D3A}" type="sibTrans" cxnId="{AF601582-E968-4745-8338-4F4BAA228963}">
      <dgm:prSet/>
      <dgm:spPr/>
      <dgm:t>
        <a:bodyPr/>
        <a:lstStyle/>
        <a:p>
          <a:pPr rtl="1"/>
          <a:endParaRPr lang="he-IL" b="1" cap="none" spc="50">
            <a:ln w="9525" cmpd="sng">
              <a:solidFill>
                <a:schemeClr val="accent1"/>
              </a:solidFill>
              <a:prstDash val="solid"/>
            </a:ln>
            <a:solidFill>
              <a:srgbClr val="70AD47">
                <a:tint val="1000"/>
              </a:srgbClr>
            </a:solidFill>
            <a:effectLst>
              <a:glow rad="38100">
                <a:schemeClr val="accent1">
                  <a:alpha val="40000"/>
                </a:schemeClr>
              </a:glow>
            </a:effectLst>
          </a:endParaRPr>
        </a:p>
      </dgm:t>
    </dgm:pt>
    <dgm:pt modelId="{7F020CE1-D25E-45DA-A0FD-B4A1A1479ED4}">
      <dgm:prSet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rtl="1"/>
          <a:r>
            <a:rPr lang="he-IL" b="1" cap="none" spc="5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rPr>
            <a:t>כל ילדה עשירית חווה הטרדה מינית.</a:t>
          </a:r>
          <a:endParaRPr lang="he-IL" b="1" cap="none" spc="50">
            <a:ln w="9525" cmpd="sng">
              <a:solidFill>
                <a:schemeClr val="accent1"/>
              </a:solidFill>
              <a:prstDash val="solid"/>
            </a:ln>
            <a:solidFill>
              <a:srgbClr val="70AD47">
                <a:tint val="1000"/>
              </a:srgbClr>
            </a:solidFill>
            <a:effectLst>
              <a:glow rad="38100">
                <a:schemeClr val="accent1">
                  <a:alpha val="40000"/>
                </a:schemeClr>
              </a:glow>
            </a:effectLst>
          </a:endParaRPr>
        </a:p>
      </dgm:t>
    </dgm:pt>
    <dgm:pt modelId="{939D1057-776A-4563-AD0D-84CC20AA2D84}" type="parTrans" cxnId="{A5152ADA-0966-49C1-97D7-E9D21132B195}">
      <dgm:prSet/>
      <dgm:spPr/>
      <dgm:t>
        <a:bodyPr/>
        <a:lstStyle/>
        <a:p>
          <a:pPr rtl="1"/>
          <a:endParaRPr lang="he-IL" b="1" cap="none" spc="50">
            <a:ln w="9525" cmpd="sng">
              <a:solidFill>
                <a:schemeClr val="accent1"/>
              </a:solidFill>
              <a:prstDash val="solid"/>
            </a:ln>
            <a:solidFill>
              <a:srgbClr val="70AD47">
                <a:tint val="1000"/>
              </a:srgbClr>
            </a:solidFill>
            <a:effectLst>
              <a:glow rad="38100">
                <a:schemeClr val="accent1">
                  <a:alpha val="40000"/>
                </a:schemeClr>
              </a:glow>
            </a:effectLst>
          </a:endParaRPr>
        </a:p>
      </dgm:t>
    </dgm:pt>
    <dgm:pt modelId="{ACA340A8-34A4-45D2-B368-9950CE27EE43}" type="sibTrans" cxnId="{A5152ADA-0966-49C1-97D7-E9D21132B195}">
      <dgm:prSet/>
      <dgm:spPr/>
      <dgm:t>
        <a:bodyPr/>
        <a:lstStyle/>
        <a:p>
          <a:pPr rtl="1"/>
          <a:endParaRPr lang="he-IL" b="1" cap="none" spc="50">
            <a:ln w="9525" cmpd="sng">
              <a:solidFill>
                <a:schemeClr val="accent1"/>
              </a:solidFill>
              <a:prstDash val="solid"/>
            </a:ln>
            <a:solidFill>
              <a:srgbClr val="70AD47">
                <a:tint val="1000"/>
              </a:srgbClr>
            </a:solidFill>
            <a:effectLst>
              <a:glow rad="38100">
                <a:schemeClr val="accent1">
                  <a:alpha val="40000"/>
                </a:schemeClr>
              </a:glow>
            </a:effectLst>
          </a:endParaRPr>
        </a:p>
      </dgm:t>
    </dgm:pt>
    <dgm:pt modelId="{FEFFE5FF-E35C-4630-B89D-B3DCB47F3288}">
      <dgm:prSet/>
      <dgm:spPr/>
      <dgm:t>
        <a:bodyPr/>
        <a:lstStyle/>
        <a:p>
          <a:pPr rtl="1"/>
          <a:r>
            <a:rPr lang="he-IL" b="1" cap="none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rPr>
            <a:t>בשנת 2015 נפתחו 2,507 תיקים בנושא עבירות מין כלפי קטינים.</a:t>
          </a:r>
          <a:endParaRPr lang="he-IL" b="1" cap="none" spc="50" dirty="0">
            <a:ln w="9525" cmpd="sng">
              <a:solidFill>
                <a:schemeClr val="accent1"/>
              </a:solidFill>
              <a:prstDash val="solid"/>
            </a:ln>
            <a:solidFill>
              <a:srgbClr val="70AD47">
                <a:tint val="1000"/>
              </a:srgbClr>
            </a:solidFill>
            <a:effectLst>
              <a:glow rad="38100">
                <a:schemeClr val="accent1">
                  <a:alpha val="40000"/>
                </a:schemeClr>
              </a:glow>
            </a:effectLst>
          </a:endParaRPr>
        </a:p>
      </dgm:t>
    </dgm:pt>
    <dgm:pt modelId="{AFDDB625-983C-4643-A0F9-0C5EE35D36C5}" type="parTrans" cxnId="{F66C4275-8D16-4D65-B1EA-98ED8D1CA46A}">
      <dgm:prSet/>
      <dgm:spPr/>
      <dgm:t>
        <a:bodyPr/>
        <a:lstStyle/>
        <a:p>
          <a:pPr rtl="1"/>
          <a:endParaRPr lang="he-IL" b="1" cap="none" spc="50">
            <a:ln w="9525" cmpd="sng">
              <a:solidFill>
                <a:schemeClr val="accent1"/>
              </a:solidFill>
              <a:prstDash val="solid"/>
            </a:ln>
            <a:solidFill>
              <a:srgbClr val="70AD47">
                <a:tint val="1000"/>
              </a:srgbClr>
            </a:solidFill>
            <a:effectLst>
              <a:glow rad="38100">
                <a:schemeClr val="accent1">
                  <a:alpha val="40000"/>
                </a:schemeClr>
              </a:glow>
            </a:effectLst>
          </a:endParaRPr>
        </a:p>
      </dgm:t>
    </dgm:pt>
    <dgm:pt modelId="{732BBD95-400C-4B78-856C-444ABB997A19}" type="sibTrans" cxnId="{F66C4275-8D16-4D65-B1EA-98ED8D1CA46A}">
      <dgm:prSet/>
      <dgm:spPr/>
      <dgm:t>
        <a:bodyPr/>
        <a:lstStyle/>
        <a:p>
          <a:pPr rtl="1"/>
          <a:endParaRPr lang="he-IL" b="1" cap="none" spc="50">
            <a:ln w="9525" cmpd="sng">
              <a:solidFill>
                <a:schemeClr val="accent1"/>
              </a:solidFill>
              <a:prstDash val="solid"/>
            </a:ln>
            <a:solidFill>
              <a:srgbClr val="70AD47">
                <a:tint val="1000"/>
              </a:srgbClr>
            </a:solidFill>
            <a:effectLst>
              <a:glow rad="38100">
                <a:schemeClr val="accent1">
                  <a:alpha val="40000"/>
                </a:schemeClr>
              </a:glow>
            </a:effectLst>
          </a:endParaRPr>
        </a:p>
      </dgm:t>
    </dgm:pt>
    <dgm:pt modelId="{90F70EF1-48CE-4AD8-9686-A6E73F437225}">
      <dgm:prSet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rtl="1"/>
          <a:r>
            <a:rPr lang="he-IL" b="1" cap="none" spc="5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rPr>
            <a:t>העבירה השכיחה ביותר ממנה נפגעים בני 20 ומעלה היא פגיעה מקוונת (כ-297,000 נפגעים).</a:t>
          </a:r>
          <a:endParaRPr lang="he-IL" b="1" cap="none" spc="50">
            <a:ln w="9525" cmpd="sng">
              <a:solidFill>
                <a:schemeClr val="accent1"/>
              </a:solidFill>
              <a:prstDash val="solid"/>
            </a:ln>
            <a:solidFill>
              <a:srgbClr val="70AD47">
                <a:tint val="1000"/>
              </a:srgbClr>
            </a:solidFill>
            <a:effectLst>
              <a:glow rad="38100">
                <a:schemeClr val="accent1">
                  <a:alpha val="40000"/>
                </a:schemeClr>
              </a:glow>
            </a:effectLst>
          </a:endParaRPr>
        </a:p>
      </dgm:t>
    </dgm:pt>
    <dgm:pt modelId="{1F696DD2-F13C-4280-96FA-3A122F0F4F6E}" type="parTrans" cxnId="{7AC1676C-782A-4DB4-BFD8-200597113CBC}">
      <dgm:prSet/>
      <dgm:spPr/>
      <dgm:t>
        <a:bodyPr/>
        <a:lstStyle/>
        <a:p>
          <a:pPr rtl="1"/>
          <a:endParaRPr lang="he-IL"/>
        </a:p>
      </dgm:t>
    </dgm:pt>
    <dgm:pt modelId="{D418CAAD-08D7-4623-94AB-6C24A7759103}" type="sibTrans" cxnId="{7AC1676C-782A-4DB4-BFD8-200597113CBC}">
      <dgm:prSet/>
      <dgm:spPr/>
      <dgm:t>
        <a:bodyPr/>
        <a:lstStyle/>
        <a:p>
          <a:pPr rtl="1"/>
          <a:endParaRPr lang="he-IL"/>
        </a:p>
      </dgm:t>
    </dgm:pt>
    <dgm:pt modelId="{B84721A8-24BF-4536-8F77-EDA59E027C1C}" type="pres">
      <dgm:prSet presAssocID="{112F6484-6D8E-4CC8-9293-7B5024974564}" presName="linear" presStyleCnt="0">
        <dgm:presLayoutVars>
          <dgm:dir val="rev"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75055E5F-C354-4302-B48C-21AD5485DD2A}" type="pres">
      <dgm:prSet presAssocID="{55947D0D-0022-4984-A8EF-5414843FE724}" presName="comp" presStyleCnt="0"/>
      <dgm:spPr/>
    </dgm:pt>
    <dgm:pt modelId="{AA7D886C-ADA9-4B8E-940A-F089BC61FC4A}" type="pres">
      <dgm:prSet presAssocID="{55947D0D-0022-4984-A8EF-5414843FE724}" presName="box" presStyleLbl="node1" presStyleIdx="0" presStyleCnt="4"/>
      <dgm:spPr/>
      <dgm:t>
        <a:bodyPr/>
        <a:lstStyle/>
        <a:p>
          <a:pPr rtl="1"/>
          <a:endParaRPr lang="he-IL"/>
        </a:p>
      </dgm:t>
    </dgm:pt>
    <dgm:pt modelId="{4D9027B2-78E1-4759-B1CB-6E15CBABEB48}" type="pres">
      <dgm:prSet presAssocID="{55947D0D-0022-4984-A8EF-5414843FE724}" presName="img" presStyleLbl="fgImgPlac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000" r="-3000"/>
          </a:stretch>
        </a:blipFill>
      </dgm:spPr>
    </dgm:pt>
    <dgm:pt modelId="{1A809BEC-1173-4B60-8937-846BE60B7A98}" type="pres">
      <dgm:prSet presAssocID="{55947D0D-0022-4984-A8EF-5414843FE724}" presName="text" presStyleLbl="node1" presStyleIdx="0" presStyleCnt="4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60512692-61AB-4073-8C77-EA13CD339945}" type="pres">
      <dgm:prSet presAssocID="{2AB1615B-7DEE-4264-BCAE-AA7AA1A05D3A}" presName="spacer" presStyleCnt="0"/>
      <dgm:spPr/>
    </dgm:pt>
    <dgm:pt modelId="{12C43315-5C9F-47D9-880B-E1846CAAFFCD}" type="pres">
      <dgm:prSet presAssocID="{7F020CE1-D25E-45DA-A0FD-B4A1A1479ED4}" presName="comp" presStyleCnt="0"/>
      <dgm:spPr/>
    </dgm:pt>
    <dgm:pt modelId="{A063572B-1E07-44E8-8587-047526D67263}" type="pres">
      <dgm:prSet presAssocID="{7F020CE1-D25E-45DA-A0FD-B4A1A1479ED4}" presName="box" presStyleLbl="node1" presStyleIdx="1" presStyleCnt="4"/>
      <dgm:spPr/>
      <dgm:t>
        <a:bodyPr/>
        <a:lstStyle/>
        <a:p>
          <a:pPr rtl="1"/>
          <a:endParaRPr lang="he-IL"/>
        </a:p>
      </dgm:t>
    </dgm:pt>
    <dgm:pt modelId="{B3159A1D-4461-4EA3-8CD8-A1B55E926F15}" type="pres">
      <dgm:prSet presAssocID="{7F020CE1-D25E-45DA-A0FD-B4A1A1479ED4}" presName="img" presStyleLbl="fgImgPlace1" presStyleIdx="1" presStyleCnt="4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39000" b="-39000"/>
          </a:stretch>
        </a:blipFill>
      </dgm:spPr>
    </dgm:pt>
    <dgm:pt modelId="{7BF565B3-9AE5-4F9D-AD22-E7EFF7289E36}" type="pres">
      <dgm:prSet presAssocID="{7F020CE1-D25E-45DA-A0FD-B4A1A1479ED4}" presName="text" presStyleLbl="node1" presStyleIdx="1" presStyleCnt="4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59D88E93-BBDA-484A-8A54-1CDD30AAE3EE}" type="pres">
      <dgm:prSet presAssocID="{ACA340A8-34A4-45D2-B368-9950CE27EE43}" presName="spacer" presStyleCnt="0"/>
      <dgm:spPr/>
    </dgm:pt>
    <dgm:pt modelId="{D0876172-FB59-479B-BA71-09660367C814}" type="pres">
      <dgm:prSet presAssocID="{FEFFE5FF-E35C-4630-B89D-B3DCB47F3288}" presName="comp" presStyleCnt="0"/>
      <dgm:spPr/>
    </dgm:pt>
    <dgm:pt modelId="{0BC051F6-2291-4774-8DDE-FABEE53EE306}" type="pres">
      <dgm:prSet presAssocID="{FEFFE5FF-E35C-4630-B89D-B3DCB47F3288}" presName="box" presStyleLbl="node1" presStyleIdx="2" presStyleCnt="4"/>
      <dgm:spPr/>
      <dgm:t>
        <a:bodyPr/>
        <a:lstStyle/>
        <a:p>
          <a:pPr rtl="1"/>
          <a:endParaRPr lang="he-IL"/>
        </a:p>
      </dgm:t>
    </dgm:pt>
    <dgm:pt modelId="{5FAA329A-BDBC-4041-83EF-30020F59AA9F}" type="pres">
      <dgm:prSet presAssocID="{FEFFE5FF-E35C-4630-B89D-B3DCB47F3288}" presName="img" presStyleLbl="fgImgPlace1" presStyleIdx="2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2000" b="-12000"/>
          </a:stretch>
        </a:blipFill>
      </dgm:spPr>
    </dgm:pt>
    <dgm:pt modelId="{EA0C289E-9675-448B-9B47-04429F228D1A}" type="pres">
      <dgm:prSet presAssocID="{FEFFE5FF-E35C-4630-B89D-B3DCB47F3288}" presName="text" presStyleLbl="node1" presStyleIdx="2" presStyleCnt="4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38E417CD-8CC1-4F62-AA13-E314EBA27A34}" type="pres">
      <dgm:prSet presAssocID="{732BBD95-400C-4B78-856C-444ABB997A19}" presName="spacer" presStyleCnt="0"/>
      <dgm:spPr/>
    </dgm:pt>
    <dgm:pt modelId="{6B62B0FA-F197-4C33-B3B3-FE41FE8B165A}" type="pres">
      <dgm:prSet presAssocID="{90F70EF1-48CE-4AD8-9686-A6E73F437225}" presName="comp" presStyleCnt="0"/>
      <dgm:spPr/>
    </dgm:pt>
    <dgm:pt modelId="{FA21D743-F2F8-47E5-AE3A-586C7AB40939}" type="pres">
      <dgm:prSet presAssocID="{90F70EF1-48CE-4AD8-9686-A6E73F437225}" presName="box" presStyleLbl="node1" presStyleIdx="3" presStyleCnt="4"/>
      <dgm:spPr/>
      <dgm:t>
        <a:bodyPr/>
        <a:lstStyle/>
        <a:p>
          <a:pPr rtl="1"/>
          <a:endParaRPr lang="he-IL"/>
        </a:p>
      </dgm:t>
    </dgm:pt>
    <dgm:pt modelId="{48323193-F1C3-4F04-878A-7B767060AEAD}" type="pres">
      <dgm:prSet presAssocID="{90F70EF1-48CE-4AD8-9686-A6E73F437225}" presName="img" presStyleLbl="fgImgPlace1" presStyleIdx="3" presStyleCnt="4"/>
      <dgm:spPr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1000" r="-11000"/>
          </a:stretch>
        </a:blipFill>
      </dgm:spPr>
    </dgm:pt>
    <dgm:pt modelId="{B91C13DC-22D3-4D9E-B558-31003AC1588D}" type="pres">
      <dgm:prSet presAssocID="{90F70EF1-48CE-4AD8-9686-A6E73F437225}" presName="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F6B5DE15-7444-4EF6-9765-7FA67B0BCA45}" type="presOf" srcId="{7F020CE1-D25E-45DA-A0FD-B4A1A1479ED4}" destId="{A063572B-1E07-44E8-8587-047526D67263}" srcOrd="0" destOrd="0" presId="urn:microsoft.com/office/officeart/2005/8/layout/vList4"/>
    <dgm:cxn modelId="{A5152ADA-0966-49C1-97D7-E9D21132B195}" srcId="{112F6484-6D8E-4CC8-9293-7B5024974564}" destId="{7F020CE1-D25E-45DA-A0FD-B4A1A1479ED4}" srcOrd="1" destOrd="0" parTransId="{939D1057-776A-4563-AD0D-84CC20AA2D84}" sibTransId="{ACA340A8-34A4-45D2-B368-9950CE27EE43}"/>
    <dgm:cxn modelId="{29C95A6B-A7F9-4947-9FE8-9D9F4F3F1FE9}" type="presOf" srcId="{FEFFE5FF-E35C-4630-B89D-B3DCB47F3288}" destId="{EA0C289E-9675-448B-9B47-04429F228D1A}" srcOrd="1" destOrd="0" presId="urn:microsoft.com/office/officeart/2005/8/layout/vList4"/>
    <dgm:cxn modelId="{1EFFAC62-08EF-4AE5-814B-9F8E027AD96D}" type="presOf" srcId="{FEFFE5FF-E35C-4630-B89D-B3DCB47F3288}" destId="{0BC051F6-2291-4774-8DDE-FABEE53EE306}" srcOrd="0" destOrd="0" presId="urn:microsoft.com/office/officeart/2005/8/layout/vList4"/>
    <dgm:cxn modelId="{AF601582-E968-4745-8338-4F4BAA228963}" srcId="{112F6484-6D8E-4CC8-9293-7B5024974564}" destId="{55947D0D-0022-4984-A8EF-5414843FE724}" srcOrd="0" destOrd="0" parTransId="{A0FA5344-E03B-478E-ABAF-E3E19FB72393}" sibTransId="{2AB1615B-7DEE-4264-BCAE-AA7AA1A05D3A}"/>
    <dgm:cxn modelId="{0BD02C35-C160-4FD7-9B16-F2AD566A2888}" type="presOf" srcId="{90F70EF1-48CE-4AD8-9686-A6E73F437225}" destId="{B91C13DC-22D3-4D9E-B558-31003AC1588D}" srcOrd="1" destOrd="0" presId="urn:microsoft.com/office/officeart/2005/8/layout/vList4"/>
    <dgm:cxn modelId="{4DA8A7D5-FC71-45BC-8333-CCB816B718D4}" type="presOf" srcId="{90F70EF1-48CE-4AD8-9686-A6E73F437225}" destId="{FA21D743-F2F8-47E5-AE3A-586C7AB40939}" srcOrd="0" destOrd="0" presId="urn:microsoft.com/office/officeart/2005/8/layout/vList4"/>
    <dgm:cxn modelId="{6E31250F-6DAF-4BBA-A07A-A8DE365576DA}" type="presOf" srcId="{7F020CE1-D25E-45DA-A0FD-B4A1A1479ED4}" destId="{7BF565B3-9AE5-4F9D-AD22-E7EFF7289E36}" srcOrd="1" destOrd="0" presId="urn:microsoft.com/office/officeart/2005/8/layout/vList4"/>
    <dgm:cxn modelId="{7497341F-7E3E-4277-9F24-7FD38AE98C08}" type="presOf" srcId="{55947D0D-0022-4984-A8EF-5414843FE724}" destId="{AA7D886C-ADA9-4B8E-940A-F089BC61FC4A}" srcOrd="0" destOrd="0" presId="urn:microsoft.com/office/officeart/2005/8/layout/vList4"/>
    <dgm:cxn modelId="{7191E07A-FF66-4249-B710-0249B56BA80F}" type="presOf" srcId="{112F6484-6D8E-4CC8-9293-7B5024974564}" destId="{B84721A8-24BF-4536-8F77-EDA59E027C1C}" srcOrd="0" destOrd="0" presId="urn:microsoft.com/office/officeart/2005/8/layout/vList4"/>
    <dgm:cxn modelId="{F66C4275-8D16-4D65-B1EA-98ED8D1CA46A}" srcId="{112F6484-6D8E-4CC8-9293-7B5024974564}" destId="{FEFFE5FF-E35C-4630-B89D-B3DCB47F3288}" srcOrd="2" destOrd="0" parTransId="{AFDDB625-983C-4643-A0F9-0C5EE35D36C5}" sibTransId="{732BBD95-400C-4B78-856C-444ABB997A19}"/>
    <dgm:cxn modelId="{7AC1676C-782A-4DB4-BFD8-200597113CBC}" srcId="{112F6484-6D8E-4CC8-9293-7B5024974564}" destId="{90F70EF1-48CE-4AD8-9686-A6E73F437225}" srcOrd="3" destOrd="0" parTransId="{1F696DD2-F13C-4280-96FA-3A122F0F4F6E}" sibTransId="{D418CAAD-08D7-4623-94AB-6C24A7759103}"/>
    <dgm:cxn modelId="{A706CAD2-F927-4E6F-8806-DB876F15AACB}" type="presOf" srcId="{55947D0D-0022-4984-A8EF-5414843FE724}" destId="{1A809BEC-1173-4B60-8937-846BE60B7A98}" srcOrd="1" destOrd="0" presId="urn:microsoft.com/office/officeart/2005/8/layout/vList4"/>
    <dgm:cxn modelId="{C700D664-5707-478B-AE9C-9D97AD8F08CA}" type="presParOf" srcId="{B84721A8-24BF-4536-8F77-EDA59E027C1C}" destId="{75055E5F-C354-4302-B48C-21AD5485DD2A}" srcOrd="0" destOrd="0" presId="urn:microsoft.com/office/officeart/2005/8/layout/vList4"/>
    <dgm:cxn modelId="{670749A7-8891-4DBE-85F4-7DAB89D0B404}" type="presParOf" srcId="{75055E5F-C354-4302-B48C-21AD5485DD2A}" destId="{AA7D886C-ADA9-4B8E-940A-F089BC61FC4A}" srcOrd="0" destOrd="0" presId="urn:microsoft.com/office/officeart/2005/8/layout/vList4"/>
    <dgm:cxn modelId="{0F292FAD-E641-40B3-A362-ACB18ECA142D}" type="presParOf" srcId="{75055E5F-C354-4302-B48C-21AD5485DD2A}" destId="{4D9027B2-78E1-4759-B1CB-6E15CBABEB48}" srcOrd="1" destOrd="0" presId="urn:microsoft.com/office/officeart/2005/8/layout/vList4"/>
    <dgm:cxn modelId="{9DD4541F-B99D-41C6-BD56-A943A1149192}" type="presParOf" srcId="{75055E5F-C354-4302-B48C-21AD5485DD2A}" destId="{1A809BEC-1173-4B60-8937-846BE60B7A98}" srcOrd="2" destOrd="0" presId="urn:microsoft.com/office/officeart/2005/8/layout/vList4"/>
    <dgm:cxn modelId="{D8566650-27B5-41AF-BC03-FB47050DC37B}" type="presParOf" srcId="{B84721A8-24BF-4536-8F77-EDA59E027C1C}" destId="{60512692-61AB-4073-8C77-EA13CD339945}" srcOrd="1" destOrd="0" presId="urn:microsoft.com/office/officeart/2005/8/layout/vList4"/>
    <dgm:cxn modelId="{13CA2BCF-1D56-4B0E-98B0-32A1DA140716}" type="presParOf" srcId="{B84721A8-24BF-4536-8F77-EDA59E027C1C}" destId="{12C43315-5C9F-47D9-880B-E1846CAAFFCD}" srcOrd="2" destOrd="0" presId="urn:microsoft.com/office/officeart/2005/8/layout/vList4"/>
    <dgm:cxn modelId="{98F49C47-5779-4615-80C2-1C6E4D43DAF2}" type="presParOf" srcId="{12C43315-5C9F-47D9-880B-E1846CAAFFCD}" destId="{A063572B-1E07-44E8-8587-047526D67263}" srcOrd="0" destOrd="0" presId="urn:microsoft.com/office/officeart/2005/8/layout/vList4"/>
    <dgm:cxn modelId="{2CD5D189-FFF8-4930-90D9-30F64CF45D05}" type="presParOf" srcId="{12C43315-5C9F-47D9-880B-E1846CAAFFCD}" destId="{B3159A1D-4461-4EA3-8CD8-A1B55E926F15}" srcOrd="1" destOrd="0" presId="urn:microsoft.com/office/officeart/2005/8/layout/vList4"/>
    <dgm:cxn modelId="{D57AF95A-C5C3-4073-9851-3165A073652E}" type="presParOf" srcId="{12C43315-5C9F-47D9-880B-E1846CAAFFCD}" destId="{7BF565B3-9AE5-4F9D-AD22-E7EFF7289E36}" srcOrd="2" destOrd="0" presId="urn:microsoft.com/office/officeart/2005/8/layout/vList4"/>
    <dgm:cxn modelId="{CE75EE8C-1351-45D2-BD35-CD8C814F4238}" type="presParOf" srcId="{B84721A8-24BF-4536-8F77-EDA59E027C1C}" destId="{59D88E93-BBDA-484A-8A54-1CDD30AAE3EE}" srcOrd="3" destOrd="0" presId="urn:microsoft.com/office/officeart/2005/8/layout/vList4"/>
    <dgm:cxn modelId="{56BC9B6F-D3B5-4AD5-9556-FDC19393FACB}" type="presParOf" srcId="{B84721A8-24BF-4536-8F77-EDA59E027C1C}" destId="{D0876172-FB59-479B-BA71-09660367C814}" srcOrd="4" destOrd="0" presId="urn:microsoft.com/office/officeart/2005/8/layout/vList4"/>
    <dgm:cxn modelId="{3A45C2BE-5BEC-45DA-8C89-8BA4D2579016}" type="presParOf" srcId="{D0876172-FB59-479B-BA71-09660367C814}" destId="{0BC051F6-2291-4774-8DDE-FABEE53EE306}" srcOrd="0" destOrd="0" presId="urn:microsoft.com/office/officeart/2005/8/layout/vList4"/>
    <dgm:cxn modelId="{770B19BD-9528-4273-8C8F-3B8DA7FAEF76}" type="presParOf" srcId="{D0876172-FB59-479B-BA71-09660367C814}" destId="{5FAA329A-BDBC-4041-83EF-30020F59AA9F}" srcOrd="1" destOrd="0" presId="urn:microsoft.com/office/officeart/2005/8/layout/vList4"/>
    <dgm:cxn modelId="{13A5A937-75E0-4289-8BF7-233CF6366B24}" type="presParOf" srcId="{D0876172-FB59-479B-BA71-09660367C814}" destId="{EA0C289E-9675-448B-9B47-04429F228D1A}" srcOrd="2" destOrd="0" presId="urn:microsoft.com/office/officeart/2005/8/layout/vList4"/>
    <dgm:cxn modelId="{36665137-BBB3-4F51-976D-430E92FECD01}" type="presParOf" srcId="{B84721A8-24BF-4536-8F77-EDA59E027C1C}" destId="{38E417CD-8CC1-4F62-AA13-E314EBA27A34}" srcOrd="5" destOrd="0" presId="urn:microsoft.com/office/officeart/2005/8/layout/vList4"/>
    <dgm:cxn modelId="{89282309-1554-4719-967B-FCA54EB6A062}" type="presParOf" srcId="{B84721A8-24BF-4536-8F77-EDA59E027C1C}" destId="{6B62B0FA-F197-4C33-B3B3-FE41FE8B165A}" srcOrd="6" destOrd="0" presId="urn:microsoft.com/office/officeart/2005/8/layout/vList4"/>
    <dgm:cxn modelId="{272D35F9-24B5-424E-B96D-8FF2CA96DF96}" type="presParOf" srcId="{6B62B0FA-F197-4C33-B3B3-FE41FE8B165A}" destId="{FA21D743-F2F8-47E5-AE3A-586C7AB40939}" srcOrd="0" destOrd="0" presId="urn:microsoft.com/office/officeart/2005/8/layout/vList4"/>
    <dgm:cxn modelId="{34692205-395B-4891-92E6-03306CB69DC7}" type="presParOf" srcId="{6B62B0FA-F197-4C33-B3B3-FE41FE8B165A}" destId="{48323193-F1C3-4F04-878A-7B767060AEAD}" srcOrd="1" destOrd="0" presId="urn:microsoft.com/office/officeart/2005/8/layout/vList4"/>
    <dgm:cxn modelId="{9D754CB2-85CA-41F6-80A1-82A60654F934}" type="presParOf" srcId="{6B62B0FA-F197-4C33-B3B3-FE41FE8B165A}" destId="{B91C13DC-22D3-4D9E-B558-31003AC1588D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15953BB5-6ACD-4BB9-BF6F-6F7CC05B5334}" type="doc">
      <dgm:prSet loTypeId="urn:microsoft.com/office/officeart/2005/8/layout/hList7" loCatId="list" qsTypeId="urn:microsoft.com/office/officeart/2005/8/quickstyle/simple1" qsCatId="simple" csTypeId="urn:microsoft.com/office/officeart/2005/8/colors/accent1_2" csCatId="accent1" phldr="1"/>
      <dgm:spPr>
        <a:scene3d>
          <a:camera prst="orthographicFront">
            <a:rot lat="0" lon="0" rev="0"/>
          </a:camera>
          <a:lightRig rig="glow" dir="t">
            <a:rot lat="0" lon="0" rev="4800000"/>
          </a:lightRig>
        </a:scene3d>
      </dgm:spPr>
      <dgm:t>
        <a:bodyPr/>
        <a:lstStyle/>
        <a:p>
          <a:pPr rtl="1"/>
          <a:endParaRPr lang="he-IL"/>
        </a:p>
      </dgm:t>
    </dgm:pt>
    <dgm:pt modelId="{08CCE499-9C39-4ACA-8908-957862DEFE3A}">
      <dgm:prSet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p3d prstMaterial="matte">
          <a:bevelT w="127000" h="63500"/>
        </a:sp3d>
      </dgm:spPr>
      <dgm:t>
        <a:bodyPr/>
        <a:lstStyle/>
        <a:p>
          <a:pPr algn="ctr" rtl="1"/>
          <a:r>
            <a:rPr lang="he-IL" b="1" cap="none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rPr>
            <a:t>כ- 66% נתקלו בפגיעה ברשת כנגד מישהו אחר.</a:t>
          </a:r>
          <a:endParaRPr lang="he-IL" b="1" cap="none" spc="50" dirty="0">
            <a:ln w="9525" cmpd="sng">
              <a:solidFill>
                <a:schemeClr val="accent1"/>
              </a:solidFill>
              <a:prstDash val="solid"/>
            </a:ln>
            <a:solidFill>
              <a:srgbClr val="70AD47">
                <a:tint val="1000"/>
              </a:srgbClr>
            </a:solidFill>
            <a:effectLst>
              <a:glow rad="38100">
                <a:schemeClr val="accent1">
                  <a:alpha val="40000"/>
                </a:schemeClr>
              </a:glow>
            </a:effectLst>
          </a:endParaRPr>
        </a:p>
      </dgm:t>
    </dgm:pt>
    <dgm:pt modelId="{B97CBA7A-E7D0-462C-85B0-3413472B9225}" type="parTrans" cxnId="{300B9011-80DA-4B64-AA7B-8DE0F3A1C73C}">
      <dgm:prSet/>
      <dgm:spPr/>
      <dgm:t>
        <a:bodyPr/>
        <a:lstStyle/>
        <a:p>
          <a:pPr rtl="1"/>
          <a:endParaRPr lang="he-IL" b="1" cap="none" spc="50">
            <a:ln w="9525" cmpd="sng">
              <a:solidFill>
                <a:schemeClr val="accent1"/>
              </a:solidFill>
              <a:prstDash val="solid"/>
            </a:ln>
            <a:solidFill>
              <a:srgbClr val="70AD47">
                <a:tint val="1000"/>
              </a:srgbClr>
            </a:solidFill>
            <a:effectLst>
              <a:glow rad="38100">
                <a:schemeClr val="accent1">
                  <a:alpha val="40000"/>
                </a:schemeClr>
              </a:glow>
            </a:effectLst>
          </a:endParaRPr>
        </a:p>
      </dgm:t>
    </dgm:pt>
    <dgm:pt modelId="{824B0842-BFB8-4E46-86DF-AD3210615E5C}" type="sibTrans" cxnId="{300B9011-80DA-4B64-AA7B-8DE0F3A1C73C}">
      <dgm:prSet/>
      <dgm:spPr/>
      <dgm:t>
        <a:bodyPr/>
        <a:lstStyle/>
        <a:p>
          <a:pPr rtl="1"/>
          <a:endParaRPr lang="he-IL" b="1" cap="none" spc="50">
            <a:ln w="9525" cmpd="sng">
              <a:solidFill>
                <a:schemeClr val="accent1"/>
              </a:solidFill>
              <a:prstDash val="solid"/>
            </a:ln>
            <a:solidFill>
              <a:srgbClr val="70AD47">
                <a:tint val="1000"/>
              </a:srgbClr>
            </a:solidFill>
            <a:effectLst>
              <a:glow rad="38100">
                <a:schemeClr val="accent1">
                  <a:alpha val="40000"/>
                </a:schemeClr>
              </a:glow>
            </a:effectLst>
          </a:endParaRPr>
        </a:p>
      </dgm:t>
    </dgm:pt>
    <dgm:pt modelId="{EE486165-23FB-4784-8ADE-8693C3411423}">
      <dgm:prSet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p3d prstMaterial="matte">
          <a:bevelT w="127000" h="63500"/>
        </a:sp3d>
      </dgm:spPr>
      <dgm:t>
        <a:bodyPr/>
        <a:lstStyle/>
        <a:p>
          <a:pPr rtl="1"/>
          <a:r>
            <a:rPr lang="he-IL" b="1" cap="none" spc="5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rPr>
            <a:t>כשליש מהנפגעים לא מדווחים לאיש על הפגיעה</a:t>
          </a:r>
          <a:endParaRPr lang="he-IL" b="1" cap="none" spc="50">
            <a:ln w="9525" cmpd="sng">
              <a:solidFill>
                <a:schemeClr val="accent1"/>
              </a:solidFill>
              <a:prstDash val="solid"/>
            </a:ln>
            <a:solidFill>
              <a:srgbClr val="70AD47">
                <a:tint val="1000"/>
              </a:srgbClr>
            </a:solidFill>
            <a:effectLst>
              <a:glow rad="38100">
                <a:schemeClr val="accent1">
                  <a:alpha val="40000"/>
                </a:schemeClr>
              </a:glow>
            </a:effectLst>
          </a:endParaRPr>
        </a:p>
      </dgm:t>
    </dgm:pt>
    <dgm:pt modelId="{517E0502-CC17-4074-ABEB-8EDDCD240ABA}" type="parTrans" cxnId="{AD05F64E-2D33-4712-989E-415F3E8C81C2}">
      <dgm:prSet/>
      <dgm:spPr/>
      <dgm:t>
        <a:bodyPr/>
        <a:lstStyle/>
        <a:p>
          <a:pPr rtl="1"/>
          <a:endParaRPr lang="he-IL" b="1" cap="none" spc="50">
            <a:ln w="9525" cmpd="sng">
              <a:solidFill>
                <a:schemeClr val="accent1"/>
              </a:solidFill>
              <a:prstDash val="solid"/>
            </a:ln>
            <a:solidFill>
              <a:srgbClr val="70AD47">
                <a:tint val="1000"/>
              </a:srgbClr>
            </a:solidFill>
            <a:effectLst>
              <a:glow rad="38100">
                <a:schemeClr val="accent1">
                  <a:alpha val="40000"/>
                </a:schemeClr>
              </a:glow>
            </a:effectLst>
          </a:endParaRPr>
        </a:p>
      </dgm:t>
    </dgm:pt>
    <dgm:pt modelId="{1F08EE8E-E36E-4709-B427-EBDE0AD73520}" type="sibTrans" cxnId="{AD05F64E-2D33-4712-989E-415F3E8C81C2}">
      <dgm:prSet/>
      <dgm:spPr/>
      <dgm:t>
        <a:bodyPr/>
        <a:lstStyle/>
        <a:p>
          <a:pPr rtl="1"/>
          <a:endParaRPr lang="he-IL" b="1" cap="none" spc="50">
            <a:ln w="9525" cmpd="sng">
              <a:solidFill>
                <a:schemeClr val="accent1"/>
              </a:solidFill>
              <a:prstDash val="solid"/>
            </a:ln>
            <a:solidFill>
              <a:srgbClr val="70AD47">
                <a:tint val="1000"/>
              </a:srgbClr>
            </a:solidFill>
            <a:effectLst>
              <a:glow rad="38100">
                <a:schemeClr val="accent1">
                  <a:alpha val="40000"/>
                </a:schemeClr>
              </a:glow>
            </a:effectLst>
          </a:endParaRPr>
        </a:p>
      </dgm:t>
    </dgm:pt>
    <dgm:pt modelId="{B3B0646D-EFDB-4BC8-B73A-7F9C3BBED758}">
      <dgm:prSet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p3d prstMaterial="matte">
          <a:bevelT w="127000" h="63500"/>
        </a:sp3d>
      </dgm:spPr>
      <dgm:t>
        <a:bodyPr/>
        <a:lstStyle/>
        <a:p>
          <a:pPr rtl="1"/>
          <a:r>
            <a:rPr lang="he-IL" b="1" cap="none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rPr>
            <a:t>כ- 2% מהנפגעים מדווחים למשטרה</a:t>
          </a:r>
          <a:endParaRPr lang="he-IL" b="1" cap="none" spc="50" dirty="0">
            <a:ln w="9525" cmpd="sng">
              <a:solidFill>
                <a:schemeClr val="accent1"/>
              </a:solidFill>
              <a:prstDash val="solid"/>
            </a:ln>
            <a:solidFill>
              <a:srgbClr val="70AD47">
                <a:tint val="1000"/>
              </a:srgbClr>
            </a:solidFill>
            <a:effectLst>
              <a:glow rad="38100">
                <a:schemeClr val="accent1">
                  <a:alpha val="40000"/>
                </a:schemeClr>
              </a:glow>
            </a:effectLst>
          </a:endParaRPr>
        </a:p>
      </dgm:t>
    </dgm:pt>
    <dgm:pt modelId="{B9F5C149-B473-43C0-8E0B-FE086B9FF746}" type="parTrans" cxnId="{54C03F9F-DB2E-4236-BBAA-09ADD1665A44}">
      <dgm:prSet/>
      <dgm:spPr/>
      <dgm:t>
        <a:bodyPr/>
        <a:lstStyle/>
        <a:p>
          <a:pPr rtl="1"/>
          <a:endParaRPr lang="he-IL" b="1" cap="none" spc="50">
            <a:ln w="9525" cmpd="sng">
              <a:solidFill>
                <a:schemeClr val="accent1"/>
              </a:solidFill>
              <a:prstDash val="solid"/>
            </a:ln>
            <a:solidFill>
              <a:srgbClr val="70AD47">
                <a:tint val="1000"/>
              </a:srgbClr>
            </a:solidFill>
            <a:effectLst>
              <a:glow rad="38100">
                <a:schemeClr val="accent1">
                  <a:alpha val="40000"/>
                </a:schemeClr>
              </a:glow>
            </a:effectLst>
          </a:endParaRPr>
        </a:p>
      </dgm:t>
    </dgm:pt>
    <dgm:pt modelId="{B9C48CD7-6629-4655-8E08-088C5150C70A}" type="sibTrans" cxnId="{54C03F9F-DB2E-4236-BBAA-09ADD1665A44}">
      <dgm:prSet/>
      <dgm:spPr/>
      <dgm:t>
        <a:bodyPr/>
        <a:lstStyle/>
        <a:p>
          <a:pPr rtl="1"/>
          <a:endParaRPr lang="he-IL" b="1" cap="none" spc="50">
            <a:ln w="9525" cmpd="sng">
              <a:solidFill>
                <a:schemeClr val="accent1"/>
              </a:solidFill>
              <a:prstDash val="solid"/>
            </a:ln>
            <a:solidFill>
              <a:srgbClr val="70AD47">
                <a:tint val="1000"/>
              </a:srgbClr>
            </a:solidFill>
            <a:effectLst>
              <a:glow rad="38100">
                <a:schemeClr val="accent1">
                  <a:alpha val="40000"/>
                </a:schemeClr>
              </a:glow>
            </a:effectLst>
          </a:endParaRPr>
        </a:p>
      </dgm:t>
    </dgm:pt>
    <dgm:pt modelId="{AD202B10-F9E3-400F-B0CD-9C33BED3296E}" type="pres">
      <dgm:prSet presAssocID="{15953BB5-6ACD-4BB9-BF6F-6F7CC05B5334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653F59C9-58EB-4B54-88CF-2CB81192CB7E}" type="pres">
      <dgm:prSet presAssocID="{15953BB5-6ACD-4BB9-BF6F-6F7CC05B5334}" presName="fgShape" presStyleLbl="fgShp" presStyleIdx="0" presStyleCnt="1"/>
      <dgm:spPr>
        <a:gradFill flip="none" rotWithShape="0">
          <a:gsLst>
            <a:gs pos="0">
              <a:srgbClr val="FFC000">
                <a:shade val="30000"/>
                <a:satMod val="115000"/>
              </a:srgbClr>
            </a:gs>
            <a:gs pos="50000">
              <a:srgbClr val="FFC000">
                <a:shade val="67500"/>
                <a:satMod val="115000"/>
              </a:srgbClr>
            </a:gs>
            <a:gs pos="100000">
              <a:srgbClr val="FFC000">
                <a:shade val="100000"/>
                <a:satMod val="115000"/>
              </a:srgbClr>
            </a:gs>
          </a:gsLst>
          <a:lin ang="2700000" scaled="1"/>
          <a:tileRect/>
        </a:gradFill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</dgm:pt>
    <dgm:pt modelId="{699D20DC-B715-406C-997B-CC014B1832D6}" type="pres">
      <dgm:prSet presAssocID="{15953BB5-6ACD-4BB9-BF6F-6F7CC05B5334}" presName="linComp" presStyleCnt="0"/>
      <dgm:spPr/>
    </dgm:pt>
    <dgm:pt modelId="{90DF735E-12F6-401F-8412-79CB49DCBE37}" type="pres">
      <dgm:prSet presAssocID="{08CCE499-9C39-4ACA-8908-957862DEFE3A}" presName="compNode" presStyleCnt="0"/>
      <dgm:spPr/>
    </dgm:pt>
    <dgm:pt modelId="{D49E0E83-0E19-4834-AEF3-32FF2C2EA88D}" type="pres">
      <dgm:prSet presAssocID="{08CCE499-9C39-4ACA-8908-957862DEFE3A}" presName="bkgdShape" presStyleLbl="node1" presStyleIdx="0" presStyleCnt="3"/>
      <dgm:spPr/>
      <dgm:t>
        <a:bodyPr/>
        <a:lstStyle/>
        <a:p>
          <a:pPr rtl="1"/>
          <a:endParaRPr lang="he-IL"/>
        </a:p>
      </dgm:t>
    </dgm:pt>
    <dgm:pt modelId="{6415293C-A084-4A83-9746-0C376FC7AF69}" type="pres">
      <dgm:prSet presAssocID="{08CCE499-9C39-4ACA-8908-957862DEFE3A}" presName="nodeTx" presStyleLbl="node1" presStyleIdx="0" presStyleCnt="3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6B6CEDD0-8BA5-4141-9294-5E441F241C12}" type="pres">
      <dgm:prSet presAssocID="{08CCE499-9C39-4ACA-8908-957862DEFE3A}" presName="invisiNode" presStyleLbl="node1" presStyleIdx="0" presStyleCnt="3"/>
      <dgm:spPr/>
    </dgm:pt>
    <dgm:pt modelId="{2D1B6C03-8D2F-401E-883A-145B6C7ADAE4}" type="pres">
      <dgm:prSet presAssocID="{08CCE499-9C39-4ACA-8908-957862DEFE3A}" presName="imagNode" presStyleLbl="fgImgPlac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  <a:ln>
          <a:solidFill>
            <a:srgbClr val="FFC000"/>
          </a:solidFill>
        </a:ln>
      </dgm:spPr>
    </dgm:pt>
    <dgm:pt modelId="{93522497-4ED7-4490-8888-CBF5949A1B93}" type="pres">
      <dgm:prSet presAssocID="{824B0842-BFB8-4E46-86DF-AD3210615E5C}" presName="sibTrans" presStyleLbl="sibTrans2D1" presStyleIdx="0" presStyleCnt="0"/>
      <dgm:spPr/>
      <dgm:t>
        <a:bodyPr/>
        <a:lstStyle/>
        <a:p>
          <a:pPr rtl="1"/>
          <a:endParaRPr lang="he-IL"/>
        </a:p>
      </dgm:t>
    </dgm:pt>
    <dgm:pt modelId="{E03893ED-172D-49E1-951B-FF0C01DC64F2}" type="pres">
      <dgm:prSet presAssocID="{EE486165-23FB-4784-8ADE-8693C3411423}" presName="compNode" presStyleCnt="0"/>
      <dgm:spPr/>
    </dgm:pt>
    <dgm:pt modelId="{05972257-0793-48A1-8A4C-D4794A831871}" type="pres">
      <dgm:prSet presAssocID="{EE486165-23FB-4784-8ADE-8693C3411423}" presName="bkgdShape" presStyleLbl="node1" presStyleIdx="1" presStyleCnt="3"/>
      <dgm:spPr/>
      <dgm:t>
        <a:bodyPr/>
        <a:lstStyle/>
        <a:p>
          <a:pPr rtl="1"/>
          <a:endParaRPr lang="he-IL"/>
        </a:p>
      </dgm:t>
    </dgm:pt>
    <dgm:pt modelId="{2CF3B171-2099-45B9-9F09-97619F8389FB}" type="pres">
      <dgm:prSet presAssocID="{EE486165-23FB-4784-8ADE-8693C3411423}" presName="nodeTx" presStyleLbl="node1" presStyleIdx="1" presStyleCnt="3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74DAF1BE-4663-4CE2-B36B-111FB505B8E6}" type="pres">
      <dgm:prSet presAssocID="{EE486165-23FB-4784-8ADE-8693C3411423}" presName="invisiNode" presStyleLbl="node1" presStyleIdx="1" presStyleCnt="3"/>
      <dgm:spPr/>
    </dgm:pt>
    <dgm:pt modelId="{2E3BFF95-31C0-4532-B30B-B9E63CA061EF}" type="pres">
      <dgm:prSet presAssocID="{EE486165-23FB-4784-8ADE-8693C3411423}" presName="imagNode" presStyleLbl="fgImgPlace1" presStyleIdx="1" presStyleCnt="3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  <a:ln>
          <a:solidFill>
            <a:srgbClr val="FFC000"/>
          </a:solidFill>
        </a:ln>
      </dgm:spPr>
    </dgm:pt>
    <dgm:pt modelId="{E8200047-4D41-45D7-87F6-EB418F60E3E3}" type="pres">
      <dgm:prSet presAssocID="{1F08EE8E-E36E-4709-B427-EBDE0AD73520}" presName="sibTrans" presStyleLbl="sibTrans2D1" presStyleIdx="0" presStyleCnt="0"/>
      <dgm:spPr/>
      <dgm:t>
        <a:bodyPr/>
        <a:lstStyle/>
        <a:p>
          <a:pPr rtl="1"/>
          <a:endParaRPr lang="he-IL"/>
        </a:p>
      </dgm:t>
    </dgm:pt>
    <dgm:pt modelId="{F7BAF589-A730-43E1-AC4E-36513113AFAC}" type="pres">
      <dgm:prSet presAssocID="{B3B0646D-EFDB-4BC8-B73A-7F9C3BBED758}" presName="compNode" presStyleCnt="0"/>
      <dgm:spPr/>
    </dgm:pt>
    <dgm:pt modelId="{8D65DD17-5C7A-4620-89A7-6BA429627CF0}" type="pres">
      <dgm:prSet presAssocID="{B3B0646D-EFDB-4BC8-B73A-7F9C3BBED758}" presName="bkgdShape" presStyleLbl="node1" presStyleIdx="2" presStyleCnt="3"/>
      <dgm:spPr/>
      <dgm:t>
        <a:bodyPr/>
        <a:lstStyle/>
        <a:p>
          <a:pPr rtl="1"/>
          <a:endParaRPr lang="he-IL"/>
        </a:p>
      </dgm:t>
    </dgm:pt>
    <dgm:pt modelId="{7E4723FD-4FB1-467F-A3A7-017FB92C7B8B}" type="pres">
      <dgm:prSet presAssocID="{B3B0646D-EFDB-4BC8-B73A-7F9C3BBED758}" presName="nodeTx" presStyleLbl="node1" presStyleIdx="2" presStyleCnt="3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11B32973-8A60-4FF1-BB37-3442F32ECEEB}" type="pres">
      <dgm:prSet presAssocID="{B3B0646D-EFDB-4BC8-B73A-7F9C3BBED758}" presName="invisiNode" presStyleLbl="node1" presStyleIdx="2" presStyleCnt="3"/>
      <dgm:spPr/>
    </dgm:pt>
    <dgm:pt modelId="{DCA15716-3914-48DE-8AF8-93CC2ED26EF7}" type="pres">
      <dgm:prSet presAssocID="{B3B0646D-EFDB-4BC8-B73A-7F9C3BBED758}" presName="imagNode" presStyleLbl="fgImgPlace1" presStyleIdx="2" presStyleCnt="3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>
          <a:solidFill>
            <a:srgbClr val="FFC000"/>
          </a:solidFill>
        </a:ln>
      </dgm:spPr>
    </dgm:pt>
  </dgm:ptLst>
  <dgm:cxnLst>
    <dgm:cxn modelId="{54C03F9F-DB2E-4236-BBAA-09ADD1665A44}" srcId="{15953BB5-6ACD-4BB9-BF6F-6F7CC05B5334}" destId="{B3B0646D-EFDB-4BC8-B73A-7F9C3BBED758}" srcOrd="2" destOrd="0" parTransId="{B9F5C149-B473-43C0-8E0B-FE086B9FF746}" sibTransId="{B9C48CD7-6629-4655-8E08-088C5150C70A}"/>
    <dgm:cxn modelId="{67BF2E19-7E49-4C68-B578-3D442E5ED76C}" type="presOf" srcId="{08CCE499-9C39-4ACA-8908-957862DEFE3A}" destId="{D49E0E83-0E19-4834-AEF3-32FF2C2EA88D}" srcOrd="0" destOrd="0" presId="urn:microsoft.com/office/officeart/2005/8/layout/hList7"/>
    <dgm:cxn modelId="{B89DFBE7-EEE2-4BEA-98D2-795701240B6D}" type="presOf" srcId="{15953BB5-6ACD-4BB9-BF6F-6F7CC05B5334}" destId="{AD202B10-F9E3-400F-B0CD-9C33BED3296E}" srcOrd="0" destOrd="0" presId="urn:microsoft.com/office/officeart/2005/8/layout/hList7"/>
    <dgm:cxn modelId="{2C98703B-AA25-44AF-B6FC-E24C0079D871}" type="presOf" srcId="{824B0842-BFB8-4E46-86DF-AD3210615E5C}" destId="{93522497-4ED7-4490-8888-CBF5949A1B93}" srcOrd="0" destOrd="0" presId="urn:microsoft.com/office/officeart/2005/8/layout/hList7"/>
    <dgm:cxn modelId="{094F71A4-3BCF-4BAD-A47C-BDA3CC46D631}" type="presOf" srcId="{B3B0646D-EFDB-4BC8-B73A-7F9C3BBED758}" destId="{7E4723FD-4FB1-467F-A3A7-017FB92C7B8B}" srcOrd="1" destOrd="0" presId="urn:microsoft.com/office/officeart/2005/8/layout/hList7"/>
    <dgm:cxn modelId="{8A17DE5E-60BD-4FE6-AC05-696B70982A5B}" type="presOf" srcId="{1F08EE8E-E36E-4709-B427-EBDE0AD73520}" destId="{E8200047-4D41-45D7-87F6-EB418F60E3E3}" srcOrd="0" destOrd="0" presId="urn:microsoft.com/office/officeart/2005/8/layout/hList7"/>
    <dgm:cxn modelId="{96203856-ED61-44C5-B8C9-668A4E0FFA41}" type="presOf" srcId="{B3B0646D-EFDB-4BC8-B73A-7F9C3BBED758}" destId="{8D65DD17-5C7A-4620-89A7-6BA429627CF0}" srcOrd="0" destOrd="0" presId="urn:microsoft.com/office/officeart/2005/8/layout/hList7"/>
    <dgm:cxn modelId="{3D41E53D-8F83-45CE-854D-FC7600CAC4DB}" type="presOf" srcId="{EE486165-23FB-4784-8ADE-8693C3411423}" destId="{05972257-0793-48A1-8A4C-D4794A831871}" srcOrd="0" destOrd="0" presId="urn:microsoft.com/office/officeart/2005/8/layout/hList7"/>
    <dgm:cxn modelId="{41DF13F6-7574-4002-A041-E559D98267E4}" type="presOf" srcId="{08CCE499-9C39-4ACA-8908-957862DEFE3A}" destId="{6415293C-A084-4A83-9746-0C376FC7AF69}" srcOrd="1" destOrd="0" presId="urn:microsoft.com/office/officeart/2005/8/layout/hList7"/>
    <dgm:cxn modelId="{AD05F64E-2D33-4712-989E-415F3E8C81C2}" srcId="{15953BB5-6ACD-4BB9-BF6F-6F7CC05B5334}" destId="{EE486165-23FB-4784-8ADE-8693C3411423}" srcOrd="1" destOrd="0" parTransId="{517E0502-CC17-4074-ABEB-8EDDCD240ABA}" sibTransId="{1F08EE8E-E36E-4709-B427-EBDE0AD73520}"/>
    <dgm:cxn modelId="{AA0FEBD0-753A-40A3-A166-F559111F7AE8}" type="presOf" srcId="{EE486165-23FB-4784-8ADE-8693C3411423}" destId="{2CF3B171-2099-45B9-9F09-97619F8389FB}" srcOrd="1" destOrd="0" presId="urn:microsoft.com/office/officeart/2005/8/layout/hList7"/>
    <dgm:cxn modelId="{300B9011-80DA-4B64-AA7B-8DE0F3A1C73C}" srcId="{15953BB5-6ACD-4BB9-BF6F-6F7CC05B5334}" destId="{08CCE499-9C39-4ACA-8908-957862DEFE3A}" srcOrd="0" destOrd="0" parTransId="{B97CBA7A-E7D0-462C-85B0-3413472B9225}" sibTransId="{824B0842-BFB8-4E46-86DF-AD3210615E5C}"/>
    <dgm:cxn modelId="{3F428E31-441E-44D1-B865-9B0396061D92}" type="presParOf" srcId="{AD202B10-F9E3-400F-B0CD-9C33BED3296E}" destId="{653F59C9-58EB-4B54-88CF-2CB81192CB7E}" srcOrd="0" destOrd="0" presId="urn:microsoft.com/office/officeart/2005/8/layout/hList7"/>
    <dgm:cxn modelId="{D9F288BE-9367-4F19-BF72-05428B97A980}" type="presParOf" srcId="{AD202B10-F9E3-400F-B0CD-9C33BED3296E}" destId="{699D20DC-B715-406C-997B-CC014B1832D6}" srcOrd="1" destOrd="0" presId="urn:microsoft.com/office/officeart/2005/8/layout/hList7"/>
    <dgm:cxn modelId="{D615A65B-74FC-4AB6-83F6-FB609F1CD743}" type="presParOf" srcId="{699D20DC-B715-406C-997B-CC014B1832D6}" destId="{90DF735E-12F6-401F-8412-79CB49DCBE37}" srcOrd="0" destOrd="0" presId="urn:microsoft.com/office/officeart/2005/8/layout/hList7"/>
    <dgm:cxn modelId="{2B59023B-9170-486E-8778-B37559915DF0}" type="presParOf" srcId="{90DF735E-12F6-401F-8412-79CB49DCBE37}" destId="{D49E0E83-0E19-4834-AEF3-32FF2C2EA88D}" srcOrd="0" destOrd="0" presId="urn:microsoft.com/office/officeart/2005/8/layout/hList7"/>
    <dgm:cxn modelId="{34422A76-4ACF-4498-8A8D-87769B7021D0}" type="presParOf" srcId="{90DF735E-12F6-401F-8412-79CB49DCBE37}" destId="{6415293C-A084-4A83-9746-0C376FC7AF69}" srcOrd="1" destOrd="0" presId="urn:microsoft.com/office/officeart/2005/8/layout/hList7"/>
    <dgm:cxn modelId="{7E970049-2DD5-4DC2-ADA3-30E35039FE51}" type="presParOf" srcId="{90DF735E-12F6-401F-8412-79CB49DCBE37}" destId="{6B6CEDD0-8BA5-4141-9294-5E441F241C12}" srcOrd="2" destOrd="0" presId="urn:microsoft.com/office/officeart/2005/8/layout/hList7"/>
    <dgm:cxn modelId="{6FEBEB66-A1CB-4B4E-A91C-2C879066B8B3}" type="presParOf" srcId="{90DF735E-12F6-401F-8412-79CB49DCBE37}" destId="{2D1B6C03-8D2F-401E-883A-145B6C7ADAE4}" srcOrd="3" destOrd="0" presId="urn:microsoft.com/office/officeart/2005/8/layout/hList7"/>
    <dgm:cxn modelId="{D571D3E5-5ECD-4084-9D83-DC10BAAD5B58}" type="presParOf" srcId="{699D20DC-B715-406C-997B-CC014B1832D6}" destId="{93522497-4ED7-4490-8888-CBF5949A1B93}" srcOrd="1" destOrd="0" presId="urn:microsoft.com/office/officeart/2005/8/layout/hList7"/>
    <dgm:cxn modelId="{83D6788D-A03B-4480-9CFC-C086E2D645BD}" type="presParOf" srcId="{699D20DC-B715-406C-997B-CC014B1832D6}" destId="{E03893ED-172D-49E1-951B-FF0C01DC64F2}" srcOrd="2" destOrd="0" presId="urn:microsoft.com/office/officeart/2005/8/layout/hList7"/>
    <dgm:cxn modelId="{FDB9AB67-4D53-43E9-BDC9-7CC1CB0EBB25}" type="presParOf" srcId="{E03893ED-172D-49E1-951B-FF0C01DC64F2}" destId="{05972257-0793-48A1-8A4C-D4794A831871}" srcOrd="0" destOrd="0" presId="urn:microsoft.com/office/officeart/2005/8/layout/hList7"/>
    <dgm:cxn modelId="{5748F497-9631-4E52-8443-B2794C851DD6}" type="presParOf" srcId="{E03893ED-172D-49E1-951B-FF0C01DC64F2}" destId="{2CF3B171-2099-45B9-9F09-97619F8389FB}" srcOrd="1" destOrd="0" presId="urn:microsoft.com/office/officeart/2005/8/layout/hList7"/>
    <dgm:cxn modelId="{12ABF5B4-0393-4751-8660-C7EBF3D80717}" type="presParOf" srcId="{E03893ED-172D-49E1-951B-FF0C01DC64F2}" destId="{74DAF1BE-4663-4CE2-B36B-111FB505B8E6}" srcOrd="2" destOrd="0" presId="urn:microsoft.com/office/officeart/2005/8/layout/hList7"/>
    <dgm:cxn modelId="{4B5B8849-DB14-4567-9D35-A151010C7D3D}" type="presParOf" srcId="{E03893ED-172D-49E1-951B-FF0C01DC64F2}" destId="{2E3BFF95-31C0-4532-B30B-B9E63CA061EF}" srcOrd="3" destOrd="0" presId="urn:microsoft.com/office/officeart/2005/8/layout/hList7"/>
    <dgm:cxn modelId="{4B9FFEAF-A160-46EE-AC84-183CD35F193B}" type="presParOf" srcId="{699D20DC-B715-406C-997B-CC014B1832D6}" destId="{E8200047-4D41-45D7-87F6-EB418F60E3E3}" srcOrd="3" destOrd="0" presId="urn:microsoft.com/office/officeart/2005/8/layout/hList7"/>
    <dgm:cxn modelId="{718B6B52-3817-4CC3-A207-4C347A5CF556}" type="presParOf" srcId="{699D20DC-B715-406C-997B-CC014B1832D6}" destId="{F7BAF589-A730-43E1-AC4E-36513113AFAC}" srcOrd="4" destOrd="0" presId="urn:microsoft.com/office/officeart/2005/8/layout/hList7"/>
    <dgm:cxn modelId="{09690EFA-D7B0-402D-9A3C-16C12FBAE2C0}" type="presParOf" srcId="{F7BAF589-A730-43E1-AC4E-36513113AFAC}" destId="{8D65DD17-5C7A-4620-89A7-6BA429627CF0}" srcOrd="0" destOrd="0" presId="urn:microsoft.com/office/officeart/2005/8/layout/hList7"/>
    <dgm:cxn modelId="{0A0B9862-E872-4A58-A864-4C1A4B962C1D}" type="presParOf" srcId="{F7BAF589-A730-43E1-AC4E-36513113AFAC}" destId="{7E4723FD-4FB1-467F-A3A7-017FB92C7B8B}" srcOrd="1" destOrd="0" presId="urn:microsoft.com/office/officeart/2005/8/layout/hList7"/>
    <dgm:cxn modelId="{89E76C9C-1FE2-45D8-A2D6-95B4C9DDF2B7}" type="presParOf" srcId="{F7BAF589-A730-43E1-AC4E-36513113AFAC}" destId="{11B32973-8A60-4FF1-BB37-3442F32ECEEB}" srcOrd="2" destOrd="0" presId="urn:microsoft.com/office/officeart/2005/8/layout/hList7"/>
    <dgm:cxn modelId="{393C4B17-CF83-4CB5-9870-DBC2C280EF5B}" type="presParOf" srcId="{F7BAF589-A730-43E1-AC4E-36513113AFAC}" destId="{DCA15716-3914-48DE-8AF8-93CC2ED26EF7}" srcOrd="3" destOrd="0" presId="urn:microsoft.com/office/officeart/2005/8/layout/hList7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AC6A195C-F4C4-4857-8DBC-F18AF2ECD0B1}" type="doc">
      <dgm:prSet loTypeId="urn:microsoft.com/office/officeart/2005/8/layout/pList1" loCatId="picture" qsTypeId="urn:microsoft.com/office/officeart/2005/8/quickstyle/simple1" qsCatId="simple" csTypeId="urn:microsoft.com/office/officeart/2005/8/colors/accent1_2" csCatId="accent1" phldr="1"/>
      <dgm:spPr>
        <a:scene3d>
          <a:camera prst="orthographicFront">
            <a:rot lat="0" lon="0" rev="0"/>
          </a:camera>
          <a:lightRig rig="brightRoom" dir="t"/>
        </a:scene3d>
      </dgm:spPr>
      <dgm:t>
        <a:bodyPr/>
        <a:lstStyle/>
        <a:p>
          <a:pPr rtl="1"/>
          <a:endParaRPr lang="he-IL"/>
        </a:p>
      </dgm:t>
    </dgm:pt>
    <dgm:pt modelId="{A61053D2-3E07-442A-934C-54FB15580F51}">
      <dgm:prSet custT="1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p3d prstMaterial="plastic">
          <a:bevelT w="127000" h="63500"/>
        </a:sp3d>
      </dgm:spPr>
      <dgm:t>
        <a:bodyPr/>
        <a:lstStyle/>
        <a:p>
          <a:pPr algn="ctr" rtl="1">
            <a:lnSpc>
              <a:spcPct val="100000"/>
            </a:lnSpc>
          </a:pPr>
          <a:r>
            <a:rPr lang="he-IL" sz="2400" b="1" kern="1200" cap="all" spc="0" dirty="0" smtClean="0">
              <a:ln/>
              <a:solidFill>
                <a:srgbClr val="00206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Arial" pitchFamily="34" charset="0"/>
              <a:ea typeface="+mn-ea"/>
              <a:cs typeface="Arial" pitchFamily="34" charset="0"/>
            </a:rPr>
            <a:t>פער טכנולוגי</a:t>
          </a:r>
          <a:endParaRPr lang="he-IL" sz="2400" b="1" kern="1200" cap="all" spc="0" dirty="0">
            <a:ln/>
            <a:solidFill>
              <a:srgbClr val="002060"/>
            </a:solidFill>
            <a:effectLst>
              <a:outerShdw blurRad="19685" dist="12700" dir="5400000" algn="tl" rotWithShape="0">
                <a:schemeClr val="accent1">
                  <a:satMod val="130000"/>
                  <a:alpha val="60000"/>
                </a:schemeClr>
              </a:outerShdw>
              <a:reflection blurRad="10000" stA="55000" endPos="48000" dist="500" dir="5400000" sy="-100000" algn="bl" rotWithShape="0"/>
            </a:effectLst>
            <a:latin typeface="Arial" pitchFamily="34" charset="0"/>
            <a:ea typeface="+mn-ea"/>
            <a:cs typeface="Arial" pitchFamily="34" charset="0"/>
          </a:endParaRPr>
        </a:p>
      </dgm:t>
    </dgm:pt>
    <dgm:pt modelId="{33C473DD-8B8A-4E79-BBD4-67DE4B4EBE7A}" type="parTrans" cxnId="{B1D7CFBB-57EC-409F-A6F6-9BFC5FA8A90F}">
      <dgm:prSet/>
      <dgm:spPr/>
      <dgm:t>
        <a:bodyPr/>
        <a:lstStyle/>
        <a:p>
          <a:pPr algn="ctr" rtl="1">
            <a:lnSpc>
              <a:spcPct val="100000"/>
            </a:lnSpc>
          </a:pPr>
          <a:endParaRPr lang="he-IL" sz="2400" b="1"/>
        </a:p>
      </dgm:t>
    </dgm:pt>
    <dgm:pt modelId="{42FC2ED3-DD99-4075-A943-611A0490FDD0}" type="sibTrans" cxnId="{B1D7CFBB-57EC-409F-A6F6-9BFC5FA8A90F}">
      <dgm:prSet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p3d prstMaterial="plastic">
          <a:bevelT w="127000" h="63500"/>
        </a:sp3d>
      </dgm:spPr>
      <dgm:t>
        <a:bodyPr/>
        <a:lstStyle/>
        <a:p>
          <a:pPr algn="ctr" rtl="1">
            <a:lnSpc>
              <a:spcPct val="100000"/>
            </a:lnSpc>
          </a:pPr>
          <a:endParaRPr lang="he-IL" sz="2400" b="1"/>
        </a:p>
      </dgm:t>
    </dgm:pt>
    <dgm:pt modelId="{5FC5D018-C6E7-47FB-B58A-B5DEA3B0C05F}">
      <dgm:prSet custT="1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p3d prstMaterial="plastic">
          <a:bevelT w="127000" h="63500"/>
        </a:sp3d>
      </dgm:spPr>
      <dgm:t>
        <a:bodyPr/>
        <a:lstStyle/>
        <a:p>
          <a:pPr algn="ctr" rtl="1">
            <a:lnSpc>
              <a:spcPct val="100000"/>
            </a:lnSpc>
          </a:pPr>
          <a:endParaRPr lang="he-IL" sz="2400" b="1" kern="1200" cap="all" spc="0" dirty="0" smtClean="0">
            <a:ln/>
            <a:solidFill>
              <a:srgbClr val="002060"/>
            </a:solidFill>
            <a:effectLst>
              <a:outerShdw blurRad="19685" dist="12700" dir="5400000" algn="tl" rotWithShape="0">
                <a:schemeClr val="accent1">
                  <a:satMod val="130000"/>
                  <a:alpha val="60000"/>
                </a:schemeClr>
              </a:outerShdw>
              <a:reflection blurRad="10000" stA="55000" endPos="48000" dist="500" dir="5400000" sy="-100000" algn="bl" rotWithShape="0"/>
            </a:effectLst>
            <a:latin typeface="Arial" pitchFamily="34" charset="0"/>
            <a:ea typeface="+mn-ea"/>
            <a:cs typeface="Arial" pitchFamily="34" charset="0"/>
          </a:endParaRPr>
        </a:p>
        <a:p>
          <a:pPr algn="ctr" rtl="1">
            <a:lnSpc>
              <a:spcPct val="100000"/>
            </a:lnSpc>
          </a:pPr>
          <a:r>
            <a:rPr lang="he-IL" sz="2400" b="1" kern="1200" cap="all" spc="0" dirty="0" smtClean="0">
              <a:ln/>
              <a:solidFill>
                <a:srgbClr val="00206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Arial" pitchFamily="34" charset="0"/>
              <a:ea typeface="+mn-ea"/>
              <a:cs typeface="Arial" pitchFamily="34" charset="0"/>
            </a:rPr>
            <a:t>חקיקה חסרה מתהווה</a:t>
          </a:r>
          <a:endParaRPr lang="he-IL" sz="2400" b="1" kern="1200" cap="all" spc="0" dirty="0">
            <a:ln/>
            <a:solidFill>
              <a:srgbClr val="002060"/>
            </a:solidFill>
            <a:effectLst>
              <a:outerShdw blurRad="19685" dist="12700" dir="5400000" algn="tl" rotWithShape="0">
                <a:schemeClr val="accent1">
                  <a:satMod val="130000"/>
                  <a:alpha val="60000"/>
                </a:schemeClr>
              </a:outerShdw>
              <a:reflection blurRad="10000" stA="55000" endPos="48000" dist="500" dir="5400000" sy="-100000" algn="bl" rotWithShape="0"/>
            </a:effectLst>
            <a:latin typeface="Arial" pitchFamily="34" charset="0"/>
            <a:ea typeface="+mn-ea"/>
            <a:cs typeface="Arial" pitchFamily="34" charset="0"/>
          </a:endParaRPr>
        </a:p>
      </dgm:t>
    </dgm:pt>
    <dgm:pt modelId="{2FCACAE7-3D8A-4DE9-9EDF-F21AC1AA3444}" type="parTrans" cxnId="{A92126B5-C533-430B-95F8-8C1BB03A353A}">
      <dgm:prSet/>
      <dgm:spPr/>
      <dgm:t>
        <a:bodyPr/>
        <a:lstStyle/>
        <a:p>
          <a:pPr algn="ctr" rtl="1">
            <a:lnSpc>
              <a:spcPct val="100000"/>
            </a:lnSpc>
          </a:pPr>
          <a:endParaRPr lang="he-IL" sz="2400" b="1"/>
        </a:p>
      </dgm:t>
    </dgm:pt>
    <dgm:pt modelId="{ABE4E0EB-B274-4774-A558-830E359886A9}" type="sibTrans" cxnId="{A92126B5-C533-430B-95F8-8C1BB03A353A}">
      <dgm:prSet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p3d prstMaterial="plastic">
          <a:bevelT w="127000" h="63500"/>
        </a:sp3d>
      </dgm:spPr>
      <dgm:t>
        <a:bodyPr/>
        <a:lstStyle/>
        <a:p>
          <a:pPr algn="ctr" rtl="1">
            <a:lnSpc>
              <a:spcPct val="100000"/>
            </a:lnSpc>
          </a:pPr>
          <a:endParaRPr lang="he-IL" sz="2400" b="1"/>
        </a:p>
      </dgm:t>
    </dgm:pt>
    <dgm:pt modelId="{295D3122-BEF0-4950-86B7-5EE331C3AED4}">
      <dgm:prSet custT="1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p3d prstMaterial="plastic">
          <a:bevelT w="127000" h="63500"/>
        </a:sp3d>
      </dgm:spPr>
      <dgm:t>
        <a:bodyPr/>
        <a:lstStyle/>
        <a:p>
          <a:pPr algn="ctr" rtl="1">
            <a:lnSpc>
              <a:spcPct val="100000"/>
            </a:lnSpc>
          </a:pPr>
          <a:r>
            <a:rPr lang="he-IL" sz="2000" b="1" kern="1200" cap="all" spc="0" dirty="0" smtClean="0">
              <a:ln/>
              <a:solidFill>
                <a:srgbClr val="00206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Arial" pitchFamily="34" charset="0"/>
              <a:ea typeface="+mn-ea"/>
              <a:cs typeface="Arial" pitchFamily="34" charset="0"/>
            </a:rPr>
            <a:t>אוריינות טכנולוגית גבוהה יותר של ילדים</a:t>
          </a:r>
          <a:endParaRPr lang="he-IL" sz="2000" b="1" kern="1200" cap="all" spc="0" dirty="0">
            <a:ln/>
            <a:solidFill>
              <a:srgbClr val="002060"/>
            </a:solidFill>
            <a:effectLst>
              <a:outerShdw blurRad="19685" dist="12700" dir="5400000" algn="tl" rotWithShape="0">
                <a:schemeClr val="accent1">
                  <a:satMod val="130000"/>
                  <a:alpha val="60000"/>
                </a:schemeClr>
              </a:outerShdw>
              <a:reflection blurRad="10000" stA="55000" endPos="48000" dist="500" dir="5400000" sy="-100000" algn="bl" rotWithShape="0"/>
            </a:effectLst>
            <a:latin typeface="Arial" pitchFamily="34" charset="0"/>
            <a:ea typeface="+mn-ea"/>
            <a:cs typeface="Arial" pitchFamily="34" charset="0"/>
          </a:endParaRPr>
        </a:p>
      </dgm:t>
    </dgm:pt>
    <dgm:pt modelId="{24386BE1-5FB1-4E37-8F93-71B8C0E16A72}" type="parTrans" cxnId="{A5560EFA-B82A-4015-8FA6-9A3D31021F45}">
      <dgm:prSet/>
      <dgm:spPr/>
      <dgm:t>
        <a:bodyPr/>
        <a:lstStyle/>
        <a:p>
          <a:pPr algn="ctr" rtl="1">
            <a:lnSpc>
              <a:spcPct val="100000"/>
            </a:lnSpc>
          </a:pPr>
          <a:endParaRPr lang="he-IL" sz="2400" b="1"/>
        </a:p>
      </dgm:t>
    </dgm:pt>
    <dgm:pt modelId="{5AC88DFD-BD8C-4F0F-A2B1-1AD0202BD580}" type="sibTrans" cxnId="{A5560EFA-B82A-4015-8FA6-9A3D31021F45}">
      <dgm:prSet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p3d prstMaterial="plastic">
          <a:bevelT w="127000" h="63500"/>
        </a:sp3d>
      </dgm:spPr>
      <dgm:t>
        <a:bodyPr/>
        <a:lstStyle/>
        <a:p>
          <a:pPr algn="ctr" rtl="1">
            <a:lnSpc>
              <a:spcPct val="100000"/>
            </a:lnSpc>
          </a:pPr>
          <a:endParaRPr lang="he-IL" sz="2400" b="1"/>
        </a:p>
      </dgm:t>
    </dgm:pt>
    <dgm:pt modelId="{82BE0EFB-6A95-456F-BCD4-4138F956A406}">
      <dgm:prSet custT="1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p3d prstMaterial="plastic">
          <a:bevelT w="127000" h="63500"/>
        </a:sp3d>
      </dgm:spPr>
      <dgm:t>
        <a:bodyPr/>
        <a:lstStyle/>
        <a:p>
          <a:pPr algn="ctr" rtl="1">
            <a:lnSpc>
              <a:spcPct val="100000"/>
            </a:lnSpc>
          </a:pPr>
          <a:r>
            <a:rPr lang="he-IL" sz="2000" b="1" kern="1200" cap="all" spc="0" dirty="0" smtClean="0">
              <a:ln/>
              <a:solidFill>
                <a:srgbClr val="00206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Arial" pitchFamily="34" charset="0"/>
              <a:ea typeface="+mn-ea"/>
              <a:cs typeface="Arial" pitchFamily="34" charset="0"/>
            </a:rPr>
            <a:t>משטרת ישראל –אכיפה חסרה</a:t>
          </a:r>
          <a:endParaRPr lang="he-IL" sz="2000" b="1" kern="1200" cap="all" spc="0" dirty="0">
            <a:ln/>
            <a:solidFill>
              <a:srgbClr val="002060"/>
            </a:solidFill>
            <a:effectLst>
              <a:outerShdw blurRad="19685" dist="12700" dir="5400000" algn="tl" rotWithShape="0">
                <a:schemeClr val="accent1">
                  <a:satMod val="130000"/>
                  <a:alpha val="60000"/>
                </a:schemeClr>
              </a:outerShdw>
              <a:reflection blurRad="10000" stA="55000" endPos="48000" dist="500" dir="5400000" sy="-100000" algn="bl" rotWithShape="0"/>
            </a:effectLst>
            <a:latin typeface="Arial" pitchFamily="34" charset="0"/>
            <a:ea typeface="+mn-ea"/>
            <a:cs typeface="Arial" pitchFamily="34" charset="0"/>
          </a:endParaRPr>
        </a:p>
      </dgm:t>
    </dgm:pt>
    <dgm:pt modelId="{9C6143F2-7ADD-4411-AC44-67AEE157C283}" type="parTrans" cxnId="{AAEB0308-2568-4C7C-B54B-91770800CFC2}">
      <dgm:prSet/>
      <dgm:spPr/>
      <dgm:t>
        <a:bodyPr/>
        <a:lstStyle/>
        <a:p>
          <a:pPr algn="ctr" rtl="1">
            <a:lnSpc>
              <a:spcPct val="100000"/>
            </a:lnSpc>
          </a:pPr>
          <a:endParaRPr lang="he-IL" sz="2400" b="1"/>
        </a:p>
      </dgm:t>
    </dgm:pt>
    <dgm:pt modelId="{3B9F2C0A-A99C-4C8F-AF37-0AB313D41478}" type="sibTrans" cxnId="{AAEB0308-2568-4C7C-B54B-91770800CFC2}">
      <dgm:prSet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p3d prstMaterial="plastic">
          <a:bevelT w="127000" h="63500"/>
        </a:sp3d>
      </dgm:spPr>
      <dgm:t>
        <a:bodyPr/>
        <a:lstStyle/>
        <a:p>
          <a:pPr algn="ctr" rtl="1">
            <a:lnSpc>
              <a:spcPct val="100000"/>
            </a:lnSpc>
          </a:pPr>
          <a:endParaRPr lang="he-IL" sz="2400" b="1"/>
        </a:p>
      </dgm:t>
    </dgm:pt>
    <dgm:pt modelId="{A478BAF6-3FB8-4491-A36C-6E50319AA368}">
      <dgm:prSet custT="1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p3d prstMaterial="plastic">
          <a:bevelT w="127000" h="63500"/>
        </a:sp3d>
      </dgm:spPr>
      <dgm:t>
        <a:bodyPr/>
        <a:lstStyle/>
        <a:p>
          <a:pPr algn="ctr" rtl="1">
            <a:lnSpc>
              <a:spcPct val="100000"/>
            </a:lnSpc>
          </a:pPr>
          <a:r>
            <a:rPr lang="he-IL" sz="2400" b="1" kern="1200" cap="all" spc="0" dirty="0" err="1" smtClean="0">
              <a:ln/>
              <a:solidFill>
                <a:srgbClr val="00206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Arial" pitchFamily="34" charset="0"/>
              <a:ea typeface="+mn-ea"/>
              <a:cs typeface="Arial" pitchFamily="34" charset="0"/>
            </a:rPr>
            <a:t>וויג'לנטים</a:t>
          </a:r>
          <a:endParaRPr lang="he-IL" sz="2400" b="1" kern="1200" cap="all" spc="0" dirty="0">
            <a:ln/>
            <a:solidFill>
              <a:srgbClr val="002060"/>
            </a:solidFill>
            <a:effectLst>
              <a:outerShdw blurRad="19685" dist="12700" dir="5400000" algn="tl" rotWithShape="0">
                <a:schemeClr val="accent1">
                  <a:satMod val="130000"/>
                  <a:alpha val="60000"/>
                </a:schemeClr>
              </a:outerShdw>
              <a:reflection blurRad="10000" stA="55000" endPos="48000" dist="500" dir="5400000" sy="-100000" algn="bl" rotWithShape="0"/>
            </a:effectLst>
            <a:latin typeface="Arial" pitchFamily="34" charset="0"/>
            <a:ea typeface="+mn-ea"/>
            <a:cs typeface="Arial" pitchFamily="34" charset="0"/>
          </a:endParaRPr>
        </a:p>
      </dgm:t>
    </dgm:pt>
    <dgm:pt modelId="{D94AD464-09BD-4380-ADA4-C17399DE9345}" type="parTrans" cxnId="{774093EA-505E-4933-9484-BE62B695DEC5}">
      <dgm:prSet/>
      <dgm:spPr/>
      <dgm:t>
        <a:bodyPr/>
        <a:lstStyle/>
        <a:p>
          <a:pPr algn="ctr" rtl="1">
            <a:lnSpc>
              <a:spcPct val="100000"/>
            </a:lnSpc>
          </a:pPr>
          <a:endParaRPr lang="he-IL" sz="2400" b="1"/>
        </a:p>
      </dgm:t>
    </dgm:pt>
    <dgm:pt modelId="{08DBE0B1-050B-4FB2-8AE3-8793080C6B6E}" type="sibTrans" cxnId="{774093EA-505E-4933-9484-BE62B695DEC5}">
      <dgm:prSet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p3d prstMaterial="plastic">
          <a:bevelT w="127000" h="63500"/>
        </a:sp3d>
      </dgm:spPr>
      <dgm:t>
        <a:bodyPr/>
        <a:lstStyle/>
        <a:p>
          <a:pPr algn="ctr" rtl="1">
            <a:lnSpc>
              <a:spcPct val="100000"/>
            </a:lnSpc>
          </a:pPr>
          <a:endParaRPr lang="he-IL" sz="2400" b="1"/>
        </a:p>
      </dgm:t>
    </dgm:pt>
    <dgm:pt modelId="{987D38A5-97B7-4D31-ADC9-05F395223841}">
      <dgm:prSet custT="1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p3d prstMaterial="plastic">
          <a:bevelT w="127000" h="63500"/>
        </a:sp3d>
      </dgm:spPr>
      <dgm:t>
        <a:bodyPr/>
        <a:lstStyle/>
        <a:p>
          <a:pPr algn="ctr" rtl="1">
            <a:lnSpc>
              <a:spcPct val="100000"/>
            </a:lnSpc>
          </a:pPr>
          <a:r>
            <a:rPr lang="he-IL" sz="2400" b="1" kern="1200" cap="all" spc="0" dirty="0" smtClean="0">
              <a:ln/>
              <a:solidFill>
                <a:srgbClr val="00206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Arial" pitchFamily="34" charset="0"/>
              <a:ea typeface="+mn-ea"/>
              <a:cs typeface="Arial" pitchFamily="34" charset="0"/>
            </a:rPr>
            <a:t>האזרח אינו יודע למי לפנות</a:t>
          </a:r>
          <a:endParaRPr lang="he-IL" sz="2400" b="1" kern="1200" cap="all" spc="0" dirty="0">
            <a:ln/>
            <a:solidFill>
              <a:srgbClr val="002060"/>
            </a:solidFill>
            <a:effectLst>
              <a:outerShdw blurRad="19685" dist="12700" dir="5400000" algn="tl" rotWithShape="0">
                <a:schemeClr val="accent1">
                  <a:satMod val="130000"/>
                  <a:alpha val="60000"/>
                </a:schemeClr>
              </a:outerShdw>
              <a:reflection blurRad="10000" stA="55000" endPos="48000" dist="500" dir="5400000" sy="-100000" algn="bl" rotWithShape="0"/>
            </a:effectLst>
            <a:latin typeface="Arial" pitchFamily="34" charset="0"/>
            <a:ea typeface="+mn-ea"/>
            <a:cs typeface="Arial" pitchFamily="34" charset="0"/>
          </a:endParaRPr>
        </a:p>
      </dgm:t>
    </dgm:pt>
    <dgm:pt modelId="{0DB1FCC8-7316-4B6D-BF93-839E2DD133C0}" type="parTrans" cxnId="{DF899865-B05E-4633-AB41-10E66D4169D2}">
      <dgm:prSet/>
      <dgm:spPr/>
      <dgm:t>
        <a:bodyPr/>
        <a:lstStyle/>
        <a:p>
          <a:pPr algn="ctr" rtl="1">
            <a:lnSpc>
              <a:spcPct val="100000"/>
            </a:lnSpc>
          </a:pPr>
          <a:endParaRPr lang="he-IL" sz="2400" b="1"/>
        </a:p>
      </dgm:t>
    </dgm:pt>
    <dgm:pt modelId="{5604CED8-BDB2-42DA-97E1-6B899CC93A93}" type="sibTrans" cxnId="{DF899865-B05E-4633-AB41-10E66D4169D2}">
      <dgm:prSet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p3d prstMaterial="plastic">
          <a:bevelT w="127000" h="63500"/>
        </a:sp3d>
      </dgm:spPr>
      <dgm:t>
        <a:bodyPr/>
        <a:lstStyle/>
        <a:p>
          <a:pPr algn="ctr" rtl="1">
            <a:lnSpc>
              <a:spcPct val="100000"/>
            </a:lnSpc>
          </a:pPr>
          <a:endParaRPr lang="he-IL" sz="2400" b="1"/>
        </a:p>
      </dgm:t>
    </dgm:pt>
    <dgm:pt modelId="{B833A1AE-2235-4942-9489-EEE7CDD2E226}">
      <dgm:prSet custT="1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p3d prstMaterial="plastic">
          <a:bevelT w="127000" h="63500"/>
        </a:sp3d>
      </dgm:spPr>
      <dgm:t>
        <a:bodyPr/>
        <a:lstStyle/>
        <a:p>
          <a:pPr algn="ctr" rtl="1">
            <a:lnSpc>
              <a:spcPct val="100000"/>
            </a:lnSpc>
          </a:pPr>
          <a:r>
            <a:rPr lang="he-IL" sz="2400" b="1" kern="1200" cap="all" spc="0" dirty="0" smtClean="0">
              <a:ln/>
              <a:solidFill>
                <a:srgbClr val="00206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Arial" pitchFamily="34" charset="0"/>
              <a:ea typeface="+mn-ea"/>
              <a:cs typeface="Arial" pitchFamily="34" charset="0"/>
            </a:rPr>
            <a:t>מטה הסייבר הלאומי </a:t>
          </a:r>
          <a:endParaRPr lang="en-US" sz="2400" b="1" kern="1200" cap="all" spc="0" dirty="0">
            <a:ln/>
            <a:solidFill>
              <a:srgbClr val="002060"/>
            </a:solidFill>
            <a:effectLst>
              <a:outerShdw blurRad="19685" dist="12700" dir="5400000" algn="tl" rotWithShape="0">
                <a:schemeClr val="accent1">
                  <a:satMod val="130000"/>
                  <a:alpha val="60000"/>
                </a:schemeClr>
              </a:outerShdw>
              <a:reflection blurRad="10000" stA="55000" endPos="48000" dist="500" dir="5400000" sy="-100000" algn="bl" rotWithShape="0"/>
            </a:effectLst>
            <a:latin typeface="Arial" pitchFamily="34" charset="0"/>
            <a:ea typeface="+mn-ea"/>
            <a:cs typeface="Arial" pitchFamily="34" charset="0"/>
          </a:endParaRPr>
        </a:p>
      </dgm:t>
    </dgm:pt>
    <dgm:pt modelId="{0F98F7A8-0B4B-4A83-89B8-802E512F37D0}" type="parTrans" cxnId="{36B503E9-1CC4-4604-9988-A9D44740E2E5}">
      <dgm:prSet/>
      <dgm:spPr/>
      <dgm:t>
        <a:bodyPr/>
        <a:lstStyle/>
        <a:p>
          <a:pPr algn="ctr" rtl="1">
            <a:lnSpc>
              <a:spcPct val="100000"/>
            </a:lnSpc>
          </a:pPr>
          <a:endParaRPr lang="he-IL" sz="2400" b="1"/>
        </a:p>
      </dgm:t>
    </dgm:pt>
    <dgm:pt modelId="{D4D5447B-2965-4ED3-8AFA-7EFA956913B7}" type="sibTrans" cxnId="{36B503E9-1CC4-4604-9988-A9D44740E2E5}">
      <dgm:prSet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p3d prstMaterial="plastic">
          <a:bevelT w="127000" h="63500"/>
        </a:sp3d>
      </dgm:spPr>
      <dgm:t>
        <a:bodyPr/>
        <a:lstStyle/>
        <a:p>
          <a:pPr algn="ctr" rtl="1">
            <a:lnSpc>
              <a:spcPct val="100000"/>
            </a:lnSpc>
          </a:pPr>
          <a:endParaRPr lang="he-IL" sz="2400" b="1"/>
        </a:p>
      </dgm:t>
    </dgm:pt>
    <dgm:pt modelId="{4B3CE595-747F-4DC2-B77A-2617DD33D565}">
      <dgm:prSet custT="1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p3d prstMaterial="plastic">
          <a:bevelT w="127000" h="63500"/>
        </a:sp3d>
      </dgm:spPr>
      <dgm:t>
        <a:bodyPr/>
        <a:lstStyle/>
        <a:p>
          <a:pPr algn="ctr" rtl="1">
            <a:lnSpc>
              <a:spcPct val="100000"/>
            </a:lnSpc>
          </a:pPr>
          <a:r>
            <a:rPr lang="he-IL" sz="2400" b="1" kern="1200" cap="all" spc="0" dirty="0" smtClean="0">
              <a:ln/>
              <a:solidFill>
                <a:srgbClr val="00206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Arial" pitchFamily="34" charset="0"/>
              <a:ea typeface="+mn-ea"/>
              <a:cs typeface="Arial" pitchFamily="34" charset="0"/>
            </a:rPr>
            <a:t> </a:t>
          </a:r>
          <a:r>
            <a:rPr lang="he-IL" sz="2000" b="1" kern="1200" cap="all" spc="0" dirty="0" smtClean="0">
              <a:ln/>
              <a:solidFill>
                <a:srgbClr val="00206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Arial" pitchFamily="34" charset="0"/>
              <a:ea typeface="+mn-ea"/>
              <a:cs typeface="Arial" pitchFamily="34" charset="0"/>
            </a:rPr>
            <a:t>ריבוי פעילויות מניעה והסברה</a:t>
          </a:r>
          <a:endParaRPr lang="he-IL" sz="2400" b="1" kern="1200" cap="all" spc="0" dirty="0">
            <a:ln/>
            <a:solidFill>
              <a:srgbClr val="002060"/>
            </a:solidFill>
            <a:effectLst>
              <a:outerShdw blurRad="19685" dist="12700" dir="5400000" algn="tl" rotWithShape="0">
                <a:schemeClr val="accent1">
                  <a:satMod val="130000"/>
                  <a:alpha val="60000"/>
                </a:schemeClr>
              </a:outerShdw>
              <a:reflection blurRad="10000" stA="55000" endPos="48000" dist="500" dir="5400000" sy="-100000" algn="bl" rotWithShape="0"/>
            </a:effectLst>
            <a:latin typeface="Arial" pitchFamily="34" charset="0"/>
            <a:ea typeface="+mn-ea"/>
            <a:cs typeface="Arial" pitchFamily="34" charset="0"/>
          </a:endParaRPr>
        </a:p>
      </dgm:t>
    </dgm:pt>
    <dgm:pt modelId="{42F61674-7F85-44BC-AC8A-42BFAC3994ED}" type="parTrans" cxnId="{64966821-2145-4C4D-8942-C0EF8BAF46AF}">
      <dgm:prSet/>
      <dgm:spPr/>
      <dgm:t>
        <a:bodyPr/>
        <a:lstStyle/>
        <a:p>
          <a:pPr algn="ctr" rtl="1">
            <a:lnSpc>
              <a:spcPct val="100000"/>
            </a:lnSpc>
          </a:pPr>
          <a:endParaRPr lang="he-IL" sz="2400" b="1"/>
        </a:p>
      </dgm:t>
    </dgm:pt>
    <dgm:pt modelId="{7CB4778F-72C4-4E60-BFE9-D49FF95DB02F}" type="sibTrans" cxnId="{64966821-2145-4C4D-8942-C0EF8BAF46AF}">
      <dgm:prSet/>
      <dgm:spPr/>
      <dgm:t>
        <a:bodyPr/>
        <a:lstStyle/>
        <a:p>
          <a:pPr algn="ctr" rtl="1">
            <a:lnSpc>
              <a:spcPct val="100000"/>
            </a:lnSpc>
          </a:pPr>
          <a:endParaRPr lang="he-IL" sz="2400" b="1"/>
        </a:p>
      </dgm:t>
    </dgm:pt>
    <dgm:pt modelId="{A48DC636-36F5-48DD-9BEA-067A59A645A7}" type="pres">
      <dgm:prSet presAssocID="{AC6A195C-F4C4-4857-8DBC-F18AF2ECD0B1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EACDA3CF-2C00-45E1-AF59-74090C83C8EF}" type="pres">
      <dgm:prSet presAssocID="{A61053D2-3E07-442A-934C-54FB15580F51}" presName="compNode" presStyleCnt="0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p3d prstMaterial="plastic">
          <a:bevelT w="127000" h="63500"/>
        </a:sp3d>
      </dgm:spPr>
      <dgm:t>
        <a:bodyPr/>
        <a:lstStyle/>
        <a:p>
          <a:pPr rtl="1"/>
          <a:endParaRPr lang="he-IL"/>
        </a:p>
      </dgm:t>
    </dgm:pt>
    <dgm:pt modelId="{2D27D91C-7C5C-457C-9EBE-9F19B45157FF}" type="pres">
      <dgm:prSet presAssocID="{A61053D2-3E07-442A-934C-54FB15580F51}" presName="pictRect" presStyleLbl="node1" presStyleIdx="0" presStyleCnt="8" custLinFactNeighborX="545" custLinFactNeighborY="-39978"/>
      <dgm:spPr>
        <a:blipFill rotWithShape="1">
          <a:blip xmlns:r="http://schemas.openxmlformats.org/officeDocument/2006/relationships" r:embed="rId1"/>
          <a:stretch>
            <a:fillRect/>
          </a:stretch>
        </a:blipFill>
        <a:ln>
          <a:solidFill>
            <a:schemeClr val="accent1"/>
          </a:solidFill>
        </a:ln>
        <a:effectLst>
          <a:outerShdw blurRad="190500" dist="228600" dir="2700000" algn="ctr">
            <a:srgbClr val="000000">
              <a:alpha val="30000"/>
            </a:srgbClr>
          </a:outerShdw>
          <a:reflection blurRad="6350" stA="50000" endA="300" endPos="55000" dir="5400000" sy="-100000" algn="bl" rotWithShape="0"/>
        </a:effectLst>
        <a:sp3d prstMaterial="plastic">
          <a:bevelT w="127000" h="63500"/>
        </a:sp3d>
      </dgm:spPr>
      <dgm:t>
        <a:bodyPr/>
        <a:lstStyle/>
        <a:p>
          <a:pPr rtl="1"/>
          <a:endParaRPr lang="he-IL"/>
        </a:p>
      </dgm:t>
    </dgm:pt>
    <dgm:pt modelId="{2CB2B4A6-2500-4E73-9044-A44B8DA8A669}" type="pres">
      <dgm:prSet presAssocID="{A61053D2-3E07-442A-934C-54FB15580F51}" presName="textRect" presStyleLbl="revTx" presStyleIdx="0" presStyleCnt="8" custLinFactNeighborX="-210" custLinFactNeighborY="-43301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46D40FA9-99D0-4D9C-8CA6-EFBE2F10F94B}" type="pres">
      <dgm:prSet presAssocID="{42FC2ED3-DD99-4075-A943-611A0490FDD0}" presName="sibTrans" presStyleLbl="sibTrans2D1" presStyleIdx="0" presStyleCnt="0"/>
      <dgm:spPr/>
      <dgm:t>
        <a:bodyPr/>
        <a:lstStyle/>
        <a:p>
          <a:pPr rtl="1"/>
          <a:endParaRPr lang="he-IL"/>
        </a:p>
      </dgm:t>
    </dgm:pt>
    <dgm:pt modelId="{D1CB95C6-9C08-48F8-9459-77E2E199A114}" type="pres">
      <dgm:prSet presAssocID="{5FC5D018-C6E7-47FB-B58A-B5DEA3B0C05F}" presName="compNode" presStyleCnt="0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p3d prstMaterial="plastic">
          <a:bevelT w="127000" h="63500"/>
        </a:sp3d>
      </dgm:spPr>
      <dgm:t>
        <a:bodyPr/>
        <a:lstStyle/>
        <a:p>
          <a:pPr rtl="1"/>
          <a:endParaRPr lang="he-IL"/>
        </a:p>
      </dgm:t>
    </dgm:pt>
    <dgm:pt modelId="{D0E6C631-D88B-4ABA-98C4-F5E9F1FFD439}" type="pres">
      <dgm:prSet presAssocID="{5FC5D018-C6E7-47FB-B58A-B5DEA3B0C05F}" presName="pictRect" presStyleLbl="node1" presStyleIdx="1" presStyleCnt="8" custLinFactNeighborX="-3939" custLinFactNeighborY="-23316"/>
      <dgm:spPr>
        <a:blipFill rotWithShape="1">
          <a:blip xmlns:r="http://schemas.openxmlformats.org/officeDocument/2006/relationships" r:embed="rId2"/>
          <a:stretch>
            <a:fillRect/>
          </a:stretch>
        </a:blipFill>
        <a:ln>
          <a:solidFill>
            <a:schemeClr val="accent1"/>
          </a:solidFill>
        </a:ln>
        <a:effectLst>
          <a:outerShdw blurRad="190500" dist="228600" dir="2700000" algn="ctr">
            <a:srgbClr val="000000">
              <a:alpha val="30000"/>
            </a:srgbClr>
          </a:outerShdw>
          <a:reflection blurRad="6350" stA="50000" endA="300" endPos="55000" dir="5400000" sy="-100000" algn="bl" rotWithShape="0"/>
        </a:effectLst>
        <a:sp3d prstMaterial="plastic">
          <a:bevelT w="127000" h="63500"/>
        </a:sp3d>
      </dgm:spPr>
      <dgm:t>
        <a:bodyPr/>
        <a:lstStyle/>
        <a:p>
          <a:pPr rtl="1"/>
          <a:endParaRPr lang="he-IL"/>
        </a:p>
      </dgm:t>
    </dgm:pt>
    <dgm:pt modelId="{A19CA39E-7366-4113-8CB6-AE2A0A145443}" type="pres">
      <dgm:prSet presAssocID="{5FC5D018-C6E7-47FB-B58A-B5DEA3B0C05F}" presName="textRect" presStyleLbl="revTx" presStyleIdx="1" presStyleCnt="8" custScaleX="95907" custScaleY="195584" custLinFactNeighborX="-3939" custLinFactNeighborY="-43301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BE383987-145A-4136-81CB-6FADB259BA95}" type="pres">
      <dgm:prSet presAssocID="{ABE4E0EB-B274-4774-A558-830E359886A9}" presName="sibTrans" presStyleLbl="sibTrans2D1" presStyleIdx="0" presStyleCnt="0"/>
      <dgm:spPr/>
      <dgm:t>
        <a:bodyPr/>
        <a:lstStyle/>
        <a:p>
          <a:pPr rtl="1"/>
          <a:endParaRPr lang="he-IL"/>
        </a:p>
      </dgm:t>
    </dgm:pt>
    <dgm:pt modelId="{707486D6-CD85-4969-B566-C0DD481E7920}" type="pres">
      <dgm:prSet presAssocID="{B833A1AE-2235-4942-9489-EEE7CDD2E226}" presName="compNode" presStyleCnt="0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p3d prstMaterial="plastic">
          <a:bevelT w="127000" h="63500"/>
        </a:sp3d>
      </dgm:spPr>
      <dgm:t>
        <a:bodyPr/>
        <a:lstStyle/>
        <a:p>
          <a:pPr rtl="1"/>
          <a:endParaRPr lang="he-IL"/>
        </a:p>
      </dgm:t>
    </dgm:pt>
    <dgm:pt modelId="{9220EBA0-F3D1-4736-AC1A-49483D300A12}" type="pres">
      <dgm:prSet presAssocID="{B833A1AE-2235-4942-9489-EEE7CDD2E226}" presName="pictRect" presStyleLbl="node1" presStyleIdx="2" presStyleCnt="8" custLinFactNeighborX="-2849" custLinFactNeighborY="-35593"/>
      <dgm:spPr>
        <a:blipFill rotWithShape="1">
          <a:blip xmlns:r="http://schemas.openxmlformats.org/officeDocument/2006/relationships" r:embed="rId3"/>
          <a:stretch>
            <a:fillRect/>
          </a:stretch>
        </a:blipFill>
        <a:ln>
          <a:solidFill>
            <a:schemeClr val="accent1"/>
          </a:solidFill>
        </a:ln>
        <a:effectLst>
          <a:outerShdw blurRad="190500" dist="228600" dir="2700000" algn="ctr">
            <a:srgbClr val="000000">
              <a:alpha val="30000"/>
            </a:srgbClr>
          </a:outerShdw>
          <a:reflection blurRad="6350" stA="50000" endA="300" endPos="55000" dir="5400000" sy="-100000" algn="bl" rotWithShape="0"/>
        </a:effectLst>
        <a:sp3d prstMaterial="plastic">
          <a:bevelT w="127000" h="63500"/>
        </a:sp3d>
      </dgm:spPr>
      <dgm:t>
        <a:bodyPr/>
        <a:lstStyle/>
        <a:p>
          <a:pPr rtl="1"/>
          <a:endParaRPr lang="he-IL"/>
        </a:p>
      </dgm:t>
    </dgm:pt>
    <dgm:pt modelId="{E8955BA9-CBB1-40C5-B582-EAECEDF4107D}" type="pres">
      <dgm:prSet presAssocID="{B833A1AE-2235-4942-9489-EEE7CDD2E226}" presName="textRect" presStyleLbl="revTx" presStyleIdx="2" presStyleCnt="8" custLinFactNeighborX="-3939" custLinFactNeighborY="-43301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9833E5BB-09B2-4D5D-B2F1-9DD46F301932}" type="pres">
      <dgm:prSet presAssocID="{D4D5447B-2965-4ED3-8AFA-7EFA956913B7}" presName="sibTrans" presStyleLbl="sibTrans2D1" presStyleIdx="0" presStyleCnt="0"/>
      <dgm:spPr/>
      <dgm:t>
        <a:bodyPr/>
        <a:lstStyle/>
        <a:p>
          <a:pPr rtl="1"/>
          <a:endParaRPr lang="he-IL"/>
        </a:p>
      </dgm:t>
    </dgm:pt>
    <dgm:pt modelId="{F79EDB80-BD2E-4F0C-BBD1-462389AB1069}" type="pres">
      <dgm:prSet presAssocID="{987D38A5-97B7-4D31-ADC9-05F395223841}" presName="compNode" presStyleCnt="0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p3d prstMaterial="plastic">
          <a:bevelT w="127000" h="63500"/>
        </a:sp3d>
      </dgm:spPr>
      <dgm:t>
        <a:bodyPr/>
        <a:lstStyle/>
        <a:p>
          <a:pPr rtl="1"/>
          <a:endParaRPr lang="he-IL"/>
        </a:p>
      </dgm:t>
    </dgm:pt>
    <dgm:pt modelId="{2A4AF386-E62C-4EA1-BAB5-1112DA97CD2E}" type="pres">
      <dgm:prSet presAssocID="{987D38A5-97B7-4D31-ADC9-05F395223841}" presName="pictRect" presStyleLbl="node1" presStyleIdx="3" presStyleCnt="8" custLinFactNeighborX="-7018" custLinFactNeighborY="-23316"/>
      <dgm:spPr>
        <a:blipFill rotWithShape="1">
          <a:blip xmlns:r="http://schemas.openxmlformats.org/officeDocument/2006/relationships" r:embed="rId4"/>
          <a:stretch>
            <a:fillRect/>
          </a:stretch>
        </a:blipFill>
        <a:ln>
          <a:solidFill>
            <a:schemeClr val="accent1"/>
          </a:solidFill>
        </a:ln>
        <a:effectLst>
          <a:outerShdw blurRad="190500" dist="228600" dir="2700000" algn="ctr">
            <a:srgbClr val="000000">
              <a:alpha val="30000"/>
            </a:srgbClr>
          </a:outerShdw>
          <a:reflection blurRad="6350" stA="50000" endA="300" endPos="55000" dir="5400000" sy="-100000" algn="bl" rotWithShape="0"/>
        </a:effectLst>
        <a:sp3d prstMaterial="plastic">
          <a:bevelT w="127000" h="63500"/>
        </a:sp3d>
      </dgm:spPr>
      <dgm:t>
        <a:bodyPr/>
        <a:lstStyle/>
        <a:p>
          <a:pPr rtl="1"/>
          <a:endParaRPr lang="he-IL"/>
        </a:p>
      </dgm:t>
    </dgm:pt>
    <dgm:pt modelId="{00DE7EF8-0F0E-4791-92CE-1FCAD2530B85}" type="pres">
      <dgm:prSet presAssocID="{987D38A5-97B7-4D31-ADC9-05F395223841}" presName="textRect" presStyleLbl="revTx" presStyleIdx="3" presStyleCnt="8" custScaleX="122656" custScaleY="203424" custLinFactNeighborX="-3939" custLinFactNeighborY="12072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DF41ED89-CDF7-4DBF-8AAD-DAB38ECA77A6}" type="pres">
      <dgm:prSet presAssocID="{5604CED8-BDB2-42DA-97E1-6B899CC93A93}" presName="sibTrans" presStyleLbl="sibTrans2D1" presStyleIdx="0" presStyleCnt="0"/>
      <dgm:spPr/>
      <dgm:t>
        <a:bodyPr/>
        <a:lstStyle/>
        <a:p>
          <a:pPr rtl="1"/>
          <a:endParaRPr lang="he-IL"/>
        </a:p>
      </dgm:t>
    </dgm:pt>
    <dgm:pt modelId="{C0252F6E-9139-48EC-B7E7-B291AAA6D5FF}" type="pres">
      <dgm:prSet presAssocID="{A478BAF6-3FB8-4491-A36C-6E50319AA368}" presName="compNode" presStyleCnt="0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p3d prstMaterial="plastic">
          <a:bevelT w="127000" h="63500"/>
        </a:sp3d>
      </dgm:spPr>
      <dgm:t>
        <a:bodyPr/>
        <a:lstStyle/>
        <a:p>
          <a:pPr rtl="1"/>
          <a:endParaRPr lang="he-IL"/>
        </a:p>
      </dgm:t>
    </dgm:pt>
    <dgm:pt modelId="{14128B71-BCF8-4E9C-8619-F82765C5576B}" type="pres">
      <dgm:prSet presAssocID="{A478BAF6-3FB8-4491-A36C-6E50319AA368}" presName="pictRect" presStyleLbl="node1" presStyleIdx="4" presStyleCnt="8"/>
      <dgm:spPr>
        <a:blipFill rotWithShape="1">
          <a:blip xmlns:r="http://schemas.openxmlformats.org/officeDocument/2006/relationships" r:embed="rId5"/>
          <a:stretch>
            <a:fillRect/>
          </a:stretch>
        </a:blipFill>
        <a:ln>
          <a:solidFill>
            <a:schemeClr val="accent1"/>
          </a:solidFill>
        </a:ln>
        <a:effectLst>
          <a:outerShdw blurRad="190500" dist="228600" dir="2700000" algn="ctr">
            <a:srgbClr val="000000">
              <a:alpha val="30000"/>
            </a:srgbClr>
          </a:outerShdw>
          <a:reflection blurRad="6350" stA="50000" endA="300" endPos="55000" dir="5400000" sy="-100000" algn="bl" rotWithShape="0"/>
        </a:effectLst>
        <a:sp3d prstMaterial="plastic">
          <a:bevelT w="127000" h="63500"/>
        </a:sp3d>
      </dgm:spPr>
      <dgm:t>
        <a:bodyPr/>
        <a:lstStyle/>
        <a:p>
          <a:pPr rtl="1"/>
          <a:endParaRPr lang="he-IL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6" action="ppaction://hlinksldjump"/>
          </dgm14:cNvPr>
        </a:ext>
      </dgm:extLst>
    </dgm:pt>
    <dgm:pt modelId="{41739840-4573-48EF-A64A-544CCC055D4E}" type="pres">
      <dgm:prSet presAssocID="{A478BAF6-3FB8-4491-A36C-6E50319AA368}" presName="textRect" presStyleLbl="revTx" presStyleIdx="4" presStyleCnt="8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DD5FAA9D-BFB3-436F-B2E3-6171A0F6D216}" type="pres">
      <dgm:prSet presAssocID="{08DBE0B1-050B-4FB2-8AE3-8793080C6B6E}" presName="sibTrans" presStyleLbl="sibTrans2D1" presStyleIdx="0" presStyleCnt="0"/>
      <dgm:spPr/>
      <dgm:t>
        <a:bodyPr/>
        <a:lstStyle/>
        <a:p>
          <a:pPr rtl="1"/>
          <a:endParaRPr lang="he-IL"/>
        </a:p>
      </dgm:t>
    </dgm:pt>
    <dgm:pt modelId="{57BCF739-5B16-459E-946D-D71901D57E25}" type="pres">
      <dgm:prSet presAssocID="{82BE0EFB-6A95-456F-BCD4-4138F956A406}" presName="compNode" presStyleCnt="0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p3d prstMaterial="plastic">
          <a:bevelT w="127000" h="63500"/>
        </a:sp3d>
      </dgm:spPr>
      <dgm:t>
        <a:bodyPr/>
        <a:lstStyle/>
        <a:p>
          <a:pPr rtl="1"/>
          <a:endParaRPr lang="he-IL"/>
        </a:p>
      </dgm:t>
    </dgm:pt>
    <dgm:pt modelId="{F368BA7B-EA6D-4340-9EB0-B0B2774065FF}" type="pres">
      <dgm:prSet presAssocID="{82BE0EFB-6A95-456F-BCD4-4138F956A406}" presName="pictRect" presStyleLbl="node1" presStyleIdx="5" presStyleCnt="8"/>
      <dgm:spPr>
        <a:blipFill rotWithShape="1">
          <a:blip xmlns:r="http://schemas.openxmlformats.org/officeDocument/2006/relationships" r:embed="rId7"/>
          <a:stretch>
            <a:fillRect/>
          </a:stretch>
        </a:blipFill>
        <a:ln>
          <a:solidFill>
            <a:schemeClr val="accent1"/>
          </a:solidFill>
        </a:ln>
        <a:effectLst>
          <a:outerShdw blurRad="190500" dist="228600" dir="2700000" algn="ctr">
            <a:srgbClr val="000000">
              <a:alpha val="30000"/>
            </a:srgbClr>
          </a:outerShdw>
          <a:reflection blurRad="6350" stA="50000" endA="300" endPos="55000" dir="5400000" sy="-100000" algn="bl" rotWithShape="0"/>
        </a:effectLst>
        <a:sp3d prstMaterial="plastic">
          <a:bevelT w="127000" h="63500"/>
        </a:sp3d>
      </dgm:spPr>
      <dgm:t>
        <a:bodyPr/>
        <a:lstStyle/>
        <a:p>
          <a:pPr rtl="1"/>
          <a:endParaRPr lang="he-IL"/>
        </a:p>
      </dgm:t>
    </dgm:pt>
    <dgm:pt modelId="{68272159-903E-4E8F-8A7B-8FB6D5D10A38}" type="pres">
      <dgm:prSet presAssocID="{82BE0EFB-6A95-456F-BCD4-4138F956A406}" presName="textRect" presStyleLbl="revTx" presStyleIdx="5" presStyleCnt="8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B26E4583-DC06-4994-A0E4-9EFF0A81FEF9}" type="pres">
      <dgm:prSet presAssocID="{3B9F2C0A-A99C-4C8F-AF37-0AB313D41478}" presName="sibTrans" presStyleLbl="sibTrans2D1" presStyleIdx="0" presStyleCnt="0"/>
      <dgm:spPr/>
      <dgm:t>
        <a:bodyPr/>
        <a:lstStyle/>
        <a:p>
          <a:pPr rtl="1"/>
          <a:endParaRPr lang="he-IL"/>
        </a:p>
      </dgm:t>
    </dgm:pt>
    <dgm:pt modelId="{57993DD8-DB04-47DB-81B1-79D11EA1603D}" type="pres">
      <dgm:prSet presAssocID="{295D3122-BEF0-4950-86B7-5EE331C3AED4}" presName="compNode" presStyleCnt="0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p3d prstMaterial="plastic">
          <a:bevelT w="127000" h="63500"/>
        </a:sp3d>
      </dgm:spPr>
      <dgm:t>
        <a:bodyPr/>
        <a:lstStyle/>
        <a:p>
          <a:pPr rtl="1"/>
          <a:endParaRPr lang="he-IL"/>
        </a:p>
      </dgm:t>
    </dgm:pt>
    <dgm:pt modelId="{03AB952A-62EE-45DE-93D0-C548F14915F1}" type="pres">
      <dgm:prSet presAssocID="{295D3122-BEF0-4950-86B7-5EE331C3AED4}" presName="pictRect" presStyleLbl="node1" presStyleIdx="6" presStyleCnt="8"/>
      <dgm:spPr>
        <a:blipFill rotWithShape="1">
          <a:blip xmlns:r="http://schemas.openxmlformats.org/officeDocument/2006/relationships" r:embed="rId8"/>
          <a:stretch>
            <a:fillRect/>
          </a:stretch>
        </a:blipFill>
        <a:ln>
          <a:solidFill>
            <a:schemeClr val="accent1"/>
          </a:solidFill>
        </a:ln>
        <a:effectLst>
          <a:outerShdw blurRad="190500" dist="228600" dir="2700000" algn="ctr">
            <a:srgbClr val="000000">
              <a:alpha val="30000"/>
            </a:srgbClr>
          </a:outerShdw>
          <a:reflection blurRad="6350" stA="50000" endA="300" endPos="55000" dir="5400000" sy="-100000" algn="bl" rotWithShape="0"/>
        </a:effectLst>
        <a:sp3d prstMaterial="plastic">
          <a:bevelT w="127000" h="63500"/>
        </a:sp3d>
      </dgm:spPr>
      <dgm:t>
        <a:bodyPr/>
        <a:lstStyle/>
        <a:p>
          <a:pPr rtl="1"/>
          <a:endParaRPr lang="he-IL"/>
        </a:p>
      </dgm:t>
    </dgm:pt>
    <dgm:pt modelId="{A1F92A39-12EE-492D-B20F-473476B2BD58}" type="pres">
      <dgm:prSet presAssocID="{295D3122-BEF0-4950-86B7-5EE331C3AED4}" presName="textRect" presStyleLbl="revTx" presStyleIdx="6" presStyleCnt="8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3D30D9B1-A25C-4571-80C5-2989DA79E0C9}" type="pres">
      <dgm:prSet presAssocID="{5AC88DFD-BD8C-4F0F-A2B1-1AD0202BD580}" presName="sibTrans" presStyleLbl="sibTrans2D1" presStyleIdx="0" presStyleCnt="0"/>
      <dgm:spPr/>
      <dgm:t>
        <a:bodyPr/>
        <a:lstStyle/>
        <a:p>
          <a:pPr rtl="1"/>
          <a:endParaRPr lang="he-IL"/>
        </a:p>
      </dgm:t>
    </dgm:pt>
    <dgm:pt modelId="{D6C86BDD-B1CD-4899-B29B-A6BA7AEA904D}" type="pres">
      <dgm:prSet presAssocID="{4B3CE595-747F-4DC2-B77A-2617DD33D565}" presName="compNode" presStyleCnt="0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p3d prstMaterial="plastic">
          <a:bevelT w="127000" h="63500"/>
        </a:sp3d>
      </dgm:spPr>
      <dgm:t>
        <a:bodyPr/>
        <a:lstStyle/>
        <a:p>
          <a:pPr rtl="1"/>
          <a:endParaRPr lang="he-IL"/>
        </a:p>
      </dgm:t>
    </dgm:pt>
    <dgm:pt modelId="{46F63ECE-AF1A-40A3-B453-8DA1ED99FEDF}" type="pres">
      <dgm:prSet presAssocID="{4B3CE595-747F-4DC2-B77A-2617DD33D565}" presName="pictRect" presStyleLbl="node1" presStyleIdx="7" presStyleCnt="8"/>
      <dgm:spPr>
        <a:blipFill rotWithShape="1">
          <a:blip xmlns:r="http://schemas.openxmlformats.org/officeDocument/2006/relationships" r:embed="rId9"/>
          <a:stretch>
            <a:fillRect/>
          </a:stretch>
        </a:blipFill>
        <a:ln>
          <a:solidFill>
            <a:schemeClr val="accent1"/>
          </a:solidFill>
        </a:ln>
        <a:effectLst>
          <a:outerShdw blurRad="190500" dist="228600" dir="2700000" algn="ctr">
            <a:srgbClr val="000000">
              <a:alpha val="30000"/>
            </a:srgbClr>
          </a:outerShdw>
          <a:reflection blurRad="6350" stA="50000" endA="300" endPos="55000" dir="5400000" sy="-100000" algn="bl" rotWithShape="0"/>
        </a:effectLst>
        <a:sp3d prstMaterial="plastic">
          <a:bevelT w="127000" h="63500"/>
        </a:sp3d>
      </dgm:spPr>
      <dgm:t>
        <a:bodyPr/>
        <a:lstStyle/>
        <a:p>
          <a:pPr rtl="1"/>
          <a:endParaRPr lang="he-IL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0" action="ppaction://hlinksldjump"/>
          </dgm14:cNvPr>
        </a:ext>
      </dgm:extLst>
    </dgm:pt>
    <dgm:pt modelId="{038A4685-C01E-4FC4-92BB-4217248980A8}" type="pres">
      <dgm:prSet presAssocID="{4B3CE595-747F-4DC2-B77A-2617DD33D565}" presName="textRect" presStyleLbl="revTx" presStyleIdx="7" presStyleCnt="8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BBCBA26E-68BE-498C-AD40-939FAF2F5ED6}" type="presOf" srcId="{5FC5D018-C6E7-47FB-B58A-B5DEA3B0C05F}" destId="{A19CA39E-7366-4113-8CB6-AE2A0A145443}" srcOrd="0" destOrd="0" presId="urn:microsoft.com/office/officeart/2005/8/layout/pList1"/>
    <dgm:cxn modelId="{5E75F9F6-8744-4CFE-BE8F-FAA7A2BADB89}" type="presOf" srcId="{5604CED8-BDB2-42DA-97E1-6B899CC93A93}" destId="{DF41ED89-CDF7-4DBF-8AAD-DAB38ECA77A6}" srcOrd="0" destOrd="0" presId="urn:microsoft.com/office/officeart/2005/8/layout/pList1"/>
    <dgm:cxn modelId="{8C392848-56B8-48A3-9D57-67B431A31DD3}" type="presOf" srcId="{A61053D2-3E07-442A-934C-54FB15580F51}" destId="{2CB2B4A6-2500-4E73-9044-A44B8DA8A669}" srcOrd="0" destOrd="0" presId="urn:microsoft.com/office/officeart/2005/8/layout/pList1"/>
    <dgm:cxn modelId="{3D21D347-DD81-4EF0-B82F-59CBD0738310}" type="presOf" srcId="{D4D5447B-2965-4ED3-8AFA-7EFA956913B7}" destId="{9833E5BB-09B2-4D5D-B2F1-9DD46F301932}" srcOrd="0" destOrd="0" presId="urn:microsoft.com/office/officeart/2005/8/layout/pList1"/>
    <dgm:cxn modelId="{A92126B5-C533-430B-95F8-8C1BB03A353A}" srcId="{AC6A195C-F4C4-4857-8DBC-F18AF2ECD0B1}" destId="{5FC5D018-C6E7-47FB-B58A-B5DEA3B0C05F}" srcOrd="1" destOrd="0" parTransId="{2FCACAE7-3D8A-4DE9-9EDF-F21AC1AA3444}" sibTransId="{ABE4E0EB-B274-4774-A558-830E359886A9}"/>
    <dgm:cxn modelId="{2AA86E91-1483-457E-AED9-8DE14B9A2CC7}" type="presOf" srcId="{08DBE0B1-050B-4FB2-8AE3-8793080C6B6E}" destId="{DD5FAA9D-BFB3-436F-B2E3-6171A0F6D216}" srcOrd="0" destOrd="0" presId="urn:microsoft.com/office/officeart/2005/8/layout/pList1"/>
    <dgm:cxn modelId="{94690886-4514-40D6-9147-F9A0B3619C48}" type="presOf" srcId="{A478BAF6-3FB8-4491-A36C-6E50319AA368}" destId="{41739840-4573-48EF-A64A-544CCC055D4E}" srcOrd="0" destOrd="0" presId="urn:microsoft.com/office/officeart/2005/8/layout/pList1"/>
    <dgm:cxn modelId="{B4CD768B-E8F8-46B2-A4EA-538F2B6A5542}" type="presOf" srcId="{ABE4E0EB-B274-4774-A558-830E359886A9}" destId="{BE383987-145A-4136-81CB-6FADB259BA95}" srcOrd="0" destOrd="0" presId="urn:microsoft.com/office/officeart/2005/8/layout/pList1"/>
    <dgm:cxn modelId="{5B6D15B0-AE68-450C-A617-2D567363B809}" type="presOf" srcId="{295D3122-BEF0-4950-86B7-5EE331C3AED4}" destId="{A1F92A39-12EE-492D-B20F-473476B2BD58}" srcOrd="0" destOrd="0" presId="urn:microsoft.com/office/officeart/2005/8/layout/pList1"/>
    <dgm:cxn modelId="{774093EA-505E-4933-9484-BE62B695DEC5}" srcId="{AC6A195C-F4C4-4857-8DBC-F18AF2ECD0B1}" destId="{A478BAF6-3FB8-4491-A36C-6E50319AA368}" srcOrd="4" destOrd="0" parTransId="{D94AD464-09BD-4380-ADA4-C17399DE9345}" sibTransId="{08DBE0B1-050B-4FB2-8AE3-8793080C6B6E}"/>
    <dgm:cxn modelId="{32F15F30-66D9-46C9-B87A-32079782B165}" type="presOf" srcId="{42FC2ED3-DD99-4075-A943-611A0490FDD0}" destId="{46D40FA9-99D0-4D9C-8CA6-EFBE2F10F94B}" srcOrd="0" destOrd="0" presId="urn:microsoft.com/office/officeart/2005/8/layout/pList1"/>
    <dgm:cxn modelId="{D90E4886-016D-4F0D-A389-F50C596D0E71}" type="presOf" srcId="{3B9F2C0A-A99C-4C8F-AF37-0AB313D41478}" destId="{B26E4583-DC06-4994-A0E4-9EFF0A81FEF9}" srcOrd="0" destOrd="0" presId="urn:microsoft.com/office/officeart/2005/8/layout/pList1"/>
    <dgm:cxn modelId="{A5560EFA-B82A-4015-8FA6-9A3D31021F45}" srcId="{AC6A195C-F4C4-4857-8DBC-F18AF2ECD0B1}" destId="{295D3122-BEF0-4950-86B7-5EE331C3AED4}" srcOrd="6" destOrd="0" parTransId="{24386BE1-5FB1-4E37-8F93-71B8C0E16A72}" sibTransId="{5AC88DFD-BD8C-4F0F-A2B1-1AD0202BD580}"/>
    <dgm:cxn modelId="{524BC353-BB37-4A1D-B2FB-27593A85F040}" type="presOf" srcId="{4B3CE595-747F-4DC2-B77A-2617DD33D565}" destId="{038A4685-C01E-4FC4-92BB-4217248980A8}" srcOrd="0" destOrd="0" presId="urn:microsoft.com/office/officeart/2005/8/layout/pList1"/>
    <dgm:cxn modelId="{DF899865-B05E-4633-AB41-10E66D4169D2}" srcId="{AC6A195C-F4C4-4857-8DBC-F18AF2ECD0B1}" destId="{987D38A5-97B7-4D31-ADC9-05F395223841}" srcOrd="3" destOrd="0" parTransId="{0DB1FCC8-7316-4B6D-BF93-839E2DD133C0}" sibTransId="{5604CED8-BDB2-42DA-97E1-6B899CC93A93}"/>
    <dgm:cxn modelId="{64966821-2145-4C4D-8942-C0EF8BAF46AF}" srcId="{AC6A195C-F4C4-4857-8DBC-F18AF2ECD0B1}" destId="{4B3CE595-747F-4DC2-B77A-2617DD33D565}" srcOrd="7" destOrd="0" parTransId="{42F61674-7F85-44BC-AC8A-42BFAC3994ED}" sibTransId="{7CB4778F-72C4-4E60-BFE9-D49FF95DB02F}"/>
    <dgm:cxn modelId="{DB6BE757-BD20-4240-B68F-E2DC73A5BDB4}" type="presOf" srcId="{5AC88DFD-BD8C-4F0F-A2B1-1AD0202BD580}" destId="{3D30D9B1-A25C-4571-80C5-2989DA79E0C9}" srcOrd="0" destOrd="0" presId="urn:microsoft.com/office/officeart/2005/8/layout/pList1"/>
    <dgm:cxn modelId="{B1B95DD0-DD84-4D7B-9428-AB2951751E3A}" type="presOf" srcId="{AC6A195C-F4C4-4857-8DBC-F18AF2ECD0B1}" destId="{A48DC636-36F5-48DD-9BEA-067A59A645A7}" srcOrd="0" destOrd="0" presId="urn:microsoft.com/office/officeart/2005/8/layout/pList1"/>
    <dgm:cxn modelId="{B1D7CFBB-57EC-409F-A6F6-9BFC5FA8A90F}" srcId="{AC6A195C-F4C4-4857-8DBC-F18AF2ECD0B1}" destId="{A61053D2-3E07-442A-934C-54FB15580F51}" srcOrd="0" destOrd="0" parTransId="{33C473DD-8B8A-4E79-BBD4-67DE4B4EBE7A}" sibTransId="{42FC2ED3-DD99-4075-A943-611A0490FDD0}"/>
    <dgm:cxn modelId="{C10FDDFD-19B4-48C1-A16C-90CABF87BEE8}" type="presOf" srcId="{B833A1AE-2235-4942-9489-EEE7CDD2E226}" destId="{E8955BA9-CBB1-40C5-B582-EAECEDF4107D}" srcOrd="0" destOrd="0" presId="urn:microsoft.com/office/officeart/2005/8/layout/pList1"/>
    <dgm:cxn modelId="{F07DDF18-37F2-4888-AFB1-160588665BA2}" type="presOf" srcId="{82BE0EFB-6A95-456F-BCD4-4138F956A406}" destId="{68272159-903E-4E8F-8A7B-8FB6D5D10A38}" srcOrd="0" destOrd="0" presId="urn:microsoft.com/office/officeart/2005/8/layout/pList1"/>
    <dgm:cxn modelId="{AAEB0308-2568-4C7C-B54B-91770800CFC2}" srcId="{AC6A195C-F4C4-4857-8DBC-F18AF2ECD0B1}" destId="{82BE0EFB-6A95-456F-BCD4-4138F956A406}" srcOrd="5" destOrd="0" parTransId="{9C6143F2-7ADD-4411-AC44-67AEE157C283}" sibTransId="{3B9F2C0A-A99C-4C8F-AF37-0AB313D41478}"/>
    <dgm:cxn modelId="{36B503E9-1CC4-4604-9988-A9D44740E2E5}" srcId="{AC6A195C-F4C4-4857-8DBC-F18AF2ECD0B1}" destId="{B833A1AE-2235-4942-9489-EEE7CDD2E226}" srcOrd="2" destOrd="0" parTransId="{0F98F7A8-0B4B-4A83-89B8-802E512F37D0}" sibTransId="{D4D5447B-2965-4ED3-8AFA-7EFA956913B7}"/>
    <dgm:cxn modelId="{3F3BD7C6-74E2-4315-9BCE-8B8CB5BF987D}" type="presOf" srcId="{987D38A5-97B7-4D31-ADC9-05F395223841}" destId="{00DE7EF8-0F0E-4791-92CE-1FCAD2530B85}" srcOrd="0" destOrd="0" presId="urn:microsoft.com/office/officeart/2005/8/layout/pList1"/>
    <dgm:cxn modelId="{320E636D-4FDE-4CDF-8CC3-98850CCBC418}" type="presParOf" srcId="{A48DC636-36F5-48DD-9BEA-067A59A645A7}" destId="{EACDA3CF-2C00-45E1-AF59-74090C83C8EF}" srcOrd="0" destOrd="0" presId="urn:microsoft.com/office/officeart/2005/8/layout/pList1"/>
    <dgm:cxn modelId="{114BB59D-5487-48D7-B5CC-8E6656C52D03}" type="presParOf" srcId="{EACDA3CF-2C00-45E1-AF59-74090C83C8EF}" destId="{2D27D91C-7C5C-457C-9EBE-9F19B45157FF}" srcOrd="0" destOrd="0" presId="urn:microsoft.com/office/officeart/2005/8/layout/pList1"/>
    <dgm:cxn modelId="{0D60222A-98B3-4BA0-AA4C-82C5990129B6}" type="presParOf" srcId="{EACDA3CF-2C00-45E1-AF59-74090C83C8EF}" destId="{2CB2B4A6-2500-4E73-9044-A44B8DA8A669}" srcOrd="1" destOrd="0" presId="urn:microsoft.com/office/officeart/2005/8/layout/pList1"/>
    <dgm:cxn modelId="{B1329C7D-0AA0-4514-9FFC-AA9091263FD6}" type="presParOf" srcId="{A48DC636-36F5-48DD-9BEA-067A59A645A7}" destId="{46D40FA9-99D0-4D9C-8CA6-EFBE2F10F94B}" srcOrd="1" destOrd="0" presId="urn:microsoft.com/office/officeart/2005/8/layout/pList1"/>
    <dgm:cxn modelId="{293D6E64-25E0-4FC5-92E2-F4AE659A9B25}" type="presParOf" srcId="{A48DC636-36F5-48DD-9BEA-067A59A645A7}" destId="{D1CB95C6-9C08-48F8-9459-77E2E199A114}" srcOrd="2" destOrd="0" presId="urn:microsoft.com/office/officeart/2005/8/layout/pList1"/>
    <dgm:cxn modelId="{EAB11A7A-A25F-4AA0-A07B-6FAC4E995B45}" type="presParOf" srcId="{D1CB95C6-9C08-48F8-9459-77E2E199A114}" destId="{D0E6C631-D88B-4ABA-98C4-F5E9F1FFD439}" srcOrd="0" destOrd="0" presId="urn:microsoft.com/office/officeart/2005/8/layout/pList1"/>
    <dgm:cxn modelId="{0883CC58-FBB9-46F8-A24D-E88CDE1C21DB}" type="presParOf" srcId="{D1CB95C6-9C08-48F8-9459-77E2E199A114}" destId="{A19CA39E-7366-4113-8CB6-AE2A0A145443}" srcOrd="1" destOrd="0" presId="urn:microsoft.com/office/officeart/2005/8/layout/pList1"/>
    <dgm:cxn modelId="{F3CEE7CB-5DBD-4CFB-AD94-3209DE75E324}" type="presParOf" srcId="{A48DC636-36F5-48DD-9BEA-067A59A645A7}" destId="{BE383987-145A-4136-81CB-6FADB259BA95}" srcOrd="3" destOrd="0" presId="urn:microsoft.com/office/officeart/2005/8/layout/pList1"/>
    <dgm:cxn modelId="{526214C3-9D83-4F0F-B581-741971BD5F14}" type="presParOf" srcId="{A48DC636-36F5-48DD-9BEA-067A59A645A7}" destId="{707486D6-CD85-4969-B566-C0DD481E7920}" srcOrd="4" destOrd="0" presId="urn:microsoft.com/office/officeart/2005/8/layout/pList1"/>
    <dgm:cxn modelId="{985E8F93-A939-4A3A-99B6-D456856001A2}" type="presParOf" srcId="{707486D6-CD85-4969-B566-C0DD481E7920}" destId="{9220EBA0-F3D1-4736-AC1A-49483D300A12}" srcOrd="0" destOrd="0" presId="urn:microsoft.com/office/officeart/2005/8/layout/pList1"/>
    <dgm:cxn modelId="{785B908E-C3E4-4A22-BFFA-138BD9A920EF}" type="presParOf" srcId="{707486D6-CD85-4969-B566-C0DD481E7920}" destId="{E8955BA9-CBB1-40C5-B582-EAECEDF4107D}" srcOrd="1" destOrd="0" presId="urn:microsoft.com/office/officeart/2005/8/layout/pList1"/>
    <dgm:cxn modelId="{A3764793-B20E-4703-BB9B-AD35570F3889}" type="presParOf" srcId="{A48DC636-36F5-48DD-9BEA-067A59A645A7}" destId="{9833E5BB-09B2-4D5D-B2F1-9DD46F301932}" srcOrd="5" destOrd="0" presId="urn:microsoft.com/office/officeart/2005/8/layout/pList1"/>
    <dgm:cxn modelId="{119E7772-3641-4071-AFAE-F25AFF400080}" type="presParOf" srcId="{A48DC636-36F5-48DD-9BEA-067A59A645A7}" destId="{F79EDB80-BD2E-4F0C-BBD1-462389AB1069}" srcOrd="6" destOrd="0" presId="urn:microsoft.com/office/officeart/2005/8/layout/pList1"/>
    <dgm:cxn modelId="{5CB7603F-FF27-49DB-BC5F-A70C89B999A6}" type="presParOf" srcId="{F79EDB80-BD2E-4F0C-BBD1-462389AB1069}" destId="{2A4AF386-E62C-4EA1-BAB5-1112DA97CD2E}" srcOrd="0" destOrd="0" presId="urn:microsoft.com/office/officeart/2005/8/layout/pList1"/>
    <dgm:cxn modelId="{8F4741E4-C38B-4407-945C-3E0591B88321}" type="presParOf" srcId="{F79EDB80-BD2E-4F0C-BBD1-462389AB1069}" destId="{00DE7EF8-0F0E-4791-92CE-1FCAD2530B85}" srcOrd="1" destOrd="0" presId="urn:microsoft.com/office/officeart/2005/8/layout/pList1"/>
    <dgm:cxn modelId="{A4A86A20-378E-4638-8423-326370440E58}" type="presParOf" srcId="{A48DC636-36F5-48DD-9BEA-067A59A645A7}" destId="{DF41ED89-CDF7-4DBF-8AAD-DAB38ECA77A6}" srcOrd="7" destOrd="0" presId="urn:microsoft.com/office/officeart/2005/8/layout/pList1"/>
    <dgm:cxn modelId="{049B44B5-270A-475C-AC11-598B080AAE5B}" type="presParOf" srcId="{A48DC636-36F5-48DD-9BEA-067A59A645A7}" destId="{C0252F6E-9139-48EC-B7E7-B291AAA6D5FF}" srcOrd="8" destOrd="0" presId="urn:microsoft.com/office/officeart/2005/8/layout/pList1"/>
    <dgm:cxn modelId="{98673FEE-8361-4883-AA77-853F15C8C1FB}" type="presParOf" srcId="{C0252F6E-9139-48EC-B7E7-B291AAA6D5FF}" destId="{14128B71-BCF8-4E9C-8619-F82765C5576B}" srcOrd="0" destOrd="0" presId="urn:microsoft.com/office/officeart/2005/8/layout/pList1"/>
    <dgm:cxn modelId="{648A97CD-BC92-4B78-8329-BA32EA61A3A0}" type="presParOf" srcId="{C0252F6E-9139-48EC-B7E7-B291AAA6D5FF}" destId="{41739840-4573-48EF-A64A-544CCC055D4E}" srcOrd="1" destOrd="0" presId="urn:microsoft.com/office/officeart/2005/8/layout/pList1"/>
    <dgm:cxn modelId="{2E4B7703-467F-46F9-8C70-8A136C6309C5}" type="presParOf" srcId="{A48DC636-36F5-48DD-9BEA-067A59A645A7}" destId="{DD5FAA9D-BFB3-436F-B2E3-6171A0F6D216}" srcOrd="9" destOrd="0" presId="urn:microsoft.com/office/officeart/2005/8/layout/pList1"/>
    <dgm:cxn modelId="{C3338F23-645C-49A1-BAB5-DE1F5780F019}" type="presParOf" srcId="{A48DC636-36F5-48DD-9BEA-067A59A645A7}" destId="{57BCF739-5B16-459E-946D-D71901D57E25}" srcOrd="10" destOrd="0" presId="urn:microsoft.com/office/officeart/2005/8/layout/pList1"/>
    <dgm:cxn modelId="{3863ED45-AFF9-45E3-88EB-F879E13AED5C}" type="presParOf" srcId="{57BCF739-5B16-459E-946D-D71901D57E25}" destId="{F368BA7B-EA6D-4340-9EB0-B0B2774065FF}" srcOrd="0" destOrd="0" presId="urn:microsoft.com/office/officeart/2005/8/layout/pList1"/>
    <dgm:cxn modelId="{4D5CD661-C3E5-4086-81EA-EC05560BDD92}" type="presParOf" srcId="{57BCF739-5B16-459E-946D-D71901D57E25}" destId="{68272159-903E-4E8F-8A7B-8FB6D5D10A38}" srcOrd="1" destOrd="0" presId="urn:microsoft.com/office/officeart/2005/8/layout/pList1"/>
    <dgm:cxn modelId="{8513F443-648A-4975-880F-B0DDA97E95B9}" type="presParOf" srcId="{A48DC636-36F5-48DD-9BEA-067A59A645A7}" destId="{B26E4583-DC06-4994-A0E4-9EFF0A81FEF9}" srcOrd="11" destOrd="0" presId="urn:microsoft.com/office/officeart/2005/8/layout/pList1"/>
    <dgm:cxn modelId="{E1DB3682-FC99-46C3-948E-371CBA95DD7F}" type="presParOf" srcId="{A48DC636-36F5-48DD-9BEA-067A59A645A7}" destId="{57993DD8-DB04-47DB-81B1-79D11EA1603D}" srcOrd="12" destOrd="0" presId="urn:microsoft.com/office/officeart/2005/8/layout/pList1"/>
    <dgm:cxn modelId="{1E196159-C7F4-489A-B1E7-6C71AD137AD9}" type="presParOf" srcId="{57993DD8-DB04-47DB-81B1-79D11EA1603D}" destId="{03AB952A-62EE-45DE-93D0-C548F14915F1}" srcOrd="0" destOrd="0" presId="urn:microsoft.com/office/officeart/2005/8/layout/pList1"/>
    <dgm:cxn modelId="{09C98E18-B094-4A95-9837-E7E45033F0D0}" type="presParOf" srcId="{57993DD8-DB04-47DB-81B1-79D11EA1603D}" destId="{A1F92A39-12EE-492D-B20F-473476B2BD58}" srcOrd="1" destOrd="0" presId="urn:microsoft.com/office/officeart/2005/8/layout/pList1"/>
    <dgm:cxn modelId="{EE6E3E61-AA42-4E68-91BF-2A6E9A9E58E0}" type="presParOf" srcId="{A48DC636-36F5-48DD-9BEA-067A59A645A7}" destId="{3D30D9B1-A25C-4571-80C5-2989DA79E0C9}" srcOrd="13" destOrd="0" presId="urn:microsoft.com/office/officeart/2005/8/layout/pList1"/>
    <dgm:cxn modelId="{EEB0D0C5-E06C-4478-89B8-F8E24F6F73F2}" type="presParOf" srcId="{A48DC636-36F5-48DD-9BEA-067A59A645A7}" destId="{D6C86BDD-B1CD-4899-B29B-A6BA7AEA904D}" srcOrd="14" destOrd="0" presId="urn:microsoft.com/office/officeart/2005/8/layout/pList1"/>
    <dgm:cxn modelId="{D85DAE8D-6D30-4EF6-BDE4-59089CFC98D3}" type="presParOf" srcId="{D6C86BDD-B1CD-4899-B29B-A6BA7AEA904D}" destId="{46F63ECE-AF1A-40A3-B453-8DA1ED99FEDF}" srcOrd="0" destOrd="0" presId="urn:microsoft.com/office/officeart/2005/8/layout/pList1"/>
    <dgm:cxn modelId="{B6CC369D-C364-477B-B34D-DAA69FFACCE0}" type="presParOf" srcId="{D6C86BDD-B1CD-4899-B29B-A6BA7AEA904D}" destId="{038A4685-C01E-4FC4-92BB-4217248980A8}" srcOrd="1" destOrd="0" presId="urn:microsoft.com/office/officeart/2005/8/layout/p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298B2483-B43F-4421-BBA2-0572A57E7DB4}" type="doc">
      <dgm:prSet loTypeId="urn:microsoft.com/office/officeart/2005/8/layout/hList7" loCatId="list" qsTypeId="urn:microsoft.com/office/officeart/2005/8/quickstyle/simple1" qsCatId="simple" csTypeId="urn:microsoft.com/office/officeart/2005/8/colors/accent1_2" csCatId="accent1" phldr="1"/>
      <dgm:spPr>
        <a:scene3d>
          <a:camera prst="orthographicFront">
            <a:rot lat="0" lon="0" rev="0"/>
          </a:camera>
          <a:lightRig rig="glow" dir="t">
            <a:rot lat="0" lon="0" rev="4800000"/>
          </a:lightRig>
        </a:scene3d>
      </dgm:spPr>
      <dgm:t>
        <a:bodyPr/>
        <a:lstStyle/>
        <a:p>
          <a:pPr rtl="1"/>
          <a:endParaRPr lang="he-IL"/>
        </a:p>
      </dgm:t>
    </dgm:pt>
    <dgm:pt modelId="{9EAE1410-0431-450C-AFCB-ECDCFA45536D}">
      <dgm:prSet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algn="just" rtl="1"/>
          <a:r>
            <a:rPr lang="he-IL" b="1" cap="none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rPr>
            <a:t>התוויית מדיניות לאומית בהתמודדות עם תופעות האלימות והפשיעה במרחב המקוון.</a:t>
          </a:r>
          <a:endParaRPr lang="he-IL" b="1" cap="none" spc="50" dirty="0">
            <a:ln w="9525" cmpd="sng">
              <a:solidFill>
                <a:schemeClr val="accent1"/>
              </a:solidFill>
              <a:prstDash val="solid"/>
            </a:ln>
            <a:solidFill>
              <a:srgbClr val="70AD47">
                <a:tint val="1000"/>
              </a:srgbClr>
            </a:solidFill>
            <a:effectLst>
              <a:glow rad="38100">
                <a:schemeClr val="accent1">
                  <a:alpha val="40000"/>
                </a:schemeClr>
              </a:glow>
            </a:effectLst>
          </a:endParaRPr>
        </a:p>
      </dgm:t>
    </dgm:pt>
    <dgm:pt modelId="{518BDE69-E7BB-40AF-8615-BB06763E0E5D}" type="parTrans" cxnId="{94C73977-6262-4D97-8B25-193172FD09D7}">
      <dgm:prSet/>
      <dgm:spPr/>
      <dgm:t>
        <a:bodyPr/>
        <a:lstStyle/>
        <a:p>
          <a:pPr algn="just" rtl="1"/>
          <a:endParaRPr lang="he-IL" b="1" cap="none" spc="50">
            <a:ln w="9525" cmpd="sng">
              <a:solidFill>
                <a:schemeClr val="accent1"/>
              </a:solidFill>
              <a:prstDash val="solid"/>
            </a:ln>
            <a:solidFill>
              <a:srgbClr val="70AD47">
                <a:tint val="1000"/>
              </a:srgbClr>
            </a:solidFill>
            <a:effectLst>
              <a:glow rad="38100">
                <a:schemeClr val="accent1">
                  <a:alpha val="40000"/>
                </a:schemeClr>
              </a:glow>
            </a:effectLst>
          </a:endParaRPr>
        </a:p>
      </dgm:t>
    </dgm:pt>
    <dgm:pt modelId="{E80BEA0D-AE49-47B3-AB93-3F6341C8DDF4}" type="sibTrans" cxnId="{94C73977-6262-4D97-8B25-193172FD09D7}">
      <dgm:prSet/>
      <dgm:spPr/>
      <dgm:t>
        <a:bodyPr/>
        <a:lstStyle/>
        <a:p>
          <a:pPr algn="just" rtl="1"/>
          <a:endParaRPr lang="he-IL" b="1" cap="none" spc="50">
            <a:ln w="9525" cmpd="sng">
              <a:solidFill>
                <a:schemeClr val="accent1"/>
              </a:solidFill>
              <a:prstDash val="solid"/>
            </a:ln>
            <a:solidFill>
              <a:srgbClr val="70AD47">
                <a:tint val="1000"/>
              </a:srgbClr>
            </a:solidFill>
            <a:effectLst>
              <a:glow rad="38100">
                <a:schemeClr val="accent1">
                  <a:alpha val="40000"/>
                </a:schemeClr>
              </a:glow>
            </a:effectLst>
          </a:endParaRPr>
        </a:p>
      </dgm:t>
    </dgm:pt>
    <dgm:pt modelId="{8C3EC879-C03D-4B63-A89D-BD969170B754}" type="pres">
      <dgm:prSet presAssocID="{298B2483-B43F-4421-BBA2-0572A57E7DB4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BED11660-5FE2-4091-A018-DAEF7D91A43F}" type="pres">
      <dgm:prSet presAssocID="{298B2483-B43F-4421-BBA2-0572A57E7DB4}" presName="fgShape" presStyleLbl="fgShp" presStyleIdx="0" presStyleCnt="1"/>
      <dgm:spPr>
        <a:gradFill flip="none" rotWithShape="0">
          <a:gsLst>
            <a:gs pos="0">
              <a:srgbClr val="FFC000">
                <a:shade val="30000"/>
                <a:satMod val="115000"/>
              </a:srgbClr>
            </a:gs>
            <a:gs pos="50000">
              <a:srgbClr val="FFC000">
                <a:shade val="67500"/>
                <a:satMod val="115000"/>
              </a:srgbClr>
            </a:gs>
            <a:gs pos="100000">
              <a:srgbClr val="FFC000">
                <a:shade val="100000"/>
                <a:satMod val="115000"/>
              </a:srgbClr>
            </a:gs>
          </a:gsLst>
          <a:lin ang="2700000" scaled="1"/>
          <a:tileRect/>
        </a:gradFill>
      </dgm:spPr>
    </dgm:pt>
    <dgm:pt modelId="{6BA4E7D4-B5C7-4DCB-9078-52AF0A09D603}" type="pres">
      <dgm:prSet presAssocID="{298B2483-B43F-4421-BBA2-0572A57E7DB4}" presName="linComp" presStyleCnt="0"/>
      <dgm:spPr/>
    </dgm:pt>
    <dgm:pt modelId="{0BB14A08-68BD-4859-9494-C407D155D327}" type="pres">
      <dgm:prSet presAssocID="{9EAE1410-0431-450C-AFCB-ECDCFA45536D}" presName="compNode" presStyleCnt="0"/>
      <dgm:spPr/>
    </dgm:pt>
    <dgm:pt modelId="{DA38DE2E-B832-478E-BD46-009409766DD4}" type="pres">
      <dgm:prSet presAssocID="{9EAE1410-0431-450C-AFCB-ECDCFA45536D}" presName="bkgdShape" presStyleLbl="node1" presStyleIdx="0" presStyleCnt="1"/>
      <dgm:spPr/>
      <dgm:t>
        <a:bodyPr/>
        <a:lstStyle/>
        <a:p>
          <a:pPr rtl="1"/>
          <a:endParaRPr lang="he-IL"/>
        </a:p>
      </dgm:t>
    </dgm:pt>
    <dgm:pt modelId="{AADCFC01-D060-46FB-BE8E-BE21122CF8CD}" type="pres">
      <dgm:prSet presAssocID="{9EAE1410-0431-450C-AFCB-ECDCFA45536D}" presName="nodeTx" presStyleLbl="node1" presStyleIdx="0" presStyleCnt="1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A285943F-77DC-42E6-9353-5F55E6200C48}" type="pres">
      <dgm:prSet presAssocID="{9EAE1410-0431-450C-AFCB-ECDCFA45536D}" presName="invisiNode" presStyleLbl="node1" presStyleIdx="0" presStyleCnt="1"/>
      <dgm:spPr/>
    </dgm:pt>
    <dgm:pt modelId="{16FEAAB3-E26C-4644-93ED-D7CAC67A9286}" type="pres">
      <dgm:prSet presAssocID="{9EAE1410-0431-450C-AFCB-ECDCFA45536D}" presName="imagNode" presStyleLbl="fgImgPlace1" presStyleIdx="0" presStyleCnt="1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  <a:ln>
          <a:solidFill>
            <a:srgbClr val="FFC000"/>
          </a:solidFill>
        </a:ln>
      </dgm:spPr>
    </dgm:pt>
  </dgm:ptLst>
  <dgm:cxnLst>
    <dgm:cxn modelId="{77197DBA-6861-4F91-9330-C3AF3A92DBA8}" type="presOf" srcId="{9EAE1410-0431-450C-AFCB-ECDCFA45536D}" destId="{DA38DE2E-B832-478E-BD46-009409766DD4}" srcOrd="0" destOrd="0" presId="urn:microsoft.com/office/officeart/2005/8/layout/hList7"/>
    <dgm:cxn modelId="{6FA327D2-8FEC-4F34-9AA6-FAC7A4286072}" type="presOf" srcId="{9EAE1410-0431-450C-AFCB-ECDCFA45536D}" destId="{AADCFC01-D060-46FB-BE8E-BE21122CF8CD}" srcOrd="1" destOrd="0" presId="urn:microsoft.com/office/officeart/2005/8/layout/hList7"/>
    <dgm:cxn modelId="{28D52E43-F7CA-4395-95E1-FFC9D0934E21}" type="presOf" srcId="{298B2483-B43F-4421-BBA2-0572A57E7DB4}" destId="{8C3EC879-C03D-4B63-A89D-BD969170B754}" srcOrd="0" destOrd="0" presId="urn:microsoft.com/office/officeart/2005/8/layout/hList7"/>
    <dgm:cxn modelId="{94C73977-6262-4D97-8B25-193172FD09D7}" srcId="{298B2483-B43F-4421-BBA2-0572A57E7DB4}" destId="{9EAE1410-0431-450C-AFCB-ECDCFA45536D}" srcOrd="0" destOrd="0" parTransId="{518BDE69-E7BB-40AF-8615-BB06763E0E5D}" sibTransId="{E80BEA0D-AE49-47B3-AB93-3F6341C8DDF4}"/>
    <dgm:cxn modelId="{7D27280D-8350-4895-B133-21E27906358E}" type="presParOf" srcId="{8C3EC879-C03D-4B63-A89D-BD969170B754}" destId="{BED11660-5FE2-4091-A018-DAEF7D91A43F}" srcOrd="0" destOrd="0" presId="urn:microsoft.com/office/officeart/2005/8/layout/hList7"/>
    <dgm:cxn modelId="{F76B2010-C7CF-4758-AEA4-B53F7515950C}" type="presParOf" srcId="{8C3EC879-C03D-4B63-A89D-BD969170B754}" destId="{6BA4E7D4-B5C7-4DCB-9078-52AF0A09D603}" srcOrd="1" destOrd="0" presId="urn:microsoft.com/office/officeart/2005/8/layout/hList7"/>
    <dgm:cxn modelId="{C29F254F-8133-4D7C-AA47-29F2F3E1CB21}" type="presParOf" srcId="{6BA4E7D4-B5C7-4DCB-9078-52AF0A09D603}" destId="{0BB14A08-68BD-4859-9494-C407D155D327}" srcOrd="0" destOrd="0" presId="urn:microsoft.com/office/officeart/2005/8/layout/hList7"/>
    <dgm:cxn modelId="{B1C610D3-28D1-4C38-B1F6-3FC1B073A0A1}" type="presParOf" srcId="{0BB14A08-68BD-4859-9494-C407D155D327}" destId="{DA38DE2E-B832-478E-BD46-009409766DD4}" srcOrd="0" destOrd="0" presId="urn:microsoft.com/office/officeart/2005/8/layout/hList7"/>
    <dgm:cxn modelId="{1E8A1F21-D583-4E12-A1BD-DAC8D5EE0C69}" type="presParOf" srcId="{0BB14A08-68BD-4859-9494-C407D155D327}" destId="{AADCFC01-D060-46FB-BE8E-BE21122CF8CD}" srcOrd="1" destOrd="0" presId="urn:microsoft.com/office/officeart/2005/8/layout/hList7"/>
    <dgm:cxn modelId="{41620B96-C428-4492-AD10-413C6600C1D6}" type="presParOf" srcId="{0BB14A08-68BD-4859-9494-C407D155D327}" destId="{A285943F-77DC-42E6-9353-5F55E6200C48}" srcOrd="2" destOrd="0" presId="urn:microsoft.com/office/officeart/2005/8/layout/hList7"/>
    <dgm:cxn modelId="{1B01053F-0551-417C-BAAB-40A90E1E1815}" type="presParOf" srcId="{0BB14A08-68BD-4859-9494-C407D155D327}" destId="{16FEAAB3-E26C-4644-93ED-D7CAC67A9286}" srcOrd="3" destOrd="0" presId="urn:microsoft.com/office/officeart/2005/8/layout/hList7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AA0ECB0C-9E4F-44AC-89B9-0AD637EF81B3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he-IL"/>
        </a:p>
      </dgm:t>
    </dgm:pt>
    <dgm:pt modelId="{612B37B4-597B-4059-A4C4-58C232F112CF}">
      <dgm:prSet custT="1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algn="r" rtl="0"/>
          <a:r>
            <a:rPr lang="he-IL" sz="3600" dirty="0" smtClean="0"/>
            <a:t>תפקידים</a:t>
          </a:r>
          <a:endParaRPr lang="he-IL" sz="3600" dirty="0"/>
        </a:p>
      </dgm:t>
    </dgm:pt>
    <dgm:pt modelId="{EF76FE24-8AF7-41E9-A53C-9984CA88AAA8}" type="parTrans" cxnId="{4B5CB91E-A461-4FC2-AFBF-43E844E07B54}">
      <dgm:prSet/>
      <dgm:spPr/>
      <dgm:t>
        <a:bodyPr/>
        <a:lstStyle/>
        <a:p>
          <a:pPr rtl="1"/>
          <a:endParaRPr lang="he-IL"/>
        </a:p>
      </dgm:t>
    </dgm:pt>
    <dgm:pt modelId="{352CFA07-CBCC-406C-BA1E-BD8D466F5E41}" type="sibTrans" cxnId="{4B5CB91E-A461-4FC2-AFBF-43E844E07B54}">
      <dgm:prSet/>
      <dgm:spPr/>
      <dgm:t>
        <a:bodyPr/>
        <a:lstStyle/>
        <a:p>
          <a:pPr rtl="1"/>
          <a:endParaRPr lang="he-IL"/>
        </a:p>
      </dgm:t>
    </dgm:pt>
    <dgm:pt modelId="{DF30E91D-EBC6-4B3A-A166-AE22BB39D9B1}" type="pres">
      <dgm:prSet presAssocID="{AA0ECB0C-9E4F-44AC-89B9-0AD637EF81B3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5AA9DA9A-0B54-46E7-9A36-B3FBCB62B44E}" type="pres">
      <dgm:prSet presAssocID="{612B37B4-597B-4059-A4C4-58C232F112CF}" presName="parentText" presStyleLbl="node1" presStyleIdx="0" presStyleCnt="1" custScaleY="100100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4B5CB91E-A461-4FC2-AFBF-43E844E07B54}" srcId="{AA0ECB0C-9E4F-44AC-89B9-0AD637EF81B3}" destId="{612B37B4-597B-4059-A4C4-58C232F112CF}" srcOrd="0" destOrd="0" parTransId="{EF76FE24-8AF7-41E9-A53C-9984CA88AAA8}" sibTransId="{352CFA07-CBCC-406C-BA1E-BD8D466F5E41}"/>
    <dgm:cxn modelId="{AEC75A94-0DA9-4947-8516-3746DC644D82}" type="presOf" srcId="{AA0ECB0C-9E4F-44AC-89B9-0AD637EF81B3}" destId="{DF30E91D-EBC6-4B3A-A166-AE22BB39D9B1}" srcOrd="0" destOrd="0" presId="urn:microsoft.com/office/officeart/2005/8/layout/vList2"/>
    <dgm:cxn modelId="{E183DAE5-F386-4A90-9D99-6DC1528FC1DC}" type="presOf" srcId="{612B37B4-597B-4059-A4C4-58C232F112CF}" destId="{5AA9DA9A-0B54-46E7-9A36-B3FBCB62B44E}" srcOrd="0" destOrd="0" presId="urn:microsoft.com/office/officeart/2005/8/layout/vList2"/>
    <dgm:cxn modelId="{6D95E635-0385-4E4A-BC69-66A51E10DC9D}" type="presParOf" srcId="{DF30E91D-EBC6-4B3A-A166-AE22BB39D9B1}" destId="{5AA9DA9A-0B54-46E7-9A36-B3FBCB62B44E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032B7124-0C8A-466F-AD06-DABDC2EB7D3A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he-IL"/>
        </a:p>
      </dgm:t>
    </dgm:pt>
    <dgm:pt modelId="{EA25BA9D-059D-4CC5-AB83-ECD99090FC5A}">
      <dgm:prSet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rtl="1"/>
          <a:r>
            <a:rPr lang="he-IL" b="1" cap="none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rPr>
            <a:t>גיבוש תשתית לבניית המערך </a:t>
          </a:r>
          <a:endParaRPr lang="he-IL" b="1" cap="none" spc="50" dirty="0">
            <a:ln w="9525" cmpd="sng">
              <a:solidFill>
                <a:schemeClr val="accent1"/>
              </a:solidFill>
              <a:prstDash val="solid"/>
            </a:ln>
            <a:solidFill>
              <a:srgbClr val="70AD47">
                <a:tint val="1000"/>
              </a:srgbClr>
            </a:solidFill>
            <a:effectLst>
              <a:glow rad="38100">
                <a:schemeClr val="accent1">
                  <a:alpha val="40000"/>
                </a:schemeClr>
              </a:glow>
            </a:effectLst>
          </a:endParaRPr>
        </a:p>
      </dgm:t>
    </dgm:pt>
    <dgm:pt modelId="{F430D5CF-EBA8-4B07-808A-320E8336B160}" type="parTrans" cxnId="{DAB3AD31-A545-432A-A77A-401F61448B00}">
      <dgm:prSet/>
      <dgm:spPr/>
      <dgm:t>
        <a:bodyPr/>
        <a:lstStyle/>
        <a:p>
          <a:pPr rtl="1"/>
          <a:endParaRPr lang="he-IL" b="1" cap="none" spc="50">
            <a:ln w="9525" cmpd="sng">
              <a:solidFill>
                <a:schemeClr val="accent1"/>
              </a:solidFill>
              <a:prstDash val="solid"/>
            </a:ln>
            <a:solidFill>
              <a:srgbClr val="70AD47">
                <a:tint val="1000"/>
              </a:srgbClr>
            </a:solidFill>
            <a:effectLst>
              <a:glow rad="38100">
                <a:schemeClr val="accent1">
                  <a:alpha val="40000"/>
                </a:schemeClr>
              </a:glow>
            </a:effectLst>
          </a:endParaRPr>
        </a:p>
      </dgm:t>
    </dgm:pt>
    <dgm:pt modelId="{07871D18-1FA8-4A24-B669-73532BF0EBEB}" type="sibTrans" cxnId="{DAB3AD31-A545-432A-A77A-401F61448B00}">
      <dgm:prSet/>
      <dgm:spPr/>
      <dgm:t>
        <a:bodyPr/>
        <a:lstStyle/>
        <a:p>
          <a:pPr rtl="1"/>
          <a:endParaRPr lang="he-IL" b="1" cap="none" spc="50">
            <a:ln w="9525" cmpd="sng">
              <a:solidFill>
                <a:schemeClr val="accent1"/>
              </a:solidFill>
              <a:prstDash val="solid"/>
            </a:ln>
            <a:solidFill>
              <a:srgbClr val="70AD47">
                <a:tint val="1000"/>
              </a:srgbClr>
            </a:solidFill>
            <a:effectLst>
              <a:glow rad="38100">
                <a:schemeClr val="accent1">
                  <a:alpha val="40000"/>
                </a:schemeClr>
              </a:glow>
            </a:effectLst>
          </a:endParaRPr>
        </a:p>
      </dgm:t>
    </dgm:pt>
    <dgm:pt modelId="{F21218DC-92F0-48F7-B50F-498D93EFF192}">
      <dgm:prSet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rtl="1"/>
          <a:r>
            <a:rPr lang="he-IL" b="1" cap="none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rPr>
            <a:t>גיבוש תפישת הפעלה</a:t>
          </a:r>
          <a:endParaRPr lang="he-IL" b="1" cap="none" spc="50" dirty="0">
            <a:ln w="9525" cmpd="sng">
              <a:solidFill>
                <a:schemeClr val="accent1"/>
              </a:solidFill>
              <a:prstDash val="solid"/>
            </a:ln>
            <a:solidFill>
              <a:srgbClr val="70AD47">
                <a:tint val="1000"/>
              </a:srgbClr>
            </a:solidFill>
            <a:effectLst>
              <a:glow rad="38100">
                <a:schemeClr val="accent1">
                  <a:alpha val="40000"/>
                </a:schemeClr>
              </a:glow>
            </a:effectLst>
          </a:endParaRPr>
        </a:p>
      </dgm:t>
    </dgm:pt>
    <dgm:pt modelId="{8D1143FC-0044-4699-95E5-78DAF1CC3641}" type="parTrans" cxnId="{F3F3C8BE-294B-470D-85A0-F4F81D2B4705}">
      <dgm:prSet/>
      <dgm:spPr/>
      <dgm:t>
        <a:bodyPr/>
        <a:lstStyle/>
        <a:p>
          <a:pPr rtl="1"/>
          <a:endParaRPr lang="he-IL" b="1" cap="none" spc="50">
            <a:ln w="9525" cmpd="sng">
              <a:solidFill>
                <a:schemeClr val="accent1"/>
              </a:solidFill>
              <a:prstDash val="solid"/>
            </a:ln>
            <a:solidFill>
              <a:srgbClr val="70AD47">
                <a:tint val="1000"/>
              </a:srgbClr>
            </a:solidFill>
            <a:effectLst>
              <a:glow rad="38100">
                <a:schemeClr val="accent1">
                  <a:alpha val="40000"/>
                </a:schemeClr>
              </a:glow>
            </a:effectLst>
          </a:endParaRPr>
        </a:p>
      </dgm:t>
    </dgm:pt>
    <dgm:pt modelId="{6EB37AA6-37EC-45FD-A62C-D56CED341EF9}" type="sibTrans" cxnId="{F3F3C8BE-294B-470D-85A0-F4F81D2B4705}">
      <dgm:prSet/>
      <dgm:spPr/>
      <dgm:t>
        <a:bodyPr/>
        <a:lstStyle/>
        <a:p>
          <a:pPr rtl="1"/>
          <a:endParaRPr lang="he-IL" b="1" cap="none" spc="50">
            <a:ln w="9525" cmpd="sng">
              <a:solidFill>
                <a:schemeClr val="accent1"/>
              </a:solidFill>
              <a:prstDash val="solid"/>
            </a:ln>
            <a:solidFill>
              <a:srgbClr val="70AD47">
                <a:tint val="1000"/>
              </a:srgbClr>
            </a:solidFill>
            <a:effectLst>
              <a:glow rad="38100">
                <a:schemeClr val="accent1">
                  <a:alpha val="40000"/>
                </a:schemeClr>
              </a:glow>
            </a:effectLst>
          </a:endParaRPr>
        </a:p>
      </dgm:t>
    </dgm:pt>
    <dgm:pt modelId="{102F371E-4BFC-43B7-BD72-A3D2AE8F3C4F}">
      <dgm:prSet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rtl="1"/>
          <a:r>
            <a:rPr lang="he-IL" b="1" cap="none" spc="5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rPr>
            <a:t>השלמת פרטי המבנה</a:t>
          </a:r>
          <a:endParaRPr lang="he-IL" b="1" cap="none" spc="50">
            <a:ln w="9525" cmpd="sng">
              <a:solidFill>
                <a:schemeClr val="accent1"/>
              </a:solidFill>
              <a:prstDash val="solid"/>
            </a:ln>
            <a:solidFill>
              <a:srgbClr val="70AD47">
                <a:tint val="1000"/>
              </a:srgbClr>
            </a:solidFill>
            <a:effectLst>
              <a:glow rad="38100">
                <a:schemeClr val="accent1">
                  <a:alpha val="40000"/>
                </a:schemeClr>
              </a:glow>
            </a:effectLst>
          </a:endParaRPr>
        </a:p>
      </dgm:t>
    </dgm:pt>
    <dgm:pt modelId="{2E268C27-8AFD-47C2-A919-CEE99289BDBD}" type="parTrans" cxnId="{18A6F617-81E5-4E3A-9179-8A1A11AC6B5B}">
      <dgm:prSet/>
      <dgm:spPr/>
      <dgm:t>
        <a:bodyPr/>
        <a:lstStyle/>
        <a:p>
          <a:pPr rtl="1"/>
          <a:endParaRPr lang="he-IL" b="1" cap="none" spc="50">
            <a:ln w="9525" cmpd="sng">
              <a:solidFill>
                <a:schemeClr val="accent1"/>
              </a:solidFill>
              <a:prstDash val="solid"/>
            </a:ln>
            <a:solidFill>
              <a:srgbClr val="70AD47">
                <a:tint val="1000"/>
              </a:srgbClr>
            </a:solidFill>
            <a:effectLst>
              <a:glow rad="38100">
                <a:schemeClr val="accent1">
                  <a:alpha val="40000"/>
                </a:schemeClr>
              </a:glow>
            </a:effectLst>
          </a:endParaRPr>
        </a:p>
      </dgm:t>
    </dgm:pt>
    <dgm:pt modelId="{4C4C94F2-3D5F-4F59-AB0D-1606103562DD}" type="sibTrans" cxnId="{18A6F617-81E5-4E3A-9179-8A1A11AC6B5B}">
      <dgm:prSet/>
      <dgm:spPr/>
      <dgm:t>
        <a:bodyPr/>
        <a:lstStyle/>
        <a:p>
          <a:pPr rtl="1"/>
          <a:endParaRPr lang="he-IL" b="1" cap="none" spc="50">
            <a:ln w="9525" cmpd="sng">
              <a:solidFill>
                <a:schemeClr val="accent1"/>
              </a:solidFill>
              <a:prstDash val="solid"/>
            </a:ln>
            <a:solidFill>
              <a:srgbClr val="70AD47">
                <a:tint val="1000"/>
              </a:srgbClr>
            </a:solidFill>
            <a:effectLst>
              <a:glow rad="38100">
                <a:schemeClr val="accent1">
                  <a:alpha val="40000"/>
                </a:schemeClr>
              </a:glow>
            </a:effectLst>
          </a:endParaRPr>
        </a:p>
      </dgm:t>
    </dgm:pt>
    <dgm:pt modelId="{0C2DDB50-E6E6-46A1-9FFB-63311E2DBE18}">
      <dgm:prSet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rtl="1"/>
          <a:r>
            <a:rPr lang="he-IL" b="1" cap="none" spc="5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rPr>
            <a:t>בחינת שיתופי פעולה עם מגזר שני ושלישי</a:t>
          </a:r>
          <a:endParaRPr lang="he-IL" b="1" cap="none" spc="50">
            <a:ln w="9525" cmpd="sng">
              <a:solidFill>
                <a:schemeClr val="accent1"/>
              </a:solidFill>
              <a:prstDash val="solid"/>
            </a:ln>
            <a:solidFill>
              <a:srgbClr val="70AD47">
                <a:tint val="1000"/>
              </a:srgbClr>
            </a:solidFill>
            <a:effectLst>
              <a:glow rad="38100">
                <a:schemeClr val="accent1">
                  <a:alpha val="40000"/>
                </a:schemeClr>
              </a:glow>
            </a:effectLst>
          </a:endParaRPr>
        </a:p>
      </dgm:t>
    </dgm:pt>
    <dgm:pt modelId="{B12ACBC6-4395-44FB-9E96-F5BF5B9BD32C}" type="parTrans" cxnId="{CBF5ED22-4F09-4968-8591-DF83322F54BE}">
      <dgm:prSet/>
      <dgm:spPr/>
      <dgm:t>
        <a:bodyPr/>
        <a:lstStyle/>
        <a:p>
          <a:pPr rtl="1"/>
          <a:endParaRPr lang="he-IL" b="1" cap="none" spc="50">
            <a:ln w="9525" cmpd="sng">
              <a:solidFill>
                <a:schemeClr val="accent1"/>
              </a:solidFill>
              <a:prstDash val="solid"/>
            </a:ln>
            <a:solidFill>
              <a:srgbClr val="70AD47">
                <a:tint val="1000"/>
              </a:srgbClr>
            </a:solidFill>
            <a:effectLst>
              <a:glow rad="38100">
                <a:schemeClr val="accent1">
                  <a:alpha val="40000"/>
                </a:schemeClr>
              </a:glow>
            </a:effectLst>
          </a:endParaRPr>
        </a:p>
      </dgm:t>
    </dgm:pt>
    <dgm:pt modelId="{3C464596-0B8B-45E7-AEC1-4745F65F20FE}" type="sibTrans" cxnId="{CBF5ED22-4F09-4968-8591-DF83322F54BE}">
      <dgm:prSet/>
      <dgm:spPr/>
      <dgm:t>
        <a:bodyPr/>
        <a:lstStyle/>
        <a:p>
          <a:pPr rtl="1"/>
          <a:endParaRPr lang="he-IL" b="1" cap="none" spc="50">
            <a:ln w="9525" cmpd="sng">
              <a:solidFill>
                <a:schemeClr val="accent1"/>
              </a:solidFill>
              <a:prstDash val="solid"/>
            </a:ln>
            <a:solidFill>
              <a:srgbClr val="70AD47">
                <a:tint val="1000"/>
              </a:srgbClr>
            </a:solidFill>
            <a:effectLst>
              <a:glow rad="38100">
                <a:schemeClr val="accent1">
                  <a:alpha val="40000"/>
                </a:schemeClr>
              </a:glow>
            </a:effectLst>
          </a:endParaRPr>
        </a:p>
      </dgm:t>
    </dgm:pt>
    <dgm:pt modelId="{3AE1C183-209C-42A7-A756-1BB89EDA22DE}">
      <dgm:prSet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rtl="1"/>
          <a:r>
            <a:rPr lang="he-IL" b="1" cap="none" spc="5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rPr>
            <a:t>תקצוב ותקינה</a:t>
          </a:r>
          <a:endParaRPr lang="he-IL" b="1" cap="none" spc="50">
            <a:ln w="9525" cmpd="sng">
              <a:solidFill>
                <a:schemeClr val="accent1"/>
              </a:solidFill>
              <a:prstDash val="solid"/>
            </a:ln>
            <a:solidFill>
              <a:srgbClr val="70AD47">
                <a:tint val="1000"/>
              </a:srgbClr>
            </a:solidFill>
            <a:effectLst>
              <a:glow rad="38100">
                <a:schemeClr val="accent1">
                  <a:alpha val="40000"/>
                </a:schemeClr>
              </a:glow>
            </a:effectLst>
          </a:endParaRPr>
        </a:p>
      </dgm:t>
    </dgm:pt>
    <dgm:pt modelId="{89B4C901-FD6A-4E5A-8354-1F325A22BE8C}" type="parTrans" cxnId="{6D535D3C-4CF1-44F9-8C51-88FBE4E79989}">
      <dgm:prSet/>
      <dgm:spPr/>
      <dgm:t>
        <a:bodyPr/>
        <a:lstStyle/>
        <a:p>
          <a:pPr rtl="1"/>
          <a:endParaRPr lang="he-IL" b="1" cap="none" spc="50">
            <a:ln w="9525" cmpd="sng">
              <a:solidFill>
                <a:schemeClr val="accent1"/>
              </a:solidFill>
              <a:prstDash val="solid"/>
            </a:ln>
            <a:solidFill>
              <a:srgbClr val="70AD47">
                <a:tint val="1000"/>
              </a:srgbClr>
            </a:solidFill>
            <a:effectLst>
              <a:glow rad="38100">
                <a:schemeClr val="accent1">
                  <a:alpha val="40000"/>
                </a:schemeClr>
              </a:glow>
            </a:effectLst>
          </a:endParaRPr>
        </a:p>
      </dgm:t>
    </dgm:pt>
    <dgm:pt modelId="{0FB6FD8E-7BB4-40CB-A650-E334EA8A5231}" type="sibTrans" cxnId="{6D535D3C-4CF1-44F9-8C51-88FBE4E79989}">
      <dgm:prSet/>
      <dgm:spPr/>
      <dgm:t>
        <a:bodyPr/>
        <a:lstStyle/>
        <a:p>
          <a:pPr rtl="1"/>
          <a:endParaRPr lang="he-IL" b="1" cap="none" spc="50">
            <a:ln w="9525" cmpd="sng">
              <a:solidFill>
                <a:schemeClr val="accent1"/>
              </a:solidFill>
              <a:prstDash val="solid"/>
            </a:ln>
            <a:solidFill>
              <a:srgbClr val="70AD47">
                <a:tint val="1000"/>
              </a:srgbClr>
            </a:solidFill>
            <a:effectLst>
              <a:glow rad="38100">
                <a:schemeClr val="accent1">
                  <a:alpha val="40000"/>
                </a:schemeClr>
              </a:glow>
            </a:effectLst>
          </a:endParaRPr>
        </a:p>
      </dgm:t>
    </dgm:pt>
    <dgm:pt modelId="{F2867381-EAE1-41B5-A635-24D4D2B44DC5}">
      <dgm:prSet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rtl="1"/>
          <a:r>
            <a:rPr lang="he-IL" b="1" cap="none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rPr>
            <a:t>הגשת המלצות לשר </a:t>
          </a:r>
          <a:r>
            <a:rPr lang="he-IL" b="1" cap="none" spc="50" dirty="0" err="1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rPr>
            <a:t>לבט"פ</a:t>
          </a:r>
          <a:r>
            <a:rPr lang="he-IL" b="1" cap="none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rPr>
            <a:t> תוך 120 ימים </a:t>
          </a:r>
          <a:endParaRPr lang="he-IL" b="1" cap="none" spc="50" dirty="0">
            <a:ln w="9525" cmpd="sng">
              <a:solidFill>
                <a:schemeClr val="accent1"/>
              </a:solidFill>
              <a:prstDash val="solid"/>
            </a:ln>
            <a:solidFill>
              <a:srgbClr val="70AD47">
                <a:tint val="1000"/>
              </a:srgbClr>
            </a:solidFill>
            <a:effectLst>
              <a:glow rad="38100">
                <a:schemeClr val="accent1">
                  <a:alpha val="40000"/>
                </a:schemeClr>
              </a:glow>
            </a:effectLst>
          </a:endParaRPr>
        </a:p>
      </dgm:t>
    </dgm:pt>
    <dgm:pt modelId="{14BC7F66-81EC-46F7-95BA-CBE76F3A03B0}" type="parTrans" cxnId="{6E4C8950-0CFE-4852-8443-86F8DA224E7F}">
      <dgm:prSet/>
      <dgm:spPr/>
      <dgm:t>
        <a:bodyPr/>
        <a:lstStyle/>
        <a:p>
          <a:pPr rtl="1"/>
          <a:endParaRPr lang="he-IL" b="1" cap="none" spc="50">
            <a:ln w="9525" cmpd="sng">
              <a:solidFill>
                <a:schemeClr val="accent1"/>
              </a:solidFill>
              <a:prstDash val="solid"/>
            </a:ln>
            <a:solidFill>
              <a:srgbClr val="70AD47">
                <a:tint val="1000"/>
              </a:srgbClr>
            </a:solidFill>
            <a:effectLst>
              <a:glow rad="38100">
                <a:schemeClr val="accent1">
                  <a:alpha val="40000"/>
                </a:schemeClr>
              </a:glow>
            </a:effectLst>
          </a:endParaRPr>
        </a:p>
      </dgm:t>
    </dgm:pt>
    <dgm:pt modelId="{3CD1B030-5CEF-4753-BDB9-836594F52572}" type="sibTrans" cxnId="{6E4C8950-0CFE-4852-8443-86F8DA224E7F}">
      <dgm:prSet/>
      <dgm:spPr/>
      <dgm:t>
        <a:bodyPr/>
        <a:lstStyle/>
        <a:p>
          <a:pPr rtl="1"/>
          <a:endParaRPr lang="he-IL" b="1" cap="none" spc="50">
            <a:ln w="9525" cmpd="sng">
              <a:solidFill>
                <a:schemeClr val="accent1"/>
              </a:solidFill>
              <a:prstDash val="solid"/>
            </a:ln>
            <a:solidFill>
              <a:srgbClr val="70AD47">
                <a:tint val="1000"/>
              </a:srgbClr>
            </a:solidFill>
            <a:effectLst>
              <a:glow rad="38100">
                <a:schemeClr val="accent1">
                  <a:alpha val="40000"/>
                </a:schemeClr>
              </a:glow>
            </a:effectLst>
          </a:endParaRPr>
        </a:p>
      </dgm:t>
    </dgm:pt>
    <dgm:pt modelId="{F2E356E1-80C4-4E54-A40A-075062851290}" type="pres">
      <dgm:prSet presAssocID="{032B7124-0C8A-466F-AD06-DABDC2EB7D3A}" presName="CompostProcess" presStyleCnt="0">
        <dgm:presLayoutVars>
          <dgm:dir val="rev"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3EA0D3E1-583C-48A2-8D2F-0AF26AFE2786}" type="pres">
      <dgm:prSet presAssocID="{032B7124-0C8A-466F-AD06-DABDC2EB7D3A}" presName="arrow" presStyleLbl="bgShp" presStyleIdx="0" presStyleCnt="1"/>
      <dgm:spPr>
        <a:gradFill flip="none" rotWithShape="0">
          <a:gsLst>
            <a:gs pos="0">
              <a:srgbClr val="FFC000">
                <a:shade val="30000"/>
                <a:satMod val="115000"/>
              </a:srgbClr>
            </a:gs>
            <a:gs pos="50000">
              <a:srgbClr val="FFC000">
                <a:shade val="67500"/>
                <a:satMod val="115000"/>
              </a:srgbClr>
            </a:gs>
            <a:gs pos="100000">
              <a:srgbClr val="FFC000">
                <a:shade val="100000"/>
                <a:satMod val="115000"/>
              </a:srgbClr>
            </a:gs>
          </a:gsLst>
          <a:lin ang="2700000" scaled="1"/>
          <a:tileRect/>
        </a:gradFill>
        <a:ln>
          <a:solidFill>
            <a:schemeClr val="tx2"/>
          </a:solidFill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</dgm:pt>
    <dgm:pt modelId="{D542487E-2690-43D3-A9C4-72EC73E057AA}" type="pres">
      <dgm:prSet presAssocID="{032B7124-0C8A-466F-AD06-DABDC2EB7D3A}" presName="linearProcess" presStyleCnt="0"/>
      <dgm:spPr/>
    </dgm:pt>
    <dgm:pt modelId="{5175A31E-AA94-4146-B5F1-E7E2F70E8359}" type="pres">
      <dgm:prSet presAssocID="{EA25BA9D-059D-4CC5-AB83-ECD99090FC5A}" presName="text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0E4CAD7A-D878-48F0-B639-72ECE01711C3}" type="pres">
      <dgm:prSet presAssocID="{07871D18-1FA8-4A24-B669-73532BF0EBEB}" presName="sibTrans" presStyleCnt="0"/>
      <dgm:spPr/>
    </dgm:pt>
    <dgm:pt modelId="{18246F97-063F-486B-8D3A-778B46626BF1}" type="pres">
      <dgm:prSet presAssocID="{F21218DC-92F0-48F7-B50F-498D93EFF192}" presName="text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8B8ED403-FA73-4D9C-A8F2-411489C296C5}" type="pres">
      <dgm:prSet presAssocID="{6EB37AA6-37EC-45FD-A62C-D56CED341EF9}" presName="sibTrans" presStyleCnt="0"/>
      <dgm:spPr/>
    </dgm:pt>
    <dgm:pt modelId="{D0E2C524-0771-4768-8793-4A151A590E70}" type="pres">
      <dgm:prSet presAssocID="{102F371E-4BFC-43B7-BD72-A3D2AE8F3C4F}" presName="text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049C2017-7197-42FD-80BC-535198DCB8F2}" type="pres">
      <dgm:prSet presAssocID="{4C4C94F2-3D5F-4F59-AB0D-1606103562DD}" presName="sibTrans" presStyleCnt="0"/>
      <dgm:spPr/>
    </dgm:pt>
    <dgm:pt modelId="{8AA2ADB2-5740-4F61-829B-C454C1B05011}" type="pres">
      <dgm:prSet presAssocID="{0C2DDB50-E6E6-46A1-9FFB-63311E2DBE18}" presName="text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62CAD42E-616D-4298-90C1-4A0F90CBAC8F}" type="pres">
      <dgm:prSet presAssocID="{3C464596-0B8B-45E7-AEC1-4745F65F20FE}" presName="sibTrans" presStyleCnt="0"/>
      <dgm:spPr/>
    </dgm:pt>
    <dgm:pt modelId="{56D04B8F-D99B-42BC-A2E0-F5F6ED8B0FBB}" type="pres">
      <dgm:prSet presAssocID="{3AE1C183-209C-42A7-A756-1BB89EDA22DE}" presName="text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41D16F5E-0C9A-4EF5-A77F-C07FF09D812D}" type="pres">
      <dgm:prSet presAssocID="{0FB6FD8E-7BB4-40CB-A650-E334EA8A5231}" presName="sibTrans" presStyleCnt="0"/>
      <dgm:spPr/>
    </dgm:pt>
    <dgm:pt modelId="{0AD33D7B-2813-40A7-871C-A1A78A8E0BF0}" type="pres">
      <dgm:prSet presAssocID="{F2867381-EAE1-41B5-A635-24D4D2B44DC5}" presName="text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18A6F617-81E5-4E3A-9179-8A1A11AC6B5B}" srcId="{032B7124-0C8A-466F-AD06-DABDC2EB7D3A}" destId="{102F371E-4BFC-43B7-BD72-A3D2AE8F3C4F}" srcOrd="2" destOrd="0" parTransId="{2E268C27-8AFD-47C2-A919-CEE99289BDBD}" sibTransId="{4C4C94F2-3D5F-4F59-AB0D-1606103562DD}"/>
    <dgm:cxn modelId="{8F9A309A-9AC7-4E7D-A84E-E4599CE36765}" type="presOf" srcId="{3AE1C183-209C-42A7-A756-1BB89EDA22DE}" destId="{56D04B8F-D99B-42BC-A2E0-F5F6ED8B0FBB}" srcOrd="0" destOrd="0" presId="urn:microsoft.com/office/officeart/2005/8/layout/hProcess9"/>
    <dgm:cxn modelId="{6E4C8950-0CFE-4852-8443-86F8DA224E7F}" srcId="{032B7124-0C8A-466F-AD06-DABDC2EB7D3A}" destId="{F2867381-EAE1-41B5-A635-24D4D2B44DC5}" srcOrd="5" destOrd="0" parTransId="{14BC7F66-81EC-46F7-95BA-CBE76F3A03B0}" sibTransId="{3CD1B030-5CEF-4753-BDB9-836594F52572}"/>
    <dgm:cxn modelId="{42009B9C-CC0D-4849-A701-446CE1EC8B9C}" type="presOf" srcId="{032B7124-0C8A-466F-AD06-DABDC2EB7D3A}" destId="{F2E356E1-80C4-4E54-A40A-075062851290}" srcOrd="0" destOrd="0" presId="urn:microsoft.com/office/officeart/2005/8/layout/hProcess9"/>
    <dgm:cxn modelId="{9B619A5C-B2B8-4E95-AAC4-A5E55EBBA8D9}" type="presOf" srcId="{F21218DC-92F0-48F7-B50F-498D93EFF192}" destId="{18246F97-063F-486B-8D3A-778B46626BF1}" srcOrd="0" destOrd="0" presId="urn:microsoft.com/office/officeart/2005/8/layout/hProcess9"/>
    <dgm:cxn modelId="{DAB3AD31-A545-432A-A77A-401F61448B00}" srcId="{032B7124-0C8A-466F-AD06-DABDC2EB7D3A}" destId="{EA25BA9D-059D-4CC5-AB83-ECD99090FC5A}" srcOrd="0" destOrd="0" parTransId="{F430D5CF-EBA8-4B07-808A-320E8336B160}" sibTransId="{07871D18-1FA8-4A24-B669-73532BF0EBEB}"/>
    <dgm:cxn modelId="{BCF2421F-A96A-443C-906A-404B66871E54}" type="presOf" srcId="{F2867381-EAE1-41B5-A635-24D4D2B44DC5}" destId="{0AD33D7B-2813-40A7-871C-A1A78A8E0BF0}" srcOrd="0" destOrd="0" presId="urn:microsoft.com/office/officeart/2005/8/layout/hProcess9"/>
    <dgm:cxn modelId="{F7FE0679-2FF5-40B2-87F3-C10420139425}" type="presOf" srcId="{102F371E-4BFC-43B7-BD72-A3D2AE8F3C4F}" destId="{D0E2C524-0771-4768-8793-4A151A590E70}" srcOrd="0" destOrd="0" presId="urn:microsoft.com/office/officeart/2005/8/layout/hProcess9"/>
    <dgm:cxn modelId="{F3F3C8BE-294B-470D-85A0-F4F81D2B4705}" srcId="{032B7124-0C8A-466F-AD06-DABDC2EB7D3A}" destId="{F21218DC-92F0-48F7-B50F-498D93EFF192}" srcOrd="1" destOrd="0" parTransId="{8D1143FC-0044-4699-95E5-78DAF1CC3641}" sibTransId="{6EB37AA6-37EC-45FD-A62C-D56CED341EF9}"/>
    <dgm:cxn modelId="{6D535D3C-4CF1-44F9-8C51-88FBE4E79989}" srcId="{032B7124-0C8A-466F-AD06-DABDC2EB7D3A}" destId="{3AE1C183-209C-42A7-A756-1BB89EDA22DE}" srcOrd="4" destOrd="0" parTransId="{89B4C901-FD6A-4E5A-8354-1F325A22BE8C}" sibTransId="{0FB6FD8E-7BB4-40CB-A650-E334EA8A5231}"/>
    <dgm:cxn modelId="{CBF5ED22-4F09-4968-8591-DF83322F54BE}" srcId="{032B7124-0C8A-466F-AD06-DABDC2EB7D3A}" destId="{0C2DDB50-E6E6-46A1-9FFB-63311E2DBE18}" srcOrd="3" destOrd="0" parTransId="{B12ACBC6-4395-44FB-9E96-F5BF5B9BD32C}" sibTransId="{3C464596-0B8B-45E7-AEC1-4745F65F20FE}"/>
    <dgm:cxn modelId="{5BA81FF1-92B8-4D56-ABF3-BB854E0FBB2E}" type="presOf" srcId="{0C2DDB50-E6E6-46A1-9FFB-63311E2DBE18}" destId="{8AA2ADB2-5740-4F61-829B-C454C1B05011}" srcOrd="0" destOrd="0" presId="urn:microsoft.com/office/officeart/2005/8/layout/hProcess9"/>
    <dgm:cxn modelId="{0398C33D-FD65-4F6D-AB4D-E27B8967A4C9}" type="presOf" srcId="{EA25BA9D-059D-4CC5-AB83-ECD99090FC5A}" destId="{5175A31E-AA94-4146-B5F1-E7E2F70E8359}" srcOrd="0" destOrd="0" presId="urn:microsoft.com/office/officeart/2005/8/layout/hProcess9"/>
    <dgm:cxn modelId="{81FE6506-4FA7-4E00-84AF-BABF042E980C}" type="presParOf" srcId="{F2E356E1-80C4-4E54-A40A-075062851290}" destId="{3EA0D3E1-583C-48A2-8D2F-0AF26AFE2786}" srcOrd="0" destOrd="0" presId="urn:microsoft.com/office/officeart/2005/8/layout/hProcess9"/>
    <dgm:cxn modelId="{4D6E843B-79F1-496E-90EB-73C48E668C7C}" type="presParOf" srcId="{F2E356E1-80C4-4E54-A40A-075062851290}" destId="{D542487E-2690-43D3-A9C4-72EC73E057AA}" srcOrd="1" destOrd="0" presId="urn:microsoft.com/office/officeart/2005/8/layout/hProcess9"/>
    <dgm:cxn modelId="{B61BB067-76A0-4664-BEC1-67D3915A3FC0}" type="presParOf" srcId="{D542487E-2690-43D3-A9C4-72EC73E057AA}" destId="{5175A31E-AA94-4146-B5F1-E7E2F70E8359}" srcOrd="0" destOrd="0" presId="urn:microsoft.com/office/officeart/2005/8/layout/hProcess9"/>
    <dgm:cxn modelId="{77880223-B5DC-4974-A109-EA7110573371}" type="presParOf" srcId="{D542487E-2690-43D3-A9C4-72EC73E057AA}" destId="{0E4CAD7A-D878-48F0-B639-72ECE01711C3}" srcOrd="1" destOrd="0" presId="urn:microsoft.com/office/officeart/2005/8/layout/hProcess9"/>
    <dgm:cxn modelId="{C0DFE7BE-4EB0-4B69-B430-50F65E2C3561}" type="presParOf" srcId="{D542487E-2690-43D3-A9C4-72EC73E057AA}" destId="{18246F97-063F-486B-8D3A-778B46626BF1}" srcOrd="2" destOrd="0" presId="urn:microsoft.com/office/officeart/2005/8/layout/hProcess9"/>
    <dgm:cxn modelId="{7CFD115A-8557-49D6-A7D2-6103B5985CDA}" type="presParOf" srcId="{D542487E-2690-43D3-A9C4-72EC73E057AA}" destId="{8B8ED403-FA73-4D9C-A8F2-411489C296C5}" srcOrd="3" destOrd="0" presId="urn:microsoft.com/office/officeart/2005/8/layout/hProcess9"/>
    <dgm:cxn modelId="{1F557137-1678-451F-800F-C6497406838B}" type="presParOf" srcId="{D542487E-2690-43D3-A9C4-72EC73E057AA}" destId="{D0E2C524-0771-4768-8793-4A151A590E70}" srcOrd="4" destOrd="0" presId="urn:microsoft.com/office/officeart/2005/8/layout/hProcess9"/>
    <dgm:cxn modelId="{7C94330B-93C4-42FC-8978-0A501395C64B}" type="presParOf" srcId="{D542487E-2690-43D3-A9C4-72EC73E057AA}" destId="{049C2017-7197-42FD-80BC-535198DCB8F2}" srcOrd="5" destOrd="0" presId="urn:microsoft.com/office/officeart/2005/8/layout/hProcess9"/>
    <dgm:cxn modelId="{9218BB7B-B382-4102-A4F2-F787C5FAF580}" type="presParOf" srcId="{D542487E-2690-43D3-A9C4-72EC73E057AA}" destId="{8AA2ADB2-5740-4F61-829B-C454C1B05011}" srcOrd="6" destOrd="0" presId="urn:microsoft.com/office/officeart/2005/8/layout/hProcess9"/>
    <dgm:cxn modelId="{FEFB96B7-8E1A-4828-9C6E-65CE037B9DE2}" type="presParOf" srcId="{D542487E-2690-43D3-A9C4-72EC73E057AA}" destId="{62CAD42E-616D-4298-90C1-4A0F90CBAC8F}" srcOrd="7" destOrd="0" presId="urn:microsoft.com/office/officeart/2005/8/layout/hProcess9"/>
    <dgm:cxn modelId="{93926E05-1E90-496C-AB8F-534C07BC0C3A}" type="presParOf" srcId="{D542487E-2690-43D3-A9C4-72EC73E057AA}" destId="{56D04B8F-D99B-42BC-A2E0-F5F6ED8B0FBB}" srcOrd="8" destOrd="0" presId="urn:microsoft.com/office/officeart/2005/8/layout/hProcess9"/>
    <dgm:cxn modelId="{E88683FF-6D55-4CC7-AECF-E63730D44E76}" type="presParOf" srcId="{D542487E-2690-43D3-A9C4-72EC73E057AA}" destId="{41D16F5E-0C9A-4EF5-A77F-C07FF09D812D}" srcOrd="9" destOrd="0" presId="urn:microsoft.com/office/officeart/2005/8/layout/hProcess9"/>
    <dgm:cxn modelId="{083BF413-A360-4B0D-BE08-E9961F8EE1BD}" type="presParOf" srcId="{D542487E-2690-43D3-A9C4-72EC73E057AA}" destId="{0AD33D7B-2813-40A7-871C-A1A78A8E0BF0}" srcOrd="10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181E6BD7-94D3-4756-9436-C0C376194F03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he-IL"/>
        </a:p>
      </dgm:t>
    </dgm:pt>
    <dgm:pt modelId="{E39944A9-4288-43F2-8C3B-857C2AA4E5EE}">
      <dgm:prSet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rtl="1"/>
          <a:r>
            <a:rPr lang="he-IL" b="0" cap="none" spc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צוות הקמה שמורכב מנציגי המשרד לבט"פ והמשרדים השותפים.</a:t>
          </a:r>
          <a:endParaRPr lang="he-IL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48989012-CF85-45FA-9EE7-270C554E89B8}" type="parTrans" cxnId="{8BE00BE2-824D-47FD-9589-BAF2C42A0846}">
      <dgm:prSet/>
      <dgm:spPr/>
      <dgm:t>
        <a:bodyPr/>
        <a:lstStyle/>
        <a:p>
          <a:pPr rtl="1"/>
          <a:endParaRPr lang="he-IL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64493445-7B7D-4DDC-ABEA-53F2ACEA66F6}" type="sibTrans" cxnId="{8BE00BE2-824D-47FD-9589-BAF2C42A0846}">
      <dgm:prSet/>
      <dgm:spPr/>
      <dgm:t>
        <a:bodyPr/>
        <a:lstStyle/>
        <a:p>
          <a:pPr rtl="1"/>
          <a:endParaRPr lang="he-IL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FC842B56-A181-4F28-B9E3-D79125291762}" type="pres">
      <dgm:prSet presAssocID="{181E6BD7-94D3-4756-9436-C0C376194F03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pPr rtl="1"/>
          <a:endParaRPr lang="he-IL"/>
        </a:p>
      </dgm:t>
    </dgm:pt>
    <dgm:pt modelId="{5F8FAEF4-04FE-4B1F-BFD7-DB3FBF16B15B}" type="pres">
      <dgm:prSet presAssocID="{E39944A9-4288-43F2-8C3B-857C2AA4E5EE}" presName="thickLine" presStyleLbl="alignNode1" presStyleIdx="0" presStyleCnt="1"/>
      <dgm:spPr/>
    </dgm:pt>
    <dgm:pt modelId="{95E59797-497F-48AA-B828-8D96F6EF16AD}" type="pres">
      <dgm:prSet presAssocID="{E39944A9-4288-43F2-8C3B-857C2AA4E5EE}" presName="horz1" presStyleCnt="0"/>
      <dgm:spPr/>
    </dgm:pt>
    <dgm:pt modelId="{9D788B1C-2FB0-4A3F-AD79-00DC52909CCB}" type="pres">
      <dgm:prSet presAssocID="{E39944A9-4288-43F2-8C3B-857C2AA4E5EE}" presName="tx1" presStyleLbl="revTx" presStyleIdx="0" presStyleCnt="1"/>
      <dgm:spPr/>
      <dgm:t>
        <a:bodyPr/>
        <a:lstStyle/>
        <a:p>
          <a:pPr rtl="1"/>
          <a:endParaRPr lang="he-IL"/>
        </a:p>
      </dgm:t>
    </dgm:pt>
    <dgm:pt modelId="{4CF9248F-2497-429C-AFB8-69B20E6AD758}" type="pres">
      <dgm:prSet presAssocID="{E39944A9-4288-43F2-8C3B-857C2AA4E5EE}" presName="vert1" presStyleCnt="0"/>
      <dgm:spPr/>
    </dgm:pt>
  </dgm:ptLst>
  <dgm:cxnLst>
    <dgm:cxn modelId="{F9927731-F68F-4B35-B349-06E6A33AF343}" type="presOf" srcId="{181E6BD7-94D3-4756-9436-C0C376194F03}" destId="{FC842B56-A181-4F28-B9E3-D79125291762}" srcOrd="0" destOrd="0" presId="urn:microsoft.com/office/officeart/2008/layout/LinedList"/>
    <dgm:cxn modelId="{8BE00BE2-824D-47FD-9589-BAF2C42A0846}" srcId="{181E6BD7-94D3-4756-9436-C0C376194F03}" destId="{E39944A9-4288-43F2-8C3B-857C2AA4E5EE}" srcOrd="0" destOrd="0" parTransId="{48989012-CF85-45FA-9EE7-270C554E89B8}" sibTransId="{64493445-7B7D-4DDC-ABEA-53F2ACEA66F6}"/>
    <dgm:cxn modelId="{FA28D742-8B85-4866-8F35-CA8C6D3230A0}" type="presOf" srcId="{E39944A9-4288-43F2-8C3B-857C2AA4E5EE}" destId="{9D788B1C-2FB0-4A3F-AD79-00DC52909CCB}" srcOrd="0" destOrd="0" presId="urn:microsoft.com/office/officeart/2008/layout/LinedList"/>
    <dgm:cxn modelId="{594B5249-257A-47F6-A1AD-62D50CD07B15}" type="presParOf" srcId="{FC842B56-A181-4F28-B9E3-D79125291762}" destId="{5F8FAEF4-04FE-4B1F-BFD7-DB3FBF16B15B}" srcOrd="0" destOrd="0" presId="urn:microsoft.com/office/officeart/2008/layout/LinedList"/>
    <dgm:cxn modelId="{E22B177A-A3B0-4B5A-81AC-09E0704DE16C}" type="presParOf" srcId="{FC842B56-A181-4F28-B9E3-D79125291762}" destId="{95E59797-497F-48AA-B828-8D96F6EF16AD}" srcOrd="1" destOrd="0" presId="urn:microsoft.com/office/officeart/2008/layout/LinedList"/>
    <dgm:cxn modelId="{F29A4711-909B-4F2E-97A7-C45F6A7E4EA8}" type="presParOf" srcId="{95E59797-497F-48AA-B828-8D96F6EF16AD}" destId="{9D788B1C-2FB0-4A3F-AD79-00DC52909CCB}" srcOrd="0" destOrd="0" presId="urn:microsoft.com/office/officeart/2008/layout/LinedList"/>
    <dgm:cxn modelId="{50B495D4-BD01-4160-8999-BD50BA30FBB9}" type="presParOf" srcId="{95E59797-497F-48AA-B828-8D96F6EF16AD}" destId="{4CF9248F-2497-429C-AFB8-69B20E6AD758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C011EFF0-A2C5-4FA5-B7E4-3607E19D59A8}" type="doc">
      <dgm:prSet loTypeId="urn:microsoft.com/office/officeart/2008/layout/BendingPictureSemiTransparentText" loCatId="picture" qsTypeId="urn:microsoft.com/office/officeart/2005/8/quickstyle/simple1" qsCatId="simple" csTypeId="urn:microsoft.com/office/officeart/2005/8/colors/accent1_2" csCatId="accent1" phldr="1"/>
      <dgm:spPr>
        <a:scene3d>
          <a:camera prst="orthographicFront">
            <a:rot lat="0" lon="0" rev="0"/>
          </a:camera>
          <a:lightRig rig="glow" dir="t">
            <a:rot lat="0" lon="0" rev="4800000"/>
          </a:lightRig>
        </a:scene3d>
      </dgm:spPr>
      <dgm:t>
        <a:bodyPr/>
        <a:lstStyle/>
        <a:p>
          <a:pPr rtl="1"/>
          <a:endParaRPr lang="he-IL"/>
        </a:p>
      </dgm:t>
    </dgm:pt>
    <dgm:pt modelId="{F1850302-6F44-4D8E-9A94-48CB85FA8FDF}">
      <dgm:prSet custT="1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  <a:reflection blurRad="6350" stA="50000" endA="300" endPos="55000" dir="5400000" sy="-100000" algn="bl" rotWithShape="0"/>
        </a:effectLst>
        <a:sp3d prstMaterial="matte">
          <a:bevelT w="127000" h="63500"/>
        </a:sp3d>
      </dgm:spPr>
      <dgm:t>
        <a:bodyPr/>
        <a:lstStyle/>
        <a:p>
          <a:pPr rtl="1"/>
          <a:r>
            <a:rPr lang="he-IL" sz="1400" b="1" cap="none" spc="0" smtClean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rPr>
            <a:t>ארה"ב</a:t>
          </a:r>
          <a:endParaRPr lang="he-IL" sz="1400" b="1" cap="none" spc="0">
            <a:ln w="900" cmpd="sng">
              <a:solidFill>
                <a:schemeClr val="accent1">
                  <a:satMod val="190000"/>
                  <a:alpha val="55000"/>
                </a:schemeClr>
              </a:solidFill>
              <a:prstDash val="solid"/>
            </a:ln>
            <a:solidFill>
              <a:schemeClr val="accent1">
                <a:satMod val="200000"/>
                <a:tint val="3000"/>
              </a:schemeClr>
            </a:solidFill>
            <a:effectLst>
              <a:innerShdw blurRad="101600" dist="76200" dir="5400000">
                <a:schemeClr val="accent1">
                  <a:satMod val="190000"/>
                  <a:tint val="100000"/>
                  <a:alpha val="74000"/>
                </a:schemeClr>
              </a:innerShdw>
            </a:effectLst>
          </a:endParaRPr>
        </a:p>
      </dgm:t>
    </dgm:pt>
    <dgm:pt modelId="{EA96503C-1781-4E46-BDF9-9EB7789C99A0}" type="parTrans" cxnId="{7599ABE1-B291-4A7F-9A88-5606787F1D67}">
      <dgm:prSet/>
      <dgm:spPr/>
      <dgm:t>
        <a:bodyPr/>
        <a:lstStyle/>
        <a:p>
          <a:pPr rtl="1"/>
          <a:endParaRPr lang="he-IL" sz="1400" b="1" cap="none" spc="0">
            <a:ln w="900" cmpd="sng">
              <a:solidFill>
                <a:schemeClr val="accent1">
                  <a:satMod val="190000"/>
                  <a:alpha val="55000"/>
                </a:schemeClr>
              </a:solidFill>
              <a:prstDash val="solid"/>
            </a:ln>
            <a:solidFill>
              <a:schemeClr val="accent1">
                <a:satMod val="200000"/>
                <a:tint val="3000"/>
              </a:schemeClr>
            </a:solidFill>
            <a:effectLst>
              <a:innerShdw blurRad="101600" dist="76200" dir="5400000">
                <a:schemeClr val="accent1">
                  <a:satMod val="190000"/>
                  <a:tint val="100000"/>
                  <a:alpha val="74000"/>
                </a:schemeClr>
              </a:innerShdw>
            </a:effectLst>
          </a:endParaRPr>
        </a:p>
      </dgm:t>
    </dgm:pt>
    <dgm:pt modelId="{9E6CAF1F-3854-4217-ACEB-EA8DD0C94A6A}" type="sibTrans" cxnId="{7599ABE1-B291-4A7F-9A88-5606787F1D67}">
      <dgm:prSet/>
      <dgm:spPr/>
      <dgm:t>
        <a:bodyPr/>
        <a:lstStyle/>
        <a:p>
          <a:pPr rtl="1"/>
          <a:endParaRPr lang="he-IL" sz="1400" b="1" cap="none" spc="0">
            <a:ln w="900" cmpd="sng">
              <a:solidFill>
                <a:schemeClr val="accent1">
                  <a:satMod val="190000"/>
                  <a:alpha val="55000"/>
                </a:schemeClr>
              </a:solidFill>
              <a:prstDash val="solid"/>
            </a:ln>
            <a:solidFill>
              <a:schemeClr val="accent1">
                <a:satMod val="200000"/>
                <a:tint val="3000"/>
              </a:schemeClr>
            </a:solidFill>
            <a:effectLst>
              <a:innerShdw blurRad="101600" dist="76200" dir="5400000">
                <a:schemeClr val="accent1">
                  <a:satMod val="190000"/>
                  <a:tint val="100000"/>
                  <a:alpha val="74000"/>
                </a:schemeClr>
              </a:innerShdw>
            </a:effectLst>
          </a:endParaRPr>
        </a:p>
      </dgm:t>
    </dgm:pt>
    <dgm:pt modelId="{F1DC4AB6-7A0F-43CC-B58E-87FA212FD16D}">
      <dgm:prSet custT="1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  <a:reflection blurRad="6350" stA="50000" endA="300" endPos="55000" dir="5400000" sy="-100000" algn="bl" rotWithShape="0"/>
        </a:effectLst>
        <a:sp3d prstMaterial="matte">
          <a:bevelT w="127000" h="63500"/>
        </a:sp3d>
      </dgm:spPr>
      <dgm:t>
        <a:bodyPr/>
        <a:lstStyle/>
        <a:p>
          <a:pPr rtl="1"/>
          <a:r>
            <a:rPr lang="he-IL" sz="1400" b="1" cap="none" spc="0" smtClean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rPr>
            <a:t>בריטניה</a:t>
          </a:r>
          <a:endParaRPr lang="he-IL" sz="1400" b="1" cap="none" spc="0">
            <a:ln w="900" cmpd="sng">
              <a:solidFill>
                <a:schemeClr val="accent1">
                  <a:satMod val="190000"/>
                  <a:alpha val="55000"/>
                </a:schemeClr>
              </a:solidFill>
              <a:prstDash val="solid"/>
            </a:ln>
            <a:solidFill>
              <a:schemeClr val="accent1">
                <a:satMod val="200000"/>
                <a:tint val="3000"/>
              </a:schemeClr>
            </a:solidFill>
            <a:effectLst>
              <a:innerShdw blurRad="101600" dist="76200" dir="5400000">
                <a:schemeClr val="accent1">
                  <a:satMod val="190000"/>
                  <a:tint val="100000"/>
                  <a:alpha val="74000"/>
                </a:schemeClr>
              </a:innerShdw>
            </a:effectLst>
          </a:endParaRPr>
        </a:p>
      </dgm:t>
    </dgm:pt>
    <dgm:pt modelId="{D281578C-24E6-4D04-B761-0071F57CE5BB}" type="parTrans" cxnId="{1C9997A8-83EB-48E9-9F1E-D76EC7D3346B}">
      <dgm:prSet/>
      <dgm:spPr/>
      <dgm:t>
        <a:bodyPr/>
        <a:lstStyle/>
        <a:p>
          <a:pPr rtl="1"/>
          <a:endParaRPr lang="he-IL" sz="1400" b="1" cap="none" spc="0">
            <a:ln w="900" cmpd="sng">
              <a:solidFill>
                <a:schemeClr val="accent1">
                  <a:satMod val="190000"/>
                  <a:alpha val="55000"/>
                </a:schemeClr>
              </a:solidFill>
              <a:prstDash val="solid"/>
            </a:ln>
            <a:solidFill>
              <a:schemeClr val="accent1">
                <a:satMod val="200000"/>
                <a:tint val="3000"/>
              </a:schemeClr>
            </a:solidFill>
            <a:effectLst>
              <a:innerShdw blurRad="101600" dist="76200" dir="5400000">
                <a:schemeClr val="accent1">
                  <a:satMod val="190000"/>
                  <a:tint val="100000"/>
                  <a:alpha val="74000"/>
                </a:schemeClr>
              </a:innerShdw>
            </a:effectLst>
          </a:endParaRPr>
        </a:p>
      </dgm:t>
    </dgm:pt>
    <dgm:pt modelId="{71E269DE-C457-40FE-B5A7-789E7D7ED73C}" type="sibTrans" cxnId="{1C9997A8-83EB-48E9-9F1E-D76EC7D3346B}">
      <dgm:prSet/>
      <dgm:spPr/>
      <dgm:t>
        <a:bodyPr/>
        <a:lstStyle/>
        <a:p>
          <a:pPr rtl="1"/>
          <a:endParaRPr lang="he-IL" sz="1400" b="1" cap="none" spc="0">
            <a:ln w="900" cmpd="sng">
              <a:solidFill>
                <a:schemeClr val="accent1">
                  <a:satMod val="190000"/>
                  <a:alpha val="55000"/>
                </a:schemeClr>
              </a:solidFill>
              <a:prstDash val="solid"/>
            </a:ln>
            <a:solidFill>
              <a:schemeClr val="accent1">
                <a:satMod val="200000"/>
                <a:tint val="3000"/>
              </a:schemeClr>
            </a:solidFill>
            <a:effectLst>
              <a:innerShdw blurRad="101600" dist="76200" dir="5400000">
                <a:schemeClr val="accent1">
                  <a:satMod val="190000"/>
                  <a:tint val="100000"/>
                  <a:alpha val="74000"/>
                </a:schemeClr>
              </a:innerShdw>
            </a:effectLst>
          </a:endParaRPr>
        </a:p>
      </dgm:t>
    </dgm:pt>
    <dgm:pt modelId="{0A51E216-86B2-476D-BE39-0EED755053AC}">
      <dgm:prSet custT="1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  <a:reflection blurRad="6350" stA="50000" endA="300" endPos="55000" dir="5400000" sy="-100000" algn="bl" rotWithShape="0"/>
        </a:effectLst>
        <a:sp3d prstMaterial="matte">
          <a:bevelT w="127000" h="63500"/>
        </a:sp3d>
      </dgm:spPr>
      <dgm:t>
        <a:bodyPr/>
        <a:lstStyle/>
        <a:p>
          <a:pPr rtl="1"/>
          <a:r>
            <a:rPr lang="he-IL" sz="1400" b="1" cap="none" spc="0" smtClean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rPr>
            <a:t>קנדה</a:t>
          </a:r>
          <a:endParaRPr lang="he-IL" sz="1400" b="1" cap="none" spc="0">
            <a:ln w="900" cmpd="sng">
              <a:solidFill>
                <a:schemeClr val="accent1">
                  <a:satMod val="190000"/>
                  <a:alpha val="55000"/>
                </a:schemeClr>
              </a:solidFill>
              <a:prstDash val="solid"/>
            </a:ln>
            <a:solidFill>
              <a:schemeClr val="accent1">
                <a:satMod val="200000"/>
                <a:tint val="3000"/>
              </a:schemeClr>
            </a:solidFill>
            <a:effectLst>
              <a:innerShdw blurRad="101600" dist="76200" dir="5400000">
                <a:schemeClr val="accent1">
                  <a:satMod val="190000"/>
                  <a:tint val="100000"/>
                  <a:alpha val="74000"/>
                </a:schemeClr>
              </a:innerShdw>
            </a:effectLst>
          </a:endParaRPr>
        </a:p>
      </dgm:t>
    </dgm:pt>
    <dgm:pt modelId="{D4720EA1-D96F-4EB0-B99E-A31D5F623DC7}" type="parTrans" cxnId="{305E2BA4-62BE-4C79-BD75-8543C759E851}">
      <dgm:prSet/>
      <dgm:spPr/>
      <dgm:t>
        <a:bodyPr/>
        <a:lstStyle/>
        <a:p>
          <a:pPr rtl="1"/>
          <a:endParaRPr lang="he-IL" sz="1400" b="1" cap="none" spc="0">
            <a:ln w="900" cmpd="sng">
              <a:solidFill>
                <a:schemeClr val="accent1">
                  <a:satMod val="190000"/>
                  <a:alpha val="55000"/>
                </a:schemeClr>
              </a:solidFill>
              <a:prstDash val="solid"/>
            </a:ln>
            <a:solidFill>
              <a:schemeClr val="accent1">
                <a:satMod val="200000"/>
                <a:tint val="3000"/>
              </a:schemeClr>
            </a:solidFill>
            <a:effectLst>
              <a:innerShdw blurRad="101600" dist="76200" dir="5400000">
                <a:schemeClr val="accent1">
                  <a:satMod val="190000"/>
                  <a:tint val="100000"/>
                  <a:alpha val="74000"/>
                </a:schemeClr>
              </a:innerShdw>
            </a:effectLst>
          </a:endParaRPr>
        </a:p>
      </dgm:t>
    </dgm:pt>
    <dgm:pt modelId="{81E22A7D-C8F2-4567-A5D3-130A6FBF8505}" type="sibTrans" cxnId="{305E2BA4-62BE-4C79-BD75-8543C759E851}">
      <dgm:prSet/>
      <dgm:spPr/>
      <dgm:t>
        <a:bodyPr/>
        <a:lstStyle/>
        <a:p>
          <a:pPr rtl="1"/>
          <a:endParaRPr lang="he-IL" sz="1400" b="1" cap="none" spc="0">
            <a:ln w="900" cmpd="sng">
              <a:solidFill>
                <a:schemeClr val="accent1">
                  <a:satMod val="190000"/>
                  <a:alpha val="55000"/>
                </a:schemeClr>
              </a:solidFill>
              <a:prstDash val="solid"/>
            </a:ln>
            <a:solidFill>
              <a:schemeClr val="accent1">
                <a:satMod val="200000"/>
                <a:tint val="3000"/>
              </a:schemeClr>
            </a:solidFill>
            <a:effectLst>
              <a:innerShdw blurRad="101600" dist="76200" dir="5400000">
                <a:schemeClr val="accent1">
                  <a:satMod val="190000"/>
                  <a:tint val="100000"/>
                  <a:alpha val="74000"/>
                </a:schemeClr>
              </a:innerShdw>
            </a:effectLst>
          </a:endParaRPr>
        </a:p>
      </dgm:t>
    </dgm:pt>
    <dgm:pt modelId="{25593DC9-DD18-4FD2-96BE-035235B2682C}">
      <dgm:prSet custT="1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  <a:reflection blurRad="6350" stA="50000" endA="300" endPos="55000" dir="5400000" sy="-100000" algn="bl" rotWithShape="0"/>
        </a:effectLst>
        <a:sp3d prstMaterial="matte">
          <a:bevelT w="127000" h="63500"/>
        </a:sp3d>
      </dgm:spPr>
      <dgm:t>
        <a:bodyPr/>
        <a:lstStyle/>
        <a:p>
          <a:pPr rtl="1"/>
          <a:r>
            <a:rPr lang="he-IL" sz="1400" b="1" cap="none" spc="0" smtClean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rPr>
            <a:t>אוסטרליה</a:t>
          </a:r>
          <a:endParaRPr lang="he-IL" sz="1400" b="1" cap="none" spc="0">
            <a:ln w="900" cmpd="sng">
              <a:solidFill>
                <a:schemeClr val="accent1">
                  <a:satMod val="190000"/>
                  <a:alpha val="55000"/>
                </a:schemeClr>
              </a:solidFill>
              <a:prstDash val="solid"/>
            </a:ln>
            <a:solidFill>
              <a:schemeClr val="accent1">
                <a:satMod val="200000"/>
                <a:tint val="3000"/>
              </a:schemeClr>
            </a:solidFill>
            <a:effectLst>
              <a:innerShdw blurRad="101600" dist="76200" dir="5400000">
                <a:schemeClr val="accent1">
                  <a:satMod val="190000"/>
                  <a:tint val="100000"/>
                  <a:alpha val="74000"/>
                </a:schemeClr>
              </a:innerShdw>
            </a:effectLst>
          </a:endParaRPr>
        </a:p>
      </dgm:t>
    </dgm:pt>
    <dgm:pt modelId="{DAAB9943-B9C7-4BFB-9807-F8222843763C}" type="parTrans" cxnId="{DEABCD35-9551-48AB-8DA5-99F9F28C8DC6}">
      <dgm:prSet/>
      <dgm:spPr/>
      <dgm:t>
        <a:bodyPr/>
        <a:lstStyle/>
        <a:p>
          <a:pPr rtl="1"/>
          <a:endParaRPr lang="he-IL" sz="1400" b="1" cap="none" spc="0">
            <a:ln w="900" cmpd="sng">
              <a:solidFill>
                <a:schemeClr val="accent1">
                  <a:satMod val="190000"/>
                  <a:alpha val="55000"/>
                </a:schemeClr>
              </a:solidFill>
              <a:prstDash val="solid"/>
            </a:ln>
            <a:solidFill>
              <a:schemeClr val="accent1">
                <a:satMod val="200000"/>
                <a:tint val="3000"/>
              </a:schemeClr>
            </a:solidFill>
            <a:effectLst>
              <a:innerShdw blurRad="101600" dist="76200" dir="5400000">
                <a:schemeClr val="accent1">
                  <a:satMod val="190000"/>
                  <a:tint val="100000"/>
                  <a:alpha val="74000"/>
                </a:schemeClr>
              </a:innerShdw>
            </a:effectLst>
          </a:endParaRPr>
        </a:p>
      </dgm:t>
    </dgm:pt>
    <dgm:pt modelId="{2DEE5A55-D793-40E4-9C37-B08EE7F9153B}" type="sibTrans" cxnId="{DEABCD35-9551-48AB-8DA5-99F9F28C8DC6}">
      <dgm:prSet/>
      <dgm:spPr/>
      <dgm:t>
        <a:bodyPr/>
        <a:lstStyle/>
        <a:p>
          <a:pPr rtl="1"/>
          <a:endParaRPr lang="he-IL" sz="1400" b="1" cap="none" spc="0">
            <a:ln w="900" cmpd="sng">
              <a:solidFill>
                <a:schemeClr val="accent1">
                  <a:satMod val="190000"/>
                  <a:alpha val="55000"/>
                </a:schemeClr>
              </a:solidFill>
              <a:prstDash val="solid"/>
            </a:ln>
            <a:solidFill>
              <a:schemeClr val="accent1">
                <a:satMod val="200000"/>
                <a:tint val="3000"/>
              </a:schemeClr>
            </a:solidFill>
            <a:effectLst>
              <a:innerShdw blurRad="101600" dist="76200" dir="5400000">
                <a:schemeClr val="accent1">
                  <a:satMod val="190000"/>
                  <a:tint val="100000"/>
                  <a:alpha val="74000"/>
                </a:schemeClr>
              </a:innerShdw>
            </a:effectLst>
          </a:endParaRPr>
        </a:p>
      </dgm:t>
    </dgm:pt>
    <dgm:pt modelId="{F8652159-7226-4391-B16E-D24167993F79}">
      <dgm:prSet custT="1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  <a:reflection blurRad="6350" stA="50000" endA="300" endPos="55000" dir="5400000" sy="-100000" algn="bl" rotWithShape="0"/>
        </a:effectLst>
        <a:sp3d prstMaterial="matte">
          <a:bevelT w="127000" h="63500"/>
        </a:sp3d>
      </dgm:spPr>
      <dgm:t>
        <a:bodyPr/>
        <a:lstStyle/>
        <a:p>
          <a:pPr rtl="1"/>
          <a:r>
            <a:rPr lang="he-IL" sz="1400" b="1" cap="none" spc="0" smtClean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rPr>
            <a:t>ניו זילנד</a:t>
          </a:r>
          <a:endParaRPr lang="he-IL" sz="1400" b="1" cap="none" spc="0">
            <a:ln w="900" cmpd="sng">
              <a:solidFill>
                <a:schemeClr val="accent1">
                  <a:satMod val="190000"/>
                  <a:alpha val="55000"/>
                </a:schemeClr>
              </a:solidFill>
              <a:prstDash val="solid"/>
            </a:ln>
            <a:solidFill>
              <a:schemeClr val="accent1">
                <a:satMod val="200000"/>
                <a:tint val="3000"/>
              </a:schemeClr>
            </a:solidFill>
            <a:effectLst>
              <a:innerShdw blurRad="101600" dist="76200" dir="5400000">
                <a:schemeClr val="accent1">
                  <a:satMod val="190000"/>
                  <a:tint val="100000"/>
                  <a:alpha val="74000"/>
                </a:schemeClr>
              </a:innerShdw>
            </a:effectLst>
          </a:endParaRPr>
        </a:p>
      </dgm:t>
    </dgm:pt>
    <dgm:pt modelId="{AAF1ECF9-FABA-45F7-8459-1362F39D27A3}" type="parTrans" cxnId="{8C12DD48-920E-47EB-AE75-26C8B0874C2D}">
      <dgm:prSet/>
      <dgm:spPr/>
      <dgm:t>
        <a:bodyPr/>
        <a:lstStyle/>
        <a:p>
          <a:pPr rtl="1"/>
          <a:endParaRPr lang="he-IL" sz="1400" b="1" cap="none" spc="0">
            <a:ln w="900" cmpd="sng">
              <a:solidFill>
                <a:schemeClr val="accent1">
                  <a:satMod val="190000"/>
                  <a:alpha val="55000"/>
                </a:schemeClr>
              </a:solidFill>
              <a:prstDash val="solid"/>
            </a:ln>
            <a:solidFill>
              <a:schemeClr val="accent1">
                <a:satMod val="200000"/>
                <a:tint val="3000"/>
              </a:schemeClr>
            </a:solidFill>
            <a:effectLst>
              <a:innerShdw blurRad="101600" dist="76200" dir="5400000">
                <a:schemeClr val="accent1">
                  <a:satMod val="190000"/>
                  <a:tint val="100000"/>
                  <a:alpha val="74000"/>
                </a:schemeClr>
              </a:innerShdw>
            </a:effectLst>
          </a:endParaRPr>
        </a:p>
      </dgm:t>
    </dgm:pt>
    <dgm:pt modelId="{0A60AE28-614E-4AF8-8849-9DB4A6675CEA}" type="sibTrans" cxnId="{8C12DD48-920E-47EB-AE75-26C8B0874C2D}">
      <dgm:prSet/>
      <dgm:spPr/>
      <dgm:t>
        <a:bodyPr/>
        <a:lstStyle/>
        <a:p>
          <a:pPr rtl="1"/>
          <a:endParaRPr lang="he-IL" sz="1400" b="1" cap="none" spc="0">
            <a:ln w="900" cmpd="sng">
              <a:solidFill>
                <a:schemeClr val="accent1">
                  <a:satMod val="190000"/>
                  <a:alpha val="55000"/>
                </a:schemeClr>
              </a:solidFill>
              <a:prstDash val="solid"/>
            </a:ln>
            <a:solidFill>
              <a:schemeClr val="accent1">
                <a:satMod val="200000"/>
                <a:tint val="3000"/>
              </a:schemeClr>
            </a:solidFill>
            <a:effectLst>
              <a:innerShdw blurRad="101600" dist="76200" dir="5400000">
                <a:schemeClr val="accent1">
                  <a:satMod val="190000"/>
                  <a:tint val="100000"/>
                  <a:alpha val="74000"/>
                </a:schemeClr>
              </a:innerShdw>
            </a:effectLst>
          </a:endParaRPr>
        </a:p>
      </dgm:t>
    </dgm:pt>
    <dgm:pt modelId="{CEC92190-6683-447A-B4BD-E9B2CE5FB46F}">
      <dgm:prSet custT="1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  <a:reflection blurRad="6350" stA="50000" endA="300" endPos="55000" dir="5400000" sy="-100000" algn="bl" rotWithShape="0"/>
        </a:effectLst>
        <a:sp3d prstMaterial="matte">
          <a:bevelT w="127000" h="63500"/>
        </a:sp3d>
      </dgm:spPr>
      <dgm:t>
        <a:bodyPr/>
        <a:lstStyle/>
        <a:p>
          <a:pPr rtl="1"/>
          <a:r>
            <a:rPr lang="he-IL" sz="1400" b="1" cap="none" spc="0" dirty="0" smtClean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rPr>
            <a:t>אירלנד</a:t>
          </a:r>
          <a:endParaRPr lang="he-IL" sz="1400" b="1" cap="none" spc="0" dirty="0">
            <a:ln w="900" cmpd="sng">
              <a:solidFill>
                <a:schemeClr val="accent1">
                  <a:satMod val="190000"/>
                  <a:alpha val="55000"/>
                </a:schemeClr>
              </a:solidFill>
              <a:prstDash val="solid"/>
            </a:ln>
            <a:solidFill>
              <a:schemeClr val="accent1">
                <a:satMod val="200000"/>
                <a:tint val="3000"/>
              </a:schemeClr>
            </a:solidFill>
            <a:effectLst>
              <a:innerShdw blurRad="101600" dist="76200" dir="5400000">
                <a:schemeClr val="accent1">
                  <a:satMod val="190000"/>
                  <a:tint val="100000"/>
                  <a:alpha val="74000"/>
                </a:schemeClr>
              </a:innerShdw>
            </a:effectLst>
          </a:endParaRPr>
        </a:p>
      </dgm:t>
    </dgm:pt>
    <dgm:pt modelId="{DBBEFF94-5193-4D01-9CC7-38ACAC080306}" type="parTrans" cxnId="{395D9B50-45E6-4B08-8045-3CDB7A020078}">
      <dgm:prSet/>
      <dgm:spPr/>
      <dgm:t>
        <a:bodyPr/>
        <a:lstStyle/>
        <a:p>
          <a:pPr rtl="1"/>
          <a:endParaRPr lang="he-IL" sz="1400" b="1" cap="none" spc="0">
            <a:ln w="900" cmpd="sng">
              <a:solidFill>
                <a:schemeClr val="accent1">
                  <a:satMod val="190000"/>
                  <a:alpha val="55000"/>
                </a:schemeClr>
              </a:solidFill>
              <a:prstDash val="solid"/>
            </a:ln>
            <a:solidFill>
              <a:schemeClr val="accent1">
                <a:satMod val="200000"/>
                <a:tint val="3000"/>
              </a:schemeClr>
            </a:solidFill>
            <a:effectLst>
              <a:innerShdw blurRad="101600" dist="76200" dir="5400000">
                <a:schemeClr val="accent1">
                  <a:satMod val="190000"/>
                  <a:tint val="100000"/>
                  <a:alpha val="74000"/>
                </a:schemeClr>
              </a:innerShdw>
            </a:effectLst>
          </a:endParaRPr>
        </a:p>
      </dgm:t>
    </dgm:pt>
    <dgm:pt modelId="{65CEC39D-BBCA-42F6-B871-A79AB58C0FE9}" type="sibTrans" cxnId="{395D9B50-45E6-4B08-8045-3CDB7A020078}">
      <dgm:prSet/>
      <dgm:spPr/>
      <dgm:t>
        <a:bodyPr/>
        <a:lstStyle/>
        <a:p>
          <a:pPr rtl="1"/>
          <a:endParaRPr lang="he-IL" sz="1400" b="1" cap="none" spc="0">
            <a:ln w="900" cmpd="sng">
              <a:solidFill>
                <a:schemeClr val="accent1">
                  <a:satMod val="190000"/>
                  <a:alpha val="55000"/>
                </a:schemeClr>
              </a:solidFill>
              <a:prstDash val="solid"/>
            </a:ln>
            <a:solidFill>
              <a:schemeClr val="accent1">
                <a:satMod val="200000"/>
                <a:tint val="3000"/>
              </a:schemeClr>
            </a:solidFill>
            <a:effectLst>
              <a:innerShdw blurRad="101600" dist="76200" dir="5400000">
                <a:schemeClr val="accent1">
                  <a:satMod val="190000"/>
                  <a:tint val="100000"/>
                  <a:alpha val="74000"/>
                </a:schemeClr>
              </a:innerShdw>
            </a:effectLst>
          </a:endParaRPr>
        </a:p>
      </dgm:t>
    </dgm:pt>
    <dgm:pt modelId="{4F9ACBF2-A4B1-4739-BB0E-89719D9884F4}" type="pres">
      <dgm:prSet presAssocID="{C011EFF0-A2C5-4FA5-B7E4-3607E19D59A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2B992AEE-C05C-40D2-B35D-15F7C22484BE}" type="pres">
      <dgm:prSet presAssocID="{F1850302-6F44-4D8E-9A94-48CB85FA8FDF}" presName="composite" presStyleCnt="0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p3d prstMaterial="matte">
          <a:bevelT w="127000" h="63500"/>
        </a:sp3d>
      </dgm:spPr>
      <dgm:t>
        <a:bodyPr/>
        <a:lstStyle/>
        <a:p>
          <a:pPr rtl="1"/>
          <a:endParaRPr lang="he-IL"/>
        </a:p>
      </dgm:t>
    </dgm:pt>
    <dgm:pt modelId="{89D7F8E4-7FD1-440E-A5EE-9711D5988B44}" type="pres">
      <dgm:prSet presAssocID="{F1850302-6F44-4D8E-9A94-48CB85FA8FDF}" presName="rect1" presStyleLbl="bgShp" presStyleIdx="0" presStyleCnt="6"/>
      <dgm:spPr>
        <a:blipFill rotWithShape="1">
          <a:blip xmlns:r="http://schemas.openxmlformats.org/officeDocument/2006/relationships" r:embed="rId1"/>
          <a:stretch>
            <a:fillRect/>
          </a:stretch>
        </a:blipFill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  <a:reflection blurRad="6350" stA="50000" endA="300" endPos="55000" dir="5400000" sy="-100000" algn="bl" rotWithShape="0"/>
        </a:effectLst>
        <a:sp3d prstMaterial="matte">
          <a:bevelT w="127000" h="63500"/>
        </a:sp3d>
      </dgm:spPr>
      <dgm:t>
        <a:bodyPr/>
        <a:lstStyle/>
        <a:p>
          <a:pPr rtl="1"/>
          <a:endParaRPr lang="he-IL"/>
        </a:p>
      </dgm:t>
    </dgm:pt>
    <dgm:pt modelId="{CA625072-2E40-40EF-8643-D5D88368ECA9}" type="pres">
      <dgm:prSet presAssocID="{F1850302-6F44-4D8E-9A94-48CB85FA8FDF}" presName="rect2" presStyleLbl="trBgShp" presStyleIdx="0" presStyleCnt="6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0950FE3B-F9A5-4F9B-8E97-DC6DB8A0820A}" type="pres">
      <dgm:prSet presAssocID="{9E6CAF1F-3854-4217-ACEB-EA8DD0C94A6A}" presName="sibTrans" presStyleCnt="0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p3d prstMaterial="matte">
          <a:bevelT w="127000" h="63500"/>
        </a:sp3d>
      </dgm:spPr>
      <dgm:t>
        <a:bodyPr/>
        <a:lstStyle/>
        <a:p>
          <a:pPr rtl="1"/>
          <a:endParaRPr lang="he-IL"/>
        </a:p>
      </dgm:t>
    </dgm:pt>
    <dgm:pt modelId="{67CC84B5-B31D-48CE-9320-81AEFF7B9E8C}" type="pres">
      <dgm:prSet presAssocID="{F1DC4AB6-7A0F-43CC-B58E-87FA212FD16D}" presName="composite" presStyleCnt="0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p3d prstMaterial="matte">
          <a:bevelT w="127000" h="63500"/>
        </a:sp3d>
      </dgm:spPr>
      <dgm:t>
        <a:bodyPr/>
        <a:lstStyle/>
        <a:p>
          <a:pPr rtl="1"/>
          <a:endParaRPr lang="he-IL"/>
        </a:p>
      </dgm:t>
    </dgm:pt>
    <dgm:pt modelId="{963C14F8-D173-4252-819F-B21A512423BF}" type="pres">
      <dgm:prSet presAssocID="{F1DC4AB6-7A0F-43CC-B58E-87FA212FD16D}" presName="rect1" presStyleLbl="bgShp" presStyleIdx="1" presStyleCnt="6"/>
      <dgm:spPr>
        <a:blipFill rotWithShape="1">
          <a:blip xmlns:r="http://schemas.openxmlformats.org/officeDocument/2006/relationships" r:embed="rId2"/>
          <a:stretch>
            <a:fillRect/>
          </a:stretch>
        </a:blipFill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  <a:reflection blurRad="6350" stA="50000" endA="300" endPos="55000" dir="5400000" sy="-100000" algn="bl" rotWithShape="0"/>
        </a:effectLst>
        <a:sp3d prstMaterial="matte">
          <a:bevelT w="127000" h="63500"/>
        </a:sp3d>
      </dgm:spPr>
      <dgm:t>
        <a:bodyPr/>
        <a:lstStyle/>
        <a:p>
          <a:pPr rtl="1"/>
          <a:endParaRPr lang="he-IL"/>
        </a:p>
      </dgm:t>
    </dgm:pt>
    <dgm:pt modelId="{B21C140B-7A00-45DE-AEE9-0B52408C98AD}" type="pres">
      <dgm:prSet presAssocID="{F1DC4AB6-7A0F-43CC-B58E-87FA212FD16D}" presName="rect2" presStyleLbl="trBgShp" presStyleIdx="1" presStyleCnt="6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FC60E543-3A33-4438-9E53-1A898577EECF}" type="pres">
      <dgm:prSet presAssocID="{71E269DE-C457-40FE-B5A7-789E7D7ED73C}" presName="sibTrans" presStyleCnt="0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p3d prstMaterial="matte">
          <a:bevelT w="127000" h="63500"/>
        </a:sp3d>
      </dgm:spPr>
      <dgm:t>
        <a:bodyPr/>
        <a:lstStyle/>
        <a:p>
          <a:pPr rtl="1"/>
          <a:endParaRPr lang="he-IL"/>
        </a:p>
      </dgm:t>
    </dgm:pt>
    <dgm:pt modelId="{3ECC737D-21F8-4295-958F-7D8CD31950DE}" type="pres">
      <dgm:prSet presAssocID="{0A51E216-86B2-476D-BE39-0EED755053AC}" presName="composite" presStyleCnt="0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p3d prstMaterial="matte">
          <a:bevelT w="127000" h="63500"/>
        </a:sp3d>
      </dgm:spPr>
      <dgm:t>
        <a:bodyPr/>
        <a:lstStyle/>
        <a:p>
          <a:pPr rtl="1"/>
          <a:endParaRPr lang="he-IL"/>
        </a:p>
      </dgm:t>
    </dgm:pt>
    <dgm:pt modelId="{AB3A6A68-E7D7-4B07-BA56-C1AE09AD0DCB}" type="pres">
      <dgm:prSet presAssocID="{0A51E216-86B2-476D-BE39-0EED755053AC}" presName="rect1" presStyleLbl="bgShp" presStyleIdx="2" presStyleCnt="6"/>
      <dgm:spPr>
        <a:blipFill rotWithShape="1">
          <a:blip xmlns:r="http://schemas.openxmlformats.org/officeDocument/2006/relationships" r:embed="rId3"/>
          <a:stretch>
            <a:fillRect/>
          </a:stretch>
        </a:blipFill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  <a:reflection blurRad="6350" stA="50000" endA="300" endPos="55000" dir="5400000" sy="-100000" algn="bl" rotWithShape="0"/>
        </a:effectLst>
        <a:sp3d prstMaterial="matte">
          <a:bevelT w="127000" h="63500"/>
        </a:sp3d>
      </dgm:spPr>
      <dgm:t>
        <a:bodyPr/>
        <a:lstStyle/>
        <a:p>
          <a:pPr rtl="1"/>
          <a:endParaRPr lang="he-IL"/>
        </a:p>
      </dgm:t>
    </dgm:pt>
    <dgm:pt modelId="{E22DEEE4-C29A-4364-9B86-1C386D737E74}" type="pres">
      <dgm:prSet presAssocID="{0A51E216-86B2-476D-BE39-0EED755053AC}" presName="rect2" presStyleLbl="trBgShp" presStyleIdx="2" presStyleCnt="6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441AAB73-2CC4-4D6B-8B4B-BF0512307412}" type="pres">
      <dgm:prSet presAssocID="{81E22A7D-C8F2-4567-A5D3-130A6FBF8505}" presName="sibTrans" presStyleCnt="0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p3d prstMaterial="matte">
          <a:bevelT w="127000" h="63500"/>
        </a:sp3d>
      </dgm:spPr>
      <dgm:t>
        <a:bodyPr/>
        <a:lstStyle/>
        <a:p>
          <a:pPr rtl="1"/>
          <a:endParaRPr lang="he-IL"/>
        </a:p>
      </dgm:t>
    </dgm:pt>
    <dgm:pt modelId="{196EB2A6-EC3B-4759-BEE0-A5EAF6534C53}" type="pres">
      <dgm:prSet presAssocID="{25593DC9-DD18-4FD2-96BE-035235B2682C}" presName="composite" presStyleCnt="0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p3d prstMaterial="matte">
          <a:bevelT w="127000" h="63500"/>
        </a:sp3d>
      </dgm:spPr>
      <dgm:t>
        <a:bodyPr/>
        <a:lstStyle/>
        <a:p>
          <a:pPr rtl="1"/>
          <a:endParaRPr lang="he-IL"/>
        </a:p>
      </dgm:t>
    </dgm:pt>
    <dgm:pt modelId="{9D65403B-DC9C-437F-AC1E-5B2902E4BDE2}" type="pres">
      <dgm:prSet presAssocID="{25593DC9-DD18-4FD2-96BE-035235B2682C}" presName="rect1" presStyleLbl="bgShp" presStyleIdx="3" presStyleCnt="6"/>
      <dgm:spPr>
        <a:blipFill rotWithShape="1">
          <a:blip xmlns:r="http://schemas.openxmlformats.org/officeDocument/2006/relationships" r:embed="rId4"/>
          <a:stretch>
            <a:fillRect/>
          </a:stretch>
        </a:blipFill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  <a:reflection blurRad="6350" stA="50000" endA="300" endPos="55000" dir="5400000" sy="-100000" algn="bl" rotWithShape="0"/>
        </a:effectLst>
        <a:sp3d prstMaterial="matte">
          <a:bevelT w="127000" h="63500"/>
        </a:sp3d>
      </dgm:spPr>
      <dgm:t>
        <a:bodyPr/>
        <a:lstStyle/>
        <a:p>
          <a:pPr rtl="1"/>
          <a:endParaRPr lang="he-IL"/>
        </a:p>
      </dgm:t>
    </dgm:pt>
    <dgm:pt modelId="{B56EDF52-8191-4A1C-BB51-A32F98E2E643}" type="pres">
      <dgm:prSet presAssocID="{25593DC9-DD18-4FD2-96BE-035235B2682C}" presName="rect2" presStyleLbl="trBgShp" presStyleIdx="3" presStyleCnt="6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B7095E4D-2439-4534-9827-00E1ED65B48E}" type="pres">
      <dgm:prSet presAssocID="{2DEE5A55-D793-40E4-9C37-B08EE7F9153B}" presName="sibTrans" presStyleCnt="0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p3d prstMaterial="matte">
          <a:bevelT w="127000" h="63500"/>
        </a:sp3d>
      </dgm:spPr>
      <dgm:t>
        <a:bodyPr/>
        <a:lstStyle/>
        <a:p>
          <a:pPr rtl="1"/>
          <a:endParaRPr lang="he-IL"/>
        </a:p>
      </dgm:t>
    </dgm:pt>
    <dgm:pt modelId="{0D629A8B-DAE6-48A6-A02A-518E59FF8BF1}" type="pres">
      <dgm:prSet presAssocID="{F8652159-7226-4391-B16E-D24167993F79}" presName="composite" presStyleCnt="0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p3d prstMaterial="matte">
          <a:bevelT w="127000" h="63500"/>
        </a:sp3d>
      </dgm:spPr>
      <dgm:t>
        <a:bodyPr/>
        <a:lstStyle/>
        <a:p>
          <a:pPr rtl="1"/>
          <a:endParaRPr lang="he-IL"/>
        </a:p>
      </dgm:t>
    </dgm:pt>
    <dgm:pt modelId="{404B2CCD-F821-4447-964A-4BED0B5E88A4}" type="pres">
      <dgm:prSet presAssocID="{F8652159-7226-4391-B16E-D24167993F79}" presName="rect1" presStyleLbl="bgShp" presStyleIdx="4" presStyleCnt="6"/>
      <dgm:spPr>
        <a:blipFill rotWithShape="1">
          <a:blip xmlns:r="http://schemas.openxmlformats.org/officeDocument/2006/relationships" r:embed="rId5"/>
          <a:stretch>
            <a:fillRect/>
          </a:stretch>
        </a:blipFill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  <a:reflection blurRad="6350" stA="50000" endA="300" endPos="55000" dir="5400000" sy="-100000" algn="bl" rotWithShape="0"/>
        </a:effectLst>
        <a:sp3d prstMaterial="matte">
          <a:bevelT w="127000" h="63500"/>
        </a:sp3d>
      </dgm:spPr>
      <dgm:t>
        <a:bodyPr/>
        <a:lstStyle/>
        <a:p>
          <a:pPr rtl="1"/>
          <a:endParaRPr lang="he-IL"/>
        </a:p>
      </dgm:t>
    </dgm:pt>
    <dgm:pt modelId="{28EC1D0F-6BA1-49F6-9F29-79F6B8029F36}" type="pres">
      <dgm:prSet presAssocID="{F8652159-7226-4391-B16E-D24167993F79}" presName="rect2" presStyleLbl="trBgShp" presStyleIdx="4" presStyleCnt="6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CEB608B1-AAD0-4300-898A-C7F765B4DC3B}" type="pres">
      <dgm:prSet presAssocID="{0A60AE28-614E-4AF8-8849-9DB4A6675CEA}" presName="sibTrans" presStyleCnt="0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p3d prstMaterial="matte">
          <a:bevelT w="127000" h="63500"/>
        </a:sp3d>
      </dgm:spPr>
      <dgm:t>
        <a:bodyPr/>
        <a:lstStyle/>
        <a:p>
          <a:pPr rtl="1"/>
          <a:endParaRPr lang="he-IL"/>
        </a:p>
      </dgm:t>
    </dgm:pt>
    <dgm:pt modelId="{65D419AD-97C7-4A17-AC91-D88A52AC4BBC}" type="pres">
      <dgm:prSet presAssocID="{CEC92190-6683-447A-B4BD-E9B2CE5FB46F}" presName="composite" presStyleCnt="0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p3d prstMaterial="matte">
          <a:bevelT w="127000" h="63500"/>
        </a:sp3d>
      </dgm:spPr>
      <dgm:t>
        <a:bodyPr/>
        <a:lstStyle/>
        <a:p>
          <a:pPr rtl="1"/>
          <a:endParaRPr lang="he-IL"/>
        </a:p>
      </dgm:t>
    </dgm:pt>
    <dgm:pt modelId="{A01A53C1-DCD9-4E17-8112-5BB47A77A95A}" type="pres">
      <dgm:prSet presAssocID="{CEC92190-6683-447A-B4BD-E9B2CE5FB46F}" presName="rect1" presStyleLbl="bgShp" presStyleIdx="5" presStyleCnt="6"/>
      <dgm:spPr>
        <a:blipFill>
          <a:blip xmlns:r="http://schemas.openxmlformats.org/officeDocument/2006/relationships"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3000" r="-13000"/>
          </a:stretch>
        </a:blipFill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  <a:reflection blurRad="6350" stA="50000" endA="300" endPos="55000" dir="5400000" sy="-100000" algn="bl" rotWithShape="0"/>
        </a:effectLst>
        <a:sp3d prstMaterial="matte">
          <a:bevelT w="127000" h="63500"/>
        </a:sp3d>
      </dgm:spPr>
      <dgm:t>
        <a:bodyPr/>
        <a:lstStyle/>
        <a:p>
          <a:pPr rtl="1"/>
          <a:endParaRPr lang="he-IL"/>
        </a:p>
      </dgm:t>
    </dgm:pt>
    <dgm:pt modelId="{D6E00D09-D15F-49A1-9EC7-F1D647A342C2}" type="pres">
      <dgm:prSet presAssocID="{CEC92190-6683-447A-B4BD-E9B2CE5FB46F}" presName="rect2" presStyleLbl="trBgShp" presStyleIdx="5" presStyleCnt="6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8C12DD48-920E-47EB-AE75-26C8B0874C2D}" srcId="{C011EFF0-A2C5-4FA5-B7E4-3607E19D59A8}" destId="{F8652159-7226-4391-B16E-D24167993F79}" srcOrd="4" destOrd="0" parTransId="{AAF1ECF9-FABA-45F7-8459-1362F39D27A3}" sibTransId="{0A60AE28-614E-4AF8-8849-9DB4A6675CEA}"/>
    <dgm:cxn modelId="{EA5BA6D1-F345-46AA-A139-8507D9478FF1}" type="presOf" srcId="{25593DC9-DD18-4FD2-96BE-035235B2682C}" destId="{B56EDF52-8191-4A1C-BB51-A32F98E2E643}" srcOrd="0" destOrd="0" presId="urn:microsoft.com/office/officeart/2008/layout/BendingPictureSemiTransparentText"/>
    <dgm:cxn modelId="{DEABCD35-9551-48AB-8DA5-99F9F28C8DC6}" srcId="{C011EFF0-A2C5-4FA5-B7E4-3607E19D59A8}" destId="{25593DC9-DD18-4FD2-96BE-035235B2682C}" srcOrd="3" destOrd="0" parTransId="{DAAB9943-B9C7-4BFB-9807-F8222843763C}" sibTransId="{2DEE5A55-D793-40E4-9C37-B08EE7F9153B}"/>
    <dgm:cxn modelId="{45ACF920-2048-4354-B0FB-A3F8693BAD00}" type="presOf" srcId="{F8652159-7226-4391-B16E-D24167993F79}" destId="{28EC1D0F-6BA1-49F6-9F29-79F6B8029F36}" srcOrd="0" destOrd="0" presId="urn:microsoft.com/office/officeart/2008/layout/BendingPictureSemiTransparentText"/>
    <dgm:cxn modelId="{25E8103B-94B7-4EA7-9353-0C4CF100166A}" type="presOf" srcId="{0A51E216-86B2-476D-BE39-0EED755053AC}" destId="{E22DEEE4-C29A-4364-9B86-1C386D737E74}" srcOrd="0" destOrd="0" presId="urn:microsoft.com/office/officeart/2008/layout/BendingPictureSemiTransparentText"/>
    <dgm:cxn modelId="{56FE1DE3-82C1-41E2-B224-64CABBAB7790}" type="presOf" srcId="{F1850302-6F44-4D8E-9A94-48CB85FA8FDF}" destId="{CA625072-2E40-40EF-8643-D5D88368ECA9}" srcOrd="0" destOrd="0" presId="urn:microsoft.com/office/officeart/2008/layout/BendingPictureSemiTransparentText"/>
    <dgm:cxn modelId="{305E2BA4-62BE-4C79-BD75-8543C759E851}" srcId="{C011EFF0-A2C5-4FA5-B7E4-3607E19D59A8}" destId="{0A51E216-86B2-476D-BE39-0EED755053AC}" srcOrd="2" destOrd="0" parTransId="{D4720EA1-D96F-4EB0-B99E-A31D5F623DC7}" sibTransId="{81E22A7D-C8F2-4567-A5D3-130A6FBF8505}"/>
    <dgm:cxn modelId="{395D9B50-45E6-4B08-8045-3CDB7A020078}" srcId="{C011EFF0-A2C5-4FA5-B7E4-3607E19D59A8}" destId="{CEC92190-6683-447A-B4BD-E9B2CE5FB46F}" srcOrd="5" destOrd="0" parTransId="{DBBEFF94-5193-4D01-9CC7-38ACAC080306}" sibTransId="{65CEC39D-BBCA-42F6-B871-A79AB58C0FE9}"/>
    <dgm:cxn modelId="{3F227097-6935-4E1F-8741-2A211F1F32A0}" type="presOf" srcId="{C011EFF0-A2C5-4FA5-B7E4-3607E19D59A8}" destId="{4F9ACBF2-A4B1-4739-BB0E-89719D9884F4}" srcOrd="0" destOrd="0" presId="urn:microsoft.com/office/officeart/2008/layout/BendingPictureSemiTransparentText"/>
    <dgm:cxn modelId="{7599ABE1-B291-4A7F-9A88-5606787F1D67}" srcId="{C011EFF0-A2C5-4FA5-B7E4-3607E19D59A8}" destId="{F1850302-6F44-4D8E-9A94-48CB85FA8FDF}" srcOrd="0" destOrd="0" parTransId="{EA96503C-1781-4E46-BDF9-9EB7789C99A0}" sibTransId="{9E6CAF1F-3854-4217-ACEB-EA8DD0C94A6A}"/>
    <dgm:cxn modelId="{571C461A-D367-4946-8A2F-FBB0F7E3E67C}" type="presOf" srcId="{CEC92190-6683-447A-B4BD-E9B2CE5FB46F}" destId="{D6E00D09-D15F-49A1-9EC7-F1D647A342C2}" srcOrd="0" destOrd="0" presId="urn:microsoft.com/office/officeart/2008/layout/BendingPictureSemiTransparentText"/>
    <dgm:cxn modelId="{7072DAE3-B753-4F55-A4F7-B9B5D6A8C3C0}" type="presOf" srcId="{F1DC4AB6-7A0F-43CC-B58E-87FA212FD16D}" destId="{B21C140B-7A00-45DE-AEE9-0B52408C98AD}" srcOrd="0" destOrd="0" presId="urn:microsoft.com/office/officeart/2008/layout/BendingPictureSemiTransparentText"/>
    <dgm:cxn modelId="{1C9997A8-83EB-48E9-9F1E-D76EC7D3346B}" srcId="{C011EFF0-A2C5-4FA5-B7E4-3607E19D59A8}" destId="{F1DC4AB6-7A0F-43CC-B58E-87FA212FD16D}" srcOrd="1" destOrd="0" parTransId="{D281578C-24E6-4D04-B761-0071F57CE5BB}" sibTransId="{71E269DE-C457-40FE-B5A7-789E7D7ED73C}"/>
    <dgm:cxn modelId="{68F4F3A3-9378-4E71-A1D0-474B80D038AB}" type="presParOf" srcId="{4F9ACBF2-A4B1-4739-BB0E-89719D9884F4}" destId="{2B992AEE-C05C-40D2-B35D-15F7C22484BE}" srcOrd="0" destOrd="0" presId="urn:microsoft.com/office/officeart/2008/layout/BendingPictureSemiTransparentText"/>
    <dgm:cxn modelId="{102AB34F-F6DC-4FD1-9771-0533DD411F93}" type="presParOf" srcId="{2B992AEE-C05C-40D2-B35D-15F7C22484BE}" destId="{89D7F8E4-7FD1-440E-A5EE-9711D5988B44}" srcOrd="0" destOrd="0" presId="urn:microsoft.com/office/officeart/2008/layout/BendingPictureSemiTransparentText"/>
    <dgm:cxn modelId="{10A8F94A-5AA7-4532-91AF-94DB67ACA6E7}" type="presParOf" srcId="{2B992AEE-C05C-40D2-B35D-15F7C22484BE}" destId="{CA625072-2E40-40EF-8643-D5D88368ECA9}" srcOrd="1" destOrd="0" presId="urn:microsoft.com/office/officeart/2008/layout/BendingPictureSemiTransparentText"/>
    <dgm:cxn modelId="{BC08016E-DFA1-48BB-83FE-FA555249B0B4}" type="presParOf" srcId="{4F9ACBF2-A4B1-4739-BB0E-89719D9884F4}" destId="{0950FE3B-F9A5-4F9B-8E97-DC6DB8A0820A}" srcOrd="1" destOrd="0" presId="urn:microsoft.com/office/officeart/2008/layout/BendingPictureSemiTransparentText"/>
    <dgm:cxn modelId="{42445643-2F48-442F-8756-2FFB458B773C}" type="presParOf" srcId="{4F9ACBF2-A4B1-4739-BB0E-89719D9884F4}" destId="{67CC84B5-B31D-48CE-9320-81AEFF7B9E8C}" srcOrd="2" destOrd="0" presId="urn:microsoft.com/office/officeart/2008/layout/BendingPictureSemiTransparentText"/>
    <dgm:cxn modelId="{0EE34963-EC07-41D2-88FD-EFC43158DB2D}" type="presParOf" srcId="{67CC84B5-B31D-48CE-9320-81AEFF7B9E8C}" destId="{963C14F8-D173-4252-819F-B21A512423BF}" srcOrd="0" destOrd="0" presId="urn:microsoft.com/office/officeart/2008/layout/BendingPictureSemiTransparentText"/>
    <dgm:cxn modelId="{5CA651CC-BC08-4DF7-BC46-7E8C0A36219F}" type="presParOf" srcId="{67CC84B5-B31D-48CE-9320-81AEFF7B9E8C}" destId="{B21C140B-7A00-45DE-AEE9-0B52408C98AD}" srcOrd="1" destOrd="0" presId="urn:microsoft.com/office/officeart/2008/layout/BendingPictureSemiTransparentText"/>
    <dgm:cxn modelId="{EC5D736A-4FB9-4FDC-B966-C2DA39072DA8}" type="presParOf" srcId="{4F9ACBF2-A4B1-4739-BB0E-89719D9884F4}" destId="{FC60E543-3A33-4438-9E53-1A898577EECF}" srcOrd="3" destOrd="0" presId="urn:microsoft.com/office/officeart/2008/layout/BendingPictureSemiTransparentText"/>
    <dgm:cxn modelId="{1C477252-E670-4307-BF99-5DC06D5A9BD8}" type="presParOf" srcId="{4F9ACBF2-A4B1-4739-BB0E-89719D9884F4}" destId="{3ECC737D-21F8-4295-958F-7D8CD31950DE}" srcOrd="4" destOrd="0" presId="urn:microsoft.com/office/officeart/2008/layout/BendingPictureSemiTransparentText"/>
    <dgm:cxn modelId="{62396B1D-7998-4764-867F-8E9D25D3A213}" type="presParOf" srcId="{3ECC737D-21F8-4295-958F-7D8CD31950DE}" destId="{AB3A6A68-E7D7-4B07-BA56-C1AE09AD0DCB}" srcOrd="0" destOrd="0" presId="urn:microsoft.com/office/officeart/2008/layout/BendingPictureSemiTransparentText"/>
    <dgm:cxn modelId="{F5B96C9D-7296-474F-A1FE-A6C52F2A690D}" type="presParOf" srcId="{3ECC737D-21F8-4295-958F-7D8CD31950DE}" destId="{E22DEEE4-C29A-4364-9B86-1C386D737E74}" srcOrd="1" destOrd="0" presId="urn:microsoft.com/office/officeart/2008/layout/BendingPictureSemiTransparentText"/>
    <dgm:cxn modelId="{8077318F-67ED-4C54-B1EC-2836CE33C7A9}" type="presParOf" srcId="{4F9ACBF2-A4B1-4739-BB0E-89719D9884F4}" destId="{441AAB73-2CC4-4D6B-8B4B-BF0512307412}" srcOrd="5" destOrd="0" presId="urn:microsoft.com/office/officeart/2008/layout/BendingPictureSemiTransparentText"/>
    <dgm:cxn modelId="{F0FF8D87-753C-446C-84EA-6A967F266578}" type="presParOf" srcId="{4F9ACBF2-A4B1-4739-BB0E-89719D9884F4}" destId="{196EB2A6-EC3B-4759-BEE0-A5EAF6534C53}" srcOrd="6" destOrd="0" presId="urn:microsoft.com/office/officeart/2008/layout/BendingPictureSemiTransparentText"/>
    <dgm:cxn modelId="{BE56E680-0D13-40CB-B015-8292005D04C2}" type="presParOf" srcId="{196EB2A6-EC3B-4759-BEE0-A5EAF6534C53}" destId="{9D65403B-DC9C-437F-AC1E-5B2902E4BDE2}" srcOrd="0" destOrd="0" presId="urn:microsoft.com/office/officeart/2008/layout/BendingPictureSemiTransparentText"/>
    <dgm:cxn modelId="{6F7B5625-6F1E-4FCA-A77D-17E7836728BE}" type="presParOf" srcId="{196EB2A6-EC3B-4759-BEE0-A5EAF6534C53}" destId="{B56EDF52-8191-4A1C-BB51-A32F98E2E643}" srcOrd="1" destOrd="0" presId="urn:microsoft.com/office/officeart/2008/layout/BendingPictureSemiTransparentText"/>
    <dgm:cxn modelId="{CD522D4E-CA8B-437D-97D1-595C932D02CC}" type="presParOf" srcId="{4F9ACBF2-A4B1-4739-BB0E-89719D9884F4}" destId="{B7095E4D-2439-4534-9827-00E1ED65B48E}" srcOrd="7" destOrd="0" presId="urn:microsoft.com/office/officeart/2008/layout/BendingPictureSemiTransparentText"/>
    <dgm:cxn modelId="{502DBDC5-467E-4997-9B88-A8FD12861558}" type="presParOf" srcId="{4F9ACBF2-A4B1-4739-BB0E-89719D9884F4}" destId="{0D629A8B-DAE6-48A6-A02A-518E59FF8BF1}" srcOrd="8" destOrd="0" presId="urn:microsoft.com/office/officeart/2008/layout/BendingPictureSemiTransparentText"/>
    <dgm:cxn modelId="{4A0F2AA9-8E49-4D1A-8411-C62BA2752D3F}" type="presParOf" srcId="{0D629A8B-DAE6-48A6-A02A-518E59FF8BF1}" destId="{404B2CCD-F821-4447-964A-4BED0B5E88A4}" srcOrd="0" destOrd="0" presId="urn:microsoft.com/office/officeart/2008/layout/BendingPictureSemiTransparentText"/>
    <dgm:cxn modelId="{67E8CEDE-0CA6-4529-8ABF-C59C4F855C2D}" type="presParOf" srcId="{0D629A8B-DAE6-48A6-A02A-518E59FF8BF1}" destId="{28EC1D0F-6BA1-49F6-9F29-79F6B8029F36}" srcOrd="1" destOrd="0" presId="urn:microsoft.com/office/officeart/2008/layout/BendingPictureSemiTransparentText"/>
    <dgm:cxn modelId="{C9D23B23-F355-4580-BE44-584036A8646E}" type="presParOf" srcId="{4F9ACBF2-A4B1-4739-BB0E-89719D9884F4}" destId="{CEB608B1-AAD0-4300-898A-C7F765B4DC3B}" srcOrd="9" destOrd="0" presId="urn:microsoft.com/office/officeart/2008/layout/BendingPictureSemiTransparentText"/>
    <dgm:cxn modelId="{8B92F501-DEE4-434A-80F5-C63C3C065E65}" type="presParOf" srcId="{4F9ACBF2-A4B1-4739-BB0E-89719D9884F4}" destId="{65D419AD-97C7-4A17-AC91-D88A52AC4BBC}" srcOrd="10" destOrd="0" presId="urn:microsoft.com/office/officeart/2008/layout/BendingPictureSemiTransparentText"/>
    <dgm:cxn modelId="{450420E3-3F13-49FE-AB12-692B1589382C}" type="presParOf" srcId="{65D419AD-97C7-4A17-AC91-D88A52AC4BBC}" destId="{A01A53C1-DCD9-4E17-8112-5BB47A77A95A}" srcOrd="0" destOrd="0" presId="urn:microsoft.com/office/officeart/2008/layout/BendingPictureSemiTransparentText"/>
    <dgm:cxn modelId="{3C97BC71-856A-4118-AB06-3627AF6AC113}" type="presParOf" srcId="{65D419AD-97C7-4A17-AC91-D88A52AC4BBC}" destId="{D6E00D09-D15F-49A1-9EC7-F1D647A342C2}" srcOrd="1" destOrd="0" presId="urn:microsoft.com/office/officeart/2008/layout/BendingPictureSemiTransparentTex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7244DF81-AB30-4A2E-811D-BA091E059C48}" type="doc">
      <dgm:prSet loTypeId="urn:microsoft.com/office/officeart/2008/layout/PictureStrips" loCatId="list" qsTypeId="urn:microsoft.com/office/officeart/2005/8/quickstyle/simple1" qsCatId="simple" csTypeId="urn:microsoft.com/office/officeart/2005/8/colors/accent1_2" csCatId="accent1" phldr="1"/>
      <dgm:spPr>
        <a:scene3d>
          <a:camera prst="orthographicFront">
            <a:rot lat="0" lon="0" rev="0"/>
          </a:camera>
          <a:lightRig rig="glow" dir="t">
            <a:rot lat="0" lon="0" rev="4800000"/>
          </a:lightRig>
        </a:scene3d>
      </dgm:spPr>
      <dgm:t>
        <a:bodyPr/>
        <a:lstStyle/>
        <a:p>
          <a:pPr rtl="1"/>
          <a:endParaRPr lang="he-IL"/>
        </a:p>
      </dgm:t>
    </dgm:pt>
    <dgm:pt modelId="{8B648FE9-D6BC-45B6-AE0F-202F1C1220A4}">
      <dgm:prSet/>
      <dgm:spPr>
        <a:solidFill>
          <a:srgbClr val="0070C0">
            <a:alpha val="40000"/>
          </a:srgbClr>
        </a:solidFill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algn="ctr" rtl="0"/>
          <a:r>
            <a:rPr lang="he-IL" b="1" cap="none" spc="0" smtClean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rPr>
            <a:t>מניעה</a:t>
          </a:r>
          <a:endParaRPr lang="he-IL" b="1" cap="none" spc="0">
            <a:ln w="10160">
              <a:solidFill>
                <a:schemeClr val="accent5"/>
              </a:solidFill>
              <a:prstDash val="solid"/>
            </a:ln>
            <a:solidFill>
              <a:srgbClr val="FFFFFF"/>
            </a:solidFill>
            <a:effectLst>
              <a:outerShdw blurRad="38100" dist="22860" dir="5400000" algn="tl" rotWithShape="0">
                <a:srgbClr val="000000">
                  <a:alpha val="30000"/>
                </a:srgbClr>
              </a:outerShdw>
            </a:effectLst>
          </a:endParaRPr>
        </a:p>
      </dgm:t>
    </dgm:pt>
    <dgm:pt modelId="{59AF2192-051F-4F64-9EC1-0ADFB75B1197}" type="parTrans" cxnId="{A8BA2556-A8DB-47C7-B1ED-73514E3391B4}">
      <dgm:prSet/>
      <dgm:spPr/>
      <dgm:t>
        <a:bodyPr/>
        <a:lstStyle/>
        <a:p>
          <a:pPr algn="ctr" rtl="1"/>
          <a:endParaRPr lang="he-IL" b="1" cap="none" spc="0">
            <a:ln w="10160">
              <a:solidFill>
                <a:schemeClr val="accent5"/>
              </a:solidFill>
              <a:prstDash val="solid"/>
            </a:ln>
            <a:solidFill>
              <a:srgbClr val="FFFFFF"/>
            </a:solidFill>
            <a:effectLst>
              <a:outerShdw blurRad="38100" dist="22860" dir="5400000" algn="tl" rotWithShape="0">
                <a:srgbClr val="000000">
                  <a:alpha val="30000"/>
                </a:srgbClr>
              </a:outerShdw>
            </a:effectLst>
          </a:endParaRPr>
        </a:p>
      </dgm:t>
    </dgm:pt>
    <dgm:pt modelId="{F95DAFDC-8B42-4208-B76B-54AA099C46EA}" type="sibTrans" cxnId="{A8BA2556-A8DB-47C7-B1ED-73514E3391B4}">
      <dgm:prSet/>
      <dgm:spPr/>
      <dgm:t>
        <a:bodyPr/>
        <a:lstStyle/>
        <a:p>
          <a:pPr algn="ctr" rtl="1"/>
          <a:endParaRPr lang="he-IL" b="1" cap="none" spc="0">
            <a:ln w="10160">
              <a:solidFill>
                <a:schemeClr val="accent5"/>
              </a:solidFill>
              <a:prstDash val="solid"/>
            </a:ln>
            <a:solidFill>
              <a:srgbClr val="FFFFFF"/>
            </a:solidFill>
            <a:effectLst>
              <a:outerShdw blurRad="38100" dist="22860" dir="5400000" algn="tl" rotWithShape="0">
                <a:srgbClr val="000000">
                  <a:alpha val="30000"/>
                </a:srgbClr>
              </a:outerShdw>
            </a:effectLst>
          </a:endParaRPr>
        </a:p>
      </dgm:t>
    </dgm:pt>
    <dgm:pt modelId="{15A33A69-D57E-45B1-941A-FCE755E2A3F4}">
      <dgm:prSet/>
      <dgm:spPr>
        <a:solidFill>
          <a:srgbClr val="0070C0">
            <a:alpha val="40000"/>
          </a:srgbClr>
        </a:solidFill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algn="ctr" rtl="0"/>
          <a:r>
            <a:rPr lang="he-IL" b="1" cap="none" spc="0" smtClean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rPr>
            <a:t>העברת מידע</a:t>
          </a:r>
          <a:endParaRPr lang="he-IL" b="1" cap="none" spc="0">
            <a:ln w="10160">
              <a:solidFill>
                <a:schemeClr val="accent5"/>
              </a:solidFill>
              <a:prstDash val="solid"/>
            </a:ln>
            <a:solidFill>
              <a:srgbClr val="FFFFFF"/>
            </a:solidFill>
            <a:effectLst>
              <a:outerShdw blurRad="38100" dist="22860" dir="5400000" algn="tl" rotWithShape="0">
                <a:srgbClr val="000000">
                  <a:alpha val="30000"/>
                </a:srgbClr>
              </a:outerShdw>
            </a:effectLst>
          </a:endParaRPr>
        </a:p>
      </dgm:t>
    </dgm:pt>
    <dgm:pt modelId="{F73E0D76-2B08-4D42-9F9C-E3A030211A16}" type="parTrans" cxnId="{046A5729-B837-40A3-A4D8-CB6A64838E7C}">
      <dgm:prSet/>
      <dgm:spPr/>
      <dgm:t>
        <a:bodyPr/>
        <a:lstStyle/>
        <a:p>
          <a:pPr algn="ctr" rtl="1"/>
          <a:endParaRPr lang="he-IL" b="1" cap="none" spc="0">
            <a:ln w="10160">
              <a:solidFill>
                <a:schemeClr val="accent5"/>
              </a:solidFill>
              <a:prstDash val="solid"/>
            </a:ln>
            <a:solidFill>
              <a:srgbClr val="FFFFFF"/>
            </a:solidFill>
            <a:effectLst>
              <a:outerShdw blurRad="38100" dist="22860" dir="5400000" algn="tl" rotWithShape="0">
                <a:srgbClr val="000000">
                  <a:alpha val="30000"/>
                </a:srgbClr>
              </a:outerShdw>
            </a:effectLst>
          </a:endParaRPr>
        </a:p>
      </dgm:t>
    </dgm:pt>
    <dgm:pt modelId="{A7F881B3-36CE-4E4F-88BB-3F9C33114CFA}" type="sibTrans" cxnId="{046A5729-B837-40A3-A4D8-CB6A64838E7C}">
      <dgm:prSet/>
      <dgm:spPr/>
      <dgm:t>
        <a:bodyPr/>
        <a:lstStyle/>
        <a:p>
          <a:pPr algn="ctr" rtl="1"/>
          <a:endParaRPr lang="he-IL" b="1" cap="none" spc="0">
            <a:ln w="10160">
              <a:solidFill>
                <a:schemeClr val="accent5"/>
              </a:solidFill>
              <a:prstDash val="solid"/>
            </a:ln>
            <a:solidFill>
              <a:srgbClr val="FFFFFF"/>
            </a:solidFill>
            <a:effectLst>
              <a:outerShdw blurRad="38100" dist="22860" dir="5400000" algn="tl" rotWithShape="0">
                <a:srgbClr val="000000">
                  <a:alpha val="30000"/>
                </a:srgbClr>
              </a:outerShdw>
            </a:effectLst>
          </a:endParaRPr>
        </a:p>
      </dgm:t>
    </dgm:pt>
    <dgm:pt modelId="{5C2DF6BA-1383-43C1-A112-47424673D993}">
      <dgm:prSet/>
      <dgm:spPr>
        <a:solidFill>
          <a:srgbClr val="0070C0">
            <a:alpha val="40000"/>
          </a:srgbClr>
        </a:solidFill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algn="ctr" rtl="0"/>
          <a:r>
            <a:rPr lang="he-IL" b="1" cap="none" spc="0" smtClean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rPr>
            <a:t>הסברה והדרכה</a:t>
          </a:r>
          <a:endParaRPr lang="he-IL" b="1" cap="none" spc="0">
            <a:ln w="10160">
              <a:solidFill>
                <a:schemeClr val="accent5"/>
              </a:solidFill>
              <a:prstDash val="solid"/>
            </a:ln>
            <a:solidFill>
              <a:srgbClr val="FFFFFF"/>
            </a:solidFill>
            <a:effectLst>
              <a:outerShdw blurRad="38100" dist="22860" dir="5400000" algn="tl" rotWithShape="0">
                <a:srgbClr val="000000">
                  <a:alpha val="30000"/>
                </a:srgbClr>
              </a:outerShdw>
            </a:effectLst>
          </a:endParaRPr>
        </a:p>
      </dgm:t>
    </dgm:pt>
    <dgm:pt modelId="{06150403-1D5B-4B7C-8387-61B1B3B94741}" type="parTrans" cxnId="{5DD2ACEE-FB55-4E1B-9E20-4A7732F05074}">
      <dgm:prSet/>
      <dgm:spPr/>
      <dgm:t>
        <a:bodyPr/>
        <a:lstStyle/>
        <a:p>
          <a:pPr algn="ctr" rtl="1"/>
          <a:endParaRPr lang="he-IL" b="1" cap="none" spc="0">
            <a:ln w="10160">
              <a:solidFill>
                <a:schemeClr val="accent5"/>
              </a:solidFill>
              <a:prstDash val="solid"/>
            </a:ln>
            <a:solidFill>
              <a:srgbClr val="FFFFFF"/>
            </a:solidFill>
            <a:effectLst>
              <a:outerShdw blurRad="38100" dist="22860" dir="5400000" algn="tl" rotWithShape="0">
                <a:srgbClr val="000000">
                  <a:alpha val="30000"/>
                </a:srgbClr>
              </a:outerShdw>
            </a:effectLst>
          </a:endParaRPr>
        </a:p>
      </dgm:t>
    </dgm:pt>
    <dgm:pt modelId="{A4ABEB09-D8D2-4849-BD95-76281F328D02}" type="sibTrans" cxnId="{5DD2ACEE-FB55-4E1B-9E20-4A7732F05074}">
      <dgm:prSet/>
      <dgm:spPr/>
      <dgm:t>
        <a:bodyPr/>
        <a:lstStyle/>
        <a:p>
          <a:pPr algn="ctr" rtl="1"/>
          <a:endParaRPr lang="he-IL" b="1" cap="none" spc="0">
            <a:ln w="10160">
              <a:solidFill>
                <a:schemeClr val="accent5"/>
              </a:solidFill>
              <a:prstDash val="solid"/>
            </a:ln>
            <a:solidFill>
              <a:srgbClr val="FFFFFF"/>
            </a:solidFill>
            <a:effectLst>
              <a:outerShdw blurRad="38100" dist="22860" dir="5400000" algn="tl" rotWithShape="0">
                <a:srgbClr val="000000">
                  <a:alpha val="30000"/>
                </a:srgbClr>
              </a:outerShdw>
            </a:effectLst>
          </a:endParaRPr>
        </a:p>
      </dgm:t>
    </dgm:pt>
    <dgm:pt modelId="{12281A4D-2E17-40D8-AB2B-B097A95DB24E}">
      <dgm:prSet/>
      <dgm:spPr>
        <a:solidFill>
          <a:srgbClr val="0070C0">
            <a:alpha val="40000"/>
          </a:srgbClr>
        </a:solidFill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algn="ctr" rtl="0"/>
          <a:r>
            <a:rPr lang="he-IL" b="1" cap="none" spc="0" smtClean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rPr>
            <a:t>גלישה בטוחה</a:t>
          </a:r>
          <a:endParaRPr lang="he-IL" b="1" cap="none" spc="0">
            <a:ln w="10160">
              <a:solidFill>
                <a:schemeClr val="accent5"/>
              </a:solidFill>
              <a:prstDash val="solid"/>
            </a:ln>
            <a:solidFill>
              <a:srgbClr val="FFFFFF"/>
            </a:solidFill>
            <a:effectLst>
              <a:outerShdw blurRad="38100" dist="22860" dir="5400000" algn="tl" rotWithShape="0">
                <a:srgbClr val="000000">
                  <a:alpha val="30000"/>
                </a:srgbClr>
              </a:outerShdw>
            </a:effectLst>
          </a:endParaRPr>
        </a:p>
      </dgm:t>
    </dgm:pt>
    <dgm:pt modelId="{B4CDA4B1-2FCD-4604-87B4-48ED7A92A1B8}" type="parTrans" cxnId="{E8B98F1E-FE1A-4AA4-8097-56489CB5E725}">
      <dgm:prSet/>
      <dgm:spPr/>
      <dgm:t>
        <a:bodyPr/>
        <a:lstStyle/>
        <a:p>
          <a:pPr algn="ctr" rtl="1"/>
          <a:endParaRPr lang="he-IL" b="1" cap="none" spc="0">
            <a:ln w="10160">
              <a:solidFill>
                <a:schemeClr val="accent5"/>
              </a:solidFill>
              <a:prstDash val="solid"/>
            </a:ln>
            <a:solidFill>
              <a:srgbClr val="FFFFFF"/>
            </a:solidFill>
            <a:effectLst>
              <a:outerShdw blurRad="38100" dist="22860" dir="5400000" algn="tl" rotWithShape="0">
                <a:srgbClr val="000000">
                  <a:alpha val="30000"/>
                </a:srgbClr>
              </a:outerShdw>
            </a:effectLst>
          </a:endParaRPr>
        </a:p>
      </dgm:t>
    </dgm:pt>
    <dgm:pt modelId="{7F9BAE34-1ACC-45DB-B5D1-A6B595DA3CBB}" type="sibTrans" cxnId="{E8B98F1E-FE1A-4AA4-8097-56489CB5E725}">
      <dgm:prSet/>
      <dgm:spPr/>
      <dgm:t>
        <a:bodyPr/>
        <a:lstStyle/>
        <a:p>
          <a:pPr algn="ctr" rtl="1"/>
          <a:endParaRPr lang="he-IL" b="1" cap="none" spc="0">
            <a:ln w="10160">
              <a:solidFill>
                <a:schemeClr val="accent5"/>
              </a:solidFill>
              <a:prstDash val="solid"/>
            </a:ln>
            <a:solidFill>
              <a:srgbClr val="FFFFFF"/>
            </a:solidFill>
            <a:effectLst>
              <a:outerShdw blurRad="38100" dist="22860" dir="5400000" algn="tl" rotWithShape="0">
                <a:srgbClr val="000000">
                  <a:alpha val="30000"/>
                </a:srgbClr>
              </a:outerShdw>
            </a:effectLst>
          </a:endParaRPr>
        </a:p>
      </dgm:t>
    </dgm:pt>
    <dgm:pt modelId="{00626F57-67E7-47D6-8FC5-D3B343A1F3A3}">
      <dgm:prSet/>
      <dgm:spPr>
        <a:solidFill>
          <a:srgbClr val="0070C0">
            <a:alpha val="40000"/>
          </a:srgbClr>
        </a:solidFill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algn="ctr" rtl="0"/>
          <a:r>
            <a:rPr lang="he-IL" b="1" cap="none" spc="0" smtClean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rPr>
            <a:t>פעילות יזומה</a:t>
          </a:r>
          <a:endParaRPr lang="he-IL" b="1" cap="none" spc="0">
            <a:ln w="10160">
              <a:solidFill>
                <a:schemeClr val="accent5"/>
              </a:solidFill>
              <a:prstDash val="solid"/>
            </a:ln>
            <a:solidFill>
              <a:srgbClr val="FFFFFF"/>
            </a:solidFill>
            <a:effectLst>
              <a:outerShdw blurRad="38100" dist="22860" dir="5400000" algn="tl" rotWithShape="0">
                <a:srgbClr val="000000">
                  <a:alpha val="30000"/>
                </a:srgbClr>
              </a:outerShdw>
            </a:effectLst>
          </a:endParaRPr>
        </a:p>
      </dgm:t>
    </dgm:pt>
    <dgm:pt modelId="{419BEDD4-BC38-4756-9506-7E2971CA1115}" type="parTrans" cxnId="{92F05FB0-7BEF-4EA8-98F9-94FC35F32D61}">
      <dgm:prSet/>
      <dgm:spPr/>
      <dgm:t>
        <a:bodyPr/>
        <a:lstStyle/>
        <a:p>
          <a:pPr algn="ctr" rtl="1"/>
          <a:endParaRPr lang="he-IL" b="1" cap="none" spc="0">
            <a:ln w="10160">
              <a:solidFill>
                <a:schemeClr val="accent5"/>
              </a:solidFill>
              <a:prstDash val="solid"/>
            </a:ln>
            <a:solidFill>
              <a:srgbClr val="FFFFFF"/>
            </a:solidFill>
            <a:effectLst>
              <a:outerShdw blurRad="38100" dist="22860" dir="5400000" algn="tl" rotWithShape="0">
                <a:srgbClr val="000000">
                  <a:alpha val="30000"/>
                </a:srgbClr>
              </a:outerShdw>
            </a:effectLst>
          </a:endParaRPr>
        </a:p>
      </dgm:t>
    </dgm:pt>
    <dgm:pt modelId="{6808A31B-5A0E-4CF7-8936-4B10C0CDA76F}" type="sibTrans" cxnId="{92F05FB0-7BEF-4EA8-98F9-94FC35F32D61}">
      <dgm:prSet/>
      <dgm:spPr/>
      <dgm:t>
        <a:bodyPr/>
        <a:lstStyle/>
        <a:p>
          <a:pPr algn="ctr" rtl="1"/>
          <a:endParaRPr lang="he-IL" b="1" cap="none" spc="0">
            <a:ln w="10160">
              <a:solidFill>
                <a:schemeClr val="accent5"/>
              </a:solidFill>
              <a:prstDash val="solid"/>
            </a:ln>
            <a:solidFill>
              <a:srgbClr val="FFFFFF"/>
            </a:solidFill>
            <a:effectLst>
              <a:outerShdw blurRad="38100" dist="22860" dir="5400000" algn="tl" rotWithShape="0">
                <a:srgbClr val="000000">
                  <a:alpha val="30000"/>
                </a:srgbClr>
              </a:outerShdw>
            </a:effectLst>
          </a:endParaRPr>
        </a:p>
      </dgm:t>
    </dgm:pt>
    <dgm:pt modelId="{881404F5-4ED6-4CC9-AAF2-DDCB995A3B60}">
      <dgm:prSet/>
      <dgm:spPr>
        <a:solidFill>
          <a:srgbClr val="0070C0">
            <a:alpha val="40000"/>
          </a:srgbClr>
        </a:solidFill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algn="ctr" rtl="0"/>
          <a:r>
            <a:rPr lang="he-IL" b="1" cap="none" spc="0" smtClean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rPr>
            <a:t>איתור עברייני מין</a:t>
          </a:r>
          <a:endParaRPr lang="he-IL" b="1" cap="none" spc="0">
            <a:ln w="10160">
              <a:solidFill>
                <a:schemeClr val="accent5"/>
              </a:solidFill>
              <a:prstDash val="solid"/>
            </a:ln>
            <a:solidFill>
              <a:srgbClr val="FFFFFF"/>
            </a:solidFill>
            <a:effectLst>
              <a:outerShdw blurRad="38100" dist="22860" dir="5400000" algn="tl" rotWithShape="0">
                <a:srgbClr val="000000">
                  <a:alpha val="30000"/>
                </a:srgbClr>
              </a:outerShdw>
            </a:effectLst>
          </a:endParaRPr>
        </a:p>
      </dgm:t>
    </dgm:pt>
    <dgm:pt modelId="{3FFBDA45-4618-40FF-9909-B2D9D571A2D3}" type="parTrans" cxnId="{40F29A1A-044F-4E97-A22E-96A47AD8FD9C}">
      <dgm:prSet/>
      <dgm:spPr/>
      <dgm:t>
        <a:bodyPr/>
        <a:lstStyle/>
        <a:p>
          <a:pPr algn="ctr" rtl="1"/>
          <a:endParaRPr lang="he-IL" b="1" cap="none" spc="0">
            <a:ln w="10160">
              <a:solidFill>
                <a:schemeClr val="accent5"/>
              </a:solidFill>
              <a:prstDash val="solid"/>
            </a:ln>
            <a:solidFill>
              <a:srgbClr val="FFFFFF"/>
            </a:solidFill>
            <a:effectLst>
              <a:outerShdw blurRad="38100" dist="22860" dir="5400000" algn="tl" rotWithShape="0">
                <a:srgbClr val="000000">
                  <a:alpha val="30000"/>
                </a:srgbClr>
              </a:outerShdw>
            </a:effectLst>
          </a:endParaRPr>
        </a:p>
      </dgm:t>
    </dgm:pt>
    <dgm:pt modelId="{CFF6B5E5-E740-4F0F-BF2A-6FFEFDCA9611}" type="sibTrans" cxnId="{40F29A1A-044F-4E97-A22E-96A47AD8FD9C}">
      <dgm:prSet/>
      <dgm:spPr/>
      <dgm:t>
        <a:bodyPr/>
        <a:lstStyle/>
        <a:p>
          <a:pPr algn="ctr" rtl="1"/>
          <a:endParaRPr lang="he-IL" b="1" cap="none" spc="0">
            <a:ln w="10160">
              <a:solidFill>
                <a:schemeClr val="accent5"/>
              </a:solidFill>
              <a:prstDash val="solid"/>
            </a:ln>
            <a:solidFill>
              <a:srgbClr val="FFFFFF"/>
            </a:solidFill>
            <a:effectLst>
              <a:outerShdw blurRad="38100" dist="22860" dir="5400000" algn="tl" rotWithShape="0">
                <a:srgbClr val="000000">
                  <a:alpha val="30000"/>
                </a:srgbClr>
              </a:outerShdw>
            </a:effectLst>
          </a:endParaRPr>
        </a:p>
      </dgm:t>
    </dgm:pt>
    <dgm:pt modelId="{CD1848AE-8402-4F7F-BC91-8935AD249396}">
      <dgm:prSet/>
      <dgm:spPr>
        <a:solidFill>
          <a:srgbClr val="0070C0">
            <a:alpha val="40000"/>
          </a:srgbClr>
        </a:solidFill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algn="ctr" rtl="0"/>
          <a:r>
            <a:rPr lang="he-IL" b="1" cap="none" spc="0" smtClean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rPr>
            <a:t>ריכוז דיווחים</a:t>
          </a:r>
          <a:endParaRPr lang="he-IL" b="1" cap="none" spc="0">
            <a:ln w="10160">
              <a:solidFill>
                <a:schemeClr val="accent5"/>
              </a:solidFill>
              <a:prstDash val="solid"/>
            </a:ln>
            <a:solidFill>
              <a:srgbClr val="FFFFFF"/>
            </a:solidFill>
            <a:effectLst>
              <a:outerShdw blurRad="38100" dist="22860" dir="5400000" algn="tl" rotWithShape="0">
                <a:srgbClr val="000000">
                  <a:alpha val="30000"/>
                </a:srgbClr>
              </a:outerShdw>
            </a:effectLst>
          </a:endParaRPr>
        </a:p>
      </dgm:t>
    </dgm:pt>
    <dgm:pt modelId="{184763B5-464B-4746-A17D-118757EB7F07}" type="parTrans" cxnId="{D01AEBD6-22FC-4530-8D8A-710FD76A4482}">
      <dgm:prSet/>
      <dgm:spPr/>
      <dgm:t>
        <a:bodyPr/>
        <a:lstStyle/>
        <a:p>
          <a:pPr algn="ctr" rtl="1"/>
          <a:endParaRPr lang="he-IL" b="1" cap="none" spc="0">
            <a:ln w="10160">
              <a:solidFill>
                <a:schemeClr val="accent5"/>
              </a:solidFill>
              <a:prstDash val="solid"/>
            </a:ln>
            <a:solidFill>
              <a:srgbClr val="FFFFFF"/>
            </a:solidFill>
            <a:effectLst>
              <a:outerShdw blurRad="38100" dist="22860" dir="5400000" algn="tl" rotWithShape="0">
                <a:srgbClr val="000000">
                  <a:alpha val="30000"/>
                </a:srgbClr>
              </a:outerShdw>
            </a:effectLst>
          </a:endParaRPr>
        </a:p>
      </dgm:t>
    </dgm:pt>
    <dgm:pt modelId="{9F0AB74C-2E5D-4E1B-ADA2-7E4207658C8C}" type="sibTrans" cxnId="{D01AEBD6-22FC-4530-8D8A-710FD76A4482}">
      <dgm:prSet/>
      <dgm:spPr/>
      <dgm:t>
        <a:bodyPr/>
        <a:lstStyle/>
        <a:p>
          <a:pPr algn="ctr" rtl="1"/>
          <a:endParaRPr lang="he-IL" b="1" cap="none" spc="0">
            <a:ln w="10160">
              <a:solidFill>
                <a:schemeClr val="accent5"/>
              </a:solidFill>
              <a:prstDash val="solid"/>
            </a:ln>
            <a:solidFill>
              <a:srgbClr val="FFFFFF"/>
            </a:solidFill>
            <a:effectLst>
              <a:outerShdw blurRad="38100" dist="22860" dir="5400000" algn="tl" rotWithShape="0">
                <a:srgbClr val="000000">
                  <a:alpha val="30000"/>
                </a:srgbClr>
              </a:outerShdw>
            </a:effectLst>
          </a:endParaRPr>
        </a:p>
      </dgm:t>
    </dgm:pt>
    <dgm:pt modelId="{6A91B689-74E2-46A0-B493-1D36EEB10686}">
      <dgm:prSet/>
      <dgm:spPr>
        <a:solidFill>
          <a:srgbClr val="0070C0">
            <a:alpha val="40000"/>
          </a:srgbClr>
        </a:solidFill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algn="ctr" rtl="0"/>
          <a:r>
            <a:rPr lang="he-IL" b="1" cap="none" spc="0" smtClean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rPr>
            <a:t>מנגנון דיווח</a:t>
          </a:r>
          <a:endParaRPr lang="he-IL" b="1" cap="none" spc="0">
            <a:ln w="10160">
              <a:solidFill>
                <a:schemeClr val="accent5"/>
              </a:solidFill>
              <a:prstDash val="solid"/>
            </a:ln>
            <a:solidFill>
              <a:srgbClr val="FFFFFF"/>
            </a:solidFill>
            <a:effectLst>
              <a:outerShdw blurRad="38100" dist="22860" dir="5400000" algn="tl" rotWithShape="0">
                <a:srgbClr val="000000">
                  <a:alpha val="30000"/>
                </a:srgbClr>
              </a:outerShdw>
            </a:effectLst>
          </a:endParaRPr>
        </a:p>
      </dgm:t>
    </dgm:pt>
    <dgm:pt modelId="{D1922E04-E36D-4513-B88D-D8B5532A9EA3}" type="parTrans" cxnId="{14EBCCF3-FFAC-498A-BE15-310E5AA96332}">
      <dgm:prSet/>
      <dgm:spPr/>
      <dgm:t>
        <a:bodyPr/>
        <a:lstStyle/>
        <a:p>
          <a:pPr algn="ctr" rtl="1"/>
          <a:endParaRPr lang="he-IL" b="1" cap="none" spc="0">
            <a:ln w="10160">
              <a:solidFill>
                <a:schemeClr val="accent5"/>
              </a:solidFill>
              <a:prstDash val="solid"/>
            </a:ln>
            <a:solidFill>
              <a:srgbClr val="FFFFFF"/>
            </a:solidFill>
            <a:effectLst>
              <a:outerShdw blurRad="38100" dist="22860" dir="5400000" algn="tl" rotWithShape="0">
                <a:srgbClr val="000000">
                  <a:alpha val="30000"/>
                </a:srgbClr>
              </a:outerShdw>
            </a:effectLst>
          </a:endParaRPr>
        </a:p>
      </dgm:t>
    </dgm:pt>
    <dgm:pt modelId="{82AA9C5D-72F3-4292-8B1B-FB6844BB6F85}" type="sibTrans" cxnId="{14EBCCF3-FFAC-498A-BE15-310E5AA96332}">
      <dgm:prSet/>
      <dgm:spPr/>
      <dgm:t>
        <a:bodyPr/>
        <a:lstStyle/>
        <a:p>
          <a:pPr algn="ctr" rtl="1"/>
          <a:endParaRPr lang="he-IL" b="1" cap="none" spc="0">
            <a:ln w="10160">
              <a:solidFill>
                <a:schemeClr val="accent5"/>
              </a:solidFill>
              <a:prstDash val="solid"/>
            </a:ln>
            <a:solidFill>
              <a:srgbClr val="FFFFFF"/>
            </a:solidFill>
            <a:effectLst>
              <a:outerShdw blurRad="38100" dist="22860" dir="5400000" algn="tl" rotWithShape="0">
                <a:srgbClr val="000000">
                  <a:alpha val="30000"/>
                </a:srgbClr>
              </a:outerShdw>
            </a:effectLst>
          </a:endParaRPr>
        </a:p>
      </dgm:t>
    </dgm:pt>
    <dgm:pt modelId="{17E17412-12B8-48B8-855E-2BDF7E6E6A75}">
      <dgm:prSet/>
      <dgm:spPr>
        <a:solidFill>
          <a:srgbClr val="0070C0">
            <a:alpha val="40000"/>
          </a:srgbClr>
        </a:solidFill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algn="ctr" rtl="0"/>
          <a:r>
            <a:rPr lang="he-IL" b="1" cap="none" spc="0" smtClean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rPr>
            <a:t>"קו חם"</a:t>
          </a:r>
          <a:endParaRPr lang="he-IL" b="1" cap="none" spc="0">
            <a:ln w="10160">
              <a:solidFill>
                <a:schemeClr val="accent5"/>
              </a:solidFill>
              <a:prstDash val="solid"/>
            </a:ln>
            <a:solidFill>
              <a:srgbClr val="FFFFFF"/>
            </a:solidFill>
            <a:effectLst>
              <a:outerShdw blurRad="38100" dist="22860" dir="5400000" algn="tl" rotWithShape="0">
                <a:srgbClr val="000000">
                  <a:alpha val="30000"/>
                </a:srgbClr>
              </a:outerShdw>
            </a:effectLst>
          </a:endParaRPr>
        </a:p>
      </dgm:t>
    </dgm:pt>
    <dgm:pt modelId="{DFF46D28-1B8B-42E3-9114-C2DE03A8D517}" type="parTrans" cxnId="{EA0E9780-8C9E-4412-B007-EECD828E2F65}">
      <dgm:prSet/>
      <dgm:spPr/>
      <dgm:t>
        <a:bodyPr/>
        <a:lstStyle/>
        <a:p>
          <a:pPr algn="ctr" rtl="1"/>
          <a:endParaRPr lang="he-IL" b="1" cap="none" spc="0">
            <a:ln w="10160">
              <a:solidFill>
                <a:schemeClr val="accent5"/>
              </a:solidFill>
              <a:prstDash val="solid"/>
            </a:ln>
            <a:solidFill>
              <a:srgbClr val="FFFFFF"/>
            </a:solidFill>
            <a:effectLst>
              <a:outerShdw blurRad="38100" dist="22860" dir="5400000" algn="tl" rotWithShape="0">
                <a:srgbClr val="000000">
                  <a:alpha val="30000"/>
                </a:srgbClr>
              </a:outerShdw>
            </a:effectLst>
          </a:endParaRPr>
        </a:p>
      </dgm:t>
    </dgm:pt>
    <dgm:pt modelId="{A4CD3ED9-47E3-4CC1-AA95-446229BB515B}" type="sibTrans" cxnId="{EA0E9780-8C9E-4412-B007-EECD828E2F65}">
      <dgm:prSet/>
      <dgm:spPr/>
      <dgm:t>
        <a:bodyPr/>
        <a:lstStyle/>
        <a:p>
          <a:pPr algn="ctr" rtl="1"/>
          <a:endParaRPr lang="he-IL" b="1" cap="none" spc="0">
            <a:ln w="10160">
              <a:solidFill>
                <a:schemeClr val="accent5"/>
              </a:solidFill>
              <a:prstDash val="solid"/>
            </a:ln>
            <a:solidFill>
              <a:srgbClr val="FFFFFF"/>
            </a:solidFill>
            <a:effectLst>
              <a:outerShdw blurRad="38100" dist="22860" dir="5400000" algn="tl" rotWithShape="0">
                <a:srgbClr val="000000">
                  <a:alpha val="30000"/>
                </a:srgbClr>
              </a:outerShdw>
            </a:effectLst>
          </a:endParaRPr>
        </a:p>
      </dgm:t>
    </dgm:pt>
    <dgm:pt modelId="{1B302BC9-7DE8-4B50-B3F2-C8BE32251B38}" type="pres">
      <dgm:prSet presAssocID="{7244DF81-AB30-4A2E-811D-BA091E059C48}" presName="Name0" presStyleCnt="0">
        <dgm:presLayoutVars>
          <dgm:dir val="rev"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18AFDB7A-864B-432D-98A5-B4EE5D34AE45}" type="pres">
      <dgm:prSet presAssocID="{8B648FE9-D6BC-45B6-AE0F-202F1C1220A4}" presName="composite" presStyleCnt="0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</dgm:pt>
    <dgm:pt modelId="{85EFC9F4-3F9B-45B9-9DC5-5FCD41E0E183}" type="pres">
      <dgm:prSet presAssocID="{8B648FE9-D6BC-45B6-AE0F-202F1C1220A4}" presName="rect1" presStyleLbl="trAlignAcc1" presStyleIdx="0" presStyleCnt="9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C3931F55-2D95-45C4-98E8-29DF63B211B9}" type="pres">
      <dgm:prSet presAssocID="{8B648FE9-D6BC-45B6-AE0F-202F1C1220A4}" presName="rect2" presStyleLbl="fgImgPlace1" presStyleIdx="0" presStyleCnt="9"/>
      <dgm:spPr>
        <a:solidFill>
          <a:schemeClr val="tx2">
            <a:lumMod val="20000"/>
            <a:lumOff val="80000"/>
          </a:schemeClr>
        </a:solidFill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rtl="1"/>
          <a:endParaRPr lang="he-IL"/>
        </a:p>
      </dgm:t>
    </dgm:pt>
    <dgm:pt modelId="{10C865CD-F09F-469A-A6A3-BF3DD1824E07}" type="pres">
      <dgm:prSet presAssocID="{F95DAFDC-8B42-4208-B76B-54AA099C46EA}" presName="sibTrans" presStyleCnt="0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</dgm:pt>
    <dgm:pt modelId="{4F34691C-550E-46B0-BF4D-1279475DEE0A}" type="pres">
      <dgm:prSet presAssocID="{15A33A69-D57E-45B1-941A-FCE755E2A3F4}" presName="composite" presStyleCnt="0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</dgm:pt>
    <dgm:pt modelId="{475AE054-A27E-482D-A4DB-9F286B818B97}" type="pres">
      <dgm:prSet presAssocID="{15A33A69-D57E-45B1-941A-FCE755E2A3F4}" presName="rect1" presStyleLbl="trAlignAcc1" presStyleIdx="1" presStyleCnt="9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246A42B3-4034-42F7-850A-0E3F89160752}" type="pres">
      <dgm:prSet presAssocID="{15A33A69-D57E-45B1-941A-FCE755E2A3F4}" presName="rect2" presStyleLbl="fgImgPlace1" presStyleIdx="1" presStyleCnt="9"/>
      <dgm:spPr>
        <a:solidFill>
          <a:schemeClr val="tx2">
            <a:lumMod val="20000"/>
            <a:lumOff val="80000"/>
          </a:schemeClr>
        </a:solidFill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</dgm:pt>
    <dgm:pt modelId="{BAEC294C-CC6A-4BC7-9848-11CD723A633C}" type="pres">
      <dgm:prSet presAssocID="{A7F881B3-36CE-4E4F-88BB-3F9C33114CFA}" presName="sibTrans" presStyleCnt="0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</dgm:pt>
    <dgm:pt modelId="{AE6E9DA8-8E22-4F73-8A52-45517B23095B}" type="pres">
      <dgm:prSet presAssocID="{5C2DF6BA-1383-43C1-A112-47424673D993}" presName="composite" presStyleCnt="0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</dgm:pt>
    <dgm:pt modelId="{E2A2A246-5DCE-4D1C-9F19-06BEFF99E7BE}" type="pres">
      <dgm:prSet presAssocID="{5C2DF6BA-1383-43C1-A112-47424673D993}" presName="rect1" presStyleLbl="trAlignAcc1" presStyleIdx="2" presStyleCnt="9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270FA6E2-D9B7-44DE-9345-737534D3DB41}" type="pres">
      <dgm:prSet presAssocID="{5C2DF6BA-1383-43C1-A112-47424673D993}" presName="rect2" presStyleLbl="fgImgPlace1" presStyleIdx="2" presStyleCnt="9"/>
      <dgm:spPr>
        <a:solidFill>
          <a:schemeClr val="tx2">
            <a:lumMod val="20000"/>
            <a:lumOff val="80000"/>
          </a:schemeClr>
        </a:solidFill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</dgm:pt>
    <dgm:pt modelId="{615FD4A5-F1B1-4EEC-AEFD-9D414C04B2C4}" type="pres">
      <dgm:prSet presAssocID="{A4ABEB09-D8D2-4849-BD95-76281F328D02}" presName="sibTrans" presStyleCnt="0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</dgm:pt>
    <dgm:pt modelId="{9412F592-C351-4177-94F1-8F4573D65D35}" type="pres">
      <dgm:prSet presAssocID="{12281A4D-2E17-40D8-AB2B-B097A95DB24E}" presName="composite" presStyleCnt="0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</dgm:pt>
    <dgm:pt modelId="{ED03BE50-D904-4767-9178-76D34998EB6D}" type="pres">
      <dgm:prSet presAssocID="{12281A4D-2E17-40D8-AB2B-B097A95DB24E}" presName="rect1" presStyleLbl="trAlignAcc1" presStyleIdx="3" presStyleCnt="9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623FF14A-CA3B-48D2-AF79-853EDE1A09CF}" type="pres">
      <dgm:prSet presAssocID="{12281A4D-2E17-40D8-AB2B-B097A95DB24E}" presName="rect2" presStyleLbl="fgImgPlace1" presStyleIdx="3" presStyleCnt="9"/>
      <dgm:spPr>
        <a:solidFill>
          <a:schemeClr val="tx2">
            <a:lumMod val="20000"/>
            <a:lumOff val="80000"/>
          </a:schemeClr>
        </a:solidFill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</dgm:pt>
    <dgm:pt modelId="{3990BD53-90CA-44A3-B76D-D7FF0F648075}" type="pres">
      <dgm:prSet presAssocID="{7F9BAE34-1ACC-45DB-B5D1-A6B595DA3CBB}" presName="sibTrans" presStyleCnt="0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</dgm:pt>
    <dgm:pt modelId="{07B19D01-1F51-4F1D-B6A7-8C797C0A8478}" type="pres">
      <dgm:prSet presAssocID="{00626F57-67E7-47D6-8FC5-D3B343A1F3A3}" presName="composite" presStyleCnt="0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</dgm:pt>
    <dgm:pt modelId="{7F7B3F74-2D00-40DC-8DF2-7440A36FE8F2}" type="pres">
      <dgm:prSet presAssocID="{00626F57-67E7-47D6-8FC5-D3B343A1F3A3}" presName="rect1" presStyleLbl="trAlignAcc1" presStyleIdx="4" presStyleCnt="9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5C548F58-8845-49F8-ABDA-159400877393}" type="pres">
      <dgm:prSet presAssocID="{00626F57-67E7-47D6-8FC5-D3B343A1F3A3}" presName="rect2" presStyleLbl="fgImgPlace1" presStyleIdx="4" presStyleCnt="9"/>
      <dgm:spPr>
        <a:solidFill>
          <a:schemeClr val="tx2">
            <a:lumMod val="20000"/>
            <a:lumOff val="80000"/>
          </a:schemeClr>
        </a:solidFill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</dgm:pt>
    <dgm:pt modelId="{467A6B9C-028D-4D87-AC9C-79F4B444B8B2}" type="pres">
      <dgm:prSet presAssocID="{6808A31B-5A0E-4CF7-8936-4B10C0CDA76F}" presName="sibTrans" presStyleCnt="0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</dgm:pt>
    <dgm:pt modelId="{4399FCCA-5ACC-418A-926F-DA9ECD06488E}" type="pres">
      <dgm:prSet presAssocID="{881404F5-4ED6-4CC9-AAF2-DDCB995A3B60}" presName="composite" presStyleCnt="0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</dgm:pt>
    <dgm:pt modelId="{629B438B-4A1A-40F0-8AC3-AC4F09AE6567}" type="pres">
      <dgm:prSet presAssocID="{881404F5-4ED6-4CC9-AAF2-DDCB995A3B60}" presName="rect1" presStyleLbl="trAlignAcc1" presStyleIdx="5" presStyleCnt="9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E6B94C31-241F-4138-B4F8-0F6E725855CA}" type="pres">
      <dgm:prSet presAssocID="{881404F5-4ED6-4CC9-AAF2-DDCB995A3B60}" presName="rect2" presStyleLbl="fgImgPlace1" presStyleIdx="5" presStyleCnt="9"/>
      <dgm:spPr>
        <a:solidFill>
          <a:schemeClr val="tx2">
            <a:lumMod val="20000"/>
            <a:lumOff val="80000"/>
          </a:schemeClr>
        </a:solidFill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</dgm:pt>
    <dgm:pt modelId="{2DD2ADB8-A16F-413F-9E75-7BD11B907E7E}" type="pres">
      <dgm:prSet presAssocID="{CFF6B5E5-E740-4F0F-BF2A-6FFEFDCA9611}" presName="sibTrans" presStyleCnt="0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</dgm:pt>
    <dgm:pt modelId="{88E30F94-55EF-4940-B34A-8A4E49066542}" type="pres">
      <dgm:prSet presAssocID="{CD1848AE-8402-4F7F-BC91-8935AD249396}" presName="composite" presStyleCnt="0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</dgm:pt>
    <dgm:pt modelId="{495F7053-8378-4FD0-9062-393ED96F9AF6}" type="pres">
      <dgm:prSet presAssocID="{CD1848AE-8402-4F7F-BC91-8935AD249396}" presName="rect1" presStyleLbl="trAlignAcc1" presStyleIdx="6" presStyleCnt="9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4E350566-1241-423E-9588-380E0D1CF6DE}" type="pres">
      <dgm:prSet presAssocID="{CD1848AE-8402-4F7F-BC91-8935AD249396}" presName="rect2" presStyleLbl="fgImgPlace1" presStyleIdx="6" presStyleCnt="9"/>
      <dgm:spPr>
        <a:solidFill>
          <a:schemeClr val="tx2">
            <a:lumMod val="20000"/>
            <a:lumOff val="80000"/>
          </a:schemeClr>
        </a:solidFill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</dgm:pt>
    <dgm:pt modelId="{8614D022-973F-49F6-A5D9-FAFCB2B0448A}" type="pres">
      <dgm:prSet presAssocID="{9F0AB74C-2E5D-4E1B-ADA2-7E4207658C8C}" presName="sibTrans" presStyleCnt="0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</dgm:pt>
    <dgm:pt modelId="{D7EE7D45-5EE3-4DE6-B287-8E00F3264A8E}" type="pres">
      <dgm:prSet presAssocID="{6A91B689-74E2-46A0-B493-1D36EEB10686}" presName="composite" presStyleCnt="0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</dgm:pt>
    <dgm:pt modelId="{72D2FD9A-AEF1-47EB-A739-3804D9ED79FB}" type="pres">
      <dgm:prSet presAssocID="{6A91B689-74E2-46A0-B493-1D36EEB10686}" presName="rect1" presStyleLbl="trAlignAcc1" presStyleIdx="7" presStyleCnt="9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303FE849-6909-4C70-A215-D66970412383}" type="pres">
      <dgm:prSet presAssocID="{6A91B689-74E2-46A0-B493-1D36EEB10686}" presName="rect2" presStyleLbl="fgImgPlace1" presStyleIdx="7" presStyleCnt="9"/>
      <dgm:spPr>
        <a:solidFill>
          <a:schemeClr val="tx2">
            <a:lumMod val="20000"/>
            <a:lumOff val="80000"/>
          </a:schemeClr>
        </a:solidFill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</dgm:pt>
    <dgm:pt modelId="{84F63802-E53C-4FF0-B462-0DD7B0C5559F}" type="pres">
      <dgm:prSet presAssocID="{82AA9C5D-72F3-4292-8B1B-FB6844BB6F85}" presName="sibTrans" presStyleCnt="0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</dgm:pt>
    <dgm:pt modelId="{B762CEEE-8299-402F-951B-BA0D8A869FA0}" type="pres">
      <dgm:prSet presAssocID="{17E17412-12B8-48B8-855E-2BDF7E6E6A75}" presName="composite" presStyleCnt="0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</dgm:pt>
    <dgm:pt modelId="{63247F79-07F6-44C8-965C-2165F053CB23}" type="pres">
      <dgm:prSet presAssocID="{17E17412-12B8-48B8-855E-2BDF7E6E6A75}" presName="rect1" presStyleLbl="trAlignAcc1" presStyleIdx="8" presStyleCnt="9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B0333401-7758-4704-939B-28E49EF25099}" type="pres">
      <dgm:prSet presAssocID="{17E17412-12B8-48B8-855E-2BDF7E6E6A75}" presName="rect2" presStyleLbl="fgImgPlace1" presStyleIdx="8" presStyleCnt="9"/>
      <dgm:spPr>
        <a:solidFill>
          <a:schemeClr val="tx2">
            <a:lumMod val="20000"/>
            <a:lumOff val="80000"/>
          </a:schemeClr>
        </a:solidFill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</dgm:pt>
  </dgm:ptLst>
  <dgm:cxnLst>
    <dgm:cxn modelId="{52F97DC6-C018-436C-8D0C-FA9FBEC9DD3B}" type="presOf" srcId="{6A91B689-74E2-46A0-B493-1D36EEB10686}" destId="{72D2FD9A-AEF1-47EB-A739-3804D9ED79FB}" srcOrd="0" destOrd="0" presId="urn:microsoft.com/office/officeart/2008/layout/PictureStrips"/>
    <dgm:cxn modelId="{EA0E9780-8C9E-4412-B007-EECD828E2F65}" srcId="{7244DF81-AB30-4A2E-811D-BA091E059C48}" destId="{17E17412-12B8-48B8-855E-2BDF7E6E6A75}" srcOrd="8" destOrd="0" parTransId="{DFF46D28-1B8B-42E3-9114-C2DE03A8D517}" sibTransId="{A4CD3ED9-47E3-4CC1-AA95-446229BB515B}"/>
    <dgm:cxn modelId="{046A5729-B837-40A3-A4D8-CB6A64838E7C}" srcId="{7244DF81-AB30-4A2E-811D-BA091E059C48}" destId="{15A33A69-D57E-45B1-941A-FCE755E2A3F4}" srcOrd="1" destOrd="0" parTransId="{F73E0D76-2B08-4D42-9F9C-E3A030211A16}" sibTransId="{A7F881B3-36CE-4E4F-88BB-3F9C33114CFA}"/>
    <dgm:cxn modelId="{832A0D21-DA4B-486C-B21E-AFD0C3647A9F}" type="presOf" srcId="{8B648FE9-D6BC-45B6-AE0F-202F1C1220A4}" destId="{85EFC9F4-3F9B-45B9-9DC5-5FCD41E0E183}" srcOrd="0" destOrd="0" presId="urn:microsoft.com/office/officeart/2008/layout/PictureStrips"/>
    <dgm:cxn modelId="{40F29A1A-044F-4E97-A22E-96A47AD8FD9C}" srcId="{7244DF81-AB30-4A2E-811D-BA091E059C48}" destId="{881404F5-4ED6-4CC9-AAF2-DDCB995A3B60}" srcOrd="5" destOrd="0" parTransId="{3FFBDA45-4618-40FF-9909-B2D9D571A2D3}" sibTransId="{CFF6B5E5-E740-4F0F-BF2A-6FFEFDCA9611}"/>
    <dgm:cxn modelId="{14EBCCF3-FFAC-498A-BE15-310E5AA96332}" srcId="{7244DF81-AB30-4A2E-811D-BA091E059C48}" destId="{6A91B689-74E2-46A0-B493-1D36EEB10686}" srcOrd="7" destOrd="0" parTransId="{D1922E04-E36D-4513-B88D-D8B5532A9EA3}" sibTransId="{82AA9C5D-72F3-4292-8B1B-FB6844BB6F85}"/>
    <dgm:cxn modelId="{E6C29B5D-DCAF-475B-B73A-B2353EB5CA94}" type="presOf" srcId="{00626F57-67E7-47D6-8FC5-D3B343A1F3A3}" destId="{7F7B3F74-2D00-40DC-8DF2-7440A36FE8F2}" srcOrd="0" destOrd="0" presId="urn:microsoft.com/office/officeart/2008/layout/PictureStrips"/>
    <dgm:cxn modelId="{4DDD59DE-F4E2-4AF9-A539-73EF1AB293E7}" type="presOf" srcId="{CD1848AE-8402-4F7F-BC91-8935AD249396}" destId="{495F7053-8378-4FD0-9062-393ED96F9AF6}" srcOrd="0" destOrd="0" presId="urn:microsoft.com/office/officeart/2008/layout/PictureStrips"/>
    <dgm:cxn modelId="{DD60DF2D-732B-44F9-BD94-6B2A8B4CBBA1}" type="presOf" srcId="{15A33A69-D57E-45B1-941A-FCE755E2A3F4}" destId="{475AE054-A27E-482D-A4DB-9F286B818B97}" srcOrd="0" destOrd="0" presId="urn:microsoft.com/office/officeart/2008/layout/PictureStrips"/>
    <dgm:cxn modelId="{D01AEBD6-22FC-4530-8D8A-710FD76A4482}" srcId="{7244DF81-AB30-4A2E-811D-BA091E059C48}" destId="{CD1848AE-8402-4F7F-BC91-8935AD249396}" srcOrd="6" destOrd="0" parTransId="{184763B5-464B-4746-A17D-118757EB7F07}" sibTransId="{9F0AB74C-2E5D-4E1B-ADA2-7E4207658C8C}"/>
    <dgm:cxn modelId="{E8B98F1E-FE1A-4AA4-8097-56489CB5E725}" srcId="{7244DF81-AB30-4A2E-811D-BA091E059C48}" destId="{12281A4D-2E17-40D8-AB2B-B097A95DB24E}" srcOrd="3" destOrd="0" parTransId="{B4CDA4B1-2FCD-4604-87B4-48ED7A92A1B8}" sibTransId="{7F9BAE34-1ACC-45DB-B5D1-A6B595DA3CBB}"/>
    <dgm:cxn modelId="{5DD2ACEE-FB55-4E1B-9E20-4A7732F05074}" srcId="{7244DF81-AB30-4A2E-811D-BA091E059C48}" destId="{5C2DF6BA-1383-43C1-A112-47424673D993}" srcOrd="2" destOrd="0" parTransId="{06150403-1D5B-4B7C-8387-61B1B3B94741}" sibTransId="{A4ABEB09-D8D2-4849-BD95-76281F328D02}"/>
    <dgm:cxn modelId="{92F05FB0-7BEF-4EA8-98F9-94FC35F32D61}" srcId="{7244DF81-AB30-4A2E-811D-BA091E059C48}" destId="{00626F57-67E7-47D6-8FC5-D3B343A1F3A3}" srcOrd="4" destOrd="0" parTransId="{419BEDD4-BC38-4756-9506-7E2971CA1115}" sibTransId="{6808A31B-5A0E-4CF7-8936-4B10C0CDA76F}"/>
    <dgm:cxn modelId="{A8BA2556-A8DB-47C7-B1ED-73514E3391B4}" srcId="{7244DF81-AB30-4A2E-811D-BA091E059C48}" destId="{8B648FE9-D6BC-45B6-AE0F-202F1C1220A4}" srcOrd="0" destOrd="0" parTransId="{59AF2192-051F-4F64-9EC1-0ADFB75B1197}" sibTransId="{F95DAFDC-8B42-4208-B76B-54AA099C46EA}"/>
    <dgm:cxn modelId="{6F8C8AB8-074F-4463-9B92-2C1E85FE6BA7}" type="presOf" srcId="{881404F5-4ED6-4CC9-AAF2-DDCB995A3B60}" destId="{629B438B-4A1A-40F0-8AC3-AC4F09AE6567}" srcOrd="0" destOrd="0" presId="urn:microsoft.com/office/officeart/2008/layout/PictureStrips"/>
    <dgm:cxn modelId="{3B7F31FF-260B-42ED-A955-C47C935D7DA4}" type="presOf" srcId="{17E17412-12B8-48B8-855E-2BDF7E6E6A75}" destId="{63247F79-07F6-44C8-965C-2165F053CB23}" srcOrd="0" destOrd="0" presId="urn:microsoft.com/office/officeart/2008/layout/PictureStrips"/>
    <dgm:cxn modelId="{7548A441-4CCD-4AA8-B4EA-6EB0E6FF0900}" type="presOf" srcId="{12281A4D-2E17-40D8-AB2B-B097A95DB24E}" destId="{ED03BE50-D904-4767-9178-76D34998EB6D}" srcOrd="0" destOrd="0" presId="urn:microsoft.com/office/officeart/2008/layout/PictureStrips"/>
    <dgm:cxn modelId="{8A308950-4415-43FA-AF4F-B6C8AABC93C2}" type="presOf" srcId="{5C2DF6BA-1383-43C1-A112-47424673D993}" destId="{E2A2A246-5DCE-4D1C-9F19-06BEFF99E7BE}" srcOrd="0" destOrd="0" presId="urn:microsoft.com/office/officeart/2008/layout/PictureStrips"/>
    <dgm:cxn modelId="{87752F58-3957-4A13-B593-83690DEC1A3D}" type="presOf" srcId="{7244DF81-AB30-4A2E-811D-BA091E059C48}" destId="{1B302BC9-7DE8-4B50-B3F2-C8BE32251B38}" srcOrd="0" destOrd="0" presId="urn:microsoft.com/office/officeart/2008/layout/PictureStrips"/>
    <dgm:cxn modelId="{E55D0A2F-7B24-45F0-9EDF-8C8640A2B5E3}" type="presParOf" srcId="{1B302BC9-7DE8-4B50-B3F2-C8BE32251B38}" destId="{18AFDB7A-864B-432D-98A5-B4EE5D34AE45}" srcOrd="0" destOrd="0" presId="urn:microsoft.com/office/officeart/2008/layout/PictureStrips"/>
    <dgm:cxn modelId="{209A458C-7F57-464B-84D9-9344A524C627}" type="presParOf" srcId="{18AFDB7A-864B-432D-98A5-B4EE5D34AE45}" destId="{85EFC9F4-3F9B-45B9-9DC5-5FCD41E0E183}" srcOrd="0" destOrd="0" presId="urn:microsoft.com/office/officeart/2008/layout/PictureStrips"/>
    <dgm:cxn modelId="{6F04B83D-6602-4DC8-98D1-D7E2AFBA94D8}" type="presParOf" srcId="{18AFDB7A-864B-432D-98A5-B4EE5D34AE45}" destId="{C3931F55-2D95-45C4-98E8-29DF63B211B9}" srcOrd="1" destOrd="0" presId="urn:microsoft.com/office/officeart/2008/layout/PictureStrips"/>
    <dgm:cxn modelId="{FB48087C-06B8-479E-9773-089505CDFEB0}" type="presParOf" srcId="{1B302BC9-7DE8-4B50-B3F2-C8BE32251B38}" destId="{10C865CD-F09F-469A-A6A3-BF3DD1824E07}" srcOrd="1" destOrd="0" presId="urn:microsoft.com/office/officeart/2008/layout/PictureStrips"/>
    <dgm:cxn modelId="{D12891BA-58E7-4C66-A921-DB21A58E8B86}" type="presParOf" srcId="{1B302BC9-7DE8-4B50-B3F2-C8BE32251B38}" destId="{4F34691C-550E-46B0-BF4D-1279475DEE0A}" srcOrd="2" destOrd="0" presId="urn:microsoft.com/office/officeart/2008/layout/PictureStrips"/>
    <dgm:cxn modelId="{57E8B434-A1ED-48AA-B981-AF28E4C093F1}" type="presParOf" srcId="{4F34691C-550E-46B0-BF4D-1279475DEE0A}" destId="{475AE054-A27E-482D-A4DB-9F286B818B97}" srcOrd="0" destOrd="0" presId="urn:microsoft.com/office/officeart/2008/layout/PictureStrips"/>
    <dgm:cxn modelId="{DDB2A67E-CCA2-481A-883A-09A33193FA0B}" type="presParOf" srcId="{4F34691C-550E-46B0-BF4D-1279475DEE0A}" destId="{246A42B3-4034-42F7-850A-0E3F89160752}" srcOrd="1" destOrd="0" presId="urn:microsoft.com/office/officeart/2008/layout/PictureStrips"/>
    <dgm:cxn modelId="{DF896EC3-EA39-43A6-BC70-28238DB7CA98}" type="presParOf" srcId="{1B302BC9-7DE8-4B50-B3F2-C8BE32251B38}" destId="{BAEC294C-CC6A-4BC7-9848-11CD723A633C}" srcOrd="3" destOrd="0" presId="urn:microsoft.com/office/officeart/2008/layout/PictureStrips"/>
    <dgm:cxn modelId="{1087B24A-42C7-4EE7-B6E1-F87D1F6B6A77}" type="presParOf" srcId="{1B302BC9-7DE8-4B50-B3F2-C8BE32251B38}" destId="{AE6E9DA8-8E22-4F73-8A52-45517B23095B}" srcOrd="4" destOrd="0" presId="urn:microsoft.com/office/officeart/2008/layout/PictureStrips"/>
    <dgm:cxn modelId="{A92C353B-1AC3-4665-983B-93C6C0177D92}" type="presParOf" srcId="{AE6E9DA8-8E22-4F73-8A52-45517B23095B}" destId="{E2A2A246-5DCE-4D1C-9F19-06BEFF99E7BE}" srcOrd="0" destOrd="0" presId="urn:microsoft.com/office/officeart/2008/layout/PictureStrips"/>
    <dgm:cxn modelId="{61EE03E9-6ECA-4817-A96E-6541A98174DD}" type="presParOf" srcId="{AE6E9DA8-8E22-4F73-8A52-45517B23095B}" destId="{270FA6E2-D9B7-44DE-9345-737534D3DB41}" srcOrd="1" destOrd="0" presId="urn:microsoft.com/office/officeart/2008/layout/PictureStrips"/>
    <dgm:cxn modelId="{2BDD20DC-7DC3-4906-BAD5-AE8DE6F0A52A}" type="presParOf" srcId="{1B302BC9-7DE8-4B50-B3F2-C8BE32251B38}" destId="{615FD4A5-F1B1-4EEC-AEFD-9D414C04B2C4}" srcOrd="5" destOrd="0" presId="urn:microsoft.com/office/officeart/2008/layout/PictureStrips"/>
    <dgm:cxn modelId="{74BC7E4D-07B0-4BE6-843B-71B2B49A3D67}" type="presParOf" srcId="{1B302BC9-7DE8-4B50-B3F2-C8BE32251B38}" destId="{9412F592-C351-4177-94F1-8F4573D65D35}" srcOrd="6" destOrd="0" presId="urn:microsoft.com/office/officeart/2008/layout/PictureStrips"/>
    <dgm:cxn modelId="{30B613CB-4E09-4895-A161-74500651C810}" type="presParOf" srcId="{9412F592-C351-4177-94F1-8F4573D65D35}" destId="{ED03BE50-D904-4767-9178-76D34998EB6D}" srcOrd="0" destOrd="0" presId="urn:microsoft.com/office/officeart/2008/layout/PictureStrips"/>
    <dgm:cxn modelId="{1480091D-317F-4D45-9C6D-E81DE5803FD7}" type="presParOf" srcId="{9412F592-C351-4177-94F1-8F4573D65D35}" destId="{623FF14A-CA3B-48D2-AF79-853EDE1A09CF}" srcOrd="1" destOrd="0" presId="urn:microsoft.com/office/officeart/2008/layout/PictureStrips"/>
    <dgm:cxn modelId="{716A9E0A-3A45-40D6-9893-B5B361AB1BFD}" type="presParOf" srcId="{1B302BC9-7DE8-4B50-B3F2-C8BE32251B38}" destId="{3990BD53-90CA-44A3-B76D-D7FF0F648075}" srcOrd="7" destOrd="0" presId="urn:microsoft.com/office/officeart/2008/layout/PictureStrips"/>
    <dgm:cxn modelId="{F8A7257C-B193-40E1-A1E7-C7889323D4AD}" type="presParOf" srcId="{1B302BC9-7DE8-4B50-B3F2-C8BE32251B38}" destId="{07B19D01-1F51-4F1D-B6A7-8C797C0A8478}" srcOrd="8" destOrd="0" presId="urn:microsoft.com/office/officeart/2008/layout/PictureStrips"/>
    <dgm:cxn modelId="{1B75FF7E-D601-4139-BE9B-05F0AE045296}" type="presParOf" srcId="{07B19D01-1F51-4F1D-B6A7-8C797C0A8478}" destId="{7F7B3F74-2D00-40DC-8DF2-7440A36FE8F2}" srcOrd="0" destOrd="0" presId="urn:microsoft.com/office/officeart/2008/layout/PictureStrips"/>
    <dgm:cxn modelId="{D34C6B64-941B-48DB-8835-0B8A22A9AB3D}" type="presParOf" srcId="{07B19D01-1F51-4F1D-B6A7-8C797C0A8478}" destId="{5C548F58-8845-49F8-ABDA-159400877393}" srcOrd="1" destOrd="0" presId="urn:microsoft.com/office/officeart/2008/layout/PictureStrips"/>
    <dgm:cxn modelId="{DBE1200E-7C93-4F16-82D3-2F4CA320BB26}" type="presParOf" srcId="{1B302BC9-7DE8-4B50-B3F2-C8BE32251B38}" destId="{467A6B9C-028D-4D87-AC9C-79F4B444B8B2}" srcOrd="9" destOrd="0" presId="urn:microsoft.com/office/officeart/2008/layout/PictureStrips"/>
    <dgm:cxn modelId="{CE327661-F683-49BA-BA97-E65927405967}" type="presParOf" srcId="{1B302BC9-7DE8-4B50-B3F2-C8BE32251B38}" destId="{4399FCCA-5ACC-418A-926F-DA9ECD06488E}" srcOrd="10" destOrd="0" presId="urn:microsoft.com/office/officeart/2008/layout/PictureStrips"/>
    <dgm:cxn modelId="{64A52E95-63B4-45E2-9002-A8CF6E259C9C}" type="presParOf" srcId="{4399FCCA-5ACC-418A-926F-DA9ECD06488E}" destId="{629B438B-4A1A-40F0-8AC3-AC4F09AE6567}" srcOrd="0" destOrd="0" presId="urn:microsoft.com/office/officeart/2008/layout/PictureStrips"/>
    <dgm:cxn modelId="{361ABF6A-D754-4084-9407-91311DF2503F}" type="presParOf" srcId="{4399FCCA-5ACC-418A-926F-DA9ECD06488E}" destId="{E6B94C31-241F-4138-B4F8-0F6E725855CA}" srcOrd="1" destOrd="0" presId="urn:microsoft.com/office/officeart/2008/layout/PictureStrips"/>
    <dgm:cxn modelId="{641560DF-C6F3-4250-A378-B45947CE272A}" type="presParOf" srcId="{1B302BC9-7DE8-4B50-B3F2-C8BE32251B38}" destId="{2DD2ADB8-A16F-413F-9E75-7BD11B907E7E}" srcOrd="11" destOrd="0" presId="urn:microsoft.com/office/officeart/2008/layout/PictureStrips"/>
    <dgm:cxn modelId="{8EFC4FEE-B00B-4E13-881E-A50FCE528BE2}" type="presParOf" srcId="{1B302BC9-7DE8-4B50-B3F2-C8BE32251B38}" destId="{88E30F94-55EF-4940-B34A-8A4E49066542}" srcOrd="12" destOrd="0" presId="urn:microsoft.com/office/officeart/2008/layout/PictureStrips"/>
    <dgm:cxn modelId="{B359C7FB-D07A-4D91-A3E0-E0F447C186E4}" type="presParOf" srcId="{88E30F94-55EF-4940-B34A-8A4E49066542}" destId="{495F7053-8378-4FD0-9062-393ED96F9AF6}" srcOrd="0" destOrd="0" presId="urn:microsoft.com/office/officeart/2008/layout/PictureStrips"/>
    <dgm:cxn modelId="{C099F8C0-20B8-4573-8477-D979A9C1CC0B}" type="presParOf" srcId="{88E30F94-55EF-4940-B34A-8A4E49066542}" destId="{4E350566-1241-423E-9588-380E0D1CF6DE}" srcOrd="1" destOrd="0" presId="urn:microsoft.com/office/officeart/2008/layout/PictureStrips"/>
    <dgm:cxn modelId="{4988819B-6614-4DA8-BCB2-A51757A2B262}" type="presParOf" srcId="{1B302BC9-7DE8-4B50-B3F2-C8BE32251B38}" destId="{8614D022-973F-49F6-A5D9-FAFCB2B0448A}" srcOrd="13" destOrd="0" presId="urn:microsoft.com/office/officeart/2008/layout/PictureStrips"/>
    <dgm:cxn modelId="{D756358D-0F01-4B8E-8EE4-4FE53D350877}" type="presParOf" srcId="{1B302BC9-7DE8-4B50-B3F2-C8BE32251B38}" destId="{D7EE7D45-5EE3-4DE6-B287-8E00F3264A8E}" srcOrd="14" destOrd="0" presId="urn:microsoft.com/office/officeart/2008/layout/PictureStrips"/>
    <dgm:cxn modelId="{8BC4A590-2248-41C4-9072-2E1FA13A3EFF}" type="presParOf" srcId="{D7EE7D45-5EE3-4DE6-B287-8E00F3264A8E}" destId="{72D2FD9A-AEF1-47EB-A739-3804D9ED79FB}" srcOrd="0" destOrd="0" presId="urn:microsoft.com/office/officeart/2008/layout/PictureStrips"/>
    <dgm:cxn modelId="{20FA76C6-CAD3-428F-9734-4FDB1257DB0B}" type="presParOf" srcId="{D7EE7D45-5EE3-4DE6-B287-8E00F3264A8E}" destId="{303FE849-6909-4C70-A215-D66970412383}" srcOrd="1" destOrd="0" presId="urn:microsoft.com/office/officeart/2008/layout/PictureStrips"/>
    <dgm:cxn modelId="{9CC51766-14C2-45FE-9DBA-ED65DF72208F}" type="presParOf" srcId="{1B302BC9-7DE8-4B50-B3F2-C8BE32251B38}" destId="{84F63802-E53C-4FF0-B462-0DD7B0C5559F}" srcOrd="15" destOrd="0" presId="urn:microsoft.com/office/officeart/2008/layout/PictureStrips"/>
    <dgm:cxn modelId="{1C557060-9FC9-4BC0-8FF3-DF27A90E52FC}" type="presParOf" srcId="{1B302BC9-7DE8-4B50-B3F2-C8BE32251B38}" destId="{B762CEEE-8299-402F-951B-BA0D8A869FA0}" srcOrd="16" destOrd="0" presId="urn:microsoft.com/office/officeart/2008/layout/PictureStrips"/>
    <dgm:cxn modelId="{288EB8F5-C30C-42BA-8F4F-DE8EF3542D6C}" type="presParOf" srcId="{B762CEEE-8299-402F-951B-BA0D8A869FA0}" destId="{63247F79-07F6-44C8-965C-2165F053CB23}" srcOrd="0" destOrd="0" presId="urn:microsoft.com/office/officeart/2008/layout/PictureStrips"/>
    <dgm:cxn modelId="{A961F4AA-EDC9-40F0-8DB9-C3D4D5C3DCCA}" type="presParOf" srcId="{B762CEEE-8299-402F-951B-BA0D8A869FA0}" destId="{B0333401-7758-4704-939B-28E49EF25099}" srcOrd="1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12C2277B-6F71-43C5-B3BB-83D7AAB0625D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>
        <a:scene3d>
          <a:camera prst="orthographicFront">
            <a:rot lat="0" lon="0" rev="0"/>
          </a:camera>
          <a:lightRig rig="glow" dir="t">
            <a:rot lat="0" lon="0" rev="4800000"/>
          </a:lightRig>
        </a:scene3d>
      </dgm:spPr>
      <dgm:t>
        <a:bodyPr/>
        <a:lstStyle/>
        <a:p>
          <a:pPr rtl="1"/>
          <a:endParaRPr lang="he-IL"/>
        </a:p>
      </dgm:t>
    </dgm:pt>
    <dgm:pt modelId="{E4C7338D-577D-41FC-9C7A-4F02F4348669}">
      <dgm:prSet phldrT="[טקסט]">
        <dgm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dgm:style>
      </dgm:prSet>
      <dgm:spPr>
        <a:gradFill flip="none" rotWithShape="0">
          <a:gsLst>
            <a:gs pos="0">
              <a:srgbClr val="00B050">
                <a:shade val="30000"/>
                <a:satMod val="115000"/>
              </a:srgbClr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lin ang="2700000" scaled="1"/>
          <a:tileRect/>
        </a:gradFill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algn="ctr" rtl="1"/>
          <a:r>
            <a:rPr lang="he-IL" b="1" cap="none" spc="50" dirty="0" smtClean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rPr>
            <a:t>המוקד</a:t>
          </a:r>
          <a:endParaRPr lang="he-IL" b="1" cap="none" spc="50" dirty="0">
            <a:ln w="0"/>
            <a:solidFill>
              <a:schemeClr val="bg2"/>
            </a:solidFill>
            <a:effectLst>
              <a:innerShdw blurRad="63500" dist="50800" dir="13500000">
                <a:srgbClr val="000000">
                  <a:alpha val="50000"/>
                </a:srgbClr>
              </a:innerShdw>
            </a:effectLst>
          </a:endParaRPr>
        </a:p>
      </dgm:t>
    </dgm:pt>
    <dgm:pt modelId="{384F4A77-1355-48BA-AF80-F78285A7A8A7}" type="parTrans" cxnId="{DA69BB75-02B5-4425-865D-BA1FE2DAEAEE}">
      <dgm:prSet/>
      <dgm:spPr/>
      <dgm:t>
        <a:bodyPr/>
        <a:lstStyle/>
        <a:p>
          <a:pPr algn="just" rtl="1"/>
          <a:endParaRPr lang="he-IL"/>
        </a:p>
      </dgm:t>
    </dgm:pt>
    <dgm:pt modelId="{D364EFCA-7F52-4448-809B-CBCF36A4FD49}" type="sibTrans" cxnId="{DA69BB75-02B5-4425-865D-BA1FE2DAEAEE}">
      <dgm:prSet/>
      <dgm:spPr/>
      <dgm:t>
        <a:bodyPr/>
        <a:lstStyle/>
        <a:p>
          <a:pPr algn="just" rtl="1"/>
          <a:endParaRPr lang="he-IL"/>
        </a:p>
      </dgm:t>
    </dgm:pt>
    <dgm:pt modelId="{46AF6914-1A88-4FEF-9F82-DBA544AED314}">
      <dgm:prSet phldrT="[טקסט]"/>
      <dgm:spPr>
        <a:solidFill>
          <a:schemeClr val="accent3">
            <a:lumMod val="20000"/>
            <a:lumOff val="80000"/>
            <a:alpha val="90000"/>
          </a:schemeClr>
        </a:solidFill>
        <a:ln>
          <a:solidFill>
            <a:srgbClr val="00B050"/>
          </a:solidFill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algn="just" rtl="1"/>
          <a:r>
            <a:rPr lang="he-IL" dirty="0" smtClean="0"/>
            <a:t>פועל 24</a:t>
          </a:r>
          <a:r>
            <a:rPr lang="en-US" dirty="0" smtClean="0"/>
            <a:t>/</a:t>
          </a:r>
          <a:r>
            <a:rPr lang="he-IL" dirty="0" smtClean="0"/>
            <a:t>7 </a:t>
          </a:r>
          <a:endParaRPr lang="he-IL" dirty="0"/>
        </a:p>
      </dgm:t>
    </dgm:pt>
    <dgm:pt modelId="{CB007563-0213-495E-87EC-3E451DDB4881}" type="parTrans" cxnId="{C18C4534-45AC-4247-BEF7-B76B1C7AEC5D}">
      <dgm:prSet/>
      <dgm:spPr/>
      <dgm:t>
        <a:bodyPr/>
        <a:lstStyle/>
        <a:p>
          <a:pPr algn="just" rtl="1"/>
          <a:endParaRPr lang="he-IL"/>
        </a:p>
      </dgm:t>
    </dgm:pt>
    <dgm:pt modelId="{B23D9862-4629-4586-82FA-B24C67D66C63}" type="sibTrans" cxnId="{C18C4534-45AC-4247-BEF7-B76B1C7AEC5D}">
      <dgm:prSet/>
      <dgm:spPr/>
      <dgm:t>
        <a:bodyPr/>
        <a:lstStyle/>
        <a:p>
          <a:pPr algn="just" rtl="1"/>
          <a:endParaRPr lang="he-IL"/>
        </a:p>
      </dgm:t>
    </dgm:pt>
    <dgm:pt modelId="{5FAF7AB9-CD64-420B-B378-8353906E9C1E}">
      <dgm:prSet phldrT="[טקסט]"/>
      <dgm:spPr>
        <a:solidFill>
          <a:schemeClr val="accent3">
            <a:lumMod val="20000"/>
            <a:lumOff val="80000"/>
            <a:alpha val="90000"/>
          </a:schemeClr>
        </a:solidFill>
        <a:ln>
          <a:solidFill>
            <a:srgbClr val="00B050"/>
          </a:solidFill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algn="just" rtl="1"/>
          <a:r>
            <a:rPr lang="he-IL" dirty="0" smtClean="0"/>
            <a:t>מוקדנים בעלי הבנה של עולם הילד</a:t>
          </a:r>
          <a:endParaRPr lang="he-IL" dirty="0"/>
        </a:p>
      </dgm:t>
    </dgm:pt>
    <dgm:pt modelId="{7D7DA4DC-8B42-4961-8769-0C44728F49D2}" type="parTrans" cxnId="{1D8DA7D7-B5E5-4018-B3B9-C61DF1EA7462}">
      <dgm:prSet/>
      <dgm:spPr/>
      <dgm:t>
        <a:bodyPr/>
        <a:lstStyle/>
        <a:p>
          <a:pPr algn="just" rtl="1"/>
          <a:endParaRPr lang="he-IL"/>
        </a:p>
      </dgm:t>
    </dgm:pt>
    <dgm:pt modelId="{8440AB4F-9ADE-454B-8953-0DAE8D43F8DE}" type="sibTrans" cxnId="{1D8DA7D7-B5E5-4018-B3B9-C61DF1EA7462}">
      <dgm:prSet/>
      <dgm:spPr/>
      <dgm:t>
        <a:bodyPr/>
        <a:lstStyle/>
        <a:p>
          <a:pPr algn="just" rtl="1"/>
          <a:endParaRPr lang="he-IL"/>
        </a:p>
      </dgm:t>
    </dgm:pt>
    <dgm:pt modelId="{40AFB414-C9E9-4ABE-B147-8C3B086F2301}">
      <dgm:prSet phldrT="[טקסט]">
        <dgm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dgm:style>
      </dgm:prSet>
      <dgm:spPr>
        <a:gradFill flip="none" rotWithShape="0">
          <a:gsLst>
            <a:gs pos="0">
              <a:srgbClr val="00B050">
                <a:shade val="30000"/>
                <a:satMod val="115000"/>
              </a:srgbClr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  <a:tileRect/>
        </a:gradFill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algn="ctr" rtl="1"/>
          <a:r>
            <a:rPr lang="he-IL" b="1" cap="none" spc="50" dirty="0" smtClean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rPr>
            <a:t>מיליון פניות</a:t>
          </a:r>
          <a:endParaRPr lang="he-IL" b="1" cap="none" spc="50" dirty="0">
            <a:ln w="0"/>
            <a:solidFill>
              <a:schemeClr val="bg2"/>
            </a:solidFill>
            <a:effectLst>
              <a:innerShdw blurRad="63500" dist="50800" dir="13500000">
                <a:srgbClr val="000000">
                  <a:alpha val="50000"/>
                </a:srgbClr>
              </a:innerShdw>
            </a:effectLst>
          </a:endParaRPr>
        </a:p>
      </dgm:t>
    </dgm:pt>
    <dgm:pt modelId="{D3285689-0C27-4675-98F2-C623F3F85487}" type="parTrans" cxnId="{F9F5D3AA-1557-4096-9B9A-33D0C72844C2}">
      <dgm:prSet/>
      <dgm:spPr/>
      <dgm:t>
        <a:bodyPr/>
        <a:lstStyle/>
        <a:p>
          <a:pPr algn="just" rtl="1"/>
          <a:endParaRPr lang="he-IL"/>
        </a:p>
      </dgm:t>
    </dgm:pt>
    <dgm:pt modelId="{00C98E29-235F-4437-9561-3A9E020FD145}" type="sibTrans" cxnId="{F9F5D3AA-1557-4096-9B9A-33D0C72844C2}">
      <dgm:prSet/>
      <dgm:spPr/>
      <dgm:t>
        <a:bodyPr/>
        <a:lstStyle/>
        <a:p>
          <a:pPr algn="just" rtl="1"/>
          <a:endParaRPr lang="he-IL"/>
        </a:p>
      </dgm:t>
    </dgm:pt>
    <dgm:pt modelId="{E50BAEAA-7B98-479C-9C06-16810267CDC2}">
      <dgm:prSet phldrT="[טקסט]"/>
      <dgm:spPr>
        <a:solidFill>
          <a:schemeClr val="accent3">
            <a:lumMod val="20000"/>
            <a:lumOff val="80000"/>
            <a:alpha val="90000"/>
          </a:schemeClr>
        </a:solidFill>
        <a:ln>
          <a:solidFill>
            <a:srgbClr val="00B050"/>
          </a:solidFill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algn="just" rtl="1"/>
          <a:r>
            <a:rPr lang="he-IL" dirty="0" smtClean="0"/>
            <a:t>מעל מחצית- פניות מקוונות</a:t>
          </a:r>
          <a:endParaRPr lang="he-IL" dirty="0"/>
        </a:p>
      </dgm:t>
    </dgm:pt>
    <dgm:pt modelId="{212213E1-6E98-486B-9477-1FEB60FA630B}" type="parTrans" cxnId="{DF38E207-097D-4892-9C80-7D968D8A0F34}">
      <dgm:prSet/>
      <dgm:spPr/>
      <dgm:t>
        <a:bodyPr/>
        <a:lstStyle/>
        <a:p>
          <a:pPr algn="just" rtl="1"/>
          <a:endParaRPr lang="he-IL"/>
        </a:p>
      </dgm:t>
    </dgm:pt>
    <dgm:pt modelId="{25ED5598-D300-41AD-AFD3-017754A96B03}" type="sibTrans" cxnId="{DF38E207-097D-4892-9C80-7D968D8A0F34}">
      <dgm:prSet/>
      <dgm:spPr/>
      <dgm:t>
        <a:bodyPr/>
        <a:lstStyle/>
        <a:p>
          <a:pPr algn="just" rtl="1"/>
          <a:endParaRPr lang="he-IL"/>
        </a:p>
      </dgm:t>
    </dgm:pt>
    <dgm:pt modelId="{6998FEC9-3011-4E24-A1D4-7897EF26579F}">
      <dgm:prSet phldrT="[טקסט]"/>
      <dgm:spPr>
        <a:solidFill>
          <a:schemeClr val="accent3">
            <a:lumMod val="20000"/>
            <a:lumOff val="80000"/>
            <a:alpha val="90000"/>
          </a:schemeClr>
        </a:solidFill>
        <a:ln>
          <a:solidFill>
            <a:srgbClr val="00B050"/>
          </a:solidFill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algn="just" rtl="1"/>
          <a:r>
            <a:rPr lang="he-IL" dirty="0" smtClean="0"/>
            <a:t>נושאים: בריונות (פיזית ומקוונת), אלימות במשפחה, הזנחה, </a:t>
          </a:r>
          <a:r>
            <a:rPr lang="en-US" dirty="0" smtClean="0"/>
            <a:t>SEXTING</a:t>
          </a:r>
          <a:endParaRPr lang="he-IL" dirty="0"/>
        </a:p>
      </dgm:t>
    </dgm:pt>
    <dgm:pt modelId="{AC8FF112-11A9-41DD-8C34-FD050C79ED04}" type="parTrans" cxnId="{7D514811-43CB-43DC-B6B2-26D2E09D9B8B}">
      <dgm:prSet/>
      <dgm:spPr/>
      <dgm:t>
        <a:bodyPr/>
        <a:lstStyle/>
        <a:p>
          <a:pPr algn="just" rtl="1"/>
          <a:endParaRPr lang="he-IL"/>
        </a:p>
      </dgm:t>
    </dgm:pt>
    <dgm:pt modelId="{2207F59F-B4C0-4BAA-B751-0FB0C19D8192}" type="sibTrans" cxnId="{7D514811-43CB-43DC-B6B2-26D2E09D9B8B}">
      <dgm:prSet/>
      <dgm:spPr/>
      <dgm:t>
        <a:bodyPr/>
        <a:lstStyle/>
        <a:p>
          <a:pPr algn="just" rtl="1"/>
          <a:endParaRPr lang="he-IL"/>
        </a:p>
      </dgm:t>
    </dgm:pt>
    <dgm:pt modelId="{E12456AF-D85C-4E93-ACB2-21A408EE5900}">
      <dgm:prSet phldrT="[טקסט]">
        <dgm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dgm:style>
      </dgm:prSet>
      <dgm:spPr>
        <a:gradFill flip="none" rotWithShape="0">
          <a:gsLst>
            <a:gs pos="0">
              <a:srgbClr val="00B050">
                <a:shade val="30000"/>
                <a:satMod val="115000"/>
              </a:srgbClr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path path="circle">
            <a:fillToRect l="100000" b="100000"/>
          </a:path>
          <a:tileRect t="-100000" r="-100000"/>
        </a:gradFill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algn="ctr" rtl="1"/>
          <a:r>
            <a:rPr lang="he-IL" b="1" cap="none" spc="50" dirty="0" smtClean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rPr>
            <a:t>חירום</a:t>
          </a:r>
          <a:endParaRPr lang="he-IL" b="1" cap="none" spc="50" dirty="0">
            <a:ln w="0"/>
            <a:solidFill>
              <a:schemeClr val="bg2"/>
            </a:solidFill>
            <a:effectLst>
              <a:innerShdw blurRad="63500" dist="50800" dir="13500000">
                <a:srgbClr val="000000">
                  <a:alpha val="50000"/>
                </a:srgbClr>
              </a:innerShdw>
            </a:effectLst>
          </a:endParaRPr>
        </a:p>
      </dgm:t>
    </dgm:pt>
    <dgm:pt modelId="{DDECC0AF-10E3-4367-9127-F7FA1FB459A3}" type="parTrans" cxnId="{BC33F056-9A33-4EBD-8BE5-75CE73CD0DF7}">
      <dgm:prSet/>
      <dgm:spPr/>
      <dgm:t>
        <a:bodyPr/>
        <a:lstStyle/>
        <a:p>
          <a:pPr algn="just" rtl="1"/>
          <a:endParaRPr lang="he-IL"/>
        </a:p>
      </dgm:t>
    </dgm:pt>
    <dgm:pt modelId="{BC0CC72E-F15D-4328-BE87-AE845AEEAEA2}" type="sibTrans" cxnId="{BC33F056-9A33-4EBD-8BE5-75CE73CD0DF7}">
      <dgm:prSet/>
      <dgm:spPr/>
      <dgm:t>
        <a:bodyPr/>
        <a:lstStyle/>
        <a:p>
          <a:pPr algn="just" rtl="1"/>
          <a:endParaRPr lang="he-IL"/>
        </a:p>
      </dgm:t>
    </dgm:pt>
    <dgm:pt modelId="{2CACB3F9-D080-413B-9983-6D1D3CBEF308}">
      <dgm:prSet phldrT="[טקסט]"/>
      <dgm:spPr>
        <a:solidFill>
          <a:schemeClr val="accent3">
            <a:lumMod val="20000"/>
            <a:lumOff val="80000"/>
            <a:alpha val="90000"/>
          </a:schemeClr>
        </a:solidFill>
        <a:ln>
          <a:solidFill>
            <a:srgbClr val="00B050"/>
          </a:solidFill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algn="just" rtl="1"/>
          <a:r>
            <a:rPr lang="he-IL" dirty="0" smtClean="0"/>
            <a:t>חשש לאובדנות או סכנת חיים פונים ל </a:t>
          </a:r>
          <a:r>
            <a:rPr lang="en-US" dirty="0" smtClean="0"/>
            <a:t>CEOP</a:t>
          </a:r>
          <a:r>
            <a:rPr lang="he-IL" dirty="0" smtClean="0"/>
            <a:t> </a:t>
          </a:r>
          <a:endParaRPr lang="he-IL" dirty="0"/>
        </a:p>
      </dgm:t>
    </dgm:pt>
    <dgm:pt modelId="{968FC057-497F-4D63-A0AD-285E609CC95F}" type="parTrans" cxnId="{362DAD84-00BD-4D3C-96CB-7A5C5B2ABB54}">
      <dgm:prSet/>
      <dgm:spPr/>
      <dgm:t>
        <a:bodyPr/>
        <a:lstStyle/>
        <a:p>
          <a:pPr algn="just" rtl="1"/>
          <a:endParaRPr lang="he-IL"/>
        </a:p>
      </dgm:t>
    </dgm:pt>
    <dgm:pt modelId="{1A6E7313-D7FF-41E3-B64A-24A51A6090A4}" type="sibTrans" cxnId="{362DAD84-00BD-4D3C-96CB-7A5C5B2ABB54}">
      <dgm:prSet/>
      <dgm:spPr/>
      <dgm:t>
        <a:bodyPr/>
        <a:lstStyle/>
        <a:p>
          <a:pPr algn="just" rtl="1"/>
          <a:endParaRPr lang="he-IL"/>
        </a:p>
      </dgm:t>
    </dgm:pt>
    <dgm:pt modelId="{5618FB55-A393-41D3-85F3-D67A49F1B7D4}">
      <dgm:prSet phldrT="[טקסט]"/>
      <dgm:spPr>
        <a:solidFill>
          <a:schemeClr val="accent3">
            <a:lumMod val="20000"/>
            <a:lumOff val="80000"/>
            <a:alpha val="90000"/>
          </a:schemeClr>
        </a:solidFill>
        <a:ln>
          <a:solidFill>
            <a:srgbClr val="00B050"/>
          </a:solidFill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algn="just" rtl="1"/>
          <a:r>
            <a:rPr lang="he-IL" dirty="0" smtClean="0"/>
            <a:t>יודעים להגיע לרמה המקומית לגורם סיוע בכל שעות היממה</a:t>
          </a:r>
          <a:endParaRPr lang="he-IL" dirty="0"/>
        </a:p>
      </dgm:t>
    </dgm:pt>
    <dgm:pt modelId="{36116C97-D1F6-4210-99C6-A07480551CA0}" type="parTrans" cxnId="{6C339C45-169E-4F7A-963D-132BB5397C21}">
      <dgm:prSet/>
      <dgm:spPr/>
      <dgm:t>
        <a:bodyPr/>
        <a:lstStyle/>
        <a:p>
          <a:pPr algn="just" rtl="1"/>
          <a:endParaRPr lang="he-IL"/>
        </a:p>
      </dgm:t>
    </dgm:pt>
    <dgm:pt modelId="{CC415378-7279-42AE-B9FF-2DA48B0BBE2A}" type="sibTrans" cxnId="{6C339C45-169E-4F7A-963D-132BB5397C21}">
      <dgm:prSet/>
      <dgm:spPr/>
      <dgm:t>
        <a:bodyPr/>
        <a:lstStyle/>
        <a:p>
          <a:pPr algn="just" rtl="1"/>
          <a:endParaRPr lang="he-IL"/>
        </a:p>
      </dgm:t>
    </dgm:pt>
    <dgm:pt modelId="{E7726F98-1AB7-4672-A28F-CCB3F595ED43}">
      <dgm:prSet phldrT="[טקסט]"/>
      <dgm:spPr>
        <a:solidFill>
          <a:schemeClr val="accent3">
            <a:lumMod val="20000"/>
            <a:lumOff val="80000"/>
            <a:alpha val="90000"/>
          </a:schemeClr>
        </a:solidFill>
        <a:ln>
          <a:solidFill>
            <a:srgbClr val="00B050"/>
          </a:solidFill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algn="just" rtl="1"/>
          <a:r>
            <a:rPr lang="he-IL" dirty="0" smtClean="0"/>
            <a:t>הפניות אנונימיות- אך יש </a:t>
          </a:r>
          <a:r>
            <a:rPr lang="en-US" dirty="0" smtClean="0"/>
            <a:t>IP</a:t>
          </a:r>
          <a:endParaRPr lang="he-IL" dirty="0"/>
        </a:p>
      </dgm:t>
    </dgm:pt>
    <dgm:pt modelId="{5C236506-E6EA-48C1-ABC5-C810A87DF59F}" type="parTrans" cxnId="{5715A3D7-6B6F-4440-AE4D-E74BF0FD81A9}">
      <dgm:prSet/>
      <dgm:spPr/>
      <dgm:t>
        <a:bodyPr/>
        <a:lstStyle/>
        <a:p>
          <a:pPr algn="just" rtl="1"/>
          <a:endParaRPr lang="he-IL"/>
        </a:p>
      </dgm:t>
    </dgm:pt>
    <dgm:pt modelId="{C01F692E-2204-43F5-ABF1-40C08AACC904}" type="sibTrans" cxnId="{5715A3D7-6B6F-4440-AE4D-E74BF0FD81A9}">
      <dgm:prSet/>
      <dgm:spPr/>
      <dgm:t>
        <a:bodyPr/>
        <a:lstStyle/>
        <a:p>
          <a:pPr algn="just" rtl="1"/>
          <a:endParaRPr lang="he-IL"/>
        </a:p>
      </dgm:t>
    </dgm:pt>
    <dgm:pt modelId="{4FE21661-33BB-4DDA-9BE0-099041F95059}">
      <dgm:prSet phldrT="[טקסט]"/>
      <dgm:spPr>
        <a:solidFill>
          <a:schemeClr val="accent3">
            <a:lumMod val="20000"/>
            <a:lumOff val="80000"/>
            <a:alpha val="90000"/>
          </a:schemeClr>
        </a:solidFill>
        <a:ln>
          <a:solidFill>
            <a:srgbClr val="00B050"/>
          </a:solidFill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algn="just" rtl="1"/>
          <a:r>
            <a:rPr lang="he-IL" b="1" dirty="0" smtClean="0"/>
            <a:t>מוקד אזרחי – לילדים אין חשש לפנות לסיוע</a:t>
          </a:r>
          <a:endParaRPr lang="he-IL" dirty="0"/>
        </a:p>
      </dgm:t>
    </dgm:pt>
    <dgm:pt modelId="{5B8FCF47-19CF-4E7B-AC0E-26FA5579672C}" type="parTrans" cxnId="{93AA3350-BADD-4FEC-A050-DC794129EB1D}">
      <dgm:prSet/>
      <dgm:spPr/>
      <dgm:t>
        <a:bodyPr/>
        <a:lstStyle/>
        <a:p>
          <a:pPr rtl="1"/>
          <a:endParaRPr lang="he-IL"/>
        </a:p>
      </dgm:t>
    </dgm:pt>
    <dgm:pt modelId="{2334B95D-DE33-4D5E-BAC3-D8CFEE5CDB93}" type="sibTrans" cxnId="{93AA3350-BADD-4FEC-A050-DC794129EB1D}">
      <dgm:prSet/>
      <dgm:spPr/>
      <dgm:t>
        <a:bodyPr/>
        <a:lstStyle/>
        <a:p>
          <a:pPr rtl="1"/>
          <a:endParaRPr lang="he-IL"/>
        </a:p>
      </dgm:t>
    </dgm:pt>
    <dgm:pt modelId="{5CA53282-5401-49AD-8FDE-9BBEE55CD49E}" type="pres">
      <dgm:prSet presAssocID="{12C2277B-6F71-43C5-B3BB-83D7AAB0625D}" presName="Name0" presStyleCnt="0">
        <dgm:presLayoutVars>
          <dgm:dir val="rev"/>
          <dgm:animLvl val="lvl"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5C9556F8-E99E-4517-BA3D-8CC2E58DE475}" type="pres">
      <dgm:prSet presAssocID="{E4C7338D-577D-41FC-9C7A-4F02F4348669}" presName="linNode" presStyleCnt="0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rtl="1"/>
          <a:endParaRPr lang="he-IL"/>
        </a:p>
      </dgm:t>
    </dgm:pt>
    <dgm:pt modelId="{207B1871-25BD-4B84-8242-B89D55ADE275}" type="pres">
      <dgm:prSet presAssocID="{E4C7338D-577D-41FC-9C7A-4F02F4348669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3DAB6E71-9E14-40D6-8474-383B83A1AD72}" type="pres">
      <dgm:prSet presAssocID="{E4C7338D-577D-41FC-9C7A-4F02F4348669}" presName="descendantText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800F93BD-6862-4F37-8532-C2332BC97FEC}" type="pres">
      <dgm:prSet presAssocID="{D364EFCA-7F52-4448-809B-CBCF36A4FD49}" presName="sp" presStyleCnt="0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rtl="1"/>
          <a:endParaRPr lang="he-IL"/>
        </a:p>
      </dgm:t>
    </dgm:pt>
    <dgm:pt modelId="{2D84D8A9-F276-4ACA-8BBF-C21B0CC9B8FB}" type="pres">
      <dgm:prSet presAssocID="{40AFB414-C9E9-4ABE-B147-8C3B086F2301}" presName="linNode" presStyleCnt="0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rtl="1"/>
          <a:endParaRPr lang="he-IL"/>
        </a:p>
      </dgm:t>
    </dgm:pt>
    <dgm:pt modelId="{45CF47B8-C362-49E5-8223-6246865209DA}" type="pres">
      <dgm:prSet presAssocID="{40AFB414-C9E9-4ABE-B147-8C3B086F2301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07E3A4A6-AFD9-4626-88AE-5D4C91CFB130}" type="pres">
      <dgm:prSet presAssocID="{40AFB414-C9E9-4ABE-B147-8C3B086F2301}" presName="descendantText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30AB4D7E-6B74-4426-8C52-48CD73CBCC69}" type="pres">
      <dgm:prSet presAssocID="{00C98E29-235F-4437-9561-3A9E020FD145}" presName="sp" presStyleCnt="0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rtl="1"/>
          <a:endParaRPr lang="he-IL"/>
        </a:p>
      </dgm:t>
    </dgm:pt>
    <dgm:pt modelId="{0D6FD51F-D008-4AFE-930C-08081E11E4A4}" type="pres">
      <dgm:prSet presAssocID="{E12456AF-D85C-4E93-ACB2-21A408EE5900}" presName="linNode" presStyleCnt="0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rtl="1"/>
          <a:endParaRPr lang="he-IL"/>
        </a:p>
      </dgm:t>
    </dgm:pt>
    <dgm:pt modelId="{772725E0-A0C1-4C59-9B34-49997B341EC1}" type="pres">
      <dgm:prSet presAssocID="{E12456AF-D85C-4E93-ACB2-21A408EE5900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E97B85B8-C71D-4E93-9CB4-4ABE344617B9}" type="pres">
      <dgm:prSet presAssocID="{E12456AF-D85C-4E93-ACB2-21A408EE5900}" presName="descendantText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6C339C45-169E-4F7A-963D-132BB5397C21}" srcId="{E12456AF-D85C-4E93-ACB2-21A408EE5900}" destId="{5618FB55-A393-41D3-85F3-D67A49F1B7D4}" srcOrd="1" destOrd="0" parTransId="{36116C97-D1F6-4210-99C6-A07480551CA0}" sibTransId="{CC415378-7279-42AE-B9FF-2DA48B0BBE2A}"/>
    <dgm:cxn modelId="{4FDE2CDD-02A4-449A-B5A6-CFFD0A1399C0}" type="presOf" srcId="{E7726F98-1AB7-4672-A28F-CCB3F595ED43}" destId="{07E3A4A6-AFD9-4626-88AE-5D4C91CFB130}" srcOrd="0" destOrd="1" presId="urn:microsoft.com/office/officeart/2005/8/layout/vList5"/>
    <dgm:cxn modelId="{C18C4534-45AC-4247-BEF7-B76B1C7AEC5D}" srcId="{E4C7338D-577D-41FC-9C7A-4F02F4348669}" destId="{46AF6914-1A88-4FEF-9F82-DBA544AED314}" srcOrd="0" destOrd="0" parTransId="{CB007563-0213-495E-87EC-3E451DDB4881}" sibTransId="{B23D9862-4629-4586-82FA-B24C67D66C63}"/>
    <dgm:cxn modelId="{362DAD84-00BD-4D3C-96CB-7A5C5B2ABB54}" srcId="{E12456AF-D85C-4E93-ACB2-21A408EE5900}" destId="{2CACB3F9-D080-413B-9983-6D1D3CBEF308}" srcOrd="0" destOrd="0" parTransId="{968FC057-497F-4D63-A0AD-285E609CC95F}" sibTransId="{1A6E7313-D7FF-41E3-B64A-24A51A6090A4}"/>
    <dgm:cxn modelId="{5715A3D7-6B6F-4440-AE4D-E74BF0FD81A9}" srcId="{40AFB414-C9E9-4ABE-B147-8C3B086F2301}" destId="{E7726F98-1AB7-4672-A28F-CCB3F595ED43}" srcOrd="1" destOrd="0" parTransId="{5C236506-E6EA-48C1-ABC5-C810A87DF59F}" sibTransId="{C01F692E-2204-43F5-ABF1-40C08AACC904}"/>
    <dgm:cxn modelId="{DA69BB75-02B5-4425-865D-BA1FE2DAEAEE}" srcId="{12C2277B-6F71-43C5-B3BB-83D7AAB0625D}" destId="{E4C7338D-577D-41FC-9C7A-4F02F4348669}" srcOrd="0" destOrd="0" parTransId="{384F4A77-1355-48BA-AF80-F78285A7A8A7}" sibTransId="{D364EFCA-7F52-4448-809B-CBCF36A4FD49}"/>
    <dgm:cxn modelId="{214F058E-61E5-412B-90B1-BB97FB3B1EB6}" type="presOf" srcId="{E12456AF-D85C-4E93-ACB2-21A408EE5900}" destId="{772725E0-A0C1-4C59-9B34-49997B341EC1}" srcOrd="0" destOrd="0" presId="urn:microsoft.com/office/officeart/2005/8/layout/vList5"/>
    <dgm:cxn modelId="{2C7BA3C6-7C9C-42EA-B706-44ED3718357B}" type="presOf" srcId="{12C2277B-6F71-43C5-B3BB-83D7AAB0625D}" destId="{5CA53282-5401-49AD-8FDE-9BBEE55CD49E}" srcOrd="0" destOrd="0" presId="urn:microsoft.com/office/officeart/2005/8/layout/vList5"/>
    <dgm:cxn modelId="{6233EB76-2A2B-42A9-AE03-1E5BA836D99F}" type="presOf" srcId="{4FE21661-33BB-4DDA-9BE0-099041F95059}" destId="{07E3A4A6-AFD9-4626-88AE-5D4C91CFB130}" srcOrd="0" destOrd="3" presId="urn:microsoft.com/office/officeart/2005/8/layout/vList5"/>
    <dgm:cxn modelId="{7D514811-43CB-43DC-B6B2-26D2E09D9B8B}" srcId="{40AFB414-C9E9-4ABE-B147-8C3B086F2301}" destId="{6998FEC9-3011-4E24-A1D4-7897EF26579F}" srcOrd="2" destOrd="0" parTransId="{AC8FF112-11A9-41DD-8C34-FD050C79ED04}" sibTransId="{2207F59F-B4C0-4BAA-B751-0FB0C19D8192}"/>
    <dgm:cxn modelId="{DF38E207-097D-4892-9C80-7D968D8A0F34}" srcId="{40AFB414-C9E9-4ABE-B147-8C3B086F2301}" destId="{E50BAEAA-7B98-479C-9C06-16810267CDC2}" srcOrd="0" destOrd="0" parTransId="{212213E1-6E98-486B-9477-1FEB60FA630B}" sibTransId="{25ED5598-D300-41AD-AFD3-017754A96B03}"/>
    <dgm:cxn modelId="{F3CEA182-9760-4AD7-906C-4079B759BDE0}" type="presOf" srcId="{E4C7338D-577D-41FC-9C7A-4F02F4348669}" destId="{207B1871-25BD-4B84-8242-B89D55ADE275}" srcOrd="0" destOrd="0" presId="urn:microsoft.com/office/officeart/2005/8/layout/vList5"/>
    <dgm:cxn modelId="{CC240F4E-BB14-4F4D-BB31-F3DE10457EB5}" type="presOf" srcId="{5FAF7AB9-CD64-420B-B378-8353906E9C1E}" destId="{3DAB6E71-9E14-40D6-8474-383B83A1AD72}" srcOrd="0" destOrd="1" presId="urn:microsoft.com/office/officeart/2005/8/layout/vList5"/>
    <dgm:cxn modelId="{F548F29E-C969-47F0-A1EF-4A8DC8A2DC93}" type="presOf" srcId="{46AF6914-1A88-4FEF-9F82-DBA544AED314}" destId="{3DAB6E71-9E14-40D6-8474-383B83A1AD72}" srcOrd="0" destOrd="0" presId="urn:microsoft.com/office/officeart/2005/8/layout/vList5"/>
    <dgm:cxn modelId="{A68056C4-268D-4D86-B4CF-0FFD0DDD0BF4}" type="presOf" srcId="{40AFB414-C9E9-4ABE-B147-8C3B086F2301}" destId="{45CF47B8-C362-49E5-8223-6246865209DA}" srcOrd="0" destOrd="0" presId="urn:microsoft.com/office/officeart/2005/8/layout/vList5"/>
    <dgm:cxn modelId="{F9F5D3AA-1557-4096-9B9A-33D0C72844C2}" srcId="{12C2277B-6F71-43C5-B3BB-83D7AAB0625D}" destId="{40AFB414-C9E9-4ABE-B147-8C3B086F2301}" srcOrd="1" destOrd="0" parTransId="{D3285689-0C27-4675-98F2-C623F3F85487}" sibTransId="{00C98E29-235F-4437-9561-3A9E020FD145}"/>
    <dgm:cxn modelId="{BC33F056-9A33-4EBD-8BE5-75CE73CD0DF7}" srcId="{12C2277B-6F71-43C5-B3BB-83D7AAB0625D}" destId="{E12456AF-D85C-4E93-ACB2-21A408EE5900}" srcOrd="2" destOrd="0" parTransId="{DDECC0AF-10E3-4367-9127-F7FA1FB459A3}" sibTransId="{BC0CC72E-F15D-4328-BE87-AE845AEEAEA2}"/>
    <dgm:cxn modelId="{CD9BB8D3-A02D-4B36-97B6-01DD03E5736A}" type="presOf" srcId="{2CACB3F9-D080-413B-9983-6D1D3CBEF308}" destId="{E97B85B8-C71D-4E93-9CB4-4ABE344617B9}" srcOrd="0" destOrd="0" presId="urn:microsoft.com/office/officeart/2005/8/layout/vList5"/>
    <dgm:cxn modelId="{F2421341-468A-4509-9483-DEEE109008EB}" type="presOf" srcId="{5618FB55-A393-41D3-85F3-D67A49F1B7D4}" destId="{E97B85B8-C71D-4E93-9CB4-4ABE344617B9}" srcOrd="0" destOrd="1" presId="urn:microsoft.com/office/officeart/2005/8/layout/vList5"/>
    <dgm:cxn modelId="{F2EAEF60-0F5A-487A-88E1-63D150B0267C}" type="presOf" srcId="{6998FEC9-3011-4E24-A1D4-7897EF26579F}" destId="{07E3A4A6-AFD9-4626-88AE-5D4C91CFB130}" srcOrd="0" destOrd="2" presId="urn:microsoft.com/office/officeart/2005/8/layout/vList5"/>
    <dgm:cxn modelId="{0700E5A8-1B8C-4BB7-AC36-E3E1424F88FB}" type="presOf" srcId="{E50BAEAA-7B98-479C-9C06-16810267CDC2}" destId="{07E3A4A6-AFD9-4626-88AE-5D4C91CFB130}" srcOrd="0" destOrd="0" presId="urn:microsoft.com/office/officeart/2005/8/layout/vList5"/>
    <dgm:cxn modelId="{93AA3350-BADD-4FEC-A050-DC794129EB1D}" srcId="{40AFB414-C9E9-4ABE-B147-8C3B086F2301}" destId="{4FE21661-33BB-4DDA-9BE0-099041F95059}" srcOrd="3" destOrd="0" parTransId="{5B8FCF47-19CF-4E7B-AC0E-26FA5579672C}" sibTransId="{2334B95D-DE33-4D5E-BAC3-D8CFEE5CDB93}"/>
    <dgm:cxn modelId="{1D8DA7D7-B5E5-4018-B3B9-C61DF1EA7462}" srcId="{E4C7338D-577D-41FC-9C7A-4F02F4348669}" destId="{5FAF7AB9-CD64-420B-B378-8353906E9C1E}" srcOrd="1" destOrd="0" parTransId="{7D7DA4DC-8B42-4961-8769-0C44728F49D2}" sibTransId="{8440AB4F-9ADE-454B-8953-0DAE8D43F8DE}"/>
    <dgm:cxn modelId="{32C4A75C-2B4C-4446-AE0F-13B70A042C1F}" type="presParOf" srcId="{5CA53282-5401-49AD-8FDE-9BBEE55CD49E}" destId="{5C9556F8-E99E-4517-BA3D-8CC2E58DE475}" srcOrd="0" destOrd="0" presId="urn:microsoft.com/office/officeart/2005/8/layout/vList5"/>
    <dgm:cxn modelId="{7D02B492-3120-4E3F-8E1D-DDB4B8F0D848}" type="presParOf" srcId="{5C9556F8-E99E-4517-BA3D-8CC2E58DE475}" destId="{207B1871-25BD-4B84-8242-B89D55ADE275}" srcOrd="0" destOrd="0" presId="urn:microsoft.com/office/officeart/2005/8/layout/vList5"/>
    <dgm:cxn modelId="{6E7DDCF8-0244-4F5A-BF5F-DAB47A9EABB3}" type="presParOf" srcId="{5C9556F8-E99E-4517-BA3D-8CC2E58DE475}" destId="{3DAB6E71-9E14-40D6-8474-383B83A1AD72}" srcOrd="1" destOrd="0" presId="urn:microsoft.com/office/officeart/2005/8/layout/vList5"/>
    <dgm:cxn modelId="{5D596EB0-A313-4B7B-AA5B-3885A14F6B35}" type="presParOf" srcId="{5CA53282-5401-49AD-8FDE-9BBEE55CD49E}" destId="{800F93BD-6862-4F37-8532-C2332BC97FEC}" srcOrd="1" destOrd="0" presId="urn:microsoft.com/office/officeart/2005/8/layout/vList5"/>
    <dgm:cxn modelId="{EAD8A76E-7048-415E-80CD-13583BCDF0B8}" type="presParOf" srcId="{5CA53282-5401-49AD-8FDE-9BBEE55CD49E}" destId="{2D84D8A9-F276-4ACA-8BBF-C21B0CC9B8FB}" srcOrd="2" destOrd="0" presId="urn:microsoft.com/office/officeart/2005/8/layout/vList5"/>
    <dgm:cxn modelId="{24347C8A-9E20-410E-9FEF-8D8791D0BA58}" type="presParOf" srcId="{2D84D8A9-F276-4ACA-8BBF-C21B0CC9B8FB}" destId="{45CF47B8-C362-49E5-8223-6246865209DA}" srcOrd="0" destOrd="0" presId="urn:microsoft.com/office/officeart/2005/8/layout/vList5"/>
    <dgm:cxn modelId="{DF99EA4F-EBB5-4E18-9DED-8AB740274099}" type="presParOf" srcId="{2D84D8A9-F276-4ACA-8BBF-C21B0CC9B8FB}" destId="{07E3A4A6-AFD9-4626-88AE-5D4C91CFB130}" srcOrd="1" destOrd="0" presId="urn:microsoft.com/office/officeart/2005/8/layout/vList5"/>
    <dgm:cxn modelId="{52DF1CCE-EE33-4345-8C20-385F24FE4C19}" type="presParOf" srcId="{5CA53282-5401-49AD-8FDE-9BBEE55CD49E}" destId="{30AB4D7E-6B74-4426-8C52-48CD73CBCC69}" srcOrd="3" destOrd="0" presId="urn:microsoft.com/office/officeart/2005/8/layout/vList5"/>
    <dgm:cxn modelId="{3F1BEC63-C7E5-49FF-B428-BA3372215090}" type="presParOf" srcId="{5CA53282-5401-49AD-8FDE-9BBEE55CD49E}" destId="{0D6FD51F-D008-4AFE-930C-08081E11E4A4}" srcOrd="4" destOrd="0" presId="urn:microsoft.com/office/officeart/2005/8/layout/vList5"/>
    <dgm:cxn modelId="{FEBB14ED-C843-4D03-AD81-982EC8248B82}" type="presParOf" srcId="{0D6FD51F-D008-4AFE-930C-08081E11E4A4}" destId="{772725E0-A0C1-4C59-9B34-49997B341EC1}" srcOrd="0" destOrd="0" presId="urn:microsoft.com/office/officeart/2005/8/layout/vList5"/>
    <dgm:cxn modelId="{95B96C4D-EF8D-42AA-9F87-82C9133DDA9D}" type="presParOf" srcId="{0D6FD51F-D008-4AFE-930C-08081E11E4A4}" destId="{E97B85B8-C71D-4E93-9CB4-4ABE344617B9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4CB7E7A5-DA86-4705-9DFC-A2E0689D7463}" type="doc">
      <dgm:prSet loTypeId="urn:microsoft.com/office/officeart/2005/8/layout/pList1" loCatId="picture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pPr rtl="1"/>
          <a:endParaRPr lang="he-IL"/>
        </a:p>
      </dgm:t>
    </dgm:pt>
    <dgm:pt modelId="{D9AB8D72-01C7-4997-8AD2-26FC955F9976}">
      <dgm:prSet phldrT="[טקסט]" custT="1"/>
      <dgm:spPr/>
      <dgm:t>
        <a:bodyPr/>
        <a:lstStyle/>
        <a:p>
          <a:pPr algn="r" rtl="1"/>
          <a:r>
            <a:rPr lang="he-IL" sz="1600" b="1" dirty="0" smtClean="0"/>
            <a:t>נוכחות במדיה חיונית</a:t>
          </a:r>
          <a:endParaRPr lang="he-IL" sz="1600" b="1" dirty="0"/>
        </a:p>
      </dgm:t>
    </dgm:pt>
    <dgm:pt modelId="{3C490951-BF68-4396-B1A2-D61287D8A6C8}" type="parTrans" cxnId="{4BB44E36-B159-4A4D-895F-AE5905F20CFE}">
      <dgm:prSet/>
      <dgm:spPr/>
      <dgm:t>
        <a:bodyPr/>
        <a:lstStyle/>
        <a:p>
          <a:pPr algn="just" rtl="1"/>
          <a:endParaRPr lang="he-IL" sz="2000"/>
        </a:p>
      </dgm:t>
    </dgm:pt>
    <dgm:pt modelId="{568EC713-7691-4E7A-B150-6C7E7E0FEE26}" type="sibTrans" cxnId="{4BB44E36-B159-4A4D-895F-AE5905F20CFE}">
      <dgm:prSet/>
      <dgm:spPr/>
      <dgm:t>
        <a:bodyPr/>
        <a:lstStyle/>
        <a:p>
          <a:pPr algn="just" rtl="1"/>
          <a:endParaRPr lang="he-IL" sz="2000"/>
        </a:p>
      </dgm:t>
    </dgm:pt>
    <dgm:pt modelId="{278F3C4A-F285-4384-BB2A-3485CE907688}">
      <dgm:prSet custT="1"/>
      <dgm:spPr/>
      <dgm:t>
        <a:bodyPr/>
        <a:lstStyle/>
        <a:p>
          <a:pPr algn="r" rtl="1"/>
          <a:r>
            <a:rPr lang="he-IL" sz="1600" b="1" dirty="0" smtClean="0"/>
            <a:t>פעולות ממוקדות, בהתאמה לקהלי היעד השונים </a:t>
          </a:r>
        </a:p>
      </dgm:t>
    </dgm:pt>
    <dgm:pt modelId="{1B39808E-6FDB-4E6D-9C96-A3C4B848448A}" type="parTrans" cxnId="{18FFFAFC-C1C7-47A4-8D80-4CD92DC2A8BE}">
      <dgm:prSet/>
      <dgm:spPr/>
      <dgm:t>
        <a:bodyPr/>
        <a:lstStyle/>
        <a:p>
          <a:pPr algn="just" rtl="1"/>
          <a:endParaRPr lang="he-IL" sz="2000"/>
        </a:p>
      </dgm:t>
    </dgm:pt>
    <dgm:pt modelId="{44F99F0C-DFD2-4149-8286-47A087B45472}" type="sibTrans" cxnId="{18FFFAFC-C1C7-47A4-8D80-4CD92DC2A8BE}">
      <dgm:prSet/>
      <dgm:spPr/>
      <dgm:t>
        <a:bodyPr/>
        <a:lstStyle/>
        <a:p>
          <a:pPr algn="just" rtl="1"/>
          <a:endParaRPr lang="he-IL" sz="2000"/>
        </a:p>
      </dgm:t>
    </dgm:pt>
    <dgm:pt modelId="{FA772D9B-BCAF-4E0C-BAA2-B62E41B8612A}">
      <dgm:prSet custT="1"/>
      <dgm:spPr/>
      <dgm:t>
        <a:bodyPr/>
        <a:lstStyle/>
        <a:p>
          <a:pPr algn="r" rtl="1"/>
          <a:r>
            <a:rPr lang="he-IL" sz="1600" b="1" dirty="0" smtClean="0"/>
            <a:t>מעורבות הורית חיונית </a:t>
          </a:r>
          <a:endParaRPr lang="en-US" sz="1600" b="1" dirty="0"/>
        </a:p>
      </dgm:t>
    </dgm:pt>
    <dgm:pt modelId="{2FD6E6DA-29CD-45CB-9436-B7052C857BF4}" type="parTrans" cxnId="{23CFAC6E-F65A-4488-A57C-10AC98CCC2D6}">
      <dgm:prSet/>
      <dgm:spPr/>
      <dgm:t>
        <a:bodyPr/>
        <a:lstStyle/>
        <a:p>
          <a:pPr algn="just" rtl="1"/>
          <a:endParaRPr lang="he-IL" sz="2000"/>
        </a:p>
      </dgm:t>
    </dgm:pt>
    <dgm:pt modelId="{4DFD512F-E554-4D18-BD53-2ED7B6F47AD4}" type="sibTrans" cxnId="{23CFAC6E-F65A-4488-A57C-10AC98CCC2D6}">
      <dgm:prSet/>
      <dgm:spPr/>
      <dgm:t>
        <a:bodyPr/>
        <a:lstStyle/>
        <a:p>
          <a:pPr algn="just" rtl="1"/>
          <a:endParaRPr lang="he-IL" sz="2000"/>
        </a:p>
      </dgm:t>
    </dgm:pt>
    <dgm:pt modelId="{6EC0AEAA-4EFD-4A12-BE69-7705DA60C020}">
      <dgm:prSet custT="1"/>
      <dgm:spPr/>
      <dgm:t>
        <a:bodyPr/>
        <a:lstStyle/>
        <a:p>
          <a:pPr algn="r" rtl="1"/>
          <a:r>
            <a:rPr lang="he-IL" sz="1600" b="1" dirty="0" smtClean="0"/>
            <a:t>מודעות הקהילה והמשפחה עשויה לסייע בצמצום התופעה.</a:t>
          </a:r>
        </a:p>
      </dgm:t>
    </dgm:pt>
    <dgm:pt modelId="{8A3E2A57-5962-4440-93F6-73E694F5B76A}" type="parTrans" cxnId="{8DFF6A41-E452-43EF-BEBA-8EE074637A07}">
      <dgm:prSet/>
      <dgm:spPr/>
      <dgm:t>
        <a:bodyPr/>
        <a:lstStyle/>
        <a:p>
          <a:pPr algn="just" rtl="1"/>
          <a:endParaRPr lang="he-IL" sz="2000"/>
        </a:p>
      </dgm:t>
    </dgm:pt>
    <dgm:pt modelId="{B0A11F43-45F7-40E3-AA19-43BE01EE8F12}" type="sibTrans" cxnId="{8DFF6A41-E452-43EF-BEBA-8EE074637A07}">
      <dgm:prSet/>
      <dgm:spPr/>
      <dgm:t>
        <a:bodyPr/>
        <a:lstStyle/>
        <a:p>
          <a:pPr algn="just" rtl="1"/>
          <a:endParaRPr lang="he-IL" sz="2000"/>
        </a:p>
      </dgm:t>
    </dgm:pt>
    <dgm:pt modelId="{27606C3B-47E4-4B73-BF3B-AFE208B5C4AF}">
      <dgm:prSet custT="1"/>
      <dgm:spPr/>
      <dgm:t>
        <a:bodyPr/>
        <a:lstStyle/>
        <a:p>
          <a:pPr algn="r" rtl="1"/>
          <a:r>
            <a:rPr lang="he-IL" sz="1600" b="1" dirty="0" smtClean="0"/>
            <a:t>התערבות נכונה, טיפול בפוגעים מצמצם ומונע את המשך הפגיעה</a:t>
          </a:r>
          <a:endParaRPr lang="he-IL" sz="1600" b="1" dirty="0"/>
        </a:p>
      </dgm:t>
    </dgm:pt>
    <dgm:pt modelId="{B1C84CD3-CE8F-48BC-9601-6555A540BC19}" type="parTrans" cxnId="{531A82C9-4CDD-4053-8935-EDB4305796BB}">
      <dgm:prSet/>
      <dgm:spPr/>
      <dgm:t>
        <a:bodyPr/>
        <a:lstStyle/>
        <a:p>
          <a:pPr algn="just" rtl="1"/>
          <a:endParaRPr lang="he-IL" sz="2000"/>
        </a:p>
      </dgm:t>
    </dgm:pt>
    <dgm:pt modelId="{6A9E4D80-E9C3-4C97-9DDC-F9C66B832472}" type="sibTrans" cxnId="{531A82C9-4CDD-4053-8935-EDB4305796BB}">
      <dgm:prSet/>
      <dgm:spPr/>
      <dgm:t>
        <a:bodyPr/>
        <a:lstStyle/>
        <a:p>
          <a:pPr algn="just" rtl="1"/>
          <a:endParaRPr lang="he-IL" sz="2000"/>
        </a:p>
      </dgm:t>
    </dgm:pt>
    <dgm:pt modelId="{2982F170-4228-4A39-8934-256BB861A733}">
      <dgm:prSet custT="1"/>
      <dgm:spPr/>
      <dgm:t>
        <a:bodyPr/>
        <a:lstStyle/>
        <a:p>
          <a:pPr algn="r" rtl="1"/>
          <a:r>
            <a:rPr lang="he-IL" sz="1600" b="1" dirty="0" smtClean="0"/>
            <a:t>שיתוף מתנדבים בפעילות</a:t>
          </a:r>
          <a:endParaRPr lang="he-IL" sz="1600" b="1" dirty="0"/>
        </a:p>
      </dgm:t>
    </dgm:pt>
    <dgm:pt modelId="{B6A158B1-9A7E-4D47-9318-7CA8D80B3C0B}" type="parTrans" cxnId="{E83CEBC0-C94F-4EA9-912B-13B11E401789}">
      <dgm:prSet/>
      <dgm:spPr/>
      <dgm:t>
        <a:bodyPr/>
        <a:lstStyle/>
        <a:p>
          <a:pPr algn="just" rtl="1"/>
          <a:endParaRPr lang="he-IL" sz="2000"/>
        </a:p>
      </dgm:t>
    </dgm:pt>
    <dgm:pt modelId="{9909FDF1-B50C-4FE7-922E-5D7EFB55BDE4}" type="sibTrans" cxnId="{E83CEBC0-C94F-4EA9-912B-13B11E401789}">
      <dgm:prSet/>
      <dgm:spPr/>
      <dgm:t>
        <a:bodyPr/>
        <a:lstStyle/>
        <a:p>
          <a:pPr algn="just" rtl="1"/>
          <a:endParaRPr lang="he-IL" sz="2000"/>
        </a:p>
      </dgm:t>
    </dgm:pt>
    <dgm:pt modelId="{10A23408-9D88-42E9-A719-509C03F8BA12}">
      <dgm:prSet custT="1"/>
      <dgm:spPr/>
      <dgm:t>
        <a:bodyPr/>
        <a:lstStyle/>
        <a:p>
          <a:pPr algn="just" rtl="1"/>
          <a:endParaRPr lang="he-IL" sz="1600" b="1" dirty="0"/>
        </a:p>
      </dgm:t>
    </dgm:pt>
    <dgm:pt modelId="{547DD15E-CE60-41B9-9852-8933160023E2}" type="parTrans" cxnId="{121FC240-6A62-465B-AC47-7D6E36E077A7}">
      <dgm:prSet/>
      <dgm:spPr/>
      <dgm:t>
        <a:bodyPr/>
        <a:lstStyle/>
        <a:p>
          <a:pPr algn="just" rtl="1"/>
          <a:endParaRPr lang="he-IL" sz="2000"/>
        </a:p>
      </dgm:t>
    </dgm:pt>
    <dgm:pt modelId="{6AEF1243-C20F-4841-B05C-B7CA25C88BA3}" type="sibTrans" cxnId="{121FC240-6A62-465B-AC47-7D6E36E077A7}">
      <dgm:prSet/>
      <dgm:spPr/>
      <dgm:t>
        <a:bodyPr/>
        <a:lstStyle/>
        <a:p>
          <a:pPr algn="just" rtl="1"/>
          <a:endParaRPr lang="he-IL" sz="2000"/>
        </a:p>
      </dgm:t>
    </dgm:pt>
    <dgm:pt modelId="{0BC4399A-ED9C-4740-9A7B-8EE1C64E1BFF}">
      <dgm:prSet custT="1"/>
      <dgm:spPr/>
      <dgm:t>
        <a:bodyPr/>
        <a:lstStyle/>
        <a:p>
          <a:pPr algn="r" rtl="1"/>
          <a:r>
            <a:rPr lang="he-IL" sz="1600" b="1" dirty="0" smtClean="0"/>
            <a:t>שילוב הילדים בפעילויות מעצים את המניעה</a:t>
          </a:r>
          <a:endParaRPr lang="he-IL" sz="1600" dirty="0"/>
        </a:p>
      </dgm:t>
    </dgm:pt>
    <dgm:pt modelId="{73A5124A-7357-4211-B51D-40B6009B0D38}" type="parTrans" cxnId="{9AE8EFB0-061F-4536-9ACC-453C4E083CF9}">
      <dgm:prSet/>
      <dgm:spPr/>
      <dgm:t>
        <a:bodyPr/>
        <a:lstStyle/>
        <a:p>
          <a:pPr algn="just" rtl="1"/>
          <a:endParaRPr lang="he-IL" sz="2000"/>
        </a:p>
      </dgm:t>
    </dgm:pt>
    <dgm:pt modelId="{D058943A-A3AE-47A0-B4E7-E6D8765E775A}" type="sibTrans" cxnId="{9AE8EFB0-061F-4536-9ACC-453C4E083CF9}">
      <dgm:prSet/>
      <dgm:spPr/>
      <dgm:t>
        <a:bodyPr/>
        <a:lstStyle/>
        <a:p>
          <a:pPr algn="just" rtl="1"/>
          <a:endParaRPr lang="he-IL" sz="2000"/>
        </a:p>
      </dgm:t>
    </dgm:pt>
    <dgm:pt modelId="{A9062398-8EEA-40F8-8B50-EE04359B1942}" type="pres">
      <dgm:prSet presAssocID="{4CB7E7A5-DA86-4705-9DFC-A2E0689D7463}" presName="Name0" presStyleCnt="0">
        <dgm:presLayoutVars>
          <dgm:dir val="rev"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62AA1634-14B4-4A40-8ABA-BD09FE9C0377}" type="pres">
      <dgm:prSet presAssocID="{6EC0AEAA-4EFD-4A12-BE69-7705DA60C020}" presName="compNode" presStyleCnt="0"/>
      <dgm:spPr/>
      <dgm:t>
        <a:bodyPr/>
        <a:lstStyle/>
        <a:p>
          <a:pPr rtl="1"/>
          <a:endParaRPr lang="he-IL"/>
        </a:p>
      </dgm:t>
    </dgm:pt>
    <dgm:pt modelId="{EDCE3A8A-F334-4E66-90E1-B77F85C53063}" type="pres">
      <dgm:prSet presAssocID="{6EC0AEAA-4EFD-4A12-BE69-7705DA60C020}" presName="pictRect" presStyleLbl="node1" presStyleIdx="0" presStyleCnt="8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pPr rtl="1"/>
          <a:endParaRPr lang="he-IL"/>
        </a:p>
      </dgm:t>
    </dgm:pt>
    <dgm:pt modelId="{CFB4D573-388D-49DC-A674-860618C10623}" type="pres">
      <dgm:prSet presAssocID="{6EC0AEAA-4EFD-4A12-BE69-7705DA60C020}" presName="textRect" presStyleLbl="revTx" presStyleIdx="0" presStyleCnt="8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0B0381EC-AA43-4A4F-A9B2-F5261D7047C5}" type="pres">
      <dgm:prSet presAssocID="{B0A11F43-45F7-40E3-AA19-43BE01EE8F12}" presName="sibTrans" presStyleLbl="sibTrans2D1" presStyleIdx="0" presStyleCnt="0"/>
      <dgm:spPr/>
      <dgm:t>
        <a:bodyPr/>
        <a:lstStyle/>
        <a:p>
          <a:pPr rtl="1"/>
          <a:endParaRPr lang="he-IL"/>
        </a:p>
      </dgm:t>
    </dgm:pt>
    <dgm:pt modelId="{274AD715-17C5-405D-BF19-A339054D1FC4}" type="pres">
      <dgm:prSet presAssocID="{FA772D9B-BCAF-4E0C-BAA2-B62E41B8612A}" presName="compNode" presStyleCnt="0"/>
      <dgm:spPr/>
      <dgm:t>
        <a:bodyPr/>
        <a:lstStyle/>
        <a:p>
          <a:pPr rtl="1"/>
          <a:endParaRPr lang="he-IL"/>
        </a:p>
      </dgm:t>
    </dgm:pt>
    <dgm:pt modelId="{301DFE93-E580-4D82-A9F0-487681D942C2}" type="pres">
      <dgm:prSet presAssocID="{FA772D9B-BCAF-4E0C-BAA2-B62E41B8612A}" presName="pictRect" presStyleLbl="node1" presStyleIdx="1" presStyleCnt="8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pPr rtl="1"/>
          <a:endParaRPr lang="he-IL"/>
        </a:p>
      </dgm:t>
    </dgm:pt>
    <dgm:pt modelId="{132A217D-D36E-4B88-9BEB-EBFC42644E72}" type="pres">
      <dgm:prSet presAssocID="{FA772D9B-BCAF-4E0C-BAA2-B62E41B8612A}" presName="textRect" presStyleLbl="revTx" presStyleIdx="1" presStyleCnt="8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D8B9947E-EDFC-4438-93B5-B91F883FD446}" type="pres">
      <dgm:prSet presAssocID="{4DFD512F-E554-4D18-BD53-2ED7B6F47AD4}" presName="sibTrans" presStyleLbl="sibTrans2D1" presStyleIdx="0" presStyleCnt="0"/>
      <dgm:spPr/>
      <dgm:t>
        <a:bodyPr/>
        <a:lstStyle/>
        <a:p>
          <a:pPr rtl="1"/>
          <a:endParaRPr lang="he-IL"/>
        </a:p>
      </dgm:t>
    </dgm:pt>
    <dgm:pt modelId="{F6AA1712-8724-411A-BA59-8A8A7DEF92FE}" type="pres">
      <dgm:prSet presAssocID="{278F3C4A-F285-4384-BB2A-3485CE907688}" presName="compNode" presStyleCnt="0"/>
      <dgm:spPr/>
      <dgm:t>
        <a:bodyPr/>
        <a:lstStyle/>
        <a:p>
          <a:pPr rtl="1"/>
          <a:endParaRPr lang="he-IL"/>
        </a:p>
      </dgm:t>
    </dgm:pt>
    <dgm:pt modelId="{155D34FF-AAF1-4E55-A168-C07655AE6DBB}" type="pres">
      <dgm:prSet presAssocID="{278F3C4A-F285-4384-BB2A-3485CE907688}" presName="pictRect" presStyleLbl="node1" presStyleIdx="2" presStyleCnt="8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pPr rtl="1"/>
          <a:endParaRPr lang="he-IL"/>
        </a:p>
      </dgm:t>
    </dgm:pt>
    <dgm:pt modelId="{A54CDB06-3C4F-4AE2-9412-5F95C093C899}" type="pres">
      <dgm:prSet presAssocID="{278F3C4A-F285-4384-BB2A-3485CE907688}" presName="textRect" presStyleLbl="revTx" presStyleIdx="2" presStyleCnt="8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0B2640F2-C651-414E-A390-733E9035B9E5}" type="pres">
      <dgm:prSet presAssocID="{44F99F0C-DFD2-4149-8286-47A087B45472}" presName="sibTrans" presStyleLbl="sibTrans2D1" presStyleIdx="0" presStyleCnt="0"/>
      <dgm:spPr/>
      <dgm:t>
        <a:bodyPr/>
        <a:lstStyle/>
        <a:p>
          <a:pPr rtl="1"/>
          <a:endParaRPr lang="he-IL"/>
        </a:p>
      </dgm:t>
    </dgm:pt>
    <dgm:pt modelId="{A2319B5E-1C32-4777-946C-8BEF4997E2BE}" type="pres">
      <dgm:prSet presAssocID="{D9AB8D72-01C7-4997-8AD2-26FC955F9976}" presName="compNode" presStyleCnt="0"/>
      <dgm:spPr/>
      <dgm:t>
        <a:bodyPr/>
        <a:lstStyle/>
        <a:p>
          <a:pPr rtl="1"/>
          <a:endParaRPr lang="he-IL"/>
        </a:p>
      </dgm:t>
    </dgm:pt>
    <dgm:pt modelId="{3D2F6D61-E66B-48FB-82D2-94F86A8EAB29}" type="pres">
      <dgm:prSet presAssocID="{D9AB8D72-01C7-4997-8AD2-26FC955F9976}" presName="pictRect" presStyleLbl="node1" presStyleIdx="3" presStyleCnt="8"/>
      <dgm:spPr>
        <a:blipFill rotWithShape="1">
          <a:blip xmlns:r="http://schemas.openxmlformats.org/officeDocument/2006/relationships" r:embed="rId4"/>
          <a:stretch>
            <a:fillRect/>
          </a:stretch>
        </a:blipFill>
      </dgm:spPr>
      <dgm:t>
        <a:bodyPr/>
        <a:lstStyle/>
        <a:p>
          <a:pPr rtl="1"/>
          <a:endParaRPr lang="he-IL"/>
        </a:p>
      </dgm:t>
    </dgm:pt>
    <dgm:pt modelId="{33ECDA47-57B0-4237-AC3A-CE800A2F34B6}" type="pres">
      <dgm:prSet presAssocID="{D9AB8D72-01C7-4997-8AD2-26FC955F9976}" presName="textRect" presStyleLbl="revTx" presStyleIdx="3" presStyleCnt="8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DA3F967D-9CF4-41D2-A62A-7666B54B158D}" type="pres">
      <dgm:prSet presAssocID="{568EC713-7691-4E7A-B150-6C7E7E0FEE26}" presName="sibTrans" presStyleLbl="sibTrans2D1" presStyleIdx="0" presStyleCnt="0"/>
      <dgm:spPr/>
      <dgm:t>
        <a:bodyPr/>
        <a:lstStyle/>
        <a:p>
          <a:pPr rtl="1"/>
          <a:endParaRPr lang="he-IL"/>
        </a:p>
      </dgm:t>
    </dgm:pt>
    <dgm:pt modelId="{52F4336D-1742-48EF-A011-9365317835FC}" type="pres">
      <dgm:prSet presAssocID="{0BC4399A-ED9C-4740-9A7B-8EE1C64E1BFF}" presName="compNode" presStyleCnt="0"/>
      <dgm:spPr/>
      <dgm:t>
        <a:bodyPr/>
        <a:lstStyle/>
        <a:p>
          <a:pPr rtl="1"/>
          <a:endParaRPr lang="he-IL"/>
        </a:p>
      </dgm:t>
    </dgm:pt>
    <dgm:pt modelId="{7B179F9F-897A-4998-B548-E592084A5E2D}" type="pres">
      <dgm:prSet presAssocID="{0BC4399A-ED9C-4740-9A7B-8EE1C64E1BFF}" presName="pictRect" presStyleLbl="node1" presStyleIdx="4" presStyleCnt="8"/>
      <dgm:spPr>
        <a:blipFill rotWithShape="1">
          <a:blip xmlns:r="http://schemas.openxmlformats.org/officeDocument/2006/relationships" r:embed="rId5"/>
          <a:stretch>
            <a:fillRect/>
          </a:stretch>
        </a:blipFill>
      </dgm:spPr>
      <dgm:t>
        <a:bodyPr/>
        <a:lstStyle/>
        <a:p>
          <a:pPr rtl="1"/>
          <a:endParaRPr lang="he-IL"/>
        </a:p>
      </dgm:t>
    </dgm:pt>
    <dgm:pt modelId="{EF21A623-1CBD-4040-9755-E60833316557}" type="pres">
      <dgm:prSet presAssocID="{0BC4399A-ED9C-4740-9A7B-8EE1C64E1BFF}" presName="textRect" presStyleLbl="revTx" presStyleIdx="4" presStyleCnt="8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8838F99F-AA13-490A-8AEF-9899C7427253}" type="pres">
      <dgm:prSet presAssocID="{D058943A-A3AE-47A0-B4E7-E6D8765E775A}" presName="sibTrans" presStyleLbl="sibTrans2D1" presStyleIdx="0" presStyleCnt="0"/>
      <dgm:spPr/>
      <dgm:t>
        <a:bodyPr/>
        <a:lstStyle/>
        <a:p>
          <a:pPr rtl="1"/>
          <a:endParaRPr lang="he-IL"/>
        </a:p>
      </dgm:t>
    </dgm:pt>
    <dgm:pt modelId="{B88080EB-28F6-46BA-9218-DC5D6CCAA764}" type="pres">
      <dgm:prSet presAssocID="{10A23408-9D88-42E9-A719-509C03F8BA12}" presName="compNode" presStyleCnt="0"/>
      <dgm:spPr/>
      <dgm:t>
        <a:bodyPr/>
        <a:lstStyle/>
        <a:p>
          <a:pPr rtl="1"/>
          <a:endParaRPr lang="he-IL"/>
        </a:p>
      </dgm:t>
    </dgm:pt>
    <dgm:pt modelId="{F1A3EC64-7999-4ED8-9358-DFF6FE2260EA}" type="pres">
      <dgm:prSet presAssocID="{10A23408-9D88-42E9-A719-509C03F8BA12}" presName="pictRect" presStyleLbl="node1" presStyleIdx="5" presStyleCnt="8"/>
      <dgm:spPr>
        <a:blipFill rotWithShape="1">
          <a:blip xmlns:r="http://schemas.openxmlformats.org/officeDocument/2006/relationships" r:embed="rId6"/>
          <a:stretch>
            <a:fillRect/>
          </a:stretch>
        </a:blipFill>
      </dgm:spPr>
      <dgm:t>
        <a:bodyPr/>
        <a:lstStyle/>
        <a:p>
          <a:pPr rtl="1"/>
          <a:endParaRPr lang="he-IL"/>
        </a:p>
      </dgm:t>
    </dgm:pt>
    <dgm:pt modelId="{8E3AD8F7-92D3-4405-B8F7-6F44E1FAE392}" type="pres">
      <dgm:prSet presAssocID="{10A23408-9D88-42E9-A719-509C03F8BA12}" presName="textRect" presStyleLbl="revTx" presStyleIdx="5" presStyleCnt="8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19642C32-1223-4E56-8C76-C4D8170E881C}" type="pres">
      <dgm:prSet presAssocID="{6AEF1243-C20F-4841-B05C-B7CA25C88BA3}" presName="sibTrans" presStyleLbl="sibTrans2D1" presStyleIdx="0" presStyleCnt="0"/>
      <dgm:spPr/>
      <dgm:t>
        <a:bodyPr/>
        <a:lstStyle/>
        <a:p>
          <a:pPr rtl="1"/>
          <a:endParaRPr lang="he-IL"/>
        </a:p>
      </dgm:t>
    </dgm:pt>
    <dgm:pt modelId="{0337169A-9086-491D-B942-275583EF3CE8}" type="pres">
      <dgm:prSet presAssocID="{2982F170-4228-4A39-8934-256BB861A733}" presName="compNode" presStyleCnt="0"/>
      <dgm:spPr/>
      <dgm:t>
        <a:bodyPr/>
        <a:lstStyle/>
        <a:p>
          <a:pPr rtl="1"/>
          <a:endParaRPr lang="he-IL"/>
        </a:p>
      </dgm:t>
    </dgm:pt>
    <dgm:pt modelId="{2DAAED52-4F27-422B-87B3-8FC015418FBB}" type="pres">
      <dgm:prSet presAssocID="{2982F170-4228-4A39-8934-256BB861A733}" presName="pictRect" presStyleLbl="node1" presStyleIdx="6" presStyleCnt="8"/>
      <dgm:spPr>
        <a:blipFill rotWithShape="1">
          <a:blip xmlns:r="http://schemas.openxmlformats.org/officeDocument/2006/relationships" r:embed="rId7"/>
          <a:stretch>
            <a:fillRect/>
          </a:stretch>
        </a:blipFill>
      </dgm:spPr>
      <dgm:t>
        <a:bodyPr/>
        <a:lstStyle/>
        <a:p>
          <a:pPr rtl="1"/>
          <a:endParaRPr lang="he-IL"/>
        </a:p>
      </dgm:t>
    </dgm:pt>
    <dgm:pt modelId="{FB35C188-A346-41A4-BA43-D616410F43BF}" type="pres">
      <dgm:prSet presAssocID="{2982F170-4228-4A39-8934-256BB861A733}" presName="textRect" presStyleLbl="revTx" presStyleIdx="6" presStyleCnt="8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36794AE2-509D-420F-A816-069E8275EA2C}" type="pres">
      <dgm:prSet presAssocID="{9909FDF1-B50C-4FE7-922E-5D7EFB55BDE4}" presName="sibTrans" presStyleLbl="sibTrans2D1" presStyleIdx="0" presStyleCnt="0"/>
      <dgm:spPr/>
      <dgm:t>
        <a:bodyPr/>
        <a:lstStyle/>
        <a:p>
          <a:pPr rtl="1"/>
          <a:endParaRPr lang="he-IL"/>
        </a:p>
      </dgm:t>
    </dgm:pt>
    <dgm:pt modelId="{2FFF67B0-8796-4C80-A7BA-87A6B419CB89}" type="pres">
      <dgm:prSet presAssocID="{27606C3B-47E4-4B73-BF3B-AFE208B5C4AF}" presName="compNode" presStyleCnt="0"/>
      <dgm:spPr/>
      <dgm:t>
        <a:bodyPr/>
        <a:lstStyle/>
        <a:p>
          <a:pPr rtl="1"/>
          <a:endParaRPr lang="he-IL"/>
        </a:p>
      </dgm:t>
    </dgm:pt>
    <dgm:pt modelId="{54CBF342-49C0-4D76-A25E-5517D00BFF2E}" type="pres">
      <dgm:prSet presAssocID="{27606C3B-47E4-4B73-BF3B-AFE208B5C4AF}" presName="pictRect" presStyleLbl="node1" presStyleIdx="7" presStyleCnt="8"/>
      <dgm:spPr>
        <a:blipFill rotWithShape="1">
          <a:blip xmlns:r="http://schemas.openxmlformats.org/officeDocument/2006/relationships" r:embed="rId8"/>
          <a:stretch>
            <a:fillRect/>
          </a:stretch>
        </a:blipFill>
      </dgm:spPr>
      <dgm:t>
        <a:bodyPr/>
        <a:lstStyle/>
        <a:p>
          <a:pPr rtl="1"/>
          <a:endParaRPr lang="he-IL"/>
        </a:p>
      </dgm:t>
    </dgm:pt>
    <dgm:pt modelId="{4F9C048F-55ED-4CC0-9D6C-CA5B179784A7}" type="pres">
      <dgm:prSet presAssocID="{27606C3B-47E4-4B73-BF3B-AFE208B5C4AF}" presName="textRect" presStyleLbl="revTx" presStyleIdx="7" presStyleCnt="8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0F890896-59C6-4302-B4F9-4C27693B9467}" type="presOf" srcId="{0BC4399A-ED9C-4740-9A7B-8EE1C64E1BFF}" destId="{EF21A623-1CBD-4040-9755-E60833316557}" srcOrd="0" destOrd="0" presId="urn:microsoft.com/office/officeart/2005/8/layout/pList1"/>
    <dgm:cxn modelId="{23CFAC6E-F65A-4488-A57C-10AC98CCC2D6}" srcId="{4CB7E7A5-DA86-4705-9DFC-A2E0689D7463}" destId="{FA772D9B-BCAF-4E0C-BAA2-B62E41B8612A}" srcOrd="1" destOrd="0" parTransId="{2FD6E6DA-29CD-45CB-9436-B7052C857BF4}" sibTransId="{4DFD512F-E554-4D18-BD53-2ED7B6F47AD4}"/>
    <dgm:cxn modelId="{453D9D90-911F-4C17-9A36-6124A3A5DE4C}" type="presOf" srcId="{9909FDF1-B50C-4FE7-922E-5D7EFB55BDE4}" destId="{36794AE2-509D-420F-A816-069E8275EA2C}" srcOrd="0" destOrd="0" presId="urn:microsoft.com/office/officeart/2005/8/layout/pList1"/>
    <dgm:cxn modelId="{8DFF6A41-E452-43EF-BEBA-8EE074637A07}" srcId="{4CB7E7A5-DA86-4705-9DFC-A2E0689D7463}" destId="{6EC0AEAA-4EFD-4A12-BE69-7705DA60C020}" srcOrd="0" destOrd="0" parTransId="{8A3E2A57-5962-4440-93F6-73E694F5B76A}" sibTransId="{B0A11F43-45F7-40E3-AA19-43BE01EE8F12}"/>
    <dgm:cxn modelId="{E83CEBC0-C94F-4EA9-912B-13B11E401789}" srcId="{4CB7E7A5-DA86-4705-9DFC-A2E0689D7463}" destId="{2982F170-4228-4A39-8934-256BB861A733}" srcOrd="6" destOrd="0" parTransId="{B6A158B1-9A7E-4D47-9318-7CA8D80B3C0B}" sibTransId="{9909FDF1-B50C-4FE7-922E-5D7EFB55BDE4}"/>
    <dgm:cxn modelId="{62ABA27B-C0E9-40C5-8CCA-974B86A1B89C}" type="presOf" srcId="{FA772D9B-BCAF-4E0C-BAA2-B62E41B8612A}" destId="{132A217D-D36E-4B88-9BEB-EBFC42644E72}" srcOrd="0" destOrd="0" presId="urn:microsoft.com/office/officeart/2005/8/layout/pList1"/>
    <dgm:cxn modelId="{857C5584-6D81-4413-9290-71C625F29DBD}" type="presOf" srcId="{278F3C4A-F285-4384-BB2A-3485CE907688}" destId="{A54CDB06-3C4F-4AE2-9412-5F95C093C899}" srcOrd="0" destOrd="0" presId="urn:microsoft.com/office/officeart/2005/8/layout/pList1"/>
    <dgm:cxn modelId="{A7447594-F49D-4461-8827-85D297619D77}" type="presOf" srcId="{6AEF1243-C20F-4841-B05C-B7CA25C88BA3}" destId="{19642C32-1223-4E56-8C76-C4D8170E881C}" srcOrd="0" destOrd="0" presId="urn:microsoft.com/office/officeart/2005/8/layout/pList1"/>
    <dgm:cxn modelId="{D2F6EFFC-F25B-4F29-912E-C1BF19553FE8}" type="presOf" srcId="{D058943A-A3AE-47A0-B4E7-E6D8765E775A}" destId="{8838F99F-AA13-490A-8AEF-9899C7427253}" srcOrd="0" destOrd="0" presId="urn:microsoft.com/office/officeart/2005/8/layout/pList1"/>
    <dgm:cxn modelId="{EAE2DFFA-2454-44C1-B414-75AC4E294B1B}" type="presOf" srcId="{27606C3B-47E4-4B73-BF3B-AFE208B5C4AF}" destId="{4F9C048F-55ED-4CC0-9D6C-CA5B179784A7}" srcOrd="0" destOrd="0" presId="urn:microsoft.com/office/officeart/2005/8/layout/pList1"/>
    <dgm:cxn modelId="{E2A31E2C-86F1-47AF-A65C-A97AB877EC62}" type="presOf" srcId="{4DFD512F-E554-4D18-BD53-2ED7B6F47AD4}" destId="{D8B9947E-EDFC-4438-93B5-B91F883FD446}" srcOrd="0" destOrd="0" presId="urn:microsoft.com/office/officeart/2005/8/layout/pList1"/>
    <dgm:cxn modelId="{18FFFAFC-C1C7-47A4-8D80-4CD92DC2A8BE}" srcId="{4CB7E7A5-DA86-4705-9DFC-A2E0689D7463}" destId="{278F3C4A-F285-4384-BB2A-3485CE907688}" srcOrd="2" destOrd="0" parTransId="{1B39808E-6FDB-4E6D-9C96-A3C4B848448A}" sibTransId="{44F99F0C-DFD2-4149-8286-47A087B45472}"/>
    <dgm:cxn modelId="{5642553B-0CA0-49D1-9CBF-229498562296}" type="presOf" srcId="{4CB7E7A5-DA86-4705-9DFC-A2E0689D7463}" destId="{A9062398-8EEA-40F8-8B50-EE04359B1942}" srcOrd="0" destOrd="0" presId="urn:microsoft.com/office/officeart/2005/8/layout/pList1"/>
    <dgm:cxn modelId="{121FC240-6A62-465B-AC47-7D6E36E077A7}" srcId="{4CB7E7A5-DA86-4705-9DFC-A2E0689D7463}" destId="{10A23408-9D88-42E9-A719-509C03F8BA12}" srcOrd="5" destOrd="0" parTransId="{547DD15E-CE60-41B9-9852-8933160023E2}" sibTransId="{6AEF1243-C20F-4841-B05C-B7CA25C88BA3}"/>
    <dgm:cxn modelId="{531A82C9-4CDD-4053-8935-EDB4305796BB}" srcId="{4CB7E7A5-DA86-4705-9DFC-A2E0689D7463}" destId="{27606C3B-47E4-4B73-BF3B-AFE208B5C4AF}" srcOrd="7" destOrd="0" parTransId="{B1C84CD3-CE8F-48BC-9601-6555A540BC19}" sibTransId="{6A9E4D80-E9C3-4C97-9DDC-F9C66B832472}"/>
    <dgm:cxn modelId="{8384F94D-AACD-4075-93F6-2EC216554437}" type="presOf" srcId="{568EC713-7691-4E7A-B150-6C7E7E0FEE26}" destId="{DA3F967D-9CF4-41D2-A62A-7666B54B158D}" srcOrd="0" destOrd="0" presId="urn:microsoft.com/office/officeart/2005/8/layout/pList1"/>
    <dgm:cxn modelId="{40276F5F-1DC5-4C8E-BE65-5FD4A6298D84}" type="presOf" srcId="{6EC0AEAA-4EFD-4A12-BE69-7705DA60C020}" destId="{CFB4D573-388D-49DC-A674-860618C10623}" srcOrd="0" destOrd="0" presId="urn:microsoft.com/office/officeart/2005/8/layout/pList1"/>
    <dgm:cxn modelId="{0FDC4A9D-ED9C-4B68-9D91-37BE0B33CC9E}" type="presOf" srcId="{10A23408-9D88-42E9-A719-509C03F8BA12}" destId="{8E3AD8F7-92D3-4405-B8F7-6F44E1FAE392}" srcOrd="0" destOrd="0" presId="urn:microsoft.com/office/officeart/2005/8/layout/pList1"/>
    <dgm:cxn modelId="{20D9020F-5B7E-42D3-B35D-A472F082007E}" type="presOf" srcId="{B0A11F43-45F7-40E3-AA19-43BE01EE8F12}" destId="{0B0381EC-AA43-4A4F-A9B2-F5261D7047C5}" srcOrd="0" destOrd="0" presId="urn:microsoft.com/office/officeart/2005/8/layout/pList1"/>
    <dgm:cxn modelId="{DC58909A-F183-4750-B6DB-82DFDB6C41DD}" type="presOf" srcId="{2982F170-4228-4A39-8934-256BB861A733}" destId="{FB35C188-A346-41A4-BA43-D616410F43BF}" srcOrd="0" destOrd="0" presId="urn:microsoft.com/office/officeart/2005/8/layout/pList1"/>
    <dgm:cxn modelId="{9AE8EFB0-061F-4536-9ACC-453C4E083CF9}" srcId="{4CB7E7A5-DA86-4705-9DFC-A2E0689D7463}" destId="{0BC4399A-ED9C-4740-9A7B-8EE1C64E1BFF}" srcOrd="4" destOrd="0" parTransId="{73A5124A-7357-4211-B51D-40B6009B0D38}" sibTransId="{D058943A-A3AE-47A0-B4E7-E6D8765E775A}"/>
    <dgm:cxn modelId="{64102240-762B-4AC5-BA66-19917616CC26}" type="presOf" srcId="{44F99F0C-DFD2-4149-8286-47A087B45472}" destId="{0B2640F2-C651-414E-A390-733E9035B9E5}" srcOrd="0" destOrd="0" presId="urn:microsoft.com/office/officeart/2005/8/layout/pList1"/>
    <dgm:cxn modelId="{4BB44E36-B159-4A4D-895F-AE5905F20CFE}" srcId="{4CB7E7A5-DA86-4705-9DFC-A2E0689D7463}" destId="{D9AB8D72-01C7-4997-8AD2-26FC955F9976}" srcOrd="3" destOrd="0" parTransId="{3C490951-BF68-4396-B1A2-D61287D8A6C8}" sibTransId="{568EC713-7691-4E7A-B150-6C7E7E0FEE26}"/>
    <dgm:cxn modelId="{419D6BF2-3A58-4F8B-8BA9-1410E543F842}" type="presOf" srcId="{D9AB8D72-01C7-4997-8AD2-26FC955F9976}" destId="{33ECDA47-57B0-4237-AC3A-CE800A2F34B6}" srcOrd="0" destOrd="0" presId="urn:microsoft.com/office/officeart/2005/8/layout/pList1"/>
    <dgm:cxn modelId="{3485DDCC-FD06-4A60-AC5A-D5119AE07B44}" type="presParOf" srcId="{A9062398-8EEA-40F8-8B50-EE04359B1942}" destId="{62AA1634-14B4-4A40-8ABA-BD09FE9C0377}" srcOrd="0" destOrd="0" presId="urn:microsoft.com/office/officeart/2005/8/layout/pList1"/>
    <dgm:cxn modelId="{67F73A32-C9FB-495D-A6C2-96EAAC5128E9}" type="presParOf" srcId="{62AA1634-14B4-4A40-8ABA-BD09FE9C0377}" destId="{EDCE3A8A-F334-4E66-90E1-B77F85C53063}" srcOrd="0" destOrd="0" presId="urn:microsoft.com/office/officeart/2005/8/layout/pList1"/>
    <dgm:cxn modelId="{08A0ADA6-4F6A-46B6-8CA3-514ED1F3B914}" type="presParOf" srcId="{62AA1634-14B4-4A40-8ABA-BD09FE9C0377}" destId="{CFB4D573-388D-49DC-A674-860618C10623}" srcOrd="1" destOrd="0" presId="urn:microsoft.com/office/officeart/2005/8/layout/pList1"/>
    <dgm:cxn modelId="{DF595215-5C2E-4F82-9611-8550F3191213}" type="presParOf" srcId="{A9062398-8EEA-40F8-8B50-EE04359B1942}" destId="{0B0381EC-AA43-4A4F-A9B2-F5261D7047C5}" srcOrd="1" destOrd="0" presId="urn:microsoft.com/office/officeart/2005/8/layout/pList1"/>
    <dgm:cxn modelId="{5BF63064-6EA5-45B6-8F95-6CFA2A3E6BC5}" type="presParOf" srcId="{A9062398-8EEA-40F8-8B50-EE04359B1942}" destId="{274AD715-17C5-405D-BF19-A339054D1FC4}" srcOrd="2" destOrd="0" presId="urn:microsoft.com/office/officeart/2005/8/layout/pList1"/>
    <dgm:cxn modelId="{CC2A5568-9FEB-4755-91F2-6603A230C607}" type="presParOf" srcId="{274AD715-17C5-405D-BF19-A339054D1FC4}" destId="{301DFE93-E580-4D82-A9F0-487681D942C2}" srcOrd="0" destOrd="0" presId="urn:microsoft.com/office/officeart/2005/8/layout/pList1"/>
    <dgm:cxn modelId="{CA8661EC-8139-4D34-95B4-B6F2C795837E}" type="presParOf" srcId="{274AD715-17C5-405D-BF19-A339054D1FC4}" destId="{132A217D-D36E-4B88-9BEB-EBFC42644E72}" srcOrd="1" destOrd="0" presId="urn:microsoft.com/office/officeart/2005/8/layout/pList1"/>
    <dgm:cxn modelId="{51233683-5CE7-46F7-A451-10FB5D7A5322}" type="presParOf" srcId="{A9062398-8EEA-40F8-8B50-EE04359B1942}" destId="{D8B9947E-EDFC-4438-93B5-B91F883FD446}" srcOrd="3" destOrd="0" presId="urn:microsoft.com/office/officeart/2005/8/layout/pList1"/>
    <dgm:cxn modelId="{277A0056-0757-48DE-B7D2-FE96C8E25EF0}" type="presParOf" srcId="{A9062398-8EEA-40F8-8B50-EE04359B1942}" destId="{F6AA1712-8724-411A-BA59-8A8A7DEF92FE}" srcOrd="4" destOrd="0" presId="urn:microsoft.com/office/officeart/2005/8/layout/pList1"/>
    <dgm:cxn modelId="{749D0641-0C2C-44A1-95CB-D9DE003BAC5C}" type="presParOf" srcId="{F6AA1712-8724-411A-BA59-8A8A7DEF92FE}" destId="{155D34FF-AAF1-4E55-A168-C07655AE6DBB}" srcOrd="0" destOrd="0" presId="urn:microsoft.com/office/officeart/2005/8/layout/pList1"/>
    <dgm:cxn modelId="{0A3A80E1-3FFF-4685-A3E0-4F184A87FC54}" type="presParOf" srcId="{F6AA1712-8724-411A-BA59-8A8A7DEF92FE}" destId="{A54CDB06-3C4F-4AE2-9412-5F95C093C899}" srcOrd="1" destOrd="0" presId="urn:microsoft.com/office/officeart/2005/8/layout/pList1"/>
    <dgm:cxn modelId="{8F13F338-68C7-41E9-9BF1-B3CB8BC213FC}" type="presParOf" srcId="{A9062398-8EEA-40F8-8B50-EE04359B1942}" destId="{0B2640F2-C651-414E-A390-733E9035B9E5}" srcOrd="5" destOrd="0" presId="urn:microsoft.com/office/officeart/2005/8/layout/pList1"/>
    <dgm:cxn modelId="{5EEEEDDD-1B70-4951-BFCE-A54FFD3D1795}" type="presParOf" srcId="{A9062398-8EEA-40F8-8B50-EE04359B1942}" destId="{A2319B5E-1C32-4777-946C-8BEF4997E2BE}" srcOrd="6" destOrd="0" presId="urn:microsoft.com/office/officeart/2005/8/layout/pList1"/>
    <dgm:cxn modelId="{E16B7B9D-BEF3-4A74-A0FB-C2D8DC7E0D1A}" type="presParOf" srcId="{A2319B5E-1C32-4777-946C-8BEF4997E2BE}" destId="{3D2F6D61-E66B-48FB-82D2-94F86A8EAB29}" srcOrd="0" destOrd="0" presId="urn:microsoft.com/office/officeart/2005/8/layout/pList1"/>
    <dgm:cxn modelId="{5C211307-7D81-4514-AF0E-5CC0E3C39E76}" type="presParOf" srcId="{A2319B5E-1C32-4777-946C-8BEF4997E2BE}" destId="{33ECDA47-57B0-4237-AC3A-CE800A2F34B6}" srcOrd="1" destOrd="0" presId="urn:microsoft.com/office/officeart/2005/8/layout/pList1"/>
    <dgm:cxn modelId="{F6393FAA-3B80-41A3-81BA-6FDAAA368EE9}" type="presParOf" srcId="{A9062398-8EEA-40F8-8B50-EE04359B1942}" destId="{DA3F967D-9CF4-41D2-A62A-7666B54B158D}" srcOrd="7" destOrd="0" presId="urn:microsoft.com/office/officeart/2005/8/layout/pList1"/>
    <dgm:cxn modelId="{968564C4-8973-4E99-944A-36881F050B4F}" type="presParOf" srcId="{A9062398-8EEA-40F8-8B50-EE04359B1942}" destId="{52F4336D-1742-48EF-A011-9365317835FC}" srcOrd="8" destOrd="0" presId="urn:microsoft.com/office/officeart/2005/8/layout/pList1"/>
    <dgm:cxn modelId="{15D588FB-1921-47A2-B70C-702073784471}" type="presParOf" srcId="{52F4336D-1742-48EF-A011-9365317835FC}" destId="{7B179F9F-897A-4998-B548-E592084A5E2D}" srcOrd="0" destOrd="0" presId="urn:microsoft.com/office/officeart/2005/8/layout/pList1"/>
    <dgm:cxn modelId="{A9C654BD-475A-4C36-8546-EAB3B6D6FE8C}" type="presParOf" srcId="{52F4336D-1742-48EF-A011-9365317835FC}" destId="{EF21A623-1CBD-4040-9755-E60833316557}" srcOrd="1" destOrd="0" presId="urn:microsoft.com/office/officeart/2005/8/layout/pList1"/>
    <dgm:cxn modelId="{18A06096-02B6-403B-87B2-EF645FF9D658}" type="presParOf" srcId="{A9062398-8EEA-40F8-8B50-EE04359B1942}" destId="{8838F99F-AA13-490A-8AEF-9899C7427253}" srcOrd="9" destOrd="0" presId="urn:microsoft.com/office/officeart/2005/8/layout/pList1"/>
    <dgm:cxn modelId="{817AF60C-E791-4A87-83F6-9A25A62DA60C}" type="presParOf" srcId="{A9062398-8EEA-40F8-8B50-EE04359B1942}" destId="{B88080EB-28F6-46BA-9218-DC5D6CCAA764}" srcOrd="10" destOrd="0" presId="urn:microsoft.com/office/officeart/2005/8/layout/pList1"/>
    <dgm:cxn modelId="{D1DE8C77-262F-4A42-B24C-8AAEE48EA9C6}" type="presParOf" srcId="{B88080EB-28F6-46BA-9218-DC5D6CCAA764}" destId="{F1A3EC64-7999-4ED8-9358-DFF6FE2260EA}" srcOrd="0" destOrd="0" presId="urn:microsoft.com/office/officeart/2005/8/layout/pList1"/>
    <dgm:cxn modelId="{79DEF89F-BC68-446F-8644-9FC1A3FBD8A8}" type="presParOf" srcId="{B88080EB-28F6-46BA-9218-DC5D6CCAA764}" destId="{8E3AD8F7-92D3-4405-B8F7-6F44E1FAE392}" srcOrd="1" destOrd="0" presId="urn:microsoft.com/office/officeart/2005/8/layout/pList1"/>
    <dgm:cxn modelId="{5D365254-1B84-488D-B459-3E53CDD2EE60}" type="presParOf" srcId="{A9062398-8EEA-40F8-8B50-EE04359B1942}" destId="{19642C32-1223-4E56-8C76-C4D8170E881C}" srcOrd="11" destOrd="0" presId="urn:microsoft.com/office/officeart/2005/8/layout/pList1"/>
    <dgm:cxn modelId="{CE1E2CFE-7800-42C7-AC34-401DF9E5F619}" type="presParOf" srcId="{A9062398-8EEA-40F8-8B50-EE04359B1942}" destId="{0337169A-9086-491D-B942-275583EF3CE8}" srcOrd="12" destOrd="0" presId="urn:microsoft.com/office/officeart/2005/8/layout/pList1"/>
    <dgm:cxn modelId="{F52FF844-8348-48E4-8686-A9C73FC0C234}" type="presParOf" srcId="{0337169A-9086-491D-B942-275583EF3CE8}" destId="{2DAAED52-4F27-422B-87B3-8FC015418FBB}" srcOrd="0" destOrd="0" presId="urn:microsoft.com/office/officeart/2005/8/layout/pList1"/>
    <dgm:cxn modelId="{A81BCD21-D28F-44A6-8A16-B0B522A81B5D}" type="presParOf" srcId="{0337169A-9086-491D-B942-275583EF3CE8}" destId="{FB35C188-A346-41A4-BA43-D616410F43BF}" srcOrd="1" destOrd="0" presId="urn:microsoft.com/office/officeart/2005/8/layout/pList1"/>
    <dgm:cxn modelId="{D213CF87-96FF-4822-B1E2-1B4D4B6A05BB}" type="presParOf" srcId="{A9062398-8EEA-40F8-8B50-EE04359B1942}" destId="{36794AE2-509D-420F-A816-069E8275EA2C}" srcOrd="13" destOrd="0" presId="urn:microsoft.com/office/officeart/2005/8/layout/pList1"/>
    <dgm:cxn modelId="{36CEDCDA-6428-4C15-9D6D-A9C55F7E2264}" type="presParOf" srcId="{A9062398-8EEA-40F8-8B50-EE04359B1942}" destId="{2FFF67B0-8796-4C80-A7BA-87A6B419CB89}" srcOrd="14" destOrd="0" presId="urn:microsoft.com/office/officeart/2005/8/layout/pList1"/>
    <dgm:cxn modelId="{D39588C8-CDB4-446B-BC1D-0E7FA1C7FFA4}" type="presParOf" srcId="{2FFF67B0-8796-4C80-A7BA-87A6B419CB89}" destId="{54CBF342-49C0-4D76-A25E-5517D00BFF2E}" srcOrd="0" destOrd="0" presId="urn:microsoft.com/office/officeart/2005/8/layout/pList1"/>
    <dgm:cxn modelId="{34A8014E-87E0-4A4B-8F94-59DCAB6D2E4F}" type="presParOf" srcId="{2FFF67B0-8796-4C80-A7BA-87A6B419CB89}" destId="{4F9C048F-55ED-4CC0-9D6C-CA5B179784A7}" srcOrd="1" destOrd="0" presId="urn:microsoft.com/office/officeart/2005/8/layout/p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314DF7F6-4671-4275-99FF-902EAF95457D}" type="doc">
      <dgm:prSet loTypeId="urn:microsoft.com/office/officeart/2005/8/layout/vList4" loCatId="list" qsTypeId="urn:microsoft.com/office/officeart/2005/8/quickstyle/simple1" qsCatId="simple" csTypeId="urn:microsoft.com/office/officeart/2005/8/colors/accent1_2" csCatId="accent1" phldr="1"/>
      <dgm:spPr/>
    </dgm:pt>
    <dgm:pt modelId="{86A444A9-52F2-4985-9839-302A623889BD}">
      <dgm:prSet phldrT="[טקסט]" custT="1"/>
      <dgm:spPr/>
      <dgm:t>
        <a:bodyPr/>
        <a:lstStyle/>
        <a:p>
          <a:pPr rtl="1"/>
          <a:r>
            <a:rPr lang="he-IL" sz="2800" b="1" dirty="0" smtClean="0"/>
            <a:t>מניעה</a:t>
          </a:r>
          <a:endParaRPr lang="he-IL" sz="2800" b="1" dirty="0"/>
        </a:p>
      </dgm:t>
    </dgm:pt>
    <dgm:pt modelId="{B59C4E69-3973-465A-8869-90297F106AE4}" type="parTrans" cxnId="{0537C744-E086-4864-8A20-767715E626A2}">
      <dgm:prSet/>
      <dgm:spPr/>
      <dgm:t>
        <a:bodyPr/>
        <a:lstStyle/>
        <a:p>
          <a:pPr rtl="1"/>
          <a:endParaRPr lang="he-IL"/>
        </a:p>
      </dgm:t>
    </dgm:pt>
    <dgm:pt modelId="{E24589F9-5555-45EB-8BBC-0AF0425CC0B7}" type="sibTrans" cxnId="{0537C744-E086-4864-8A20-767715E626A2}">
      <dgm:prSet/>
      <dgm:spPr/>
      <dgm:t>
        <a:bodyPr/>
        <a:lstStyle/>
        <a:p>
          <a:pPr rtl="1"/>
          <a:endParaRPr lang="he-IL"/>
        </a:p>
      </dgm:t>
    </dgm:pt>
    <dgm:pt modelId="{42382794-348E-4A5A-8FDE-54F67C72A5D3}">
      <dgm:prSet phldrT="[טקסט]" custT="1"/>
      <dgm:spPr/>
      <dgm:t>
        <a:bodyPr/>
        <a:lstStyle/>
        <a:p>
          <a:pPr rtl="1"/>
          <a:r>
            <a:rPr lang="he-IL" sz="2800" b="1" dirty="0" smtClean="0"/>
            <a:t>אכיפה</a:t>
          </a:r>
          <a:endParaRPr lang="he-IL" sz="2800" b="1" dirty="0"/>
        </a:p>
      </dgm:t>
    </dgm:pt>
    <dgm:pt modelId="{8DB222BC-DE17-4578-931B-5469C4D731F2}" type="parTrans" cxnId="{4E19DB8B-AAFA-4D0F-900B-691107F97B02}">
      <dgm:prSet/>
      <dgm:spPr/>
      <dgm:t>
        <a:bodyPr/>
        <a:lstStyle/>
        <a:p>
          <a:pPr rtl="1"/>
          <a:endParaRPr lang="he-IL"/>
        </a:p>
      </dgm:t>
    </dgm:pt>
    <dgm:pt modelId="{3CAC3B16-C6F1-41B7-A442-F6A2AAA5DFCE}" type="sibTrans" cxnId="{4E19DB8B-AAFA-4D0F-900B-691107F97B02}">
      <dgm:prSet/>
      <dgm:spPr/>
      <dgm:t>
        <a:bodyPr/>
        <a:lstStyle/>
        <a:p>
          <a:pPr rtl="1"/>
          <a:endParaRPr lang="he-IL"/>
        </a:p>
      </dgm:t>
    </dgm:pt>
    <dgm:pt modelId="{60F5D488-7AA9-4503-8F25-E3529EB6C270}">
      <dgm:prSet phldrT="[טקסט]" custT="1"/>
      <dgm:spPr/>
      <dgm:t>
        <a:bodyPr/>
        <a:lstStyle/>
        <a:p>
          <a:pPr rtl="1"/>
          <a:r>
            <a:rPr lang="he-IL" sz="2800" b="1" dirty="0" smtClean="0"/>
            <a:t>דיווח</a:t>
          </a:r>
          <a:endParaRPr lang="he-IL" sz="2800" b="1" dirty="0"/>
        </a:p>
      </dgm:t>
    </dgm:pt>
    <dgm:pt modelId="{85B377B9-D068-4685-A7C2-8C962EA85690}" type="parTrans" cxnId="{EA7DB35C-E72D-41B9-B7D6-828D68EB2E84}">
      <dgm:prSet/>
      <dgm:spPr/>
      <dgm:t>
        <a:bodyPr/>
        <a:lstStyle/>
        <a:p>
          <a:pPr rtl="1"/>
          <a:endParaRPr lang="he-IL"/>
        </a:p>
      </dgm:t>
    </dgm:pt>
    <dgm:pt modelId="{4BF5560F-3F6D-4036-890C-F3644A80D603}" type="sibTrans" cxnId="{EA7DB35C-E72D-41B9-B7D6-828D68EB2E84}">
      <dgm:prSet/>
      <dgm:spPr/>
      <dgm:t>
        <a:bodyPr/>
        <a:lstStyle/>
        <a:p>
          <a:pPr rtl="1"/>
          <a:endParaRPr lang="he-IL"/>
        </a:p>
      </dgm:t>
    </dgm:pt>
    <dgm:pt modelId="{15438B60-31EC-4A60-AEE6-0F92DD309F76}">
      <dgm:prSet/>
      <dgm:spPr/>
      <dgm:t>
        <a:bodyPr/>
        <a:lstStyle/>
        <a:p>
          <a:pPr rtl="1"/>
          <a:r>
            <a:rPr lang="he-IL" sz="1500" dirty="0" smtClean="0"/>
            <a:t>מניעה מצבית</a:t>
          </a:r>
          <a:endParaRPr lang="he-IL" sz="1500" dirty="0"/>
        </a:p>
      </dgm:t>
    </dgm:pt>
    <dgm:pt modelId="{A00765D0-4625-42CE-8FE2-370C375C9FCA}" type="parTrans" cxnId="{58799CB3-DA98-4F50-9B8B-7692FD6B8472}">
      <dgm:prSet/>
      <dgm:spPr/>
      <dgm:t>
        <a:bodyPr/>
        <a:lstStyle/>
        <a:p>
          <a:pPr rtl="1"/>
          <a:endParaRPr lang="he-IL"/>
        </a:p>
      </dgm:t>
    </dgm:pt>
    <dgm:pt modelId="{E4FAD2BF-CBF0-40A1-9BE4-357D25FB2030}" type="sibTrans" cxnId="{58799CB3-DA98-4F50-9B8B-7692FD6B8472}">
      <dgm:prSet/>
      <dgm:spPr/>
      <dgm:t>
        <a:bodyPr/>
        <a:lstStyle/>
        <a:p>
          <a:pPr rtl="1"/>
          <a:endParaRPr lang="he-IL"/>
        </a:p>
      </dgm:t>
    </dgm:pt>
    <dgm:pt modelId="{C1706051-83CB-43F7-8A1A-F2A36A2386C1}">
      <dgm:prSet/>
      <dgm:spPr/>
      <dgm:t>
        <a:bodyPr/>
        <a:lstStyle/>
        <a:p>
          <a:pPr rtl="1"/>
          <a:r>
            <a:rPr lang="he-IL" sz="1500" dirty="0" smtClean="0"/>
            <a:t>הסברה</a:t>
          </a:r>
          <a:endParaRPr lang="he-IL" sz="1500" dirty="0"/>
        </a:p>
      </dgm:t>
    </dgm:pt>
    <dgm:pt modelId="{53D9C52D-3BF8-468C-87C5-92DD5E34B4D8}" type="parTrans" cxnId="{A30644F1-ACA6-4F16-B921-3E707C34761F}">
      <dgm:prSet/>
      <dgm:spPr/>
      <dgm:t>
        <a:bodyPr/>
        <a:lstStyle/>
        <a:p>
          <a:pPr rtl="1"/>
          <a:endParaRPr lang="he-IL"/>
        </a:p>
      </dgm:t>
    </dgm:pt>
    <dgm:pt modelId="{B920FA93-4BD5-4263-8D58-8549A8285719}" type="sibTrans" cxnId="{A30644F1-ACA6-4F16-B921-3E707C34761F}">
      <dgm:prSet/>
      <dgm:spPr/>
      <dgm:t>
        <a:bodyPr/>
        <a:lstStyle/>
        <a:p>
          <a:pPr rtl="1"/>
          <a:endParaRPr lang="he-IL"/>
        </a:p>
      </dgm:t>
    </dgm:pt>
    <dgm:pt modelId="{F20F312D-CCEA-4285-B566-AF89A1659353}">
      <dgm:prSet/>
      <dgm:spPr/>
      <dgm:t>
        <a:bodyPr/>
        <a:lstStyle/>
        <a:p>
          <a:pPr rtl="1"/>
          <a:r>
            <a:rPr lang="he-IL" sz="1500" dirty="0" smtClean="0"/>
            <a:t>חקירה</a:t>
          </a:r>
          <a:endParaRPr lang="he-IL" sz="1500" dirty="0"/>
        </a:p>
      </dgm:t>
    </dgm:pt>
    <dgm:pt modelId="{013ECF7D-74F0-482A-8886-03062901E054}" type="parTrans" cxnId="{B5CBCBED-218A-4640-B45A-67EF3D7D2FE3}">
      <dgm:prSet/>
      <dgm:spPr/>
      <dgm:t>
        <a:bodyPr/>
        <a:lstStyle/>
        <a:p>
          <a:pPr rtl="1"/>
          <a:endParaRPr lang="he-IL"/>
        </a:p>
      </dgm:t>
    </dgm:pt>
    <dgm:pt modelId="{C0A903A5-EE16-4516-8A13-3500E8C4F40D}" type="sibTrans" cxnId="{B5CBCBED-218A-4640-B45A-67EF3D7D2FE3}">
      <dgm:prSet/>
      <dgm:spPr/>
      <dgm:t>
        <a:bodyPr/>
        <a:lstStyle/>
        <a:p>
          <a:pPr rtl="1"/>
          <a:endParaRPr lang="he-IL"/>
        </a:p>
      </dgm:t>
    </dgm:pt>
    <dgm:pt modelId="{A2A61916-97FE-4D58-8D31-C34B4822D996}">
      <dgm:prSet/>
      <dgm:spPr/>
      <dgm:t>
        <a:bodyPr/>
        <a:lstStyle/>
        <a:p>
          <a:pPr rtl="1"/>
          <a:r>
            <a:rPr lang="he-IL" sz="1500" dirty="0" smtClean="0"/>
            <a:t>זיהוי קורבנות</a:t>
          </a:r>
          <a:endParaRPr lang="he-IL" sz="1500" dirty="0"/>
        </a:p>
      </dgm:t>
    </dgm:pt>
    <dgm:pt modelId="{1D0524C8-2AE9-4BF6-B577-A4FBA9C1DFD3}" type="parTrans" cxnId="{AFA6EC55-95DB-441D-B048-3EA3B50464BC}">
      <dgm:prSet/>
      <dgm:spPr/>
      <dgm:t>
        <a:bodyPr/>
        <a:lstStyle/>
        <a:p>
          <a:pPr rtl="1"/>
          <a:endParaRPr lang="he-IL"/>
        </a:p>
      </dgm:t>
    </dgm:pt>
    <dgm:pt modelId="{3AB7BD3E-22E0-4736-9979-0DC054F36891}" type="sibTrans" cxnId="{AFA6EC55-95DB-441D-B048-3EA3B50464BC}">
      <dgm:prSet/>
      <dgm:spPr/>
      <dgm:t>
        <a:bodyPr/>
        <a:lstStyle/>
        <a:p>
          <a:pPr rtl="1"/>
          <a:endParaRPr lang="he-IL"/>
        </a:p>
      </dgm:t>
    </dgm:pt>
    <dgm:pt modelId="{67354B23-6DF2-4B12-83D4-4C9E1C149BAD}">
      <dgm:prSet/>
      <dgm:spPr/>
      <dgm:t>
        <a:bodyPr/>
        <a:lstStyle/>
        <a:p>
          <a:pPr rtl="1"/>
          <a:r>
            <a:rPr lang="he-IL" sz="1500" dirty="0" smtClean="0"/>
            <a:t>תקיפת פוגעים</a:t>
          </a:r>
          <a:endParaRPr lang="he-IL" sz="1500" dirty="0"/>
        </a:p>
      </dgm:t>
    </dgm:pt>
    <dgm:pt modelId="{24038E6C-240E-4106-8870-2848A0AFDE65}" type="parTrans" cxnId="{B5239F33-2941-4DE4-BC9F-8B3EE6F4672D}">
      <dgm:prSet/>
      <dgm:spPr/>
      <dgm:t>
        <a:bodyPr/>
        <a:lstStyle/>
        <a:p>
          <a:pPr rtl="1"/>
          <a:endParaRPr lang="he-IL"/>
        </a:p>
      </dgm:t>
    </dgm:pt>
    <dgm:pt modelId="{EF997744-A09A-470C-9CEA-BF80F9B22522}" type="sibTrans" cxnId="{B5239F33-2941-4DE4-BC9F-8B3EE6F4672D}">
      <dgm:prSet/>
      <dgm:spPr/>
      <dgm:t>
        <a:bodyPr/>
        <a:lstStyle/>
        <a:p>
          <a:pPr rtl="1"/>
          <a:endParaRPr lang="he-IL"/>
        </a:p>
      </dgm:t>
    </dgm:pt>
    <dgm:pt modelId="{55AC8869-F747-4019-9A2C-BF6744C30D02}">
      <dgm:prSet/>
      <dgm:spPr/>
      <dgm:t>
        <a:bodyPr/>
        <a:lstStyle/>
        <a:p>
          <a:pPr rtl="1"/>
          <a:r>
            <a:rPr lang="he-IL" sz="1500" dirty="0" smtClean="0"/>
            <a:t>קבלת דיווחים בתחום האחריות</a:t>
          </a:r>
          <a:endParaRPr lang="he-IL" sz="1500" dirty="0"/>
        </a:p>
      </dgm:t>
    </dgm:pt>
    <dgm:pt modelId="{CC54A1F0-FD32-4526-B43E-A8B0E0CE2389}" type="parTrans" cxnId="{7B1B1F6F-EF62-4B6B-927C-0EBBBCC33E82}">
      <dgm:prSet/>
      <dgm:spPr/>
      <dgm:t>
        <a:bodyPr/>
        <a:lstStyle/>
        <a:p>
          <a:pPr rtl="1"/>
          <a:endParaRPr lang="he-IL"/>
        </a:p>
      </dgm:t>
    </dgm:pt>
    <dgm:pt modelId="{65A82792-F2A9-4458-82F2-90AB6A3B8BB5}" type="sibTrans" cxnId="{7B1B1F6F-EF62-4B6B-927C-0EBBBCC33E82}">
      <dgm:prSet/>
      <dgm:spPr/>
      <dgm:t>
        <a:bodyPr/>
        <a:lstStyle/>
        <a:p>
          <a:pPr rtl="1"/>
          <a:endParaRPr lang="he-IL"/>
        </a:p>
      </dgm:t>
    </dgm:pt>
    <dgm:pt modelId="{A5C6688F-E574-4B07-9FA0-C42970AB96C2}">
      <dgm:prSet/>
      <dgm:spPr/>
      <dgm:t>
        <a:bodyPr/>
        <a:lstStyle/>
        <a:p>
          <a:pPr rtl="1"/>
          <a:r>
            <a:rPr lang="he-IL" sz="1500" dirty="0" smtClean="0"/>
            <a:t>טיפול חירום במקרים של חשש לפגיעה בחיי אדם</a:t>
          </a:r>
          <a:endParaRPr lang="he-IL" sz="1500" dirty="0"/>
        </a:p>
      </dgm:t>
    </dgm:pt>
    <dgm:pt modelId="{711EC0FE-8ACC-4D3F-99A9-58BD7742A8B1}" type="parTrans" cxnId="{281133CD-8ECD-4EE7-9112-DC3FC58F36BE}">
      <dgm:prSet/>
      <dgm:spPr/>
      <dgm:t>
        <a:bodyPr/>
        <a:lstStyle/>
        <a:p>
          <a:pPr rtl="1"/>
          <a:endParaRPr lang="he-IL"/>
        </a:p>
      </dgm:t>
    </dgm:pt>
    <dgm:pt modelId="{32641C29-901C-46E5-8CD5-FC0FEBD840FE}" type="sibTrans" cxnId="{281133CD-8ECD-4EE7-9112-DC3FC58F36BE}">
      <dgm:prSet/>
      <dgm:spPr/>
      <dgm:t>
        <a:bodyPr/>
        <a:lstStyle/>
        <a:p>
          <a:pPr rtl="1"/>
          <a:endParaRPr lang="he-IL"/>
        </a:p>
      </dgm:t>
    </dgm:pt>
    <dgm:pt modelId="{8372F1D5-CAA6-4974-B8A1-B93B55DE4F8A}">
      <dgm:prSet/>
      <dgm:spPr/>
      <dgm:t>
        <a:bodyPr/>
        <a:lstStyle/>
        <a:p>
          <a:pPr rtl="1"/>
          <a:endParaRPr lang="he-IL" sz="1500" dirty="0"/>
        </a:p>
      </dgm:t>
    </dgm:pt>
    <dgm:pt modelId="{049B0F72-4522-4CD4-841D-F539476735CD}" type="parTrans" cxnId="{1A5EECA6-39F7-49D2-A455-960EB2393703}">
      <dgm:prSet/>
      <dgm:spPr/>
      <dgm:t>
        <a:bodyPr/>
        <a:lstStyle/>
        <a:p>
          <a:pPr rtl="1"/>
          <a:endParaRPr lang="he-IL"/>
        </a:p>
      </dgm:t>
    </dgm:pt>
    <dgm:pt modelId="{5C9D972E-2263-45A2-8D52-390CF52B0E96}" type="sibTrans" cxnId="{1A5EECA6-39F7-49D2-A455-960EB2393703}">
      <dgm:prSet/>
      <dgm:spPr/>
      <dgm:t>
        <a:bodyPr/>
        <a:lstStyle/>
        <a:p>
          <a:pPr rtl="1"/>
          <a:endParaRPr lang="he-IL"/>
        </a:p>
      </dgm:t>
    </dgm:pt>
    <dgm:pt modelId="{9F5D7AF4-F35D-49D0-9B3E-0623F2391A03}">
      <dgm:prSet/>
      <dgm:spPr/>
      <dgm:t>
        <a:bodyPr/>
        <a:lstStyle/>
        <a:p>
          <a:pPr rtl="1"/>
          <a:r>
            <a:rPr lang="he-IL" sz="1500" dirty="0" smtClean="0"/>
            <a:t>מקורות: תעשייה, גורמי אכיפה, ציבור</a:t>
          </a:r>
          <a:endParaRPr lang="he-IL" sz="1500" dirty="0"/>
        </a:p>
      </dgm:t>
    </dgm:pt>
    <dgm:pt modelId="{812244C3-469C-4754-9240-D463663329C5}" type="parTrans" cxnId="{8C939348-6EE9-4F9A-A943-9FE7364B7445}">
      <dgm:prSet/>
      <dgm:spPr/>
      <dgm:t>
        <a:bodyPr/>
        <a:lstStyle/>
        <a:p>
          <a:pPr rtl="1"/>
          <a:endParaRPr lang="he-IL"/>
        </a:p>
      </dgm:t>
    </dgm:pt>
    <dgm:pt modelId="{8D2126DB-8FEA-4B42-A039-EA2A049AD7FE}" type="sibTrans" cxnId="{8C939348-6EE9-4F9A-A943-9FE7364B7445}">
      <dgm:prSet/>
      <dgm:spPr/>
      <dgm:t>
        <a:bodyPr/>
        <a:lstStyle/>
        <a:p>
          <a:pPr rtl="1"/>
          <a:endParaRPr lang="he-IL"/>
        </a:p>
      </dgm:t>
    </dgm:pt>
    <dgm:pt modelId="{5CC3F2D7-B10D-4065-A175-8A82850BE2D7}" type="pres">
      <dgm:prSet presAssocID="{314DF7F6-4671-4275-99FF-902EAF95457D}" presName="linear" presStyleCnt="0">
        <dgm:presLayoutVars>
          <dgm:dir/>
          <dgm:resizeHandles val="exact"/>
        </dgm:presLayoutVars>
      </dgm:prSet>
      <dgm:spPr/>
    </dgm:pt>
    <dgm:pt modelId="{FCCAB7A0-02FA-4D35-ABF6-BBFC61A5BF0C}" type="pres">
      <dgm:prSet presAssocID="{86A444A9-52F2-4985-9839-302A623889BD}" presName="comp" presStyleCnt="0"/>
      <dgm:spPr/>
    </dgm:pt>
    <dgm:pt modelId="{41113C5B-0DCF-48E6-9E28-27C529A6B56B}" type="pres">
      <dgm:prSet presAssocID="{86A444A9-52F2-4985-9839-302A623889BD}" presName="box" presStyleLbl="node1" presStyleIdx="0" presStyleCnt="3"/>
      <dgm:spPr/>
      <dgm:t>
        <a:bodyPr/>
        <a:lstStyle/>
        <a:p>
          <a:pPr rtl="1"/>
          <a:endParaRPr lang="he-IL"/>
        </a:p>
      </dgm:t>
    </dgm:pt>
    <dgm:pt modelId="{09DF6D53-C455-4C8D-A4F7-0969D0FE2829}" type="pres">
      <dgm:prSet presAssocID="{86A444A9-52F2-4985-9839-302A623889BD}" presName="img" presStyleLbl="fgImgPlac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0000" r="-20000"/>
          </a:stretch>
        </a:blipFill>
      </dgm:spPr>
    </dgm:pt>
    <dgm:pt modelId="{2594E4EF-4E88-42CF-985C-A4249B996E9D}" type="pres">
      <dgm:prSet presAssocID="{86A444A9-52F2-4985-9839-302A623889BD}" presName="text" presStyleLbl="node1" presStyleIdx="0" presStyleCnt="3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0C49F133-340D-402E-8916-14B6F9344B90}" type="pres">
      <dgm:prSet presAssocID="{E24589F9-5555-45EB-8BBC-0AF0425CC0B7}" presName="spacer" presStyleCnt="0"/>
      <dgm:spPr/>
    </dgm:pt>
    <dgm:pt modelId="{B4BEC1EB-1D2A-4D50-AF21-E153D2A51CD9}" type="pres">
      <dgm:prSet presAssocID="{42382794-348E-4A5A-8FDE-54F67C72A5D3}" presName="comp" presStyleCnt="0"/>
      <dgm:spPr/>
    </dgm:pt>
    <dgm:pt modelId="{194A9CB3-2FE2-4687-8F8B-DC983C83A1A6}" type="pres">
      <dgm:prSet presAssocID="{42382794-348E-4A5A-8FDE-54F67C72A5D3}" presName="box" presStyleLbl="node1" presStyleIdx="1" presStyleCnt="3"/>
      <dgm:spPr/>
      <dgm:t>
        <a:bodyPr/>
        <a:lstStyle/>
        <a:p>
          <a:pPr rtl="1"/>
          <a:endParaRPr lang="he-IL"/>
        </a:p>
      </dgm:t>
    </dgm:pt>
    <dgm:pt modelId="{DF7A5859-EB0F-4087-B453-D137E765C4CC}" type="pres">
      <dgm:prSet presAssocID="{42382794-348E-4A5A-8FDE-54F67C72A5D3}" presName="img" presStyleLbl="fgImgPlace1" presStyleIdx="1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0000" r="-20000"/>
          </a:stretch>
        </a:blipFill>
      </dgm:spPr>
    </dgm:pt>
    <dgm:pt modelId="{CFC35BD7-5648-4901-AC65-8DC43AE130AF}" type="pres">
      <dgm:prSet presAssocID="{42382794-348E-4A5A-8FDE-54F67C72A5D3}" presName="text" presStyleLbl="node1" presStyleIdx="1" presStyleCnt="3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6C633729-D985-4531-B056-D7A59F62A46C}" type="pres">
      <dgm:prSet presAssocID="{3CAC3B16-C6F1-41B7-A442-F6A2AAA5DFCE}" presName="spacer" presStyleCnt="0"/>
      <dgm:spPr/>
    </dgm:pt>
    <dgm:pt modelId="{1CF86A83-ACA1-4D36-810F-05DE63EB912A}" type="pres">
      <dgm:prSet presAssocID="{60F5D488-7AA9-4503-8F25-E3529EB6C270}" presName="comp" presStyleCnt="0"/>
      <dgm:spPr/>
    </dgm:pt>
    <dgm:pt modelId="{FC51AF18-B7FE-4EEA-B2AE-34AA98EDF47F}" type="pres">
      <dgm:prSet presAssocID="{60F5D488-7AA9-4503-8F25-E3529EB6C270}" presName="box" presStyleLbl="node1" presStyleIdx="2" presStyleCnt="3"/>
      <dgm:spPr/>
      <dgm:t>
        <a:bodyPr/>
        <a:lstStyle/>
        <a:p>
          <a:pPr rtl="1"/>
          <a:endParaRPr lang="he-IL"/>
        </a:p>
      </dgm:t>
    </dgm:pt>
    <dgm:pt modelId="{4597E03E-0B60-4BB2-9C29-44D38187666A}" type="pres">
      <dgm:prSet presAssocID="{60F5D488-7AA9-4503-8F25-E3529EB6C270}" presName="img" presStyleLbl="fgImgPlace1" presStyleIdx="2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</dgm:spPr>
    </dgm:pt>
    <dgm:pt modelId="{0CE48826-0684-401F-9B58-FE73D0AAA9F3}" type="pres">
      <dgm:prSet presAssocID="{60F5D488-7AA9-4503-8F25-E3529EB6C270}" presName="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58799CB3-DA98-4F50-9B8B-7692FD6B8472}" srcId="{86A444A9-52F2-4985-9839-302A623889BD}" destId="{15438B60-31EC-4A60-AEE6-0F92DD309F76}" srcOrd="0" destOrd="0" parTransId="{A00765D0-4625-42CE-8FE2-370C375C9FCA}" sibTransId="{E4FAD2BF-CBF0-40A1-9BE4-357D25FB2030}"/>
    <dgm:cxn modelId="{B35A450E-C2B4-4ED3-B3C2-131759253953}" type="presOf" srcId="{15438B60-31EC-4A60-AEE6-0F92DD309F76}" destId="{2594E4EF-4E88-42CF-985C-A4249B996E9D}" srcOrd="1" destOrd="1" presId="urn:microsoft.com/office/officeart/2005/8/layout/vList4"/>
    <dgm:cxn modelId="{C5A4DC42-CBA3-468D-8493-F63124D912E3}" type="presOf" srcId="{9F5D7AF4-F35D-49D0-9B3E-0623F2391A03}" destId="{0CE48826-0684-401F-9B58-FE73D0AAA9F3}" srcOrd="1" destOrd="2" presId="urn:microsoft.com/office/officeart/2005/8/layout/vList4"/>
    <dgm:cxn modelId="{51C0F0F2-1E50-4FCA-9946-2B5CB4505B35}" type="presOf" srcId="{55AC8869-F747-4019-9A2C-BF6744C30D02}" destId="{FC51AF18-B7FE-4EEA-B2AE-34AA98EDF47F}" srcOrd="0" destOrd="1" presId="urn:microsoft.com/office/officeart/2005/8/layout/vList4"/>
    <dgm:cxn modelId="{94958FE9-824F-41D5-82E0-E2339DE8B848}" type="presOf" srcId="{60F5D488-7AA9-4503-8F25-E3529EB6C270}" destId="{FC51AF18-B7FE-4EEA-B2AE-34AA98EDF47F}" srcOrd="0" destOrd="0" presId="urn:microsoft.com/office/officeart/2005/8/layout/vList4"/>
    <dgm:cxn modelId="{AFA6EC55-95DB-441D-B048-3EA3B50464BC}" srcId="{42382794-348E-4A5A-8FDE-54F67C72A5D3}" destId="{A2A61916-97FE-4D58-8D31-C34B4822D996}" srcOrd="1" destOrd="0" parTransId="{1D0524C8-2AE9-4BF6-B577-A4FBA9C1DFD3}" sibTransId="{3AB7BD3E-22E0-4736-9979-0DC054F36891}"/>
    <dgm:cxn modelId="{EA7DB35C-E72D-41B9-B7D6-828D68EB2E84}" srcId="{314DF7F6-4671-4275-99FF-902EAF95457D}" destId="{60F5D488-7AA9-4503-8F25-E3529EB6C270}" srcOrd="2" destOrd="0" parTransId="{85B377B9-D068-4685-A7C2-8C962EA85690}" sibTransId="{4BF5560F-3F6D-4036-890C-F3644A80D603}"/>
    <dgm:cxn modelId="{811BC489-90E0-4B25-82C8-695E91C454A7}" type="presOf" srcId="{A5C6688F-E574-4B07-9FA0-C42970AB96C2}" destId="{0CE48826-0684-401F-9B58-FE73D0AAA9F3}" srcOrd="1" destOrd="3" presId="urn:microsoft.com/office/officeart/2005/8/layout/vList4"/>
    <dgm:cxn modelId="{281133CD-8ECD-4EE7-9112-DC3FC58F36BE}" srcId="{60F5D488-7AA9-4503-8F25-E3529EB6C270}" destId="{A5C6688F-E574-4B07-9FA0-C42970AB96C2}" srcOrd="2" destOrd="0" parTransId="{711EC0FE-8ACC-4D3F-99A9-58BD7742A8B1}" sibTransId="{32641C29-901C-46E5-8CD5-FC0FEBD840FE}"/>
    <dgm:cxn modelId="{2EADD443-5659-41DE-89BE-53C96B46E72F}" type="presOf" srcId="{A2A61916-97FE-4D58-8D31-C34B4822D996}" destId="{CFC35BD7-5648-4901-AC65-8DC43AE130AF}" srcOrd="1" destOrd="2" presId="urn:microsoft.com/office/officeart/2005/8/layout/vList4"/>
    <dgm:cxn modelId="{D7BF1DD4-B2C2-43BF-8AB7-E6923537B062}" type="presOf" srcId="{8372F1D5-CAA6-4974-B8A1-B93B55DE4F8A}" destId="{2594E4EF-4E88-42CF-985C-A4249B996E9D}" srcOrd="1" destOrd="3" presId="urn:microsoft.com/office/officeart/2005/8/layout/vList4"/>
    <dgm:cxn modelId="{61CBB117-7E47-46C9-BAE1-BAA96D174C61}" type="presOf" srcId="{42382794-348E-4A5A-8FDE-54F67C72A5D3}" destId="{194A9CB3-2FE2-4687-8F8B-DC983C83A1A6}" srcOrd="0" destOrd="0" presId="urn:microsoft.com/office/officeart/2005/8/layout/vList4"/>
    <dgm:cxn modelId="{B5239F33-2941-4DE4-BC9F-8B3EE6F4672D}" srcId="{42382794-348E-4A5A-8FDE-54F67C72A5D3}" destId="{67354B23-6DF2-4B12-83D4-4C9E1C149BAD}" srcOrd="2" destOrd="0" parTransId="{24038E6C-240E-4106-8870-2848A0AFDE65}" sibTransId="{EF997744-A09A-470C-9CEA-BF80F9B22522}"/>
    <dgm:cxn modelId="{7D897456-46E0-44CE-A82A-17CE0C5F3C04}" type="presOf" srcId="{8372F1D5-CAA6-4974-B8A1-B93B55DE4F8A}" destId="{41113C5B-0DCF-48E6-9E28-27C529A6B56B}" srcOrd="0" destOrd="3" presId="urn:microsoft.com/office/officeart/2005/8/layout/vList4"/>
    <dgm:cxn modelId="{4E19DB8B-AAFA-4D0F-900B-691107F97B02}" srcId="{314DF7F6-4671-4275-99FF-902EAF95457D}" destId="{42382794-348E-4A5A-8FDE-54F67C72A5D3}" srcOrd="1" destOrd="0" parTransId="{8DB222BC-DE17-4578-931B-5469C4D731F2}" sibTransId="{3CAC3B16-C6F1-41B7-A442-F6A2AAA5DFCE}"/>
    <dgm:cxn modelId="{C2969CDA-9D81-4BEF-B2F2-C0CE418AC45B}" type="presOf" srcId="{A2A61916-97FE-4D58-8D31-C34B4822D996}" destId="{194A9CB3-2FE2-4687-8F8B-DC983C83A1A6}" srcOrd="0" destOrd="2" presId="urn:microsoft.com/office/officeart/2005/8/layout/vList4"/>
    <dgm:cxn modelId="{9788B1DB-3BC5-468A-AD53-16377F383549}" type="presOf" srcId="{67354B23-6DF2-4B12-83D4-4C9E1C149BAD}" destId="{194A9CB3-2FE2-4687-8F8B-DC983C83A1A6}" srcOrd="0" destOrd="3" presId="urn:microsoft.com/office/officeart/2005/8/layout/vList4"/>
    <dgm:cxn modelId="{7FCB061E-C7D5-4CB7-896C-93EC7AD83E69}" type="presOf" srcId="{9F5D7AF4-F35D-49D0-9B3E-0623F2391A03}" destId="{FC51AF18-B7FE-4EEA-B2AE-34AA98EDF47F}" srcOrd="0" destOrd="2" presId="urn:microsoft.com/office/officeart/2005/8/layout/vList4"/>
    <dgm:cxn modelId="{F0027FED-61F9-4FEA-AC7C-D1DB30AF3324}" type="presOf" srcId="{15438B60-31EC-4A60-AEE6-0F92DD309F76}" destId="{41113C5B-0DCF-48E6-9E28-27C529A6B56B}" srcOrd="0" destOrd="1" presId="urn:microsoft.com/office/officeart/2005/8/layout/vList4"/>
    <dgm:cxn modelId="{3EE79CB4-ABC9-4253-A48E-D50084D7DC1F}" type="presOf" srcId="{55AC8869-F747-4019-9A2C-BF6744C30D02}" destId="{0CE48826-0684-401F-9B58-FE73D0AAA9F3}" srcOrd="1" destOrd="1" presId="urn:microsoft.com/office/officeart/2005/8/layout/vList4"/>
    <dgm:cxn modelId="{1A5EECA6-39F7-49D2-A455-960EB2393703}" srcId="{86A444A9-52F2-4985-9839-302A623889BD}" destId="{8372F1D5-CAA6-4974-B8A1-B93B55DE4F8A}" srcOrd="2" destOrd="0" parTransId="{049B0F72-4522-4CD4-841D-F539476735CD}" sibTransId="{5C9D972E-2263-45A2-8D52-390CF52B0E96}"/>
    <dgm:cxn modelId="{432FBE78-B58B-4DC0-8878-8AE961A604F9}" type="presOf" srcId="{67354B23-6DF2-4B12-83D4-4C9E1C149BAD}" destId="{CFC35BD7-5648-4901-AC65-8DC43AE130AF}" srcOrd="1" destOrd="3" presId="urn:microsoft.com/office/officeart/2005/8/layout/vList4"/>
    <dgm:cxn modelId="{3190B6E1-BFEC-47E1-8525-2213A0CDDF26}" type="presOf" srcId="{60F5D488-7AA9-4503-8F25-E3529EB6C270}" destId="{0CE48826-0684-401F-9B58-FE73D0AAA9F3}" srcOrd="1" destOrd="0" presId="urn:microsoft.com/office/officeart/2005/8/layout/vList4"/>
    <dgm:cxn modelId="{88191079-885A-40A5-A925-DAA91471A9EC}" type="presOf" srcId="{42382794-348E-4A5A-8FDE-54F67C72A5D3}" destId="{CFC35BD7-5648-4901-AC65-8DC43AE130AF}" srcOrd="1" destOrd="0" presId="urn:microsoft.com/office/officeart/2005/8/layout/vList4"/>
    <dgm:cxn modelId="{AD6E2B2B-42D0-4314-A135-2A7392317CFF}" type="presOf" srcId="{C1706051-83CB-43F7-8A1A-F2A36A2386C1}" destId="{2594E4EF-4E88-42CF-985C-A4249B996E9D}" srcOrd="1" destOrd="2" presId="urn:microsoft.com/office/officeart/2005/8/layout/vList4"/>
    <dgm:cxn modelId="{8C939348-6EE9-4F9A-A943-9FE7364B7445}" srcId="{60F5D488-7AA9-4503-8F25-E3529EB6C270}" destId="{9F5D7AF4-F35D-49D0-9B3E-0623F2391A03}" srcOrd="1" destOrd="0" parTransId="{812244C3-469C-4754-9240-D463663329C5}" sibTransId="{8D2126DB-8FEA-4B42-A039-EA2A049AD7FE}"/>
    <dgm:cxn modelId="{38ED688C-AB3E-4442-9ACF-0610E6768F72}" type="presOf" srcId="{A5C6688F-E574-4B07-9FA0-C42970AB96C2}" destId="{FC51AF18-B7FE-4EEA-B2AE-34AA98EDF47F}" srcOrd="0" destOrd="3" presId="urn:microsoft.com/office/officeart/2005/8/layout/vList4"/>
    <dgm:cxn modelId="{B5CBCBED-218A-4640-B45A-67EF3D7D2FE3}" srcId="{42382794-348E-4A5A-8FDE-54F67C72A5D3}" destId="{F20F312D-CCEA-4285-B566-AF89A1659353}" srcOrd="0" destOrd="0" parTransId="{013ECF7D-74F0-482A-8886-03062901E054}" sibTransId="{C0A903A5-EE16-4516-8A13-3500E8C4F40D}"/>
    <dgm:cxn modelId="{778BB11F-346C-4AA4-9BA9-E6362E6E19C5}" type="presOf" srcId="{C1706051-83CB-43F7-8A1A-F2A36A2386C1}" destId="{41113C5B-0DCF-48E6-9E28-27C529A6B56B}" srcOrd="0" destOrd="2" presId="urn:microsoft.com/office/officeart/2005/8/layout/vList4"/>
    <dgm:cxn modelId="{469EAACF-3CC4-4172-97CA-26EB52C25B29}" type="presOf" srcId="{86A444A9-52F2-4985-9839-302A623889BD}" destId="{41113C5B-0DCF-48E6-9E28-27C529A6B56B}" srcOrd="0" destOrd="0" presId="urn:microsoft.com/office/officeart/2005/8/layout/vList4"/>
    <dgm:cxn modelId="{72BD0A70-909B-4640-9EA9-0399CE85C569}" type="presOf" srcId="{86A444A9-52F2-4985-9839-302A623889BD}" destId="{2594E4EF-4E88-42CF-985C-A4249B996E9D}" srcOrd="1" destOrd="0" presId="urn:microsoft.com/office/officeart/2005/8/layout/vList4"/>
    <dgm:cxn modelId="{70FBD107-64C5-4ADF-A70E-9EB518E194F6}" type="presOf" srcId="{F20F312D-CCEA-4285-B566-AF89A1659353}" destId="{194A9CB3-2FE2-4687-8F8B-DC983C83A1A6}" srcOrd="0" destOrd="1" presId="urn:microsoft.com/office/officeart/2005/8/layout/vList4"/>
    <dgm:cxn modelId="{ADB6BC88-0FC8-4100-A0E3-185EBA2538A5}" type="presOf" srcId="{F20F312D-CCEA-4285-B566-AF89A1659353}" destId="{CFC35BD7-5648-4901-AC65-8DC43AE130AF}" srcOrd="1" destOrd="1" presId="urn:microsoft.com/office/officeart/2005/8/layout/vList4"/>
    <dgm:cxn modelId="{0537C744-E086-4864-8A20-767715E626A2}" srcId="{314DF7F6-4671-4275-99FF-902EAF95457D}" destId="{86A444A9-52F2-4985-9839-302A623889BD}" srcOrd="0" destOrd="0" parTransId="{B59C4E69-3973-465A-8869-90297F106AE4}" sibTransId="{E24589F9-5555-45EB-8BBC-0AF0425CC0B7}"/>
    <dgm:cxn modelId="{3CA69B46-2488-40B6-B3FE-4E40381671F6}" type="presOf" srcId="{314DF7F6-4671-4275-99FF-902EAF95457D}" destId="{5CC3F2D7-B10D-4065-A175-8A82850BE2D7}" srcOrd="0" destOrd="0" presId="urn:microsoft.com/office/officeart/2005/8/layout/vList4"/>
    <dgm:cxn modelId="{7B1B1F6F-EF62-4B6B-927C-0EBBBCC33E82}" srcId="{60F5D488-7AA9-4503-8F25-E3529EB6C270}" destId="{55AC8869-F747-4019-9A2C-BF6744C30D02}" srcOrd="0" destOrd="0" parTransId="{CC54A1F0-FD32-4526-B43E-A8B0E0CE2389}" sibTransId="{65A82792-F2A9-4458-82F2-90AB6A3B8BB5}"/>
    <dgm:cxn modelId="{A30644F1-ACA6-4F16-B921-3E707C34761F}" srcId="{86A444A9-52F2-4985-9839-302A623889BD}" destId="{C1706051-83CB-43F7-8A1A-F2A36A2386C1}" srcOrd="1" destOrd="0" parTransId="{53D9C52D-3BF8-468C-87C5-92DD5E34B4D8}" sibTransId="{B920FA93-4BD5-4263-8D58-8549A8285719}"/>
    <dgm:cxn modelId="{F6A8B513-255F-4078-9678-7F72851D575A}" type="presParOf" srcId="{5CC3F2D7-B10D-4065-A175-8A82850BE2D7}" destId="{FCCAB7A0-02FA-4D35-ABF6-BBFC61A5BF0C}" srcOrd="0" destOrd="0" presId="urn:microsoft.com/office/officeart/2005/8/layout/vList4"/>
    <dgm:cxn modelId="{5AF9A911-A4D5-4163-A4C8-9B3146AF46C2}" type="presParOf" srcId="{FCCAB7A0-02FA-4D35-ABF6-BBFC61A5BF0C}" destId="{41113C5B-0DCF-48E6-9E28-27C529A6B56B}" srcOrd="0" destOrd="0" presId="urn:microsoft.com/office/officeart/2005/8/layout/vList4"/>
    <dgm:cxn modelId="{A1AE3C7B-EC34-4F54-882F-29D57D4649EB}" type="presParOf" srcId="{FCCAB7A0-02FA-4D35-ABF6-BBFC61A5BF0C}" destId="{09DF6D53-C455-4C8D-A4F7-0969D0FE2829}" srcOrd="1" destOrd="0" presId="urn:microsoft.com/office/officeart/2005/8/layout/vList4"/>
    <dgm:cxn modelId="{F9BEFB1D-9DC0-4F76-9153-40B25EAAC60E}" type="presParOf" srcId="{FCCAB7A0-02FA-4D35-ABF6-BBFC61A5BF0C}" destId="{2594E4EF-4E88-42CF-985C-A4249B996E9D}" srcOrd="2" destOrd="0" presId="urn:microsoft.com/office/officeart/2005/8/layout/vList4"/>
    <dgm:cxn modelId="{D1D5AD3A-FAB8-4A5B-A6B2-1E31A40D1444}" type="presParOf" srcId="{5CC3F2D7-B10D-4065-A175-8A82850BE2D7}" destId="{0C49F133-340D-402E-8916-14B6F9344B90}" srcOrd="1" destOrd="0" presId="urn:microsoft.com/office/officeart/2005/8/layout/vList4"/>
    <dgm:cxn modelId="{460DD369-3AAF-46E2-AAC5-46394415772B}" type="presParOf" srcId="{5CC3F2D7-B10D-4065-A175-8A82850BE2D7}" destId="{B4BEC1EB-1D2A-4D50-AF21-E153D2A51CD9}" srcOrd="2" destOrd="0" presId="urn:microsoft.com/office/officeart/2005/8/layout/vList4"/>
    <dgm:cxn modelId="{3A0B5026-70D7-4E74-ABDB-6102AE80D0C8}" type="presParOf" srcId="{B4BEC1EB-1D2A-4D50-AF21-E153D2A51CD9}" destId="{194A9CB3-2FE2-4687-8F8B-DC983C83A1A6}" srcOrd="0" destOrd="0" presId="urn:microsoft.com/office/officeart/2005/8/layout/vList4"/>
    <dgm:cxn modelId="{D4D76322-86C7-4ED4-851D-F6731367DC28}" type="presParOf" srcId="{B4BEC1EB-1D2A-4D50-AF21-E153D2A51CD9}" destId="{DF7A5859-EB0F-4087-B453-D137E765C4CC}" srcOrd="1" destOrd="0" presId="urn:microsoft.com/office/officeart/2005/8/layout/vList4"/>
    <dgm:cxn modelId="{227CFF47-5DFD-4D97-8F70-12A4C5382347}" type="presParOf" srcId="{B4BEC1EB-1D2A-4D50-AF21-E153D2A51CD9}" destId="{CFC35BD7-5648-4901-AC65-8DC43AE130AF}" srcOrd="2" destOrd="0" presId="urn:microsoft.com/office/officeart/2005/8/layout/vList4"/>
    <dgm:cxn modelId="{0901DFB8-1827-4F6F-97AF-85937B14C814}" type="presParOf" srcId="{5CC3F2D7-B10D-4065-A175-8A82850BE2D7}" destId="{6C633729-D985-4531-B056-D7A59F62A46C}" srcOrd="3" destOrd="0" presId="urn:microsoft.com/office/officeart/2005/8/layout/vList4"/>
    <dgm:cxn modelId="{11BC6410-AFD3-4770-9DBE-15BB3C6C7BC3}" type="presParOf" srcId="{5CC3F2D7-B10D-4065-A175-8A82850BE2D7}" destId="{1CF86A83-ACA1-4D36-810F-05DE63EB912A}" srcOrd="4" destOrd="0" presId="urn:microsoft.com/office/officeart/2005/8/layout/vList4"/>
    <dgm:cxn modelId="{D98010B0-B49B-41AE-9B26-99520EA20778}" type="presParOf" srcId="{1CF86A83-ACA1-4D36-810F-05DE63EB912A}" destId="{FC51AF18-B7FE-4EEA-B2AE-34AA98EDF47F}" srcOrd="0" destOrd="0" presId="urn:microsoft.com/office/officeart/2005/8/layout/vList4"/>
    <dgm:cxn modelId="{0F038D84-2FBE-4B06-87E2-AFF82720B8E4}" type="presParOf" srcId="{1CF86A83-ACA1-4D36-810F-05DE63EB912A}" destId="{4597E03E-0B60-4BB2-9C29-44D38187666A}" srcOrd="1" destOrd="0" presId="urn:microsoft.com/office/officeart/2005/8/layout/vList4"/>
    <dgm:cxn modelId="{B14F30F2-8BA9-46A1-991D-E2EF0369072E}" type="presParOf" srcId="{1CF86A83-ACA1-4D36-810F-05DE63EB912A}" destId="{0CE48826-0684-401F-9B58-FE73D0AAA9F3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43D15E54-6FBC-4B20-903B-D4A890DA601B}" type="doc">
      <dgm:prSet loTypeId="urn:microsoft.com/office/officeart/2008/layout/PictureAccentList" loCatId="list" qsTypeId="urn:microsoft.com/office/officeart/2005/8/quickstyle/3d2" qsCatId="3D" csTypeId="urn:microsoft.com/office/officeart/2005/8/colors/accent0_3" csCatId="mainScheme" phldr="1"/>
      <dgm:spPr>
        <a:scene3d>
          <a:camera prst="orthographicFront">
            <a:rot lat="0" lon="0" rev="0"/>
          </a:camera>
          <a:lightRig rig="glow" dir="t">
            <a:rot lat="0" lon="0" rev="14100000"/>
          </a:lightRig>
        </a:scene3d>
      </dgm:spPr>
      <dgm:t>
        <a:bodyPr/>
        <a:lstStyle/>
        <a:p>
          <a:pPr rtl="1"/>
          <a:endParaRPr lang="he-IL"/>
        </a:p>
      </dgm:t>
    </dgm:pt>
    <dgm:pt modelId="{05A6CF52-F71D-478E-B1F9-28A90F18360C}">
      <dgm:prSet custT="1"/>
      <dgm:spPr>
        <a:ln>
          <a:noFill/>
        </a:ln>
        <a:effectLst>
          <a:outerShdw blurRad="57785" dist="33020" dir="3180000" algn="ctr">
            <a:srgbClr val="000000">
              <a:alpha val="30000"/>
            </a:srgbClr>
          </a:outerShdw>
        </a:effectLst>
        <a:sp3d prstMaterial="metal">
          <a:bevelT w="38100" h="57150" prst="angle"/>
        </a:sp3d>
      </dgm:spPr>
      <dgm:t>
        <a:bodyPr/>
        <a:lstStyle/>
        <a:p>
          <a:pPr algn="just" rtl="1"/>
          <a:r>
            <a:rPr lang="he-IL" sz="2000" b="0" cap="none" spc="0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הכפתור פועל כחלק מתכנית </a:t>
          </a:r>
          <a:r>
            <a:rPr lang="en-US" sz="2000" b="1" cap="none" spc="0" dirty="0" err="1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ThinkUKnow</a:t>
          </a:r>
          <a:r>
            <a:rPr lang="he-IL" sz="2000" b="0" cap="none" spc="0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ובו יכולים לדווח ילדים, הורים או מטפלים אחרים. </a:t>
          </a:r>
          <a:endParaRPr lang="he-IL" sz="2000" b="0" cap="none" spc="0" dirty="0">
            <a:ln w="0"/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3E799931-3910-4A97-802E-BB8CC1EABE39}" type="parTrans" cxnId="{6A722639-31D8-4FC2-BAAB-B8F2EAF9501D}">
      <dgm:prSet/>
      <dgm:spPr/>
      <dgm:t>
        <a:bodyPr/>
        <a:lstStyle/>
        <a:p>
          <a:pPr algn="just" rtl="1"/>
          <a:endParaRPr lang="he-IL" sz="1600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28C8B396-8D36-4617-913D-0595C4A856A5}" type="sibTrans" cxnId="{6A722639-31D8-4FC2-BAAB-B8F2EAF9501D}">
      <dgm:prSet/>
      <dgm:spPr/>
      <dgm:t>
        <a:bodyPr/>
        <a:lstStyle/>
        <a:p>
          <a:pPr algn="just" rtl="1"/>
          <a:endParaRPr lang="he-IL" sz="1600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A3AD3D79-9339-4480-80C9-43BF341A5F59}">
      <dgm:prSet custT="1"/>
      <dgm:spPr>
        <a:ln>
          <a:noFill/>
        </a:ln>
        <a:effectLst>
          <a:outerShdw blurRad="57785" dist="33020" dir="3180000" algn="ctr">
            <a:srgbClr val="000000">
              <a:alpha val="30000"/>
            </a:srgbClr>
          </a:outerShdw>
        </a:effectLst>
        <a:sp3d prstMaterial="metal">
          <a:bevelT w="38100" h="57150" prst="angle"/>
        </a:sp3d>
      </dgm:spPr>
      <dgm:t>
        <a:bodyPr/>
        <a:lstStyle/>
        <a:p>
          <a:pPr algn="just" rtl="1"/>
          <a:r>
            <a:rPr lang="he-IL" sz="1800" b="0" cap="none" spc="0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מקבלים כ- 4,350 בשנה באמצעות כפתור הדיווח. הפניות גם אנונימיות. מתוכנן שיפור בממשק כפתור הדיווח, אשר </a:t>
          </a:r>
          <a:r>
            <a:rPr lang="he-IL" sz="1800" b="0" cap="none" spc="0" dirty="0" err="1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ינגיש</a:t>
          </a:r>
          <a:r>
            <a:rPr lang="he-IL" sz="1800" b="0" cap="none" spc="0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את הדיווח באמצעות האתר</a:t>
          </a:r>
          <a:endParaRPr lang="he-IL" sz="1800" b="0" cap="none" spc="0" dirty="0">
            <a:ln w="0"/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E898501C-59DE-4E97-B4D8-9A34022B4C95}" type="parTrans" cxnId="{1ED513B0-20C7-4161-972B-91B9CE5FA4D9}">
      <dgm:prSet/>
      <dgm:spPr/>
      <dgm:t>
        <a:bodyPr/>
        <a:lstStyle/>
        <a:p>
          <a:pPr algn="just" rtl="1"/>
          <a:endParaRPr lang="he-IL" sz="1600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4B3C64AC-4CD5-41F2-BF9F-132502A64A17}" type="sibTrans" cxnId="{1ED513B0-20C7-4161-972B-91B9CE5FA4D9}">
      <dgm:prSet/>
      <dgm:spPr/>
      <dgm:t>
        <a:bodyPr/>
        <a:lstStyle/>
        <a:p>
          <a:pPr algn="just" rtl="1"/>
          <a:endParaRPr lang="he-IL" sz="1600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5F9D3F4B-ABBE-46E3-A29C-93E2514F7A0E}">
      <dgm:prSet custT="1"/>
      <dgm:spPr>
        <a:ln>
          <a:noFill/>
        </a:ln>
        <a:effectLst>
          <a:outerShdw blurRad="57785" dist="33020" dir="3180000" algn="ctr">
            <a:srgbClr val="000000">
              <a:alpha val="30000"/>
            </a:srgbClr>
          </a:outerShdw>
        </a:effectLst>
        <a:sp3d prstMaterial="metal">
          <a:bevelT w="38100" h="57150" prst="angle"/>
        </a:sp3d>
      </dgm:spPr>
      <dgm:t>
        <a:bodyPr/>
        <a:lstStyle/>
        <a:p>
          <a:pPr algn="just" rtl="1"/>
          <a:r>
            <a:rPr lang="he-IL" sz="1800" b="0" cap="none" spc="0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את כל הפניות בוחן צוות של </a:t>
          </a:r>
          <a:r>
            <a:rPr lang="en-GB" sz="1800" b="0" cap="none" spc="0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CHILD PROTECTION </a:t>
          </a:r>
          <a:r>
            <a:rPr lang="en-US" sz="1800" b="0" cap="none" spc="0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–  </a:t>
          </a:r>
          <a:r>
            <a:rPr lang="he-IL" sz="1800" b="0" cap="none" spc="0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עובדים סוציאליים המבצעים הערכת מסוכנות</a:t>
          </a:r>
          <a:endParaRPr lang="he-IL" sz="1800" b="0" cap="none" spc="0" dirty="0">
            <a:ln w="0"/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60020F7C-3249-40C6-9FBE-9EF57661F60E}" type="parTrans" cxnId="{DBA80F45-5686-4807-AF63-77340F156190}">
      <dgm:prSet/>
      <dgm:spPr/>
      <dgm:t>
        <a:bodyPr/>
        <a:lstStyle/>
        <a:p>
          <a:pPr algn="just" rtl="1"/>
          <a:endParaRPr lang="he-IL" sz="1600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F4110B3F-D853-47D6-8C12-FD1EC44C4350}" type="sibTrans" cxnId="{DBA80F45-5686-4807-AF63-77340F156190}">
      <dgm:prSet/>
      <dgm:spPr/>
      <dgm:t>
        <a:bodyPr/>
        <a:lstStyle/>
        <a:p>
          <a:pPr algn="just" rtl="1"/>
          <a:endParaRPr lang="he-IL" sz="1600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04C403AB-390E-41F1-8482-474BE56D9EE8}">
      <dgm:prSet custT="1"/>
      <dgm:spPr>
        <a:ln>
          <a:noFill/>
        </a:ln>
        <a:effectLst>
          <a:outerShdw blurRad="57785" dist="33020" dir="3180000" algn="ctr">
            <a:srgbClr val="000000">
              <a:alpha val="30000"/>
            </a:srgbClr>
          </a:outerShdw>
        </a:effectLst>
        <a:sp3d prstMaterial="metal">
          <a:bevelT w="38100" h="57150" prst="angle"/>
        </a:sp3d>
      </dgm:spPr>
      <dgm:t>
        <a:bodyPr/>
        <a:lstStyle/>
        <a:p>
          <a:pPr algn="just" rtl="1"/>
          <a:r>
            <a:rPr lang="he-IL" sz="1800" b="0" cap="none" spc="0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המוקד פועל 9:00-17:00 בימי חול, כאשר פניות המגיעות בערב </a:t>
          </a:r>
          <a:r>
            <a:rPr lang="he-IL" sz="1800" b="0" cap="none" spc="0" dirty="0" err="1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וסופ"ש</a:t>
          </a:r>
          <a:r>
            <a:rPr lang="he-IL" sz="1800" b="0" cap="none" spc="0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נבחנות על ידי היחידה המבצעית.</a:t>
          </a:r>
          <a:endParaRPr lang="he-IL" sz="1800" b="0" cap="none" spc="0" dirty="0">
            <a:ln w="0"/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099A117C-F1F6-4DD9-B49E-7B8995BD1A39}" type="parTrans" cxnId="{466CB79A-AEAD-496C-AF4A-439D758D7F8E}">
      <dgm:prSet/>
      <dgm:spPr/>
      <dgm:t>
        <a:bodyPr/>
        <a:lstStyle/>
        <a:p>
          <a:pPr algn="just" rtl="1"/>
          <a:endParaRPr lang="he-IL" sz="1600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7B449E3A-B3E7-451B-8154-C7A0A59AC1DE}" type="sibTrans" cxnId="{466CB79A-AEAD-496C-AF4A-439D758D7F8E}">
      <dgm:prSet/>
      <dgm:spPr/>
      <dgm:t>
        <a:bodyPr/>
        <a:lstStyle/>
        <a:p>
          <a:pPr algn="just" rtl="1"/>
          <a:endParaRPr lang="he-IL" sz="1600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E5AF8941-EBC3-448A-BD42-91FAC27010A4}" type="pres">
      <dgm:prSet presAssocID="{43D15E54-6FBC-4B20-903B-D4A890DA601B}" presName="layout" presStyleCnt="0">
        <dgm:presLayoutVars>
          <dgm:chMax/>
          <dgm:chPref/>
          <dgm:dir val="rev"/>
          <dgm:animOne val="branch"/>
          <dgm:animLvl val="lvl"/>
          <dgm:resizeHandles/>
        </dgm:presLayoutVars>
      </dgm:prSet>
      <dgm:spPr/>
      <dgm:t>
        <a:bodyPr/>
        <a:lstStyle/>
        <a:p>
          <a:pPr rtl="1"/>
          <a:endParaRPr lang="he-IL"/>
        </a:p>
      </dgm:t>
    </dgm:pt>
    <dgm:pt modelId="{8E0C40E8-8B36-4687-BE7C-DC6CABEC5CD4}" type="pres">
      <dgm:prSet presAssocID="{05A6CF52-F71D-478E-B1F9-28A90F18360C}" presName="root" presStyleCnt="0">
        <dgm:presLayoutVars>
          <dgm:chMax/>
          <dgm:chPref val="4"/>
        </dgm:presLayoutVars>
      </dgm:prSet>
      <dgm:spPr>
        <a:ln>
          <a:noFill/>
        </a:ln>
        <a:effectLst>
          <a:outerShdw blurRad="57785" dist="33020" dir="3180000" algn="ctr">
            <a:srgbClr val="000000">
              <a:alpha val="30000"/>
            </a:srgbClr>
          </a:outerShdw>
        </a:effectLst>
        <a:sp3d prstMaterial="metal">
          <a:bevelT w="38100" h="57150" prst="angle"/>
        </a:sp3d>
      </dgm:spPr>
      <dgm:t>
        <a:bodyPr/>
        <a:lstStyle/>
        <a:p>
          <a:pPr rtl="1"/>
          <a:endParaRPr lang="he-IL"/>
        </a:p>
      </dgm:t>
    </dgm:pt>
    <dgm:pt modelId="{DDFD880B-C03B-4F42-8F26-56D3FC758CAC}" type="pres">
      <dgm:prSet presAssocID="{05A6CF52-F71D-478E-B1F9-28A90F18360C}" presName="rootComposite" presStyleCnt="0">
        <dgm:presLayoutVars/>
      </dgm:prSet>
      <dgm:spPr>
        <a:ln>
          <a:noFill/>
        </a:ln>
        <a:effectLst>
          <a:outerShdw blurRad="57785" dist="33020" dir="3180000" algn="ctr">
            <a:srgbClr val="000000">
              <a:alpha val="30000"/>
            </a:srgbClr>
          </a:outerShdw>
        </a:effectLst>
        <a:sp3d prstMaterial="metal">
          <a:bevelT w="38100" h="57150" prst="angle"/>
        </a:sp3d>
      </dgm:spPr>
      <dgm:t>
        <a:bodyPr/>
        <a:lstStyle/>
        <a:p>
          <a:pPr rtl="1"/>
          <a:endParaRPr lang="he-IL"/>
        </a:p>
      </dgm:t>
    </dgm:pt>
    <dgm:pt modelId="{66B3950E-FF7B-4306-A006-9191B8EC8811}" type="pres">
      <dgm:prSet presAssocID="{05A6CF52-F71D-478E-B1F9-28A90F18360C}" presName="rootText" presStyleLbl="node0" presStyleIdx="0" presStyleCnt="1" custLinFactNeighborX="-422" custLinFactNeighborY="-166">
        <dgm:presLayoutVars>
          <dgm:chMax/>
          <dgm:chPref val="4"/>
        </dgm:presLayoutVars>
      </dgm:prSet>
      <dgm:spPr/>
      <dgm:t>
        <a:bodyPr/>
        <a:lstStyle/>
        <a:p>
          <a:pPr rtl="1"/>
          <a:endParaRPr lang="he-IL"/>
        </a:p>
      </dgm:t>
    </dgm:pt>
    <dgm:pt modelId="{CE19FDEB-8DFF-4EE8-9A91-78ACE83E15C6}" type="pres">
      <dgm:prSet presAssocID="{05A6CF52-F71D-478E-B1F9-28A90F18360C}" presName="childShape" presStyleCnt="0">
        <dgm:presLayoutVars>
          <dgm:chMax val="0"/>
          <dgm:chPref val="0"/>
        </dgm:presLayoutVars>
      </dgm:prSet>
      <dgm:spPr>
        <a:ln>
          <a:noFill/>
        </a:ln>
        <a:effectLst>
          <a:outerShdw blurRad="57785" dist="33020" dir="3180000" algn="ctr">
            <a:srgbClr val="000000">
              <a:alpha val="30000"/>
            </a:srgbClr>
          </a:outerShdw>
        </a:effectLst>
        <a:sp3d prstMaterial="metal">
          <a:bevelT w="38100" h="57150" prst="angle"/>
        </a:sp3d>
      </dgm:spPr>
      <dgm:t>
        <a:bodyPr/>
        <a:lstStyle/>
        <a:p>
          <a:pPr rtl="1"/>
          <a:endParaRPr lang="he-IL"/>
        </a:p>
      </dgm:t>
    </dgm:pt>
    <dgm:pt modelId="{A23C215C-79B0-44D3-84DB-466F686E7A81}" type="pres">
      <dgm:prSet presAssocID="{A3AD3D79-9339-4480-80C9-43BF341A5F59}" presName="childComposite" presStyleCnt="0">
        <dgm:presLayoutVars>
          <dgm:chMax val="0"/>
          <dgm:chPref val="0"/>
        </dgm:presLayoutVars>
      </dgm:prSet>
      <dgm:spPr>
        <a:ln>
          <a:noFill/>
        </a:ln>
        <a:effectLst>
          <a:outerShdw blurRad="57785" dist="33020" dir="3180000" algn="ctr">
            <a:srgbClr val="000000">
              <a:alpha val="30000"/>
            </a:srgbClr>
          </a:outerShdw>
        </a:effectLst>
        <a:sp3d prstMaterial="metal">
          <a:bevelT w="38100" h="57150" prst="angle"/>
        </a:sp3d>
      </dgm:spPr>
      <dgm:t>
        <a:bodyPr/>
        <a:lstStyle/>
        <a:p>
          <a:pPr rtl="1"/>
          <a:endParaRPr lang="he-IL"/>
        </a:p>
      </dgm:t>
    </dgm:pt>
    <dgm:pt modelId="{9E0C4919-78D7-44AB-B422-DD5831AF7656}" type="pres">
      <dgm:prSet presAssocID="{A3AD3D79-9339-4480-80C9-43BF341A5F59}" presName="Image" presStyleLbl="node1" presStyleIdx="0" presStyleCnt="3"/>
      <dgm:spPr>
        <a:blipFill rotWithShape="1">
          <a:blip xmlns:r="http://schemas.openxmlformats.org/officeDocument/2006/relationships" r:embed="rId1"/>
          <a:stretch>
            <a:fillRect/>
          </a:stretch>
        </a:blipFill>
        <a:ln>
          <a:noFill/>
        </a:ln>
        <a:effectLst/>
        <a:sp3d prstMaterial="softEdge">
          <a:bevelT w="127000" prst="artDeco"/>
        </a:sp3d>
      </dgm:spPr>
      <dgm:t>
        <a:bodyPr/>
        <a:lstStyle/>
        <a:p>
          <a:pPr rtl="1"/>
          <a:endParaRPr lang="he-IL"/>
        </a:p>
      </dgm:t>
    </dgm:pt>
    <dgm:pt modelId="{8DD1EDFB-1CDD-42E4-8A1D-6DBEEC8AB894}" type="pres">
      <dgm:prSet presAssocID="{A3AD3D79-9339-4480-80C9-43BF341A5F59}" presName="childText" presStyleLbl="ln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65245E69-5E87-458A-823E-CE0B00C12555}" type="pres">
      <dgm:prSet presAssocID="{5F9D3F4B-ABBE-46E3-A29C-93E2514F7A0E}" presName="childComposite" presStyleCnt="0">
        <dgm:presLayoutVars>
          <dgm:chMax val="0"/>
          <dgm:chPref val="0"/>
        </dgm:presLayoutVars>
      </dgm:prSet>
      <dgm:spPr>
        <a:ln>
          <a:noFill/>
        </a:ln>
        <a:effectLst>
          <a:outerShdw blurRad="57785" dist="33020" dir="3180000" algn="ctr">
            <a:srgbClr val="000000">
              <a:alpha val="30000"/>
            </a:srgbClr>
          </a:outerShdw>
        </a:effectLst>
        <a:sp3d prstMaterial="metal">
          <a:bevelT w="38100" h="57150" prst="angle"/>
        </a:sp3d>
      </dgm:spPr>
      <dgm:t>
        <a:bodyPr/>
        <a:lstStyle/>
        <a:p>
          <a:pPr rtl="1"/>
          <a:endParaRPr lang="he-IL"/>
        </a:p>
      </dgm:t>
    </dgm:pt>
    <dgm:pt modelId="{3AF4C187-1030-44A9-A443-8E8517D38DFE}" type="pres">
      <dgm:prSet presAssocID="{5F9D3F4B-ABBE-46E3-A29C-93E2514F7A0E}" presName="Image" presStyleLbl="node1" presStyleIdx="1" presStyleCnt="3"/>
      <dgm:spPr>
        <a:blipFill rotWithShape="1">
          <a:blip xmlns:r="http://schemas.openxmlformats.org/officeDocument/2006/relationships" r:embed="rId1"/>
          <a:stretch>
            <a:fillRect/>
          </a:stretch>
        </a:blipFill>
        <a:ln>
          <a:noFill/>
        </a:ln>
        <a:effectLst/>
        <a:sp3d prstMaterial="softEdge">
          <a:bevelT w="127000" prst="artDeco"/>
        </a:sp3d>
      </dgm:spPr>
      <dgm:t>
        <a:bodyPr/>
        <a:lstStyle/>
        <a:p>
          <a:pPr rtl="1"/>
          <a:endParaRPr lang="he-IL"/>
        </a:p>
      </dgm:t>
    </dgm:pt>
    <dgm:pt modelId="{D86185E8-D7CC-40BE-8DBA-9C305E858D03}" type="pres">
      <dgm:prSet presAssocID="{5F9D3F4B-ABBE-46E3-A29C-93E2514F7A0E}" presName="childText" presStyleLbl="ln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A0AD069B-BAC7-4FFE-AC3F-0730F5D53829}" type="pres">
      <dgm:prSet presAssocID="{04C403AB-390E-41F1-8482-474BE56D9EE8}" presName="childComposite" presStyleCnt="0">
        <dgm:presLayoutVars>
          <dgm:chMax val="0"/>
          <dgm:chPref val="0"/>
        </dgm:presLayoutVars>
      </dgm:prSet>
      <dgm:spPr>
        <a:ln>
          <a:noFill/>
        </a:ln>
        <a:effectLst>
          <a:outerShdw blurRad="57785" dist="33020" dir="3180000" algn="ctr">
            <a:srgbClr val="000000">
              <a:alpha val="30000"/>
            </a:srgbClr>
          </a:outerShdw>
        </a:effectLst>
        <a:sp3d prstMaterial="metal">
          <a:bevelT w="38100" h="57150" prst="angle"/>
        </a:sp3d>
      </dgm:spPr>
      <dgm:t>
        <a:bodyPr/>
        <a:lstStyle/>
        <a:p>
          <a:pPr rtl="1"/>
          <a:endParaRPr lang="he-IL"/>
        </a:p>
      </dgm:t>
    </dgm:pt>
    <dgm:pt modelId="{D14853ED-0BA6-4D56-811F-E2CFE79A25BC}" type="pres">
      <dgm:prSet presAssocID="{04C403AB-390E-41F1-8482-474BE56D9EE8}" presName="Image" presStyleLbl="node1" presStyleIdx="2" presStyleCnt="3"/>
      <dgm:spPr>
        <a:blipFill rotWithShape="1">
          <a:blip xmlns:r="http://schemas.openxmlformats.org/officeDocument/2006/relationships" r:embed="rId1"/>
          <a:stretch>
            <a:fillRect/>
          </a:stretch>
        </a:blipFill>
        <a:ln>
          <a:noFill/>
        </a:ln>
        <a:effectLst/>
        <a:scene3d>
          <a:camera prst="orthographicFront">
            <a:rot lat="0" lon="0" rev="0"/>
          </a:camera>
          <a:lightRig rig="glow" dir="t">
            <a:rot lat="0" lon="0" rev="14100000"/>
          </a:lightRig>
        </a:scene3d>
        <a:sp3d prstMaterial="softEdge">
          <a:bevelT w="127000" prst="artDeco"/>
        </a:sp3d>
      </dgm:spPr>
      <dgm:t>
        <a:bodyPr/>
        <a:lstStyle/>
        <a:p>
          <a:pPr rtl="1"/>
          <a:endParaRPr lang="he-IL"/>
        </a:p>
      </dgm:t>
    </dgm:pt>
    <dgm:pt modelId="{7029CE47-01DD-483D-98BA-6D9EF8AA4715}" type="pres">
      <dgm:prSet presAssocID="{04C403AB-390E-41F1-8482-474BE56D9EE8}" presName="childText" presStyleLbl="ln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1ACF55B6-00BB-4215-8978-0475CCC43637}" type="presOf" srcId="{43D15E54-6FBC-4B20-903B-D4A890DA601B}" destId="{E5AF8941-EBC3-448A-BD42-91FAC27010A4}" srcOrd="0" destOrd="0" presId="urn:microsoft.com/office/officeart/2008/layout/PictureAccentList"/>
    <dgm:cxn modelId="{1ED513B0-20C7-4161-972B-91B9CE5FA4D9}" srcId="{05A6CF52-F71D-478E-B1F9-28A90F18360C}" destId="{A3AD3D79-9339-4480-80C9-43BF341A5F59}" srcOrd="0" destOrd="0" parTransId="{E898501C-59DE-4E97-B4D8-9A34022B4C95}" sibTransId="{4B3C64AC-4CD5-41F2-BF9F-132502A64A17}"/>
    <dgm:cxn modelId="{466CB79A-AEAD-496C-AF4A-439D758D7F8E}" srcId="{05A6CF52-F71D-478E-B1F9-28A90F18360C}" destId="{04C403AB-390E-41F1-8482-474BE56D9EE8}" srcOrd="2" destOrd="0" parTransId="{099A117C-F1F6-4DD9-B49E-7B8995BD1A39}" sibTransId="{7B449E3A-B3E7-451B-8154-C7A0A59AC1DE}"/>
    <dgm:cxn modelId="{D1DA616F-EE8F-4D79-9180-E386CA2DC846}" type="presOf" srcId="{A3AD3D79-9339-4480-80C9-43BF341A5F59}" destId="{8DD1EDFB-1CDD-42E4-8A1D-6DBEEC8AB894}" srcOrd="0" destOrd="0" presId="urn:microsoft.com/office/officeart/2008/layout/PictureAccentList"/>
    <dgm:cxn modelId="{6C5D692F-AC5B-475B-9B1F-2839F02E9E7F}" type="presOf" srcId="{05A6CF52-F71D-478E-B1F9-28A90F18360C}" destId="{66B3950E-FF7B-4306-A006-9191B8EC8811}" srcOrd="0" destOrd="0" presId="urn:microsoft.com/office/officeart/2008/layout/PictureAccentList"/>
    <dgm:cxn modelId="{BE7440DE-2733-471B-B8D0-625934B1A6AD}" type="presOf" srcId="{04C403AB-390E-41F1-8482-474BE56D9EE8}" destId="{7029CE47-01DD-483D-98BA-6D9EF8AA4715}" srcOrd="0" destOrd="0" presId="urn:microsoft.com/office/officeart/2008/layout/PictureAccentList"/>
    <dgm:cxn modelId="{DBA80F45-5686-4807-AF63-77340F156190}" srcId="{05A6CF52-F71D-478E-B1F9-28A90F18360C}" destId="{5F9D3F4B-ABBE-46E3-A29C-93E2514F7A0E}" srcOrd="1" destOrd="0" parTransId="{60020F7C-3249-40C6-9FBE-9EF57661F60E}" sibTransId="{F4110B3F-D853-47D6-8C12-FD1EC44C4350}"/>
    <dgm:cxn modelId="{34DAA873-E1DF-40CB-8227-04912AA0AC9B}" type="presOf" srcId="{5F9D3F4B-ABBE-46E3-A29C-93E2514F7A0E}" destId="{D86185E8-D7CC-40BE-8DBA-9C305E858D03}" srcOrd="0" destOrd="0" presId="urn:microsoft.com/office/officeart/2008/layout/PictureAccentList"/>
    <dgm:cxn modelId="{6A722639-31D8-4FC2-BAAB-B8F2EAF9501D}" srcId="{43D15E54-6FBC-4B20-903B-D4A890DA601B}" destId="{05A6CF52-F71D-478E-B1F9-28A90F18360C}" srcOrd="0" destOrd="0" parTransId="{3E799931-3910-4A97-802E-BB8CC1EABE39}" sibTransId="{28C8B396-8D36-4617-913D-0595C4A856A5}"/>
    <dgm:cxn modelId="{C0172CA2-766C-4932-B795-0716D2BA8970}" type="presParOf" srcId="{E5AF8941-EBC3-448A-BD42-91FAC27010A4}" destId="{8E0C40E8-8B36-4687-BE7C-DC6CABEC5CD4}" srcOrd="0" destOrd="0" presId="urn:microsoft.com/office/officeart/2008/layout/PictureAccentList"/>
    <dgm:cxn modelId="{4D8CA326-80B2-44F6-85DB-12F54A23AFF8}" type="presParOf" srcId="{8E0C40E8-8B36-4687-BE7C-DC6CABEC5CD4}" destId="{DDFD880B-C03B-4F42-8F26-56D3FC758CAC}" srcOrd="0" destOrd="0" presId="urn:microsoft.com/office/officeart/2008/layout/PictureAccentList"/>
    <dgm:cxn modelId="{D4921D2B-170F-45CE-B475-260BD00307D9}" type="presParOf" srcId="{DDFD880B-C03B-4F42-8F26-56D3FC758CAC}" destId="{66B3950E-FF7B-4306-A006-9191B8EC8811}" srcOrd="0" destOrd="0" presId="urn:microsoft.com/office/officeart/2008/layout/PictureAccentList"/>
    <dgm:cxn modelId="{FE35DE87-8E41-4C42-909E-85353D5A2764}" type="presParOf" srcId="{8E0C40E8-8B36-4687-BE7C-DC6CABEC5CD4}" destId="{CE19FDEB-8DFF-4EE8-9A91-78ACE83E15C6}" srcOrd="1" destOrd="0" presId="urn:microsoft.com/office/officeart/2008/layout/PictureAccentList"/>
    <dgm:cxn modelId="{6223E33E-F89C-4E57-A783-CA7E5AFECDC4}" type="presParOf" srcId="{CE19FDEB-8DFF-4EE8-9A91-78ACE83E15C6}" destId="{A23C215C-79B0-44D3-84DB-466F686E7A81}" srcOrd="0" destOrd="0" presId="urn:microsoft.com/office/officeart/2008/layout/PictureAccentList"/>
    <dgm:cxn modelId="{8D832CAA-472B-4701-A63B-BA744552B93F}" type="presParOf" srcId="{A23C215C-79B0-44D3-84DB-466F686E7A81}" destId="{9E0C4919-78D7-44AB-B422-DD5831AF7656}" srcOrd="0" destOrd="0" presId="urn:microsoft.com/office/officeart/2008/layout/PictureAccentList"/>
    <dgm:cxn modelId="{1924BBCB-AEE4-4E59-9A05-1C1DB3B08701}" type="presParOf" srcId="{A23C215C-79B0-44D3-84DB-466F686E7A81}" destId="{8DD1EDFB-1CDD-42E4-8A1D-6DBEEC8AB894}" srcOrd="1" destOrd="0" presId="urn:microsoft.com/office/officeart/2008/layout/PictureAccentList"/>
    <dgm:cxn modelId="{57613881-EE76-45A3-8CDC-5D664CEC6229}" type="presParOf" srcId="{CE19FDEB-8DFF-4EE8-9A91-78ACE83E15C6}" destId="{65245E69-5E87-458A-823E-CE0B00C12555}" srcOrd="1" destOrd="0" presId="urn:microsoft.com/office/officeart/2008/layout/PictureAccentList"/>
    <dgm:cxn modelId="{F27D5851-E73F-4633-9BB2-F3986A423DBD}" type="presParOf" srcId="{65245E69-5E87-458A-823E-CE0B00C12555}" destId="{3AF4C187-1030-44A9-A443-8E8517D38DFE}" srcOrd="0" destOrd="0" presId="urn:microsoft.com/office/officeart/2008/layout/PictureAccentList"/>
    <dgm:cxn modelId="{AAEB0E65-67E5-4E49-8BF8-745191F76674}" type="presParOf" srcId="{65245E69-5E87-458A-823E-CE0B00C12555}" destId="{D86185E8-D7CC-40BE-8DBA-9C305E858D03}" srcOrd="1" destOrd="0" presId="urn:microsoft.com/office/officeart/2008/layout/PictureAccentList"/>
    <dgm:cxn modelId="{CEE6F445-B8AB-468F-BC15-D4C0C8E18532}" type="presParOf" srcId="{CE19FDEB-8DFF-4EE8-9A91-78ACE83E15C6}" destId="{A0AD069B-BAC7-4FFE-AC3F-0730F5D53829}" srcOrd="2" destOrd="0" presId="urn:microsoft.com/office/officeart/2008/layout/PictureAccentList"/>
    <dgm:cxn modelId="{D3396B87-E329-4053-AC3B-CA2FD108BF5D}" type="presParOf" srcId="{A0AD069B-BAC7-4FFE-AC3F-0730F5D53829}" destId="{D14853ED-0BA6-4D56-811F-E2CFE79A25BC}" srcOrd="0" destOrd="0" presId="urn:microsoft.com/office/officeart/2008/layout/PictureAccentList"/>
    <dgm:cxn modelId="{4A8946BF-1178-434E-92E5-E70233EB4BAF}" type="presParOf" srcId="{A0AD069B-BAC7-4FFE-AC3F-0730F5D53829}" destId="{7029CE47-01DD-483D-98BA-6D9EF8AA4715}" srcOrd="1" destOrd="0" presId="urn:microsoft.com/office/officeart/2008/layout/PictureAccent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D7FA2BBA-CFC4-4CEE-9729-C4C56C692CA4}" type="doc">
      <dgm:prSet loTypeId="urn:microsoft.com/office/officeart/2005/8/layout/cycle4" loCatId="cycle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pPr rtl="1"/>
          <a:endParaRPr lang="he-IL"/>
        </a:p>
      </dgm:t>
    </dgm:pt>
    <dgm:pt modelId="{77D73858-491C-4E3B-8F56-8FC4C9E5E6F1}">
      <dgm:prSet custT="1"/>
      <dgm:spPr>
        <a:solidFill>
          <a:srgbClr val="00B050"/>
        </a:solidFill>
        <a:ln>
          <a:noFill/>
        </a:ln>
        <a:effectLst>
          <a:outerShdw blurRad="149987" dist="250190" dir="8460000" algn="ctr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 prst="relaxedInset"/>
        </a:sp3d>
      </dgm:spPr>
      <dgm:t>
        <a:bodyPr/>
        <a:lstStyle/>
        <a:p>
          <a:pPr rtl="1"/>
          <a:r>
            <a:rPr lang="he-IL" sz="1600" b="1" cap="none" spc="0" dirty="0" smtClean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rPr>
            <a:t>בריונות</a:t>
          </a:r>
          <a:endParaRPr lang="he-IL" sz="1600" b="1" cap="none" spc="0" dirty="0">
            <a:ln w="10160">
              <a:solidFill>
                <a:schemeClr val="accent5"/>
              </a:solidFill>
              <a:prstDash val="solid"/>
            </a:ln>
            <a:solidFill>
              <a:srgbClr val="FFFFFF"/>
            </a:solidFill>
            <a:effectLst>
              <a:outerShdw blurRad="38100" dist="22860" dir="5400000" algn="tl" rotWithShape="0">
                <a:srgbClr val="000000">
                  <a:alpha val="30000"/>
                </a:srgbClr>
              </a:outerShdw>
            </a:effectLst>
          </a:endParaRPr>
        </a:p>
      </dgm:t>
    </dgm:pt>
    <dgm:pt modelId="{6586D081-56D1-47A8-A90F-48F2E4BEF2E0}" type="parTrans" cxnId="{D526DDEB-6054-415A-B4CA-18439700A827}">
      <dgm:prSet/>
      <dgm:spPr/>
      <dgm:t>
        <a:bodyPr/>
        <a:lstStyle/>
        <a:p>
          <a:pPr rtl="1"/>
          <a:endParaRPr lang="he-IL" sz="2000" b="1"/>
        </a:p>
      </dgm:t>
    </dgm:pt>
    <dgm:pt modelId="{E9CBA990-0F95-40EA-9A6E-7BB542A1918E}" type="sibTrans" cxnId="{D526DDEB-6054-415A-B4CA-18439700A827}">
      <dgm:prSet/>
      <dgm:spPr/>
      <dgm:t>
        <a:bodyPr/>
        <a:lstStyle/>
        <a:p>
          <a:pPr rtl="1"/>
          <a:endParaRPr lang="he-IL" sz="2000" b="1"/>
        </a:p>
      </dgm:t>
    </dgm:pt>
    <dgm:pt modelId="{5766F956-171E-4536-9ABB-C161924B2BEF}">
      <dgm:prSet custT="1"/>
      <dgm:spPr>
        <a:solidFill>
          <a:schemeClr val="accent3">
            <a:lumMod val="40000"/>
            <a:lumOff val="60000"/>
            <a:alpha val="90000"/>
          </a:schemeClr>
        </a:solidFill>
        <a:ln>
          <a:noFill/>
        </a:ln>
        <a:effectLst>
          <a:outerShdw blurRad="107950" dist="12700" dir="5400000" algn="ctr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>
          <a:bevelT prst="relaxedInset"/>
        </a:sp3d>
      </dgm:spPr>
      <dgm:t>
        <a:bodyPr/>
        <a:lstStyle/>
        <a:p>
          <a:pPr rtl="1"/>
          <a:r>
            <a:rPr lang="he-IL" sz="2000" b="1" cap="none" spc="0" dirty="0" smtClean="0">
              <a:ln/>
              <a:solidFill>
                <a:schemeClr val="accent4"/>
              </a:solidFill>
              <a:effectLst/>
            </a:rPr>
            <a:t>עמותה</a:t>
          </a:r>
          <a:endParaRPr lang="he-IL" sz="2000" b="1" cap="none" spc="0" dirty="0">
            <a:ln/>
            <a:solidFill>
              <a:schemeClr val="accent4"/>
            </a:solidFill>
            <a:effectLst/>
          </a:endParaRPr>
        </a:p>
      </dgm:t>
    </dgm:pt>
    <dgm:pt modelId="{E335C986-362B-4012-9335-4C1D4FBF72BC}" type="parTrans" cxnId="{A85E613C-F011-4F76-9FD6-801A3EA4F579}">
      <dgm:prSet/>
      <dgm:spPr/>
      <dgm:t>
        <a:bodyPr/>
        <a:lstStyle/>
        <a:p>
          <a:pPr rtl="1"/>
          <a:endParaRPr lang="he-IL" sz="2000" b="1"/>
        </a:p>
      </dgm:t>
    </dgm:pt>
    <dgm:pt modelId="{96BBB350-9C0B-457A-B92B-07321F172D3B}" type="sibTrans" cxnId="{A85E613C-F011-4F76-9FD6-801A3EA4F579}">
      <dgm:prSet/>
      <dgm:spPr/>
      <dgm:t>
        <a:bodyPr/>
        <a:lstStyle/>
        <a:p>
          <a:pPr rtl="1"/>
          <a:endParaRPr lang="he-IL" sz="2000" b="1"/>
        </a:p>
      </dgm:t>
    </dgm:pt>
    <dgm:pt modelId="{C342703A-8B3F-4CAF-8B91-82B970871652}">
      <dgm:prSet custT="1"/>
      <dgm:spPr>
        <a:solidFill>
          <a:schemeClr val="accent3">
            <a:lumMod val="40000"/>
            <a:lumOff val="60000"/>
            <a:alpha val="90000"/>
          </a:schemeClr>
        </a:solidFill>
        <a:ln>
          <a:noFill/>
        </a:ln>
        <a:effectLst>
          <a:outerShdw blurRad="107950" dist="12700" dir="5400000" algn="ctr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>
          <a:bevelT prst="relaxedInset"/>
        </a:sp3d>
      </dgm:spPr>
      <dgm:t>
        <a:bodyPr/>
        <a:lstStyle/>
        <a:p>
          <a:pPr rtl="1"/>
          <a:r>
            <a:rPr lang="en-US" sz="2000" b="1" cap="none" spc="0" smtClean="0">
              <a:ln/>
              <a:solidFill>
                <a:schemeClr val="accent4"/>
              </a:solidFill>
              <a:effectLst/>
            </a:rPr>
            <a:t>NSPCC</a:t>
          </a:r>
          <a:endParaRPr lang="he-IL" sz="2000" b="1" cap="none" spc="0">
            <a:ln/>
            <a:solidFill>
              <a:schemeClr val="accent4"/>
            </a:solidFill>
            <a:effectLst/>
          </a:endParaRPr>
        </a:p>
      </dgm:t>
    </dgm:pt>
    <dgm:pt modelId="{9C48ADE9-28BA-4CF8-A40D-7DD415E7931A}" type="parTrans" cxnId="{7F9A6A8F-F00A-47BA-B65A-77DB9A16275B}">
      <dgm:prSet/>
      <dgm:spPr/>
      <dgm:t>
        <a:bodyPr/>
        <a:lstStyle/>
        <a:p>
          <a:pPr rtl="1"/>
          <a:endParaRPr lang="he-IL" sz="2000" b="1"/>
        </a:p>
      </dgm:t>
    </dgm:pt>
    <dgm:pt modelId="{D064E480-26D5-43CD-B61E-ACEC6152966E}" type="sibTrans" cxnId="{7F9A6A8F-F00A-47BA-B65A-77DB9A16275B}">
      <dgm:prSet/>
      <dgm:spPr/>
      <dgm:t>
        <a:bodyPr/>
        <a:lstStyle/>
        <a:p>
          <a:pPr rtl="1"/>
          <a:endParaRPr lang="he-IL" sz="2000" b="1"/>
        </a:p>
      </dgm:t>
    </dgm:pt>
    <dgm:pt modelId="{48C3807D-6181-42C6-AD75-806E937C18B3}">
      <dgm:prSet custT="1"/>
      <dgm:spPr>
        <a:ln>
          <a:noFill/>
        </a:ln>
        <a:effectLst>
          <a:outerShdw blurRad="149987" dist="250190" dir="8460000" algn="ctr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 prst="relaxedInset"/>
        </a:sp3d>
      </dgm:spPr>
      <dgm:t>
        <a:bodyPr/>
        <a:lstStyle/>
        <a:p>
          <a:pPr rtl="1"/>
          <a:r>
            <a:rPr lang="he-IL" sz="1600" b="1" cap="none" spc="0" dirty="0" smtClean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rPr>
            <a:t>פדופיליה </a:t>
          </a:r>
          <a:endParaRPr lang="he-IL" sz="1600" b="1" cap="none" spc="0" dirty="0">
            <a:ln w="10160">
              <a:solidFill>
                <a:schemeClr val="accent5"/>
              </a:solidFill>
              <a:prstDash val="solid"/>
            </a:ln>
            <a:solidFill>
              <a:srgbClr val="FFFFFF"/>
            </a:solidFill>
            <a:effectLst>
              <a:outerShdw blurRad="38100" dist="22860" dir="5400000" algn="tl" rotWithShape="0">
                <a:srgbClr val="000000">
                  <a:alpha val="30000"/>
                </a:srgbClr>
              </a:outerShdw>
            </a:effectLst>
          </a:endParaRPr>
        </a:p>
      </dgm:t>
    </dgm:pt>
    <dgm:pt modelId="{56E72FEC-6AB1-4F84-B182-B02302EDF713}" type="parTrans" cxnId="{28BECBAD-D7C3-427D-9DDE-1626F5A92E7E}">
      <dgm:prSet/>
      <dgm:spPr/>
      <dgm:t>
        <a:bodyPr/>
        <a:lstStyle/>
        <a:p>
          <a:pPr rtl="1"/>
          <a:endParaRPr lang="he-IL" sz="2000" b="1"/>
        </a:p>
      </dgm:t>
    </dgm:pt>
    <dgm:pt modelId="{314D5753-1E30-44A0-912D-3150153A648F}" type="sibTrans" cxnId="{28BECBAD-D7C3-427D-9DDE-1626F5A92E7E}">
      <dgm:prSet/>
      <dgm:spPr/>
      <dgm:t>
        <a:bodyPr/>
        <a:lstStyle/>
        <a:p>
          <a:pPr rtl="1"/>
          <a:endParaRPr lang="he-IL" sz="2000" b="1"/>
        </a:p>
      </dgm:t>
    </dgm:pt>
    <dgm:pt modelId="{51C924D4-9583-43EB-8585-4DA80C0B60BD}">
      <dgm:prSet custT="1"/>
      <dgm:spPr>
        <a:solidFill>
          <a:srgbClr val="CCECFF">
            <a:alpha val="90000"/>
          </a:srgbClr>
        </a:solidFill>
        <a:ln>
          <a:noFill/>
        </a:ln>
        <a:effectLst>
          <a:outerShdw blurRad="107950" dist="12700" dir="5400000" algn="ctr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>
          <a:bevelT prst="relaxedInset"/>
        </a:sp3d>
      </dgm:spPr>
      <dgm:t>
        <a:bodyPr/>
        <a:lstStyle/>
        <a:p>
          <a:pPr rtl="1"/>
          <a:r>
            <a:rPr lang="en-US" sz="2000" b="1" cap="none" spc="0" smtClean="0">
              <a:ln/>
              <a:solidFill>
                <a:schemeClr val="accent4"/>
              </a:solidFill>
              <a:effectLst/>
            </a:rPr>
            <a:t>CEOP</a:t>
          </a:r>
          <a:endParaRPr lang="he-IL" sz="2000" b="1" cap="none" spc="0">
            <a:ln/>
            <a:solidFill>
              <a:schemeClr val="accent4"/>
            </a:solidFill>
            <a:effectLst/>
          </a:endParaRPr>
        </a:p>
      </dgm:t>
    </dgm:pt>
    <dgm:pt modelId="{EAEBCDFC-6625-4626-A74E-6DC11E60A1B9}" type="parTrans" cxnId="{4C7ECE64-09E7-446A-995D-49B472E6546B}">
      <dgm:prSet/>
      <dgm:spPr/>
      <dgm:t>
        <a:bodyPr/>
        <a:lstStyle/>
        <a:p>
          <a:pPr rtl="1"/>
          <a:endParaRPr lang="he-IL" sz="2000" b="1"/>
        </a:p>
      </dgm:t>
    </dgm:pt>
    <dgm:pt modelId="{BB1E17B4-4AEA-469A-B4A6-7539FCC04C1B}" type="sibTrans" cxnId="{4C7ECE64-09E7-446A-995D-49B472E6546B}">
      <dgm:prSet/>
      <dgm:spPr/>
      <dgm:t>
        <a:bodyPr/>
        <a:lstStyle/>
        <a:p>
          <a:pPr rtl="1"/>
          <a:endParaRPr lang="he-IL" sz="2000" b="1"/>
        </a:p>
      </dgm:t>
    </dgm:pt>
    <dgm:pt modelId="{14292AF2-7375-44A6-AC3A-90F1FD6E9549}">
      <dgm:prSet custT="1"/>
      <dgm:spPr>
        <a:solidFill>
          <a:srgbClr val="CCECFF">
            <a:alpha val="90000"/>
          </a:srgbClr>
        </a:solidFill>
        <a:ln>
          <a:noFill/>
        </a:ln>
        <a:effectLst>
          <a:outerShdw blurRad="107950" dist="12700" dir="5400000" algn="ctr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>
          <a:bevelT prst="relaxedInset"/>
        </a:sp3d>
      </dgm:spPr>
      <dgm:t>
        <a:bodyPr/>
        <a:lstStyle/>
        <a:p>
          <a:pPr rtl="1"/>
          <a:r>
            <a:rPr lang="en-US" sz="2000" b="1" cap="none" spc="0" dirty="0" smtClean="0">
              <a:ln/>
              <a:solidFill>
                <a:schemeClr val="accent4"/>
              </a:solidFill>
              <a:effectLst/>
            </a:rPr>
            <a:t>police</a:t>
          </a:r>
          <a:endParaRPr lang="he-IL" sz="2000" b="1" cap="none" spc="0" dirty="0">
            <a:ln/>
            <a:solidFill>
              <a:schemeClr val="accent4"/>
            </a:solidFill>
            <a:effectLst/>
          </a:endParaRPr>
        </a:p>
      </dgm:t>
    </dgm:pt>
    <dgm:pt modelId="{6C4D3B3C-CD5D-4BF4-BF58-805751473F32}" type="parTrans" cxnId="{8AC4E228-2E8B-4114-B3C9-B9A95626FA93}">
      <dgm:prSet/>
      <dgm:spPr/>
      <dgm:t>
        <a:bodyPr/>
        <a:lstStyle/>
        <a:p>
          <a:pPr rtl="1"/>
          <a:endParaRPr lang="he-IL" sz="2000" b="1"/>
        </a:p>
      </dgm:t>
    </dgm:pt>
    <dgm:pt modelId="{9C445A4A-ED28-471B-AB9A-FD902432F094}" type="sibTrans" cxnId="{8AC4E228-2E8B-4114-B3C9-B9A95626FA93}">
      <dgm:prSet/>
      <dgm:spPr/>
      <dgm:t>
        <a:bodyPr/>
        <a:lstStyle/>
        <a:p>
          <a:pPr rtl="1"/>
          <a:endParaRPr lang="he-IL" sz="2000" b="1"/>
        </a:p>
      </dgm:t>
    </dgm:pt>
    <dgm:pt modelId="{7B5DBCA5-1F0E-46F1-8351-B6D333274766}">
      <dgm:prSet custT="1"/>
      <dgm:spPr>
        <a:solidFill>
          <a:srgbClr val="00B050"/>
        </a:solidFill>
        <a:ln>
          <a:noFill/>
        </a:ln>
        <a:effectLst>
          <a:outerShdw blurRad="149987" dist="250190" dir="8460000" algn="ctr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 prst="relaxedInset"/>
        </a:sp3d>
      </dgm:spPr>
      <dgm:t>
        <a:bodyPr/>
        <a:lstStyle/>
        <a:p>
          <a:pPr rtl="1"/>
          <a:r>
            <a:rPr lang="he-IL" sz="1800" b="1" cap="none" spc="0" dirty="0" smtClean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rPr>
            <a:t>מידע מקצועי</a:t>
          </a:r>
          <a:endParaRPr lang="he-IL" sz="1800" b="1" cap="none" spc="0" dirty="0">
            <a:ln w="10160">
              <a:solidFill>
                <a:schemeClr val="accent5"/>
              </a:solidFill>
              <a:prstDash val="solid"/>
            </a:ln>
            <a:solidFill>
              <a:srgbClr val="FFFFFF"/>
            </a:solidFill>
            <a:effectLst>
              <a:outerShdw blurRad="38100" dist="22860" dir="5400000" algn="tl" rotWithShape="0">
                <a:srgbClr val="000000">
                  <a:alpha val="30000"/>
                </a:srgbClr>
              </a:outerShdw>
            </a:effectLst>
          </a:endParaRPr>
        </a:p>
      </dgm:t>
    </dgm:pt>
    <dgm:pt modelId="{A28AD0E8-9333-4C49-A259-ABFBC88E58CF}" type="parTrans" cxnId="{08D57A17-0A05-4774-9296-304D1163B2DD}">
      <dgm:prSet/>
      <dgm:spPr/>
      <dgm:t>
        <a:bodyPr/>
        <a:lstStyle/>
        <a:p>
          <a:pPr rtl="1"/>
          <a:endParaRPr lang="he-IL" sz="2000" b="1"/>
        </a:p>
      </dgm:t>
    </dgm:pt>
    <dgm:pt modelId="{31CD784A-96C3-4B84-8F86-0D4D551AC635}" type="sibTrans" cxnId="{08D57A17-0A05-4774-9296-304D1163B2DD}">
      <dgm:prSet/>
      <dgm:spPr/>
      <dgm:t>
        <a:bodyPr/>
        <a:lstStyle/>
        <a:p>
          <a:pPr rtl="1"/>
          <a:endParaRPr lang="he-IL" sz="2000" b="1"/>
        </a:p>
      </dgm:t>
    </dgm:pt>
    <dgm:pt modelId="{F48FB430-0588-4439-A786-D1A866371FFE}">
      <dgm:prSet custT="1"/>
      <dgm:spPr>
        <a:solidFill>
          <a:schemeClr val="accent3">
            <a:lumMod val="40000"/>
            <a:lumOff val="60000"/>
            <a:alpha val="90000"/>
          </a:schemeClr>
        </a:solidFill>
        <a:ln>
          <a:noFill/>
        </a:ln>
        <a:effectLst>
          <a:outerShdw blurRad="107950" dist="12700" dir="5400000" algn="ctr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>
          <a:bevelT prst="relaxedInset"/>
        </a:sp3d>
      </dgm:spPr>
      <dgm:t>
        <a:bodyPr/>
        <a:lstStyle/>
        <a:p>
          <a:pPr rtl="1"/>
          <a:r>
            <a:rPr lang="he-IL" sz="2000" b="1" cap="none" spc="0" dirty="0" smtClean="0">
              <a:ln/>
              <a:solidFill>
                <a:schemeClr val="accent4"/>
              </a:solidFill>
              <a:effectLst/>
            </a:rPr>
            <a:t>עמותה</a:t>
          </a:r>
          <a:endParaRPr lang="he-IL" sz="2000" b="1" cap="none" spc="0" dirty="0">
            <a:ln/>
            <a:solidFill>
              <a:schemeClr val="accent4"/>
            </a:solidFill>
            <a:effectLst/>
          </a:endParaRPr>
        </a:p>
      </dgm:t>
    </dgm:pt>
    <dgm:pt modelId="{9690DCD3-CFCD-48BA-A355-5E69906680F8}" type="parTrans" cxnId="{A9736A9D-0ABA-4332-8F97-6CCBD17AAD64}">
      <dgm:prSet/>
      <dgm:spPr/>
      <dgm:t>
        <a:bodyPr/>
        <a:lstStyle/>
        <a:p>
          <a:pPr rtl="1"/>
          <a:endParaRPr lang="he-IL" sz="2000" b="1"/>
        </a:p>
      </dgm:t>
    </dgm:pt>
    <dgm:pt modelId="{2A35416B-BFCC-41FC-8364-3CF6264AEB29}" type="sibTrans" cxnId="{A9736A9D-0ABA-4332-8F97-6CCBD17AAD64}">
      <dgm:prSet/>
      <dgm:spPr/>
      <dgm:t>
        <a:bodyPr/>
        <a:lstStyle/>
        <a:p>
          <a:pPr rtl="1"/>
          <a:endParaRPr lang="he-IL" sz="2000" b="1"/>
        </a:p>
      </dgm:t>
    </dgm:pt>
    <dgm:pt modelId="{3607C90C-6097-40C9-A79D-2573E1E5E94B}">
      <dgm:prSet custT="1"/>
      <dgm:spPr>
        <a:ln>
          <a:noFill/>
        </a:ln>
        <a:effectLst>
          <a:outerShdw blurRad="149987" dist="250190" dir="8460000" algn="ctr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 prst="relaxedInset"/>
        </a:sp3d>
      </dgm:spPr>
      <dgm:t>
        <a:bodyPr/>
        <a:lstStyle/>
        <a:p>
          <a:pPr rtl="1"/>
          <a:r>
            <a:rPr lang="he-IL" sz="1600" b="1" cap="none" spc="0" dirty="0" smtClean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rPr>
            <a:t>חירום</a:t>
          </a:r>
          <a:endParaRPr lang="he-IL" sz="1600" b="1" cap="none" spc="0" dirty="0">
            <a:ln w="10160">
              <a:solidFill>
                <a:schemeClr val="accent5"/>
              </a:solidFill>
              <a:prstDash val="solid"/>
            </a:ln>
            <a:solidFill>
              <a:srgbClr val="FFFFFF"/>
            </a:solidFill>
            <a:effectLst>
              <a:outerShdw blurRad="38100" dist="22860" dir="5400000" algn="tl" rotWithShape="0">
                <a:srgbClr val="000000">
                  <a:alpha val="30000"/>
                </a:srgbClr>
              </a:outerShdw>
            </a:effectLst>
          </a:endParaRPr>
        </a:p>
      </dgm:t>
    </dgm:pt>
    <dgm:pt modelId="{2D799CE2-B56E-4F87-A02E-D0F2213BD65E}" type="parTrans" cxnId="{8E9F4879-8186-4CF8-8F02-C1F653211BB4}">
      <dgm:prSet/>
      <dgm:spPr/>
      <dgm:t>
        <a:bodyPr/>
        <a:lstStyle/>
        <a:p>
          <a:pPr rtl="1"/>
          <a:endParaRPr lang="he-IL" sz="2000" b="1"/>
        </a:p>
      </dgm:t>
    </dgm:pt>
    <dgm:pt modelId="{CA3F685C-E1D1-4925-9C42-571AFA4E4936}" type="sibTrans" cxnId="{8E9F4879-8186-4CF8-8F02-C1F653211BB4}">
      <dgm:prSet/>
      <dgm:spPr/>
      <dgm:t>
        <a:bodyPr/>
        <a:lstStyle/>
        <a:p>
          <a:pPr rtl="1"/>
          <a:endParaRPr lang="he-IL" sz="2000" b="1"/>
        </a:p>
      </dgm:t>
    </dgm:pt>
    <dgm:pt modelId="{59245412-04D0-463C-907C-2F3FB9247067}">
      <dgm:prSet custT="1"/>
      <dgm:spPr>
        <a:solidFill>
          <a:srgbClr val="CCECFF">
            <a:alpha val="90000"/>
          </a:srgbClr>
        </a:solidFill>
        <a:ln>
          <a:noFill/>
        </a:ln>
        <a:effectLst>
          <a:outerShdw blurRad="107950" dist="12700" dir="5400000" algn="ctr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>
          <a:bevelT prst="relaxedInset"/>
        </a:sp3d>
      </dgm:spPr>
      <dgm:t>
        <a:bodyPr/>
        <a:lstStyle/>
        <a:p>
          <a:pPr rtl="1"/>
          <a:r>
            <a:rPr lang="en-US" sz="2000" b="1" cap="none" spc="0" smtClean="0">
              <a:ln/>
              <a:solidFill>
                <a:schemeClr val="accent4"/>
              </a:solidFill>
              <a:effectLst/>
            </a:rPr>
            <a:t>CEOP</a:t>
          </a:r>
          <a:endParaRPr lang="he-IL" sz="2000" b="1" cap="none" spc="0">
            <a:ln/>
            <a:solidFill>
              <a:schemeClr val="accent4"/>
            </a:solidFill>
            <a:effectLst/>
          </a:endParaRPr>
        </a:p>
      </dgm:t>
    </dgm:pt>
    <dgm:pt modelId="{C7422F32-E450-4678-AF63-87E0F25032C4}" type="parTrans" cxnId="{4AC11CEE-F54E-43D3-A098-EFEFE501D55B}">
      <dgm:prSet/>
      <dgm:spPr/>
      <dgm:t>
        <a:bodyPr/>
        <a:lstStyle/>
        <a:p>
          <a:pPr rtl="1"/>
          <a:endParaRPr lang="he-IL" sz="2000" b="1"/>
        </a:p>
      </dgm:t>
    </dgm:pt>
    <dgm:pt modelId="{89C10C8F-9D69-4EDF-B939-5F97C8047D91}" type="sibTrans" cxnId="{4AC11CEE-F54E-43D3-A098-EFEFE501D55B}">
      <dgm:prSet/>
      <dgm:spPr/>
      <dgm:t>
        <a:bodyPr/>
        <a:lstStyle/>
        <a:p>
          <a:pPr rtl="1"/>
          <a:endParaRPr lang="he-IL" sz="2000" b="1"/>
        </a:p>
      </dgm:t>
    </dgm:pt>
    <dgm:pt modelId="{FB523675-629F-40EF-96BD-EC8C13CBED7B}">
      <dgm:prSet custT="1"/>
      <dgm:spPr>
        <a:solidFill>
          <a:srgbClr val="CCECFF">
            <a:alpha val="90000"/>
          </a:srgbClr>
        </a:solidFill>
        <a:ln>
          <a:noFill/>
        </a:ln>
        <a:effectLst>
          <a:outerShdw blurRad="107950" dist="12700" dir="5400000" algn="ctr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>
          <a:bevelT prst="relaxedInset"/>
        </a:sp3d>
      </dgm:spPr>
      <dgm:t>
        <a:bodyPr/>
        <a:lstStyle/>
        <a:p>
          <a:pPr rtl="1"/>
          <a:r>
            <a:rPr lang="en-US" sz="2000" b="1" cap="none" spc="0" smtClean="0">
              <a:ln/>
              <a:solidFill>
                <a:schemeClr val="accent4"/>
              </a:solidFill>
              <a:effectLst/>
            </a:rPr>
            <a:t>police</a:t>
          </a:r>
          <a:endParaRPr lang="he-IL" sz="2000" b="1" cap="none" spc="0">
            <a:ln/>
            <a:solidFill>
              <a:schemeClr val="accent4"/>
            </a:solidFill>
            <a:effectLst/>
          </a:endParaRPr>
        </a:p>
      </dgm:t>
    </dgm:pt>
    <dgm:pt modelId="{CB58E217-6B2F-477E-AF03-935449F5B5F2}" type="parTrans" cxnId="{F31C5DD0-B2A4-4F3B-8F47-1FE01C7609A2}">
      <dgm:prSet/>
      <dgm:spPr/>
      <dgm:t>
        <a:bodyPr/>
        <a:lstStyle/>
        <a:p>
          <a:pPr rtl="1"/>
          <a:endParaRPr lang="he-IL" sz="2000" b="1"/>
        </a:p>
      </dgm:t>
    </dgm:pt>
    <dgm:pt modelId="{01BE9B88-1EC4-45F1-8DA9-6F77B738D026}" type="sibTrans" cxnId="{F31C5DD0-B2A4-4F3B-8F47-1FE01C7609A2}">
      <dgm:prSet/>
      <dgm:spPr/>
      <dgm:t>
        <a:bodyPr/>
        <a:lstStyle/>
        <a:p>
          <a:pPr rtl="1"/>
          <a:endParaRPr lang="he-IL" sz="2000" b="1"/>
        </a:p>
      </dgm:t>
    </dgm:pt>
    <dgm:pt modelId="{DA4791A6-17A3-4B03-9DDB-645041A7F8B1}">
      <dgm:prSet custT="1"/>
      <dgm:spPr>
        <a:solidFill>
          <a:schemeClr val="accent3">
            <a:lumMod val="40000"/>
            <a:lumOff val="60000"/>
            <a:alpha val="90000"/>
          </a:schemeClr>
        </a:solidFill>
        <a:ln>
          <a:noFill/>
        </a:ln>
        <a:effectLst>
          <a:outerShdw blurRad="107950" dist="12700" dir="5400000" algn="ctr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>
          <a:bevelT prst="relaxedInset"/>
        </a:sp3d>
      </dgm:spPr>
      <dgm:t>
        <a:bodyPr/>
        <a:lstStyle/>
        <a:p>
          <a:pPr rtl="1"/>
          <a:endParaRPr lang="he-IL" sz="2000" b="1" cap="none" spc="0" dirty="0">
            <a:ln/>
            <a:solidFill>
              <a:schemeClr val="accent4"/>
            </a:solidFill>
            <a:effectLst/>
          </a:endParaRPr>
        </a:p>
      </dgm:t>
    </dgm:pt>
    <dgm:pt modelId="{367B8963-1A57-48C7-9F26-A75916920091}" type="parTrans" cxnId="{C2775D14-7848-4DA1-B813-436B5BA537E6}">
      <dgm:prSet/>
      <dgm:spPr/>
      <dgm:t>
        <a:bodyPr/>
        <a:lstStyle/>
        <a:p>
          <a:pPr rtl="1"/>
          <a:endParaRPr lang="he-IL"/>
        </a:p>
      </dgm:t>
    </dgm:pt>
    <dgm:pt modelId="{4B2A4472-BC02-438A-AA2C-024A7B3B4DA5}" type="sibTrans" cxnId="{C2775D14-7848-4DA1-B813-436B5BA537E6}">
      <dgm:prSet/>
      <dgm:spPr/>
      <dgm:t>
        <a:bodyPr/>
        <a:lstStyle/>
        <a:p>
          <a:pPr rtl="1"/>
          <a:endParaRPr lang="he-IL"/>
        </a:p>
      </dgm:t>
    </dgm:pt>
    <dgm:pt modelId="{A50524CC-01EE-46BC-9128-471E26C043F9}">
      <dgm:prSet custT="1"/>
      <dgm:spPr>
        <a:solidFill>
          <a:schemeClr val="accent3">
            <a:lumMod val="40000"/>
            <a:lumOff val="60000"/>
            <a:alpha val="90000"/>
          </a:schemeClr>
        </a:solidFill>
        <a:ln>
          <a:noFill/>
        </a:ln>
        <a:effectLst>
          <a:outerShdw blurRad="107950" dist="12700" dir="5400000" algn="ctr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>
          <a:bevelT prst="relaxedInset"/>
        </a:sp3d>
      </dgm:spPr>
      <dgm:t>
        <a:bodyPr/>
        <a:lstStyle/>
        <a:p>
          <a:pPr rtl="1"/>
          <a:r>
            <a:rPr lang="he-IL" sz="2000" b="1" cap="none" spc="0" dirty="0" smtClean="0">
              <a:ln/>
              <a:solidFill>
                <a:schemeClr val="accent4"/>
              </a:solidFill>
              <a:effectLst/>
            </a:rPr>
            <a:t>תעשיה</a:t>
          </a:r>
          <a:endParaRPr lang="he-IL" sz="2000" b="1" cap="none" spc="0" dirty="0">
            <a:ln/>
            <a:solidFill>
              <a:schemeClr val="accent4"/>
            </a:solidFill>
            <a:effectLst/>
          </a:endParaRPr>
        </a:p>
      </dgm:t>
    </dgm:pt>
    <dgm:pt modelId="{B0A44DE4-DF46-4DD5-9A8D-516946CA56C6}" type="parTrans" cxnId="{CCC6BD0E-CA10-410E-AB7F-AF2F06534CD4}">
      <dgm:prSet/>
      <dgm:spPr/>
      <dgm:t>
        <a:bodyPr/>
        <a:lstStyle/>
        <a:p>
          <a:pPr rtl="1"/>
          <a:endParaRPr lang="he-IL"/>
        </a:p>
      </dgm:t>
    </dgm:pt>
    <dgm:pt modelId="{820087D6-800D-451F-AFD1-4516A49E52E9}" type="sibTrans" cxnId="{CCC6BD0E-CA10-410E-AB7F-AF2F06534CD4}">
      <dgm:prSet/>
      <dgm:spPr/>
      <dgm:t>
        <a:bodyPr/>
        <a:lstStyle/>
        <a:p>
          <a:pPr rtl="1"/>
          <a:endParaRPr lang="he-IL"/>
        </a:p>
      </dgm:t>
    </dgm:pt>
    <dgm:pt modelId="{5B516C3C-5849-4035-8EDE-47729D1D6F41}" type="pres">
      <dgm:prSet presAssocID="{D7FA2BBA-CFC4-4CEE-9729-C4C56C692CA4}" presName="cycleMatrixDiagram" presStyleCnt="0">
        <dgm:presLayoutVars>
          <dgm:chMax val="1"/>
          <dgm:dir/>
          <dgm:animLvl val="lvl"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B57C940E-C7DC-410A-9D4C-D558B17BFBD9}" type="pres">
      <dgm:prSet presAssocID="{D7FA2BBA-CFC4-4CEE-9729-C4C56C692CA4}" presName="children" presStyleCnt="0"/>
      <dgm:spPr>
        <a:scene3d>
          <a:camera prst="orthographicFront"/>
          <a:lightRig rig="threePt" dir="t"/>
        </a:scene3d>
        <a:sp3d>
          <a:bevelT prst="relaxedInset"/>
        </a:sp3d>
      </dgm:spPr>
    </dgm:pt>
    <dgm:pt modelId="{87ABBAA6-CBE1-4354-8BF0-28A5D95ACE04}" type="pres">
      <dgm:prSet presAssocID="{D7FA2BBA-CFC4-4CEE-9729-C4C56C692CA4}" presName="child1group" presStyleCnt="0"/>
      <dgm:spPr>
        <a:scene3d>
          <a:camera prst="orthographicFront"/>
          <a:lightRig rig="threePt" dir="t"/>
        </a:scene3d>
        <a:sp3d>
          <a:bevelT prst="relaxedInset"/>
        </a:sp3d>
      </dgm:spPr>
    </dgm:pt>
    <dgm:pt modelId="{C61F5DAD-E0EF-4A8F-8298-AABE358117A5}" type="pres">
      <dgm:prSet presAssocID="{D7FA2BBA-CFC4-4CEE-9729-C4C56C692CA4}" presName="child1" presStyleLbl="bgAcc1" presStyleIdx="0" presStyleCnt="4"/>
      <dgm:spPr/>
      <dgm:t>
        <a:bodyPr/>
        <a:lstStyle/>
        <a:p>
          <a:pPr rtl="1"/>
          <a:endParaRPr lang="he-IL"/>
        </a:p>
      </dgm:t>
    </dgm:pt>
    <dgm:pt modelId="{F787945E-2701-418C-8106-99358A84A54F}" type="pres">
      <dgm:prSet presAssocID="{D7FA2BBA-CFC4-4CEE-9729-C4C56C692CA4}" presName="child1Text" presStyleLbl="bgAcc1" presStyleIdx="0" presStyleCnt="4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59A03C44-EEBE-41BC-8C24-90650A2F65D5}" type="pres">
      <dgm:prSet presAssocID="{D7FA2BBA-CFC4-4CEE-9729-C4C56C692CA4}" presName="child2group" presStyleCnt="0"/>
      <dgm:spPr>
        <a:scene3d>
          <a:camera prst="orthographicFront"/>
          <a:lightRig rig="threePt" dir="t"/>
        </a:scene3d>
        <a:sp3d>
          <a:bevelT prst="relaxedInset"/>
        </a:sp3d>
      </dgm:spPr>
    </dgm:pt>
    <dgm:pt modelId="{0C77A255-F58E-4827-91CA-6E5C9E5F135B}" type="pres">
      <dgm:prSet presAssocID="{D7FA2BBA-CFC4-4CEE-9729-C4C56C692CA4}" presName="child2" presStyleLbl="bgAcc1" presStyleIdx="1" presStyleCnt="4"/>
      <dgm:spPr/>
      <dgm:t>
        <a:bodyPr/>
        <a:lstStyle/>
        <a:p>
          <a:pPr rtl="1"/>
          <a:endParaRPr lang="he-IL"/>
        </a:p>
      </dgm:t>
    </dgm:pt>
    <dgm:pt modelId="{45106443-BEAB-425D-8ABE-4EB233744647}" type="pres">
      <dgm:prSet presAssocID="{D7FA2BBA-CFC4-4CEE-9729-C4C56C692CA4}" presName="child2Text" presStyleLbl="bgAcc1" presStyleIdx="1" presStyleCnt="4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AC9204B0-E91B-48C1-B6AC-316E1D89EF73}" type="pres">
      <dgm:prSet presAssocID="{D7FA2BBA-CFC4-4CEE-9729-C4C56C692CA4}" presName="child3group" presStyleCnt="0"/>
      <dgm:spPr>
        <a:scene3d>
          <a:camera prst="orthographicFront"/>
          <a:lightRig rig="threePt" dir="t"/>
        </a:scene3d>
        <a:sp3d>
          <a:bevelT prst="relaxedInset"/>
        </a:sp3d>
      </dgm:spPr>
    </dgm:pt>
    <dgm:pt modelId="{120975E4-C2BD-4725-94B6-9B5C842D648F}" type="pres">
      <dgm:prSet presAssocID="{D7FA2BBA-CFC4-4CEE-9729-C4C56C692CA4}" presName="child3" presStyleLbl="bgAcc1" presStyleIdx="2" presStyleCnt="4" custScaleX="117625" custScaleY="143123" custLinFactNeighborX="0" custLinFactNeighborY="-2759"/>
      <dgm:spPr/>
      <dgm:t>
        <a:bodyPr/>
        <a:lstStyle/>
        <a:p>
          <a:pPr rtl="1"/>
          <a:endParaRPr lang="he-IL"/>
        </a:p>
      </dgm:t>
    </dgm:pt>
    <dgm:pt modelId="{2B1BC40E-FF0B-4698-AAF5-1986B8775240}" type="pres">
      <dgm:prSet presAssocID="{D7FA2BBA-CFC4-4CEE-9729-C4C56C692CA4}" presName="child3Text" presStyleLbl="bgAcc1" presStyleIdx="2" presStyleCnt="4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659DF7E9-B32A-4F17-A27A-C90A2E0027DF}" type="pres">
      <dgm:prSet presAssocID="{D7FA2BBA-CFC4-4CEE-9729-C4C56C692CA4}" presName="child4group" presStyleCnt="0"/>
      <dgm:spPr>
        <a:scene3d>
          <a:camera prst="orthographicFront"/>
          <a:lightRig rig="threePt" dir="t"/>
        </a:scene3d>
        <a:sp3d>
          <a:bevelT prst="relaxedInset"/>
        </a:sp3d>
      </dgm:spPr>
    </dgm:pt>
    <dgm:pt modelId="{83033BBA-594B-4E99-99D3-D4435CA80FD5}" type="pres">
      <dgm:prSet presAssocID="{D7FA2BBA-CFC4-4CEE-9729-C4C56C692CA4}" presName="child4" presStyleLbl="bgAcc1" presStyleIdx="3" presStyleCnt="4"/>
      <dgm:spPr/>
      <dgm:t>
        <a:bodyPr/>
        <a:lstStyle/>
        <a:p>
          <a:pPr rtl="1"/>
          <a:endParaRPr lang="he-IL"/>
        </a:p>
      </dgm:t>
    </dgm:pt>
    <dgm:pt modelId="{7415725D-F75F-48A7-BFDD-96E9EC86E1FE}" type="pres">
      <dgm:prSet presAssocID="{D7FA2BBA-CFC4-4CEE-9729-C4C56C692CA4}" presName="child4Text" presStyleLbl="bgAcc1" presStyleIdx="3" presStyleCnt="4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AC319608-79EF-47AF-8229-88F546C599EC}" type="pres">
      <dgm:prSet presAssocID="{D7FA2BBA-CFC4-4CEE-9729-C4C56C692CA4}" presName="childPlaceholder" presStyleCnt="0"/>
      <dgm:spPr>
        <a:scene3d>
          <a:camera prst="orthographicFront"/>
          <a:lightRig rig="threePt" dir="t"/>
        </a:scene3d>
        <a:sp3d>
          <a:bevelT prst="relaxedInset"/>
        </a:sp3d>
      </dgm:spPr>
    </dgm:pt>
    <dgm:pt modelId="{068C7F8B-7B4A-4AF3-8278-7CD273AA5082}" type="pres">
      <dgm:prSet presAssocID="{D7FA2BBA-CFC4-4CEE-9729-C4C56C692CA4}" presName="circle" presStyleCnt="0"/>
      <dgm:spPr>
        <a:scene3d>
          <a:camera prst="orthographicFront"/>
          <a:lightRig rig="threePt" dir="t"/>
        </a:scene3d>
        <a:sp3d>
          <a:bevelT prst="relaxedInset"/>
        </a:sp3d>
      </dgm:spPr>
    </dgm:pt>
    <dgm:pt modelId="{D7AF39B1-6F29-4F57-9391-D0CAB3C4C483}" type="pres">
      <dgm:prSet presAssocID="{D7FA2BBA-CFC4-4CEE-9729-C4C56C692CA4}" presName="quadrant1" presStyleLbl="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7C3D8083-E421-4A02-94E8-A168773255DA}" type="pres">
      <dgm:prSet presAssocID="{D7FA2BBA-CFC4-4CEE-9729-C4C56C692CA4}" presName="quadrant2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32DC7EA3-E159-4D66-ABE9-6E769964785C}" type="pres">
      <dgm:prSet presAssocID="{D7FA2BBA-CFC4-4CEE-9729-C4C56C692CA4}" presName="quadrant3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7D3E08BB-DEAA-421C-8EA2-AE31158076B8}" type="pres">
      <dgm:prSet presAssocID="{D7FA2BBA-CFC4-4CEE-9729-C4C56C692CA4}" presName="quadrant4" presStyleLbl="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24C56ABA-FD99-43EC-8DD6-CD1BA0EA408B}" type="pres">
      <dgm:prSet presAssocID="{D7FA2BBA-CFC4-4CEE-9729-C4C56C692CA4}" presName="quadrantPlaceholder" presStyleCnt="0"/>
      <dgm:spPr>
        <a:scene3d>
          <a:camera prst="orthographicFront"/>
          <a:lightRig rig="threePt" dir="t"/>
        </a:scene3d>
        <a:sp3d>
          <a:bevelT prst="relaxedInset"/>
        </a:sp3d>
      </dgm:spPr>
    </dgm:pt>
    <dgm:pt modelId="{B35D5678-F680-41E8-AE14-84E2138C49D9}" type="pres">
      <dgm:prSet presAssocID="{D7FA2BBA-CFC4-4CEE-9729-C4C56C692CA4}" presName="center1" presStyleLbl="fgShp" presStyleIdx="0" presStyleCnt="2"/>
      <dgm:spPr>
        <a:scene3d>
          <a:camera prst="orthographicFront"/>
          <a:lightRig rig="flat" dir="t"/>
        </a:scene3d>
        <a:sp3d z="190500" prstMaterial="plastic">
          <a:bevelT w="120900" h="88900" prst="relaxedInset"/>
          <a:bevelB w="88900" h="31750" prst="angle"/>
        </a:sp3d>
      </dgm:spPr>
    </dgm:pt>
    <dgm:pt modelId="{519238C8-FE3B-4418-A67F-D34B63FC0FB6}" type="pres">
      <dgm:prSet presAssocID="{D7FA2BBA-CFC4-4CEE-9729-C4C56C692CA4}" presName="center2" presStyleLbl="fgShp" presStyleIdx="1" presStyleCnt="2"/>
      <dgm:spPr>
        <a:scene3d>
          <a:camera prst="orthographicFront"/>
          <a:lightRig rig="flat" dir="t"/>
        </a:scene3d>
        <a:sp3d z="190500" prstMaterial="plastic">
          <a:bevelT w="120900" h="88900" prst="relaxedInset"/>
          <a:bevelB w="88900" h="31750" prst="angle"/>
        </a:sp3d>
      </dgm:spPr>
    </dgm:pt>
  </dgm:ptLst>
  <dgm:cxnLst>
    <dgm:cxn modelId="{C2486940-8695-493A-B8DF-683EFB26426A}" type="presOf" srcId="{59245412-04D0-463C-907C-2F3FB9247067}" destId="{83033BBA-594B-4E99-99D3-D4435CA80FD5}" srcOrd="0" destOrd="0" presId="urn:microsoft.com/office/officeart/2005/8/layout/cycle4"/>
    <dgm:cxn modelId="{74FF10C7-FC80-469B-9005-12E6A0BD4883}" type="presOf" srcId="{FB523675-629F-40EF-96BD-EC8C13CBED7B}" destId="{83033BBA-594B-4E99-99D3-D4435CA80FD5}" srcOrd="0" destOrd="1" presId="urn:microsoft.com/office/officeart/2005/8/layout/cycle4"/>
    <dgm:cxn modelId="{8E9F4879-8186-4CF8-8F02-C1F653211BB4}" srcId="{D7FA2BBA-CFC4-4CEE-9729-C4C56C692CA4}" destId="{3607C90C-6097-40C9-A79D-2573E1E5E94B}" srcOrd="3" destOrd="0" parTransId="{2D799CE2-B56E-4F87-A02E-D0F2213BD65E}" sibTransId="{CA3F685C-E1D1-4925-9C42-571AFA4E4936}"/>
    <dgm:cxn modelId="{28BECBAD-D7C3-427D-9DDE-1626F5A92E7E}" srcId="{D7FA2BBA-CFC4-4CEE-9729-C4C56C692CA4}" destId="{48C3807D-6181-42C6-AD75-806E937C18B3}" srcOrd="1" destOrd="0" parTransId="{56E72FEC-6AB1-4F84-B182-B02302EDF713}" sibTransId="{314D5753-1E30-44A0-912D-3150153A648F}"/>
    <dgm:cxn modelId="{C2775D14-7848-4DA1-B813-436B5BA537E6}" srcId="{7B5DBCA5-1F0E-46F1-8351-B6D333274766}" destId="{DA4791A6-17A3-4B03-9DDB-645041A7F8B1}" srcOrd="2" destOrd="0" parTransId="{367B8963-1A57-48C7-9F26-A75916920091}" sibTransId="{4B2A4472-BC02-438A-AA2C-024A7B3B4DA5}"/>
    <dgm:cxn modelId="{09DF4CA4-F2E9-4141-B9E0-8B878725625E}" type="presOf" srcId="{A50524CC-01EE-46BC-9128-471E26C043F9}" destId="{2B1BC40E-FF0B-4698-AAF5-1986B8775240}" srcOrd="1" destOrd="1" presId="urn:microsoft.com/office/officeart/2005/8/layout/cycle4"/>
    <dgm:cxn modelId="{658B7424-0477-48D3-9B99-153A04BFC026}" type="presOf" srcId="{F48FB430-0588-4439-A786-D1A866371FFE}" destId="{120975E4-C2BD-4725-94B6-9B5C842D648F}" srcOrd="0" destOrd="0" presId="urn:microsoft.com/office/officeart/2005/8/layout/cycle4"/>
    <dgm:cxn modelId="{8E44331C-9EEB-4C18-93F2-88E0DB82B688}" type="presOf" srcId="{14292AF2-7375-44A6-AC3A-90F1FD6E9549}" destId="{45106443-BEAB-425D-8ABE-4EB233744647}" srcOrd="1" destOrd="1" presId="urn:microsoft.com/office/officeart/2005/8/layout/cycle4"/>
    <dgm:cxn modelId="{B9C08B35-4461-4746-AFCB-3371A1064611}" type="presOf" srcId="{51C924D4-9583-43EB-8585-4DA80C0B60BD}" destId="{0C77A255-F58E-4827-91CA-6E5C9E5F135B}" srcOrd="0" destOrd="0" presId="urn:microsoft.com/office/officeart/2005/8/layout/cycle4"/>
    <dgm:cxn modelId="{3AAB929D-0F06-4391-94AB-7AB480A92E78}" type="presOf" srcId="{51C924D4-9583-43EB-8585-4DA80C0B60BD}" destId="{45106443-BEAB-425D-8ABE-4EB233744647}" srcOrd="1" destOrd="0" presId="urn:microsoft.com/office/officeart/2005/8/layout/cycle4"/>
    <dgm:cxn modelId="{08D4A72C-9F65-4DA0-B73C-A88573200CA4}" type="presOf" srcId="{FB523675-629F-40EF-96BD-EC8C13CBED7B}" destId="{7415725D-F75F-48A7-BFDD-96E9EC86E1FE}" srcOrd="1" destOrd="1" presId="urn:microsoft.com/office/officeart/2005/8/layout/cycle4"/>
    <dgm:cxn modelId="{673A3E0B-C67B-4899-9FD3-3C3F8B44DC61}" type="presOf" srcId="{77D73858-491C-4E3B-8F56-8FC4C9E5E6F1}" destId="{D7AF39B1-6F29-4F57-9391-D0CAB3C4C483}" srcOrd="0" destOrd="0" presId="urn:microsoft.com/office/officeart/2005/8/layout/cycle4"/>
    <dgm:cxn modelId="{6736A11B-E14A-4FFE-A317-355C50D541C6}" type="presOf" srcId="{14292AF2-7375-44A6-AC3A-90F1FD6E9549}" destId="{0C77A255-F58E-4827-91CA-6E5C9E5F135B}" srcOrd="0" destOrd="1" presId="urn:microsoft.com/office/officeart/2005/8/layout/cycle4"/>
    <dgm:cxn modelId="{A9736A9D-0ABA-4332-8F97-6CCBD17AAD64}" srcId="{7B5DBCA5-1F0E-46F1-8351-B6D333274766}" destId="{F48FB430-0588-4439-A786-D1A866371FFE}" srcOrd="0" destOrd="0" parTransId="{9690DCD3-CFCD-48BA-A355-5E69906680F8}" sibTransId="{2A35416B-BFCC-41FC-8364-3CF6264AEB29}"/>
    <dgm:cxn modelId="{7F0677A1-FC5F-4FD4-A8C5-70673BC8413C}" type="presOf" srcId="{48C3807D-6181-42C6-AD75-806E937C18B3}" destId="{7C3D8083-E421-4A02-94E8-A168773255DA}" srcOrd="0" destOrd="0" presId="urn:microsoft.com/office/officeart/2005/8/layout/cycle4"/>
    <dgm:cxn modelId="{A8E37959-AC54-401A-943C-61115C0E6F8D}" type="presOf" srcId="{DA4791A6-17A3-4B03-9DDB-645041A7F8B1}" destId="{2B1BC40E-FF0B-4698-AAF5-1986B8775240}" srcOrd="1" destOrd="2" presId="urn:microsoft.com/office/officeart/2005/8/layout/cycle4"/>
    <dgm:cxn modelId="{DC6F669F-5A2A-497E-A6CA-A40D0E33BDEA}" type="presOf" srcId="{7B5DBCA5-1F0E-46F1-8351-B6D333274766}" destId="{32DC7EA3-E159-4D66-ABE9-6E769964785C}" srcOrd="0" destOrd="0" presId="urn:microsoft.com/office/officeart/2005/8/layout/cycle4"/>
    <dgm:cxn modelId="{8AC4E228-2E8B-4114-B3C9-B9A95626FA93}" srcId="{48C3807D-6181-42C6-AD75-806E937C18B3}" destId="{14292AF2-7375-44A6-AC3A-90F1FD6E9549}" srcOrd="1" destOrd="0" parTransId="{6C4D3B3C-CD5D-4BF4-BF58-805751473F32}" sibTransId="{9C445A4A-ED28-471B-AB9A-FD902432F094}"/>
    <dgm:cxn modelId="{7F9A6A8F-F00A-47BA-B65A-77DB9A16275B}" srcId="{77D73858-491C-4E3B-8F56-8FC4C9E5E6F1}" destId="{C342703A-8B3F-4CAF-8B91-82B970871652}" srcOrd="1" destOrd="0" parTransId="{9C48ADE9-28BA-4CF8-A40D-7DD415E7931A}" sibTransId="{D064E480-26D5-43CD-B61E-ACEC6152966E}"/>
    <dgm:cxn modelId="{64EEFCDC-5712-49DF-A021-291217076F16}" type="presOf" srcId="{D7FA2BBA-CFC4-4CEE-9729-C4C56C692CA4}" destId="{5B516C3C-5849-4035-8EDE-47729D1D6F41}" srcOrd="0" destOrd="0" presId="urn:microsoft.com/office/officeart/2005/8/layout/cycle4"/>
    <dgm:cxn modelId="{CDF13EA1-1636-4892-BDAB-3551E6922D57}" type="presOf" srcId="{C342703A-8B3F-4CAF-8B91-82B970871652}" destId="{F787945E-2701-418C-8106-99358A84A54F}" srcOrd="1" destOrd="1" presId="urn:microsoft.com/office/officeart/2005/8/layout/cycle4"/>
    <dgm:cxn modelId="{8B30F25F-C848-4F79-B4ED-BAB7DAA519BE}" type="presOf" srcId="{59245412-04D0-463C-907C-2F3FB9247067}" destId="{7415725D-F75F-48A7-BFDD-96E9EC86E1FE}" srcOrd="1" destOrd="0" presId="urn:microsoft.com/office/officeart/2005/8/layout/cycle4"/>
    <dgm:cxn modelId="{822DFA01-9998-41AC-9A96-B05EF8D14E50}" type="presOf" srcId="{5766F956-171E-4536-9ABB-C161924B2BEF}" destId="{F787945E-2701-418C-8106-99358A84A54F}" srcOrd="1" destOrd="0" presId="urn:microsoft.com/office/officeart/2005/8/layout/cycle4"/>
    <dgm:cxn modelId="{235401C8-F7F9-4908-8367-ADF4CDA9C66A}" type="presOf" srcId="{F48FB430-0588-4439-A786-D1A866371FFE}" destId="{2B1BC40E-FF0B-4698-AAF5-1986B8775240}" srcOrd="1" destOrd="0" presId="urn:microsoft.com/office/officeart/2005/8/layout/cycle4"/>
    <dgm:cxn modelId="{4C7ECE64-09E7-446A-995D-49B472E6546B}" srcId="{48C3807D-6181-42C6-AD75-806E937C18B3}" destId="{51C924D4-9583-43EB-8585-4DA80C0B60BD}" srcOrd="0" destOrd="0" parTransId="{EAEBCDFC-6625-4626-A74E-6DC11E60A1B9}" sibTransId="{BB1E17B4-4AEA-469A-B4A6-7539FCC04C1B}"/>
    <dgm:cxn modelId="{CCC6BD0E-CA10-410E-AB7F-AF2F06534CD4}" srcId="{7B5DBCA5-1F0E-46F1-8351-B6D333274766}" destId="{A50524CC-01EE-46BC-9128-471E26C043F9}" srcOrd="1" destOrd="0" parTransId="{B0A44DE4-DF46-4DD5-9A8D-516946CA56C6}" sibTransId="{820087D6-800D-451F-AFD1-4516A49E52E9}"/>
    <dgm:cxn modelId="{C686503E-BF91-4B30-8929-787078CDA1EB}" type="presOf" srcId="{A50524CC-01EE-46BC-9128-471E26C043F9}" destId="{120975E4-C2BD-4725-94B6-9B5C842D648F}" srcOrd="0" destOrd="1" presId="urn:microsoft.com/office/officeart/2005/8/layout/cycle4"/>
    <dgm:cxn modelId="{08D57A17-0A05-4774-9296-304D1163B2DD}" srcId="{D7FA2BBA-CFC4-4CEE-9729-C4C56C692CA4}" destId="{7B5DBCA5-1F0E-46F1-8351-B6D333274766}" srcOrd="2" destOrd="0" parTransId="{A28AD0E8-9333-4C49-A259-ABFBC88E58CF}" sibTransId="{31CD784A-96C3-4B84-8F86-0D4D551AC635}"/>
    <dgm:cxn modelId="{D526DDEB-6054-415A-B4CA-18439700A827}" srcId="{D7FA2BBA-CFC4-4CEE-9729-C4C56C692CA4}" destId="{77D73858-491C-4E3B-8F56-8FC4C9E5E6F1}" srcOrd="0" destOrd="0" parTransId="{6586D081-56D1-47A8-A90F-48F2E4BEF2E0}" sibTransId="{E9CBA990-0F95-40EA-9A6E-7BB542A1918E}"/>
    <dgm:cxn modelId="{1AB36E1B-C438-4E40-B022-EDA929A8AB89}" type="presOf" srcId="{C342703A-8B3F-4CAF-8B91-82B970871652}" destId="{C61F5DAD-E0EF-4A8F-8298-AABE358117A5}" srcOrd="0" destOrd="1" presId="urn:microsoft.com/office/officeart/2005/8/layout/cycle4"/>
    <dgm:cxn modelId="{A85E613C-F011-4F76-9FD6-801A3EA4F579}" srcId="{77D73858-491C-4E3B-8F56-8FC4C9E5E6F1}" destId="{5766F956-171E-4536-9ABB-C161924B2BEF}" srcOrd="0" destOrd="0" parTransId="{E335C986-362B-4012-9335-4C1D4FBF72BC}" sibTransId="{96BBB350-9C0B-457A-B92B-07321F172D3B}"/>
    <dgm:cxn modelId="{9E22F1AA-6DCD-4DA2-B3CB-2A21177E9248}" type="presOf" srcId="{5766F956-171E-4536-9ABB-C161924B2BEF}" destId="{C61F5DAD-E0EF-4A8F-8298-AABE358117A5}" srcOrd="0" destOrd="0" presId="urn:microsoft.com/office/officeart/2005/8/layout/cycle4"/>
    <dgm:cxn modelId="{4AC11CEE-F54E-43D3-A098-EFEFE501D55B}" srcId="{3607C90C-6097-40C9-A79D-2573E1E5E94B}" destId="{59245412-04D0-463C-907C-2F3FB9247067}" srcOrd="0" destOrd="0" parTransId="{C7422F32-E450-4678-AF63-87E0F25032C4}" sibTransId="{89C10C8F-9D69-4EDF-B939-5F97C8047D91}"/>
    <dgm:cxn modelId="{0FAFBD82-622B-433B-A1C8-8BC52651022D}" type="presOf" srcId="{DA4791A6-17A3-4B03-9DDB-645041A7F8B1}" destId="{120975E4-C2BD-4725-94B6-9B5C842D648F}" srcOrd="0" destOrd="2" presId="urn:microsoft.com/office/officeart/2005/8/layout/cycle4"/>
    <dgm:cxn modelId="{F31C5DD0-B2A4-4F3B-8F47-1FE01C7609A2}" srcId="{3607C90C-6097-40C9-A79D-2573E1E5E94B}" destId="{FB523675-629F-40EF-96BD-EC8C13CBED7B}" srcOrd="1" destOrd="0" parTransId="{CB58E217-6B2F-477E-AF03-935449F5B5F2}" sibTransId="{01BE9B88-1EC4-45F1-8DA9-6F77B738D026}"/>
    <dgm:cxn modelId="{2EE8CE83-859F-4441-AE76-C0C6AA11A3E2}" type="presOf" srcId="{3607C90C-6097-40C9-A79D-2573E1E5E94B}" destId="{7D3E08BB-DEAA-421C-8EA2-AE31158076B8}" srcOrd="0" destOrd="0" presId="urn:microsoft.com/office/officeart/2005/8/layout/cycle4"/>
    <dgm:cxn modelId="{83E2CE75-2D28-4C14-B04A-1F2270F3A6AC}" type="presParOf" srcId="{5B516C3C-5849-4035-8EDE-47729D1D6F41}" destId="{B57C940E-C7DC-410A-9D4C-D558B17BFBD9}" srcOrd="0" destOrd="0" presId="urn:microsoft.com/office/officeart/2005/8/layout/cycle4"/>
    <dgm:cxn modelId="{2642CA18-BC1B-425E-942F-F9F175BA4D98}" type="presParOf" srcId="{B57C940E-C7DC-410A-9D4C-D558B17BFBD9}" destId="{87ABBAA6-CBE1-4354-8BF0-28A5D95ACE04}" srcOrd="0" destOrd="0" presId="urn:microsoft.com/office/officeart/2005/8/layout/cycle4"/>
    <dgm:cxn modelId="{00B314B9-AF62-43F8-9430-75BA865D4714}" type="presParOf" srcId="{87ABBAA6-CBE1-4354-8BF0-28A5D95ACE04}" destId="{C61F5DAD-E0EF-4A8F-8298-AABE358117A5}" srcOrd="0" destOrd="0" presId="urn:microsoft.com/office/officeart/2005/8/layout/cycle4"/>
    <dgm:cxn modelId="{BACDA3D8-F243-48E1-8AE7-957176167F7D}" type="presParOf" srcId="{87ABBAA6-CBE1-4354-8BF0-28A5D95ACE04}" destId="{F787945E-2701-418C-8106-99358A84A54F}" srcOrd="1" destOrd="0" presId="urn:microsoft.com/office/officeart/2005/8/layout/cycle4"/>
    <dgm:cxn modelId="{14A4A70E-E139-42C8-8521-CB42CDCFBB03}" type="presParOf" srcId="{B57C940E-C7DC-410A-9D4C-D558B17BFBD9}" destId="{59A03C44-EEBE-41BC-8C24-90650A2F65D5}" srcOrd="1" destOrd="0" presId="urn:microsoft.com/office/officeart/2005/8/layout/cycle4"/>
    <dgm:cxn modelId="{2BE85CBD-DB5C-4D5B-A93C-39B64A5ADCD8}" type="presParOf" srcId="{59A03C44-EEBE-41BC-8C24-90650A2F65D5}" destId="{0C77A255-F58E-4827-91CA-6E5C9E5F135B}" srcOrd="0" destOrd="0" presId="urn:microsoft.com/office/officeart/2005/8/layout/cycle4"/>
    <dgm:cxn modelId="{CCE95B8F-C150-4329-A7C5-10165412F13C}" type="presParOf" srcId="{59A03C44-EEBE-41BC-8C24-90650A2F65D5}" destId="{45106443-BEAB-425D-8ABE-4EB233744647}" srcOrd="1" destOrd="0" presId="urn:microsoft.com/office/officeart/2005/8/layout/cycle4"/>
    <dgm:cxn modelId="{7B03A73D-C825-455A-A8DD-64A37E258212}" type="presParOf" srcId="{B57C940E-C7DC-410A-9D4C-D558B17BFBD9}" destId="{AC9204B0-E91B-48C1-B6AC-316E1D89EF73}" srcOrd="2" destOrd="0" presId="urn:microsoft.com/office/officeart/2005/8/layout/cycle4"/>
    <dgm:cxn modelId="{24E57F51-FB09-42B3-8261-53DE414BCB5C}" type="presParOf" srcId="{AC9204B0-E91B-48C1-B6AC-316E1D89EF73}" destId="{120975E4-C2BD-4725-94B6-9B5C842D648F}" srcOrd="0" destOrd="0" presId="urn:microsoft.com/office/officeart/2005/8/layout/cycle4"/>
    <dgm:cxn modelId="{9AB38749-1CDD-4457-A159-A16FEB631867}" type="presParOf" srcId="{AC9204B0-E91B-48C1-B6AC-316E1D89EF73}" destId="{2B1BC40E-FF0B-4698-AAF5-1986B8775240}" srcOrd="1" destOrd="0" presId="urn:microsoft.com/office/officeart/2005/8/layout/cycle4"/>
    <dgm:cxn modelId="{E68B73D4-82C0-41E2-8317-2A475A7A3177}" type="presParOf" srcId="{B57C940E-C7DC-410A-9D4C-D558B17BFBD9}" destId="{659DF7E9-B32A-4F17-A27A-C90A2E0027DF}" srcOrd="3" destOrd="0" presId="urn:microsoft.com/office/officeart/2005/8/layout/cycle4"/>
    <dgm:cxn modelId="{86605EEE-5F79-4412-BC5C-ED7993760DD3}" type="presParOf" srcId="{659DF7E9-B32A-4F17-A27A-C90A2E0027DF}" destId="{83033BBA-594B-4E99-99D3-D4435CA80FD5}" srcOrd="0" destOrd="0" presId="urn:microsoft.com/office/officeart/2005/8/layout/cycle4"/>
    <dgm:cxn modelId="{8DBACCCF-F1DF-4695-9212-6BD9F6F781F0}" type="presParOf" srcId="{659DF7E9-B32A-4F17-A27A-C90A2E0027DF}" destId="{7415725D-F75F-48A7-BFDD-96E9EC86E1FE}" srcOrd="1" destOrd="0" presId="urn:microsoft.com/office/officeart/2005/8/layout/cycle4"/>
    <dgm:cxn modelId="{A12B49A6-E1F5-4970-BC18-9871BC96B2BB}" type="presParOf" srcId="{B57C940E-C7DC-410A-9D4C-D558B17BFBD9}" destId="{AC319608-79EF-47AF-8229-88F546C599EC}" srcOrd="4" destOrd="0" presId="urn:microsoft.com/office/officeart/2005/8/layout/cycle4"/>
    <dgm:cxn modelId="{652A8496-8159-4E3E-9E8E-3D71246EE421}" type="presParOf" srcId="{5B516C3C-5849-4035-8EDE-47729D1D6F41}" destId="{068C7F8B-7B4A-4AF3-8278-7CD273AA5082}" srcOrd="1" destOrd="0" presId="urn:microsoft.com/office/officeart/2005/8/layout/cycle4"/>
    <dgm:cxn modelId="{60C7474D-650D-43B8-8948-8BAC123D3BC1}" type="presParOf" srcId="{068C7F8B-7B4A-4AF3-8278-7CD273AA5082}" destId="{D7AF39B1-6F29-4F57-9391-D0CAB3C4C483}" srcOrd="0" destOrd="0" presId="urn:microsoft.com/office/officeart/2005/8/layout/cycle4"/>
    <dgm:cxn modelId="{7428A6A9-5D87-441B-BCA8-9E96A0CA1600}" type="presParOf" srcId="{068C7F8B-7B4A-4AF3-8278-7CD273AA5082}" destId="{7C3D8083-E421-4A02-94E8-A168773255DA}" srcOrd="1" destOrd="0" presId="urn:microsoft.com/office/officeart/2005/8/layout/cycle4"/>
    <dgm:cxn modelId="{676983A6-3972-4E19-B7DC-5944E08B8C8F}" type="presParOf" srcId="{068C7F8B-7B4A-4AF3-8278-7CD273AA5082}" destId="{32DC7EA3-E159-4D66-ABE9-6E769964785C}" srcOrd="2" destOrd="0" presId="urn:microsoft.com/office/officeart/2005/8/layout/cycle4"/>
    <dgm:cxn modelId="{2C1AA426-3A4C-4967-844F-79CB58F9A4CD}" type="presParOf" srcId="{068C7F8B-7B4A-4AF3-8278-7CD273AA5082}" destId="{7D3E08BB-DEAA-421C-8EA2-AE31158076B8}" srcOrd="3" destOrd="0" presId="urn:microsoft.com/office/officeart/2005/8/layout/cycle4"/>
    <dgm:cxn modelId="{8E3E5D64-AB8C-4CAB-BFC5-CF6F7009AEF9}" type="presParOf" srcId="{068C7F8B-7B4A-4AF3-8278-7CD273AA5082}" destId="{24C56ABA-FD99-43EC-8DD6-CD1BA0EA408B}" srcOrd="4" destOrd="0" presId="urn:microsoft.com/office/officeart/2005/8/layout/cycle4"/>
    <dgm:cxn modelId="{C1AB79F1-9C90-4518-A0AE-F2A96A37D38A}" type="presParOf" srcId="{5B516C3C-5849-4035-8EDE-47729D1D6F41}" destId="{B35D5678-F680-41E8-AE14-84E2138C49D9}" srcOrd="2" destOrd="0" presId="urn:microsoft.com/office/officeart/2005/8/layout/cycle4"/>
    <dgm:cxn modelId="{AB0E300F-6A89-4F90-9186-1202CA6A6F70}" type="presParOf" srcId="{5B516C3C-5849-4035-8EDE-47729D1D6F41}" destId="{519238C8-FE3B-4418-A67F-D34B63FC0FB6}" srcOrd="3" destOrd="0" presId="urn:microsoft.com/office/officeart/2005/8/layout/cycle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723C0F7A-13A7-402A-B76D-2F4C44B15DB3}" type="doc">
      <dgm:prSet loTypeId="urn:microsoft.com/office/officeart/2005/8/layout/cycle4" loCatId="cycle" qsTypeId="urn:microsoft.com/office/officeart/2005/8/quickstyle/3d9" qsCatId="3D" csTypeId="urn:microsoft.com/office/officeart/2005/8/colors/colorful1" csCatId="colorful" phldr="1"/>
      <dgm:spPr/>
    </dgm:pt>
    <dgm:pt modelId="{98228329-9BB0-4FCE-9132-8A18FC09FED5}">
      <dgm:prSet phldrT="[טקסט]" custT="1"/>
      <dgm:spPr/>
      <dgm:t>
        <a:bodyPr>
          <a:sp3d extrusionH="28000" prstMaterial="matte">
            <a:bevelT w="38100" h="38100" prst="convex"/>
          </a:sp3d>
        </a:bodyPr>
        <a:lstStyle/>
        <a:p>
          <a:pPr rtl="1"/>
          <a:r>
            <a:rPr lang="he-IL" sz="2400" b="1" dirty="0" smtClean="0"/>
            <a:t>מניעה</a:t>
          </a:r>
          <a:endParaRPr lang="he-IL" sz="2400" b="1" dirty="0"/>
        </a:p>
      </dgm:t>
    </dgm:pt>
    <dgm:pt modelId="{45896A46-CBE8-4CEF-AB5C-B6D40FB5FE8F}" type="parTrans" cxnId="{3BAB7BC2-D755-484B-9799-7BA66F012D41}">
      <dgm:prSet/>
      <dgm:spPr/>
      <dgm:t>
        <a:bodyPr/>
        <a:lstStyle/>
        <a:p>
          <a:pPr rtl="1"/>
          <a:endParaRPr lang="he-IL" sz="1800"/>
        </a:p>
      </dgm:t>
    </dgm:pt>
    <dgm:pt modelId="{8ECCB71D-104F-4D4A-8FB9-938D76595FC7}" type="sibTrans" cxnId="{3BAB7BC2-D755-484B-9799-7BA66F012D41}">
      <dgm:prSet/>
      <dgm:spPr/>
      <dgm:t>
        <a:bodyPr/>
        <a:lstStyle/>
        <a:p>
          <a:pPr rtl="1"/>
          <a:endParaRPr lang="he-IL" sz="1800"/>
        </a:p>
      </dgm:t>
    </dgm:pt>
    <dgm:pt modelId="{D0291239-09F7-492C-95B8-833C174E5EB8}">
      <dgm:prSet phldrT="[טקסט]" custT="1"/>
      <dgm:spPr/>
      <dgm:t>
        <a:bodyPr>
          <a:sp3d extrusionH="28000" prstMaterial="matte">
            <a:bevelT w="38100" h="38100" prst="convex"/>
          </a:sp3d>
        </a:bodyPr>
        <a:lstStyle/>
        <a:p>
          <a:pPr rtl="1"/>
          <a:r>
            <a:rPr lang="he-IL" sz="2400" b="1" dirty="0" smtClean="0"/>
            <a:t>אכיפה</a:t>
          </a:r>
          <a:endParaRPr lang="he-IL" sz="2400" b="1" dirty="0"/>
        </a:p>
      </dgm:t>
    </dgm:pt>
    <dgm:pt modelId="{6216607E-FF32-4BD7-B0F4-07D8BF69C156}" type="parTrans" cxnId="{5967F1BD-EF40-4BC9-AFA6-93F6E43E5915}">
      <dgm:prSet/>
      <dgm:spPr/>
      <dgm:t>
        <a:bodyPr/>
        <a:lstStyle/>
        <a:p>
          <a:pPr rtl="1"/>
          <a:endParaRPr lang="he-IL" sz="1800"/>
        </a:p>
      </dgm:t>
    </dgm:pt>
    <dgm:pt modelId="{A15CC35D-71BA-41A2-A7A0-C483703992A3}" type="sibTrans" cxnId="{5967F1BD-EF40-4BC9-AFA6-93F6E43E5915}">
      <dgm:prSet/>
      <dgm:spPr/>
      <dgm:t>
        <a:bodyPr/>
        <a:lstStyle/>
        <a:p>
          <a:pPr rtl="1"/>
          <a:endParaRPr lang="he-IL" sz="1800"/>
        </a:p>
      </dgm:t>
    </dgm:pt>
    <dgm:pt modelId="{3584916D-8293-4519-AD68-50336C8DFFD7}">
      <dgm:prSet phldrT="[טקסט]" custT="1"/>
      <dgm:spPr/>
      <dgm:t>
        <a:bodyPr>
          <a:sp3d extrusionH="28000" prstMaterial="matte">
            <a:bevelT w="38100" h="38100" prst="convex"/>
          </a:sp3d>
        </a:bodyPr>
        <a:lstStyle/>
        <a:p>
          <a:pPr rtl="1"/>
          <a:r>
            <a:rPr lang="he-IL" sz="2400" b="1" dirty="0" smtClean="0"/>
            <a:t>טיפול</a:t>
          </a:r>
          <a:endParaRPr lang="he-IL" sz="2400" b="1" dirty="0"/>
        </a:p>
      </dgm:t>
    </dgm:pt>
    <dgm:pt modelId="{71DB6D72-506F-4B32-902A-F223351390FC}" type="parTrans" cxnId="{26BCB313-0D39-4441-96E6-5D1A95012580}">
      <dgm:prSet/>
      <dgm:spPr/>
      <dgm:t>
        <a:bodyPr/>
        <a:lstStyle/>
        <a:p>
          <a:pPr rtl="1"/>
          <a:endParaRPr lang="he-IL" sz="1800"/>
        </a:p>
      </dgm:t>
    </dgm:pt>
    <dgm:pt modelId="{F2BF5126-4B9E-417A-B0B4-0025DBDB63A8}" type="sibTrans" cxnId="{26BCB313-0D39-4441-96E6-5D1A95012580}">
      <dgm:prSet/>
      <dgm:spPr/>
      <dgm:t>
        <a:bodyPr/>
        <a:lstStyle/>
        <a:p>
          <a:pPr rtl="1"/>
          <a:endParaRPr lang="he-IL" sz="1800"/>
        </a:p>
      </dgm:t>
    </dgm:pt>
    <dgm:pt modelId="{975AE7C4-685D-414D-94FC-5D071F9B9288}">
      <dgm:prSet phldrT="[טקסט]" custT="1"/>
      <dgm:spPr/>
      <dgm:t>
        <a:bodyPr>
          <a:sp3d extrusionH="28000" prstMaterial="matte">
            <a:bevelT w="38100" h="38100" prst="convex"/>
          </a:sp3d>
        </a:bodyPr>
        <a:lstStyle/>
        <a:p>
          <a:pPr rtl="1"/>
          <a:r>
            <a:rPr lang="he-IL" sz="2400" b="1" dirty="0" smtClean="0"/>
            <a:t>שת"פ תיאום ושיח מגזר </a:t>
          </a:r>
          <a:r>
            <a:rPr lang="en-US" sz="2400" b="1" dirty="0" smtClean="0"/>
            <a:t>I-II-III</a:t>
          </a:r>
          <a:endParaRPr lang="he-IL" sz="2400" b="1" dirty="0"/>
        </a:p>
      </dgm:t>
    </dgm:pt>
    <dgm:pt modelId="{F527BA5D-7407-4557-8315-3628C922BDAA}" type="parTrans" cxnId="{0D6E80FB-E22A-4A8E-BC6B-BDAF559CC123}">
      <dgm:prSet/>
      <dgm:spPr/>
      <dgm:t>
        <a:bodyPr/>
        <a:lstStyle/>
        <a:p>
          <a:pPr rtl="1"/>
          <a:endParaRPr lang="he-IL" sz="1800"/>
        </a:p>
      </dgm:t>
    </dgm:pt>
    <dgm:pt modelId="{D94FC27B-3E99-42AC-A8EC-5A30AA85735F}" type="sibTrans" cxnId="{0D6E80FB-E22A-4A8E-BC6B-BDAF559CC123}">
      <dgm:prSet/>
      <dgm:spPr/>
      <dgm:t>
        <a:bodyPr/>
        <a:lstStyle/>
        <a:p>
          <a:pPr rtl="1"/>
          <a:endParaRPr lang="he-IL" sz="1800"/>
        </a:p>
      </dgm:t>
    </dgm:pt>
    <dgm:pt modelId="{5414E975-CD21-4730-A8B1-4B689A28DC54}" type="pres">
      <dgm:prSet presAssocID="{723C0F7A-13A7-402A-B76D-2F4C44B15DB3}" presName="cycleMatrixDiagram" presStyleCnt="0">
        <dgm:presLayoutVars>
          <dgm:chMax val="1"/>
          <dgm:dir/>
          <dgm:animLvl val="lvl"/>
          <dgm:resizeHandles val="exact"/>
        </dgm:presLayoutVars>
      </dgm:prSet>
      <dgm:spPr/>
    </dgm:pt>
    <dgm:pt modelId="{9F38F6EF-BD8B-4327-8FCB-DB44C13E2FD8}" type="pres">
      <dgm:prSet presAssocID="{723C0F7A-13A7-402A-B76D-2F4C44B15DB3}" presName="children" presStyleCnt="0"/>
      <dgm:spPr/>
    </dgm:pt>
    <dgm:pt modelId="{E5CDE17D-2A70-4FF5-8D61-21C17998BC05}" type="pres">
      <dgm:prSet presAssocID="{723C0F7A-13A7-402A-B76D-2F4C44B15DB3}" presName="childPlaceholder" presStyleCnt="0"/>
      <dgm:spPr/>
    </dgm:pt>
    <dgm:pt modelId="{DD2AB9B1-EBAA-46FE-A8EF-7BC9FA86AEA4}" type="pres">
      <dgm:prSet presAssocID="{723C0F7A-13A7-402A-B76D-2F4C44B15DB3}" presName="circle" presStyleCnt="0"/>
      <dgm:spPr/>
    </dgm:pt>
    <dgm:pt modelId="{CCA3FE86-2DF9-4C12-AA4F-768495289AE6}" type="pres">
      <dgm:prSet presAssocID="{723C0F7A-13A7-402A-B76D-2F4C44B15DB3}" presName="quadrant1" presStyleLbl="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FE4E4350-8D90-4461-85E7-BC06241774A9}" type="pres">
      <dgm:prSet presAssocID="{723C0F7A-13A7-402A-B76D-2F4C44B15DB3}" presName="quadrant2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02A70831-CC7A-4CCB-991B-2FEB3BD5699A}" type="pres">
      <dgm:prSet presAssocID="{723C0F7A-13A7-402A-B76D-2F4C44B15DB3}" presName="quadrant3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373323F0-5829-4E6D-A924-042AE5CB5D90}" type="pres">
      <dgm:prSet presAssocID="{723C0F7A-13A7-402A-B76D-2F4C44B15DB3}" presName="quadrant4" presStyleLbl="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5F9251A1-CDA4-4D57-9275-DFEA7C7B5550}" type="pres">
      <dgm:prSet presAssocID="{723C0F7A-13A7-402A-B76D-2F4C44B15DB3}" presName="quadrantPlaceholder" presStyleCnt="0"/>
      <dgm:spPr/>
    </dgm:pt>
    <dgm:pt modelId="{E79775F9-0486-4161-A80C-E13FAA39208B}" type="pres">
      <dgm:prSet presAssocID="{723C0F7A-13A7-402A-B76D-2F4C44B15DB3}" presName="center1" presStyleLbl="fgShp" presStyleIdx="0" presStyleCnt="2"/>
      <dgm:spPr>
        <a:solidFill>
          <a:srgbClr val="FFC000"/>
        </a:solidFill>
      </dgm:spPr>
    </dgm:pt>
    <dgm:pt modelId="{864ABA8F-A36A-4334-8290-4B339DAB4B6C}" type="pres">
      <dgm:prSet presAssocID="{723C0F7A-13A7-402A-B76D-2F4C44B15DB3}" presName="center2" presStyleLbl="fgShp" presStyleIdx="1" presStyleCnt="2"/>
      <dgm:spPr>
        <a:solidFill>
          <a:srgbClr val="FFC000"/>
        </a:solidFill>
      </dgm:spPr>
    </dgm:pt>
  </dgm:ptLst>
  <dgm:cxnLst>
    <dgm:cxn modelId="{BBAF07A6-5566-4301-B94C-BB89C71332DB}" type="presOf" srcId="{98228329-9BB0-4FCE-9132-8A18FC09FED5}" destId="{CCA3FE86-2DF9-4C12-AA4F-768495289AE6}" srcOrd="0" destOrd="0" presId="urn:microsoft.com/office/officeart/2005/8/layout/cycle4"/>
    <dgm:cxn modelId="{97638301-C36B-42F8-9C9E-EFDF56F715D4}" type="presOf" srcId="{3584916D-8293-4519-AD68-50336C8DFFD7}" destId="{02A70831-CC7A-4CCB-991B-2FEB3BD5699A}" srcOrd="0" destOrd="0" presId="urn:microsoft.com/office/officeart/2005/8/layout/cycle4"/>
    <dgm:cxn modelId="{0D085CD8-0E1D-43C5-A8BD-F58DF09FA49B}" type="presOf" srcId="{D0291239-09F7-492C-95B8-833C174E5EB8}" destId="{FE4E4350-8D90-4461-85E7-BC06241774A9}" srcOrd="0" destOrd="0" presId="urn:microsoft.com/office/officeart/2005/8/layout/cycle4"/>
    <dgm:cxn modelId="{E1FEA253-4EA5-4D13-BCFD-0F0657A8C248}" type="presOf" srcId="{723C0F7A-13A7-402A-B76D-2F4C44B15DB3}" destId="{5414E975-CD21-4730-A8B1-4B689A28DC54}" srcOrd="0" destOrd="0" presId="urn:microsoft.com/office/officeart/2005/8/layout/cycle4"/>
    <dgm:cxn modelId="{5967F1BD-EF40-4BC9-AFA6-93F6E43E5915}" srcId="{723C0F7A-13A7-402A-B76D-2F4C44B15DB3}" destId="{D0291239-09F7-492C-95B8-833C174E5EB8}" srcOrd="1" destOrd="0" parTransId="{6216607E-FF32-4BD7-B0F4-07D8BF69C156}" sibTransId="{A15CC35D-71BA-41A2-A7A0-C483703992A3}"/>
    <dgm:cxn modelId="{26BCB313-0D39-4441-96E6-5D1A95012580}" srcId="{723C0F7A-13A7-402A-B76D-2F4C44B15DB3}" destId="{3584916D-8293-4519-AD68-50336C8DFFD7}" srcOrd="2" destOrd="0" parTransId="{71DB6D72-506F-4B32-902A-F223351390FC}" sibTransId="{F2BF5126-4B9E-417A-B0B4-0025DBDB63A8}"/>
    <dgm:cxn modelId="{0D6E80FB-E22A-4A8E-BC6B-BDAF559CC123}" srcId="{723C0F7A-13A7-402A-B76D-2F4C44B15DB3}" destId="{975AE7C4-685D-414D-94FC-5D071F9B9288}" srcOrd="3" destOrd="0" parTransId="{F527BA5D-7407-4557-8315-3628C922BDAA}" sibTransId="{D94FC27B-3E99-42AC-A8EC-5A30AA85735F}"/>
    <dgm:cxn modelId="{3BAB7BC2-D755-484B-9799-7BA66F012D41}" srcId="{723C0F7A-13A7-402A-B76D-2F4C44B15DB3}" destId="{98228329-9BB0-4FCE-9132-8A18FC09FED5}" srcOrd="0" destOrd="0" parTransId="{45896A46-CBE8-4CEF-AB5C-B6D40FB5FE8F}" sibTransId="{8ECCB71D-104F-4D4A-8FB9-938D76595FC7}"/>
    <dgm:cxn modelId="{721E14E0-4AAB-4231-B7DB-5E28026C98BC}" type="presOf" srcId="{975AE7C4-685D-414D-94FC-5D071F9B9288}" destId="{373323F0-5829-4E6D-A924-042AE5CB5D90}" srcOrd="0" destOrd="0" presId="urn:microsoft.com/office/officeart/2005/8/layout/cycle4"/>
    <dgm:cxn modelId="{B8A5E7A5-AD37-4D4B-AB66-D5A15989C07C}" type="presParOf" srcId="{5414E975-CD21-4730-A8B1-4B689A28DC54}" destId="{9F38F6EF-BD8B-4327-8FCB-DB44C13E2FD8}" srcOrd="0" destOrd="0" presId="urn:microsoft.com/office/officeart/2005/8/layout/cycle4"/>
    <dgm:cxn modelId="{16B9883C-01B5-4EE2-90A9-79980B6A75E1}" type="presParOf" srcId="{9F38F6EF-BD8B-4327-8FCB-DB44C13E2FD8}" destId="{E5CDE17D-2A70-4FF5-8D61-21C17998BC05}" srcOrd="0" destOrd="0" presId="urn:microsoft.com/office/officeart/2005/8/layout/cycle4"/>
    <dgm:cxn modelId="{F6326ADB-4FCA-426E-8E68-F61B7CB2B46A}" type="presParOf" srcId="{5414E975-CD21-4730-A8B1-4B689A28DC54}" destId="{DD2AB9B1-EBAA-46FE-A8EF-7BC9FA86AEA4}" srcOrd="1" destOrd="0" presId="urn:microsoft.com/office/officeart/2005/8/layout/cycle4"/>
    <dgm:cxn modelId="{C87BE39A-4118-48F4-B8C5-D57B33424B44}" type="presParOf" srcId="{DD2AB9B1-EBAA-46FE-A8EF-7BC9FA86AEA4}" destId="{CCA3FE86-2DF9-4C12-AA4F-768495289AE6}" srcOrd="0" destOrd="0" presId="urn:microsoft.com/office/officeart/2005/8/layout/cycle4"/>
    <dgm:cxn modelId="{BBA2E441-7F1D-4545-8B3B-267A1A3AAEA1}" type="presParOf" srcId="{DD2AB9B1-EBAA-46FE-A8EF-7BC9FA86AEA4}" destId="{FE4E4350-8D90-4461-85E7-BC06241774A9}" srcOrd="1" destOrd="0" presId="urn:microsoft.com/office/officeart/2005/8/layout/cycle4"/>
    <dgm:cxn modelId="{9EA33996-0B03-4209-9B3E-6007775211D4}" type="presParOf" srcId="{DD2AB9B1-EBAA-46FE-A8EF-7BC9FA86AEA4}" destId="{02A70831-CC7A-4CCB-991B-2FEB3BD5699A}" srcOrd="2" destOrd="0" presId="urn:microsoft.com/office/officeart/2005/8/layout/cycle4"/>
    <dgm:cxn modelId="{79C17C48-8536-4F06-B6DD-CFBD70606EB8}" type="presParOf" srcId="{DD2AB9B1-EBAA-46FE-A8EF-7BC9FA86AEA4}" destId="{373323F0-5829-4E6D-A924-042AE5CB5D90}" srcOrd="3" destOrd="0" presId="urn:microsoft.com/office/officeart/2005/8/layout/cycle4"/>
    <dgm:cxn modelId="{A8D2928E-5D07-4CC0-BD37-348701074AF2}" type="presParOf" srcId="{DD2AB9B1-EBAA-46FE-A8EF-7BC9FA86AEA4}" destId="{5F9251A1-CDA4-4D57-9275-DFEA7C7B5550}" srcOrd="4" destOrd="0" presId="urn:microsoft.com/office/officeart/2005/8/layout/cycle4"/>
    <dgm:cxn modelId="{9FB1DD22-B131-4B56-8CB5-694B167E86CC}" type="presParOf" srcId="{5414E975-CD21-4730-A8B1-4B689A28DC54}" destId="{E79775F9-0486-4161-A80C-E13FAA39208B}" srcOrd="2" destOrd="0" presId="urn:microsoft.com/office/officeart/2005/8/layout/cycle4"/>
    <dgm:cxn modelId="{DE44D238-5750-4CD5-8554-5C673B84012C}" type="presParOf" srcId="{5414E975-CD21-4730-A8B1-4B689A28DC54}" destId="{864ABA8F-A36A-4334-8290-4B339DAB4B6C}" srcOrd="3" destOrd="0" presId="urn:microsoft.com/office/officeart/2005/8/layout/cycle4"/>
  </dgm:cxnLst>
  <dgm:bg>
    <a:noFill/>
    <a:effectLst>
      <a:outerShdw blurRad="50800" dist="38100" dir="10800000" algn="r" rotWithShape="0">
        <a:prstClr val="black">
          <a:alpha val="40000"/>
        </a:prstClr>
      </a:outerShdw>
    </a:effectLst>
  </dgm:bg>
  <dgm:whole>
    <a:effectLst/>
  </dgm:whole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E6D1C0B3-85CF-4224-B26E-7DDBB3065371}" type="doc">
      <dgm:prSet loTypeId="urn:microsoft.com/office/officeart/2005/8/layout/vList5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pPr rtl="1"/>
          <a:endParaRPr lang="he-IL"/>
        </a:p>
      </dgm:t>
    </dgm:pt>
    <dgm:pt modelId="{59CFD340-92FE-42F5-97DB-CC586CB96ADE}">
      <dgm:prSet custT="1"/>
      <dgm:spPr>
        <a:gradFill flip="none" rotWithShape="0">
          <a:gsLst>
            <a:gs pos="0">
              <a:srgbClr val="00B0F0">
                <a:shade val="30000"/>
                <a:satMod val="115000"/>
              </a:srgbClr>
            </a:gs>
            <a:gs pos="50000">
              <a:srgbClr val="00B0F0">
                <a:shade val="67500"/>
                <a:satMod val="115000"/>
              </a:srgbClr>
            </a:gs>
            <a:gs pos="100000">
              <a:srgbClr val="00B0F0">
                <a:shade val="100000"/>
                <a:satMod val="115000"/>
              </a:srgbClr>
            </a:gs>
          </a:gsLst>
          <a:lin ang="2700000" scaled="1"/>
          <a:tileRect/>
        </a:gradFill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z="-190500" prstMaterial="matte">
          <a:bevelT w="127000" h="63500"/>
        </a:sp3d>
      </dgm:spPr>
      <dgm:t>
        <a:bodyPr/>
        <a:lstStyle/>
        <a:p>
          <a:pPr algn="ctr" rtl="1"/>
          <a:r>
            <a:rPr lang="he-IL" sz="2800" b="1" cap="none" spc="50" dirty="0" smtClean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rPr>
            <a:t>מדיניות</a:t>
          </a:r>
          <a:endParaRPr lang="he-IL" sz="2800" b="1" cap="none" spc="50" dirty="0">
            <a:ln w="0"/>
            <a:solidFill>
              <a:schemeClr val="bg2"/>
            </a:solidFill>
            <a:effectLst>
              <a:innerShdw blurRad="63500" dist="50800" dir="13500000">
                <a:srgbClr val="000000">
                  <a:alpha val="50000"/>
                </a:srgbClr>
              </a:innerShdw>
            </a:effectLst>
          </a:endParaRPr>
        </a:p>
      </dgm:t>
    </dgm:pt>
    <dgm:pt modelId="{FE476D56-9188-4BF0-9CE8-74988BF0FB64}" type="parTrans" cxnId="{F94E92CE-BE6D-41B3-B906-B0010D3BAEF6}">
      <dgm:prSet/>
      <dgm:spPr/>
      <dgm:t>
        <a:bodyPr/>
        <a:lstStyle/>
        <a:p>
          <a:pPr rtl="1"/>
          <a:endParaRPr lang="he-IL" sz="2800"/>
        </a:p>
      </dgm:t>
    </dgm:pt>
    <dgm:pt modelId="{39290E8B-9C7A-47E4-B870-9D3BD12B228C}" type="sibTrans" cxnId="{F94E92CE-BE6D-41B3-B906-B0010D3BAEF6}">
      <dgm:prSet/>
      <dgm:spPr/>
      <dgm:t>
        <a:bodyPr/>
        <a:lstStyle/>
        <a:p>
          <a:pPr rtl="1"/>
          <a:endParaRPr lang="he-IL" sz="2800"/>
        </a:p>
      </dgm:t>
    </dgm:pt>
    <dgm:pt modelId="{395CB969-B40A-4617-9575-25BBA7DD0DA9}">
      <dgm:prSet custT="1"/>
      <dgm:spPr/>
      <dgm:t>
        <a:bodyPr/>
        <a:lstStyle/>
        <a:p>
          <a:pPr algn="just" rtl="1"/>
          <a:r>
            <a:rPr lang="he-IL" sz="1800" dirty="0" smtClean="0"/>
            <a:t>הגנה על ילדים גבוה בסדר העדיפויות הלאומי</a:t>
          </a:r>
          <a:endParaRPr lang="he-IL" sz="1800" dirty="0"/>
        </a:p>
      </dgm:t>
    </dgm:pt>
    <dgm:pt modelId="{D7A2D3AD-0BC3-4A41-8B1D-30023CBF4111}" type="parTrans" cxnId="{FAE781A0-C36D-45BF-AAB8-8B4C2C6EFEC9}">
      <dgm:prSet/>
      <dgm:spPr/>
      <dgm:t>
        <a:bodyPr/>
        <a:lstStyle/>
        <a:p>
          <a:pPr rtl="1"/>
          <a:endParaRPr lang="he-IL" sz="2800"/>
        </a:p>
      </dgm:t>
    </dgm:pt>
    <dgm:pt modelId="{F1B4D400-6824-4C60-892C-FD4EC1BF8C64}" type="sibTrans" cxnId="{FAE781A0-C36D-45BF-AAB8-8B4C2C6EFEC9}">
      <dgm:prSet/>
      <dgm:spPr/>
      <dgm:t>
        <a:bodyPr/>
        <a:lstStyle/>
        <a:p>
          <a:pPr rtl="1"/>
          <a:endParaRPr lang="he-IL" sz="2800"/>
        </a:p>
      </dgm:t>
    </dgm:pt>
    <dgm:pt modelId="{D03E90D4-6326-4CDA-A69B-E110BCA245EA}">
      <dgm:prSet custT="1"/>
      <dgm:spPr/>
      <dgm:t>
        <a:bodyPr/>
        <a:lstStyle/>
        <a:p>
          <a:pPr algn="just" rtl="1"/>
          <a:r>
            <a:rPr lang="he-IL" sz="1800" dirty="0" smtClean="0"/>
            <a:t>חשיבות מאגר עברייני מין</a:t>
          </a:r>
          <a:endParaRPr lang="he-IL" sz="1800" dirty="0"/>
        </a:p>
      </dgm:t>
    </dgm:pt>
    <dgm:pt modelId="{6783AB2D-FCC4-4455-AA14-433D8FCA02C9}" type="parTrans" cxnId="{842C89B5-0688-4D8E-8C44-2D89F6F4FAA4}">
      <dgm:prSet/>
      <dgm:spPr/>
      <dgm:t>
        <a:bodyPr/>
        <a:lstStyle/>
        <a:p>
          <a:pPr rtl="1"/>
          <a:endParaRPr lang="he-IL" sz="2800"/>
        </a:p>
      </dgm:t>
    </dgm:pt>
    <dgm:pt modelId="{8FE50CD0-1F57-46DE-BA15-FD5E46B40C21}" type="sibTrans" cxnId="{842C89B5-0688-4D8E-8C44-2D89F6F4FAA4}">
      <dgm:prSet/>
      <dgm:spPr/>
      <dgm:t>
        <a:bodyPr/>
        <a:lstStyle/>
        <a:p>
          <a:pPr rtl="1"/>
          <a:endParaRPr lang="he-IL" sz="2800"/>
        </a:p>
      </dgm:t>
    </dgm:pt>
    <dgm:pt modelId="{4B2BBDE8-FCD3-4AAB-8766-1DB4484E7FDE}">
      <dgm:prSet custT="1"/>
      <dgm:spPr/>
      <dgm:t>
        <a:bodyPr/>
        <a:lstStyle/>
        <a:p>
          <a:pPr algn="just" rtl="1"/>
          <a:r>
            <a:rPr lang="he-IL" sz="1800" dirty="0" smtClean="0"/>
            <a:t>בבריטניה המענה לבריונות על ידי העמותות</a:t>
          </a:r>
          <a:endParaRPr lang="he-IL" sz="1800" dirty="0"/>
        </a:p>
      </dgm:t>
    </dgm:pt>
    <dgm:pt modelId="{553CA87C-92EF-43A0-AFCC-F548985AB7A3}" type="parTrans" cxnId="{C9A5FD68-FCA5-43DB-8EE5-EE0664D2616B}">
      <dgm:prSet/>
      <dgm:spPr/>
      <dgm:t>
        <a:bodyPr/>
        <a:lstStyle/>
        <a:p>
          <a:pPr rtl="1"/>
          <a:endParaRPr lang="he-IL" sz="2800"/>
        </a:p>
      </dgm:t>
    </dgm:pt>
    <dgm:pt modelId="{2EF799BD-739C-411E-98A4-58FDEE04379A}" type="sibTrans" cxnId="{C9A5FD68-FCA5-43DB-8EE5-EE0664D2616B}">
      <dgm:prSet/>
      <dgm:spPr/>
      <dgm:t>
        <a:bodyPr/>
        <a:lstStyle/>
        <a:p>
          <a:pPr rtl="1"/>
          <a:endParaRPr lang="he-IL" sz="2800"/>
        </a:p>
      </dgm:t>
    </dgm:pt>
    <dgm:pt modelId="{6D33597F-EEE3-45A3-AB85-CF34D4096129}">
      <dgm:prSet custT="1"/>
      <dgm:spPr>
        <a:gradFill flip="none" rotWithShape="0">
          <a:gsLst>
            <a:gs pos="0">
              <a:srgbClr val="00B0F0">
                <a:shade val="30000"/>
                <a:satMod val="115000"/>
              </a:srgbClr>
            </a:gs>
            <a:gs pos="50000">
              <a:srgbClr val="00B0F0">
                <a:shade val="67500"/>
                <a:satMod val="115000"/>
              </a:srgbClr>
            </a:gs>
            <a:gs pos="100000">
              <a:srgbClr val="00B0F0">
                <a:shade val="100000"/>
                <a:satMod val="115000"/>
              </a:srgbClr>
            </a:gs>
          </a:gsLst>
          <a:lin ang="2700000" scaled="1"/>
          <a:tileRect/>
        </a:gradFill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z="-190500" prstMaterial="matte">
          <a:bevelT w="127000" h="63500"/>
        </a:sp3d>
      </dgm:spPr>
      <dgm:t>
        <a:bodyPr/>
        <a:lstStyle/>
        <a:p>
          <a:pPr algn="ctr" rtl="1"/>
          <a:r>
            <a:rPr lang="he-IL" sz="2800" b="1" cap="none" spc="50" dirty="0" smtClean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rPr>
            <a:t>מבצעי</a:t>
          </a:r>
          <a:endParaRPr lang="he-IL" sz="2800" b="1" cap="none" spc="50" dirty="0">
            <a:ln w="0"/>
            <a:solidFill>
              <a:schemeClr val="bg2"/>
            </a:solidFill>
            <a:effectLst>
              <a:innerShdw blurRad="63500" dist="50800" dir="13500000">
                <a:srgbClr val="000000">
                  <a:alpha val="50000"/>
                </a:srgbClr>
              </a:innerShdw>
            </a:effectLst>
          </a:endParaRPr>
        </a:p>
      </dgm:t>
    </dgm:pt>
    <dgm:pt modelId="{B7134BC5-3741-4366-B2D2-7C3834423F31}" type="parTrans" cxnId="{962A5BEB-C744-4837-AEA2-936B4AB6811F}">
      <dgm:prSet/>
      <dgm:spPr/>
      <dgm:t>
        <a:bodyPr/>
        <a:lstStyle/>
        <a:p>
          <a:pPr rtl="1"/>
          <a:endParaRPr lang="he-IL" sz="2800"/>
        </a:p>
      </dgm:t>
    </dgm:pt>
    <dgm:pt modelId="{ACDCD8DF-70D1-4A53-9A4C-3F2405DB99EE}" type="sibTrans" cxnId="{962A5BEB-C744-4837-AEA2-936B4AB6811F}">
      <dgm:prSet/>
      <dgm:spPr/>
      <dgm:t>
        <a:bodyPr/>
        <a:lstStyle/>
        <a:p>
          <a:pPr rtl="1"/>
          <a:endParaRPr lang="he-IL" sz="2800"/>
        </a:p>
      </dgm:t>
    </dgm:pt>
    <dgm:pt modelId="{1BB2C1EF-EB12-46E1-852A-792ACB313791}">
      <dgm:prSet custT="1"/>
      <dgm:spPr/>
      <dgm:t>
        <a:bodyPr/>
        <a:lstStyle/>
        <a:p>
          <a:pPr algn="just" rtl="1"/>
          <a:r>
            <a:rPr lang="he-IL" sz="1800" dirty="0" smtClean="0"/>
            <a:t>תמהיל מקצועי ועבודה של כל הגורמים -  למענה השלם</a:t>
          </a:r>
          <a:endParaRPr lang="he-IL" sz="1800" dirty="0"/>
        </a:p>
      </dgm:t>
    </dgm:pt>
    <dgm:pt modelId="{66341196-2588-466C-8F8C-EF5FF268705D}" type="parTrans" cxnId="{0C46C22C-B808-45B3-99AC-F389CDD551FB}">
      <dgm:prSet/>
      <dgm:spPr/>
      <dgm:t>
        <a:bodyPr/>
        <a:lstStyle/>
        <a:p>
          <a:pPr rtl="1"/>
          <a:endParaRPr lang="he-IL" sz="2800"/>
        </a:p>
      </dgm:t>
    </dgm:pt>
    <dgm:pt modelId="{835CB965-DF09-4413-A65E-C6337DA127AF}" type="sibTrans" cxnId="{0C46C22C-B808-45B3-99AC-F389CDD551FB}">
      <dgm:prSet/>
      <dgm:spPr/>
      <dgm:t>
        <a:bodyPr/>
        <a:lstStyle/>
        <a:p>
          <a:pPr rtl="1"/>
          <a:endParaRPr lang="he-IL" sz="2800"/>
        </a:p>
      </dgm:t>
    </dgm:pt>
    <dgm:pt modelId="{00CD2D7F-8DEB-482D-865E-A575CFAFAB74}">
      <dgm:prSet custT="1"/>
      <dgm:spPr/>
      <dgm:t>
        <a:bodyPr/>
        <a:lstStyle/>
        <a:p>
          <a:pPr algn="just" rtl="1"/>
          <a:r>
            <a:rPr lang="he-IL" sz="1800" smtClean="0"/>
            <a:t>ניטור יגביר העומס ויחשוף עברינים שלא היו מוכרים</a:t>
          </a:r>
          <a:endParaRPr lang="he-IL" sz="1800"/>
        </a:p>
      </dgm:t>
    </dgm:pt>
    <dgm:pt modelId="{EA6CB4A7-BD87-40D6-8AAE-5A258A2BC047}" type="parTrans" cxnId="{5CDC8052-96BA-4CFA-A7FA-B25526E676FD}">
      <dgm:prSet/>
      <dgm:spPr/>
      <dgm:t>
        <a:bodyPr/>
        <a:lstStyle/>
        <a:p>
          <a:pPr rtl="1"/>
          <a:endParaRPr lang="he-IL" sz="2800"/>
        </a:p>
      </dgm:t>
    </dgm:pt>
    <dgm:pt modelId="{047C68D4-2C2F-4F5F-A711-2479135EB03A}" type="sibTrans" cxnId="{5CDC8052-96BA-4CFA-A7FA-B25526E676FD}">
      <dgm:prSet/>
      <dgm:spPr/>
      <dgm:t>
        <a:bodyPr/>
        <a:lstStyle/>
        <a:p>
          <a:pPr rtl="1"/>
          <a:endParaRPr lang="he-IL" sz="2800"/>
        </a:p>
      </dgm:t>
    </dgm:pt>
    <dgm:pt modelId="{B3566CC0-9DD9-41F8-B1FF-6B3B3CD52E1E}">
      <dgm:prSet custT="1"/>
      <dgm:spPr/>
      <dgm:t>
        <a:bodyPr/>
        <a:lstStyle/>
        <a:p>
          <a:pPr algn="just" rtl="1"/>
          <a:r>
            <a:rPr lang="he-IL" sz="1800" dirty="0" smtClean="0"/>
            <a:t>קשר עם התעשייה והעמותות צורך מבצעי</a:t>
          </a:r>
          <a:endParaRPr lang="he-IL" sz="1800" dirty="0"/>
        </a:p>
      </dgm:t>
    </dgm:pt>
    <dgm:pt modelId="{DC224522-C1F8-44C7-9077-DF97CB5EC169}" type="parTrans" cxnId="{55D0B853-B6F1-450F-9842-1DB369209689}">
      <dgm:prSet/>
      <dgm:spPr/>
      <dgm:t>
        <a:bodyPr/>
        <a:lstStyle/>
        <a:p>
          <a:pPr rtl="1"/>
          <a:endParaRPr lang="he-IL" sz="2800"/>
        </a:p>
      </dgm:t>
    </dgm:pt>
    <dgm:pt modelId="{E47AD0DC-8F29-4AC4-AAFB-22B7CF681570}" type="sibTrans" cxnId="{55D0B853-B6F1-450F-9842-1DB369209689}">
      <dgm:prSet/>
      <dgm:spPr/>
      <dgm:t>
        <a:bodyPr/>
        <a:lstStyle/>
        <a:p>
          <a:pPr rtl="1"/>
          <a:endParaRPr lang="he-IL" sz="2800"/>
        </a:p>
      </dgm:t>
    </dgm:pt>
    <dgm:pt modelId="{9596183D-729E-4FEE-80BA-31DF18BB9EBE}">
      <dgm:prSet custT="1"/>
      <dgm:spPr/>
      <dgm:t>
        <a:bodyPr/>
        <a:lstStyle/>
        <a:p>
          <a:pPr algn="just" rtl="1"/>
          <a:r>
            <a:rPr lang="he-IL" sz="1800" smtClean="0"/>
            <a:t>מיקוד מאמץ והתרכזות במחוללי התופעה</a:t>
          </a:r>
          <a:endParaRPr lang="he-IL" sz="1800"/>
        </a:p>
      </dgm:t>
    </dgm:pt>
    <dgm:pt modelId="{8D486907-8A68-4EF1-8F6F-A59A1FBF4F76}" type="parTrans" cxnId="{5A4F57D5-D398-42C1-A934-92763541E53C}">
      <dgm:prSet/>
      <dgm:spPr/>
      <dgm:t>
        <a:bodyPr/>
        <a:lstStyle/>
        <a:p>
          <a:pPr rtl="1"/>
          <a:endParaRPr lang="he-IL" sz="2800"/>
        </a:p>
      </dgm:t>
    </dgm:pt>
    <dgm:pt modelId="{8AF5D14C-3F7B-4608-BFA3-FDBBD94DCC9B}" type="sibTrans" cxnId="{5A4F57D5-D398-42C1-A934-92763541E53C}">
      <dgm:prSet/>
      <dgm:spPr/>
      <dgm:t>
        <a:bodyPr/>
        <a:lstStyle/>
        <a:p>
          <a:pPr rtl="1"/>
          <a:endParaRPr lang="he-IL" sz="2800"/>
        </a:p>
      </dgm:t>
    </dgm:pt>
    <dgm:pt modelId="{EB818965-FB19-4C26-BB9D-69609650E8E1}">
      <dgm:prSet custT="1"/>
      <dgm:spPr/>
      <dgm:t>
        <a:bodyPr/>
        <a:lstStyle/>
        <a:p>
          <a:pPr algn="just" rtl="1"/>
          <a:r>
            <a:rPr lang="he-IL" sz="1800" smtClean="0"/>
            <a:t>חיבור לגופי שת"פ בינלאומי- הכרחי</a:t>
          </a:r>
          <a:endParaRPr lang="he-IL" sz="1800"/>
        </a:p>
      </dgm:t>
    </dgm:pt>
    <dgm:pt modelId="{CC4B0990-BE5A-457B-855C-86B583EA7A77}" type="parTrans" cxnId="{03FB4F3F-F182-4262-9A94-DD27B5DD8142}">
      <dgm:prSet/>
      <dgm:spPr/>
      <dgm:t>
        <a:bodyPr/>
        <a:lstStyle/>
        <a:p>
          <a:pPr rtl="1"/>
          <a:endParaRPr lang="he-IL" sz="2800"/>
        </a:p>
      </dgm:t>
    </dgm:pt>
    <dgm:pt modelId="{421A3DAB-6968-436F-8D9C-7787373BE08F}" type="sibTrans" cxnId="{03FB4F3F-F182-4262-9A94-DD27B5DD8142}">
      <dgm:prSet/>
      <dgm:spPr/>
      <dgm:t>
        <a:bodyPr/>
        <a:lstStyle/>
        <a:p>
          <a:pPr rtl="1"/>
          <a:endParaRPr lang="he-IL" sz="2800"/>
        </a:p>
      </dgm:t>
    </dgm:pt>
    <dgm:pt modelId="{4F9B0EE2-B95D-4A2A-9A28-C19246F53013}">
      <dgm:prSet custT="1"/>
      <dgm:spPr>
        <a:gradFill flip="none" rotWithShape="0">
          <a:gsLst>
            <a:gs pos="0">
              <a:srgbClr val="00B0F0">
                <a:shade val="30000"/>
                <a:satMod val="115000"/>
              </a:srgbClr>
            </a:gs>
            <a:gs pos="50000">
              <a:srgbClr val="00B0F0">
                <a:shade val="67500"/>
                <a:satMod val="115000"/>
              </a:srgbClr>
            </a:gs>
            <a:gs pos="100000">
              <a:srgbClr val="00B0F0">
                <a:shade val="100000"/>
                <a:satMod val="115000"/>
              </a:srgbClr>
            </a:gs>
          </a:gsLst>
          <a:lin ang="2700000" scaled="1"/>
          <a:tileRect/>
        </a:gradFill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z="-190500" prstMaterial="matte">
          <a:bevelT w="127000" h="63500"/>
        </a:sp3d>
      </dgm:spPr>
      <dgm:t>
        <a:bodyPr/>
        <a:lstStyle/>
        <a:p>
          <a:pPr algn="ctr" rtl="1"/>
          <a:r>
            <a:rPr lang="he-IL" sz="2800" b="1" cap="none" spc="50" dirty="0" smtClean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rPr>
            <a:t>מניעה והסברה</a:t>
          </a:r>
          <a:endParaRPr lang="he-IL" sz="2800" b="1" cap="none" spc="50" dirty="0">
            <a:ln w="0"/>
            <a:solidFill>
              <a:schemeClr val="bg2"/>
            </a:solidFill>
            <a:effectLst>
              <a:innerShdw blurRad="63500" dist="50800" dir="13500000">
                <a:srgbClr val="000000">
                  <a:alpha val="50000"/>
                </a:srgbClr>
              </a:innerShdw>
            </a:effectLst>
          </a:endParaRPr>
        </a:p>
      </dgm:t>
    </dgm:pt>
    <dgm:pt modelId="{8D1CEDC4-9E60-4E6A-9569-8C7251BCE305}" type="parTrans" cxnId="{81150CCF-B5CE-40F3-9E55-EBEEDD14B106}">
      <dgm:prSet/>
      <dgm:spPr/>
      <dgm:t>
        <a:bodyPr/>
        <a:lstStyle/>
        <a:p>
          <a:pPr rtl="1"/>
          <a:endParaRPr lang="he-IL" sz="2800"/>
        </a:p>
      </dgm:t>
    </dgm:pt>
    <dgm:pt modelId="{5AD01D10-E903-4105-8865-F6F89606C0EE}" type="sibTrans" cxnId="{81150CCF-B5CE-40F3-9E55-EBEEDD14B106}">
      <dgm:prSet/>
      <dgm:spPr/>
      <dgm:t>
        <a:bodyPr/>
        <a:lstStyle/>
        <a:p>
          <a:pPr rtl="1"/>
          <a:endParaRPr lang="he-IL" sz="2800"/>
        </a:p>
      </dgm:t>
    </dgm:pt>
    <dgm:pt modelId="{AB75D681-5234-4D9D-AEF8-614989582FE4}">
      <dgm:prSet custT="1"/>
      <dgm:spPr/>
      <dgm:t>
        <a:bodyPr/>
        <a:lstStyle/>
        <a:p>
          <a:pPr algn="just" rtl="1"/>
          <a:r>
            <a:rPr lang="he-IL" sz="1800" dirty="0" smtClean="0"/>
            <a:t>חיבור ישיר לאגף המבצעים ולמוקד כחלק מהמענה המבצעי</a:t>
          </a:r>
          <a:endParaRPr lang="he-IL" sz="1800" dirty="0"/>
        </a:p>
      </dgm:t>
    </dgm:pt>
    <dgm:pt modelId="{EE2645F7-F3FD-46EF-9298-7F19F71C7849}" type="parTrans" cxnId="{3D8D4E73-953C-44F4-8500-13BAD4476DC5}">
      <dgm:prSet/>
      <dgm:spPr/>
      <dgm:t>
        <a:bodyPr/>
        <a:lstStyle/>
        <a:p>
          <a:pPr rtl="1"/>
          <a:endParaRPr lang="he-IL" sz="2800"/>
        </a:p>
      </dgm:t>
    </dgm:pt>
    <dgm:pt modelId="{FF625F44-01B2-4A2A-9D98-28D06F224362}" type="sibTrans" cxnId="{3D8D4E73-953C-44F4-8500-13BAD4476DC5}">
      <dgm:prSet/>
      <dgm:spPr/>
      <dgm:t>
        <a:bodyPr/>
        <a:lstStyle/>
        <a:p>
          <a:pPr rtl="1"/>
          <a:endParaRPr lang="he-IL" sz="2800"/>
        </a:p>
      </dgm:t>
    </dgm:pt>
    <dgm:pt modelId="{83AA3D7D-5C0E-4FC2-BBAE-2D05F48CB3D3}">
      <dgm:prSet custT="1"/>
      <dgm:spPr/>
      <dgm:t>
        <a:bodyPr/>
        <a:lstStyle/>
        <a:p>
          <a:pPr algn="just" rtl="1"/>
          <a:r>
            <a:rPr lang="he-IL" sz="1800" dirty="0" smtClean="0"/>
            <a:t>מניעה מצבית - כלים ויוזמות להגברת ההרתעה וצמצום הפעילות הפלילית</a:t>
          </a:r>
          <a:endParaRPr lang="he-IL" sz="1800" dirty="0"/>
        </a:p>
      </dgm:t>
    </dgm:pt>
    <dgm:pt modelId="{27C5DA59-95F2-47EB-8C58-0D18C0160783}" type="parTrans" cxnId="{095899DD-8431-4343-B583-DF2ED8328B2A}">
      <dgm:prSet/>
      <dgm:spPr/>
      <dgm:t>
        <a:bodyPr/>
        <a:lstStyle/>
        <a:p>
          <a:pPr rtl="1"/>
          <a:endParaRPr lang="he-IL" sz="2800"/>
        </a:p>
      </dgm:t>
    </dgm:pt>
    <dgm:pt modelId="{F88EA1B8-DF01-4B2B-900B-9E4F9F05EB30}" type="sibTrans" cxnId="{095899DD-8431-4343-B583-DF2ED8328B2A}">
      <dgm:prSet/>
      <dgm:spPr/>
      <dgm:t>
        <a:bodyPr/>
        <a:lstStyle/>
        <a:p>
          <a:pPr rtl="1"/>
          <a:endParaRPr lang="he-IL" sz="2800"/>
        </a:p>
      </dgm:t>
    </dgm:pt>
    <dgm:pt modelId="{88FA3197-14E2-4681-A8D3-3FA0FB70EC1C}">
      <dgm:prSet custT="1"/>
      <dgm:spPr/>
      <dgm:t>
        <a:bodyPr/>
        <a:lstStyle/>
        <a:p>
          <a:pPr algn="just" rtl="1"/>
          <a:r>
            <a:rPr lang="he-IL" sz="1800" dirty="0" smtClean="0"/>
            <a:t>חשיבות מרכזית לפעולות הסברה /מניעה/ טיפול - לא ניתן לעצור/ לאסור את כל הפוגעים. </a:t>
          </a:r>
          <a:endParaRPr lang="he-IL" sz="1800" dirty="0"/>
        </a:p>
      </dgm:t>
    </dgm:pt>
    <dgm:pt modelId="{05E772E8-9E9C-46DD-AD5C-B554D6A7D562}" type="parTrans" cxnId="{B8A3DFFB-54BB-41BF-8A34-38EBE7217ED9}">
      <dgm:prSet/>
      <dgm:spPr/>
      <dgm:t>
        <a:bodyPr/>
        <a:lstStyle/>
        <a:p>
          <a:pPr rtl="1"/>
          <a:endParaRPr lang="he-IL" sz="2800"/>
        </a:p>
      </dgm:t>
    </dgm:pt>
    <dgm:pt modelId="{7E759DB6-4B65-4BB4-A19A-476EFA255D0E}" type="sibTrans" cxnId="{B8A3DFFB-54BB-41BF-8A34-38EBE7217ED9}">
      <dgm:prSet/>
      <dgm:spPr/>
      <dgm:t>
        <a:bodyPr/>
        <a:lstStyle/>
        <a:p>
          <a:pPr rtl="1"/>
          <a:endParaRPr lang="he-IL" sz="2800"/>
        </a:p>
      </dgm:t>
    </dgm:pt>
    <dgm:pt modelId="{EEC4BE61-2EC7-4225-ADD1-AC747519DE89}">
      <dgm:prSet custT="1"/>
      <dgm:spPr/>
      <dgm:t>
        <a:bodyPr/>
        <a:lstStyle/>
        <a:p>
          <a:pPr algn="just" rtl="1"/>
          <a:r>
            <a:rPr lang="he-IL" sz="1800" dirty="0" smtClean="0"/>
            <a:t>טיפול מהווה חלק מהמענה הכולל</a:t>
          </a:r>
          <a:endParaRPr lang="he-IL" sz="1800" dirty="0"/>
        </a:p>
      </dgm:t>
    </dgm:pt>
    <dgm:pt modelId="{2999C5E2-E5BF-46EA-8070-C1C7CB7D798D}" type="parTrans" cxnId="{510FFE35-E7FC-4D1E-A541-1B6B12D1D3ED}">
      <dgm:prSet/>
      <dgm:spPr/>
      <dgm:t>
        <a:bodyPr/>
        <a:lstStyle/>
        <a:p>
          <a:pPr rtl="1"/>
          <a:endParaRPr lang="he-IL"/>
        </a:p>
      </dgm:t>
    </dgm:pt>
    <dgm:pt modelId="{3F248377-F7D1-46BD-B34E-E02520473D6E}" type="sibTrans" cxnId="{510FFE35-E7FC-4D1E-A541-1B6B12D1D3ED}">
      <dgm:prSet/>
      <dgm:spPr/>
      <dgm:t>
        <a:bodyPr/>
        <a:lstStyle/>
        <a:p>
          <a:pPr rtl="1"/>
          <a:endParaRPr lang="he-IL"/>
        </a:p>
      </dgm:t>
    </dgm:pt>
    <dgm:pt modelId="{6537A6A8-89DF-495E-B7D4-83545E71D93C}" type="pres">
      <dgm:prSet presAssocID="{E6D1C0B3-85CF-4224-B26E-7DDBB3065371}" presName="Name0" presStyleCnt="0">
        <dgm:presLayoutVars>
          <dgm:dir val="rev"/>
          <dgm:animLvl val="lvl"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2CE235D1-1B77-4A70-8211-F94BB3ECFF03}" type="pres">
      <dgm:prSet presAssocID="{59CFD340-92FE-42F5-97DB-CC586CB96ADE}" presName="linNode" presStyleCnt="0"/>
      <dgm:spPr/>
    </dgm:pt>
    <dgm:pt modelId="{1ED837F8-8E95-4E6B-BF3D-EC2F6E807B3F}" type="pres">
      <dgm:prSet presAssocID="{59CFD340-92FE-42F5-97DB-CC586CB96ADE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2BEE46F6-5EDD-4874-8EB2-671FF584F6FC}" type="pres">
      <dgm:prSet presAssocID="{59CFD340-92FE-42F5-97DB-CC586CB96ADE}" presName="descendantText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F9347E5B-0646-4FA1-BE52-5B7B46CC5909}" type="pres">
      <dgm:prSet presAssocID="{39290E8B-9C7A-47E4-B870-9D3BD12B228C}" presName="sp" presStyleCnt="0"/>
      <dgm:spPr/>
    </dgm:pt>
    <dgm:pt modelId="{C84F2BE1-EA8B-4B3A-849A-AC91FD3AA57E}" type="pres">
      <dgm:prSet presAssocID="{6D33597F-EEE3-45A3-AB85-CF34D4096129}" presName="linNode" presStyleCnt="0"/>
      <dgm:spPr/>
    </dgm:pt>
    <dgm:pt modelId="{DD142D04-6D01-4CF5-A321-E6951142E9A8}" type="pres">
      <dgm:prSet presAssocID="{6D33597F-EEE3-45A3-AB85-CF34D4096129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DB8B3BD8-5F1E-4BD2-A593-8914E77B3768}" type="pres">
      <dgm:prSet presAssocID="{6D33597F-EEE3-45A3-AB85-CF34D4096129}" presName="descendantText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1458E87F-5C3E-4A70-895D-0D5EB22140EC}" type="pres">
      <dgm:prSet presAssocID="{ACDCD8DF-70D1-4A53-9A4C-3F2405DB99EE}" presName="sp" presStyleCnt="0"/>
      <dgm:spPr/>
    </dgm:pt>
    <dgm:pt modelId="{245B1DEA-7F88-44FD-8BB0-9BC67D4DA7B3}" type="pres">
      <dgm:prSet presAssocID="{4F9B0EE2-B95D-4A2A-9A28-C19246F53013}" presName="linNode" presStyleCnt="0"/>
      <dgm:spPr/>
    </dgm:pt>
    <dgm:pt modelId="{193DF55A-C7E1-4DAF-BF4E-6847B220BD03}" type="pres">
      <dgm:prSet presAssocID="{4F9B0EE2-B95D-4A2A-9A28-C19246F53013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25DF8CE7-CF97-43C6-B225-EEE131987534}" type="pres">
      <dgm:prSet presAssocID="{4F9B0EE2-B95D-4A2A-9A28-C19246F53013}" presName="descendantText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E4B32540-D137-4754-9B1D-A419BD8B56C9}" type="presOf" srcId="{E6D1C0B3-85CF-4224-B26E-7DDBB3065371}" destId="{6537A6A8-89DF-495E-B7D4-83545E71D93C}" srcOrd="0" destOrd="0" presId="urn:microsoft.com/office/officeart/2005/8/layout/vList5"/>
    <dgm:cxn modelId="{98DC2C7C-529B-4554-9B86-E627ECFB7E58}" type="presOf" srcId="{4F9B0EE2-B95D-4A2A-9A28-C19246F53013}" destId="{193DF55A-C7E1-4DAF-BF4E-6847B220BD03}" srcOrd="0" destOrd="0" presId="urn:microsoft.com/office/officeart/2005/8/layout/vList5"/>
    <dgm:cxn modelId="{BECF8A19-D919-4885-82AA-7E649B0D4E5D}" type="presOf" srcId="{83AA3D7D-5C0E-4FC2-BBAE-2D05F48CB3D3}" destId="{25DF8CE7-CF97-43C6-B225-EEE131987534}" srcOrd="0" destOrd="1" presId="urn:microsoft.com/office/officeart/2005/8/layout/vList5"/>
    <dgm:cxn modelId="{81150CCF-B5CE-40F3-9E55-EBEEDD14B106}" srcId="{E6D1C0B3-85CF-4224-B26E-7DDBB3065371}" destId="{4F9B0EE2-B95D-4A2A-9A28-C19246F53013}" srcOrd="2" destOrd="0" parTransId="{8D1CEDC4-9E60-4E6A-9569-8C7251BCE305}" sibTransId="{5AD01D10-E903-4105-8865-F6F89606C0EE}"/>
    <dgm:cxn modelId="{B9682242-71A7-4BB8-B08B-22FF8F18A0AC}" type="presOf" srcId="{395CB969-B40A-4617-9575-25BBA7DD0DA9}" destId="{2BEE46F6-5EDD-4874-8EB2-671FF584F6FC}" srcOrd="0" destOrd="0" presId="urn:microsoft.com/office/officeart/2005/8/layout/vList5"/>
    <dgm:cxn modelId="{962A5BEB-C744-4837-AEA2-936B4AB6811F}" srcId="{E6D1C0B3-85CF-4224-B26E-7DDBB3065371}" destId="{6D33597F-EEE3-45A3-AB85-CF34D4096129}" srcOrd="1" destOrd="0" parTransId="{B7134BC5-3741-4366-B2D2-7C3834423F31}" sibTransId="{ACDCD8DF-70D1-4A53-9A4C-3F2405DB99EE}"/>
    <dgm:cxn modelId="{0C46C22C-B808-45B3-99AC-F389CDD551FB}" srcId="{6D33597F-EEE3-45A3-AB85-CF34D4096129}" destId="{1BB2C1EF-EB12-46E1-852A-792ACB313791}" srcOrd="0" destOrd="0" parTransId="{66341196-2588-466C-8F8C-EF5FF268705D}" sibTransId="{835CB965-DF09-4413-A65E-C6337DA127AF}"/>
    <dgm:cxn modelId="{7CA1A7DE-69AB-42D7-A5FB-4A4CC7E7DFCE}" type="presOf" srcId="{9596183D-729E-4FEE-80BA-31DF18BB9EBE}" destId="{DB8B3BD8-5F1E-4BD2-A593-8914E77B3768}" srcOrd="0" destOrd="3" presId="urn:microsoft.com/office/officeart/2005/8/layout/vList5"/>
    <dgm:cxn modelId="{5CDC8052-96BA-4CFA-A7FA-B25526E676FD}" srcId="{6D33597F-EEE3-45A3-AB85-CF34D4096129}" destId="{00CD2D7F-8DEB-482D-865E-A575CFAFAB74}" srcOrd="1" destOrd="0" parTransId="{EA6CB4A7-BD87-40D6-8AAE-5A258A2BC047}" sibTransId="{047C68D4-2C2F-4F5F-A711-2479135EB03A}"/>
    <dgm:cxn modelId="{79660C27-9B06-45FB-8895-0A844F8158B6}" type="presOf" srcId="{4B2BBDE8-FCD3-4AAB-8766-1DB4484E7FDE}" destId="{2BEE46F6-5EDD-4874-8EB2-671FF584F6FC}" srcOrd="0" destOrd="2" presId="urn:microsoft.com/office/officeart/2005/8/layout/vList5"/>
    <dgm:cxn modelId="{F2ED10D9-5787-43BF-B43C-1CF4EB6A6FBA}" type="presOf" srcId="{6D33597F-EEE3-45A3-AB85-CF34D4096129}" destId="{DD142D04-6D01-4CF5-A321-E6951142E9A8}" srcOrd="0" destOrd="0" presId="urn:microsoft.com/office/officeart/2005/8/layout/vList5"/>
    <dgm:cxn modelId="{842C89B5-0688-4D8E-8C44-2D89F6F4FAA4}" srcId="{59CFD340-92FE-42F5-97DB-CC586CB96ADE}" destId="{D03E90D4-6326-4CDA-A69B-E110BCA245EA}" srcOrd="1" destOrd="0" parTransId="{6783AB2D-FCC4-4455-AA14-433D8FCA02C9}" sibTransId="{8FE50CD0-1F57-46DE-BA15-FD5E46B40C21}"/>
    <dgm:cxn modelId="{B8A3DFFB-54BB-41BF-8A34-38EBE7217ED9}" srcId="{4F9B0EE2-B95D-4A2A-9A28-C19246F53013}" destId="{88FA3197-14E2-4681-A8D3-3FA0FB70EC1C}" srcOrd="2" destOrd="0" parTransId="{05E772E8-9E9C-46DD-AD5C-B554D6A7D562}" sibTransId="{7E759DB6-4B65-4BB4-A19A-476EFA255D0E}"/>
    <dgm:cxn modelId="{2830CD29-2989-4D9E-A22F-FF4100B6FDAD}" type="presOf" srcId="{00CD2D7F-8DEB-482D-865E-A575CFAFAB74}" destId="{DB8B3BD8-5F1E-4BD2-A593-8914E77B3768}" srcOrd="0" destOrd="1" presId="urn:microsoft.com/office/officeart/2005/8/layout/vList5"/>
    <dgm:cxn modelId="{8C6F6E0E-F3B9-4029-A3DC-71F24DBE550A}" type="presOf" srcId="{59CFD340-92FE-42F5-97DB-CC586CB96ADE}" destId="{1ED837F8-8E95-4E6B-BF3D-EC2F6E807B3F}" srcOrd="0" destOrd="0" presId="urn:microsoft.com/office/officeart/2005/8/layout/vList5"/>
    <dgm:cxn modelId="{5A4F57D5-D398-42C1-A934-92763541E53C}" srcId="{6D33597F-EEE3-45A3-AB85-CF34D4096129}" destId="{9596183D-729E-4FEE-80BA-31DF18BB9EBE}" srcOrd="3" destOrd="0" parTransId="{8D486907-8A68-4EF1-8F6F-A59A1FBF4F76}" sibTransId="{8AF5D14C-3F7B-4608-BFA3-FDBBD94DCC9B}"/>
    <dgm:cxn modelId="{095899DD-8431-4343-B583-DF2ED8328B2A}" srcId="{4F9B0EE2-B95D-4A2A-9A28-C19246F53013}" destId="{83AA3D7D-5C0E-4FC2-BBAE-2D05F48CB3D3}" srcOrd="1" destOrd="0" parTransId="{27C5DA59-95F2-47EB-8C58-0D18C0160783}" sibTransId="{F88EA1B8-DF01-4B2B-900B-9E4F9F05EB30}"/>
    <dgm:cxn modelId="{EF00B28E-8DD2-4314-BE87-4A9418E2351B}" type="presOf" srcId="{D03E90D4-6326-4CDA-A69B-E110BCA245EA}" destId="{2BEE46F6-5EDD-4874-8EB2-671FF584F6FC}" srcOrd="0" destOrd="1" presId="urn:microsoft.com/office/officeart/2005/8/layout/vList5"/>
    <dgm:cxn modelId="{03FB4F3F-F182-4262-9A94-DD27B5DD8142}" srcId="{6D33597F-EEE3-45A3-AB85-CF34D4096129}" destId="{EB818965-FB19-4C26-BB9D-69609650E8E1}" srcOrd="4" destOrd="0" parTransId="{CC4B0990-BE5A-457B-855C-86B583EA7A77}" sibTransId="{421A3DAB-6968-436F-8D9C-7787373BE08F}"/>
    <dgm:cxn modelId="{8C102F90-E86B-4D20-A39B-8688AC634B49}" type="presOf" srcId="{B3566CC0-9DD9-41F8-B1FF-6B3B3CD52E1E}" destId="{DB8B3BD8-5F1E-4BD2-A593-8914E77B3768}" srcOrd="0" destOrd="2" presId="urn:microsoft.com/office/officeart/2005/8/layout/vList5"/>
    <dgm:cxn modelId="{C9A5FD68-FCA5-43DB-8EE5-EE0664D2616B}" srcId="{59CFD340-92FE-42F5-97DB-CC586CB96ADE}" destId="{4B2BBDE8-FCD3-4AAB-8766-1DB4484E7FDE}" srcOrd="2" destOrd="0" parTransId="{553CA87C-92EF-43A0-AFCC-F548985AB7A3}" sibTransId="{2EF799BD-739C-411E-98A4-58FDEE04379A}"/>
    <dgm:cxn modelId="{3360BA7A-EF21-4BB5-B821-A7C4AF83E7E8}" type="presOf" srcId="{88FA3197-14E2-4681-A8D3-3FA0FB70EC1C}" destId="{25DF8CE7-CF97-43C6-B225-EEE131987534}" srcOrd="0" destOrd="2" presId="urn:microsoft.com/office/officeart/2005/8/layout/vList5"/>
    <dgm:cxn modelId="{22B25F7A-BAAF-45F6-9EEA-C962077C28E3}" type="presOf" srcId="{AB75D681-5234-4D9D-AEF8-614989582FE4}" destId="{25DF8CE7-CF97-43C6-B225-EEE131987534}" srcOrd="0" destOrd="0" presId="urn:microsoft.com/office/officeart/2005/8/layout/vList5"/>
    <dgm:cxn modelId="{FAE781A0-C36D-45BF-AAB8-8B4C2C6EFEC9}" srcId="{59CFD340-92FE-42F5-97DB-CC586CB96ADE}" destId="{395CB969-B40A-4617-9575-25BBA7DD0DA9}" srcOrd="0" destOrd="0" parTransId="{D7A2D3AD-0BC3-4A41-8B1D-30023CBF4111}" sibTransId="{F1B4D400-6824-4C60-892C-FD4EC1BF8C64}"/>
    <dgm:cxn modelId="{510FFE35-E7FC-4D1E-A541-1B6B12D1D3ED}" srcId="{59CFD340-92FE-42F5-97DB-CC586CB96ADE}" destId="{EEC4BE61-2EC7-4225-ADD1-AC747519DE89}" srcOrd="3" destOrd="0" parTransId="{2999C5E2-E5BF-46EA-8070-C1C7CB7D798D}" sibTransId="{3F248377-F7D1-46BD-B34E-E02520473D6E}"/>
    <dgm:cxn modelId="{5265307A-B2CB-49BD-A69D-6915F674416E}" type="presOf" srcId="{EB818965-FB19-4C26-BB9D-69609650E8E1}" destId="{DB8B3BD8-5F1E-4BD2-A593-8914E77B3768}" srcOrd="0" destOrd="4" presId="urn:microsoft.com/office/officeart/2005/8/layout/vList5"/>
    <dgm:cxn modelId="{3D8D4E73-953C-44F4-8500-13BAD4476DC5}" srcId="{4F9B0EE2-B95D-4A2A-9A28-C19246F53013}" destId="{AB75D681-5234-4D9D-AEF8-614989582FE4}" srcOrd="0" destOrd="0" parTransId="{EE2645F7-F3FD-46EF-9298-7F19F71C7849}" sibTransId="{FF625F44-01B2-4A2A-9D98-28D06F224362}"/>
    <dgm:cxn modelId="{8649E499-06B5-43FF-95B7-F111EB330E15}" type="presOf" srcId="{1BB2C1EF-EB12-46E1-852A-792ACB313791}" destId="{DB8B3BD8-5F1E-4BD2-A593-8914E77B3768}" srcOrd="0" destOrd="0" presId="urn:microsoft.com/office/officeart/2005/8/layout/vList5"/>
    <dgm:cxn modelId="{55D0B853-B6F1-450F-9842-1DB369209689}" srcId="{6D33597F-EEE3-45A3-AB85-CF34D4096129}" destId="{B3566CC0-9DD9-41F8-B1FF-6B3B3CD52E1E}" srcOrd="2" destOrd="0" parTransId="{DC224522-C1F8-44C7-9077-DF97CB5EC169}" sibTransId="{E47AD0DC-8F29-4AC4-AAFB-22B7CF681570}"/>
    <dgm:cxn modelId="{F94E92CE-BE6D-41B3-B906-B0010D3BAEF6}" srcId="{E6D1C0B3-85CF-4224-B26E-7DDBB3065371}" destId="{59CFD340-92FE-42F5-97DB-CC586CB96ADE}" srcOrd="0" destOrd="0" parTransId="{FE476D56-9188-4BF0-9CE8-74988BF0FB64}" sibTransId="{39290E8B-9C7A-47E4-B870-9D3BD12B228C}"/>
    <dgm:cxn modelId="{09793B87-476C-4B4B-ABB1-51A3299211CA}" type="presOf" srcId="{EEC4BE61-2EC7-4225-ADD1-AC747519DE89}" destId="{2BEE46F6-5EDD-4874-8EB2-671FF584F6FC}" srcOrd="0" destOrd="3" presId="urn:microsoft.com/office/officeart/2005/8/layout/vList5"/>
    <dgm:cxn modelId="{C98A71E6-C196-48B5-9E46-F10FD2A1A80D}" type="presParOf" srcId="{6537A6A8-89DF-495E-B7D4-83545E71D93C}" destId="{2CE235D1-1B77-4A70-8211-F94BB3ECFF03}" srcOrd="0" destOrd="0" presId="urn:microsoft.com/office/officeart/2005/8/layout/vList5"/>
    <dgm:cxn modelId="{72F3C53B-95EC-4CEF-A4ED-DDB9E8FE7A38}" type="presParOf" srcId="{2CE235D1-1B77-4A70-8211-F94BB3ECFF03}" destId="{1ED837F8-8E95-4E6B-BF3D-EC2F6E807B3F}" srcOrd="0" destOrd="0" presId="urn:microsoft.com/office/officeart/2005/8/layout/vList5"/>
    <dgm:cxn modelId="{24B2DD14-A483-42D8-B024-DE74EB5EF6F1}" type="presParOf" srcId="{2CE235D1-1B77-4A70-8211-F94BB3ECFF03}" destId="{2BEE46F6-5EDD-4874-8EB2-671FF584F6FC}" srcOrd="1" destOrd="0" presId="urn:microsoft.com/office/officeart/2005/8/layout/vList5"/>
    <dgm:cxn modelId="{EDD2C6E9-B0E9-4FD9-935D-0F88AF28B21E}" type="presParOf" srcId="{6537A6A8-89DF-495E-B7D4-83545E71D93C}" destId="{F9347E5B-0646-4FA1-BE52-5B7B46CC5909}" srcOrd="1" destOrd="0" presId="urn:microsoft.com/office/officeart/2005/8/layout/vList5"/>
    <dgm:cxn modelId="{ADA52E59-2B35-47AA-8406-CC0D3AA8FDB6}" type="presParOf" srcId="{6537A6A8-89DF-495E-B7D4-83545E71D93C}" destId="{C84F2BE1-EA8B-4B3A-849A-AC91FD3AA57E}" srcOrd="2" destOrd="0" presId="urn:microsoft.com/office/officeart/2005/8/layout/vList5"/>
    <dgm:cxn modelId="{C06125F7-A369-4C0A-989A-856BF8469B1B}" type="presParOf" srcId="{C84F2BE1-EA8B-4B3A-849A-AC91FD3AA57E}" destId="{DD142D04-6D01-4CF5-A321-E6951142E9A8}" srcOrd="0" destOrd="0" presId="urn:microsoft.com/office/officeart/2005/8/layout/vList5"/>
    <dgm:cxn modelId="{7E34B0CC-7CC9-4F88-B7FD-FDAEE9D78868}" type="presParOf" srcId="{C84F2BE1-EA8B-4B3A-849A-AC91FD3AA57E}" destId="{DB8B3BD8-5F1E-4BD2-A593-8914E77B3768}" srcOrd="1" destOrd="0" presId="urn:microsoft.com/office/officeart/2005/8/layout/vList5"/>
    <dgm:cxn modelId="{9C39D1F4-5AC5-481B-B829-6AEA7C9C0382}" type="presParOf" srcId="{6537A6A8-89DF-495E-B7D4-83545E71D93C}" destId="{1458E87F-5C3E-4A70-895D-0D5EB22140EC}" srcOrd="3" destOrd="0" presId="urn:microsoft.com/office/officeart/2005/8/layout/vList5"/>
    <dgm:cxn modelId="{08061069-E812-4AE5-8DE1-E80C38023F62}" type="presParOf" srcId="{6537A6A8-89DF-495E-B7D4-83545E71D93C}" destId="{245B1DEA-7F88-44FD-8BB0-9BC67D4DA7B3}" srcOrd="4" destOrd="0" presId="urn:microsoft.com/office/officeart/2005/8/layout/vList5"/>
    <dgm:cxn modelId="{19326563-B8CB-4687-BE69-13A759700944}" type="presParOf" srcId="{245B1DEA-7F88-44FD-8BB0-9BC67D4DA7B3}" destId="{193DF55A-C7E1-4DAF-BF4E-6847B220BD03}" srcOrd="0" destOrd="0" presId="urn:microsoft.com/office/officeart/2005/8/layout/vList5"/>
    <dgm:cxn modelId="{A71703E4-A09D-41E0-A405-5352DFB39EB2}" type="presParOf" srcId="{245B1DEA-7F88-44FD-8BB0-9BC67D4DA7B3}" destId="{25DF8CE7-CF97-43C6-B225-EEE131987534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7CC7309F-317B-4E35-A0F3-501A9B4638C8}" type="doc">
      <dgm:prSet loTypeId="urn:microsoft.com/office/officeart/2005/8/layout/vList5" loCatId="list" qsTypeId="urn:microsoft.com/office/officeart/2005/8/quickstyle/simple1" qsCatId="simple" csTypeId="urn:microsoft.com/office/officeart/2005/8/colors/colorful4" csCatId="colorful" phldr="1"/>
      <dgm:spPr>
        <a:scene3d>
          <a:camera prst="orthographicFront">
            <a:rot lat="0" lon="0" rev="0"/>
          </a:camera>
          <a:lightRig rig="glow" dir="t">
            <a:rot lat="0" lon="0" rev="4800000"/>
          </a:lightRig>
        </a:scene3d>
      </dgm:spPr>
      <dgm:t>
        <a:bodyPr/>
        <a:lstStyle/>
        <a:p>
          <a:pPr rtl="1"/>
          <a:endParaRPr lang="he-IL"/>
        </a:p>
      </dgm:t>
    </dgm:pt>
    <dgm:pt modelId="{F02CE29D-10D5-4B0F-83C6-B19679455DA3}">
      <dgm:prSet phldrT="[טקסט]" custT="1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algn="ctr" rtl="1">
            <a:lnSpc>
              <a:spcPct val="150000"/>
            </a:lnSpc>
          </a:pPr>
          <a:r>
            <a:rPr lang="he-IL" sz="3600" b="1" cap="none" spc="0" dirty="0" smtClean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rPr>
            <a:t>הפניות</a:t>
          </a:r>
          <a:endParaRPr lang="he-IL" sz="3600" b="1" cap="none" spc="0" dirty="0">
            <a:ln w="10160">
              <a:solidFill>
                <a:schemeClr val="accent5"/>
              </a:solidFill>
              <a:prstDash val="solid"/>
            </a:ln>
            <a:solidFill>
              <a:srgbClr val="FFFFFF"/>
            </a:solidFill>
            <a:effectLst>
              <a:outerShdw blurRad="38100" dist="22860" dir="5400000" algn="tl" rotWithShape="0">
                <a:srgbClr val="000000">
                  <a:alpha val="30000"/>
                </a:srgbClr>
              </a:outerShdw>
            </a:effectLst>
          </a:endParaRPr>
        </a:p>
      </dgm:t>
    </dgm:pt>
    <dgm:pt modelId="{9929BED5-05B1-4D8C-8E93-02E2CACAADDE}" type="parTrans" cxnId="{7A3988C5-D1B7-42A9-9ABC-8FA243187A9C}">
      <dgm:prSet/>
      <dgm:spPr/>
      <dgm:t>
        <a:bodyPr/>
        <a:lstStyle/>
        <a:p>
          <a:pPr algn="just" rtl="1">
            <a:lnSpc>
              <a:spcPct val="150000"/>
            </a:lnSpc>
          </a:pPr>
          <a:endParaRPr lang="he-IL" sz="1800"/>
        </a:p>
      </dgm:t>
    </dgm:pt>
    <dgm:pt modelId="{B76C12B1-64CA-4C45-B4C2-5FC52F13CDC6}" type="sibTrans" cxnId="{7A3988C5-D1B7-42A9-9ABC-8FA243187A9C}">
      <dgm:prSet/>
      <dgm:spPr/>
      <dgm:t>
        <a:bodyPr/>
        <a:lstStyle/>
        <a:p>
          <a:pPr algn="just" rtl="1">
            <a:lnSpc>
              <a:spcPct val="150000"/>
            </a:lnSpc>
          </a:pPr>
          <a:endParaRPr lang="he-IL" sz="1800"/>
        </a:p>
      </dgm:t>
    </dgm:pt>
    <dgm:pt modelId="{0797546B-2028-4C56-BA23-F4AB958B2205}">
      <dgm:prSet phldrT="[טקסט]" custT="1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algn="just" rtl="1">
            <a:lnSpc>
              <a:spcPct val="150000"/>
            </a:lnSpc>
          </a:pPr>
          <a:r>
            <a:rPr lang="he-IL" sz="1600" dirty="0" smtClean="0"/>
            <a:t>כל פניה דורשת מענה</a:t>
          </a:r>
          <a:endParaRPr lang="he-IL" sz="1600" dirty="0"/>
        </a:p>
      </dgm:t>
    </dgm:pt>
    <dgm:pt modelId="{11FAD342-D486-4D0A-AAD3-04878852D610}" type="parTrans" cxnId="{F6122712-61B2-470F-95E5-E70A0253A3EF}">
      <dgm:prSet/>
      <dgm:spPr/>
      <dgm:t>
        <a:bodyPr/>
        <a:lstStyle/>
        <a:p>
          <a:pPr algn="just" rtl="1">
            <a:lnSpc>
              <a:spcPct val="150000"/>
            </a:lnSpc>
          </a:pPr>
          <a:endParaRPr lang="he-IL" sz="1800"/>
        </a:p>
      </dgm:t>
    </dgm:pt>
    <dgm:pt modelId="{86B7463A-86F0-4892-B896-836B5B02DC4E}" type="sibTrans" cxnId="{F6122712-61B2-470F-95E5-E70A0253A3EF}">
      <dgm:prSet/>
      <dgm:spPr/>
      <dgm:t>
        <a:bodyPr/>
        <a:lstStyle/>
        <a:p>
          <a:pPr algn="just" rtl="1">
            <a:lnSpc>
              <a:spcPct val="150000"/>
            </a:lnSpc>
          </a:pPr>
          <a:endParaRPr lang="he-IL" sz="1800"/>
        </a:p>
      </dgm:t>
    </dgm:pt>
    <dgm:pt modelId="{850D1B1E-5C98-49FE-B18D-2B00267978AA}">
      <dgm:prSet phldrT="[טקסט]" custT="1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algn="ctr" rtl="1">
            <a:lnSpc>
              <a:spcPct val="150000"/>
            </a:lnSpc>
          </a:pPr>
          <a:r>
            <a:rPr lang="he-IL" sz="3600" b="1" cap="none" spc="0" dirty="0" smtClean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rPr>
            <a:t>מוקדנים</a:t>
          </a:r>
          <a:endParaRPr lang="he-IL" sz="3600" b="1" cap="none" spc="0" dirty="0">
            <a:ln w="10160">
              <a:solidFill>
                <a:schemeClr val="accent5"/>
              </a:solidFill>
              <a:prstDash val="solid"/>
            </a:ln>
            <a:solidFill>
              <a:srgbClr val="FFFFFF"/>
            </a:solidFill>
            <a:effectLst>
              <a:outerShdw blurRad="38100" dist="22860" dir="5400000" algn="tl" rotWithShape="0">
                <a:srgbClr val="000000">
                  <a:alpha val="30000"/>
                </a:srgbClr>
              </a:outerShdw>
            </a:effectLst>
          </a:endParaRPr>
        </a:p>
      </dgm:t>
    </dgm:pt>
    <dgm:pt modelId="{D76048E8-045C-4FE6-A292-E37271F1AC79}" type="parTrans" cxnId="{FACC23D8-1959-412B-AF65-65C43AD1028A}">
      <dgm:prSet/>
      <dgm:spPr/>
      <dgm:t>
        <a:bodyPr/>
        <a:lstStyle/>
        <a:p>
          <a:pPr algn="just" rtl="1">
            <a:lnSpc>
              <a:spcPct val="150000"/>
            </a:lnSpc>
          </a:pPr>
          <a:endParaRPr lang="he-IL" sz="1800"/>
        </a:p>
      </dgm:t>
    </dgm:pt>
    <dgm:pt modelId="{D97CA4C5-9453-4FCD-9EE5-F152377E2B71}" type="sibTrans" cxnId="{FACC23D8-1959-412B-AF65-65C43AD1028A}">
      <dgm:prSet/>
      <dgm:spPr/>
      <dgm:t>
        <a:bodyPr/>
        <a:lstStyle/>
        <a:p>
          <a:pPr algn="just" rtl="1">
            <a:lnSpc>
              <a:spcPct val="150000"/>
            </a:lnSpc>
          </a:pPr>
          <a:endParaRPr lang="he-IL" sz="1800"/>
        </a:p>
      </dgm:t>
    </dgm:pt>
    <dgm:pt modelId="{9BD4FAF3-CB51-4DB9-BF54-F352C11A6A6B}">
      <dgm:prSet phldrT="[טקסט]" custT="1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algn="just" rtl="1">
            <a:lnSpc>
              <a:spcPct val="150000"/>
            </a:lnSpc>
          </a:pPr>
          <a:r>
            <a:rPr lang="he-IL" sz="1600" dirty="0" smtClean="0"/>
            <a:t>מקבלי הפניות- מומחים בהגנה על הילד בעלי יכולת לבצע הערכת מסוכנות</a:t>
          </a:r>
          <a:endParaRPr lang="he-IL" sz="1600" dirty="0"/>
        </a:p>
      </dgm:t>
    </dgm:pt>
    <dgm:pt modelId="{B23C4F43-3517-4DAE-B416-4A7F60925C37}" type="parTrans" cxnId="{7E0CF5F6-3D2D-4DF4-BC8E-FA2FD4CFBC7E}">
      <dgm:prSet/>
      <dgm:spPr/>
      <dgm:t>
        <a:bodyPr/>
        <a:lstStyle/>
        <a:p>
          <a:pPr algn="just" rtl="1">
            <a:lnSpc>
              <a:spcPct val="150000"/>
            </a:lnSpc>
          </a:pPr>
          <a:endParaRPr lang="he-IL" sz="1800"/>
        </a:p>
      </dgm:t>
    </dgm:pt>
    <dgm:pt modelId="{C93BF62D-306B-4BC2-B3E6-AD105090AA53}" type="sibTrans" cxnId="{7E0CF5F6-3D2D-4DF4-BC8E-FA2FD4CFBC7E}">
      <dgm:prSet/>
      <dgm:spPr/>
      <dgm:t>
        <a:bodyPr/>
        <a:lstStyle/>
        <a:p>
          <a:pPr algn="just" rtl="1">
            <a:lnSpc>
              <a:spcPct val="150000"/>
            </a:lnSpc>
          </a:pPr>
          <a:endParaRPr lang="he-IL" sz="1800"/>
        </a:p>
      </dgm:t>
    </dgm:pt>
    <dgm:pt modelId="{9583F10D-5EEE-4B39-AC18-24429D18B2E4}">
      <dgm:prSet phldrT="[טקסט]" custT="1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algn="ctr" rtl="1">
            <a:lnSpc>
              <a:spcPct val="150000"/>
            </a:lnSpc>
          </a:pPr>
          <a:r>
            <a:rPr lang="he-IL" sz="3600" b="1" cap="none" spc="0" dirty="0" smtClean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rPr>
            <a:t>אנונימיות</a:t>
          </a:r>
          <a:endParaRPr lang="he-IL" sz="3600" b="1" cap="none" spc="0" dirty="0">
            <a:ln w="10160">
              <a:solidFill>
                <a:schemeClr val="accent5"/>
              </a:solidFill>
              <a:prstDash val="solid"/>
            </a:ln>
            <a:solidFill>
              <a:srgbClr val="FFFFFF"/>
            </a:solidFill>
            <a:effectLst>
              <a:outerShdw blurRad="38100" dist="22860" dir="5400000" algn="tl" rotWithShape="0">
                <a:srgbClr val="000000">
                  <a:alpha val="30000"/>
                </a:srgbClr>
              </a:outerShdw>
            </a:effectLst>
          </a:endParaRPr>
        </a:p>
      </dgm:t>
    </dgm:pt>
    <dgm:pt modelId="{9DA828AE-E75A-4879-9D8B-8A4AC84C3038}" type="parTrans" cxnId="{B06FB371-DDA2-4555-82D7-3DA5C88DA00F}">
      <dgm:prSet/>
      <dgm:spPr/>
      <dgm:t>
        <a:bodyPr/>
        <a:lstStyle/>
        <a:p>
          <a:pPr algn="just" rtl="1">
            <a:lnSpc>
              <a:spcPct val="150000"/>
            </a:lnSpc>
          </a:pPr>
          <a:endParaRPr lang="he-IL" sz="1800"/>
        </a:p>
      </dgm:t>
    </dgm:pt>
    <dgm:pt modelId="{93134DEE-FE8F-4B64-B684-7F33452A2824}" type="sibTrans" cxnId="{B06FB371-DDA2-4555-82D7-3DA5C88DA00F}">
      <dgm:prSet/>
      <dgm:spPr/>
      <dgm:t>
        <a:bodyPr/>
        <a:lstStyle/>
        <a:p>
          <a:pPr algn="just" rtl="1">
            <a:lnSpc>
              <a:spcPct val="150000"/>
            </a:lnSpc>
          </a:pPr>
          <a:endParaRPr lang="he-IL" sz="1800"/>
        </a:p>
      </dgm:t>
    </dgm:pt>
    <dgm:pt modelId="{334C5B30-8287-44C1-BC87-E64248C05B6B}">
      <dgm:prSet phldrT="[טקסט]" custT="1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algn="just" rtl="1">
            <a:lnSpc>
              <a:spcPct val="150000"/>
            </a:lnSpc>
          </a:pPr>
          <a:r>
            <a:rPr lang="he-IL" sz="1600" dirty="0" smtClean="0"/>
            <a:t>אפשרות לפניה אנונימית (לכאורה)</a:t>
          </a:r>
          <a:endParaRPr lang="he-IL" sz="1600" dirty="0"/>
        </a:p>
      </dgm:t>
    </dgm:pt>
    <dgm:pt modelId="{02020832-D7ED-4BE1-8307-3CB2010C88C2}" type="parTrans" cxnId="{D8B6388A-CEA5-4015-B94B-EA4A6D0CEE18}">
      <dgm:prSet/>
      <dgm:spPr/>
      <dgm:t>
        <a:bodyPr/>
        <a:lstStyle/>
        <a:p>
          <a:pPr algn="just" rtl="1">
            <a:lnSpc>
              <a:spcPct val="150000"/>
            </a:lnSpc>
          </a:pPr>
          <a:endParaRPr lang="he-IL" sz="1800"/>
        </a:p>
      </dgm:t>
    </dgm:pt>
    <dgm:pt modelId="{09EA912F-D9CC-4B88-AA4E-6DB30E06F225}" type="sibTrans" cxnId="{D8B6388A-CEA5-4015-B94B-EA4A6D0CEE18}">
      <dgm:prSet/>
      <dgm:spPr/>
      <dgm:t>
        <a:bodyPr/>
        <a:lstStyle/>
        <a:p>
          <a:pPr algn="just" rtl="1">
            <a:lnSpc>
              <a:spcPct val="150000"/>
            </a:lnSpc>
          </a:pPr>
          <a:endParaRPr lang="he-IL" sz="1800"/>
        </a:p>
      </dgm:t>
    </dgm:pt>
    <dgm:pt modelId="{AFFE5C95-B22A-4BA2-85E5-B4726A821309}">
      <dgm:prSet phldrT="[טקסט]" custT="1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algn="just" rtl="1">
            <a:lnSpc>
              <a:spcPct val="150000"/>
            </a:lnSpc>
          </a:pPr>
          <a:r>
            <a:rPr lang="he-IL" sz="1600" dirty="0" smtClean="0"/>
            <a:t>בסכנת חיים פעילות מידית</a:t>
          </a:r>
          <a:endParaRPr lang="he-IL" sz="1600" dirty="0"/>
        </a:p>
      </dgm:t>
    </dgm:pt>
    <dgm:pt modelId="{3DE2EEB6-C9D5-4F2D-9D8E-E9F74CC3B727}" type="parTrans" cxnId="{DBC45A03-7379-4253-8510-E64A3A0D7E03}">
      <dgm:prSet/>
      <dgm:spPr/>
      <dgm:t>
        <a:bodyPr/>
        <a:lstStyle/>
        <a:p>
          <a:pPr algn="just" rtl="1">
            <a:lnSpc>
              <a:spcPct val="150000"/>
            </a:lnSpc>
          </a:pPr>
          <a:endParaRPr lang="he-IL" sz="1800"/>
        </a:p>
      </dgm:t>
    </dgm:pt>
    <dgm:pt modelId="{ECD13DFF-EF1B-4C70-AC18-818C24E92906}" type="sibTrans" cxnId="{DBC45A03-7379-4253-8510-E64A3A0D7E03}">
      <dgm:prSet/>
      <dgm:spPr/>
      <dgm:t>
        <a:bodyPr/>
        <a:lstStyle/>
        <a:p>
          <a:pPr algn="just" rtl="1">
            <a:lnSpc>
              <a:spcPct val="150000"/>
            </a:lnSpc>
          </a:pPr>
          <a:endParaRPr lang="he-IL" sz="1800"/>
        </a:p>
      </dgm:t>
    </dgm:pt>
    <dgm:pt modelId="{64D525B9-CD96-4435-902D-F15275A6A0CE}">
      <dgm:prSet phldrT="[טקסט]" custT="1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algn="just" rtl="1">
            <a:lnSpc>
              <a:spcPct val="150000"/>
            </a:lnSpc>
          </a:pPr>
          <a:r>
            <a:rPr lang="he-IL" sz="1600" dirty="0" smtClean="0"/>
            <a:t>לא כל פניה דורשת מידיות</a:t>
          </a:r>
          <a:endParaRPr lang="he-IL" sz="1600" dirty="0"/>
        </a:p>
      </dgm:t>
    </dgm:pt>
    <dgm:pt modelId="{2521950B-54D5-43D5-97F1-A1D84F240112}" type="parTrans" cxnId="{CAE1365F-165C-47F2-9F84-ED53210C0A45}">
      <dgm:prSet/>
      <dgm:spPr/>
      <dgm:t>
        <a:bodyPr/>
        <a:lstStyle/>
        <a:p>
          <a:pPr algn="just" rtl="1">
            <a:lnSpc>
              <a:spcPct val="150000"/>
            </a:lnSpc>
          </a:pPr>
          <a:endParaRPr lang="he-IL" sz="1800"/>
        </a:p>
      </dgm:t>
    </dgm:pt>
    <dgm:pt modelId="{1AF51C95-7083-4D2B-9FC2-667D4AA1D42E}" type="sibTrans" cxnId="{CAE1365F-165C-47F2-9F84-ED53210C0A45}">
      <dgm:prSet/>
      <dgm:spPr/>
      <dgm:t>
        <a:bodyPr/>
        <a:lstStyle/>
        <a:p>
          <a:pPr algn="just" rtl="1">
            <a:lnSpc>
              <a:spcPct val="150000"/>
            </a:lnSpc>
          </a:pPr>
          <a:endParaRPr lang="he-IL" sz="1800"/>
        </a:p>
      </dgm:t>
    </dgm:pt>
    <dgm:pt modelId="{FBB1C87A-2B6F-49B9-B16D-FDB988CBC3F0}">
      <dgm:prSet phldrT="[טקסט]" custT="1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algn="just" rtl="1">
            <a:lnSpc>
              <a:spcPct val="150000"/>
            </a:lnSpc>
          </a:pPr>
          <a:r>
            <a:rPr lang="he-IL" sz="1600" dirty="0" smtClean="0"/>
            <a:t>רוב הפניות מהנוער- בצורה מקוונת</a:t>
          </a:r>
          <a:endParaRPr lang="he-IL" sz="1600" dirty="0"/>
        </a:p>
      </dgm:t>
    </dgm:pt>
    <dgm:pt modelId="{7E8A03E3-C507-423F-9267-35777E8B123D}" type="parTrans" cxnId="{3DB58A29-7ED6-4E99-8356-97CAAD03FB98}">
      <dgm:prSet/>
      <dgm:spPr/>
      <dgm:t>
        <a:bodyPr/>
        <a:lstStyle/>
        <a:p>
          <a:pPr algn="just" rtl="1">
            <a:lnSpc>
              <a:spcPct val="150000"/>
            </a:lnSpc>
          </a:pPr>
          <a:endParaRPr lang="he-IL" sz="1800"/>
        </a:p>
      </dgm:t>
    </dgm:pt>
    <dgm:pt modelId="{0EABC798-2083-47E4-923F-EC60E59AE620}" type="sibTrans" cxnId="{3DB58A29-7ED6-4E99-8356-97CAAD03FB98}">
      <dgm:prSet/>
      <dgm:spPr/>
      <dgm:t>
        <a:bodyPr/>
        <a:lstStyle/>
        <a:p>
          <a:pPr algn="just" rtl="1">
            <a:lnSpc>
              <a:spcPct val="150000"/>
            </a:lnSpc>
          </a:pPr>
          <a:endParaRPr lang="he-IL" sz="1800"/>
        </a:p>
      </dgm:t>
    </dgm:pt>
    <dgm:pt modelId="{878F9DAF-18BB-41EF-ADA7-3E53D22C0B29}">
      <dgm:prSet phldrT="[טקסט]" custT="1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algn="just" rtl="1">
            <a:lnSpc>
              <a:spcPct val="150000"/>
            </a:lnSpc>
          </a:pPr>
          <a:r>
            <a:rPr lang="he-IL" sz="1600" dirty="0" smtClean="0"/>
            <a:t>ניסיון והבנה טיפולית בעלי אורך רוח לשיחה</a:t>
          </a:r>
          <a:endParaRPr lang="he-IL" sz="1600" dirty="0"/>
        </a:p>
      </dgm:t>
    </dgm:pt>
    <dgm:pt modelId="{FF96C83E-6FF6-4C17-9975-20710F3D8DA2}" type="parTrans" cxnId="{06B7EE49-1F13-426E-94FE-4F00291B91A6}">
      <dgm:prSet/>
      <dgm:spPr/>
      <dgm:t>
        <a:bodyPr/>
        <a:lstStyle/>
        <a:p>
          <a:pPr algn="just" rtl="1">
            <a:lnSpc>
              <a:spcPct val="150000"/>
            </a:lnSpc>
          </a:pPr>
          <a:endParaRPr lang="he-IL" sz="1800"/>
        </a:p>
      </dgm:t>
    </dgm:pt>
    <dgm:pt modelId="{E136E7F1-D740-4549-8CFF-1A52F8105792}" type="sibTrans" cxnId="{06B7EE49-1F13-426E-94FE-4F00291B91A6}">
      <dgm:prSet/>
      <dgm:spPr/>
      <dgm:t>
        <a:bodyPr/>
        <a:lstStyle/>
        <a:p>
          <a:pPr algn="just" rtl="1">
            <a:lnSpc>
              <a:spcPct val="150000"/>
            </a:lnSpc>
          </a:pPr>
          <a:endParaRPr lang="he-IL" sz="1800"/>
        </a:p>
      </dgm:t>
    </dgm:pt>
    <dgm:pt modelId="{16516B4F-81DE-46B9-87F6-1E6240436560}" type="pres">
      <dgm:prSet presAssocID="{7CC7309F-317B-4E35-A0F3-501A9B4638C8}" presName="Name0" presStyleCnt="0">
        <dgm:presLayoutVars>
          <dgm:dir val="rev"/>
          <dgm:animLvl val="lvl"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A46D000E-1E19-4DB4-950B-C97175373867}" type="pres">
      <dgm:prSet presAssocID="{F02CE29D-10D5-4B0F-83C6-B19679455DA3}" presName="linNode" presStyleCnt="0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rtl="1"/>
          <a:endParaRPr lang="he-IL"/>
        </a:p>
      </dgm:t>
    </dgm:pt>
    <dgm:pt modelId="{9EFF9612-D21D-4B39-A713-9CEDFB7B7585}" type="pres">
      <dgm:prSet presAssocID="{F02CE29D-10D5-4B0F-83C6-B19679455DA3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F8AF98AD-EB34-4F08-A3E4-B31D4A10053A}" type="pres">
      <dgm:prSet presAssocID="{F02CE29D-10D5-4B0F-83C6-B19679455DA3}" presName="descendantText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F89FAEEF-5F21-44A3-9CEA-BC7FB04C7F5E}" type="pres">
      <dgm:prSet presAssocID="{B76C12B1-64CA-4C45-B4C2-5FC52F13CDC6}" presName="sp" presStyleCnt="0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rtl="1"/>
          <a:endParaRPr lang="he-IL"/>
        </a:p>
      </dgm:t>
    </dgm:pt>
    <dgm:pt modelId="{C608F2EB-DAB4-4772-8C72-50ED8C463D17}" type="pres">
      <dgm:prSet presAssocID="{850D1B1E-5C98-49FE-B18D-2B00267978AA}" presName="linNode" presStyleCnt="0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rtl="1"/>
          <a:endParaRPr lang="he-IL"/>
        </a:p>
      </dgm:t>
    </dgm:pt>
    <dgm:pt modelId="{21AEA4B4-6FA9-4F3B-A22B-780DF7EB208E}" type="pres">
      <dgm:prSet presAssocID="{850D1B1E-5C98-49FE-B18D-2B00267978AA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2CB065D2-80C7-45FF-A7CB-D227A1988442}" type="pres">
      <dgm:prSet presAssocID="{850D1B1E-5C98-49FE-B18D-2B00267978AA}" presName="descendantText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961FE7A9-183A-475D-8983-5F38C8D82726}" type="pres">
      <dgm:prSet presAssocID="{D97CA4C5-9453-4FCD-9EE5-F152377E2B71}" presName="sp" presStyleCnt="0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rtl="1"/>
          <a:endParaRPr lang="he-IL"/>
        </a:p>
      </dgm:t>
    </dgm:pt>
    <dgm:pt modelId="{3A00AB4C-D16E-423F-93CE-93E13447C6EF}" type="pres">
      <dgm:prSet presAssocID="{9583F10D-5EEE-4B39-AC18-24429D18B2E4}" presName="linNode" presStyleCnt="0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rtl="1"/>
          <a:endParaRPr lang="he-IL"/>
        </a:p>
      </dgm:t>
    </dgm:pt>
    <dgm:pt modelId="{9253A444-9902-46B7-8DE1-2110A8384355}" type="pres">
      <dgm:prSet presAssocID="{9583F10D-5EEE-4B39-AC18-24429D18B2E4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0B1E4EBB-5C8D-457D-9F0B-6026B0073AA9}" type="pres">
      <dgm:prSet presAssocID="{9583F10D-5EEE-4B39-AC18-24429D18B2E4}" presName="descendantText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7E0CF5F6-3D2D-4DF4-BC8E-FA2FD4CFBC7E}" srcId="{850D1B1E-5C98-49FE-B18D-2B00267978AA}" destId="{9BD4FAF3-CB51-4DB9-BF54-F352C11A6A6B}" srcOrd="0" destOrd="0" parTransId="{B23C4F43-3517-4DAE-B416-4A7F60925C37}" sibTransId="{C93BF62D-306B-4BC2-B3E6-AD105090AA53}"/>
    <dgm:cxn modelId="{3DB58A29-7ED6-4E99-8356-97CAAD03FB98}" srcId="{F02CE29D-10D5-4B0F-83C6-B19679455DA3}" destId="{FBB1C87A-2B6F-49B9-B16D-FDB988CBC3F0}" srcOrd="2" destOrd="0" parTransId="{7E8A03E3-C507-423F-9267-35777E8B123D}" sibTransId="{0EABC798-2083-47E4-923F-EC60E59AE620}"/>
    <dgm:cxn modelId="{CAE1365F-165C-47F2-9F84-ED53210C0A45}" srcId="{F02CE29D-10D5-4B0F-83C6-B19679455DA3}" destId="{64D525B9-CD96-4435-902D-F15275A6A0CE}" srcOrd="1" destOrd="0" parTransId="{2521950B-54D5-43D5-97F1-A1D84F240112}" sibTransId="{1AF51C95-7083-4D2B-9FC2-667D4AA1D42E}"/>
    <dgm:cxn modelId="{751F96D6-5ED5-411F-875A-697DA1F99D11}" type="presOf" srcId="{878F9DAF-18BB-41EF-ADA7-3E53D22C0B29}" destId="{2CB065D2-80C7-45FF-A7CB-D227A1988442}" srcOrd="0" destOrd="1" presId="urn:microsoft.com/office/officeart/2005/8/layout/vList5"/>
    <dgm:cxn modelId="{08A2981C-4931-47C4-9058-0D5AE19FCC31}" type="presOf" srcId="{9BD4FAF3-CB51-4DB9-BF54-F352C11A6A6B}" destId="{2CB065D2-80C7-45FF-A7CB-D227A1988442}" srcOrd="0" destOrd="0" presId="urn:microsoft.com/office/officeart/2005/8/layout/vList5"/>
    <dgm:cxn modelId="{BC212886-8B20-44AA-BB40-B96F79154FE8}" type="presOf" srcId="{850D1B1E-5C98-49FE-B18D-2B00267978AA}" destId="{21AEA4B4-6FA9-4F3B-A22B-780DF7EB208E}" srcOrd="0" destOrd="0" presId="urn:microsoft.com/office/officeart/2005/8/layout/vList5"/>
    <dgm:cxn modelId="{D8B6388A-CEA5-4015-B94B-EA4A6D0CEE18}" srcId="{9583F10D-5EEE-4B39-AC18-24429D18B2E4}" destId="{334C5B30-8287-44C1-BC87-E64248C05B6B}" srcOrd="0" destOrd="0" parTransId="{02020832-D7ED-4BE1-8307-3CB2010C88C2}" sibTransId="{09EA912F-D9CC-4B88-AA4E-6DB30E06F225}"/>
    <dgm:cxn modelId="{2C18AF6A-58DA-4DA7-BB41-93BB99861BC5}" type="presOf" srcId="{9583F10D-5EEE-4B39-AC18-24429D18B2E4}" destId="{9253A444-9902-46B7-8DE1-2110A8384355}" srcOrd="0" destOrd="0" presId="urn:microsoft.com/office/officeart/2005/8/layout/vList5"/>
    <dgm:cxn modelId="{DBC45A03-7379-4253-8510-E64A3A0D7E03}" srcId="{9583F10D-5EEE-4B39-AC18-24429D18B2E4}" destId="{AFFE5C95-B22A-4BA2-85E5-B4726A821309}" srcOrd="1" destOrd="0" parTransId="{3DE2EEB6-C9D5-4F2D-9D8E-E9F74CC3B727}" sibTransId="{ECD13DFF-EF1B-4C70-AC18-818C24E92906}"/>
    <dgm:cxn modelId="{4757D495-F51F-4E1D-8F51-E9C61E741C03}" type="presOf" srcId="{334C5B30-8287-44C1-BC87-E64248C05B6B}" destId="{0B1E4EBB-5C8D-457D-9F0B-6026B0073AA9}" srcOrd="0" destOrd="0" presId="urn:microsoft.com/office/officeart/2005/8/layout/vList5"/>
    <dgm:cxn modelId="{F6122712-61B2-470F-95E5-E70A0253A3EF}" srcId="{F02CE29D-10D5-4B0F-83C6-B19679455DA3}" destId="{0797546B-2028-4C56-BA23-F4AB958B2205}" srcOrd="0" destOrd="0" parTransId="{11FAD342-D486-4D0A-AAD3-04878852D610}" sibTransId="{86B7463A-86F0-4892-B896-836B5B02DC4E}"/>
    <dgm:cxn modelId="{534A6B2D-3C03-43B7-B8B4-61C26917E302}" type="presOf" srcId="{F02CE29D-10D5-4B0F-83C6-B19679455DA3}" destId="{9EFF9612-D21D-4B39-A713-9CEDFB7B7585}" srcOrd="0" destOrd="0" presId="urn:microsoft.com/office/officeart/2005/8/layout/vList5"/>
    <dgm:cxn modelId="{06B7EE49-1F13-426E-94FE-4F00291B91A6}" srcId="{850D1B1E-5C98-49FE-B18D-2B00267978AA}" destId="{878F9DAF-18BB-41EF-ADA7-3E53D22C0B29}" srcOrd="1" destOrd="0" parTransId="{FF96C83E-6FF6-4C17-9975-20710F3D8DA2}" sibTransId="{E136E7F1-D740-4549-8CFF-1A52F8105792}"/>
    <dgm:cxn modelId="{1B0B9D25-910F-40F2-8243-F89A7F11DF92}" type="presOf" srcId="{0797546B-2028-4C56-BA23-F4AB958B2205}" destId="{F8AF98AD-EB34-4F08-A3E4-B31D4A10053A}" srcOrd="0" destOrd="0" presId="urn:microsoft.com/office/officeart/2005/8/layout/vList5"/>
    <dgm:cxn modelId="{25938179-D422-4874-8DA8-CA703EE67C06}" type="presOf" srcId="{FBB1C87A-2B6F-49B9-B16D-FDB988CBC3F0}" destId="{F8AF98AD-EB34-4F08-A3E4-B31D4A10053A}" srcOrd="0" destOrd="2" presId="urn:microsoft.com/office/officeart/2005/8/layout/vList5"/>
    <dgm:cxn modelId="{3B2B129D-7F38-470C-83E9-6ABE03377CA7}" type="presOf" srcId="{64D525B9-CD96-4435-902D-F15275A6A0CE}" destId="{F8AF98AD-EB34-4F08-A3E4-B31D4A10053A}" srcOrd="0" destOrd="1" presId="urn:microsoft.com/office/officeart/2005/8/layout/vList5"/>
    <dgm:cxn modelId="{3272E865-19E6-46B6-B6A5-557FA7FAEE6A}" type="presOf" srcId="{7CC7309F-317B-4E35-A0F3-501A9B4638C8}" destId="{16516B4F-81DE-46B9-87F6-1E6240436560}" srcOrd="0" destOrd="0" presId="urn:microsoft.com/office/officeart/2005/8/layout/vList5"/>
    <dgm:cxn modelId="{FACC23D8-1959-412B-AF65-65C43AD1028A}" srcId="{7CC7309F-317B-4E35-A0F3-501A9B4638C8}" destId="{850D1B1E-5C98-49FE-B18D-2B00267978AA}" srcOrd="1" destOrd="0" parTransId="{D76048E8-045C-4FE6-A292-E37271F1AC79}" sibTransId="{D97CA4C5-9453-4FCD-9EE5-F152377E2B71}"/>
    <dgm:cxn modelId="{7A3988C5-D1B7-42A9-9ABC-8FA243187A9C}" srcId="{7CC7309F-317B-4E35-A0F3-501A9B4638C8}" destId="{F02CE29D-10D5-4B0F-83C6-B19679455DA3}" srcOrd="0" destOrd="0" parTransId="{9929BED5-05B1-4D8C-8E93-02E2CACAADDE}" sibTransId="{B76C12B1-64CA-4C45-B4C2-5FC52F13CDC6}"/>
    <dgm:cxn modelId="{B06FB371-DDA2-4555-82D7-3DA5C88DA00F}" srcId="{7CC7309F-317B-4E35-A0F3-501A9B4638C8}" destId="{9583F10D-5EEE-4B39-AC18-24429D18B2E4}" srcOrd="2" destOrd="0" parTransId="{9DA828AE-E75A-4879-9D8B-8A4AC84C3038}" sibTransId="{93134DEE-FE8F-4B64-B684-7F33452A2824}"/>
    <dgm:cxn modelId="{3786653B-39F6-4B65-930E-D709117970AE}" type="presOf" srcId="{AFFE5C95-B22A-4BA2-85E5-B4726A821309}" destId="{0B1E4EBB-5C8D-457D-9F0B-6026B0073AA9}" srcOrd="0" destOrd="1" presId="urn:microsoft.com/office/officeart/2005/8/layout/vList5"/>
    <dgm:cxn modelId="{3CD26831-4722-4410-A3DA-F31DD7A653F6}" type="presParOf" srcId="{16516B4F-81DE-46B9-87F6-1E6240436560}" destId="{A46D000E-1E19-4DB4-950B-C97175373867}" srcOrd="0" destOrd="0" presId="urn:microsoft.com/office/officeart/2005/8/layout/vList5"/>
    <dgm:cxn modelId="{67611CD9-CB51-447B-862B-0AA0455F5A5A}" type="presParOf" srcId="{A46D000E-1E19-4DB4-950B-C97175373867}" destId="{9EFF9612-D21D-4B39-A713-9CEDFB7B7585}" srcOrd="0" destOrd="0" presId="urn:microsoft.com/office/officeart/2005/8/layout/vList5"/>
    <dgm:cxn modelId="{C44639AE-6514-426B-9F5A-43C39ED77C23}" type="presParOf" srcId="{A46D000E-1E19-4DB4-950B-C97175373867}" destId="{F8AF98AD-EB34-4F08-A3E4-B31D4A10053A}" srcOrd="1" destOrd="0" presId="urn:microsoft.com/office/officeart/2005/8/layout/vList5"/>
    <dgm:cxn modelId="{7DD23196-6047-43C5-A594-B93769D099DB}" type="presParOf" srcId="{16516B4F-81DE-46B9-87F6-1E6240436560}" destId="{F89FAEEF-5F21-44A3-9CEA-BC7FB04C7F5E}" srcOrd="1" destOrd="0" presId="urn:microsoft.com/office/officeart/2005/8/layout/vList5"/>
    <dgm:cxn modelId="{F43532DF-9702-403B-B087-467A2BA65221}" type="presParOf" srcId="{16516B4F-81DE-46B9-87F6-1E6240436560}" destId="{C608F2EB-DAB4-4772-8C72-50ED8C463D17}" srcOrd="2" destOrd="0" presId="urn:microsoft.com/office/officeart/2005/8/layout/vList5"/>
    <dgm:cxn modelId="{7EB42366-3B7B-419F-B91B-1E069CBB881E}" type="presParOf" srcId="{C608F2EB-DAB4-4772-8C72-50ED8C463D17}" destId="{21AEA4B4-6FA9-4F3B-A22B-780DF7EB208E}" srcOrd="0" destOrd="0" presId="urn:microsoft.com/office/officeart/2005/8/layout/vList5"/>
    <dgm:cxn modelId="{C2240A84-90A0-4ED4-8DC1-D5A6FF307660}" type="presParOf" srcId="{C608F2EB-DAB4-4772-8C72-50ED8C463D17}" destId="{2CB065D2-80C7-45FF-A7CB-D227A1988442}" srcOrd="1" destOrd="0" presId="urn:microsoft.com/office/officeart/2005/8/layout/vList5"/>
    <dgm:cxn modelId="{1E97FA96-CF24-4AC3-809B-EADDC4BF947C}" type="presParOf" srcId="{16516B4F-81DE-46B9-87F6-1E6240436560}" destId="{961FE7A9-183A-475D-8983-5F38C8D82726}" srcOrd="3" destOrd="0" presId="urn:microsoft.com/office/officeart/2005/8/layout/vList5"/>
    <dgm:cxn modelId="{A3531862-5EAE-467A-9423-84D0219A94CD}" type="presParOf" srcId="{16516B4F-81DE-46B9-87F6-1E6240436560}" destId="{3A00AB4C-D16E-423F-93CE-93E13447C6EF}" srcOrd="4" destOrd="0" presId="urn:microsoft.com/office/officeart/2005/8/layout/vList5"/>
    <dgm:cxn modelId="{2E539948-6022-44A2-9254-B771B872CBCE}" type="presParOf" srcId="{3A00AB4C-D16E-423F-93CE-93E13447C6EF}" destId="{9253A444-9902-46B7-8DE1-2110A8384355}" srcOrd="0" destOrd="0" presId="urn:microsoft.com/office/officeart/2005/8/layout/vList5"/>
    <dgm:cxn modelId="{A2315F80-A829-40DF-8063-CFEF994D0B10}" type="presParOf" srcId="{3A00AB4C-D16E-423F-93CE-93E13447C6EF}" destId="{0B1E4EBB-5C8D-457D-9F0B-6026B0073AA9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FCDC2218-3417-4D2E-A62F-8751C0504DA4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pPr rtl="1"/>
          <a:endParaRPr lang="he-IL"/>
        </a:p>
      </dgm:t>
    </dgm:pt>
    <dgm:pt modelId="{809634A4-F0AF-4038-861B-0A295611AA64}">
      <dgm:prSet/>
      <dgm:spPr>
        <a:gradFill flip="none" rotWithShape="0">
          <a:gsLst>
            <a:gs pos="0">
              <a:schemeClr val="accent5">
                <a:hueOff val="0"/>
                <a:satOff val="0"/>
                <a:lumOff val="0"/>
                <a:shade val="30000"/>
                <a:satMod val="115000"/>
              </a:schemeClr>
            </a:gs>
            <a:gs pos="50000">
              <a:schemeClr val="accent5">
                <a:hueOff val="0"/>
                <a:satOff val="0"/>
                <a:lumOff val="0"/>
                <a:shade val="67500"/>
                <a:satMod val="115000"/>
              </a:schemeClr>
            </a:gs>
            <a:gs pos="100000">
              <a:schemeClr val="accent5">
                <a:hueOff val="0"/>
                <a:satOff val="0"/>
                <a:lumOff val="0"/>
                <a:shade val="100000"/>
                <a:satMod val="115000"/>
              </a:schemeClr>
            </a:gs>
          </a:gsLst>
          <a:lin ang="2700000" scaled="1"/>
          <a:tileRect/>
        </a:gradFill>
        <a:ln>
          <a:noFill/>
        </a:ln>
        <a:effectLst>
          <a:outerShdw blurRad="149987" dist="250190" dir="8460000" algn="ctr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pPr rtl="1"/>
          <a:r>
            <a:rPr lang="he-IL" b="1" cap="none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rPr>
            <a:t>טובת הילד בראש סדר העדיפויות בפעילות - </a:t>
          </a:r>
          <a:r>
            <a:rPr lang="en-US" b="1" cap="none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rPr>
            <a:t>CEOP</a:t>
          </a:r>
          <a:endParaRPr lang="he-IL" b="1" cap="none" spc="50" dirty="0">
            <a:ln w="9525" cmpd="sng">
              <a:solidFill>
                <a:schemeClr val="accent1"/>
              </a:solidFill>
              <a:prstDash val="solid"/>
            </a:ln>
            <a:solidFill>
              <a:srgbClr val="70AD47">
                <a:tint val="1000"/>
              </a:srgbClr>
            </a:solidFill>
            <a:effectLst>
              <a:glow rad="38100">
                <a:schemeClr val="accent1">
                  <a:alpha val="40000"/>
                </a:schemeClr>
              </a:glow>
            </a:effectLst>
          </a:endParaRPr>
        </a:p>
      </dgm:t>
    </dgm:pt>
    <dgm:pt modelId="{2CD918C6-E07C-4C33-AB3C-334104904A14}" type="parTrans" cxnId="{98172372-5667-4380-A161-7BD42520218E}">
      <dgm:prSet/>
      <dgm:spPr/>
      <dgm:t>
        <a:bodyPr/>
        <a:lstStyle/>
        <a:p>
          <a:pPr rtl="1"/>
          <a:endParaRPr lang="he-IL"/>
        </a:p>
      </dgm:t>
    </dgm:pt>
    <dgm:pt modelId="{EA9D0DB0-8392-4F07-BD0E-CECA97733592}" type="sibTrans" cxnId="{98172372-5667-4380-A161-7BD42520218E}">
      <dgm:prSet/>
      <dgm:spPr/>
      <dgm:t>
        <a:bodyPr/>
        <a:lstStyle/>
        <a:p>
          <a:pPr rtl="1"/>
          <a:endParaRPr lang="he-IL"/>
        </a:p>
      </dgm:t>
    </dgm:pt>
    <dgm:pt modelId="{DB0BF3E0-121A-47BD-B39F-599E4F2B506B}" type="pres">
      <dgm:prSet presAssocID="{FCDC2218-3417-4D2E-A62F-8751C0504DA4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EB8CCBEB-0740-454B-9A13-C9C0CBF6E4B0}" type="pres">
      <dgm:prSet presAssocID="{809634A4-F0AF-4038-861B-0A295611AA64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DB26BE21-1B8F-4DF8-984C-E570BA62008B}" type="presOf" srcId="{809634A4-F0AF-4038-861B-0A295611AA64}" destId="{EB8CCBEB-0740-454B-9A13-C9C0CBF6E4B0}" srcOrd="0" destOrd="0" presId="urn:microsoft.com/office/officeart/2005/8/layout/vList2"/>
    <dgm:cxn modelId="{98172372-5667-4380-A161-7BD42520218E}" srcId="{FCDC2218-3417-4D2E-A62F-8751C0504DA4}" destId="{809634A4-F0AF-4038-861B-0A295611AA64}" srcOrd="0" destOrd="0" parTransId="{2CD918C6-E07C-4C33-AB3C-334104904A14}" sibTransId="{EA9D0DB0-8392-4F07-BD0E-CECA97733592}"/>
    <dgm:cxn modelId="{643134C9-A21D-41D3-8B3C-BC264B7AF28F}" type="presOf" srcId="{FCDC2218-3417-4D2E-A62F-8751C0504DA4}" destId="{DB0BF3E0-121A-47BD-B39F-599E4F2B506B}" srcOrd="0" destOrd="0" presId="urn:microsoft.com/office/officeart/2005/8/layout/vList2"/>
    <dgm:cxn modelId="{4483D637-2FDB-479B-8B2D-AAB5AF1E0BFA}" type="presParOf" srcId="{DB0BF3E0-121A-47BD-B39F-599E4F2B506B}" destId="{EB8CCBEB-0740-454B-9A13-C9C0CBF6E4B0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7FD72F27-75AC-45A9-BE64-27B82AB2EADF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>
        <a:scene3d>
          <a:camera prst="orthographicFront">
            <a:rot lat="0" lon="0" rev="0"/>
          </a:camera>
          <a:lightRig rig="glow" dir="t">
            <a:rot lat="0" lon="0" rev="4800000"/>
          </a:lightRig>
        </a:scene3d>
      </dgm:spPr>
      <dgm:t>
        <a:bodyPr/>
        <a:lstStyle/>
        <a:p>
          <a:pPr rtl="1"/>
          <a:endParaRPr lang="he-IL"/>
        </a:p>
      </dgm:t>
    </dgm:pt>
    <dgm:pt modelId="{E4C5AD0B-02CB-4F78-AA00-8760716D0E9C}">
      <dgm:prSet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rtl="1"/>
          <a:r>
            <a:rPr lang="he-IL" b="1" cap="none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rPr>
            <a:t>אכיפה פלילית ואלטרנטיבית  וצמצום תופעות אלימות ופשיעה במרחב המקוון</a:t>
          </a:r>
          <a:endParaRPr lang="he-IL" b="1" cap="none" spc="50" dirty="0">
            <a:ln w="9525" cmpd="sng">
              <a:solidFill>
                <a:schemeClr val="accent1"/>
              </a:solidFill>
              <a:prstDash val="solid"/>
            </a:ln>
            <a:solidFill>
              <a:srgbClr val="70AD47">
                <a:tint val="1000"/>
              </a:srgbClr>
            </a:solidFill>
            <a:effectLst>
              <a:glow rad="38100">
                <a:schemeClr val="accent1">
                  <a:alpha val="40000"/>
                </a:schemeClr>
              </a:glow>
            </a:effectLst>
          </a:endParaRPr>
        </a:p>
      </dgm:t>
    </dgm:pt>
    <dgm:pt modelId="{C12B7276-5048-4A35-88BD-0618429EE500}" type="parTrans" cxnId="{44068115-D902-480D-A73F-C65679A06631}">
      <dgm:prSet/>
      <dgm:spPr/>
      <dgm:t>
        <a:bodyPr/>
        <a:lstStyle/>
        <a:p>
          <a:pPr rtl="1"/>
          <a:endParaRPr lang="he-IL" b="1" cap="none" spc="50">
            <a:ln w="9525" cmpd="sng">
              <a:solidFill>
                <a:schemeClr val="accent1"/>
              </a:solidFill>
              <a:prstDash val="solid"/>
            </a:ln>
            <a:solidFill>
              <a:srgbClr val="70AD47">
                <a:tint val="1000"/>
              </a:srgbClr>
            </a:solidFill>
            <a:effectLst>
              <a:glow rad="38100">
                <a:schemeClr val="accent1">
                  <a:alpha val="40000"/>
                </a:schemeClr>
              </a:glow>
            </a:effectLst>
          </a:endParaRPr>
        </a:p>
      </dgm:t>
    </dgm:pt>
    <dgm:pt modelId="{72398F0D-DD25-403F-A19D-A3B94DCBA612}" type="sibTrans" cxnId="{44068115-D902-480D-A73F-C65679A06631}">
      <dgm:prSet/>
      <dgm:spPr/>
      <dgm:t>
        <a:bodyPr/>
        <a:lstStyle/>
        <a:p>
          <a:pPr rtl="1"/>
          <a:endParaRPr lang="he-IL" b="1" cap="none" spc="50">
            <a:ln w="9525" cmpd="sng">
              <a:solidFill>
                <a:schemeClr val="accent1"/>
              </a:solidFill>
              <a:prstDash val="solid"/>
            </a:ln>
            <a:solidFill>
              <a:srgbClr val="70AD47">
                <a:tint val="1000"/>
              </a:srgbClr>
            </a:solidFill>
            <a:effectLst>
              <a:glow rad="38100">
                <a:schemeClr val="accent1">
                  <a:alpha val="40000"/>
                </a:schemeClr>
              </a:glow>
            </a:effectLst>
          </a:endParaRPr>
        </a:p>
      </dgm:t>
    </dgm:pt>
    <dgm:pt modelId="{28B2ECE3-A3EE-4266-9574-D6F9914EC543}">
      <dgm:prSet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rtl="1"/>
          <a:r>
            <a:rPr lang="he-IL" b="1" cap="none" spc="5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rPr>
            <a:t>הגברת המודעות לגלישה בטוחה ויצירת סביבה וירטואלית בטוחה.</a:t>
          </a:r>
          <a:endParaRPr lang="he-IL" b="1" cap="none" spc="50">
            <a:ln w="9525" cmpd="sng">
              <a:solidFill>
                <a:schemeClr val="accent1"/>
              </a:solidFill>
              <a:prstDash val="solid"/>
            </a:ln>
            <a:solidFill>
              <a:srgbClr val="70AD47">
                <a:tint val="1000"/>
              </a:srgbClr>
            </a:solidFill>
            <a:effectLst>
              <a:glow rad="38100">
                <a:schemeClr val="accent1">
                  <a:alpha val="40000"/>
                </a:schemeClr>
              </a:glow>
            </a:effectLst>
          </a:endParaRPr>
        </a:p>
      </dgm:t>
    </dgm:pt>
    <dgm:pt modelId="{4A9563F8-1198-43C8-820D-1BF78AD98F1B}" type="parTrans" cxnId="{4E91A681-E493-4542-BE4E-F108409A7651}">
      <dgm:prSet/>
      <dgm:spPr/>
      <dgm:t>
        <a:bodyPr/>
        <a:lstStyle/>
        <a:p>
          <a:pPr rtl="1"/>
          <a:endParaRPr lang="he-IL" b="1" cap="none" spc="50">
            <a:ln w="9525" cmpd="sng">
              <a:solidFill>
                <a:schemeClr val="accent1"/>
              </a:solidFill>
              <a:prstDash val="solid"/>
            </a:ln>
            <a:solidFill>
              <a:srgbClr val="70AD47">
                <a:tint val="1000"/>
              </a:srgbClr>
            </a:solidFill>
            <a:effectLst>
              <a:glow rad="38100">
                <a:schemeClr val="accent1">
                  <a:alpha val="40000"/>
                </a:schemeClr>
              </a:glow>
            </a:effectLst>
          </a:endParaRPr>
        </a:p>
      </dgm:t>
    </dgm:pt>
    <dgm:pt modelId="{E85F1375-15EE-443B-BCBD-4737714DAF69}" type="sibTrans" cxnId="{4E91A681-E493-4542-BE4E-F108409A7651}">
      <dgm:prSet/>
      <dgm:spPr/>
      <dgm:t>
        <a:bodyPr/>
        <a:lstStyle/>
        <a:p>
          <a:pPr rtl="1"/>
          <a:endParaRPr lang="he-IL" b="1" cap="none" spc="50">
            <a:ln w="9525" cmpd="sng">
              <a:solidFill>
                <a:schemeClr val="accent1"/>
              </a:solidFill>
              <a:prstDash val="solid"/>
            </a:ln>
            <a:solidFill>
              <a:srgbClr val="70AD47">
                <a:tint val="1000"/>
              </a:srgbClr>
            </a:solidFill>
            <a:effectLst>
              <a:glow rad="38100">
                <a:schemeClr val="accent1">
                  <a:alpha val="40000"/>
                </a:schemeClr>
              </a:glow>
            </a:effectLst>
          </a:endParaRPr>
        </a:p>
      </dgm:t>
    </dgm:pt>
    <dgm:pt modelId="{CB9ECE63-1D8F-4554-B510-3940806683FA}">
      <dgm:prSet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rtl="1"/>
          <a:r>
            <a:rPr lang="he-IL" b="1" cap="none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rPr>
            <a:t>יצירת מרכז לאומי לדיווח ולמענה לפניות הציבור.</a:t>
          </a:r>
          <a:endParaRPr lang="he-IL" b="1" cap="none" spc="50" dirty="0">
            <a:ln w="9525" cmpd="sng">
              <a:solidFill>
                <a:schemeClr val="accent1"/>
              </a:solidFill>
              <a:prstDash val="solid"/>
            </a:ln>
            <a:solidFill>
              <a:srgbClr val="70AD47">
                <a:tint val="1000"/>
              </a:srgbClr>
            </a:solidFill>
            <a:effectLst>
              <a:glow rad="38100">
                <a:schemeClr val="accent1">
                  <a:alpha val="40000"/>
                </a:schemeClr>
              </a:glow>
            </a:effectLst>
          </a:endParaRPr>
        </a:p>
      </dgm:t>
    </dgm:pt>
    <dgm:pt modelId="{92058460-66F5-4855-932D-55CE71504431}" type="parTrans" cxnId="{FBA52F63-A03C-4A86-A7A1-C46122162BAA}">
      <dgm:prSet/>
      <dgm:spPr/>
      <dgm:t>
        <a:bodyPr/>
        <a:lstStyle/>
        <a:p>
          <a:pPr rtl="1"/>
          <a:endParaRPr lang="he-IL" b="1" cap="none" spc="50">
            <a:ln w="9525" cmpd="sng">
              <a:solidFill>
                <a:schemeClr val="accent1"/>
              </a:solidFill>
              <a:prstDash val="solid"/>
            </a:ln>
            <a:solidFill>
              <a:srgbClr val="70AD47">
                <a:tint val="1000"/>
              </a:srgbClr>
            </a:solidFill>
            <a:effectLst>
              <a:glow rad="38100">
                <a:schemeClr val="accent1">
                  <a:alpha val="40000"/>
                </a:schemeClr>
              </a:glow>
            </a:effectLst>
          </a:endParaRPr>
        </a:p>
      </dgm:t>
    </dgm:pt>
    <dgm:pt modelId="{42E6207C-6434-4137-B6DC-95D8A463D61F}" type="sibTrans" cxnId="{FBA52F63-A03C-4A86-A7A1-C46122162BAA}">
      <dgm:prSet/>
      <dgm:spPr/>
      <dgm:t>
        <a:bodyPr/>
        <a:lstStyle/>
        <a:p>
          <a:pPr rtl="1"/>
          <a:endParaRPr lang="he-IL" b="1" cap="none" spc="50">
            <a:ln w="9525" cmpd="sng">
              <a:solidFill>
                <a:schemeClr val="accent1"/>
              </a:solidFill>
              <a:prstDash val="solid"/>
            </a:ln>
            <a:solidFill>
              <a:srgbClr val="70AD47">
                <a:tint val="1000"/>
              </a:srgbClr>
            </a:solidFill>
            <a:effectLst>
              <a:glow rad="38100">
                <a:schemeClr val="accent1">
                  <a:alpha val="40000"/>
                </a:schemeClr>
              </a:glow>
            </a:effectLst>
          </a:endParaRPr>
        </a:p>
      </dgm:t>
    </dgm:pt>
    <dgm:pt modelId="{BA0F5850-9A4C-43FF-9895-C942C5450BBF}">
      <dgm:prSet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rtl="1"/>
          <a:r>
            <a:rPr lang="he-IL" b="1" cap="none" spc="5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rPr>
            <a:t>הגברת ההרתעה כנגד עבריינות רשת.</a:t>
          </a:r>
          <a:endParaRPr lang="he-IL" b="1" cap="none" spc="50">
            <a:ln w="9525" cmpd="sng">
              <a:solidFill>
                <a:schemeClr val="accent1"/>
              </a:solidFill>
              <a:prstDash val="solid"/>
            </a:ln>
            <a:solidFill>
              <a:srgbClr val="70AD47">
                <a:tint val="1000"/>
              </a:srgbClr>
            </a:solidFill>
            <a:effectLst>
              <a:glow rad="38100">
                <a:schemeClr val="accent1">
                  <a:alpha val="40000"/>
                </a:schemeClr>
              </a:glow>
            </a:effectLst>
          </a:endParaRPr>
        </a:p>
      </dgm:t>
    </dgm:pt>
    <dgm:pt modelId="{58F952CE-6895-45D1-8ABB-1888EA5C0300}" type="parTrans" cxnId="{6B8156C1-0454-44C6-9E18-FB144FCF1A82}">
      <dgm:prSet/>
      <dgm:spPr/>
      <dgm:t>
        <a:bodyPr/>
        <a:lstStyle/>
        <a:p>
          <a:pPr rtl="1"/>
          <a:endParaRPr lang="he-IL" b="1" cap="none" spc="50">
            <a:ln w="9525" cmpd="sng">
              <a:solidFill>
                <a:schemeClr val="accent1"/>
              </a:solidFill>
              <a:prstDash val="solid"/>
            </a:ln>
            <a:solidFill>
              <a:srgbClr val="70AD47">
                <a:tint val="1000"/>
              </a:srgbClr>
            </a:solidFill>
            <a:effectLst>
              <a:glow rad="38100">
                <a:schemeClr val="accent1">
                  <a:alpha val="40000"/>
                </a:schemeClr>
              </a:glow>
            </a:effectLst>
          </a:endParaRPr>
        </a:p>
      </dgm:t>
    </dgm:pt>
    <dgm:pt modelId="{2150326C-1559-4641-B369-36E166AA1785}" type="sibTrans" cxnId="{6B8156C1-0454-44C6-9E18-FB144FCF1A82}">
      <dgm:prSet/>
      <dgm:spPr/>
      <dgm:t>
        <a:bodyPr/>
        <a:lstStyle/>
        <a:p>
          <a:pPr rtl="1"/>
          <a:endParaRPr lang="he-IL" b="1" cap="none" spc="50">
            <a:ln w="9525" cmpd="sng">
              <a:solidFill>
                <a:schemeClr val="accent1"/>
              </a:solidFill>
              <a:prstDash val="solid"/>
            </a:ln>
            <a:solidFill>
              <a:srgbClr val="70AD47">
                <a:tint val="1000"/>
              </a:srgbClr>
            </a:solidFill>
            <a:effectLst>
              <a:glow rad="38100">
                <a:schemeClr val="accent1">
                  <a:alpha val="40000"/>
                </a:schemeClr>
              </a:glow>
            </a:effectLst>
          </a:endParaRPr>
        </a:p>
      </dgm:t>
    </dgm:pt>
    <dgm:pt modelId="{E1B44A49-6A7D-4760-B601-1203ECD256D1}">
      <dgm:prSet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rtl="1"/>
          <a:r>
            <a:rPr lang="he-IL" b="1" cap="none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rPr>
            <a:t>הגברת הדיווח והעלאת אמון הציבור ותחושת הביטחון האישי. </a:t>
          </a:r>
          <a:endParaRPr lang="he-IL" b="1" cap="none" spc="50" dirty="0">
            <a:ln w="9525" cmpd="sng">
              <a:solidFill>
                <a:schemeClr val="accent1"/>
              </a:solidFill>
              <a:prstDash val="solid"/>
            </a:ln>
            <a:solidFill>
              <a:srgbClr val="70AD47">
                <a:tint val="1000"/>
              </a:srgbClr>
            </a:solidFill>
            <a:effectLst>
              <a:glow rad="38100">
                <a:schemeClr val="accent1">
                  <a:alpha val="40000"/>
                </a:schemeClr>
              </a:glow>
            </a:effectLst>
          </a:endParaRPr>
        </a:p>
      </dgm:t>
    </dgm:pt>
    <dgm:pt modelId="{516A50EA-E46E-4CFD-BDAD-4E359A7749A1}" type="parTrans" cxnId="{E3426864-779E-47C8-9052-CDB6B32D7B28}">
      <dgm:prSet/>
      <dgm:spPr/>
      <dgm:t>
        <a:bodyPr/>
        <a:lstStyle/>
        <a:p>
          <a:pPr rtl="1"/>
          <a:endParaRPr lang="he-IL" b="1" cap="none" spc="50">
            <a:ln w="9525" cmpd="sng">
              <a:solidFill>
                <a:schemeClr val="accent1"/>
              </a:solidFill>
              <a:prstDash val="solid"/>
            </a:ln>
            <a:solidFill>
              <a:srgbClr val="70AD47">
                <a:tint val="1000"/>
              </a:srgbClr>
            </a:solidFill>
            <a:effectLst>
              <a:glow rad="38100">
                <a:schemeClr val="accent1">
                  <a:alpha val="40000"/>
                </a:schemeClr>
              </a:glow>
            </a:effectLst>
          </a:endParaRPr>
        </a:p>
      </dgm:t>
    </dgm:pt>
    <dgm:pt modelId="{CCA3234D-891D-416E-A70F-90D9B84EE422}" type="sibTrans" cxnId="{E3426864-779E-47C8-9052-CDB6B32D7B28}">
      <dgm:prSet/>
      <dgm:spPr/>
      <dgm:t>
        <a:bodyPr/>
        <a:lstStyle/>
        <a:p>
          <a:pPr rtl="1"/>
          <a:endParaRPr lang="he-IL" b="1" cap="none" spc="50">
            <a:ln w="9525" cmpd="sng">
              <a:solidFill>
                <a:schemeClr val="accent1"/>
              </a:solidFill>
              <a:prstDash val="solid"/>
            </a:ln>
            <a:solidFill>
              <a:srgbClr val="70AD47">
                <a:tint val="1000"/>
              </a:srgbClr>
            </a:solidFill>
            <a:effectLst>
              <a:glow rad="38100">
                <a:schemeClr val="accent1">
                  <a:alpha val="40000"/>
                </a:schemeClr>
              </a:glow>
            </a:effectLst>
          </a:endParaRPr>
        </a:p>
      </dgm:t>
    </dgm:pt>
    <dgm:pt modelId="{37127886-E456-4BA4-B2D4-E633C14EA47A}" type="pres">
      <dgm:prSet presAssocID="{7FD72F27-75AC-45A9-BE64-27B82AB2EADF}" presName="Name0" presStyleCnt="0">
        <dgm:presLayoutVars>
          <dgm:chMax val="7"/>
          <dgm:chPref val="7"/>
          <dgm:dir val="rev"/>
        </dgm:presLayoutVars>
      </dgm:prSet>
      <dgm:spPr/>
      <dgm:t>
        <a:bodyPr/>
        <a:lstStyle/>
        <a:p>
          <a:pPr rtl="1"/>
          <a:endParaRPr lang="he-IL"/>
        </a:p>
      </dgm:t>
    </dgm:pt>
    <dgm:pt modelId="{B07E6DD4-22F3-4E3A-B3DF-0EC4CB42B263}" type="pres">
      <dgm:prSet presAssocID="{7FD72F27-75AC-45A9-BE64-27B82AB2EADF}" presName="Name1" presStyleCnt="0"/>
      <dgm:spPr/>
    </dgm:pt>
    <dgm:pt modelId="{31CDEACD-F286-4DBA-867C-9A12C95E0256}" type="pres">
      <dgm:prSet presAssocID="{7FD72F27-75AC-45A9-BE64-27B82AB2EADF}" presName="cycle" presStyleCnt="0"/>
      <dgm:spPr/>
    </dgm:pt>
    <dgm:pt modelId="{8DA76254-D989-4233-9EF5-38FDDF9A79B0}" type="pres">
      <dgm:prSet presAssocID="{7FD72F27-75AC-45A9-BE64-27B82AB2EADF}" presName="srcNode" presStyleLbl="node1" presStyleIdx="0" presStyleCnt="5"/>
      <dgm:spPr/>
    </dgm:pt>
    <dgm:pt modelId="{BB0A5225-6840-414C-8199-CF786BE772AC}" type="pres">
      <dgm:prSet presAssocID="{7FD72F27-75AC-45A9-BE64-27B82AB2EADF}" presName="conn" presStyleLbl="parChTrans1D2" presStyleIdx="0" presStyleCnt="1"/>
      <dgm:spPr/>
      <dgm:t>
        <a:bodyPr/>
        <a:lstStyle/>
        <a:p>
          <a:pPr rtl="1"/>
          <a:endParaRPr lang="he-IL"/>
        </a:p>
      </dgm:t>
    </dgm:pt>
    <dgm:pt modelId="{9EC3A098-953D-48E9-96B7-D19EC6848B81}" type="pres">
      <dgm:prSet presAssocID="{7FD72F27-75AC-45A9-BE64-27B82AB2EADF}" presName="extraNode" presStyleLbl="node1" presStyleIdx="0" presStyleCnt="5"/>
      <dgm:spPr/>
    </dgm:pt>
    <dgm:pt modelId="{892D578C-6786-4F9C-A43E-4C4D63C3B517}" type="pres">
      <dgm:prSet presAssocID="{7FD72F27-75AC-45A9-BE64-27B82AB2EADF}" presName="dstNode" presStyleLbl="node1" presStyleIdx="0" presStyleCnt="5"/>
      <dgm:spPr/>
    </dgm:pt>
    <dgm:pt modelId="{0BDF9923-456C-4425-8893-6C2921CD0872}" type="pres">
      <dgm:prSet presAssocID="{E4C5AD0B-02CB-4F78-AA00-8760716D0E9C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04973BFC-E4CD-4CC1-A51A-16D2F04DE8B0}" type="pres">
      <dgm:prSet presAssocID="{E4C5AD0B-02CB-4F78-AA00-8760716D0E9C}" presName="accent_1" presStyleCnt="0"/>
      <dgm:spPr/>
    </dgm:pt>
    <dgm:pt modelId="{7FBD00CB-9820-42D9-924F-03F40ACE2445}" type="pres">
      <dgm:prSet presAssocID="{E4C5AD0B-02CB-4F78-AA00-8760716D0E9C}" presName="accentRepeatNode" presStyleLbl="solidFgAcc1" presStyleIdx="0" presStyleCnt="5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4F04807A-7B40-497D-9DCD-ACAEA9569D40}" type="pres">
      <dgm:prSet presAssocID="{28B2ECE3-A3EE-4266-9574-D6F9914EC543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5B84DB95-9576-4D82-9E14-F2E8D563EA03}" type="pres">
      <dgm:prSet presAssocID="{28B2ECE3-A3EE-4266-9574-D6F9914EC543}" presName="accent_2" presStyleCnt="0"/>
      <dgm:spPr/>
    </dgm:pt>
    <dgm:pt modelId="{391BB8CB-F3A3-4B65-9D0B-790A1CB0F709}" type="pres">
      <dgm:prSet presAssocID="{28B2ECE3-A3EE-4266-9574-D6F9914EC543}" presName="accentRepeatNode" presStyleLbl="solidFgAcc1" presStyleIdx="1" presStyleCnt="5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BE45108F-21F7-41CD-8439-B48D06E6969D}" type="pres">
      <dgm:prSet presAssocID="{CB9ECE63-1D8F-4554-B510-3940806683FA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508185C0-CB0B-4A5A-87A6-5890DA6E11C9}" type="pres">
      <dgm:prSet presAssocID="{CB9ECE63-1D8F-4554-B510-3940806683FA}" presName="accent_3" presStyleCnt="0"/>
      <dgm:spPr/>
    </dgm:pt>
    <dgm:pt modelId="{56EDF15B-8C8F-4F59-99D4-B8F6B23CB2EB}" type="pres">
      <dgm:prSet presAssocID="{CB9ECE63-1D8F-4554-B510-3940806683FA}" presName="accentRepeatNode" presStyleLbl="solidFgAcc1" presStyleIdx="2" presStyleCnt="5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4DD62057-10B5-4846-A877-B56741CAAEF3}" type="pres">
      <dgm:prSet presAssocID="{BA0F5850-9A4C-43FF-9895-C942C5450BBF}" presName="text_4" presStyleLbl="node1" presStyleIdx="3" presStyleCnt="5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EE273A65-6943-4C2D-91B2-FE3243EB7AF5}" type="pres">
      <dgm:prSet presAssocID="{BA0F5850-9A4C-43FF-9895-C942C5450BBF}" presName="accent_4" presStyleCnt="0"/>
      <dgm:spPr/>
    </dgm:pt>
    <dgm:pt modelId="{8F671B08-3830-4D67-B935-F59358E74226}" type="pres">
      <dgm:prSet presAssocID="{BA0F5850-9A4C-43FF-9895-C942C5450BBF}" presName="accentRepeatNode" presStyleLbl="solidFgAcc1" presStyleIdx="3" presStyleCnt="5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520928A3-EECE-4B9D-BC1F-C474C8788253}" type="pres">
      <dgm:prSet presAssocID="{E1B44A49-6A7D-4760-B601-1203ECD256D1}" presName="text_5" presStyleLbl="node1" presStyleIdx="4" presStyleCnt="5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E75CC79B-27D7-41A4-A004-739E76E68D16}" type="pres">
      <dgm:prSet presAssocID="{E1B44A49-6A7D-4760-B601-1203ECD256D1}" presName="accent_5" presStyleCnt="0"/>
      <dgm:spPr/>
    </dgm:pt>
    <dgm:pt modelId="{138384C3-0572-40C1-AC10-2F01BFEEEA31}" type="pres">
      <dgm:prSet presAssocID="{E1B44A49-6A7D-4760-B601-1203ECD256D1}" presName="accentRepeatNode" presStyleLbl="solidFgAcc1" presStyleIdx="4" presStyleCnt="5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</dgm:ptLst>
  <dgm:cxnLst>
    <dgm:cxn modelId="{4E91A681-E493-4542-BE4E-F108409A7651}" srcId="{7FD72F27-75AC-45A9-BE64-27B82AB2EADF}" destId="{28B2ECE3-A3EE-4266-9574-D6F9914EC543}" srcOrd="1" destOrd="0" parTransId="{4A9563F8-1198-43C8-820D-1BF78AD98F1B}" sibTransId="{E85F1375-15EE-443B-BCBD-4737714DAF69}"/>
    <dgm:cxn modelId="{4AD59D18-6036-438B-B518-2A60B1282623}" type="presOf" srcId="{CB9ECE63-1D8F-4554-B510-3940806683FA}" destId="{BE45108F-21F7-41CD-8439-B48D06E6969D}" srcOrd="0" destOrd="0" presId="urn:microsoft.com/office/officeart/2008/layout/VerticalCurvedList"/>
    <dgm:cxn modelId="{163ED6C5-69FA-4723-BA62-B278CB20B936}" type="presOf" srcId="{28B2ECE3-A3EE-4266-9574-D6F9914EC543}" destId="{4F04807A-7B40-497D-9DCD-ACAEA9569D40}" srcOrd="0" destOrd="0" presId="urn:microsoft.com/office/officeart/2008/layout/VerticalCurvedList"/>
    <dgm:cxn modelId="{44068115-D902-480D-A73F-C65679A06631}" srcId="{7FD72F27-75AC-45A9-BE64-27B82AB2EADF}" destId="{E4C5AD0B-02CB-4F78-AA00-8760716D0E9C}" srcOrd="0" destOrd="0" parTransId="{C12B7276-5048-4A35-88BD-0618429EE500}" sibTransId="{72398F0D-DD25-403F-A19D-A3B94DCBA612}"/>
    <dgm:cxn modelId="{E3426864-779E-47C8-9052-CDB6B32D7B28}" srcId="{7FD72F27-75AC-45A9-BE64-27B82AB2EADF}" destId="{E1B44A49-6A7D-4760-B601-1203ECD256D1}" srcOrd="4" destOrd="0" parTransId="{516A50EA-E46E-4CFD-BDAD-4E359A7749A1}" sibTransId="{CCA3234D-891D-416E-A70F-90D9B84EE422}"/>
    <dgm:cxn modelId="{16DE57AA-5ED0-4136-9902-159B35BBF2FB}" type="presOf" srcId="{E1B44A49-6A7D-4760-B601-1203ECD256D1}" destId="{520928A3-EECE-4B9D-BC1F-C474C8788253}" srcOrd="0" destOrd="0" presId="urn:microsoft.com/office/officeart/2008/layout/VerticalCurvedList"/>
    <dgm:cxn modelId="{F9381720-B348-460B-A8F9-D9EC7F60CA89}" type="presOf" srcId="{E4C5AD0B-02CB-4F78-AA00-8760716D0E9C}" destId="{0BDF9923-456C-4425-8893-6C2921CD0872}" srcOrd="0" destOrd="0" presId="urn:microsoft.com/office/officeart/2008/layout/VerticalCurvedList"/>
    <dgm:cxn modelId="{6B8156C1-0454-44C6-9E18-FB144FCF1A82}" srcId="{7FD72F27-75AC-45A9-BE64-27B82AB2EADF}" destId="{BA0F5850-9A4C-43FF-9895-C942C5450BBF}" srcOrd="3" destOrd="0" parTransId="{58F952CE-6895-45D1-8ABB-1888EA5C0300}" sibTransId="{2150326C-1559-4641-B369-36E166AA1785}"/>
    <dgm:cxn modelId="{8AAF6116-39D3-45A9-ABCA-F8484A346D5D}" type="presOf" srcId="{BA0F5850-9A4C-43FF-9895-C942C5450BBF}" destId="{4DD62057-10B5-4846-A877-B56741CAAEF3}" srcOrd="0" destOrd="0" presId="urn:microsoft.com/office/officeart/2008/layout/VerticalCurvedList"/>
    <dgm:cxn modelId="{9598D0A8-1701-4B80-8219-55AA68C46971}" type="presOf" srcId="{7FD72F27-75AC-45A9-BE64-27B82AB2EADF}" destId="{37127886-E456-4BA4-B2D4-E633C14EA47A}" srcOrd="0" destOrd="0" presId="urn:microsoft.com/office/officeart/2008/layout/VerticalCurvedList"/>
    <dgm:cxn modelId="{FBA52F63-A03C-4A86-A7A1-C46122162BAA}" srcId="{7FD72F27-75AC-45A9-BE64-27B82AB2EADF}" destId="{CB9ECE63-1D8F-4554-B510-3940806683FA}" srcOrd="2" destOrd="0" parTransId="{92058460-66F5-4855-932D-55CE71504431}" sibTransId="{42E6207C-6434-4137-B6DC-95D8A463D61F}"/>
    <dgm:cxn modelId="{7FFE10C7-9BAD-4735-9245-ED6FD3B290C1}" type="presOf" srcId="{72398F0D-DD25-403F-A19D-A3B94DCBA612}" destId="{BB0A5225-6840-414C-8199-CF786BE772AC}" srcOrd="0" destOrd="0" presId="urn:microsoft.com/office/officeart/2008/layout/VerticalCurvedList"/>
    <dgm:cxn modelId="{7BB3E38F-B9DB-421A-97FA-45FBDE736D84}" type="presParOf" srcId="{37127886-E456-4BA4-B2D4-E633C14EA47A}" destId="{B07E6DD4-22F3-4E3A-B3DF-0EC4CB42B263}" srcOrd="0" destOrd="0" presId="urn:microsoft.com/office/officeart/2008/layout/VerticalCurvedList"/>
    <dgm:cxn modelId="{705922A4-46F2-4DF4-B099-1E0EFC4EE76D}" type="presParOf" srcId="{B07E6DD4-22F3-4E3A-B3DF-0EC4CB42B263}" destId="{31CDEACD-F286-4DBA-867C-9A12C95E0256}" srcOrd="0" destOrd="0" presId="urn:microsoft.com/office/officeart/2008/layout/VerticalCurvedList"/>
    <dgm:cxn modelId="{843BDC7C-B07F-49A8-BEF5-23ACF0EC6610}" type="presParOf" srcId="{31CDEACD-F286-4DBA-867C-9A12C95E0256}" destId="{8DA76254-D989-4233-9EF5-38FDDF9A79B0}" srcOrd="0" destOrd="0" presId="urn:microsoft.com/office/officeart/2008/layout/VerticalCurvedList"/>
    <dgm:cxn modelId="{A6018481-B168-4914-B8F2-98E88208F492}" type="presParOf" srcId="{31CDEACD-F286-4DBA-867C-9A12C95E0256}" destId="{BB0A5225-6840-414C-8199-CF786BE772AC}" srcOrd="1" destOrd="0" presId="urn:microsoft.com/office/officeart/2008/layout/VerticalCurvedList"/>
    <dgm:cxn modelId="{DC99698F-10A5-401C-B890-8E343A6967BA}" type="presParOf" srcId="{31CDEACD-F286-4DBA-867C-9A12C95E0256}" destId="{9EC3A098-953D-48E9-96B7-D19EC6848B81}" srcOrd="2" destOrd="0" presId="urn:microsoft.com/office/officeart/2008/layout/VerticalCurvedList"/>
    <dgm:cxn modelId="{A57705C5-C46E-433B-BBC8-3136535B02E6}" type="presParOf" srcId="{31CDEACD-F286-4DBA-867C-9A12C95E0256}" destId="{892D578C-6786-4F9C-A43E-4C4D63C3B517}" srcOrd="3" destOrd="0" presId="urn:microsoft.com/office/officeart/2008/layout/VerticalCurvedList"/>
    <dgm:cxn modelId="{A89A3C51-269B-48EB-9410-24380D9200EA}" type="presParOf" srcId="{B07E6DD4-22F3-4E3A-B3DF-0EC4CB42B263}" destId="{0BDF9923-456C-4425-8893-6C2921CD0872}" srcOrd="1" destOrd="0" presId="urn:microsoft.com/office/officeart/2008/layout/VerticalCurvedList"/>
    <dgm:cxn modelId="{4351CF4F-4310-447C-B32C-5497023210B5}" type="presParOf" srcId="{B07E6DD4-22F3-4E3A-B3DF-0EC4CB42B263}" destId="{04973BFC-E4CD-4CC1-A51A-16D2F04DE8B0}" srcOrd="2" destOrd="0" presId="urn:microsoft.com/office/officeart/2008/layout/VerticalCurvedList"/>
    <dgm:cxn modelId="{048C1F69-C442-4333-BBC9-B4312A4DF5BD}" type="presParOf" srcId="{04973BFC-E4CD-4CC1-A51A-16D2F04DE8B0}" destId="{7FBD00CB-9820-42D9-924F-03F40ACE2445}" srcOrd="0" destOrd="0" presId="urn:microsoft.com/office/officeart/2008/layout/VerticalCurvedList"/>
    <dgm:cxn modelId="{A13AC208-657A-4081-A794-8D893DC582FE}" type="presParOf" srcId="{B07E6DD4-22F3-4E3A-B3DF-0EC4CB42B263}" destId="{4F04807A-7B40-497D-9DCD-ACAEA9569D40}" srcOrd="3" destOrd="0" presId="urn:microsoft.com/office/officeart/2008/layout/VerticalCurvedList"/>
    <dgm:cxn modelId="{8075FEF2-B173-40AF-A3C8-A9500629A723}" type="presParOf" srcId="{B07E6DD4-22F3-4E3A-B3DF-0EC4CB42B263}" destId="{5B84DB95-9576-4D82-9E14-F2E8D563EA03}" srcOrd="4" destOrd="0" presId="urn:microsoft.com/office/officeart/2008/layout/VerticalCurvedList"/>
    <dgm:cxn modelId="{651D192D-6F1A-4021-A3FD-3947829B8793}" type="presParOf" srcId="{5B84DB95-9576-4D82-9E14-F2E8D563EA03}" destId="{391BB8CB-F3A3-4B65-9D0B-790A1CB0F709}" srcOrd="0" destOrd="0" presId="urn:microsoft.com/office/officeart/2008/layout/VerticalCurvedList"/>
    <dgm:cxn modelId="{8CC8E2EB-4C24-4AB7-9A73-589C38DE1D2A}" type="presParOf" srcId="{B07E6DD4-22F3-4E3A-B3DF-0EC4CB42B263}" destId="{BE45108F-21F7-41CD-8439-B48D06E6969D}" srcOrd="5" destOrd="0" presId="urn:microsoft.com/office/officeart/2008/layout/VerticalCurvedList"/>
    <dgm:cxn modelId="{3C42D9ED-FA22-4EB7-9BA1-35BDCDA255D9}" type="presParOf" srcId="{B07E6DD4-22F3-4E3A-B3DF-0EC4CB42B263}" destId="{508185C0-CB0B-4A5A-87A6-5890DA6E11C9}" srcOrd="6" destOrd="0" presId="urn:microsoft.com/office/officeart/2008/layout/VerticalCurvedList"/>
    <dgm:cxn modelId="{CBB11EB4-99BB-4B08-B762-DD1FD078B571}" type="presParOf" srcId="{508185C0-CB0B-4A5A-87A6-5890DA6E11C9}" destId="{56EDF15B-8C8F-4F59-99D4-B8F6B23CB2EB}" srcOrd="0" destOrd="0" presId="urn:microsoft.com/office/officeart/2008/layout/VerticalCurvedList"/>
    <dgm:cxn modelId="{E0ACDB0C-D1D3-4A07-8233-D7CDFBD647C7}" type="presParOf" srcId="{B07E6DD4-22F3-4E3A-B3DF-0EC4CB42B263}" destId="{4DD62057-10B5-4846-A877-B56741CAAEF3}" srcOrd="7" destOrd="0" presId="urn:microsoft.com/office/officeart/2008/layout/VerticalCurvedList"/>
    <dgm:cxn modelId="{730FB2FF-84C5-429B-9F54-4A7F943974AA}" type="presParOf" srcId="{B07E6DD4-22F3-4E3A-B3DF-0EC4CB42B263}" destId="{EE273A65-6943-4C2D-91B2-FE3243EB7AF5}" srcOrd="8" destOrd="0" presId="urn:microsoft.com/office/officeart/2008/layout/VerticalCurvedList"/>
    <dgm:cxn modelId="{10D53D50-AB86-4158-A582-4D72A62F054E}" type="presParOf" srcId="{EE273A65-6943-4C2D-91B2-FE3243EB7AF5}" destId="{8F671B08-3830-4D67-B935-F59358E74226}" srcOrd="0" destOrd="0" presId="urn:microsoft.com/office/officeart/2008/layout/VerticalCurvedList"/>
    <dgm:cxn modelId="{3C3090BB-8411-4874-97ED-B225C788A7BD}" type="presParOf" srcId="{B07E6DD4-22F3-4E3A-B3DF-0EC4CB42B263}" destId="{520928A3-EECE-4B9D-BC1F-C474C8788253}" srcOrd="9" destOrd="0" presId="urn:microsoft.com/office/officeart/2008/layout/VerticalCurvedList"/>
    <dgm:cxn modelId="{76189D45-E8B0-41A9-9891-6A42A9DAB8E8}" type="presParOf" srcId="{B07E6DD4-22F3-4E3A-B3DF-0EC4CB42B263}" destId="{E75CC79B-27D7-41A4-A004-739E76E68D16}" srcOrd="10" destOrd="0" presId="urn:microsoft.com/office/officeart/2008/layout/VerticalCurvedList"/>
    <dgm:cxn modelId="{91C1CD39-2E6D-43E8-9020-DE59594FCD1B}" type="presParOf" srcId="{E75CC79B-27D7-41A4-A004-739E76E68D16}" destId="{138384C3-0572-40C1-AC10-2F01BFEEEA31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4.xml><?xml version="1.0" encoding="utf-8"?>
<dgm:dataModel xmlns:dgm="http://schemas.openxmlformats.org/drawingml/2006/diagram" xmlns:a="http://schemas.openxmlformats.org/drawingml/2006/main">
  <dgm:ptLst>
    <dgm:pt modelId="{49EB73C1-55B8-454D-AF8D-E3FE0319DC0C}" type="doc">
      <dgm:prSet loTypeId="urn:microsoft.com/office/officeart/2005/8/layout/default" loCatId="list" qsTypeId="urn:microsoft.com/office/officeart/2005/8/quickstyle/3d6" qsCatId="3D" csTypeId="urn:microsoft.com/office/officeart/2005/8/colors/colorful4" csCatId="colorful" phldr="1"/>
      <dgm:spPr/>
      <dgm:t>
        <a:bodyPr/>
        <a:lstStyle/>
        <a:p>
          <a:pPr rtl="1"/>
          <a:endParaRPr lang="he-IL"/>
        </a:p>
      </dgm:t>
    </dgm:pt>
    <dgm:pt modelId="{5BD125B4-606F-43B7-8D6B-F882800287D0}">
      <dgm:prSet phldrT="[טקסט]" custT="1"/>
      <dgm:spPr>
        <a:sp3d extrusionH="76200" prstMaterial="plastic">
          <a:bevelT w="50800" h="50800" prst="slope"/>
          <a:bevelB w="50800" h="50800" prst="slope"/>
          <a:extrusionClr>
            <a:srgbClr val="FFC000"/>
          </a:extrusionClr>
        </a:sp3d>
      </dgm:spPr>
      <dgm:t>
        <a:bodyPr/>
        <a:lstStyle/>
        <a:p>
          <a:pPr rtl="1"/>
          <a:r>
            <a:rPr lang="he-IL" sz="28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rPr>
            <a:t>מרכז לאומי לקבלת פניות</a:t>
          </a:r>
        </a:p>
      </dgm:t>
    </dgm:pt>
    <dgm:pt modelId="{3DA8072D-A058-4921-A673-4FECCD9D40C9}" type="parTrans" cxnId="{6B19E3D3-CBF0-4183-B5CC-F2837E8F8384}">
      <dgm:prSet/>
      <dgm:spPr/>
      <dgm:t>
        <a:bodyPr/>
        <a:lstStyle/>
        <a:p>
          <a:pPr rtl="1"/>
          <a:endParaRPr lang="he-IL" sz="2800" b="0" cap="none" spc="0">
            <a:ln w="18415" cmpd="sng">
              <a:solidFill>
                <a:srgbClr val="FFFFFF"/>
              </a:solidFill>
              <a:prstDash val="solid"/>
            </a:ln>
            <a:solidFill>
              <a:srgbClr val="FFFFFF"/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endParaRPr>
        </a:p>
      </dgm:t>
    </dgm:pt>
    <dgm:pt modelId="{0AC8CFDF-6FFB-4B86-BA11-C63564E782E0}" type="sibTrans" cxnId="{6B19E3D3-CBF0-4183-B5CC-F2837E8F8384}">
      <dgm:prSet/>
      <dgm:spPr/>
      <dgm:t>
        <a:bodyPr/>
        <a:lstStyle/>
        <a:p>
          <a:pPr rtl="1"/>
          <a:endParaRPr lang="he-IL" sz="2800" b="0" cap="none" spc="0">
            <a:ln w="18415" cmpd="sng">
              <a:solidFill>
                <a:srgbClr val="FFFFFF"/>
              </a:solidFill>
              <a:prstDash val="solid"/>
            </a:ln>
            <a:solidFill>
              <a:srgbClr val="FFFFFF"/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endParaRPr>
        </a:p>
      </dgm:t>
    </dgm:pt>
    <dgm:pt modelId="{34556BC6-B298-4FE5-AEBE-7A42F67F86D6}">
      <dgm:prSet phldrT="[טקסט]" custT="1"/>
      <dgm:spPr>
        <a:sp3d extrusionH="76200" prstMaterial="plastic">
          <a:bevelT w="50800" h="50800" prst="slope"/>
          <a:bevelB w="50800" h="50800" prst="slope"/>
          <a:extrusionClr>
            <a:srgbClr val="FFC000"/>
          </a:extrusionClr>
        </a:sp3d>
      </dgm:spPr>
      <dgm:t>
        <a:bodyPr/>
        <a:lstStyle/>
        <a:p>
          <a:pPr rtl="1"/>
          <a:r>
            <a:rPr lang="he-IL" sz="28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rPr>
            <a:t>אכיפה פלילית ואלטרנטיבית</a:t>
          </a:r>
        </a:p>
      </dgm:t>
    </dgm:pt>
    <dgm:pt modelId="{41B747E2-157E-4EE2-93BC-76C1EEF163CF}" type="parTrans" cxnId="{C3B8DC11-76DA-4730-A270-0BD00154B323}">
      <dgm:prSet/>
      <dgm:spPr/>
      <dgm:t>
        <a:bodyPr/>
        <a:lstStyle/>
        <a:p>
          <a:pPr rtl="1"/>
          <a:endParaRPr lang="he-IL" sz="2800" b="0" cap="none" spc="0">
            <a:ln w="18415" cmpd="sng">
              <a:solidFill>
                <a:srgbClr val="FFFFFF"/>
              </a:solidFill>
              <a:prstDash val="solid"/>
            </a:ln>
            <a:solidFill>
              <a:srgbClr val="FFFFFF"/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endParaRPr>
        </a:p>
      </dgm:t>
    </dgm:pt>
    <dgm:pt modelId="{6F9C6C1B-0F97-4FA4-883F-DE6943CF08C4}" type="sibTrans" cxnId="{C3B8DC11-76DA-4730-A270-0BD00154B323}">
      <dgm:prSet/>
      <dgm:spPr/>
      <dgm:t>
        <a:bodyPr/>
        <a:lstStyle/>
        <a:p>
          <a:pPr rtl="1"/>
          <a:endParaRPr lang="he-IL" sz="2800" b="0" cap="none" spc="0">
            <a:ln w="18415" cmpd="sng">
              <a:solidFill>
                <a:srgbClr val="FFFFFF"/>
              </a:solidFill>
              <a:prstDash val="solid"/>
            </a:ln>
            <a:solidFill>
              <a:srgbClr val="FFFFFF"/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endParaRPr>
        </a:p>
      </dgm:t>
    </dgm:pt>
    <dgm:pt modelId="{1C928A51-6059-4217-9746-1E9AD4D659E6}">
      <dgm:prSet phldrT="[טקסט]" custT="1"/>
      <dgm:spPr>
        <a:sp3d extrusionH="76200" prstMaterial="plastic">
          <a:bevelT w="50800" h="50800" prst="slope"/>
          <a:bevelB w="50800" h="50800" prst="slope"/>
          <a:extrusionClr>
            <a:srgbClr val="FFC000"/>
          </a:extrusionClr>
        </a:sp3d>
      </dgm:spPr>
      <dgm:t>
        <a:bodyPr/>
        <a:lstStyle/>
        <a:p>
          <a:pPr rtl="1"/>
          <a:r>
            <a:rPr lang="he-IL" sz="28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rPr>
            <a:t>מתן סיוע, מידע והפניה לטיפול של נפגעי רשת</a:t>
          </a:r>
        </a:p>
      </dgm:t>
    </dgm:pt>
    <dgm:pt modelId="{C4FEAED6-CD78-49AD-9EB4-E4E9E5D8A67A}" type="parTrans" cxnId="{5E30F5B0-D1AD-4016-9F00-11F8C30B6948}">
      <dgm:prSet/>
      <dgm:spPr/>
      <dgm:t>
        <a:bodyPr/>
        <a:lstStyle/>
        <a:p>
          <a:pPr rtl="1"/>
          <a:endParaRPr lang="he-IL" sz="2800" b="0" cap="none" spc="0">
            <a:ln w="18415" cmpd="sng">
              <a:solidFill>
                <a:srgbClr val="FFFFFF"/>
              </a:solidFill>
              <a:prstDash val="solid"/>
            </a:ln>
            <a:solidFill>
              <a:srgbClr val="FFFFFF"/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endParaRPr>
        </a:p>
      </dgm:t>
    </dgm:pt>
    <dgm:pt modelId="{8C0F6044-4837-477B-B08A-1A027A67DBE1}" type="sibTrans" cxnId="{5E30F5B0-D1AD-4016-9F00-11F8C30B6948}">
      <dgm:prSet/>
      <dgm:spPr/>
      <dgm:t>
        <a:bodyPr/>
        <a:lstStyle/>
        <a:p>
          <a:pPr rtl="1"/>
          <a:endParaRPr lang="he-IL" sz="2800" b="0" cap="none" spc="0">
            <a:ln w="18415" cmpd="sng">
              <a:solidFill>
                <a:srgbClr val="FFFFFF"/>
              </a:solidFill>
              <a:prstDash val="solid"/>
            </a:ln>
            <a:solidFill>
              <a:srgbClr val="FFFFFF"/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endParaRPr>
        </a:p>
      </dgm:t>
    </dgm:pt>
    <dgm:pt modelId="{CBE42E6D-0021-4B7A-8ACD-D189F9E667B0}">
      <dgm:prSet phldrT="[טקסט]" custT="1"/>
      <dgm:spPr>
        <a:sp3d extrusionH="76200" prstMaterial="plastic">
          <a:bevelT w="50800" h="50800" prst="slope"/>
          <a:bevelB w="50800" h="50800" prst="slope"/>
          <a:extrusionClr>
            <a:srgbClr val="FFC000"/>
          </a:extrusionClr>
        </a:sp3d>
      </dgm:spPr>
      <dgm:t>
        <a:bodyPr/>
        <a:lstStyle/>
        <a:p>
          <a:pPr rtl="1"/>
          <a:r>
            <a:rPr lang="he-IL" sz="2800" b="0" cap="none" spc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rPr>
            <a:t>הערכה לאומית </a:t>
          </a:r>
          <a:endParaRPr lang="he-IL" sz="2800" b="0" cap="none" spc="0" dirty="0">
            <a:ln w="18415" cmpd="sng">
              <a:solidFill>
                <a:srgbClr val="FFFFFF"/>
              </a:solidFill>
              <a:prstDash val="solid"/>
            </a:ln>
            <a:solidFill>
              <a:srgbClr val="FFFFFF"/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endParaRPr>
        </a:p>
      </dgm:t>
    </dgm:pt>
    <dgm:pt modelId="{5844F05B-BC14-4595-8DE1-C410A2968154}" type="parTrans" cxnId="{6D57B6B5-1449-4413-A35B-08C449F80B2F}">
      <dgm:prSet/>
      <dgm:spPr/>
      <dgm:t>
        <a:bodyPr/>
        <a:lstStyle/>
        <a:p>
          <a:pPr rtl="1"/>
          <a:endParaRPr lang="he-IL" sz="2800" b="0" cap="none" spc="0">
            <a:ln w="18415" cmpd="sng">
              <a:solidFill>
                <a:srgbClr val="FFFFFF"/>
              </a:solidFill>
              <a:prstDash val="solid"/>
            </a:ln>
            <a:solidFill>
              <a:srgbClr val="FFFFFF"/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endParaRPr>
        </a:p>
      </dgm:t>
    </dgm:pt>
    <dgm:pt modelId="{178B59D0-16E9-4EC3-8A86-11C37D23DD77}" type="sibTrans" cxnId="{6D57B6B5-1449-4413-A35B-08C449F80B2F}">
      <dgm:prSet/>
      <dgm:spPr/>
      <dgm:t>
        <a:bodyPr/>
        <a:lstStyle/>
        <a:p>
          <a:pPr rtl="1"/>
          <a:endParaRPr lang="he-IL" sz="2800" b="0" cap="none" spc="0">
            <a:ln w="18415" cmpd="sng">
              <a:solidFill>
                <a:srgbClr val="FFFFFF"/>
              </a:solidFill>
              <a:prstDash val="solid"/>
            </a:ln>
            <a:solidFill>
              <a:srgbClr val="FFFFFF"/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endParaRPr>
        </a:p>
      </dgm:t>
    </dgm:pt>
    <dgm:pt modelId="{744FB262-1A29-4963-9BE2-96BA8DADAEA0}">
      <dgm:prSet phldrT="[טקסט]" custT="1"/>
      <dgm:spPr>
        <a:sp3d extrusionH="76200" prstMaterial="plastic">
          <a:bevelT w="50800" h="50800" prst="slope"/>
          <a:bevelB w="50800" h="50800" prst="slope"/>
          <a:extrusionClr>
            <a:srgbClr val="FFC000"/>
          </a:extrusionClr>
        </a:sp3d>
      </dgm:spPr>
      <dgm:t>
        <a:bodyPr/>
        <a:lstStyle/>
        <a:p>
          <a:pPr rtl="1"/>
          <a:r>
            <a:rPr lang="he-IL" sz="2800" b="0" cap="none" spc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rPr>
            <a:t>חשיפה</a:t>
          </a:r>
          <a:endParaRPr lang="he-IL" sz="2800" b="0" cap="none" spc="0" dirty="0">
            <a:ln w="18415" cmpd="sng">
              <a:solidFill>
                <a:srgbClr val="FFFFFF"/>
              </a:solidFill>
              <a:prstDash val="solid"/>
            </a:ln>
            <a:solidFill>
              <a:srgbClr val="FFFFFF"/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endParaRPr>
        </a:p>
      </dgm:t>
    </dgm:pt>
    <dgm:pt modelId="{2B5FF4D9-544F-415B-A723-E901DCF446E3}" type="parTrans" cxnId="{F003140A-5A81-4A45-8D1B-463EF2281CD3}">
      <dgm:prSet/>
      <dgm:spPr/>
      <dgm:t>
        <a:bodyPr/>
        <a:lstStyle/>
        <a:p>
          <a:pPr rtl="1"/>
          <a:endParaRPr lang="he-IL" sz="2800" b="0" cap="none" spc="0">
            <a:ln w="18415" cmpd="sng">
              <a:solidFill>
                <a:srgbClr val="FFFFFF"/>
              </a:solidFill>
              <a:prstDash val="solid"/>
            </a:ln>
            <a:solidFill>
              <a:srgbClr val="FFFFFF"/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endParaRPr>
        </a:p>
      </dgm:t>
    </dgm:pt>
    <dgm:pt modelId="{FCDFA202-E6C6-4C0A-948D-440A48F66C59}" type="sibTrans" cxnId="{F003140A-5A81-4A45-8D1B-463EF2281CD3}">
      <dgm:prSet/>
      <dgm:spPr/>
      <dgm:t>
        <a:bodyPr/>
        <a:lstStyle/>
        <a:p>
          <a:pPr rtl="1"/>
          <a:endParaRPr lang="he-IL" sz="2800" b="0" cap="none" spc="0">
            <a:ln w="18415" cmpd="sng">
              <a:solidFill>
                <a:srgbClr val="FFFFFF"/>
              </a:solidFill>
              <a:prstDash val="solid"/>
            </a:ln>
            <a:solidFill>
              <a:srgbClr val="FFFFFF"/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endParaRPr>
        </a:p>
      </dgm:t>
    </dgm:pt>
    <dgm:pt modelId="{BE0F7AA0-CFA6-4E30-BD8A-7500389F4496}">
      <dgm:prSet custT="1"/>
      <dgm:spPr>
        <a:sp3d extrusionH="76200" prstMaterial="plastic">
          <a:bevelT w="50800" h="50800" prst="slope"/>
          <a:bevelB w="50800" h="50800" prst="slope"/>
          <a:extrusionClr>
            <a:srgbClr val="FFC000"/>
          </a:extrusionClr>
        </a:sp3d>
      </dgm:spPr>
      <dgm:t>
        <a:bodyPr/>
        <a:lstStyle/>
        <a:p>
          <a:pPr rtl="1"/>
          <a:r>
            <a:rPr lang="he-IL" sz="28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rPr>
            <a:t>מוקד ידע לאומי </a:t>
          </a:r>
        </a:p>
      </dgm:t>
    </dgm:pt>
    <dgm:pt modelId="{1A8D059E-AFB6-47BA-AEF0-1AD3C8C2AF0F}" type="parTrans" cxnId="{7777BBB8-A2FC-45CC-A53C-2E3898B79969}">
      <dgm:prSet/>
      <dgm:spPr/>
      <dgm:t>
        <a:bodyPr/>
        <a:lstStyle/>
        <a:p>
          <a:pPr rtl="1"/>
          <a:endParaRPr lang="he-IL" sz="2800" b="0" cap="none" spc="0">
            <a:ln w="18415" cmpd="sng">
              <a:solidFill>
                <a:srgbClr val="FFFFFF"/>
              </a:solidFill>
              <a:prstDash val="solid"/>
            </a:ln>
            <a:solidFill>
              <a:srgbClr val="FFFFFF"/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endParaRPr>
        </a:p>
      </dgm:t>
    </dgm:pt>
    <dgm:pt modelId="{081F3C00-EAE4-40C3-8B15-78846302F510}" type="sibTrans" cxnId="{7777BBB8-A2FC-45CC-A53C-2E3898B79969}">
      <dgm:prSet/>
      <dgm:spPr/>
      <dgm:t>
        <a:bodyPr/>
        <a:lstStyle/>
        <a:p>
          <a:pPr rtl="1"/>
          <a:endParaRPr lang="he-IL" sz="2800" b="0" cap="none" spc="0">
            <a:ln w="18415" cmpd="sng">
              <a:solidFill>
                <a:srgbClr val="FFFFFF"/>
              </a:solidFill>
              <a:prstDash val="solid"/>
            </a:ln>
            <a:solidFill>
              <a:srgbClr val="FFFFFF"/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endParaRPr>
        </a:p>
      </dgm:t>
    </dgm:pt>
    <dgm:pt modelId="{FC43C9EB-7C93-4B4B-B414-D3E39B9E32A7}">
      <dgm:prSet phldrT="[טקסט]" custT="1"/>
      <dgm:spPr>
        <a:sp3d extrusionH="76200" prstMaterial="plastic">
          <a:bevelT w="50800" h="50800" prst="slope"/>
          <a:bevelB w="50800" h="50800" prst="slope"/>
          <a:extrusionClr>
            <a:srgbClr val="FFC000"/>
          </a:extrusionClr>
        </a:sp3d>
      </dgm:spPr>
      <dgm:t>
        <a:bodyPr/>
        <a:lstStyle/>
        <a:p>
          <a:pPr rtl="1"/>
          <a:r>
            <a:rPr lang="he-IL" sz="28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rPr>
            <a:t>חקירה</a:t>
          </a:r>
        </a:p>
      </dgm:t>
    </dgm:pt>
    <dgm:pt modelId="{37FBB19A-3F48-4CA9-A66B-435FEC67DB94}" type="parTrans" cxnId="{4FC3C8D9-31F4-4790-86A0-5282D901634C}">
      <dgm:prSet/>
      <dgm:spPr/>
      <dgm:t>
        <a:bodyPr/>
        <a:lstStyle/>
        <a:p>
          <a:pPr rtl="1"/>
          <a:endParaRPr lang="he-IL" sz="2800" b="0" cap="none" spc="0">
            <a:ln w="18415" cmpd="sng">
              <a:solidFill>
                <a:srgbClr val="FFFFFF"/>
              </a:solidFill>
              <a:prstDash val="solid"/>
            </a:ln>
            <a:solidFill>
              <a:srgbClr val="FFFFFF"/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endParaRPr>
        </a:p>
      </dgm:t>
    </dgm:pt>
    <dgm:pt modelId="{F56B2955-E8C7-4780-BE6E-BC9366DC0740}" type="sibTrans" cxnId="{4FC3C8D9-31F4-4790-86A0-5282D901634C}">
      <dgm:prSet/>
      <dgm:spPr/>
      <dgm:t>
        <a:bodyPr/>
        <a:lstStyle/>
        <a:p>
          <a:pPr rtl="1"/>
          <a:endParaRPr lang="he-IL" sz="2800" b="0" cap="none" spc="0">
            <a:ln w="18415" cmpd="sng">
              <a:solidFill>
                <a:srgbClr val="FFFFFF"/>
              </a:solidFill>
              <a:prstDash val="solid"/>
            </a:ln>
            <a:solidFill>
              <a:srgbClr val="FFFFFF"/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endParaRPr>
        </a:p>
      </dgm:t>
    </dgm:pt>
    <dgm:pt modelId="{7663C985-C300-4B5A-A19E-028F8EE1811A}">
      <dgm:prSet phldrT="[טקסט]" custT="1"/>
      <dgm:spPr>
        <a:sp3d extrusionH="76200" prstMaterial="plastic">
          <a:bevelT w="50800" h="50800" prst="slope"/>
          <a:bevelB w="50800" h="50800" prst="slope"/>
          <a:extrusionClr>
            <a:srgbClr val="FFC000"/>
          </a:extrusionClr>
        </a:sp3d>
      </dgm:spPr>
      <dgm:t>
        <a:bodyPr/>
        <a:lstStyle/>
        <a:p>
          <a:pPr rtl="1"/>
          <a:r>
            <a:rPr lang="he-IL" sz="28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rPr>
            <a:t>הסברה והגברת המודעות</a:t>
          </a:r>
        </a:p>
      </dgm:t>
    </dgm:pt>
    <dgm:pt modelId="{943BB794-3353-4665-9448-00B5C345A1A3}" type="parTrans" cxnId="{B43898D8-6242-4BAC-9E46-9C507C034C3F}">
      <dgm:prSet/>
      <dgm:spPr/>
      <dgm:t>
        <a:bodyPr/>
        <a:lstStyle/>
        <a:p>
          <a:pPr rtl="1"/>
          <a:endParaRPr lang="he-IL" sz="2800" b="0" cap="none" spc="0">
            <a:ln w="18415" cmpd="sng">
              <a:solidFill>
                <a:srgbClr val="FFFFFF"/>
              </a:solidFill>
              <a:prstDash val="solid"/>
            </a:ln>
            <a:solidFill>
              <a:srgbClr val="FFFFFF"/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endParaRPr>
        </a:p>
      </dgm:t>
    </dgm:pt>
    <dgm:pt modelId="{E7A32DD9-96EF-4A06-80FD-6DA9C1FCA62F}" type="sibTrans" cxnId="{B43898D8-6242-4BAC-9E46-9C507C034C3F}">
      <dgm:prSet/>
      <dgm:spPr/>
      <dgm:t>
        <a:bodyPr/>
        <a:lstStyle/>
        <a:p>
          <a:pPr rtl="1"/>
          <a:endParaRPr lang="he-IL" sz="2800" b="0" cap="none" spc="0">
            <a:ln w="18415" cmpd="sng">
              <a:solidFill>
                <a:srgbClr val="FFFFFF"/>
              </a:solidFill>
              <a:prstDash val="solid"/>
            </a:ln>
            <a:solidFill>
              <a:srgbClr val="FFFFFF"/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endParaRPr>
        </a:p>
      </dgm:t>
    </dgm:pt>
    <dgm:pt modelId="{81C630C9-DFD0-4A48-B16A-8A88C6FC6F48}">
      <dgm:prSet phldrT="[טקסט]" custT="1"/>
      <dgm:spPr>
        <a:sp3d extrusionH="76200" prstMaterial="plastic">
          <a:bevelT w="50800" h="50800" prst="slope"/>
          <a:bevelB w="50800" h="50800" prst="slope"/>
          <a:extrusionClr>
            <a:srgbClr val="FFC000"/>
          </a:extrusionClr>
        </a:sp3d>
      </dgm:spPr>
      <dgm:t>
        <a:bodyPr/>
        <a:lstStyle/>
        <a:p>
          <a:pPr rtl="1"/>
          <a:r>
            <a:rPr lang="he-IL" sz="28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rPr>
            <a:t>מניעה</a:t>
          </a:r>
        </a:p>
      </dgm:t>
    </dgm:pt>
    <dgm:pt modelId="{0D9C0AD1-74BE-40B5-9C23-71A59C34A0AF}" type="parTrans" cxnId="{A84885EB-409E-4127-87DA-45EABF5E1056}">
      <dgm:prSet/>
      <dgm:spPr/>
      <dgm:t>
        <a:bodyPr/>
        <a:lstStyle/>
        <a:p>
          <a:pPr rtl="1"/>
          <a:endParaRPr lang="he-IL" sz="2800" b="0" cap="none" spc="0">
            <a:ln w="18415" cmpd="sng">
              <a:solidFill>
                <a:srgbClr val="FFFFFF"/>
              </a:solidFill>
              <a:prstDash val="solid"/>
            </a:ln>
            <a:solidFill>
              <a:srgbClr val="FFFFFF"/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endParaRPr>
        </a:p>
      </dgm:t>
    </dgm:pt>
    <dgm:pt modelId="{6EC9A35C-6C05-435E-AB48-BC89FAB9D92A}" type="sibTrans" cxnId="{A84885EB-409E-4127-87DA-45EABF5E1056}">
      <dgm:prSet/>
      <dgm:spPr/>
      <dgm:t>
        <a:bodyPr/>
        <a:lstStyle/>
        <a:p>
          <a:pPr rtl="1"/>
          <a:endParaRPr lang="he-IL" sz="2800" b="0" cap="none" spc="0">
            <a:ln w="18415" cmpd="sng">
              <a:solidFill>
                <a:srgbClr val="FFFFFF"/>
              </a:solidFill>
              <a:prstDash val="solid"/>
            </a:ln>
            <a:solidFill>
              <a:srgbClr val="FFFFFF"/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endParaRPr>
        </a:p>
      </dgm:t>
    </dgm:pt>
    <dgm:pt modelId="{8486C2C3-1439-4728-A8B2-7C58D80BD9F1}" type="pres">
      <dgm:prSet presAssocID="{49EB73C1-55B8-454D-AF8D-E3FE0319DC0C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74B16D30-26DB-4C3D-AB56-47D741A13A56}" type="pres">
      <dgm:prSet presAssocID="{5BD125B4-606F-43B7-8D6B-F882800287D0}" presName="node" presStyleLbl="node1" presStyleIdx="0" presStyleCnt="9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3403F990-03DC-4116-A322-B6CCAC5AD9F1}" type="pres">
      <dgm:prSet presAssocID="{0AC8CFDF-6FFB-4B86-BA11-C63564E782E0}" presName="sibTrans" presStyleCnt="0"/>
      <dgm:spPr>
        <a:sp3d extrusionH="76200">
          <a:bevelT prst="slope"/>
          <a:bevelB prst="slope"/>
          <a:extrusionClr>
            <a:srgbClr val="FFC000"/>
          </a:extrusionClr>
        </a:sp3d>
      </dgm:spPr>
    </dgm:pt>
    <dgm:pt modelId="{E89117C8-0E5D-4112-BAE1-40E0A3929CDE}" type="pres">
      <dgm:prSet presAssocID="{34556BC6-B298-4FE5-AEBE-7A42F67F86D6}" presName="node" presStyleLbl="node1" presStyleIdx="1" presStyleCnt="9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0CEB874F-B035-415F-9696-D0CF340A7950}" type="pres">
      <dgm:prSet presAssocID="{6F9C6C1B-0F97-4FA4-883F-DE6943CF08C4}" presName="sibTrans" presStyleCnt="0"/>
      <dgm:spPr>
        <a:sp3d extrusionH="76200">
          <a:bevelT prst="slope"/>
          <a:bevelB prst="slope"/>
          <a:extrusionClr>
            <a:srgbClr val="FFC000"/>
          </a:extrusionClr>
        </a:sp3d>
      </dgm:spPr>
    </dgm:pt>
    <dgm:pt modelId="{F249FC25-59FC-474F-829F-184C388E3352}" type="pres">
      <dgm:prSet presAssocID="{BE0F7AA0-CFA6-4E30-BD8A-7500389F4496}" presName="node" presStyleLbl="node1" presStyleIdx="2" presStyleCnt="9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13A4D9F4-EB13-4F53-ACD1-42CE77CB6D37}" type="pres">
      <dgm:prSet presAssocID="{081F3C00-EAE4-40C3-8B15-78846302F510}" presName="sibTrans" presStyleCnt="0"/>
      <dgm:spPr>
        <a:sp3d extrusionH="76200">
          <a:bevelT prst="slope"/>
          <a:bevelB prst="slope"/>
          <a:extrusionClr>
            <a:srgbClr val="FFC000"/>
          </a:extrusionClr>
        </a:sp3d>
      </dgm:spPr>
    </dgm:pt>
    <dgm:pt modelId="{A8BA622F-F64A-45BC-BEA8-9C0FE9DFF335}" type="pres">
      <dgm:prSet presAssocID="{1C928A51-6059-4217-9746-1E9AD4D659E6}" presName="node" presStyleLbl="node1" presStyleIdx="3" presStyleCnt="9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C5D58864-DE3E-46CE-B93B-BD39ACEBE134}" type="pres">
      <dgm:prSet presAssocID="{8C0F6044-4837-477B-B08A-1A027A67DBE1}" presName="sibTrans" presStyleCnt="0"/>
      <dgm:spPr>
        <a:sp3d extrusionH="76200">
          <a:bevelT prst="slope"/>
          <a:bevelB prst="slope"/>
          <a:extrusionClr>
            <a:srgbClr val="FFC000"/>
          </a:extrusionClr>
        </a:sp3d>
      </dgm:spPr>
    </dgm:pt>
    <dgm:pt modelId="{4DFE873D-112E-46DE-BDFB-EB11B7B3A702}" type="pres">
      <dgm:prSet presAssocID="{CBE42E6D-0021-4B7A-8ACD-D189F9E667B0}" presName="node" presStyleLbl="node1" presStyleIdx="4" presStyleCnt="9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61B1F12B-2492-4591-882F-A401CF68B989}" type="pres">
      <dgm:prSet presAssocID="{178B59D0-16E9-4EC3-8A86-11C37D23DD77}" presName="sibTrans" presStyleCnt="0"/>
      <dgm:spPr>
        <a:sp3d extrusionH="76200">
          <a:bevelT prst="slope"/>
          <a:bevelB prst="slope"/>
          <a:extrusionClr>
            <a:srgbClr val="FFC000"/>
          </a:extrusionClr>
        </a:sp3d>
      </dgm:spPr>
    </dgm:pt>
    <dgm:pt modelId="{93F86635-6389-4B9C-A179-83DFA8F0286A}" type="pres">
      <dgm:prSet presAssocID="{744FB262-1A29-4963-9BE2-96BA8DADAEA0}" presName="node" presStyleLbl="node1" presStyleIdx="5" presStyleCnt="9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EFE318BF-F1BC-4AD9-B314-91A46DB63C01}" type="pres">
      <dgm:prSet presAssocID="{FCDFA202-E6C6-4C0A-948D-440A48F66C59}" presName="sibTrans" presStyleCnt="0"/>
      <dgm:spPr>
        <a:sp3d extrusionH="76200">
          <a:bevelT prst="slope"/>
          <a:bevelB prst="slope"/>
          <a:extrusionClr>
            <a:srgbClr val="FFC000"/>
          </a:extrusionClr>
        </a:sp3d>
      </dgm:spPr>
    </dgm:pt>
    <dgm:pt modelId="{3AA411BF-0176-46CC-93ED-8FD5BE1F888E}" type="pres">
      <dgm:prSet presAssocID="{FC43C9EB-7C93-4B4B-B414-D3E39B9E32A7}" presName="node" presStyleLbl="node1" presStyleIdx="6" presStyleCnt="9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06FA2E3A-7CC5-4688-9121-4F6AF576EFCB}" type="pres">
      <dgm:prSet presAssocID="{F56B2955-E8C7-4780-BE6E-BC9366DC0740}" presName="sibTrans" presStyleCnt="0"/>
      <dgm:spPr>
        <a:sp3d extrusionH="76200">
          <a:bevelT prst="slope"/>
          <a:bevelB prst="slope"/>
          <a:extrusionClr>
            <a:srgbClr val="FFC000"/>
          </a:extrusionClr>
        </a:sp3d>
      </dgm:spPr>
    </dgm:pt>
    <dgm:pt modelId="{ED5F2467-FB31-408B-AB89-02A70D84DBA4}" type="pres">
      <dgm:prSet presAssocID="{7663C985-C300-4B5A-A19E-028F8EE1811A}" presName="node" presStyleLbl="node1" presStyleIdx="7" presStyleCnt="9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C16834B2-EA37-4001-952C-0AB0BB8289FA}" type="pres">
      <dgm:prSet presAssocID="{E7A32DD9-96EF-4A06-80FD-6DA9C1FCA62F}" presName="sibTrans" presStyleCnt="0"/>
      <dgm:spPr>
        <a:sp3d extrusionH="76200">
          <a:bevelT prst="slope"/>
          <a:bevelB prst="slope"/>
          <a:extrusionClr>
            <a:srgbClr val="FFC000"/>
          </a:extrusionClr>
        </a:sp3d>
      </dgm:spPr>
    </dgm:pt>
    <dgm:pt modelId="{67BFAABB-D0F2-4E82-983A-1C74C30D7F53}" type="pres">
      <dgm:prSet presAssocID="{81C630C9-DFD0-4A48-B16A-8A88C6FC6F48}" presName="node" presStyleLbl="node1" presStyleIdx="8" presStyleCnt="9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0901487E-E790-4DE0-AFD3-139C4B3476DE}" type="presOf" srcId="{FC43C9EB-7C93-4B4B-B414-D3E39B9E32A7}" destId="{3AA411BF-0176-46CC-93ED-8FD5BE1F888E}" srcOrd="0" destOrd="0" presId="urn:microsoft.com/office/officeart/2005/8/layout/default"/>
    <dgm:cxn modelId="{C3B8DC11-76DA-4730-A270-0BD00154B323}" srcId="{49EB73C1-55B8-454D-AF8D-E3FE0319DC0C}" destId="{34556BC6-B298-4FE5-AEBE-7A42F67F86D6}" srcOrd="1" destOrd="0" parTransId="{41B747E2-157E-4EE2-93BC-76C1EEF163CF}" sibTransId="{6F9C6C1B-0F97-4FA4-883F-DE6943CF08C4}"/>
    <dgm:cxn modelId="{91844EE8-59F6-4C9D-BD83-3B5526ABABEC}" type="presOf" srcId="{5BD125B4-606F-43B7-8D6B-F882800287D0}" destId="{74B16D30-26DB-4C3D-AB56-47D741A13A56}" srcOrd="0" destOrd="0" presId="urn:microsoft.com/office/officeart/2005/8/layout/default"/>
    <dgm:cxn modelId="{8DD4FBBB-1A26-4F07-9882-C943D05FE3C6}" type="presOf" srcId="{81C630C9-DFD0-4A48-B16A-8A88C6FC6F48}" destId="{67BFAABB-D0F2-4E82-983A-1C74C30D7F53}" srcOrd="0" destOrd="0" presId="urn:microsoft.com/office/officeart/2005/8/layout/default"/>
    <dgm:cxn modelId="{4FC3C8D9-31F4-4790-86A0-5282D901634C}" srcId="{49EB73C1-55B8-454D-AF8D-E3FE0319DC0C}" destId="{FC43C9EB-7C93-4B4B-B414-D3E39B9E32A7}" srcOrd="6" destOrd="0" parTransId="{37FBB19A-3F48-4CA9-A66B-435FEC67DB94}" sibTransId="{F56B2955-E8C7-4780-BE6E-BC9366DC0740}"/>
    <dgm:cxn modelId="{D1C38B71-7A93-48DA-ACD1-F37DC9AFE6CF}" type="presOf" srcId="{BE0F7AA0-CFA6-4E30-BD8A-7500389F4496}" destId="{F249FC25-59FC-474F-829F-184C388E3352}" srcOrd="0" destOrd="0" presId="urn:microsoft.com/office/officeart/2005/8/layout/default"/>
    <dgm:cxn modelId="{25355B71-A265-492A-AA29-DAF675454256}" type="presOf" srcId="{1C928A51-6059-4217-9746-1E9AD4D659E6}" destId="{A8BA622F-F64A-45BC-BEA8-9C0FE9DFF335}" srcOrd="0" destOrd="0" presId="urn:microsoft.com/office/officeart/2005/8/layout/default"/>
    <dgm:cxn modelId="{9B3C6BCA-DA2D-4053-8625-7CD3CF295F8A}" type="presOf" srcId="{7663C985-C300-4B5A-A19E-028F8EE1811A}" destId="{ED5F2467-FB31-408B-AB89-02A70D84DBA4}" srcOrd="0" destOrd="0" presId="urn:microsoft.com/office/officeart/2005/8/layout/default"/>
    <dgm:cxn modelId="{7777BBB8-A2FC-45CC-A53C-2E3898B79969}" srcId="{49EB73C1-55B8-454D-AF8D-E3FE0319DC0C}" destId="{BE0F7AA0-CFA6-4E30-BD8A-7500389F4496}" srcOrd="2" destOrd="0" parTransId="{1A8D059E-AFB6-47BA-AEF0-1AD3C8C2AF0F}" sibTransId="{081F3C00-EAE4-40C3-8B15-78846302F510}"/>
    <dgm:cxn modelId="{6D57B6B5-1449-4413-A35B-08C449F80B2F}" srcId="{49EB73C1-55B8-454D-AF8D-E3FE0319DC0C}" destId="{CBE42E6D-0021-4B7A-8ACD-D189F9E667B0}" srcOrd="4" destOrd="0" parTransId="{5844F05B-BC14-4595-8DE1-C410A2968154}" sibTransId="{178B59D0-16E9-4EC3-8A86-11C37D23DD77}"/>
    <dgm:cxn modelId="{5E30F5B0-D1AD-4016-9F00-11F8C30B6948}" srcId="{49EB73C1-55B8-454D-AF8D-E3FE0319DC0C}" destId="{1C928A51-6059-4217-9746-1E9AD4D659E6}" srcOrd="3" destOrd="0" parTransId="{C4FEAED6-CD78-49AD-9EB4-E4E9E5D8A67A}" sibTransId="{8C0F6044-4837-477B-B08A-1A027A67DBE1}"/>
    <dgm:cxn modelId="{B43898D8-6242-4BAC-9E46-9C507C034C3F}" srcId="{49EB73C1-55B8-454D-AF8D-E3FE0319DC0C}" destId="{7663C985-C300-4B5A-A19E-028F8EE1811A}" srcOrd="7" destOrd="0" parTransId="{943BB794-3353-4665-9448-00B5C345A1A3}" sibTransId="{E7A32DD9-96EF-4A06-80FD-6DA9C1FCA62F}"/>
    <dgm:cxn modelId="{D5023CD3-CB12-4C91-8A91-76155746B424}" type="presOf" srcId="{49EB73C1-55B8-454D-AF8D-E3FE0319DC0C}" destId="{8486C2C3-1439-4728-A8B2-7C58D80BD9F1}" srcOrd="0" destOrd="0" presId="urn:microsoft.com/office/officeart/2005/8/layout/default"/>
    <dgm:cxn modelId="{D3092249-EA39-4AB7-826C-E50C9CDBAEC4}" type="presOf" srcId="{744FB262-1A29-4963-9BE2-96BA8DADAEA0}" destId="{93F86635-6389-4B9C-A179-83DFA8F0286A}" srcOrd="0" destOrd="0" presId="urn:microsoft.com/office/officeart/2005/8/layout/default"/>
    <dgm:cxn modelId="{A84885EB-409E-4127-87DA-45EABF5E1056}" srcId="{49EB73C1-55B8-454D-AF8D-E3FE0319DC0C}" destId="{81C630C9-DFD0-4A48-B16A-8A88C6FC6F48}" srcOrd="8" destOrd="0" parTransId="{0D9C0AD1-74BE-40B5-9C23-71A59C34A0AF}" sibTransId="{6EC9A35C-6C05-435E-AB48-BC89FAB9D92A}"/>
    <dgm:cxn modelId="{DB9D6DAA-C9E0-47BA-928A-A90883B15754}" type="presOf" srcId="{CBE42E6D-0021-4B7A-8ACD-D189F9E667B0}" destId="{4DFE873D-112E-46DE-BDFB-EB11B7B3A702}" srcOrd="0" destOrd="0" presId="urn:microsoft.com/office/officeart/2005/8/layout/default"/>
    <dgm:cxn modelId="{67507221-E230-43D8-A8BD-C43570C3A5D0}" type="presOf" srcId="{34556BC6-B298-4FE5-AEBE-7A42F67F86D6}" destId="{E89117C8-0E5D-4112-BAE1-40E0A3929CDE}" srcOrd="0" destOrd="0" presId="urn:microsoft.com/office/officeart/2005/8/layout/default"/>
    <dgm:cxn modelId="{6B19E3D3-CBF0-4183-B5CC-F2837E8F8384}" srcId="{49EB73C1-55B8-454D-AF8D-E3FE0319DC0C}" destId="{5BD125B4-606F-43B7-8D6B-F882800287D0}" srcOrd="0" destOrd="0" parTransId="{3DA8072D-A058-4921-A673-4FECCD9D40C9}" sibTransId="{0AC8CFDF-6FFB-4B86-BA11-C63564E782E0}"/>
    <dgm:cxn modelId="{F003140A-5A81-4A45-8D1B-463EF2281CD3}" srcId="{49EB73C1-55B8-454D-AF8D-E3FE0319DC0C}" destId="{744FB262-1A29-4963-9BE2-96BA8DADAEA0}" srcOrd="5" destOrd="0" parTransId="{2B5FF4D9-544F-415B-A723-E901DCF446E3}" sibTransId="{FCDFA202-E6C6-4C0A-948D-440A48F66C59}"/>
    <dgm:cxn modelId="{7D39E104-E7FC-426F-9DE4-063994FA5483}" type="presParOf" srcId="{8486C2C3-1439-4728-A8B2-7C58D80BD9F1}" destId="{74B16D30-26DB-4C3D-AB56-47D741A13A56}" srcOrd="0" destOrd="0" presId="urn:microsoft.com/office/officeart/2005/8/layout/default"/>
    <dgm:cxn modelId="{063FEA4C-C2F1-4800-B2B0-19390F92B1D1}" type="presParOf" srcId="{8486C2C3-1439-4728-A8B2-7C58D80BD9F1}" destId="{3403F990-03DC-4116-A322-B6CCAC5AD9F1}" srcOrd="1" destOrd="0" presId="urn:microsoft.com/office/officeart/2005/8/layout/default"/>
    <dgm:cxn modelId="{54635E0B-A1FC-4478-8157-616DCC4FB60A}" type="presParOf" srcId="{8486C2C3-1439-4728-A8B2-7C58D80BD9F1}" destId="{E89117C8-0E5D-4112-BAE1-40E0A3929CDE}" srcOrd="2" destOrd="0" presId="urn:microsoft.com/office/officeart/2005/8/layout/default"/>
    <dgm:cxn modelId="{CAA7DBBA-5AD4-4612-9FA7-3CF61AF60260}" type="presParOf" srcId="{8486C2C3-1439-4728-A8B2-7C58D80BD9F1}" destId="{0CEB874F-B035-415F-9696-D0CF340A7950}" srcOrd="3" destOrd="0" presId="urn:microsoft.com/office/officeart/2005/8/layout/default"/>
    <dgm:cxn modelId="{01085D86-AE7A-4611-917A-927B0358E56D}" type="presParOf" srcId="{8486C2C3-1439-4728-A8B2-7C58D80BD9F1}" destId="{F249FC25-59FC-474F-829F-184C388E3352}" srcOrd="4" destOrd="0" presId="urn:microsoft.com/office/officeart/2005/8/layout/default"/>
    <dgm:cxn modelId="{13D291A7-911C-4AA5-B874-546A9ACEA781}" type="presParOf" srcId="{8486C2C3-1439-4728-A8B2-7C58D80BD9F1}" destId="{13A4D9F4-EB13-4F53-ACD1-42CE77CB6D37}" srcOrd="5" destOrd="0" presId="urn:microsoft.com/office/officeart/2005/8/layout/default"/>
    <dgm:cxn modelId="{3C890D78-A42C-489A-8B69-AD07234020DD}" type="presParOf" srcId="{8486C2C3-1439-4728-A8B2-7C58D80BD9F1}" destId="{A8BA622F-F64A-45BC-BEA8-9C0FE9DFF335}" srcOrd="6" destOrd="0" presId="urn:microsoft.com/office/officeart/2005/8/layout/default"/>
    <dgm:cxn modelId="{31FD3108-6DB3-44EF-9342-FF168FF3E356}" type="presParOf" srcId="{8486C2C3-1439-4728-A8B2-7C58D80BD9F1}" destId="{C5D58864-DE3E-46CE-B93B-BD39ACEBE134}" srcOrd="7" destOrd="0" presId="urn:microsoft.com/office/officeart/2005/8/layout/default"/>
    <dgm:cxn modelId="{BA6F6EC8-4C40-4A87-9AB3-B7043E261A45}" type="presParOf" srcId="{8486C2C3-1439-4728-A8B2-7C58D80BD9F1}" destId="{4DFE873D-112E-46DE-BDFB-EB11B7B3A702}" srcOrd="8" destOrd="0" presId="urn:microsoft.com/office/officeart/2005/8/layout/default"/>
    <dgm:cxn modelId="{B88F16CF-5AF9-4ED7-90A6-A758670C5192}" type="presParOf" srcId="{8486C2C3-1439-4728-A8B2-7C58D80BD9F1}" destId="{61B1F12B-2492-4591-882F-A401CF68B989}" srcOrd="9" destOrd="0" presId="urn:microsoft.com/office/officeart/2005/8/layout/default"/>
    <dgm:cxn modelId="{4ACDD7FE-3B1E-4946-BEE4-14823E71495E}" type="presParOf" srcId="{8486C2C3-1439-4728-A8B2-7C58D80BD9F1}" destId="{93F86635-6389-4B9C-A179-83DFA8F0286A}" srcOrd="10" destOrd="0" presId="urn:microsoft.com/office/officeart/2005/8/layout/default"/>
    <dgm:cxn modelId="{F8CD4D30-00E6-450C-B2EC-7F85F84BF7D7}" type="presParOf" srcId="{8486C2C3-1439-4728-A8B2-7C58D80BD9F1}" destId="{EFE318BF-F1BC-4AD9-B314-91A46DB63C01}" srcOrd="11" destOrd="0" presId="urn:microsoft.com/office/officeart/2005/8/layout/default"/>
    <dgm:cxn modelId="{A6E45168-3205-45CA-A75D-6DE03B53D15B}" type="presParOf" srcId="{8486C2C3-1439-4728-A8B2-7C58D80BD9F1}" destId="{3AA411BF-0176-46CC-93ED-8FD5BE1F888E}" srcOrd="12" destOrd="0" presId="urn:microsoft.com/office/officeart/2005/8/layout/default"/>
    <dgm:cxn modelId="{06EFB927-1DC5-48E9-9EDF-F89501B4BEEF}" type="presParOf" srcId="{8486C2C3-1439-4728-A8B2-7C58D80BD9F1}" destId="{06FA2E3A-7CC5-4688-9121-4F6AF576EFCB}" srcOrd="13" destOrd="0" presId="urn:microsoft.com/office/officeart/2005/8/layout/default"/>
    <dgm:cxn modelId="{EBC32E65-6415-4AB1-BFBB-E68868E6C91E}" type="presParOf" srcId="{8486C2C3-1439-4728-A8B2-7C58D80BD9F1}" destId="{ED5F2467-FB31-408B-AB89-02A70D84DBA4}" srcOrd="14" destOrd="0" presId="urn:microsoft.com/office/officeart/2005/8/layout/default"/>
    <dgm:cxn modelId="{A76F1A13-1259-497F-BD1B-B31B11E11EF5}" type="presParOf" srcId="{8486C2C3-1439-4728-A8B2-7C58D80BD9F1}" destId="{C16834B2-EA37-4001-952C-0AB0BB8289FA}" srcOrd="15" destOrd="0" presId="urn:microsoft.com/office/officeart/2005/8/layout/default"/>
    <dgm:cxn modelId="{F085D8F1-30ED-4307-993B-087E21B88E5F}" type="presParOf" srcId="{8486C2C3-1439-4728-A8B2-7C58D80BD9F1}" destId="{67BFAABB-D0F2-4E82-983A-1C74C30D7F53}" srcOrd="1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5.xml><?xml version="1.0" encoding="utf-8"?>
<dgm:dataModel xmlns:dgm="http://schemas.openxmlformats.org/drawingml/2006/diagram" xmlns:a="http://schemas.openxmlformats.org/drawingml/2006/main">
  <dgm:ptLst>
    <dgm:pt modelId="{3A8A6953-2DB9-4609-9BC5-D2D4867C9485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>
        <a:scene3d>
          <a:camera prst="orthographicFront">
            <a:rot lat="0" lon="0" rev="0"/>
          </a:camera>
          <a:lightRig rig="glow" dir="t">
            <a:rot lat="0" lon="0" rev="4800000"/>
          </a:lightRig>
        </a:scene3d>
      </dgm:spPr>
      <dgm:t>
        <a:bodyPr/>
        <a:lstStyle/>
        <a:p>
          <a:pPr rtl="1"/>
          <a:endParaRPr lang="he-IL"/>
        </a:p>
      </dgm:t>
    </dgm:pt>
    <dgm:pt modelId="{C1849A4E-D393-48C9-9914-C537CAA5A0B3}">
      <dgm:prSet/>
      <dgm:spPr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rtl="1"/>
          <a:r>
            <a:rPr lang="he-IL" b="1" dirty="0" err="1"/>
            <a:t>שילוביות</a:t>
          </a:r>
          <a:endParaRPr lang="he-IL" dirty="0"/>
        </a:p>
      </dgm:t>
    </dgm:pt>
    <dgm:pt modelId="{4F63E337-0901-42E4-AA54-1EEC28EDA4D9}" type="parTrans" cxnId="{45054C3C-BE7B-44FD-BF7A-CAB1CE8E7428}">
      <dgm:prSet/>
      <dgm:spPr/>
      <dgm:t>
        <a:bodyPr/>
        <a:lstStyle/>
        <a:p>
          <a:pPr rtl="1"/>
          <a:endParaRPr lang="he-IL"/>
        </a:p>
      </dgm:t>
    </dgm:pt>
    <dgm:pt modelId="{D830191A-2945-4ADE-B03A-D0236FCFB4B1}" type="sibTrans" cxnId="{45054C3C-BE7B-44FD-BF7A-CAB1CE8E7428}">
      <dgm:prSet/>
      <dgm:spPr/>
      <dgm:t>
        <a:bodyPr/>
        <a:lstStyle/>
        <a:p>
          <a:pPr rtl="1"/>
          <a:endParaRPr lang="he-IL"/>
        </a:p>
      </dgm:t>
    </dgm:pt>
    <dgm:pt modelId="{9CCEFF6E-FA0C-4B15-AA41-C35883301E1B}">
      <dgm:prSet custT="1"/>
      <dgm:spPr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rtl="1"/>
          <a:r>
            <a:rPr lang="he-IL" sz="1500" b="1" dirty="0"/>
            <a:t>איגוד כוחות ואיגום משאבים</a:t>
          </a:r>
          <a:endParaRPr lang="he-IL" sz="1500" dirty="0"/>
        </a:p>
      </dgm:t>
    </dgm:pt>
    <dgm:pt modelId="{7A68A691-3B3D-4896-89C4-561821D51242}" type="parTrans" cxnId="{E5E52372-C25D-45A3-83A8-09E9D5AF402E}">
      <dgm:prSet/>
      <dgm:spPr/>
      <dgm:t>
        <a:bodyPr/>
        <a:lstStyle/>
        <a:p>
          <a:pPr rtl="1"/>
          <a:endParaRPr lang="he-IL"/>
        </a:p>
      </dgm:t>
    </dgm:pt>
    <dgm:pt modelId="{CA71CC6F-D665-4E28-BDF8-453FB6675344}" type="sibTrans" cxnId="{E5E52372-C25D-45A3-83A8-09E9D5AF402E}">
      <dgm:prSet/>
      <dgm:spPr/>
      <dgm:t>
        <a:bodyPr/>
        <a:lstStyle/>
        <a:p>
          <a:pPr rtl="1"/>
          <a:endParaRPr lang="he-IL"/>
        </a:p>
      </dgm:t>
    </dgm:pt>
    <dgm:pt modelId="{C935D5A0-FEFC-49AA-9591-F24D049602D2}">
      <dgm:prSet custT="1"/>
      <dgm:spPr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rtl="1"/>
          <a:r>
            <a:rPr lang="he-IL" sz="1500" b="1" dirty="0"/>
            <a:t>סינרגיה- כל משרד מפעיל את </a:t>
          </a:r>
          <a:r>
            <a:rPr lang="he-IL" sz="1500" b="1" dirty="0" smtClean="0"/>
            <a:t>יתרונותיו </a:t>
          </a:r>
          <a:r>
            <a:rPr lang="he-IL" sz="1500" b="1" dirty="0"/>
            <a:t>וסמכויותיו</a:t>
          </a:r>
          <a:endParaRPr lang="he-IL" sz="1500" dirty="0"/>
        </a:p>
      </dgm:t>
    </dgm:pt>
    <dgm:pt modelId="{1BAFC9D0-BB14-4C4F-9B60-6611039E0A55}" type="parTrans" cxnId="{B2BD0EDF-520B-4D25-8B70-B457DDD9D471}">
      <dgm:prSet/>
      <dgm:spPr/>
      <dgm:t>
        <a:bodyPr/>
        <a:lstStyle/>
        <a:p>
          <a:pPr rtl="1"/>
          <a:endParaRPr lang="he-IL"/>
        </a:p>
      </dgm:t>
    </dgm:pt>
    <dgm:pt modelId="{C4137E84-138E-40F9-A0B1-63EFF6B89FD1}" type="sibTrans" cxnId="{B2BD0EDF-520B-4D25-8B70-B457DDD9D471}">
      <dgm:prSet/>
      <dgm:spPr/>
      <dgm:t>
        <a:bodyPr/>
        <a:lstStyle/>
        <a:p>
          <a:pPr rtl="1"/>
          <a:endParaRPr lang="he-IL"/>
        </a:p>
      </dgm:t>
    </dgm:pt>
    <dgm:pt modelId="{C6994676-13B1-45B7-ADA5-6A2777B4AAC4}">
      <dgm:prSet/>
      <dgm:spPr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rtl="1"/>
          <a:r>
            <a:rPr lang="he-IL" b="1"/>
            <a:t>התפתחות</a:t>
          </a:r>
          <a:endParaRPr lang="he-IL"/>
        </a:p>
      </dgm:t>
    </dgm:pt>
    <dgm:pt modelId="{BFA860A8-9A07-4068-A89C-590B2E75EDD9}" type="parTrans" cxnId="{02ED8606-40A9-4D22-859E-F627C597490F}">
      <dgm:prSet/>
      <dgm:spPr/>
      <dgm:t>
        <a:bodyPr/>
        <a:lstStyle/>
        <a:p>
          <a:pPr rtl="1"/>
          <a:endParaRPr lang="he-IL"/>
        </a:p>
      </dgm:t>
    </dgm:pt>
    <dgm:pt modelId="{1C5ECB43-629A-402A-92F7-5101AF6495E8}" type="sibTrans" cxnId="{02ED8606-40A9-4D22-859E-F627C597490F}">
      <dgm:prSet/>
      <dgm:spPr/>
      <dgm:t>
        <a:bodyPr/>
        <a:lstStyle/>
        <a:p>
          <a:pPr rtl="1"/>
          <a:endParaRPr lang="he-IL"/>
        </a:p>
      </dgm:t>
    </dgm:pt>
    <dgm:pt modelId="{B11101A8-CE80-404E-B9E2-025B3AB9BC9F}">
      <dgm:prSet/>
      <dgm:spPr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rtl="1"/>
          <a:r>
            <a:rPr lang="he-IL" b="1"/>
            <a:t>התפתחות מדורגת- ממוקדת סדרי עדיפויות</a:t>
          </a:r>
          <a:endParaRPr lang="he-IL"/>
        </a:p>
      </dgm:t>
    </dgm:pt>
    <dgm:pt modelId="{50F7B04D-1F0E-4EE0-811B-3B04BACC591B}" type="parTrans" cxnId="{D9577DAA-21BB-4B69-883F-BD89D1E50058}">
      <dgm:prSet/>
      <dgm:spPr/>
      <dgm:t>
        <a:bodyPr/>
        <a:lstStyle/>
        <a:p>
          <a:pPr rtl="1"/>
          <a:endParaRPr lang="he-IL"/>
        </a:p>
      </dgm:t>
    </dgm:pt>
    <dgm:pt modelId="{87EC97AB-67D0-4397-AEEF-53870BE48181}" type="sibTrans" cxnId="{D9577DAA-21BB-4B69-883F-BD89D1E50058}">
      <dgm:prSet/>
      <dgm:spPr/>
      <dgm:t>
        <a:bodyPr/>
        <a:lstStyle/>
        <a:p>
          <a:pPr rtl="1"/>
          <a:endParaRPr lang="he-IL"/>
        </a:p>
      </dgm:t>
    </dgm:pt>
    <dgm:pt modelId="{3F3B1FC6-C489-4944-BCB4-3EC79863157B}">
      <dgm:prSet/>
      <dgm:spPr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rtl="1"/>
          <a:r>
            <a:rPr lang="he-IL" b="1" dirty="0"/>
            <a:t>למידה והסקת מסקנות</a:t>
          </a:r>
          <a:endParaRPr lang="he-IL" dirty="0"/>
        </a:p>
      </dgm:t>
    </dgm:pt>
    <dgm:pt modelId="{E7F8E8D5-8C4A-4A2B-BE58-213328242F11}" type="parTrans" cxnId="{D51145B2-4D19-44B0-973E-78914EC7F8E0}">
      <dgm:prSet/>
      <dgm:spPr/>
      <dgm:t>
        <a:bodyPr/>
        <a:lstStyle/>
        <a:p>
          <a:pPr rtl="1"/>
          <a:endParaRPr lang="he-IL"/>
        </a:p>
      </dgm:t>
    </dgm:pt>
    <dgm:pt modelId="{D322ADD0-E2E5-4BE8-BE6A-FB4067C17F04}" type="sibTrans" cxnId="{D51145B2-4D19-44B0-973E-78914EC7F8E0}">
      <dgm:prSet/>
      <dgm:spPr/>
      <dgm:t>
        <a:bodyPr/>
        <a:lstStyle/>
        <a:p>
          <a:pPr rtl="1"/>
          <a:endParaRPr lang="he-IL"/>
        </a:p>
      </dgm:t>
    </dgm:pt>
    <dgm:pt modelId="{F6A62CF7-9807-415F-B11A-250273848B80}">
      <dgm:prSet/>
      <dgm:spPr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rtl="1"/>
          <a:r>
            <a:rPr lang="he-IL" b="1"/>
            <a:t>שירות</a:t>
          </a:r>
          <a:endParaRPr lang="he-IL"/>
        </a:p>
      </dgm:t>
    </dgm:pt>
    <dgm:pt modelId="{9A6860B8-54A8-4777-8BE9-FA8D37196C5E}" type="parTrans" cxnId="{A4D1C3E0-69C1-4791-88B8-80AFCC22D88C}">
      <dgm:prSet/>
      <dgm:spPr/>
      <dgm:t>
        <a:bodyPr/>
        <a:lstStyle/>
        <a:p>
          <a:pPr rtl="1"/>
          <a:endParaRPr lang="he-IL"/>
        </a:p>
      </dgm:t>
    </dgm:pt>
    <dgm:pt modelId="{16181743-D695-4D17-B6BF-67E38D59F13B}" type="sibTrans" cxnId="{A4D1C3E0-69C1-4791-88B8-80AFCC22D88C}">
      <dgm:prSet/>
      <dgm:spPr/>
      <dgm:t>
        <a:bodyPr/>
        <a:lstStyle/>
        <a:p>
          <a:pPr rtl="1"/>
          <a:endParaRPr lang="he-IL"/>
        </a:p>
      </dgm:t>
    </dgm:pt>
    <dgm:pt modelId="{7F1823D9-B51B-441A-BDAC-9FCDE32692A0}">
      <dgm:prSet/>
      <dgm:spPr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rtl="1"/>
          <a:r>
            <a:rPr lang="he-IL" b="1"/>
            <a:t>נגישות טלפונית ומקוונת</a:t>
          </a:r>
          <a:endParaRPr lang="he-IL"/>
        </a:p>
      </dgm:t>
    </dgm:pt>
    <dgm:pt modelId="{D253D28D-CCA1-457E-B0B0-7FA55F0F895C}" type="parTrans" cxnId="{42131C22-F2C0-4510-B412-08E4553BBC8B}">
      <dgm:prSet/>
      <dgm:spPr/>
      <dgm:t>
        <a:bodyPr/>
        <a:lstStyle/>
        <a:p>
          <a:pPr rtl="1"/>
          <a:endParaRPr lang="he-IL"/>
        </a:p>
      </dgm:t>
    </dgm:pt>
    <dgm:pt modelId="{35D8918E-9522-4790-85D9-60CB5FB44D51}" type="sibTrans" cxnId="{42131C22-F2C0-4510-B412-08E4553BBC8B}">
      <dgm:prSet/>
      <dgm:spPr/>
      <dgm:t>
        <a:bodyPr/>
        <a:lstStyle/>
        <a:p>
          <a:pPr rtl="1"/>
          <a:endParaRPr lang="he-IL"/>
        </a:p>
      </dgm:t>
    </dgm:pt>
    <dgm:pt modelId="{FD8A3D70-56BA-4E58-AC67-6AA2F3C54D8D}">
      <dgm:prSet/>
      <dgm:spPr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rtl="1"/>
          <a:r>
            <a:rPr lang="he-IL" b="1" dirty="0"/>
            <a:t>פניות</a:t>
          </a:r>
          <a:endParaRPr lang="he-IL" dirty="0"/>
        </a:p>
      </dgm:t>
    </dgm:pt>
    <dgm:pt modelId="{C1A2B3BE-013B-4752-96E0-9482A37EC878}" type="parTrans" cxnId="{EDEDE0B2-0E5D-4305-8399-97D8118BE5FC}">
      <dgm:prSet/>
      <dgm:spPr/>
      <dgm:t>
        <a:bodyPr/>
        <a:lstStyle/>
        <a:p>
          <a:pPr rtl="1"/>
          <a:endParaRPr lang="he-IL"/>
        </a:p>
      </dgm:t>
    </dgm:pt>
    <dgm:pt modelId="{963DF4DC-D4E0-42A4-9DF6-530631D1AF56}" type="sibTrans" cxnId="{EDEDE0B2-0E5D-4305-8399-97D8118BE5FC}">
      <dgm:prSet/>
      <dgm:spPr/>
      <dgm:t>
        <a:bodyPr/>
        <a:lstStyle/>
        <a:p>
          <a:pPr rtl="1"/>
          <a:endParaRPr lang="he-IL"/>
        </a:p>
      </dgm:t>
    </dgm:pt>
    <dgm:pt modelId="{095A87FC-8018-4E84-85D8-7B721B4FD578}">
      <dgm:prSet/>
      <dgm:spPr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rtl="1"/>
          <a:r>
            <a:rPr lang="he-IL" b="1" dirty="0"/>
            <a:t>הרחבת הדיווח – אפיקים </a:t>
          </a:r>
          <a:r>
            <a:rPr lang="he-IL" b="1" dirty="0" smtClean="0"/>
            <a:t>מגוונים וכפתור דיווח</a:t>
          </a:r>
          <a:endParaRPr lang="he-IL" dirty="0"/>
        </a:p>
      </dgm:t>
    </dgm:pt>
    <dgm:pt modelId="{BC672609-3CA3-40F6-8CE9-F7BB643360C9}" type="parTrans" cxnId="{C9120C89-DFB5-44B4-B271-D1182825769C}">
      <dgm:prSet/>
      <dgm:spPr/>
      <dgm:t>
        <a:bodyPr/>
        <a:lstStyle/>
        <a:p>
          <a:pPr rtl="1"/>
          <a:endParaRPr lang="he-IL"/>
        </a:p>
      </dgm:t>
    </dgm:pt>
    <dgm:pt modelId="{3C645A13-E2BF-4DFE-89A6-E98F79EE76E9}" type="sibTrans" cxnId="{C9120C89-DFB5-44B4-B271-D1182825769C}">
      <dgm:prSet/>
      <dgm:spPr/>
      <dgm:t>
        <a:bodyPr/>
        <a:lstStyle/>
        <a:p>
          <a:pPr rtl="1"/>
          <a:endParaRPr lang="he-IL"/>
        </a:p>
      </dgm:t>
    </dgm:pt>
    <dgm:pt modelId="{15A744DA-65CF-4735-95D9-F10AF120719E}">
      <dgm:prSet/>
      <dgm:spPr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rtl="1"/>
          <a:r>
            <a:rPr lang="he-IL" b="1" dirty="0" smtClean="0"/>
            <a:t>מיקוד</a:t>
          </a:r>
          <a:endParaRPr lang="he-IL" dirty="0"/>
        </a:p>
      </dgm:t>
    </dgm:pt>
    <dgm:pt modelId="{C57DEABD-85FC-428A-BE0C-22315AF20222}" type="parTrans" cxnId="{494371AB-444F-4878-B1BF-A7FB5F41469F}">
      <dgm:prSet/>
      <dgm:spPr/>
      <dgm:t>
        <a:bodyPr/>
        <a:lstStyle/>
        <a:p>
          <a:pPr rtl="1"/>
          <a:endParaRPr lang="he-IL"/>
        </a:p>
      </dgm:t>
    </dgm:pt>
    <dgm:pt modelId="{BD62D900-8E8D-417D-B5C8-D4DD2943CDE3}" type="sibTrans" cxnId="{494371AB-444F-4878-B1BF-A7FB5F41469F}">
      <dgm:prSet/>
      <dgm:spPr/>
      <dgm:t>
        <a:bodyPr/>
        <a:lstStyle/>
        <a:p>
          <a:pPr rtl="1"/>
          <a:endParaRPr lang="he-IL"/>
        </a:p>
      </dgm:t>
    </dgm:pt>
    <dgm:pt modelId="{A89DBF8F-670B-426A-AF21-9F74D58419BE}">
      <dgm:prSet/>
      <dgm:spPr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rtl="1"/>
          <a:r>
            <a:rPr lang="he-IL" b="1" dirty="0" smtClean="0"/>
            <a:t>ילדים ובני נוער</a:t>
          </a:r>
          <a:endParaRPr lang="he-IL" dirty="0"/>
        </a:p>
      </dgm:t>
    </dgm:pt>
    <dgm:pt modelId="{4087A684-6B01-4BB8-82A6-ACC132DE9B55}" type="parTrans" cxnId="{C7C8CEF2-F3E6-4B3B-B3EE-3B7B203358D0}">
      <dgm:prSet/>
      <dgm:spPr/>
      <dgm:t>
        <a:bodyPr/>
        <a:lstStyle/>
        <a:p>
          <a:pPr rtl="1"/>
          <a:endParaRPr lang="he-IL"/>
        </a:p>
      </dgm:t>
    </dgm:pt>
    <dgm:pt modelId="{C7B4D2C7-C166-4A28-BCE0-3E4408F8C13F}" type="sibTrans" cxnId="{C7C8CEF2-F3E6-4B3B-B3EE-3B7B203358D0}">
      <dgm:prSet/>
      <dgm:spPr/>
      <dgm:t>
        <a:bodyPr/>
        <a:lstStyle/>
        <a:p>
          <a:pPr rtl="1"/>
          <a:endParaRPr lang="he-IL"/>
        </a:p>
      </dgm:t>
    </dgm:pt>
    <dgm:pt modelId="{5C33797B-28BD-4BD8-A45F-04262B774B4D}">
      <dgm:prSet/>
      <dgm:spPr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rtl="1"/>
          <a:r>
            <a:rPr lang="he-IL" b="1" dirty="0"/>
            <a:t>מענה </a:t>
          </a:r>
          <a:r>
            <a:rPr lang="he-IL" b="1" dirty="0" smtClean="0"/>
            <a:t>רגיש-תרבות ובמגוון שפות</a:t>
          </a:r>
          <a:endParaRPr lang="he-IL" b="1" dirty="0"/>
        </a:p>
      </dgm:t>
    </dgm:pt>
    <dgm:pt modelId="{69294B0C-E0A9-468D-857C-1C8F57E7E17A}" type="sibTrans" cxnId="{AC3DDD04-E23E-43AB-9E8E-8C3E006AE7A9}">
      <dgm:prSet/>
      <dgm:spPr/>
      <dgm:t>
        <a:bodyPr/>
        <a:lstStyle/>
        <a:p>
          <a:pPr rtl="1"/>
          <a:endParaRPr lang="he-IL"/>
        </a:p>
      </dgm:t>
    </dgm:pt>
    <dgm:pt modelId="{1F4C6C75-4666-4C36-8D3F-335F4DFC8974}" type="parTrans" cxnId="{AC3DDD04-E23E-43AB-9E8E-8C3E006AE7A9}">
      <dgm:prSet/>
      <dgm:spPr/>
      <dgm:t>
        <a:bodyPr/>
        <a:lstStyle/>
        <a:p>
          <a:pPr rtl="1"/>
          <a:endParaRPr lang="he-IL"/>
        </a:p>
      </dgm:t>
    </dgm:pt>
    <dgm:pt modelId="{513341D2-58F1-471F-A09C-3C2D11301A04}">
      <dgm:prSet/>
      <dgm:spPr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rtl="1"/>
          <a:r>
            <a:rPr lang="he-IL" b="1" dirty="0"/>
            <a:t>רב תרבותיות</a:t>
          </a:r>
        </a:p>
      </dgm:t>
    </dgm:pt>
    <dgm:pt modelId="{3AFD8ED7-3BD5-452F-9DED-F64228F121B6}" type="sibTrans" cxnId="{02F355F2-A77B-4A33-A8E9-C200D6CF61C2}">
      <dgm:prSet/>
      <dgm:spPr/>
      <dgm:t>
        <a:bodyPr/>
        <a:lstStyle/>
        <a:p>
          <a:pPr rtl="1"/>
          <a:endParaRPr lang="he-IL"/>
        </a:p>
      </dgm:t>
    </dgm:pt>
    <dgm:pt modelId="{50D04011-2E95-499F-ABF2-5C85EF2EF336}" type="parTrans" cxnId="{02F355F2-A77B-4A33-A8E9-C200D6CF61C2}">
      <dgm:prSet/>
      <dgm:spPr/>
      <dgm:t>
        <a:bodyPr/>
        <a:lstStyle/>
        <a:p>
          <a:pPr rtl="1"/>
          <a:endParaRPr lang="he-IL"/>
        </a:p>
      </dgm:t>
    </dgm:pt>
    <dgm:pt modelId="{59372BFD-06EA-40C9-85C3-618DB4167586}">
      <dgm:prSet/>
      <dgm:spPr/>
      <dgm:t>
        <a:bodyPr/>
        <a:lstStyle/>
        <a:p>
          <a:pPr rtl="1"/>
          <a:r>
            <a:rPr lang="he-IL" b="1" dirty="0"/>
            <a:t>אפשרות </a:t>
          </a:r>
          <a:r>
            <a:rPr lang="he-IL" b="1" dirty="0" smtClean="0"/>
            <a:t>לפנייה </a:t>
          </a:r>
          <a:r>
            <a:rPr lang="he-IL" b="1" dirty="0"/>
            <a:t>אנונימית</a:t>
          </a:r>
        </a:p>
      </dgm:t>
    </dgm:pt>
    <dgm:pt modelId="{4FFC96D3-132F-40F8-87CE-C2D50C6D9AF9}" type="parTrans" cxnId="{A35736DA-5C05-41BE-A753-6EBDBD79229B}">
      <dgm:prSet/>
      <dgm:spPr/>
      <dgm:t>
        <a:bodyPr/>
        <a:lstStyle/>
        <a:p>
          <a:endParaRPr lang="en-US"/>
        </a:p>
      </dgm:t>
    </dgm:pt>
    <dgm:pt modelId="{2B82655A-549E-4669-A14B-DF3068872A71}" type="sibTrans" cxnId="{A35736DA-5C05-41BE-A753-6EBDBD79229B}">
      <dgm:prSet/>
      <dgm:spPr/>
      <dgm:t>
        <a:bodyPr/>
        <a:lstStyle/>
        <a:p>
          <a:endParaRPr lang="en-US"/>
        </a:p>
      </dgm:t>
    </dgm:pt>
    <dgm:pt modelId="{DD0FE296-4895-489A-A293-54045A6A43F6}" type="pres">
      <dgm:prSet presAssocID="{3A8A6953-2DB9-4609-9BC5-D2D4867C9485}" presName="Name0" presStyleCnt="0">
        <dgm:presLayoutVars>
          <dgm:dir val="rev"/>
          <dgm:animLvl val="lvl"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91031FC6-881B-435E-A87A-0F3351E0F18B}" type="pres">
      <dgm:prSet presAssocID="{C1849A4E-D393-48C9-9914-C537CAA5A0B3}" presName="linNode" presStyleCnt="0"/>
      <dgm:spPr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</dgm:pt>
    <dgm:pt modelId="{C1DCF07C-240B-48A4-8F85-6F5A2BA4F9C7}" type="pres">
      <dgm:prSet presAssocID="{C1849A4E-D393-48C9-9914-C537CAA5A0B3}" presName="parentText" presStyleLbl="node1" presStyleIdx="0" presStyleCnt="6" custScaleX="94802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5E259115-9440-4F67-B796-FC13DB7F41F6}" type="pres">
      <dgm:prSet presAssocID="{C1849A4E-D393-48C9-9914-C537CAA5A0B3}" presName="descendantText" presStyleLbl="alignAccFollowNode1" presStyleIdx="0" presStyleCnt="6" custScaleX="101667" custScaleY="111470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7EA5B6E9-F3CC-468A-841F-B74FBEE764FA}" type="pres">
      <dgm:prSet presAssocID="{D830191A-2945-4ADE-B03A-D0236FCFB4B1}" presName="sp" presStyleCnt="0"/>
      <dgm:spPr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</dgm:pt>
    <dgm:pt modelId="{DBB6B71A-BD71-43B6-8F73-E7189420CCFB}" type="pres">
      <dgm:prSet presAssocID="{C6994676-13B1-45B7-ADA5-6A2777B4AAC4}" presName="linNode" presStyleCnt="0"/>
      <dgm:spPr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</dgm:pt>
    <dgm:pt modelId="{25630C43-3D8C-41D3-B134-E15274690A05}" type="pres">
      <dgm:prSet presAssocID="{C6994676-13B1-45B7-ADA5-6A2777B4AAC4}" presName="parentText" presStyleLbl="node1" presStyleIdx="1" presStyleCnt="6" custScaleX="95831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9B477334-D936-41C8-9018-310E22A84E83}" type="pres">
      <dgm:prSet presAssocID="{C6994676-13B1-45B7-ADA5-6A2777B4AAC4}" presName="descendantText" presStyleLbl="alignAccFollowNode1" presStyleIdx="1" presStyleCnt="6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976110E8-2256-48B0-984E-6C2572C8E876}" type="pres">
      <dgm:prSet presAssocID="{1C5ECB43-629A-402A-92F7-5101AF6495E8}" presName="sp" presStyleCnt="0"/>
      <dgm:spPr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</dgm:pt>
    <dgm:pt modelId="{4DA91ED5-A198-4B4B-9D92-A0C36792A116}" type="pres">
      <dgm:prSet presAssocID="{F6A62CF7-9807-415F-B11A-250273848B80}" presName="linNode" presStyleCnt="0"/>
      <dgm:spPr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</dgm:pt>
    <dgm:pt modelId="{13F4C830-A186-49A4-9639-A8B7558EEB7E}" type="pres">
      <dgm:prSet presAssocID="{F6A62CF7-9807-415F-B11A-250273848B80}" presName="parentText" presStyleLbl="node1" presStyleIdx="2" presStyleCnt="6" custScaleX="95831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F582217C-AFA2-4848-ACEB-A36335D2ECE1}" type="pres">
      <dgm:prSet presAssocID="{F6A62CF7-9807-415F-B11A-250273848B80}" presName="descendantText" presStyleLbl="alignAccFollowNode1" presStyleIdx="2" presStyleCnt="6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EFBF925E-EEAC-449A-9359-18BB355C1706}" type="pres">
      <dgm:prSet presAssocID="{16181743-D695-4D17-B6BF-67E38D59F13B}" presName="sp" presStyleCnt="0"/>
      <dgm:spPr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</dgm:pt>
    <dgm:pt modelId="{E629AD9D-C1A6-475E-B7D0-EFDBE559CB91}" type="pres">
      <dgm:prSet presAssocID="{513341D2-58F1-471F-A09C-3C2D11301A04}" presName="linNode" presStyleCnt="0"/>
      <dgm:spPr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</dgm:pt>
    <dgm:pt modelId="{4D502A0C-D65A-44AF-B34D-946F5764EAC7}" type="pres">
      <dgm:prSet presAssocID="{513341D2-58F1-471F-A09C-3C2D11301A04}" presName="parentText" presStyleLbl="node1" presStyleIdx="3" presStyleCnt="6" custScaleX="95831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9E01C3F5-F70A-4ED1-91A2-4A04BD8B2AF8}" type="pres">
      <dgm:prSet presAssocID="{513341D2-58F1-471F-A09C-3C2D11301A04}" presName="descendantText" presStyleLbl="alignAccFollowNode1" presStyleIdx="3" presStyleCnt="6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9333108B-D6A6-4821-AFB3-2E915AB6232B}" type="pres">
      <dgm:prSet presAssocID="{3AFD8ED7-3BD5-452F-9DED-F64228F121B6}" presName="sp" presStyleCnt="0"/>
      <dgm:spPr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</dgm:pt>
    <dgm:pt modelId="{BE518CFC-99C4-47C5-B80E-BCF690D456D4}" type="pres">
      <dgm:prSet presAssocID="{FD8A3D70-56BA-4E58-AC67-6AA2F3C54D8D}" presName="linNode" presStyleCnt="0"/>
      <dgm:spPr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</dgm:pt>
    <dgm:pt modelId="{97D4A35B-CC4F-4396-8470-EBF208F2BBD8}" type="pres">
      <dgm:prSet presAssocID="{FD8A3D70-56BA-4E58-AC67-6AA2F3C54D8D}" presName="parentText" presStyleLbl="node1" presStyleIdx="4" presStyleCnt="6" custScaleX="95831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3D123E38-5728-4509-9BCB-17DC6D7F6C51}" type="pres">
      <dgm:prSet presAssocID="{FD8A3D70-56BA-4E58-AC67-6AA2F3C54D8D}" presName="descendantText" presStyleLbl="alignAccFollowNode1" presStyleIdx="4" presStyleCnt="6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064CBAEA-35B8-49FD-A78A-1CE11A1E08DF}" type="pres">
      <dgm:prSet presAssocID="{963DF4DC-D4E0-42A4-9DF6-530631D1AF56}" presName="sp" presStyleCnt="0"/>
      <dgm:spPr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</dgm:pt>
    <dgm:pt modelId="{9910C224-0E76-49F4-B7D1-7DEEFC68DCF9}" type="pres">
      <dgm:prSet presAssocID="{15A744DA-65CF-4735-95D9-F10AF120719E}" presName="linNode" presStyleCnt="0"/>
      <dgm:spPr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</dgm:pt>
    <dgm:pt modelId="{CB362C34-7745-4DB0-8B3F-CE885301D572}" type="pres">
      <dgm:prSet presAssocID="{15A744DA-65CF-4735-95D9-F10AF120719E}" presName="parentText" presStyleLbl="node1" presStyleIdx="5" presStyleCnt="6" custScaleX="95831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ED0CD0AA-AFC6-42A1-80CA-02EC06B77910}" type="pres">
      <dgm:prSet presAssocID="{15A744DA-65CF-4735-95D9-F10AF120719E}" presName="descendantText" presStyleLbl="alignAccFollowNode1" presStyleIdx="5" presStyleCnt="6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B2BD0EDF-520B-4D25-8B70-B457DDD9D471}" srcId="{C1849A4E-D393-48C9-9914-C537CAA5A0B3}" destId="{C935D5A0-FEFC-49AA-9591-F24D049602D2}" srcOrd="1" destOrd="0" parTransId="{1BAFC9D0-BB14-4C4F-9B60-6611039E0A55}" sibTransId="{C4137E84-138E-40F9-A0B1-63EFF6B89FD1}"/>
    <dgm:cxn modelId="{D51145B2-4D19-44B0-973E-78914EC7F8E0}" srcId="{C6994676-13B1-45B7-ADA5-6A2777B4AAC4}" destId="{3F3B1FC6-C489-4944-BCB4-3EC79863157B}" srcOrd="1" destOrd="0" parTransId="{E7F8E8D5-8C4A-4A2B-BE58-213328242F11}" sibTransId="{D322ADD0-E2E5-4BE8-BE6A-FB4067C17F04}"/>
    <dgm:cxn modelId="{D9577DAA-21BB-4B69-883F-BD89D1E50058}" srcId="{C6994676-13B1-45B7-ADA5-6A2777B4AAC4}" destId="{B11101A8-CE80-404E-B9E2-025B3AB9BC9F}" srcOrd="0" destOrd="0" parTransId="{50F7B04D-1F0E-4EE0-811B-3B04BACC591B}" sibTransId="{87EC97AB-67D0-4397-AEEF-53870BE48181}"/>
    <dgm:cxn modelId="{A4D1C3E0-69C1-4791-88B8-80AFCC22D88C}" srcId="{3A8A6953-2DB9-4609-9BC5-D2D4867C9485}" destId="{F6A62CF7-9807-415F-B11A-250273848B80}" srcOrd="2" destOrd="0" parTransId="{9A6860B8-54A8-4777-8BE9-FA8D37196C5E}" sibTransId="{16181743-D695-4D17-B6BF-67E38D59F13B}"/>
    <dgm:cxn modelId="{2D982A20-36AD-41BF-9EBF-3E5F7C5361CE}" type="presOf" srcId="{095A87FC-8018-4E84-85D8-7B721B4FD578}" destId="{3D123E38-5728-4509-9BCB-17DC6D7F6C51}" srcOrd="0" destOrd="0" presId="urn:microsoft.com/office/officeart/2005/8/layout/vList5"/>
    <dgm:cxn modelId="{8351C446-AD41-4D31-B725-76BB938AAE37}" type="presOf" srcId="{7F1823D9-B51B-441A-BDAC-9FCDE32692A0}" destId="{F582217C-AFA2-4848-ACEB-A36335D2ECE1}" srcOrd="0" destOrd="0" presId="urn:microsoft.com/office/officeart/2005/8/layout/vList5"/>
    <dgm:cxn modelId="{85B3D589-D311-4E06-8DE6-8F143BDC676F}" type="presOf" srcId="{B11101A8-CE80-404E-B9E2-025B3AB9BC9F}" destId="{9B477334-D936-41C8-9018-310E22A84E83}" srcOrd="0" destOrd="0" presId="urn:microsoft.com/office/officeart/2005/8/layout/vList5"/>
    <dgm:cxn modelId="{C9120C89-DFB5-44B4-B271-D1182825769C}" srcId="{FD8A3D70-56BA-4E58-AC67-6AA2F3C54D8D}" destId="{095A87FC-8018-4E84-85D8-7B721B4FD578}" srcOrd="0" destOrd="0" parTransId="{BC672609-3CA3-40F6-8CE9-F7BB643360C9}" sibTransId="{3C645A13-E2BF-4DFE-89A6-E98F79EE76E9}"/>
    <dgm:cxn modelId="{42131C22-F2C0-4510-B412-08E4553BBC8B}" srcId="{F6A62CF7-9807-415F-B11A-250273848B80}" destId="{7F1823D9-B51B-441A-BDAC-9FCDE32692A0}" srcOrd="0" destOrd="0" parTransId="{D253D28D-CCA1-457E-B0B0-7FA55F0F895C}" sibTransId="{35D8918E-9522-4790-85D9-60CB5FB44D51}"/>
    <dgm:cxn modelId="{C7C8CEF2-F3E6-4B3B-B3EE-3B7B203358D0}" srcId="{15A744DA-65CF-4735-95D9-F10AF120719E}" destId="{A89DBF8F-670B-426A-AF21-9F74D58419BE}" srcOrd="0" destOrd="0" parTransId="{4087A684-6B01-4BB8-82A6-ACC132DE9B55}" sibTransId="{C7B4D2C7-C166-4A28-BCE0-3E4408F8C13F}"/>
    <dgm:cxn modelId="{39F8A793-675E-4CA4-9210-6BAF3B754118}" type="presOf" srcId="{5C33797B-28BD-4BD8-A45F-04262B774B4D}" destId="{9E01C3F5-F70A-4ED1-91A2-4A04BD8B2AF8}" srcOrd="0" destOrd="0" presId="urn:microsoft.com/office/officeart/2005/8/layout/vList5"/>
    <dgm:cxn modelId="{D10F8AA5-0476-40CB-9185-D30864381841}" type="presOf" srcId="{513341D2-58F1-471F-A09C-3C2D11301A04}" destId="{4D502A0C-D65A-44AF-B34D-946F5764EAC7}" srcOrd="0" destOrd="0" presId="urn:microsoft.com/office/officeart/2005/8/layout/vList5"/>
    <dgm:cxn modelId="{494371AB-444F-4878-B1BF-A7FB5F41469F}" srcId="{3A8A6953-2DB9-4609-9BC5-D2D4867C9485}" destId="{15A744DA-65CF-4735-95D9-F10AF120719E}" srcOrd="5" destOrd="0" parTransId="{C57DEABD-85FC-428A-BE0C-22315AF20222}" sibTransId="{BD62D900-8E8D-417D-B5C8-D4DD2943CDE3}"/>
    <dgm:cxn modelId="{A8B3C701-4AB1-4461-BC14-F334CE6E1AB0}" type="presOf" srcId="{9CCEFF6E-FA0C-4B15-AA41-C35883301E1B}" destId="{5E259115-9440-4F67-B796-FC13DB7F41F6}" srcOrd="0" destOrd="0" presId="urn:microsoft.com/office/officeart/2005/8/layout/vList5"/>
    <dgm:cxn modelId="{51DF5514-F8D7-47F0-8B12-795F88CC1B88}" type="presOf" srcId="{3F3B1FC6-C489-4944-BCB4-3EC79863157B}" destId="{9B477334-D936-41C8-9018-310E22A84E83}" srcOrd="0" destOrd="1" presId="urn:microsoft.com/office/officeart/2005/8/layout/vList5"/>
    <dgm:cxn modelId="{03512ADE-73BD-41A3-99F1-A5F369AB545A}" type="presOf" srcId="{F6A62CF7-9807-415F-B11A-250273848B80}" destId="{13F4C830-A186-49A4-9639-A8B7558EEB7E}" srcOrd="0" destOrd="0" presId="urn:microsoft.com/office/officeart/2005/8/layout/vList5"/>
    <dgm:cxn modelId="{45054C3C-BE7B-44FD-BF7A-CAB1CE8E7428}" srcId="{3A8A6953-2DB9-4609-9BC5-D2D4867C9485}" destId="{C1849A4E-D393-48C9-9914-C537CAA5A0B3}" srcOrd="0" destOrd="0" parTransId="{4F63E337-0901-42E4-AA54-1EEC28EDA4D9}" sibTransId="{D830191A-2945-4ADE-B03A-D0236FCFB4B1}"/>
    <dgm:cxn modelId="{394A805E-4DB8-4457-BCE1-D334125F6BC4}" type="presOf" srcId="{3A8A6953-2DB9-4609-9BC5-D2D4867C9485}" destId="{DD0FE296-4895-489A-A293-54045A6A43F6}" srcOrd="0" destOrd="0" presId="urn:microsoft.com/office/officeart/2005/8/layout/vList5"/>
    <dgm:cxn modelId="{E5E52372-C25D-45A3-83A8-09E9D5AF402E}" srcId="{C1849A4E-D393-48C9-9914-C537CAA5A0B3}" destId="{9CCEFF6E-FA0C-4B15-AA41-C35883301E1B}" srcOrd="0" destOrd="0" parTransId="{7A68A691-3B3D-4896-89C4-561821D51242}" sibTransId="{CA71CC6F-D665-4E28-BDF8-453FB6675344}"/>
    <dgm:cxn modelId="{A35736DA-5C05-41BE-A753-6EBDBD79229B}" srcId="{FD8A3D70-56BA-4E58-AC67-6AA2F3C54D8D}" destId="{59372BFD-06EA-40C9-85C3-618DB4167586}" srcOrd="1" destOrd="0" parTransId="{4FFC96D3-132F-40F8-87CE-C2D50C6D9AF9}" sibTransId="{2B82655A-549E-4669-A14B-DF3068872A71}"/>
    <dgm:cxn modelId="{EC1D41A5-D767-435B-A364-15EAEC7527C1}" type="presOf" srcId="{C6994676-13B1-45B7-ADA5-6A2777B4AAC4}" destId="{25630C43-3D8C-41D3-B134-E15274690A05}" srcOrd="0" destOrd="0" presId="urn:microsoft.com/office/officeart/2005/8/layout/vList5"/>
    <dgm:cxn modelId="{287266F7-A382-4734-ADE1-3CEF5B04F4C5}" type="presOf" srcId="{15A744DA-65CF-4735-95D9-F10AF120719E}" destId="{CB362C34-7745-4DB0-8B3F-CE885301D572}" srcOrd="0" destOrd="0" presId="urn:microsoft.com/office/officeart/2005/8/layout/vList5"/>
    <dgm:cxn modelId="{B65BB02D-C291-4116-89C9-615AA5E6BDC6}" type="presOf" srcId="{59372BFD-06EA-40C9-85C3-618DB4167586}" destId="{3D123E38-5728-4509-9BCB-17DC6D7F6C51}" srcOrd="0" destOrd="1" presId="urn:microsoft.com/office/officeart/2005/8/layout/vList5"/>
    <dgm:cxn modelId="{EDEDE0B2-0E5D-4305-8399-97D8118BE5FC}" srcId="{3A8A6953-2DB9-4609-9BC5-D2D4867C9485}" destId="{FD8A3D70-56BA-4E58-AC67-6AA2F3C54D8D}" srcOrd="4" destOrd="0" parTransId="{C1A2B3BE-013B-4752-96E0-9482A37EC878}" sibTransId="{963DF4DC-D4E0-42A4-9DF6-530631D1AF56}"/>
    <dgm:cxn modelId="{02F355F2-A77B-4A33-A8E9-C200D6CF61C2}" srcId="{3A8A6953-2DB9-4609-9BC5-D2D4867C9485}" destId="{513341D2-58F1-471F-A09C-3C2D11301A04}" srcOrd="3" destOrd="0" parTransId="{50D04011-2E95-499F-ABF2-5C85EF2EF336}" sibTransId="{3AFD8ED7-3BD5-452F-9DED-F64228F121B6}"/>
    <dgm:cxn modelId="{C98726CF-0EDA-45FF-9F1F-6926FAF3389F}" type="presOf" srcId="{C1849A4E-D393-48C9-9914-C537CAA5A0B3}" destId="{C1DCF07C-240B-48A4-8F85-6F5A2BA4F9C7}" srcOrd="0" destOrd="0" presId="urn:microsoft.com/office/officeart/2005/8/layout/vList5"/>
    <dgm:cxn modelId="{5A44674D-19DE-4872-86F9-28DDFA21243B}" type="presOf" srcId="{FD8A3D70-56BA-4E58-AC67-6AA2F3C54D8D}" destId="{97D4A35B-CC4F-4396-8470-EBF208F2BBD8}" srcOrd="0" destOrd="0" presId="urn:microsoft.com/office/officeart/2005/8/layout/vList5"/>
    <dgm:cxn modelId="{20BB11B3-3387-46C1-82A3-30A6D10A7E90}" type="presOf" srcId="{C935D5A0-FEFC-49AA-9591-F24D049602D2}" destId="{5E259115-9440-4F67-B796-FC13DB7F41F6}" srcOrd="0" destOrd="1" presId="urn:microsoft.com/office/officeart/2005/8/layout/vList5"/>
    <dgm:cxn modelId="{5F9EBF41-F6A1-4452-AC13-9215FA17717A}" type="presOf" srcId="{A89DBF8F-670B-426A-AF21-9F74D58419BE}" destId="{ED0CD0AA-AFC6-42A1-80CA-02EC06B77910}" srcOrd="0" destOrd="0" presId="urn:microsoft.com/office/officeart/2005/8/layout/vList5"/>
    <dgm:cxn modelId="{02ED8606-40A9-4D22-859E-F627C597490F}" srcId="{3A8A6953-2DB9-4609-9BC5-D2D4867C9485}" destId="{C6994676-13B1-45B7-ADA5-6A2777B4AAC4}" srcOrd="1" destOrd="0" parTransId="{BFA860A8-9A07-4068-A89C-590B2E75EDD9}" sibTransId="{1C5ECB43-629A-402A-92F7-5101AF6495E8}"/>
    <dgm:cxn modelId="{AC3DDD04-E23E-43AB-9E8E-8C3E006AE7A9}" srcId="{513341D2-58F1-471F-A09C-3C2D11301A04}" destId="{5C33797B-28BD-4BD8-A45F-04262B774B4D}" srcOrd="0" destOrd="0" parTransId="{1F4C6C75-4666-4C36-8D3F-335F4DFC8974}" sibTransId="{69294B0C-E0A9-468D-857C-1C8F57E7E17A}"/>
    <dgm:cxn modelId="{84617BCB-9CF0-4673-B7ED-D091E43B1EF1}" type="presParOf" srcId="{DD0FE296-4895-489A-A293-54045A6A43F6}" destId="{91031FC6-881B-435E-A87A-0F3351E0F18B}" srcOrd="0" destOrd="0" presId="urn:microsoft.com/office/officeart/2005/8/layout/vList5"/>
    <dgm:cxn modelId="{03A6AD57-3A29-42BE-871C-EC9FEF6C54C6}" type="presParOf" srcId="{91031FC6-881B-435E-A87A-0F3351E0F18B}" destId="{C1DCF07C-240B-48A4-8F85-6F5A2BA4F9C7}" srcOrd="0" destOrd="0" presId="urn:microsoft.com/office/officeart/2005/8/layout/vList5"/>
    <dgm:cxn modelId="{02D2E580-D86C-4868-8FC4-A31D673CADAE}" type="presParOf" srcId="{91031FC6-881B-435E-A87A-0F3351E0F18B}" destId="{5E259115-9440-4F67-B796-FC13DB7F41F6}" srcOrd="1" destOrd="0" presId="urn:microsoft.com/office/officeart/2005/8/layout/vList5"/>
    <dgm:cxn modelId="{9A7BFA7A-942E-4102-9338-B99BB4FE4140}" type="presParOf" srcId="{DD0FE296-4895-489A-A293-54045A6A43F6}" destId="{7EA5B6E9-F3CC-468A-841F-B74FBEE764FA}" srcOrd="1" destOrd="0" presId="urn:microsoft.com/office/officeart/2005/8/layout/vList5"/>
    <dgm:cxn modelId="{B83ACB15-687B-4B93-826B-A774374D29D4}" type="presParOf" srcId="{DD0FE296-4895-489A-A293-54045A6A43F6}" destId="{DBB6B71A-BD71-43B6-8F73-E7189420CCFB}" srcOrd="2" destOrd="0" presId="urn:microsoft.com/office/officeart/2005/8/layout/vList5"/>
    <dgm:cxn modelId="{AB5DFC8B-D41E-4E76-A53B-A2D6819727D2}" type="presParOf" srcId="{DBB6B71A-BD71-43B6-8F73-E7189420CCFB}" destId="{25630C43-3D8C-41D3-B134-E15274690A05}" srcOrd="0" destOrd="0" presId="urn:microsoft.com/office/officeart/2005/8/layout/vList5"/>
    <dgm:cxn modelId="{3A8238E9-8B19-41A5-B63F-8400A6AE6B95}" type="presParOf" srcId="{DBB6B71A-BD71-43B6-8F73-E7189420CCFB}" destId="{9B477334-D936-41C8-9018-310E22A84E83}" srcOrd="1" destOrd="0" presId="urn:microsoft.com/office/officeart/2005/8/layout/vList5"/>
    <dgm:cxn modelId="{FAACA1AF-4AF1-4482-B99D-827DA9858CED}" type="presParOf" srcId="{DD0FE296-4895-489A-A293-54045A6A43F6}" destId="{976110E8-2256-48B0-984E-6C2572C8E876}" srcOrd="3" destOrd="0" presId="urn:microsoft.com/office/officeart/2005/8/layout/vList5"/>
    <dgm:cxn modelId="{A69F995D-FE14-4DB0-9D54-01EFD32C3D24}" type="presParOf" srcId="{DD0FE296-4895-489A-A293-54045A6A43F6}" destId="{4DA91ED5-A198-4B4B-9D92-A0C36792A116}" srcOrd="4" destOrd="0" presId="urn:microsoft.com/office/officeart/2005/8/layout/vList5"/>
    <dgm:cxn modelId="{E5F0E2A0-4064-41B5-B56A-B1B893B3B961}" type="presParOf" srcId="{4DA91ED5-A198-4B4B-9D92-A0C36792A116}" destId="{13F4C830-A186-49A4-9639-A8B7558EEB7E}" srcOrd="0" destOrd="0" presId="urn:microsoft.com/office/officeart/2005/8/layout/vList5"/>
    <dgm:cxn modelId="{04FDE3E8-C376-4B86-B3AA-ECCA266665F4}" type="presParOf" srcId="{4DA91ED5-A198-4B4B-9D92-A0C36792A116}" destId="{F582217C-AFA2-4848-ACEB-A36335D2ECE1}" srcOrd="1" destOrd="0" presId="urn:microsoft.com/office/officeart/2005/8/layout/vList5"/>
    <dgm:cxn modelId="{28EC413A-5BF7-43D9-A1C5-C735AAD3696E}" type="presParOf" srcId="{DD0FE296-4895-489A-A293-54045A6A43F6}" destId="{EFBF925E-EEAC-449A-9359-18BB355C1706}" srcOrd="5" destOrd="0" presId="urn:microsoft.com/office/officeart/2005/8/layout/vList5"/>
    <dgm:cxn modelId="{D4BE2AEF-8C9C-4922-8E95-1086DC215DBA}" type="presParOf" srcId="{DD0FE296-4895-489A-A293-54045A6A43F6}" destId="{E629AD9D-C1A6-475E-B7D0-EFDBE559CB91}" srcOrd="6" destOrd="0" presId="urn:microsoft.com/office/officeart/2005/8/layout/vList5"/>
    <dgm:cxn modelId="{466807F8-FCFD-4145-8B75-C7747DC2DC32}" type="presParOf" srcId="{E629AD9D-C1A6-475E-B7D0-EFDBE559CB91}" destId="{4D502A0C-D65A-44AF-B34D-946F5764EAC7}" srcOrd="0" destOrd="0" presId="urn:microsoft.com/office/officeart/2005/8/layout/vList5"/>
    <dgm:cxn modelId="{12902FF0-7755-4B5C-A4EB-42C7D3C68AE2}" type="presParOf" srcId="{E629AD9D-C1A6-475E-B7D0-EFDBE559CB91}" destId="{9E01C3F5-F70A-4ED1-91A2-4A04BD8B2AF8}" srcOrd="1" destOrd="0" presId="urn:microsoft.com/office/officeart/2005/8/layout/vList5"/>
    <dgm:cxn modelId="{13D7484D-A40A-4666-B35E-6EDEC964D641}" type="presParOf" srcId="{DD0FE296-4895-489A-A293-54045A6A43F6}" destId="{9333108B-D6A6-4821-AFB3-2E915AB6232B}" srcOrd="7" destOrd="0" presId="urn:microsoft.com/office/officeart/2005/8/layout/vList5"/>
    <dgm:cxn modelId="{56F1DBE7-FD73-4358-A077-D30D71BB613B}" type="presParOf" srcId="{DD0FE296-4895-489A-A293-54045A6A43F6}" destId="{BE518CFC-99C4-47C5-B80E-BCF690D456D4}" srcOrd="8" destOrd="0" presId="urn:microsoft.com/office/officeart/2005/8/layout/vList5"/>
    <dgm:cxn modelId="{5CFC9E9A-C69C-4B82-A193-64915E83AB55}" type="presParOf" srcId="{BE518CFC-99C4-47C5-B80E-BCF690D456D4}" destId="{97D4A35B-CC4F-4396-8470-EBF208F2BBD8}" srcOrd="0" destOrd="0" presId="urn:microsoft.com/office/officeart/2005/8/layout/vList5"/>
    <dgm:cxn modelId="{CF002E8E-1835-4C83-A0DE-F093290770BE}" type="presParOf" srcId="{BE518CFC-99C4-47C5-B80E-BCF690D456D4}" destId="{3D123E38-5728-4509-9BCB-17DC6D7F6C51}" srcOrd="1" destOrd="0" presId="urn:microsoft.com/office/officeart/2005/8/layout/vList5"/>
    <dgm:cxn modelId="{C2D7BB53-340E-4D55-94E3-8A7C376942FE}" type="presParOf" srcId="{DD0FE296-4895-489A-A293-54045A6A43F6}" destId="{064CBAEA-35B8-49FD-A78A-1CE11A1E08DF}" srcOrd="9" destOrd="0" presId="urn:microsoft.com/office/officeart/2005/8/layout/vList5"/>
    <dgm:cxn modelId="{1E03AFFD-0A8A-4D75-AE30-0B0DD32B1076}" type="presParOf" srcId="{DD0FE296-4895-489A-A293-54045A6A43F6}" destId="{9910C224-0E76-49F4-B7D1-7DEEFC68DCF9}" srcOrd="10" destOrd="0" presId="urn:microsoft.com/office/officeart/2005/8/layout/vList5"/>
    <dgm:cxn modelId="{564EA222-1AC7-482B-BA1F-A7509213CBFB}" type="presParOf" srcId="{9910C224-0E76-49F4-B7D1-7DEEFC68DCF9}" destId="{CB362C34-7745-4DB0-8B3F-CE885301D572}" srcOrd="0" destOrd="0" presId="urn:microsoft.com/office/officeart/2005/8/layout/vList5"/>
    <dgm:cxn modelId="{D30B6CA8-0596-4035-9CD2-8F5F7417A667}" type="presParOf" srcId="{9910C224-0E76-49F4-B7D1-7DEEFC68DCF9}" destId="{ED0CD0AA-AFC6-42A1-80CA-02EC06B77910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6.xml><?xml version="1.0" encoding="utf-8"?>
<dgm:dataModel xmlns:dgm="http://schemas.openxmlformats.org/drawingml/2006/diagram" xmlns:a="http://schemas.openxmlformats.org/drawingml/2006/main">
  <dgm:ptLst>
    <dgm:pt modelId="{F4BF2FCB-771A-44F2-9A3C-E87F8A8E1826}" type="doc">
      <dgm:prSet loTypeId="urn:microsoft.com/office/officeart/2005/8/layout/cycle8" loCatId="cycle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pPr rtl="1"/>
          <a:endParaRPr lang="he-IL"/>
        </a:p>
      </dgm:t>
    </dgm:pt>
    <dgm:pt modelId="{43CC3361-F7AF-4941-BD65-864613B0F659}">
      <dgm:prSet custT="1"/>
      <dgm:spPr/>
      <dgm:t>
        <a:bodyPr/>
        <a:lstStyle/>
        <a:p>
          <a:pPr rtl="1"/>
          <a:r>
            <a:rPr lang="he-IL" sz="1300" b="1" dirty="0"/>
            <a:t>הקמת מערך  בהובלת </a:t>
          </a:r>
          <a:r>
            <a:rPr lang="he-IL" sz="1300" b="1" dirty="0" err="1"/>
            <a:t>הבט"פ</a:t>
          </a:r>
          <a:endParaRPr lang="he-IL" sz="1300" b="1" dirty="0"/>
        </a:p>
      </dgm:t>
    </dgm:pt>
    <dgm:pt modelId="{EB15DEAE-0855-47ED-BDCE-66A439159643}" type="parTrans" cxnId="{40CA46A4-08F2-44D7-9E81-AE37FE1A2EDD}">
      <dgm:prSet/>
      <dgm:spPr/>
      <dgm:t>
        <a:bodyPr/>
        <a:lstStyle/>
        <a:p>
          <a:pPr rtl="1"/>
          <a:endParaRPr lang="he-IL" sz="2000"/>
        </a:p>
      </dgm:t>
    </dgm:pt>
    <dgm:pt modelId="{FBD35524-29F7-4D21-8000-1F01A2D88710}" type="sibTrans" cxnId="{40CA46A4-08F2-44D7-9E81-AE37FE1A2EDD}">
      <dgm:prSet/>
      <dgm:spPr/>
      <dgm:t>
        <a:bodyPr/>
        <a:lstStyle/>
        <a:p>
          <a:pPr rtl="1"/>
          <a:endParaRPr lang="he-IL" sz="2000"/>
        </a:p>
      </dgm:t>
    </dgm:pt>
    <dgm:pt modelId="{FFC26D9F-062C-4BDC-98F1-267B75FFB5BC}">
      <dgm:prSet custT="1"/>
      <dgm:spPr/>
      <dgm:t>
        <a:bodyPr/>
        <a:lstStyle/>
        <a:p>
          <a:pPr rtl="1"/>
          <a:r>
            <a:rPr lang="he-IL" sz="1300" b="1" dirty="0"/>
            <a:t>ועדת היגוי ברשות מנכ"ל המשרד </a:t>
          </a:r>
          <a:r>
            <a:rPr lang="he-IL" sz="1300" b="1" dirty="0" err="1"/>
            <a:t>לבט"פ</a:t>
          </a:r>
          <a:r>
            <a:rPr lang="he-IL" sz="1300" b="1" dirty="0"/>
            <a:t>-מתווה מדיניות</a:t>
          </a:r>
          <a:endParaRPr lang="he-IL" sz="1300" dirty="0"/>
        </a:p>
      </dgm:t>
    </dgm:pt>
    <dgm:pt modelId="{90DC1F63-4470-4694-BF1B-AC2A8F297DB0}" type="parTrans" cxnId="{B3134D52-C4D2-4D0F-907E-6D65D9B41058}">
      <dgm:prSet/>
      <dgm:spPr/>
      <dgm:t>
        <a:bodyPr/>
        <a:lstStyle/>
        <a:p>
          <a:pPr rtl="1"/>
          <a:endParaRPr lang="he-IL" sz="2000"/>
        </a:p>
      </dgm:t>
    </dgm:pt>
    <dgm:pt modelId="{2B4FB794-4385-4513-8F5C-A089753715F8}" type="sibTrans" cxnId="{B3134D52-C4D2-4D0F-907E-6D65D9B41058}">
      <dgm:prSet/>
      <dgm:spPr/>
      <dgm:t>
        <a:bodyPr/>
        <a:lstStyle/>
        <a:p>
          <a:pPr rtl="1"/>
          <a:endParaRPr lang="he-IL" sz="2000"/>
        </a:p>
      </dgm:t>
    </dgm:pt>
    <dgm:pt modelId="{B9315CD0-683E-4DF5-BB1F-85B1BDA5F524}">
      <dgm:prSet custT="1"/>
      <dgm:spPr/>
      <dgm:t>
        <a:bodyPr/>
        <a:lstStyle/>
        <a:p>
          <a:pPr algn="r" rtl="1"/>
          <a:r>
            <a:rPr lang="he-IL" sz="1300" b="1" dirty="0"/>
            <a:t>מערך </a:t>
          </a:r>
          <a:r>
            <a:rPr lang="he-IL" sz="1300" b="1" dirty="0" smtClean="0"/>
            <a:t>משולב: משטרתי אזרחי</a:t>
          </a:r>
          <a:endParaRPr lang="he-IL" sz="1300" b="1" dirty="0"/>
        </a:p>
      </dgm:t>
    </dgm:pt>
    <dgm:pt modelId="{4024B883-1693-46FC-B33F-7CAADCB34607}" type="parTrans" cxnId="{9E16B8E1-8D39-4BE4-9ADB-80A15D5B7E91}">
      <dgm:prSet/>
      <dgm:spPr/>
      <dgm:t>
        <a:bodyPr/>
        <a:lstStyle/>
        <a:p>
          <a:pPr rtl="1"/>
          <a:endParaRPr lang="he-IL" sz="2000"/>
        </a:p>
      </dgm:t>
    </dgm:pt>
    <dgm:pt modelId="{521D9D2A-72A5-4CBD-821F-CA8D67BDB28F}" type="sibTrans" cxnId="{9E16B8E1-8D39-4BE4-9ADB-80A15D5B7E91}">
      <dgm:prSet/>
      <dgm:spPr/>
      <dgm:t>
        <a:bodyPr/>
        <a:lstStyle/>
        <a:p>
          <a:pPr rtl="1"/>
          <a:endParaRPr lang="he-IL" sz="2000"/>
        </a:p>
      </dgm:t>
    </dgm:pt>
    <dgm:pt modelId="{F04E4850-6147-420A-8FBC-2EA85FC2101A}">
      <dgm:prSet custT="1"/>
      <dgm:spPr/>
      <dgm:t>
        <a:bodyPr/>
        <a:lstStyle/>
        <a:p>
          <a:pPr rtl="1"/>
          <a:r>
            <a:rPr lang="he-IL" sz="1300" b="1" dirty="0"/>
            <a:t>ליבת העשייה ילדים ובני נוער</a:t>
          </a:r>
        </a:p>
      </dgm:t>
    </dgm:pt>
    <dgm:pt modelId="{F4AC20EF-4E20-484C-86E8-BDD4F2C0AC00}" type="parTrans" cxnId="{10771025-9F79-4AAF-88E0-0F9FC8ED4F91}">
      <dgm:prSet/>
      <dgm:spPr/>
      <dgm:t>
        <a:bodyPr/>
        <a:lstStyle/>
        <a:p>
          <a:pPr rtl="1"/>
          <a:endParaRPr lang="he-IL" sz="2000"/>
        </a:p>
      </dgm:t>
    </dgm:pt>
    <dgm:pt modelId="{1DDEA72F-F909-46FF-AA81-04863A6D1EF2}" type="sibTrans" cxnId="{10771025-9F79-4AAF-88E0-0F9FC8ED4F91}">
      <dgm:prSet/>
      <dgm:spPr/>
      <dgm:t>
        <a:bodyPr/>
        <a:lstStyle/>
        <a:p>
          <a:pPr rtl="1"/>
          <a:endParaRPr lang="he-IL" sz="2000"/>
        </a:p>
      </dgm:t>
    </dgm:pt>
    <dgm:pt modelId="{52F06D3F-6636-4402-82FB-7B84C3965FDC}">
      <dgm:prSet custT="1"/>
      <dgm:spPr/>
      <dgm:t>
        <a:bodyPr/>
        <a:lstStyle/>
        <a:p>
          <a:pPr rtl="1"/>
          <a:r>
            <a:rPr lang="he-IL" sz="1300" b="1" dirty="0"/>
            <a:t>בלב המערך מוקד לאומי משולב</a:t>
          </a:r>
        </a:p>
      </dgm:t>
    </dgm:pt>
    <dgm:pt modelId="{F655BB18-DA4D-47BF-B626-DB00592B8FD5}" type="parTrans" cxnId="{05696E5B-68DE-414F-B536-409E7C83C6AE}">
      <dgm:prSet/>
      <dgm:spPr/>
      <dgm:t>
        <a:bodyPr/>
        <a:lstStyle/>
        <a:p>
          <a:pPr rtl="1"/>
          <a:endParaRPr lang="he-IL" sz="2000"/>
        </a:p>
      </dgm:t>
    </dgm:pt>
    <dgm:pt modelId="{23E384A1-9B35-48B2-A031-55525C2B3686}" type="sibTrans" cxnId="{05696E5B-68DE-414F-B536-409E7C83C6AE}">
      <dgm:prSet/>
      <dgm:spPr/>
      <dgm:t>
        <a:bodyPr/>
        <a:lstStyle/>
        <a:p>
          <a:pPr rtl="1"/>
          <a:endParaRPr lang="he-IL" sz="2000"/>
        </a:p>
      </dgm:t>
    </dgm:pt>
    <dgm:pt modelId="{5F4CF9D7-56E7-4FDC-A5FC-1DFB5BC0ECCB}" type="pres">
      <dgm:prSet presAssocID="{F4BF2FCB-771A-44F2-9A3C-E87F8A8E1826}" presName="compositeShape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AAF5A469-76EF-4EDF-A33F-15FBEAA87DC3}" type="pres">
      <dgm:prSet presAssocID="{F4BF2FCB-771A-44F2-9A3C-E87F8A8E1826}" presName="wedge1" presStyleLbl="node1" presStyleIdx="0" presStyleCnt="5"/>
      <dgm:spPr/>
      <dgm:t>
        <a:bodyPr/>
        <a:lstStyle/>
        <a:p>
          <a:pPr rtl="1"/>
          <a:endParaRPr lang="he-IL"/>
        </a:p>
      </dgm:t>
    </dgm:pt>
    <dgm:pt modelId="{FFF310B8-FD6E-4BD5-96A6-D6E4E8C5B9E9}" type="pres">
      <dgm:prSet presAssocID="{F4BF2FCB-771A-44F2-9A3C-E87F8A8E1826}" presName="dummy1a" presStyleCnt="0"/>
      <dgm:spPr/>
    </dgm:pt>
    <dgm:pt modelId="{66ECBAEB-B497-4005-BDD1-7C9F8B905A4E}" type="pres">
      <dgm:prSet presAssocID="{F4BF2FCB-771A-44F2-9A3C-E87F8A8E1826}" presName="dummy1b" presStyleCnt="0"/>
      <dgm:spPr/>
    </dgm:pt>
    <dgm:pt modelId="{A76A11C2-6094-4F70-8F8B-56C3D80DE6E8}" type="pres">
      <dgm:prSet presAssocID="{F4BF2FCB-771A-44F2-9A3C-E87F8A8E1826}" presName="wedge1Tx" presStyleLbl="node1" presStyleIdx="0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86F38EE5-0422-4929-8C66-8D5B9A59A79C}" type="pres">
      <dgm:prSet presAssocID="{F4BF2FCB-771A-44F2-9A3C-E87F8A8E1826}" presName="wedge2" presStyleLbl="node1" presStyleIdx="1" presStyleCnt="5" custScaleX="102582" custScaleY="114804"/>
      <dgm:spPr/>
      <dgm:t>
        <a:bodyPr/>
        <a:lstStyle/>
        <a:p>
          <a:pPr rtl="1"/>
          <a:endParaRPr lang="he-IL"/>
        </a:p>
      </dgm:t>
    </dgm:pt>
    <dgm:pt modelId="{9824E60C-0322-4484-9D20-1B86C5DE67F2}" type="pres">
      <dgm:prSet presAssocID="{F4BF2FCB-771A-44F2-9A3C-E87F8A8E1826}" presName="dummy2a" presStyleCnt="0"/>
      <dgm:spPr/>
    </dgm:pt>
    <dgm:pt modelId="{EAAF9E81-4622-41F1-B5CC-4CF79A59BA93}" type="pres">
      <dgm:prSet presAssocID="{F4BF2FCB-771A-44F2-9A3C-E87F8A8E1826}" presName="dummy2b" presStyleCnt="0"/>
      <dgm:spPr/>
    </dgm:pt>
    <dgm:pt modelId="{1066A686-9679-457F-94B1-89715DD3A585}" type="pres">
      <dgm:prSet presAssocID="{F4BF2FCB-771A-44F2-9A3C-E87F8A8E1826}" presName="wedge2Tx" presStyleLbl="node1" presStyleIdx="1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58CC0B83-2CDD-46F0-9297-9F6B585D7686}" type="pres">
      <dgm:prSet presAssocID="{F4BF2FCB-771A-44F2-9A3C-E87F8A8E1826}" presName="wedge3" presStyleLbl="node1" presStyleIdx="2" presStyleCnt="5" custLinFactNeighborX="-837" custLinFactNeighborY="1120"/>
      <dgm:spPr/>
      <dgm:t>
        <a:bodyPr/>
        <a:lstStyle/>
        <a:p>
          <a:pPr rtl="1"/>
          <a:endParaRPr lang="he-IL"/>
        </a:p>
      </dgm:t>
    </dgm:pt>
    <dgm:pt modelId="{96F7BC33-D86C-4F4D-8D16-0AC46EF8546E}" type="pres">
      <dgm:prSet presAssocID="{F4BF2FCB-771A-44F2-9A3C-E87F8A8E1826}" presName="dummy3a" presStyleCnt="0"/>
      <dgm:spPr/>
    </dgm:pt>
    <dgm:pt modelId="{843055AC-016F-4C5E-8E2F-72BF6941B2E2}" type="pres">
      <dgm:prSet presAssocID="{F4BF2FCB-771A-44F2-9A3C-E87F8A8E1826}" presName="dummy3b" presStyleCnt="0"/>
      <dgm:spPr/>
    </dgm:pt>
    <dgm:pt modelId="{B80B16B5-C023-4B0D-8A64-8CED660FF42C}" type="pres">
      <dgm:prSet presAssocID="{F4BF2FCB-771A-44F2-9A3C-E87F8A8E1826}" presName="wedge3Tx" presStyleLbl="node1" presStyleIdx="2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DDD12155-6584-4E67-8B68-544FBF559F35}" type="pres">
      <dgm:prSet presAssocID="{F4BF2FCB-771A-44F2-9A3C-E87F8A8E1826}" presName="wedge4" presStyleLbl="node1" presStyleIdx="3" presStyleCnt="5"/>
      <dgm:spPr/>
      <dgm:t>
        <a:bodyPr/>
        <a:lstStyle/>
        <a:p>
          <a:pPr rtl="1"/>
          <a:endParaRPr lang="he-IL"/>
        </a:p>
      </dgm:t>
    </dgm:pt>
    <dgm:pt modelId="{7F2F49B8-6EBF-42EB-96A5-8960E89A57F9}" type="pres">
      <dgm:prSet presAssocID="{F4BF2FCB-771A-44F2-9A3C-E87F8A8E1826}" presName="dummy4a" presStyleCnt="0"/>
      <dgm:spPr/>
    </dgm:pt>
    <dgm:pt modelId="{504F20AB-564E-4F7F-A537-3AF4EF520532}" type="pres">
      <dgm:prSet presAssocID="{F4BF2FCB-771A-44F2-9A3C-E87F8A8E1826}" presName="dummy4b" presStyleCnt="0"/>
      <dgm:spPr/>
    </dgm:pt>
    <dgm:pt modelId="{BCFB4E63-B410-46EF-B710-5C3537C678F4}" type="pres">
      <dgm:prSet presAssocID="{F4BF2FCB-771A-44F2-9A3C-E87F8A8E1826}" presName="wedge4Tx" presStyleLbl="node1" presStyleIdx="3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2D32ED33-94C7-4F77-A43E-FEB7E65FF345}" type="pres">
      <dgm:prSet presAssocID="{F4BF2FCB-771A-44F2-9A3C-E87F8A8E1826}" presName="wedge5" presStyleLbl="node1" presStyleIdx="4" presStyleCnt="5"/>
      <dgm:spPr/>
      <dgm:t>
        <a:bodyPr/>
        <a:lstStyle/>
        <a:p>
          <a:pPr rtl="1"/>
          <a:endParaRPr lang="he-IL"/>
        </a:p>
      </dgm:t>
    </dgm:pt>
    <dgm:pt modelId="{EE6C8EF2-061A-4F81-A8AF-37622F0C8C8B}" type="pres">
      <dgm:prSet presAssocID="{F4BF2FCB-771A-44F2-9A3C-E87F8A8E1826}" presName="dummy5a" presStyleCnt="0"/>
      <dgm:spPr/>
    </dgm:pt>
    <dgm:pt modelId="{44AE410B-3EA4-46D0-82DA-22E8A9FD6A78}" type="pres">
      <dgm:prSet presAssocID="{F4BF2FCB-771A-44F2-9A3C-E87F8A8E1826}" presName="dummy5b" presStyleCnt="0"/>
      <dgm:spPr/>
    </dgm:pt>
    <dgm:pt modelId="{27D19A28-2CCC-4E7F-A146-1BC839D0F8DC}" type="pres">
      <dgm:prSet presAssocID="{F4BF2FCB-771A-44F2-9A3C-E87F8A8E1826}" presName="wedge5Tx" presStyleLbl="node1" presStyleIdx="4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B0C4D62D-BB9B-4BC6-B0A3-B9E0AE7C7895}" type="pres">
      <dgm:prSet presAssocID="{FBD35524-29F7-4D21-8000-1F01A2D88710}" presName="arrowWedge1" presStyleLbl="fgSibTrans2D1" presStyleIdx="0" presStyleCnt="5"/>
      <dgm:spPr/>
    </dgm:pt>
    <dgm:pt modelId="{FB8C2213-9FA2-4ED2-B610-3B6F137739A6}" type="pres">
      <dgm:prSet presAssocID="{2B4FB794-4385-4513-8F5C-A089753715F8}" presName="arrowWedge2" presStyleLbl="fgSibTrans2D1" presStyleIdx="1" presStyleCnt="5"/>
      <dgm:spPr/>
    </dgm:pt>
    <dgm:pt modelId="{5B1EBBFA-0C33-4115-B079-7C7A52CD700F}" type="pres">
      <dgm:prSet presAssocID="{521D9D2A-72A5-4CBD-821F-CA8D67BDB28F}" presName="arrowWedge3" presStyleLbl="fgSibTrans2D1" presStyleIdx="2" presStyleCnt="5"/>
      <dgm:spPr/>
    </dgm:pt>
    <dgm:pt modelId="{FA9D0248-C164-499D-A9B4-197C02C2305D}" type="pres">
      <dgm:prSet presAssocID="{1DDEA72F-F909-46FF-AA81-04863A6D1EF2}" presName="arrowWedge4" presStyleLbl="fgSibTrans2D1" presStyleIdx="3" presStyleCnt="5"/>
      <dgm:spPr/>
    </dgm:pt>
    <dgm:pt modelId="{53AF558D-50D1-495A-9D04-EEB169861EB4}" type="pres">
      <dgm:prSet presAssocID="{23E384A1-9B35-48B2-A031-55525C2B3686}" presName="arrowWedge5" presStyleLbl="fgSibTrans2D1" presStyleIdx="4" presStyleCnt="5"/>
      <dgm:spPr/>
    </dgm:pt>
  </dgm:ptLst>
  <dgm:cxnLst>
    <dgm:cxn modelId="{719B12EB-788D-49DF-899A-F727092C2664}" type="presOf" srcId="{43CC3361-F7AF-4941-BD65-864613B0F659}" destId="{A76A11C2-6094-4F70-8F8B-56C3D80DE6E8}" srcOrd="1" destOrd="0" presId="urn:microsoft.com/office/officeart/2005/8/layout/cycle8"/>
    <dgm:cxn modelId="{D01935FF-787A-40DF-BC13-609D8E55BAA1}" type="presOf" srcId="{52F06D3F-6636-4402-82FB-7B84C3965FDC}" destId="{2D32ED33-94C7-4F77-A43E-FEB7E65FF345}" srcOrd="0" destOrd="0" presId="urn:microsoft.com/office/officeart/2005/8/layout/cycle8"/>
    <dgm:cxn modelId="{134DCDD8-5894-4E00-ADFF-ECAE910B018A}" type="presOf" srcId="{F4BF2FCB-771A-44F2-9A3C-E87F8A8E1826}" destId="{5F4CF9D7-56E7-4FDC-A5FC-1DFB5BC0ECCB}" srcOrd="0" destOrd="0" presId="urn:microsoft.com/office/officeart/2005/8/layout/cycle8"/>
    <dgm:cxn modelId="{BE5B7D4F-1670-4436-B2D2-6CFFEBCB1E8B}" type="presOf" srcId="{F04E4850-6147-420A-8FBC-2EA85FC2101A}" destId="{DDD12155-6584-4E67-8B68-544FBF559F35}" srcOrd="0" destOrd="0" presId="urn:microsoft.com/office/officeart/2005/8/layout/cycle8"/>
    <dgm:cxn modelId="{6885779E-A3E7-4BC2-810C-CEDA4A894895}" type="presOf" srcId="{43CC3361-F7AF-4941-BD65-864613B0F659}" destId="{AAF5A469-76EF-4EDF-A33F-15FBEAA87DC3}" srcOrd="0" destOrd="0" presId="urn:microsoft.com/office/officeart/2005/8/layout/cycle8"/>
    <dgm:cxn modelId="{6B880AFF-942A-4BD8-A58F-27E29944F520}" type="presOf" srcId="{FFC26D9F-062C-4BDC-98F1-267B75FFB5BC}" destId="{1066A686-9679-457F-94B1-89715DD3A585}" srcOrd="1" destOrd="0" presId="urn:microsoft.com/office/officeart/2005/8/layout/cycle8"/>
    <dgm:cxn modelId="{10771025-9F79-4AAF-88E0-0F9FC8ED4F91}" srcId="{F4BF2FCB-771A-44F2-9A3C-E87F8A8E1826}" destId="{F04E4850-6147-420A-8FBC-2EA85FC2101A}" srcOrd="3" destOrd="0" parTransId="{F4AC20EF-4E20-484C-86E8-BDD4F2C0AC00}" sibTransId="{1DDEA72F-F909-46FF-AA81-04863A6D1EF2}"/>
    <dgm:cxn modelId="{9E16B8E1-8D39-4BE4-9ADB-80A15D5B7E91}" srcId="{F4BF2FCB-771A-44F2-9A3C-E87F8A8E1826}" destId="{B9315CD0-683E-4DF5-BB1F-85B1BDA5F524}" srcOrd="2" destOrd="0" parTransId="{4024B883-1693-46FC-B33F-7CAADCB34607}" sibTransId="{521D9D2A-72A5-4CBD-821F-CA8D67BDB28F}"/>
    <dgm:cxn modelId="{3913EC8C-1087-4C7B-A6C8-3F1493CDF8D7}" type="presOf" srcId="{B9315CD0-683E-4DF5-BB1F-85B1BDA5F524}" destId="{B80B16B5-C023-4B0D-8A64-8CED660FF42C}" srcOrd="1" destOrd="0" presId="urn:microsoft.com/office/officeart/2005/8/layout/cycle8"/>
    <dgm:cxn modelId="{40CA46A4-08F2-44D7-9E81-AE37FE1A2EDD}" srcId="{F4BF2FCB-771A-44F2-9A3C-E87F8A8E1826}" destId="{43CC3361-F7AF-4941-BD65-864613B0F659}" srcOrd="0" destOrd="0" parTransId="{EB15DEAE-0855-47ED-BDCE-66A439159643}" sibTransId="{FBD35524-29F7-4D21-8000-1F01A2D88710}"/>
    <dgm:cxn modelId="{E3574525-31BF-4BB7-A16E-CEAF3734213B}" type="presOf" srcId="{B9315CD0-683E-4DF5-BB1F-85B1BDA5F524}" destId="{58CC0B83-2CDD-46F0-9297-9F6B585D7686}" srcOrd="0" destOrd="0" presId="urn:microsoft.com/office/officeart/2005/8/layout/cycle8"/>
    <dgm:cxn modelId="{6CE87A52-D59E-40E8-AB18-685A39A233CA}" type="presOf" srcId="{F04E4850-6147-420A-8FBC-2EA85FC2101A}" destId="{BCFB4E63-B410-46EF-B710-5C3537C678F4}" srcOrd="1" destOrd="0" presId="urn:microsoft.com/office/officeart/2005/8/layout/cycle8"/>
    <dgm:cxn modelId="{58E49D60-FBF8-4CFB-B653-7024F7DD9CF2}" type="presOf" srcId="{FFC26D9F-062C-4BDC-98F1-267B75FFB5BC}" destId="{86F38EE5-0422-4929-8C66-8D5B9A59A79C}" srcOrd="0" destOrd="0" presId="urn:microsoft.com/office/officeart/2005/8/layout/cycle8"/>
    <dgm:cxn modelId="{B3134D52-C4D2-4D0F-907E-6D65D9B41058}" srcId="{F4BF2FCB-771A-44F2-9A3C-E87F8A8E1826}" destId="{FFC26D9F-062C-4BDC-98F1-267B75FFB5BC}" srcOrd="1" destOrd="0" parTransId="{90DC1F63-4470-4694-BF1B-AC2A8F297DB0}" sibTransId="{2B4FB794-4385-4513-8F5C-A089753715F8}"/>
    <dgm:cxn modelId="{05696E5B-68DE-414F-B536-409E7C83C6AE}" srcId="{F4BF2FCB-771A-44F2-9A3C-E87F8A8E1826}" destId="{52F06D3F-6636-4402-82FB-7B84C3965FDC}" srcOrd="4" destOrd="0" parTransId="{F655BB18-DA4D-47BF-B626-DB00592B8FD5}" sibTransId="{23E384A1-9B35-48B2-A031-55525C2B3686}"/>
    <dgm:cxn modelId="{6C32FA82-B6F4-4C2B-942F-41AE715090FA}" type="presOf" srcId="{52F06D3F-6636-4402-82FB-7B84C3965FDC}" destId="{27D19A28-2CCC-4E7F-A146-1BC839D0F8DC}" srcOrd="1" destOrd="0" presId="urn:microsoft.com/office/officeart/2005/8/layout/cycle8"/>
    <dgm:cxn modelId="{2D0316E6-8CA3-43EE-B7FF-15359E8F3ABB}" type="presParOf" srcId="{5F4CF9D7-56E7-4FDC-A5FC-1DFB5BC0ECCB}" destId="{AAF5A469-76EF-4EDF-A33F-15FBEAA87DC3}" srcOrd="0" destOrd="0" presId="urn:microsoft.com/office/officeart/2005/8/layout/cycle8"/>
    <dgm:cxn modelId="{B8A93515-98BB-407F-859D-171ED2B3722D}" type="presParOf" srcId="{5F4CF9D7-56E7-4FDC-A5FC-1DFB5BC0ECCB}" destId="{FFF310B8-FD6E-4BD5-96A6-D6E4E8C5B9E9}" srcOrd="1" destOrd="0" presId="urn:microsoft.com/office/officeart/2005/8/layout/cycle8"/>
    <dgm:cxn modelId="{76B6F999-FBDB-4637-9015-660E954A214A}" type="presParOf" srcId="{5F4CF9D7-56E7-4FDC-A5FC-1DFB5BC0ECCB}" destId="{66ECBAEB-B497-4005-BDD1-7C9F8B905A4E}" srcOrd="2" destOrd="0" presId="urn:microsoft.com/office/officeart/2005/8/layout/cycle8"/>
    <dgm:cxn modelId="{9118184C-48E9-4304-A318-9FD693A445A3}" type="presParOf" srcId="{5F4CF9D7-56E7-4FDC-A5FC-1DFB5BC0ECCB}" destId="{A76A11C2-6094-4F70-8F8B-56C3D80DE6E8}" srcOrd="3" destOrd="0" presId="urn:microsoft.com/office/officeart/2005/8/layout/cycle8"/>
    <dgm:cxn modelId="{1ACA0967-A63E-4E49-9772-D3A852F96BF4}" type="presParOf" srcId="{5F4CF9D7-56E7-4FDC-A5FC-1DFB5BC0ECCB}" destId="{86F38EE5-0422-4929-8C66-8D5B9A59A79C}" srcOrd="4" destOrd="0" presId="urn:microsoft.com/office/officeart/2005/8/layout/cycle8"/>
    <dgm:cxn modelId="{6F359EDA-12BA-46EA-AAD2-DC813ECA489F}" type="presParOf" srcId="{5F4CF9D7-56E7-4FDC-A5FC-1DFB5BC0ECCB}" destId="{9824E60C-0322-4484-9D20-1B86C5DE67F2}" srcOrd="5" destOrd="0" presId="urn:microsoft.com/office/officeart/2005/8/layout/cycle8"/>
    <dgm:cxn modelId="{8E56FDAF-32D4-476E-A749-26628086C629}" type="presParOf" srcId="{5F4CF9D7-56E7-4FDC-A5FC-1DFB5BC0ECCB}" destId="{EAAF9E81-4622-41F1-B5CC-4CF79A59BA93}" srcOrd="6" destOrd="0" presId="urn:microsoft.com/office/officeart/2005/8/layout/cycle8"/>
    <dgm:cxn modelId="{2837F9BE-6394-4634-ACDC-EA614539641D}" type="presParOf" srcId="{5F4CF9D7-56E7-4FDC-A5FC-1DFB5BC0ECCB}" destId="{1066A686-9679-457F-94B1-89715DD3A585}" srcOrd="7" destOrd="0" presId="urn:microsoft.com/office/officeart/2005/8/layout/cycle8"/>
    <dgm:cxn modelId="{8AA4CA5E-B811-4A73-88D6-88888CCD01D1}" type="presParOf" srcId="{5F4CF9D7-56E7-4FDC-A5FC-1DFB5BC0ECCB}" destId="{58CC0B83-2CDD-46F0-9297-9F6B585D7686}" srcOrd="8" destOrd="0" presId="urn:microsoft.com/office/officeart/2005/8/layout/cycle8"/>
    <dgm:cxn modelId="{2F9C4246-06F2-42CB-8545-E4AFFA06EE15}" type="presParOf" srcId="{5F4CF9D7-56E7-4FDC-A5FC-1DFB5BC0ECCB}" destId="{96F7BC33-D86C-4F4D-8D16-0AC46EF8546E}" srcOrd="9" destOrd="0" presId="urn:microsoft.com/office/officeart/2005/8/layout/cycle8"/>
    <dgm:cxn modelId="{F7A1F8AC-7AD1-47D3-A764-D2D327E536CD}" type="presParOf" srcId="{5F4CF9D7-56E7-4FDC-A5FC-1DFB5BC0ECCB}" destId="{843055AC-016F-4C5E-8E2F-72BF6941B2E2}" srcOrd="10" destOrd="0" presId="urn:microsoft.com/office/officeart/2005/8/layout/cycle8"/>
    <dgm:cxn modelId="{24CCFE4D-6609-4715-80A5-C12DEA64BAF0}" type="presParOf" srcId="{5F4CF9D7-56E7-4FDC-A5FC-1DFB5BC0ECCB}" destId="{B80B16B5-C023-4B0D-8A64-8CED660FF42C}" srcOrd="11" destOrd="0" presId="urn:microsoft.com/office/officeart/2005/8/layout/cycle8"/>
    <dgm:cxn modelId="{94F3852B-2E0B-4DBF-B78C-43816471D5F7}" type="presParOf" srcId="{5F4CF9D7-56E7-4FDC-A5FC-1DFB5BC0ECCB}" destId="{DDD12155-6584-4E67-8B68-544FBF559F35}" srcOrd="12" destOrd="0" presId="urn:microsoft.com/office/officeart/2005/8/layout/cycle8"/>
    <dgm:cxn modelId="{2233EBCE-9BE1-4BEA-8F40-76DC750D2D19}" type="presParOf" srcId="{5F4CF9D7-56E7-4FDC-A5FC-1DFB5BC0ECCB}" destId="{7F2F49B8-6EBF-42EB-96A5-8960E89A57F9}" srcOrd="13" destOrd="0" presId="urn:microsoft.com/office/officeart/2005/8/layout/cycle8"/>
    <dgm:cxn modelId="{D36FD62E-E9CE-410D-995C-ABD022E71990}" type="presParOf" srcId="{5F4CF9D7-56E7-4FDC-A5FC-1DFB5BC0ECCB}" destId="{504F20AB-564E-4F7F-A537-3AF4EF520532}" srcOrd="14" destOrd="0" presId="urn:microsoft.com/office/officeart/2005/8/layout/cycle8"/>
    <dgm:cxn modelId="{C88FC955-079F-4436-9034-B933BA530D13}" type="presParOf" srcId="{5F4CF9D7-56E7-4FDC-A5FC-1DFB5BC0ECCB}" destId="{BCFB4E63-B410-46EF-B710-5C3537C678F4}" srcOrd="15" destOrd="0" presId="urn:microsoft.com/office/officeart/2005/8/layout/cycle8"/>
    <dgm:cxn modelId="{52D9724E-6DAF-4DFE-8BB9-0E5900D237C5}" type="presParOf" srcId="{5F4CF9D7-56E7-4FDC-A5FC-1DFB5BC0ECCB}" destId="{2D32ED33-94C7-4F77-A43E-FEB7E65FF345}" srcOrd="16" destOrd="0" presId="urn:microsoft.com/office/officeart/2005/8/layout/cycle8"/>
    <dgm:cxn modelId="{69190FC4-DB50-4162-A703-CE41B60A6AAE}" type="presParOf" srcId="{5F4CF9D7-56E7-4FDC-A5FC-1DFB5BC0ECCB}" destId="{EE6C8EF2-061A-4F81-A8AF-37622F0C8C8B}" srcOrd="17" destOrd="0" presId="urn:microsoft.com/office/officeart/2005/8/layout/cycle8"/>
    <dgm:cxn modelId="{9456EA05-9525-43D4-83C8-BE759B6B208F}" type="presParOf" srcId="{5F4CF9D7-56E7-4FDC-A5FC-1DFB5BC0ECCB}" destId="{44AE410B-3EA4-46D0-82DA-22E8A9FD6A78}" srcOrd="18" destOrd="0" presId="urn:microsoft.com/office/officeart/2005/8/layout/cycle8"/>
    <dgm:cxn modelId="{4F15C52F-1219-4205-97D4-28E23DC9F979}" type="presParOf" srcId="{5F4CF9D7-56E7-4FDC-A5FC-1DFB5BC0ECCB}" destId="{27D19A28-2CCC-4E7F-A146-1BC839D0F8DC}" srcOrd="19" destOrd="0" presId="urn:microsoft.com/office/officeart/2005/8/layout/cycle8"/>
    <dgm:cxn modelId="{769FEE06-6A29-48E7-B8FE-E6BB2D0EF2B1}" type="presParOf" srcId="{5F4CF9D7-56E7-4FDC-A5FC-1DFB5BC0ECCB}" destId="{B0C4D62D-BB9B-4BC6-B0A3-B9E0AE7C7895}" srcOrd="20" destOrd="0" presId="urn:microsoft.com/office/officeart/2005/8/layout/cycle8"/>
    <dgm:cxn modelId="{E135A02E-47A5-42DB-B17C-E265A4E802A5}" type="presParOf" srcId="{5F4CF9D7-56E7-4FDC-A5FC-1DFB5BC0ECCB}" destId="{FB8C2213-9FA2-4ED2-B610-3B6F137739A6}" srcOrd="21" destOrd="0" presId="urn:microsoft.com/office/officeart/2005/8/layout/cycle8"/>
    <dgm:cxn modelId="{7862A9D6-7319-4F50-AEA4-68FC7A4FF735}" type="presParOf" srcId="{5F4CF9D7-56E7-4FDC-A5FC-1DFB5BC0ECCB}" destId="{5B1EBBFA-0C33-4115-B079-7C7A52CD700F}" srcOrd="22" destOrd="0" presId="urn:microsoft.com/office/officeart/2005/8/layout/cycle8"/>
    <dgm:cxn modelId="{CBDBAEA2-75A3-432C-8C3E-B6C853B196BA}" type="presParOf" srcId="{5F4CF9D7-56E7-4FDC-A5FC-1DFB5BC0ECCB}" destId="{FA9D0248-C164-499D-A9B4-197C02C2305D}" srcOrd="23" destOrd="0" presId="urn:microsoft.com/office/officeart/2005/8/layout/cycle8"/>
    <dgm:cxn modelId="{7811B47F-E586-4FCA-BFA6-144A0145B7EB}" type="presParOf" srcId="{5F4CF9D7-56E7-4FDC-A5FC-1DFB5BC0ECCB}" destId="{53AF558D-50D1-495A-9D04-EEB169861EB4}" srcOrd="24" destOrd="0" presId="urn:microsoft.com/office/officeart/2005/8/layout/cycle8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27.xml><?xml version="1.0" encoding="utf-8"?>
<dgm:dataModel xmlns:dgm="http://schemas.openxmlformats.org/drawingml/2006/diagram" xmlns:a="http://schemas.openxmlformats.org/drawingml/2006/main">
  <dgm:ptLst>
    <dgm:pt modelId="{B2F3BDD5-505F-4517-9385-69A762B97AB0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pPr rtl="1"/>
          <a:endParaRPr lang="he-IL"/>
        </a:p>
      </dgm:t>
    </dgm:pt>
    <dgm:pt modelId="{56596E6D-767C-408E-8231-D13BC1352163}">
      <dgm:prSet custT="1"/>
      <dgm:spPr/>
      <dgm:t>
        <a:bodyPr/>
        <a:lstStyle/>
        <a:p>
          <a:pPr algn="r" rtl="1"/>
          <a:r>
            <a:rPr lang="he-IL" sz="2300" b="1" dirty="0" smtClean="0"/>
            <a:t>דיווח, </a:t>
          </a:r>
          <a:r>
            <a:rPr lang="he-IL" sz="2300" b="1" dirty="0"/>
            <a:t>ניתוב וטיפול</a:t>
          </a:r>
          <a:endParaRPr lang="he-IL" sz="2300" dirty="0"/>
        </a:p>
      </dgm:t>
    </dgm:pt>
    <dgm:pt modelId="{65271FF4-77C9-49DD-BEFF-BDB110EFCDAD}" type="parTrans" cxnId="{CD6BC5D7-175B-49FA-9B1F-E21AA0410A57}">
      <dgm:prSet/>
      <dgm:spPr/>
      <dgm:t>
        <a:bodyPr/>
        <a:lstStyle/>
        <a:p>
          <a:pPr algn="r" rtl="1"/>
          <a:endParaRPr lang="he-IL"/>
        </a:p>
      </dgm:t>
    </dgm:pt>
    <dgm:pt modelId="{E62CC199-1CB8-446C-A52E-7AF291D7484C}" type="sibTrans" cxnId="{CD6BC5D7-175B-49FA-9B1F-E21AA0410A57}">
      <dgm:prSet/>
      <dgm:spPr/>
      <dgm:t>
        <a:bodyPr/>
        <a:lstStyle/>
        <a:p>
          <a:pPr algn="r" rtl="1"/>
          <a:endParaRPr lang="he-IL"/>
        </a:p>
      </dgm:t>
    </dgm:pt>
    <dgm:pt modelId="{20D731AF-E474-4796-98E6-89CC5495C0DB}">
      <dgm:prSet custT="1"/>
      <dgm:spPr/>
      <dgm:t>
        <a:bodyPr/>
        <a:lstStyle/>
        <a:p>
          <a:pPr algn="r" rtl="1"/>
          <a:r>
            <a:rPr lang="he-IL" sz="2300" b="1" dirty="0"/>
            <a:t>מענה משולב</a:t>
          </a:r>
          <a:endParaRPr lang="he-IL" sz="2300" dirty="0"/>
        </a:p>
      </dgm:t>
    </dgm:pt>
    <dgm:pt modelId="{DD6DCFC3-2693-4CB3-B8F8-871F3D865F8B}" type="parTrans" cxnId="{C4D87480-7715-4C43-ADB7-94F35ED79BC1}">
      <dgm:prSet/>
      <dgm:spPr/>
      <dgm:t>
        <a:bodyPr/>
        <a:lstStyle/>
        <a:p>
          <a:pPr algn="r" rtl="1"/>
          <a:endParaRPr lang="he-IL"/>
        </a:p>
      </dgm:t>
    </dgm:pt>
    <dgm:pt modelId="{B7B8CBC6-721F-468A-9416-2B9A4230987E}" type="sibTrans" cxnId="{C4D87480-7715-4C43-ADB7-94F35ED79BC1}">
      <dgm:prSet/>
      <dgm:spPr/>
      <dgm:t>
        <a:bodyPr/>
        <a:lstStyle/>
        <a:p>
          <a:pPr algn="r" rtl="1"/>
          <a:endParaRPr lang="he-IL"/>
        </a:p>
      </dgm:t>
    </dgm:pt>
    <dgm:pt modelId="{788601D2-42D1-4AD2-BB06-FFA2E91FE271}">
      <dgm:prSet custT="1"/>
      <dgm:spPr/>
      <dgm:t>
        <a:bodyPr/>
        <a:lstStyle/>
        <a:p>
          <a:pPr algn="r" rtl="1"/>
          <a:r>
            <a:rPr lang="he-IL" sz="2300" b="1" dirty="0"/>
            <a:t>סיוע ראשוני ומידי</a:t>
          </a:r>
          <a:endParaRPr lang="he-IL" sz="2300" dirty="0"/>
        </a:p>
      </dgm:t>
    </dgm:pt>
    <dgm:pt modelId="{A2A35CE1-12C1-42DA-B802-9B7FC9AA673A}" type="parTrans" cxnId="{8362F8C1-E580-4100-AADE-2C282FE1E528}">
      <dgm:prSet/>
      <dgm:spPr/>
      <dgm:t>
        <a:bodyPr/>
        <a:lstStyle/>
        <a:p>
          <a:pPr algn="r" rtl="1"/>
          <a:endParaRPr lang="he-IL"/>
        </a:p>
      </dgm:t>
    </dgm:pt>
    <dgm:pt modelId="{961B40D9-A43B-4C9C-AAF4-246C4495D3CD}" type="sibTrans" cxnId="{8362F8C1-E580-4100-AADE-2C282FE1E528}">
      <dgm:prSet/>
      <dgm:spPr/>
      <dgm:t>
        <a:bodyPr/>
        <a:lstStyle/>
        <a:p>
          <a:pPr algn="r" rtl="1"/>
          <a:endParaRPr lang="he-IL"/>
        </a:p>
      </dgm:t>
    </dgm:pt>
    <dgm:pt modelId="{BBEABAC2-61D5-46F0-9EFD-1A88B297DD1A}">
      <dgm:prSet custT="1"/>
      <dgm:spPr/>
      <dgm:t>
        <a:bodyPr/>
        <a:lstStyle/>
        <a:p>
          <a:pPr algn="r" rtl="1"/>
          <a:r>
            <a:rPr lang="he-IL" sz="2300" b="1" dirty="0"/>
            <a:t>טיפול חירום בתוכן אובדני</a:t>
          </a:r>
          <a:endParaRPr lang="he-IL" sz="2300" dirty="0"/>
        </a:p>
      </dgm:t>
    </dgm:pt>
    <dgm:pt modelId="{063BE6F4-9684-41A1-B3DD-B0F07A4B405F}" type="parTrans" cxnId="{E7F65A8D-E59E-424C-BAB1-2A682962B9B1}">
      <dgm:prSet/>
      <dgm:spPr/>
      <dgm:t>
        <a:bodyPr/>
        <a:lstStyle/>
        <a:p>
          <a:pPr algn="r" rtl="1"/>
          <a:endParaRPr lang="he-IL"/>
        </a:p>
      </dgm:t>
    </dgm:pt>
    <dgm:pt modelId="{799A8683-D759-40F9-926A-E9EDC0FA9B37}" type="sibTrans" cxnId="{E7F65A8D-E59E-424C-BAB1-2A682962B9B1}">
      <dgm:prSet/>
      <dgm:spPr/>
      <dgm:t>
        <a:bodyPr/>
        <a:lstStyle/>
        <a:p>
          <a:pPr algn="r" rtl="1"/>
          <a:endParaRPr lang="he-IL"/>
        </a:p>
      </dgm:t>
    </dgm:pt>
    <dgm:pt modelId="{42B6370C-31BF-40BB-8AC6-9F64BB9DB10C}">
      <dgm:prSet custT="1"/>
      <dgm:spPr/>
      <dgm:t>
        <a:bodyPr/>
        <a:lstStyle/>
        <a:p>
          <a:pPr algn="r" rtl="1"/>
          <a:r>
            <a:rPr lang="he-IL" sz="2300" b="1" dirty="0"/>
            <a:t>מידע והדרכה</a:t>
          </a:r>
          <a:endParaRPr lang="he-IL" sz="2300" dirty="0"/>
        </a:p>
      </dgm:t>
    </dgm:pt>
    <dgm:pt modelId="{A6CCC75D-600E-44DF-B384-3B5D303C13D5}" type="parTrans" cxnId="{450F0383-928A-4AA6-9F8E-912F90EA8938}">
      <dgm:prSet/>
      <dgm:spPr/>
      <dgm:t>
        <a:bodyPr/>
        <a:lstStyle/>
        <a:p>
          <a:pPr algn="r" rtl="1"/>
          <a:endParaRPr lang="he-IL"/>
        </a:p>
      </dgm:t>
    </dgm:pt>
    <dgm:pt modelId="{0ECCA8C6-3B34-4447-A888-15C8131F61E8}" type="sibTrans" cxnId="{450F0383-928A-4AA6-9F8E-912F90EA8938}">
      <dgm:prSet/>
      <dgm:spPr/>
      <dgm:t>
        <a:bodyPr/>
        <a:lstStyle/>
        <a:p>
          <a:pPr algn="r" rtl="1"/>
          <a:endParaRPr lang="he-IL"/>
        </a:p>
      </dgm:t>
    </dgm:pt>
    <dgm:pt modelId="{F084F9AE-C8CB-4342-B762-E63AD038336A}">
      <dgm:prSet custT="1"/>
      <dgm:spPr/>
      <dgm:t>
        <a:bodyPr/>
        <a:lstStyle/>
        <a:p>
          <a:pPr algn="r" rtl="1"/>
          <a:r>
            <a:rPr lang="he-IL" sz="2300" b="1" dirty="0"/>
            <a:t>הסרת תכנים (יח' </a:t>
          </a:r>
          <a:r>
            <a:rPr lang="he-IL" sz="2300" b="1" dirty="0" err="1"/>
            <a:t>מאו"ר</a:t>
          </a:r>
          <a:r>
            <a:rPr lang="he-IL" sz="2300" b="1" dirty="0"/>
            <a:t>)</a:t>
          </a:r>
          <a:endParaRPr lang="he-IL" sz="2300" dirty="0"/>
        </a:p>
      </dgm:t>
    </dgm:pt>
    <dgm:pt modelId="{416317EA-DB3F-4C55-8ACC-3A6A34FCA5F4}" type="parTrans" cxnId="{A98F3228-038C-4D81-9082-F729A081F67E}">
      <dgm:prSet/>
      <dgm:spPr/>
      <dgm:t>
        <a:bodyPr/>
        <a:lstStyle/>
        <a:p>
          <a:pPr algn="r" rtl="1"/>
          <a:endParaRPr lang="he-IL"/>
        </a:p>
      </dgm:t>
    </dgm:pt>
    <dgm:pt modelId="{DAFF9B51-F592-43AD-AB45-7F04AE624A0D}" type="sibTrans" cxnId="{A98F3228-038C-4D81-9082-F729A081F67E}">
      <dgm:prSet/>
      <dgm:spPr/>
      <dgm:t>
        <a:bodyPr/>
        <a:lstStyle/>
        <a:p>
          <a:pPr algn="r" rtl="1"/>
          <a:endParaRPr lang="he-IL"/>
        </a:p>
      </dgm:t>
    </dgm:pt>
    <dgm:pt modelId="{F3983EE7-0BEC-44BB-81A0-7D1A5B8B66D3}" type="pres">
      <dgm:prSet presAssocID="{B2F3BDD5-505F-4517-9385-69A762B97AB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CA06DD35-547D-41F3-96F9-F158E247FDD2}" type="pres">
      <dgm:prSet presAssocID="{56596E6D-767C-408E-8231-D13BC1352163}" presName="parentText" presStyleLbl="node1" presStyleIdx="0" presStyleCnt="6" custScaleY="106792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EDDD8FCA-4297-4BBB-A182-6A7D0D229B44}" type="pres">
      <dgm:prSet presAssocID="{E62CC199-1CB8-446C-A52E-7AF291D7484C}" presName="spacer" presStyleCnt="0"/>
      <dgm:spPr/>
    </dgm:pt>
    <dgm:pt modelId="{6357E46E-95A4-40F7-8BFE-29FE6DA56247}" type="pres">
      <dgm:prSet presAssocID="{20D731AF-E474-4796-98E6-89CC5495C0DB}" presName="parentText" presStyleLbl="node1" presStyleIdx="1" presStyleCnt="6" custScaleY="106792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20DF6002-C172-40FA-9852-3E749A7D339A}" type="pres">
      <dgm:prSet presAssocID="{B7B8CBC6-721F-468A-9416-2B9A4230987E}" presName="spacer" presStyleCnt="0"/>
      <dgm:spPr/>
    </dgm:pt>
    <dgm:pt modelId="{ED9EFD1B-9934-4ECF-985E-5EEFE1A41993}" type="pres">
      <dgm:prSet presAssocID="{788601D2-42D1-4AD2-BB06-FFA2E91FE271}" presName="parentText" presStyleLbl="node1" presStyleIdx="2" presStyleCnt="6" custScaleY="106792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13E7451C-58BC-49EE-93B9-F8F5ED46F1A9}" type="pres">
      <dgm:prSet presAssocID="{961B40D9-A43B-4C9C-AAF4-246C4495D3CD}" presName="spacer" presStyleCnt="0"/>
      <dgm:spPr/>
    </dgm:pt>
    <dgm:pt modelId="{3D92A91A-D666-4DEF-AC6F-7351AA12F026}" type="pres">
      <dgm:prSet presAssocID="{BBEABAC2-61D5-46F0-9EFD-1A88B297DD1A}" presName="parentText" presStyleLbl="node1" presStyleIdx="3" presStyleCnt="6" custScaleY="106792" custLinFactNeighborX="447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8DE0EEA9-5280-47EB-B87C-B3CFE2DB28BB}" type="pres">
      <dgm:prSet presAssocID="{799A8683-D759-40F9-926A-E9EDC0FA9B37}" presName="spacer" presStyleCnt="0"/>
      <dgm:spPr/>
    </dgm:pt>
    <dgm:pt modelId="{1CEFD4E2-D91B-42CC-8CE5-3FD688A008F2}" type="pres">
      <dgm:prSet presAssocID="{42B6370C-31BF-40BB-8AC6-9F64BB9DB10C}" presName="parentText" presStyleLbl="node1" presStyleIdx="4" presStyleCnt="6" custScaleY="106792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7537959E-4890-4C26-8AEF-D0238792D9C1}" type="pres">
      <dgm:prSet presAssocID="{0ECCA8C6-3B34-4447-A888-15C8131F61E8}" presName="spacer" presStyleCnt="0"/>
      <dgm:spPr/>
    </dgm:pt>
    <dgm:pt modelId="{C21C7702-CB51-4882-A620-E7352565FB62}" type="pres">
      <dgm:prSet presAssocID="{F084F9AE-C8CB-4342-B762-E63AD038336A}" presName="parentText" presStyleLbl="node1" presStyleIdx="5" presStyleCnt="6" custScaleY="106792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E7F65A8D-E59E-424C-BAB1-2A682962B9B1}" srcId="{B2F3BDD5-505F-4517-9385-69A762B97AB0}" destId="{BBEABAC2-61D5-46F0-9EFD-1A88B297DD1A}" srcOrd="3" destOrd="0" parTransId="{063BE6F4-9684-41A1-B3DD-B0F07A4B405F}" sibTransId="{799A8683-D759-40F9-926A-E9EDC0FA9B37}"/>
    <dgm:cxn modelId="{C4D87480-7715-4C43-ADB7-94F35ED79BC1}" srcId="{B2F3BDD5-505F-4517-9385-69A762B97AB0}" destId="{20D731AF-E474-4796-98E6-89CC5495C0DB}" srcOrd="1" destOrd="0" parTransId="{DD6DCFC3-2693-4CB3-B8F8-871F3D865F8B}" sibTransId="{B7B8CBC6-721F-468A-9416-2B9A4230987E}"/>
    <dgm:cxn modelId="{9800E96C-F297-400D-9A1E-5D29948872BE}" type="presOf" srcId="{56596E6D-767C-408E-8231-D13BC1352163}" destId="{CA06DD35-547D-41F3-96F9-F158E247FDD2}" srcOrd="0" destOrd="0" presId="urn:microsoft.com/office/officeart/2005/8/layout/vList2"/>
    <dgm:cxn modelId="{450F0383-928A-4AA6-9F8E-912F90EA8938}" srcId="{B2F3BDD5-505F-4517-9385-69A762B97AB0}" destId="{42B6370C-31BF-40BB-8AC6-9F64BB9DB10C}" srcOrd="4" destOrd="0" parTransId="{A6CCC75D-600E-44DF-B384-3B5D303C13D5}" sibTransId="{0ECCA8C6-3B34-4447-A888-15C8131F61E8}"/>
    <dgm:cxn modelId="{A98F3228-038C-4D81-9082-F729A081F67E}" srcId="{B2F3BDD5-505F-4517-9385-69A762B97AB0}" destId="{F084F9AE-C8CB-4342-B762-E63AD038336A}" srcOrd="5" destOrd="0" parTransId="{416317EA-DB3F-4C55-8ACC-3A6A34FCA5F4}" sibTransId="{DAFF9B51-F592-43AD-AB45-7F04AE624A0D}"/>
    <dgm:cxn modelId="{4F131007-AD3E-4140-BA41-65CCC9E1D747}" type="presOf" srcId="{42B6370C-31BF-40BB-8AC6-9F64BB9DB10C}" destId="{1CEFD4E2-D91B-42CC-8CE5-3FD688A008F2}" srcOrd="0" destOrd="0" presId="urn:microsoft.com/office/officeart/2005/8/layout/vList2"/>
    <dgm:cxn modelId="{CD6BC5D7-175B-49FA-9B1F-E21AA0410A57}" srcId="{B2F3BDD5-505F-4517-9385-69A762B97AB0}" destId="{56596E6D-767C-408E-8231-D13BC1352163}" srcOrd="0" destOrd="0" parTransId="{65271FF4-77C9-49DD-BEFF-BDB110EFCDAD}" sibTransId="{E62CC199-1CB8-446C-A52E-7AF291D7484C}"/>
    <dgm:cxn modelId="{E51BBB95-535B-4DDE-A3DB-E9E5E342FACC}" type="presOf" srcId="{20D731AF-E474-4796-98E6-89CC5495C0DB}" destId="{6357E46E-95A4-40F7-8BFE-29FE6DA56247}" srcOrd="0" destOrd="0" presId="urn:microsoft.com/office/officeart/2005/8/layout/vList2"/>
    <dgm:cxn modelId="{8D63C3A2-DA0B-4231-85FC-234C5BD73EC9}" type="presOf" srcId="{B2F3BDD5-505F-4517-9385-69A762B97AB0}" destId="{F3983EE7-0BEC-44BB-81A0-7D1A5B8B66D3}" srcOrd="0" destOrd="0" presId="urn:microsoft.com/office/officeart/2005/8/layout/vList2"/>
    <dgm:cxn modelId="{C6D240AB-F170-4AB5-BE67-4D5F28DCF194}" type="presOf" srcId="{788601D2-42D1-4AD2-BB06-FFA2E91FE271}" destId="{ED9EFD1B-9934-4ECF-985E-5EEFE1A41993}" srcOrd="0" destOrd="0" presId="urn:microsoft.com/office/officeart/2005/8/layout/vList2"/>
    <dgm:cxn modelId="{8362F8C1-E580-4100-AADE-2C282FE1E528}" srcId="{B2F3BDD5-505F-4517-9385-69A762B97AB0}" destId="{788601D2-42D1-4AD2-BB06-FFA2E91FE271}" srcOrd="2" destOrd="0" parTransId="{A2A35CE1-12C1-42DA-B802-9B7FC9AA673A}" sibTransId="{961B40D9-A43B-4C9C-AAF4-246C4495D3CD}"/>
    <dgm:cxn modelId="{81788018-7C66-44B8-BD3B-68B76BB1CA20}" type="presOf" srcId="{BBEABAC2-61D5-46F0-9EFD-1A88B297DD1A}" destId="{3D92A91A-D666-4DEF-AC6F-7351AA12F026}" srcOrd="0" destOrd="0" presId="urn:microsoft.com/office/officeart/2005/8/layout/vList2"/>
    <dgm:cxn modelId="{6A09DB7B-8496-4E88-ABD8-D43688CB884C}" type="presOf" srcId="{F084F9AE-C8CB-4342-B762-E63AD038336A}" destId="{C21C7702-CB51-4882-A620-E7352565FB62}" srcOrd="0" destOrd="0" presId="urn:microsoft.com/office/officeart/2005/8/layout/vList2"/>
    <dgm:cxn modelId="{4F689EF7-976C-4C8A-9343-26BBEAB70961}" type="presParOf" srcId="{F3983EE7-0BEC-44BB-81A0-7D1A5B8B66D3}" destId="{CA06DD35-547D-41F3-96F9-F158E247FDD2}" srcOrd="0" destOrd="0" presId="urn:microsoft.com/office/officeart/2005/8/layout/vList2"/>
    <dgm:cxn modelId="{57F75E2B-7C4C-4B74-B0A8-1D160A5337A6}" type="presParOf" srcId="{F3983EE7-0BEC-44BB-81A0-7D1A5B8B66D3}" destId="{EDDD8FCA-4297-4BBB-A182-6A7D0D229B44}" srcOrd="1" destOrd="0" presId="urn:microsoft.com/office/officeart/2005/8/layout/vList2"/>
    <dgm:cxn modelId="{78581693-0EE0-4E56-9D6E-EC27692EBA9C}" type="presParOf" srcId="{F3983EE7-0BEC-44BB-81A0-7D1A5B8B66D3}" destId="{6357E46E-95A4-40F7-8BFE-29FE6DA56247}" srcOrd="2" destOrd="0" presId="urn:microsoft.com/office/officeart/2005/8/layout/vList2"/>
    <dgm:cxn modelId="{D1695838-84B3-4E8E-8C51-06D2C2B599A7}" type="presParOf" srcId="{F3983EE7-0BEC-44BB-81A0-7D1A5B8B66D3}" destId="{20DF6002-C172-40FA-9852-3E749A7D339A}" srcOrd="3" destOrd="0" presId="urn:microsoft.com/office/officeart/2005/8/layout/vList2"/>
    <dgm:cxn modelId="{CB8B7FBA-5CA4-4EFD-8645-045F734240CB}" type="presParOf" srcId="{F3983EE7-0BEC-44BB-81A0-7D1A5B8B66D3}" destId="{ED9EFD1B-9934-4ECF-985E-5EEFE1A41993}" srcOrd="4" destOrd="0" presId="urn:microsoft.com/office/officeart/2005/8/layout/vList2"/>
    <dgm:cxn modelId="{1EAEA44E-466E-4546-96C6-9F20D4E70837}" type="presParOf" srcId="{F3983EE7-0BEC-44BB-81A0-7D1A5B8B66D3}" destId="{13E7451C-58BC-49EE-93B9-F8F5ED46F1A9}" srcOrd="5" destOrd="0" presId="urn:microsoft.com/office/officeart/2005/8/layout/vList2"/>
    <dgm:cxn modelId="{4990B6C9-4F42-4489-996D-D791BB7BAF27}" type="presParOf" srcId="{F3983EE7-0BEC-44BB-81A0-7D1A5B8B66D3}" destId="{3D92A91A-D666-4DEF-AC6F-7351AA12F026}" srcOrd="6" destOrd="0" presId="urn:microsoft.com/office/officeart/2005/8/layout/vList2"/>
    <dgm:cxn modelId="{37014B93-08A5-4954-B66A-ECAB673E3D81}" type="presParOf" srcId="{F3983EE7-0BEC-44BB-81A0-7D1A5B8B66D3}" destId="{8DE0EEA9-5280-47EB-B87C-B3CFE2DB28BB}" srcOrd="7" destOrd="0" presId="urn:microsoft.com/office/officeart/2005/8/layout/vList2"/>
    <dgm:cxn modelId="{776F7A79-951A-40AA-8C6B-7A89338A617E}" type="presParOf" srcId="{F3983EE7-0BEC-44BB-81A0-7D1A5B8B66D3}" destId="{1CEFD4E2-D91B-42CC-8CE5-3FD688A008F2}" srcOrd="8" destOrd="0" presId="urn:microsoft.com/office/officeart/2005/8/layout/vList2"/>
    <dgm:cxn modelId="{5E945039-4F3C-4C0A-9DD1-DB19BB11AAF0}" type="presParOf" srcId="{F3983EE7-0BEC-44BB-81A0-7D1A5B8B66D3}" destId="{7537959E-4890-4C26-8AEF-D0238792D9C1}" srcOrd="9" destOrd="0" presId="urn:microsoft.com/office/officeart/2005/8/layout/vList2"/>
    <dgm:cxn modelId="{238E80BB-8736-4F97-B2F4-F63E7325C0BF}" type="presParOf" srcId="{F3983EE7-0BEC-44BB-81A0-7D1A5B8B66D3}" destId="{C21C7702-CB51-4882-A620-E7352565FB62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8.xml><?xml version="1.0" encoding="utf-8"?>
<dgm:dataModel xmlns:dgm="http://schemas.openxmlformats.org/drawingml/2006/diagram" xmlns:a="http://schemas.openxmlformats.org/drawingml/2006/main">
  <dgm:ptLst>
    <dgm:pt modelId="{9D160F06-979F-4B09-B3D9-93F1B4E495EB}" type="doc">
      <dgm:prSet loTypeId="urn:microsoft.com/office/officeart/2005/8/layout/cycle8" loCatId="cycle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pPr rtl="1"/>
          <a:endParaRPr lang="he-IL"/>
        </a:p>
      </dgm:t>
    </dgm:pt>
    <dgm:pt modelId="{E6FD9770-EEFE-4A1B-AE25-A54071A86793}">
      <dgm:prSet custT="1"/>
      <dgm:spPr/>
      <dgm:t>
        <a:bodyPr/>
        <a:lstStyle/>
        <a:p>
          <a:pPr rtl="1"/>
          <a:r>
            <a:rPr lang="he-IL" sz="1600" b="1" dirty="0" smtClean="0"/>
            <a:t>מוקדנים:</a:t>
          </a:r>
          <a:r>
            <a:rPr lang="he-IL" sz="1600" b="1" baseline="0" dirty="0" smtClean="0"/>
            <a:t> מומחים בהגנה על הילד</a:t>
          </a:r>
          <a:endParaRPr lang="he-IL" sz="1600" b="1" dirty="0"/>
        </a:p>
      </dgm:t>
    </dgm:pt>
    <dgm:pt modelId="{96C9D55D-7120-4631-909B-225ABE001967}" type="parTrans" cxnId="{668C26EA-8F39-4252-8C6C-615AD8B9E017}">
      <dgm:prSet/>
      <dgm:spPr/>
      <dgm:t>
        <a:bodyPr/>
        <a:lstStyle/>
        <a:p>
          <a:pPr rtl="1"/>
          <a:endParaRPr lang="he-IL"/>
        </a:p>
      </dgm:t>
    </dgm:pt>
    <dgm:pt modelId="{1A291170-8297-4B34-8C62-C31C6F09E1CD}" type="sibTrans" cxnId="{668C26EA-8F39-4252-8C6C-615AD8B9E017}">
      <dgm:prSet/>
      <dgm:spPr/>
      <dgm:t>
        <a:bodyPr/>
        <a:lstStyle/>
        <a:p>
          <a:pPr rtl="1"/>
          <a:endParaRPr lang="he-IL"/>
        </a:p>
      </dgm:t>
    </dgm:pt>
    <dgm:pt modelId="{FC8485C8-7BAD-4DAE-9697-1EAD489A474F}">
      <dgm:prSet custT="1"/>
      <dgm:spPr/>
      <dgm:t>
        <a:bodyPr/>
        <a:lstStyle/>
        <a:p>
          <a:pPr marL="0" rtl="1"/>
          <a:r>
            <a:rPr lang="he-IL" sz="1800" b="1" u="sng" dirty="0" err="1"/>
            <a:t>דסקים</a:t>
          </a:r>
          <a:r>
            <a:rPr lang="he-IL" sz="1800" b="1" u="sng" dirty="0"/>
            <a:t> מקצועיים</a:t>
          </a:r>
          <a:r>
            <a:rPr lang="he-IL" sz="1800" b="1" u="none" dirty="0"/>
            <a:t>:</a:t>
          </a:r>
        </a:p>
      </dgm:t>
    </dgm:pt>
    <dgm:pt modelId="{04B8CF67-E8C2-498B-AAB0-D0220E091CD0}" type="parTrans" cxnId="{347108B2-1F0E-487F-A82C-B54E12FAACE0}">
      <dgm:prSet/>
      <dgm:spPr/>
      <dgm:t>
        <a:bodyPr/>
        <a:lstStyle/>
        <a:p>
          <a:pPr rtl="1"/>
          <a:endParaRPr lang="he-IL"/>
        </a:p>
      </dgm:t>
    </dgm:pt>
    <dgm:pt modelId="{989BEB3B-E040-49C5-8BD3-9156BEDC7748}" type="sibTrans" cxnId="{347108B2-1F0E-487F-A82C-B54E12FAACE0}">
      <dgm:prSet/>
      <dgm:spPr/>
      <dgm:t>
        <a:bodyPr/>
        <a:lstStyle/>
        <a:p>
          <a:pPr rtl="1"/>
          <a:endParaRPr lang="he-IL"/>
        </a:p>
      </dgm:t>
    </dgm:pt>
    <dgm:pt modelId="{6465F532-21F3-449F-B528-C3C99EAB0002}">
      <dgm:prSet custT="1"/>
      <dgm:spPr/>
      <dgm:t>
        <a:bodyPr/>
        <a:lstStyle/>
        <a:p>
          <a:pPr marL="457200" indent="-166688" rtl="1"/>
          <a:r>
            <a:rPr lang="he-IL" sz="1600" b="1" dirty="0"/>
            <a:t>חינוך</a:t>
          </a:r>
        </a:p>
      </dgm:t>
    </dgm:pt>
    <dgm:pt modelId="{FE62BB0C-4BAC-49C4-8191-AF0943A4CB33}" type="parTrans" cxnId="{37375926-0772-4F16-8F7E-0A43B7B35644}">
      <dgm:prSet/>
      <dgm:spPr/>
      <dgm:t>
        <a:bodyPr/>
        <a:lstStyle/>
        <a:p>
          <a:pPr rtl="1"/>
          <a:endParaRPr lang="he-IL"/>
        </a:p>
      </dgm:t>
    </dgm:pt>
    <dgm:pt modelId="{6B7B0760-FC49-4B5B-B3DB-56EC393119CC}" type="sibTrans" cxnId="{37375926-0772-4F16-8F7E-0A43B7B35644}">
      <dgm:prSet/>
      <dgm:spPr/>
      <dgm:t>
        <a:bodyPr/>
        <a:lstStyle/>
        <a:p>
          <a:pPr rtl="1"/>
          <a:endParaRPr lang="he-IL"/>
        </a:p>
      </dgm:t>
    </dgm:pt>
    <dgm:pt modelId="{C593EF84-D1BD-4A6C-8B9C-E23E8DAB2F80}">
      <dgm:prSet custT="1"/>
      <dgm:spPr/>
      <dgm:t>
        <a:bodyPr/>
        <a:lstStyle/>
        <a:p>
          <a:pPr marL="457200" indent="-166688" rtl="1"/>
          <a:r>
            <a:rPr lang="he-IL" sz="1600" b="1" dirty="0"/>
            <a:t>רווחה</a:t>
          </a:r>
        </a:p>
      </dgm:t>
    </dgm:pt>
    <dgm:pt modelId="{F4E20424-C79F-4638-B217-4D61AD32AF33}" type="parTrans" cxnId="{490721BB-3E81-40BD-86F6-815A17FEA2F0}">
      <dgm:prSet/>
      <dgm:spPr/>
      <dgm:t>
        <a:bodyPr/>
        <a:lstStyle/>
        <a:p>
          <a:pPr rtl="1"/>
          <a:endParaRPr lang="he-IL"/>
        </a:p>
      </dgm:t>
    </dgm:pt>
    <dgm:pt modelId="{9F2CC342-99B8-4D19-8F9A-14347EE35E70}" type="sibTrans" cxnId="{490721BB-3E81-40BD-86F6-815A17FEA2F0}">
      <dgm:prSet/>
      <dgm:spPr/>
      <dgm:t>
        <a:bodyPr/>
        <a:lstStyle/>
        <a:p>
          <a:pPr rtl="1"/>
          <a:endParaRPr lang="he-IL"/>
        </a:p>
      </dgm:t>
    </dgm:pt>
    <dgm:pt modelId="{B261F351-5DB6-4ABF-AE2D-147E77FCC150}">
      <dgm:prSet custT="1"/>
      <dgm:spPr/>
      <dgm:t>
        <a:bodyPr/>
        <a:lstStyle/>
        <a:p>
          <a:pPr marL="457200" indent="-166688" rtl="1"/>
          <a:r>
            <a:rPr lang="he-IL" sz="1600" b="1" dirty="0"/>
            <a:t>בריאות</a:t>
          </a:r>
        </a:p>
      </dgm:t>
    </dgm:pt>
    <dgm:pt modelId="{8DE72FB3-A5BC-4917-B268-BD3D65515B40}" type="parTrans" cxnId="{1D4C0D64-98C0-43E9-8E98-F31B6A4DCBC2}">
      <dgm:prSet/>
      <dgm:spPr/>
      <dgm:t>
        <a:bodyPr/>
        <a:lstStyle/>
        <a:p>
          <a:pPr rtl="1"/>
          <a:endParaRPr lang="he-IL"/>
        </a:p>
      </dgm:t>
    </dgm:pt>
    <dgm:pt modelId="{79E471C2-307C-4C5B-81B7-33BB2A4D0809}" type="sibTrans" cxnId="{1D4C0D64-98C0-43E9-8E98-F31B6A4DCBC2}">
      <dgm:prSet/>
      <dgm:spPr/>
      <dgm:t>
        <a:bodyPr/>
        <a:lstStyle/>
        <a:p>
          <a:pPr rtl="1"/>
          <a:endParaRPr lang="he-IL"/>
        </a:p>
      </dgm:t>
    </dgm:pt>
    <dgm:pt modelId="{B8BB7F85-C623-4D6D-999A-E1F3DADC139D}">
      <dgm:prSet custT="1"/>
      <dgm:spPr/>
      <dgm:t>
        <a:bodyPr/>
        <a:lstStyle/>
        <a:p>
          <a:pPr rtl="1"/>
          <a:r>
            <a:rPr lang="he-IL" sz="2000" b="1" dirty="0"/>
            <a:t>שולחן ניהול </a:t>
          </a:r>
          <a:r>
            <a:rPr lang="he-IL" sz="2000" b="1" dirty="0" smtClean="0"/>
            <a:t>אירועים מורכבים</a:t>
          </a:r>
          <a:endParaRPr lang="he-IL" sz="2000" b="1" dirty="0"/>
        </a:p>
      </dgm:t>
    </dgm:pt>
    <dgm:pt modelId="{DD10052F-E1E9-49B2-B221-AB01CE0CDF31}" type="parTrans" cxnId="{3977EF91-ABA3-417F-910A-3430AD368505}">
      <dgm:prSet/>
      <dgm:spPr/>
      <dgm:t>
        <a:bodyPr/>
        <a:lstStyle/>
        <a:p>
          <a:pPr rtl="1"/>
          <a:endParaRPr lang="he-IL"/>
        </a:p>
      </dgm:t>
    </dgm:pt>
    <dgm:pt modelId="{0517FEC8-9077-4C0C-AABF-55624B78A971}" type="sibTrans" cxnId="{3977EF91-ABA3-417F-910A-3430AD368505}">
      <dgm:prSet/>
      <dgm:spPr/>
      <dgm:t>
        <a:bodyPr/>
        <a:lstStyle/>
        <a:p>
          <a:pPr rtl="1"/>
          <a:endParaRPr lang="he-IL"/>
        </a:p>
      </dgm:t>
    </dgm:pt>
    <dgm:pt modelId="{3D444C41-6D51-4502-9CB1-FABF5022C092}">
      <dgm:prSet custT="1"/>
      <dgm:spPr/>
      <dgm:t>
        <a:bodyPr/>
        <a:lstStyle/>
        <a:p>
          <a:pPr rtl="1"/>
          <a:r>
            <a:rPr lang="he-IL" sz="1800" b="1" dirty="0"/>
            <a:t>לצד המוקד – חוליית הסרת תכנים (פרקליטות + משטרה)</a:t>
          </a:r>
        </a:p>
      </dgm:t>
    </dgm:pt>
    <dgm:pt modelId="{45C644DB-3277-4A73-9B5B-D82DB2674FBE}" type="parTrans" cxnId="{9DD38E73-54D7-42A2-AE7C-86F9ABC4273D}">
      <dgm:prSet/>
      <dgm:spPr/>
      <dgm:t>
        <a:bodyPr/>
        <a:lstStyle/>
        <a:p>
          <a:pPr rtl="1"/>
          <a:endParaRPr lang="he-IL"/>
        </a:p>
      </dgm:t>
    </dgm:pt>
    <dgm:pt modelId="{7D044BE3-2754-4127-924D-4086B85848F1}" type="sibTrans" cxnId="{9DD38E73-54D7-42A2-AE7C-86F9ABC4273D}">
      <dgm:prSet/>
      <dgm:spPr/>
      <dgm:t>
        <a:bodyPr/>
        <a:lstStyle/>
        <a:p>
          <a:pPr rtl="1"/>
          <a:endParaRPr lang="he-IL"/>
        </a:p>
      </dgm:t>
    </dgm:pt>
    <dgm:pt modelId="{5F733B9F-CAE6-436C-8C7D-498DC08BCCCD}" type="pres">
      <dgm:prSet presAssocID="{9D160F06-979F-4B09-B3D9-93F1B4E495EB}" presName="compositeShape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6623ECB9-DAC4-4575-A6AC-D0717B087FCC}" type="pres">
      <dgm:prSet presAssocID="{9D160F06-979F-4B09-B3D9-93F1B4E495EB}" presName="wedge1" presStyleLbl="node1" presStyleIdx="0" presStyleCnt="4"/>
      <dgm:spPr/>
      <dgm:t>
        <a:bodyPr/>
        <a:lstStyle/>
        <a:p>
          <a:pPr rtl="1"/>
          <a:endParaRPr lang="he-IL"/>
        </a:p>
      </dgm:t>
    </dgm:pt>
    <dgm:pt modelId="{8D724F26-4A8C-40F8-8A65-819C8B1190AC}" type="pres">
      <dgm:prSet presAssocID="{9D160F06-979F-4B09-B3D9-93F1B4E495EB}" presName="dummy1a" presStyleCnt="0"/>
      <dgm:spPr/>
    </dgm:pt>
    <dgm:pt modelId="{334B00E2-A124-4D5D-82D1-C72B13C41D5B}" type="pres">
      <dgm:prSet presAssocID="{9D160F06-979F-4B09-B3D9-93F1B4E495EB}" presName="dummy1b" presStyleCnt="0"/>
      <dgm:spPr/>
    </dgm:pt>
    <dgm:pt modelId="{95A4FEA0-2508-4504-9973-C45D85438925}" type="pres">
      <dgm:prSet presAssocID="{9D160F06-979F-4B09-B3D9-93F1B4E495EB}" presName="wedge1Tx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51F938CE-8126-4941-9DB8-1D1EA860E515}" type="pres">
      <dgm:prSet presAssocID="{9D160F06-979F-4B09-B3D9-93F1B4E495EB}" presName="wedge2" presStyleLbl="node1" presStyleIdx="1" presStyleCnt="4"/>
      <dgm:spPr/>
      <dgm:t>
        <a:bodyPr/>
        <a:lstStyle/>
        <a:p>
          <a:pPr rtl="1"/>
          <a:endParaRPr lang="he-IL"/>
        </a:p>
      </dgm:t>
    </dgm:pt>
    <dgm:pt modelId="{8D799A6B-4D1C-45B7-B17D-9CF1206E47E5}" type="pres">
      <dgm:prSet presAssocID="{9D160F06-979F-4B09-B3D9-93F1B4E495EB}" presName="dummy2a" presStyleCnt="0"/>
      <dgm:spPr/>
    </dgm:pt>
    <dgm:pt modelId="{33F87D8C-0CBC-42BB-80A6-62D350791569}" type="pres">
      <dgm:prSet presAssocID="{9D160F06-979F-4B09-B3D9-93F1B4E495EB}" presName="dummy2b" presStyleCnt="0"/>
      <dgm:spPr/>
    </dgm:pt>
    <dgm:pt modelId="{8750D90B-460B-4C09-98BC-FD81EFFC40A5}" type="pres">
      <dgm:prSet presAssocID="{9D160F06-979F-4B09-B3D9-93F1B4E495EB}" presName="wedge2Tx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984D4093-A02C-4766-B0BE-4799843BCF99}" type="pres">
      <dgm:prSet presAssocID="{9D160F06-979F-4B09-B3D9-93F1B4E495EB}" presName="wedge3" presStyleLbl="node1" presStyleIdx="2" presStyleCnt="4"/>
      <dgm:spPr/>
      <dgm:t>
        <a:bodyPr/>
        <a:lstStyle/>
        <a:p>
          <a:pPr rtl="1"/>
          <a:endParaRPr lang="he-IL"/>
        </a:p>
      </dgm:t>
    </dgm:pt>
    <dgm:pt modelId="{DC3AF7C5-B960-4111-99DC-3506690B1576}" type="pres">
      <dgm:prSet presAssocID="{9D160F06-979F-4B09-B3D9-93F1B4E495EB}" presName="dummy3a" presStyleCnt="0"/>
      <dgm:spPr/>
    </dgm:pt>
    <dgm:pt modelId="{042BDB34-799A-41AF-8874-D82448A93239}" type="pres">
      <dgm:prSet presAssocID="{9D160F06-979F-4B09-B3D9-93F1B4E495EB}" presName="dummy3b" presStyleCnt="0"/>
      <dgm:spPr/>
    </dgm:pt>
    <dgm:pt modelId="{9E487DB5-E91D-4410-8978-190E5F4466B8}" type="pres">
      <dgm:prSet presAssocID="{9D160F06-979F-4B09-B3D9-93F1B4E495EB}" presName="wedge3Tx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9151DCC7-73AD-4034-8CB2-85D0ED79AB8E}" type="pres">
      <dgm:prSet presAssocID="{9D160F06-979F-4B09-B3D9-93F1B4E495EB}" presName="wedge4" presStyleLbl="node1" presStyleIdx="3" presStyleCnt="4"/>
      <dgm:spPr/>
      <dgm:t>
        <a:bodyPr/>
        <a:lstStyle/>
        <a:p>
          <a:pPr rtl="1"/>
          <a:endParaRPr lang="he-IL"/>
        </a:p>
      </dgm:t>
    </dgm:pt>
    <dgm:pt modelId="{E534CBA5-43AF-4FBF-A14C-CE46991BCA86}" type="pres">
      <dgm:prSet presAssocID="{9D160F06-979F-4B09-B3D9-93F1B4E495EB}" presName="dummy4a" presStyleCnt="0"/>
      <dgm:spPr/>
    </dgm:pt>
    <dgm:pt modelId="{82F360EE-1EDE-4630-A1DF-AC749A557E97}" type="pres">
      <dgm:prSet presAssocID="{9D160F06-979F-4B09-B3D9-93F1B4E495EB}" presName="dummy4b" presStyleCnt="0"/>
      <dgm:spPr/>
    </dgm:pt>
    <dgm:pt modelId="{DF4C60FA-778F-4AA7-93AC-EA09FC1384C1}" type="pres">
      <dgm:prSet presAssocID="{9D160F06-979F-4B09-B3D9-93F1B4E495EB}" presName="wedge4Tx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334634A7-C961-4F6D-895A-066E58F3A51B}" type="pres">
      <dgm:prSet presAssocID="{1A291170-8297-4B34-8C62-C31C6F09E1CD}" presName="arrowWedge1" presStyleLbl="fgSibTrans2D1" presStyleIdx="0" presStyleCnt="4"/>
      <dgm:spPr/>
    </dgm:pt>
    <dgm:pt modelId="{F7D74313-8999-4EA4-8D1B-2349A4647203}" type="pres">
      <dgm:prSet presAssocID="{989BEB3B-E040-49C5-8BD3-9156BEDC7748}" presName="arrowWedge2" presStyleLbl="fgSibTrans2D1" presStyleIdx="1" presStyleCnt="4"/>
      <dgm:spPr/>
    </dgm:pt>
    <dgm:pt modelId="{98D67E93-62DF-4CC1-BCFA-A3C072584C66}" type="pres">
      <dgm:prSet presAssocID="{0517FEC8-9077-4C0C-AABF-55624B78A971}" presName="arrowWedge3" presStyleLbl="fgSibTrans2D1" presStyleIdx="2" presStyleCnt="4"/>
      <dgm:spPr/>
    </dgm:pt>
    <dgm:pt modelId="{A76D3DC8-D2E3-4DFB-A856-684918AF6F66}" type="pres">
      <dgm:prSet presAssocID="{7D044BE3-2754-4127-924D-4086B85848F1}" presName="arrowWedge4" presStyleLbl="fgSibTrans2D1" presStyleIdx="3" presStyleCnt="4"/>
      <dgm:spPr/>
    </dgm:pt>
  </dgm:ptLst>
  <dgm:cxnLst>
    <dgm:cxn modelId="{E5676DC1-40D7-499C-95E6-C832C7215B49}" type="presOf" srcId="{B261F351-5DB6-4ABF-AE2D-147E77FCC150}" destId="{51F938CE-8126-4941-9DB8-1D1EA860E515}" srcOrd="0" destOrd="3" presId="urn:microsoft.com/office/officeart/2005/8/layout/cycle8"/>
    <dgm:cxn modelId="{BB26D4F1-6A7B-40BB-BDF4-769BFF8E3F9F}" type="presOf" srcId="{C593EF84-D1BD-4A6C-8B9C-E23E8DAB2F80}" destId="{8750D90B-460B-4C09-98BC-FD81EFFC40A5}" srcOrd="1" destOrd="2" presId="urn:microsoft.com/office/officeart/2005/8/layout/cycle8"/>
    <dgm:cxn modelId="{1D4C0D64-98C0-43E9-8E98-F31B6A4DCBC2}" srcId="{FC8485C8-7BAD-4DAE-9697-1EAD489A474F}" destId="{B261F351-5DB6-4ABF-AE2D-147E77FCC150}" srcOrd="2" destOrd="0" parTransId="{8DE72FB3-A5BC-4917-B268-BD3D65515B40}" sibTransId="{79E471C2-307C-4C5B-81B7-33BB2A4D0809}"/>
    <dgm:cxn modelId="{93F47F87-8467-4E36-B5E5-4778DCE0692C}" type="presOf" srcId="{B8BB7F85-C623-4D6D-999A-E1F3DADC139D}" destId="{984D4093-A02C-4766-B0BE-4799843BCF99}" srcOrd="0" destOrd="0" presId="urn:microsoft.com/office/officeart/2005/8/layout/cycle8"/>
    <dgm:cxn modelId="{7E0F42C1-92A1-447C-8B3D-E605C411604E}" type="presOf" srcId="{6465F532-21F3-449F-B528-C3C99EAB0002}" destId="{8750D90B-460B-4C09-98BC-FD81EFFC40A5}" srcOrd="1" destOrd="1" presId="urn:microsoft.com/office/officeart/2005/8/layout/cycle8"/>
    <dgm:cxn modelId="{F2A660AF-CD7F-41CF-A31E-D84B52D7B871}" type="presOf" srcId="{E6FD9770-EEFE-4A1B-AE25-A54071A86793}" destId="{6623ECB9-DAC4-4575-A6AC-D0717B087FCC}" srcOrd="0" destOrd="0" presId="urn:microsoft.com/office/officeart/2005/8/layout/cycle8"/>
    <dgm:cxn modelId="{912FEC45-1D24-42C7-9E91-22FA10E7FEAA}" type="presOf" srcId="{3D444C41-6D51-4502-9CB1-FABF5022C092}" destId="{9151DCC7-73AD-4034-8CB2-85D0ED79AB8E}" srcOrd="0" destOrd="0" presId="urn:microsoft.com/office/officeart/2005/8/layout/cycle8"/>
    <dgm:cxn modelId="{75A06276-C23E-4224-B95E-270B10AE8227}" type="presOf" srcId="{B8BB7F85-C623-4D6D-999A-E1F3DADC139D}" destId="{9E487DB5-E91D-4410-8978-190E5F4466B8}" srcOrd="1" destOrd="0" presId="urn:microsoft.com/office/officeart/2005/8/layout/cycle8"/>
    <dgm:cxn modelId="{787DF605-D118-4549-AEA5-4732E184075A}" type="presOf" srcId="{6465F532-21F3-449F-B528-C3C99EAB0002}" destId="{51F938CE-8126-4941-9DB8-1D1EA860E515}" srcOrd="0" destOrd="1" presId="urn:microsoft.com/office/officeart/2005/8/layout/cycle8"/>
    <dgm:cxn modelId="{3977EF91-ABA3-417F-910A-3430AD368505}" srcId="{9D160F06-979F-4B09-B3D9-93F1B4E495EB}" destId="{B8BB7F85-C623-4D6D-999A-E1F3DADC139D}" srcOrd="2" destOrd="0" parTransId="{DD10052F-E1E9-49B2-B221-AB01CE0CDF31}" sibTransId="{0517FEC8-9077-4C0C-AABF-55624B78A971}"/>
    <dgm:cxn modelId="{459AF8A4-EE1D-425C-8FA8-290AEEA5A5DB}" type="presOf" srcId="{FC8485C8-7BAD-4DAE-9697-1EAD489A474F}" destId="{8750D90B-460B-4C09-98BC-FD81EFFC40A5}" srcOrd="1" destOrd="0" presId="urn:microsoft.com/office/officeart/2005/8/layout/cycle8"/>
    <dgm:cxn modelId="{314F1AA2-BD22-4A1B-B9B1-3DCB510E0F7F}" type="presOf" srcId="{3D444C41-6D51-4502-9CB1-FABF5022C092}" destId="{DF4C60FA-778F-4AA7-93AC-EA09FC1384C1}" srcOrd="1" destOrd="0" presId="urn:microsoft.com/office/officeart/2005/8/layout/cycle8"/>
    <dgm:cxn modelId="{38B32157-8C1E-4824-8BB9-E5DD83EB8524}" type="presOf" srcId="{9D160F06-979F-4B09-B3D9-93F1B4E495EB}" destId="{5F733B9F-CAE6-436C-8C7D-498DC08BCCCD}" srcOrd="0" destOrd="0" presId="urn:microsoft.com/office/officeart/2005/8/layout/cycle8"/>
    <dgm:cxn modelId="{668C26EA-8F39-4252-8C6C-615AD8B9E017}" srcId="{9D160F06-979F-4B09-B3D9-93F1B4E495EB}" destId="{E6FD9770-EEFE-4A1B-AE25-A54071A86793}" srcOrd="0" destOrd="0" parTransId="{96C9D55D-7120-4631-909B-225ABE001967}" sibTransId="{1A291170-8297-4B34-8C62-C31C6F09E1CD}"/>
    <dgm:cxn modelId="{490721BB-3E81-40BD-86F6-815A17FEA2F0}" srcId="{FC8485C8-7BAD-4DAE-9697-1EAD489A474F}" destId="{C593EF84-D1BD-4A6C-8B9C-E23E8DAB2F80}" srcOrd="1" destOrd="0" parTransId="{F4E20424-C79F-4638-B217-4D61AD32AF33}" sibTransId="{9F2CC342-99B8-4D19-8F9A-14347EE35E70}"/>
    <dgm:cxn modelId="{EFE080A6-1703-4C19-89DD-C8C54A15C375}" type="presOf" srcId="{FC8485C8-7BAD-4DAE-9697-1EAD489A474F}" destId="{51F938CE-8126-4941-9DB8-1D1EA860E515}" srcOrd="0" destOrd="0" presId="urn:microsoft.com/office/officeart/2005/8/layout/cycle8"/>
    <dgm:cxn modelId="{28AA6F25-3230-4DEA-85FE-BF70597B0660}" type="presOf" srcId="{E6FD9770-EEFE-4A1B-AE25-A54071A86793}" destId="{95A4FEA0-2508-4504-9973-C45D85438925}" srcOrd="1" destOrd="0" presId="urn:microsoft.com/office/officeart/2005/8/layout/cycle8"/>
    <dgm:cxn modelId="{347108B2-1F0E-487F-A82C-B54E12FAACE0}" srcId="{9D160F06-979F-4B09-B3D9-93F1B4E495EB}" destId="{FC8485C8-7BAD-4DAE-9697-1EAD489A474F}" srcOrd="1" destOrd="0" parTransId="{04B8CF67-E8C2-498B-AAB0-D0220E091CD0}" sibTransId="{989BEB3B-E040-49C5-8BD3-9156BEDC7748}"/>
    <dgm:cxn modelId="{280B55D7-BA11-4680-BF77-6B6A83385FC6}" type="presOf" srcId="{C593EF84-D1BD-4A6C-8B9C-E23E8DAB2F80}" destId="{51F938CE-8126-4941-9DB8-1D1EA860E515}" srcOrd="0" destOrd="2" presId="urn:microsoft.com/office/officeart/2005/8/layout/cycle8"/>
    <dgm:cxn modelId="{37375926-0772-4F16-8F7E-0A43B7B35644}" srcId="{FC8485C8-7BAD-4DAE-9697-1EAD489A474F}" destId="{6465F532-21F3-449F-B528-C3C99EAB0002}" srcOrd="0" destOrd="0" parTransId="{FE62BB0C-4BAC-49C4-8191-AF0943A4CB33}" sibTransId="{6B7B0760-FC49-4B5B-B3DB-56EC393119CC}"/>
    <dgm:cxn modelId="{9DD38E73-54D7-42A2-AE7C-86F9ABC4273D}" srcId="{9D160F06-979F-4B09-B3D9-93F1B4E495EB}" destId="{3D444C41-6D51-4502-9CB1-FABF5022C092}" srcOrd="3" destOrd="0" parTransId="{45C644DB-3277-4A73-9B5B-D82DB2674FBE}" sibTransId="{7D044BE3-2754-4127-924D-4086B85848F1}"/>
    <dgm:cxn modelId="{CA3A9DEE-DE97-474E-ADAF-15A24DBFC910}" type="presOf" srcId="{B261F351-5DB6-4ABF-AE2D-147E77FCC150}" destId="{8750D90B-460B-4C09-98BC-FD81EFFC40A5}" srcOrd="1" destOrd="3" presId="urn:microsoft.com/office/officeart/2005/8/layout/cycle8"/>
    <dgm:cxn modelId="{714926C6-397B-4D73-8689-A2CE40A17CDC}" type="presParOf" srcId="{5F733B9F-CAE6-436C-8C7D-498DC08BCCCD}" destId="{6623ECB9-DAC4-4575-A6AC-D0717B087FCC}" srcOrd="0" destOrd="0" presId="urn:microsoft.com/office/officeart/2005/8/layout/cycle8"/>
    <dgm:cxn modelId="{3121DF2D-FB80-4808-8B88-A331C06DD4BE}" type="presParOf" srcId="{5F733B9F-CAE6-436C-8C7D-498DC08BCCCD}" destId="{8D724F26-4A8C-40F8-8A65-819C8B1190AC}" srcOrd="1" destOrd="0" presId="urn:microsoft.com/office/officeart/2005/8/layout/cycle8"/>
    <dgm:cxn modelId="{A4A48506-530B-4157-AF3F-21D7388D85F5}" type="presParOf" srcId="{5F733B9F-CAE6-436C-8C7D-498DC08BCCCD}" destId="{334B00E2-A124-4D5D-82D1-C72B13C41D5B}" srcOrd="2" destOrd="0" presId="urn:microsoft.com/office/officeart/2005/8/layout/cycle8"/>
    <dgm:cxn modelId="{1D7794DF-FBBC-4E65-8AA5-C2EBC98E7CF6}" type="presParOf" srcId="{5F733B9F-CAE6-436C-8C7D-498DC08BCCCD}" destId="{95A4FEA0-2508-4504-9973-C45D85438925}" srcOrd="3" destOrd="0" presId="urn:microsoft.com/office/officeart/2005/8/layout/cycle8"/>
    <dgm:cxn modelId="{50A95CE0-1C56-461C-B175-0B0D48764406}" type="presParOf" srcId="{5F733B9F-CAE6-436C-8C7D-498DC08BCCCD}" destId="{51F938CE-8126-4941-9DB8-1D1EA860E515}" srcOrd="4" destOrd="0" presId="urn:microsoft.com/office/officeart/2005/8/layout/cycle8"/>
    <dgm:cxn modelId="{46EB4F02-E9C6-4448-99F3-9D7A2330A4AC}" type="presParOf" srcId="{5F733B9F-CAE6-436C-8C7D-498DC08BCCCD}" destId="{8D799A6B-4D1C-45B7-B17D-9CF1206E47E5}" srcOrd="5" destOrd="0" presId="urn:microsoft.com/office/officeart/2005/8/layout/cycle8"/>
    <dgm:cxn modelId="{191AC8C8-292B-4FCD-A097-22E5D8E6359E}" type="presParOf" srcId="{5F733B9F-CAE6-436C-8C7D-498DC08BCCCD}" destId="{33F87D8C-0CBC-42BB-80A6-62D350791569}" srcOrd="6" destOrd="0" presId="urn:microsoft.com/office/officeart/2005/8/layout/cycle8"/>
    <dgm:cxn modelId="{CEC0F7B9-DFD3-4634-A658-50EBB9639C7E}" type="presParOf" srcId="{5F733B9F-CAE6-436C-8C7D-498DC08BCCCD}" destId="{8750D90B-460B-4C09-98BC-FD81EFFC40A5}" srcOrd="7" destOrd="0" presId="urn:microsoft.com/office/officeart/2005/8/layout/cycle8"/>
    <dgm:cxn modelId="{7E318B4F-820B-48D2-B258-CC49ABB016E9}" type="presParOf" srcId="{5F733B9F-CAE6-436C-8C7D-498DC08BCCCD}" destId="{984D4093-A02C-4766-B0BE-4799843BCF99}" srcOrd="8" destOrd="0" presId="urn:microsoft.com/office/officeart/2005/8/layout/cycle8"/>
    <dgm:cxn modelId="{00D06ED1-3F69-4807-BF7B-4F3D53D33D68}" type="presParOf" srcId="{5F733B9F-CAE6-436C-8C7D-498DC08BCCCD}" destId="{DC3AF7C5-B960-4111-99DC-3506690B1576}" srcOrd="9" destOrd="0" presId="urn:microsoft.com/office/officeart/2005/8/layout/cycle8"/>
    <dgm:cxn modelId="{D3D4895C-4F33-4CA3-A86E-267DB4099A7C}" type="presParOf" srcId="{5F733B9F-CAE6-436C-8C7D-498DC08BCCCD}" destId="{042BDB34-799A-41AF-8874-D82448A93239}" srcOrd="10" destOrd="0" presId="urn:microsoft.com/office/officeart/2005/8/layout/cycle8"/>
    <dgm:cxn modelId="{E66038EB-6059-4281-9AA2-56998D0A40AF}" type="presParOf" srcId="{5F733B9F-CAE6-436C-8C7D-498DC08BCCCD}" destId="{9E487DB5-E91D-4410-8978-190E5F4466B8}" srcOrd="11" destOrd="0" presId="urn:microsoft.com/office/officeart/2005/8/layout/cycle8"/>
    <dgm:cxn modelId="{13495B54-860C-404C-9113-C8F9465E2083}" type="presParOf" srcId="{5F733B9F-CAE6-436C-8C7D-498DC08BCCCD}" destId="{9151DCC7-73AD-4034-8CB2-85D0ED79AB8E}" srcOrd="12" destOrd="0" presId="urn:microsoft.com/office/officeart/2005/8/layout/cycle8"/>
    <dgm:cxn modelId="{4B3F861E-B6A4-4BB9-AB83-F3FE46243D7D}" type="presParOf" srcId="{5F733B9F-CAE6-436C-8C7D-498DC08BCCCD}" destId="{E534CBA5-43AF-4FBF-A14C-CE46991BCA86}" srcOrd="13" destOrd="0" presId="urn:microsoft.com/office/officeart/2005/8/layout/cycle8"/>
    <dgm:cxn modelId="{914B0370-59FE-4C5B-892D-6CCF1EFE425C}" type="presParOf" srcId="{5F733B9F-CAE6-436C-8C7D-498DC08BCCCD}" destId="{82F360EE-1EDE-4630-A1DF-AC749A557E97}" srcOrd="14" destOrd="0" presId="urn:microsoft.com/office/officeart/2005/8/layout/cycle8"/>
    <dgm:cxn modelId="{AF4175FE-CFA6-45E1-A888-F5AAD421FA5A}" type="presParOf" srcId="{5F733B9F-CAE6-436C-8C7D-498DC08BCCCD}" destId="{DF4C60FA-778F-4AA7-93AC-EA09FC1384C1}" srcOrd="15" destOrd="0" presId="urn:microsoft.com/office/officeart/2005/8/layout/cycle8"/>
    <dgm:cxn modelId="{5E347035-CB9C-4DB0-A202-89FB47893B49}" type="presParOf" srcId="{5F733B9F-CAE6-436C-8C7D-498DC08BCCCD}" destId="{334634A7-C961-4F6D-895A-066E58F3A51B}" srcOrd="16" destOrd="0" presId="urn:microsoft.com/office/officeart/2005/8/layout/cycle8"/>
    <dgm:cxn modelId="{286B97A8-4B3D-4A7F-93D3-C126BEEFD386}" type="presParOf" srcId="{5F733B9F-CAE6-436C-8C7D-498DC08BCCCD}" destId="{F7D74313-8999-4EA4-8D1B-2349A4647203}" srcOrd="17" destOrd="0" presId="urn:microsoft.com/office/officeart/2005/8/layout/cycle8"/>
    <dgm:cxn modelId="{E1A6BD00-5838-47BA-8653-52517C17C463}" type="presParOf" srcId="{5F733B9F-CAE6-436C-8C7D-498DC08BCCCD}" destId="{98D67E93-62DF-4CC1-BCFA-A3C072584C66}" srcOrd="18" destOrd="0" presId="urn:microsoft.com/office/officeart/2005/8/layout/cycle8"/>
    <dgm:cxn modelId="{036C7F36-AB30-4C79-AB4F-C491AAAB97B6}" type="presParOf" srcId="{5F733B9F-CAE6-436C-8C7D-498DC08BCCCD}" destId="{A76D3DC8-D2E3-4DFB-A856-684918AF6F66}" srcOrd="19" destOrd="0" presId="urn:microsoft.com/office/officeart/2005/8/layout/cycle8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29.xml><?xml version="1.0" encoding="utf-8"?>
<dgm:dataModel xmlns:dgm="http://schemas.openxmlformats.org/drawingml/2006/diagram" xmlns:a="http://schemas.openxmlformats.org/drawingml/2006/main">
  <dgm:ptLst>
    <dgm:pt modelId="{FAAFBF75-8936-4C61-835F-ED7DB171B1F1}" type="doc">
      <dgm:prSet loTypeId="urn:microsoft.com/office/officeart/2005/8/layout/vList3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pPr rtl="1"/>
          <a:endParaRPr lang="he-IL"/>
        </a:p>
      </dgm:t>
    </dgm:pt>
    <dgm:pt modelId="{5D820B26-2214-4A42-8360-12372ED8FAFB}">
      <dgm:prSet custT="1"/>
      <dgm:spPr/>
      <dgm:t>
        <a:bodyPr/>
        <a:lstStyle/>
        <a:p>
          <a:pPr algn="l" rtl="1"/>
          <a:r>
            <a:rPr lang="he-IL" sz="1600" b="1" cap="none" spc="50" dirty="0">
              <a:ln w="13500">
                <a:prstDash val="solid"/>
              </a:ln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rPr>
            <a:t>דיווח מקוון/ טלפוני/ אחר ע"י מודיע</a:t>
          </a:r>
        </a:p>
      </dgm:t>
    </dgm:pt>
    <dgm:pt modelId="{BF9601AD-84BF-46AE-B634-A94604B7E61F}" type="parTrans" cxnId="{B6958971-A04B-44E5-99CF-A52E83DF5232}">
      <dgm:prSet/>
      <dgm:spPr/>
      <dgm:t>
        <a:bodyPr/>
        <a:lstStyle/>
        <a:p>
          <a:pPr rtl="1"/>
          <a:endParaRPr lang="he-IL"/>
        </a:p>
      </dgm:t>
    </dgm:pt>
    <dgm:pt modelId="{9691A2B6-813B-4364-BE8F-B8B87415E671}" type="sibTrans" cxnId="{B6958971-A04B-44E5-99CF-A52E83DF5232}">
      <dgm:prSet/>
      <dgm:spPr/>
      <dgm:t>
        <a:bodyPr/>
        <a:lstStyle/>
        <a:p>
          <a:pPr rtl="1"/>
          <a:endParaRPr lang="he-IL"/>
        </a:p>
      </dgm:t>
    </dgm:pt>
    <dgm:pt modelId="{1848DFE6-220F-402A-AE42-EBCC00941D27}" type="pres">
      <dgm:prSet presAssocID="{FAAFBF75-8936-4C61-835F-ED7DB171B1F1}" presName="linearFlow" presStyleCnt="0">
        <dgm:presLayoutVars>
          <dgm:dir val="rev"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50D1C374-791C-4A15-88B3-B634AEBCCF43}" type="pres">
      <dgm:prSet presAssocID="{5D820B26-2214-4A42-8360-12372ED8FAFB}" presName="composite" presStyleCnt="0"/>
      <dgm:spPr/>
    </dgm:pt>
    <dgm:pt modelId="{E296AE47-21D4-4300-8EF8-E76DFDE643EB}" type="pres">
      <dgm:prSet presAssocID="{5D820B26-2214-4A42-8360-12372ED8FAFB}" presName="imgShp" presStyleLbl="fgImgPlace1" presStyleIdx="0" presStyleCnt="1" custScaleX="134470" custScaleY="158748" custLinFactNeighborX="7390" custLinFactNeighborY="9529"/>
      <dgm:spPr>
        <a:blipFill rotWithShape="1">
          <a:blip xmlns:r="http://schemas.openxmlformats.org/officeDocument/2006/relationships" r:embed="rId1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colorTemperature colorTemp="4700"/>
                    </a14:imgEffect>
                  </a14:imgLayer>
                </a14:imgProps>
              </a:ext>
            </a:extLst>
          </a:blip>
          <a:stretch>
            <a:fillRect/>
          </a:stretch>
        </a:blipFill>
        <a:ln>
          <a:noFill/>
        </a:ln>
      </dgm:spPr>
    </dgm:pt>
    <dgm:pt modelId="{4F3F4C31-D8B4-474F-9199-A0B4835FC26A}" type="pres">
      <dgm:prSet presAssocID="{5D820B26-2214-4A42-8360-12372ED8FAFB}" presName="txShp" presStyleLbl="node1" presStyleIdx="0" presStyleCnt="1" custScaleX="138779" custScaleY="133417" custLinFactNeighborY="9529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B6958971-A04B-44E5-99CF-A52E83DF5232}" srcId="{FAAFBF75-8936-4C61-835F-ED7DB171B1F1}" destId="{5D820B26-2214-4A42-8360-12372ED8FAFB}" srcOrd="0" destOrd="0" parTransId="{BF9601AD-84BF-46AE-B634-A94604B7E61F}" sibTransId="{9691A2B6-813B-4364-BE8F-B8B87415E671}"/>
    <dgm:cxn modelId="{70494AB0-A392-434A-9DF9-DA60AAEDD720}" type="presOf" srcId="{FAAFBF75-8936-4C61-835F-ED7DB171B1F1}" destId="{1848DFE6-220F-402A-AE42-EBCC00941D27}" srcOrd="0" destOrd="0" presId="urn:microsoft.com/office/officeart/2005/8/layout/vList3"/>
    <dgm:cxn modelId="{69081DDE-A1BA-47AF-8111-22864FA6ED9B}" type="presOf" srcId="{5D820B26-2214-4A42-8360-12372ED8FAFB}" destId="{4F3F4C31-D8B4-474F-9199-A0B4835FC26A}" srcOrd="0" destOrd="0" presId="urn:microsoft.com/office/officeart/2005/8/layout/vList3"/>
    <dgm:cxn modelId="{EA8DF807-0098-4F60-B7E9-DE6BD87FF850}" type="presParOf" srcId="{1848DFE6-220F-402A-AE42-EBCC00941D27}" destId="{50D1C374-791C-4A15-88B3-B634AEBCCF43}" srcOrd="0" destOrd="0" presId="urn:microsoft.com/office/officeart/2005/8/layout/vList3"/>
    <dgm:cxn modelId="{7768DFAB-97F5-46CC-A6F9-5ECE9F1D0C6D}" type="presParOf" srcId="{50D1C374-791C-4A15-88B3-B634AEBCCF43}" destId="{E296AE47-21D4-4300-8EF8-E76DFDE643EB}" srcOrd="0" destOrd="0" presId="urn:microsoft.com/office/officeart/2005/8/layout/vList3"/>
    <dgm:cxn modelId="{7B949636-09AF-40BB-A04F-49B28188E755}" type="presParOf" srcId="{50D1C374-791C-4A15-88B3-B634AEBCCF43}" destId="{4F3F4C31-D8B4-474F-9199-A0B4835FC26A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0.xml><?xml version="1.0" encoding="utf-8"?>
<dgm:dataModel xmlns:dgm="http://schemas.openxmlformats.org/drawingml/2006/diagram" xmlns:a="http://schemas.openxmlformats.org/drawingml/2006/main">
  <dgm:ptLst>
    <dgm:pt modelId="{247D5BCA-11D5-433B-912A-64265A0E44F7}" type="doc">
      <dgm:prSet loTypeId="urn:microsoft.com/office/officeart/2008/layout/VerticalAccent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he-IL"/>
        </a:p>
      </dgm:t>
    </dgm:pt>
    <dgm:pt modelId="{1381D442-4815-4AE6-B32A-23C03D8CE965}">
      <dgm:prSet custT="1"/>
      <dgm:spPr/>
      <dgm:t>
        <a:bodyPr/>
        <a:lstStyle/>
        <a:p>
          <a:pPr algn="ctr" rtl="1"/>
          <a:r>
            <a:rPr lang="he-IL" sz="2000" b="1" spc="300" dirty="0">
              <a:solidFill>
                <a:schemeClr val="tx2"/>
              </a:solidFill>
            </a:rPr>
            <a:t>אירוע אזרחי </a:t>
          </a:r>
          <a:endParaRPr lang="he-IL" sz="2000" spc="300" dirty="0">
            <a:solidFill>
              <a:schemeClr val="tx2"/>
            </a:solidFill>
          </a:endParaRPr>
        </a:p>
      </dgm:t>
    </dgm:pt>
    <dgm:pt modelId="{EA8BB17D-B27D-4B77-BF58-FBF938C57270}" type="parTrans" cxnId="{C9DED0B6-8833-4634-982B-1B19572AAE76}">
      <dgm:prSet/>
      <dgm:spPr/>
      <dgm:t>
        <a:bodyPr/>
        <a:lstStyle/>
        <a:p>
          <a:pPr algn="ctr" rtl="1"/>
          <a:endParaRPr lang="he-IL" sz="2000" spc="300"/>
        </a:p>
      </dgm:t>
    </dgm:pt>
    <dgm:pt modelId="{4420BC95-B82F-4033-AA49-43E9A8136D2C}" type="sibTrans" cxnId="{C9DED0B6-8833-4634-982B-1B19572AAE76}">
      <dgm:prSet/>
      <dgm:spPr/>
      <dgm:t>
        <a:bodyPr/>
        <a:lstStyle/>
        <a:p>
          <a:pPr algn="ctr" rtl="1"/>
          <a:endParaRPr lang="he-IL" sz="2000" spc="300"/>
        </a:p>
      </dgm:t>
    </dgm:pt>
    <dgm:pt modelId="{CFDB0409-CE56-4BED-9974-E921A6E438B5}" type="pres">
      <dgm:prSet presAssocID="{247D5BCA-11D5-433B-912A-64265A0E44F7}" presName="Name0" presStyleCnt="0">
        <dgm:presLayoutVars>
          <dgm:chMax/>
          <dgm:chPref/>
          <dgm:dir/>
        </dgm:presLayoutVars>
      </dgm:prSet>
      <dgm:spPr/>
      <dgm:t>
        <a:bodyPr/>
        <a:lstStyle/>
        <a:p>
          <a:pPr rtl="1"/>
          <a:endParaRPr lang="he-IL"/>
        </a:p>
      </dgm:t>
    </dgm:pt>
    <dgm:pt modelId="{9E939EC3-8B82-478A-866F-750E9E03A632}" type="pres">
      <dgm:prSet presAssocID="{1381D442-4815-4AE6-B32A-23C03D8CE965}" presName="parenttextcomposite" presStyleCnt="0"/>
      <dgm:spPr/>
    </dgm:pt>
    <dgm:pt modelId="{08761D40-0AC6-479C-8C2F-01C6BF16103A}" type="pres">
      <dgm:prSet presAssocID="{1381D442-4815-4AE6-B32A-23C03D8CE965}" presName="parenttext" presStyleLbl="revTx" presStyleIdx="0" presStyleCnt="1">
        <dgm:presLayoutVars>
          <dgm:chMax/>
          <dgm:chPref val="2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EE0635AD-1494-4F09-9D96-FF4A4899F7B3}" type="pres">
      <dgm:prSet presAssocID="{1381D442-4815-4AE6-B32A-23C03D8CE965}" presName="parallelogramComposite" presStyleCnt="0"/>
      <dgm:spPr/>
    </dgm:pt>
    <dgm:pt modelId="{1E4A26FF-3A8E-442D-800C-40F7E341C852}" type="pres">
      <dgm:prSet presAssocID="{1381D442-4815-4AE6-B32A-23C03D8CE965}" presName="parallelogram1" presStyleLbl="alignNode1" presStyleIdx="0" presStyleCnt="7"/>
      <dgm:spPr/>
    </dgm:pt>
    <dgm:pt modelId="{A1F79C00-0E38-4882-A5D0-AEFBEB962CCF}" type="pres">
      <dgm:prSet presAssocID="{1381D442-4815-4AE6-B32A-23C03D8CE965}" presName="parallelogram2" presStyleLbl="alignNode1" presStyleIdx="1" presStyleCnt="7"/>
      <dgm:spPr/>
    </dgm:pt>
    <dgm:pt modelId="{EB34F8C2-60C9-40DE-8793-C23DC7BE5DB3}" type="pres">
      <dgm:prSet presAssocID="{1381D442-4815-4AE6-B32A-23C03D8CE965}" presName="parallelogram3" presStyleLbl="alignNode1" presStyleIdx="2" presStyleCnt="7"/>
      <dgm:spPr/>
    </dgm:pt>
    <dgm:pt modelId="{0531AEBE-FF40-406A-8058-1D1BF10D166D}" type="pres">
      <dgm:prSet presAssocID="{1381D442-4815-4AE6-B32A-23C03D8CE965}" presName="parallelogram4" presStyleLbl="alignNode1" presStyleIdx="3" presStyleCnt="7"/>
      <dgm:spPr/>
    </dgm:pt>
    <dgm:pt modelId="{BFBB3576-2B5C-4CE3-9002-4BDE692D3845}" type="pres">
      <dgm:prSet presAssocID="{1381D442-4815-4AE6-B32A-23C03D8CE965}" presName="parallelogram5" presStyleLbl="alignNode1" presStyleIdx="4" presStyleCnt="7"/>
      <dgm:spPr/>
    </dgm:pt>
    <dgm:pt modelId="{F07D38C2-AC31-4434-94F9-85144C2E86CF}" type="pres">
      <dgm:prSet presAssocID="{1381D442-4815-4AE6-B32A-23C03D8CE965}" presName="parallelogram6" presStyleLbl="alignNode1" presStyleIdx="5" presStyleCnt="7"/>
      <dgm:spPr/>
    </dgm:pt>
    <dgm:pt modelId="{08C41195-E2EA-4340-BFD1-70BB546DC9BE}" type="pres">
      <dgm:prSet presAssocID="{1381D442-4815-4AE6-B32A-23C03D8CE965}" presName="parallelogram7" presStyleLbl="alignNode1" presStyleIdx="6" presStyleCnt="7"/>
      <dgm:spPr/>
    </dgm:pt>
  </dgm:ptLst>
  <dgm:cxnLst>
    <dgm:cxn modelId="{F10B3499-7780-4786-9792-06D47B3DFC88}" type="presOf" srcId="{247D5BCA-11D5-433B-912A-64265A0E44F7}" destId="{CFDB0409-CE56-4BED-9974-E921A6E438B5}" srcOrd="0" destOrd="0" presId="urn:microsoft.com/office/officeart/2008/layout/VerticalAccentList"/>
    <dgm:cxn modelId="{AC9610CC-26DD-4545-A5E0-2DC303A6372E}" type="presOf" srcId="{1381D442-4815-4AE6-B32A-23C03D8CE965}" destId="{08761D40-0AC6-479C-8C2F-01C6BF16103A}" srcOrd="0" destOrd="0" presId="urn:microsoft.com/office/officeart/2008/layout/VerticalAccentList"/>
    <dgm:cxn modelId="{C9DED0B6-8833-4634-982B-1B19572AAE76}" srcId="{247D5BCA-11D5-433B-912A-64265A0E44F7}" destId="{1381D442-4815-4AE6-B32A-23C03D8CE965}" srcOrd="0" destOrd="0" parTransId="{EA8BB17D-B27D-4B77-BF58-FBF938C57270}" sibTransId="{4420BC95-B82F-4033-AA49-43E9A8136D2C}"/>
    <dgm:cxn modelId="{31303B39-71DF-4AC3-8249-AA71E28B39B8}" type="presParOf" srcId="{CFDB0409-CE56-4BED-9974-E921A6E438B5}" destId="{9E939EC3-8B82-478A-866F-750E9E03A632}" srcOrd="0" destOrd="0" presId="urn:microsoft.com/office/officeart/2008/layout/VerticalAccentList"/>
    <dgm:cxn modelId="{08B85F9F-8A07-4813-8058-C32C3C6720C1}" type="presParOf" srcId="{9E939EC3-8B82-478A-866F-750E9E03A632}" destId="{08761D40-0AC6-479C-8C2F-01C6BF16103A}" srcOrd="0" destOrd="0" presId="urn:microsoft.com/office/officeart/2008/layout/VerticalAccentList"/>
    <dgm:cxn modelId="{066C3067-4C36-408D-A3B1-C95DDE6AF7FB}" type="presParOf" srcId="{CFDB0409-CE56-4BED-9974-E921A6E438B5}" destId="{EE0635AD-1494-4F09-9D96-FF4A4899F7B3}" srcOrd="1" destOrd="0" presId="urn:microsoft.com/office/officeart/2008/layout/VerticalAccentList"/>
    <dgm:cxn modelId="{61F156ED-B0AC-4883-9442-B249729C766A}" type="presParOf" srcId="{EE0635AD-1494-4F09-9D96-FF4A4899F7B3}" destId="{1E4A26FF-3A8E-442D-800C-40F7E341C852}" srcOrd="0" destOrd="0" presId="urn:microsoft.com/office/officeart/2008/layout/VerticalAccentList"/>
    <dgm:cxn modelId="{3B9D3ADE-C78A-4E72-AD00-11B6BC9BCA74}" type="presParOf" srcId="{EE0635AD-1494-4F09-9D96-FF4A4899F7B3}" destId="{A1F79C00-0E38-4882-A5D0-AEFBEB962CCF}" srcOrd="1" destOrd="0" presId="urn:microsoft.com/office/officeart/2008/layout/VerticalAccentList"/>
    <dgm:cxn modelId="{AC5EBFB8-14C0-48CB-B270-6DE64BB7429F}" type="presParOf" srcId="{EE0635AD-1494-4F09-9D96-FF4A4899F7B3}" destId="{EB34F8C2-60C9-40DE-8793-C23DC7BE5DB3}" srcOrd="2" destOrd="0" presId="urn:microsoft.com/office/officeart/2008/layout/VerticalAccentList"/>
    <dgm:cxn modelId="{2AF15FF6-1BD4-4551-A9A6-9CAC4DBBC06F}" type="presParOf" srcId="{EE0635AD-1494-4F09-9D96-FF4A4899F7B3}" destId="{0531AEBE-FF40-406A-8058-1D1BF10D166D}" srcOrd="3" destOrd="0" presId="urn:microsoft.com/office/officeart/2008/layout/VerticalAccentList"/>
    <dgm:cxn modelId="{CDF49423-3657-43C0-AD24-39E506374E96}" type="presParOf" srcId="{EE0635AD-1494-4F09-9D96-FF4A4899F7B3}" destId="{BFBB3576-2B5C-4CE3-9002-4BDE692D3845}" srcOrd="4" destOrd="0" presId="urn:microsoft.com/office/officeart/2008/layout/VerticalAccentList"/>
    <dgm:cxn modelId="{9D51F422-84DB-4D8D-8771-65DF0BC1345C}" type="presParOf" srcId="{EE0635AD-1494-4F09-9D96-FF4A4899F7B3}" destId="{F07D38C2-AC31-4434-94F9-85144C2E86CF}" srcOrd="5" destOrd="0" presId="urn:microsoft.com/office/officeart/2008/layout/VerticalAccentList"/>
    <dgm:cxn modelId="{79E27051-5111-493C-B531-D9BB85A6DE41}" type="presParOf" srcId="{EE0635AD-1494-4F09-9D96-FF4A4899F7B3}" destId="{08C41195-E2EA-4340-BFD1-70BB546DC9BE}" srcOrd="6" destOrd="0" presId="urn:microsoft.com/office/officeart/2008/layout/VerticalAccentList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1.xml><?xml version="1.0" encoding="utf-8"?>
<dgm:dataModel xmlns:dgm="http://schemas.openxmlformats.org/drawingml/2006/diagram" xmlns:a="http://schemas.openxmlformats.org/drawingml/2006/main">
  <dgm:ptLst>
    <dgm:pt modelId="{853F6AED-7B6F-4C83-AEA9-AC26FBD0062B}" type="doc">
      <dgm:prSet loTypeId="urn:microsoft.com/office/officeart/2008/layout/VerticalAccent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he-IL"/>
        </a:p>
      </dgm:t>
    </dgm:pt>
    <dgm:pt modelId="{74F1F778-9B1E-42BA-A413-086715E30875}">
      <dgm:prSet custT="1"/>
      <dgm:spPr/>
      <dgm:t>
        <a:bodyPr/>
        <a:lstStyle/>
        <a:p>
          <a:pPr algn="ctr" rtl="1"/>
          <a:r>
            <a:rPr lang="he-IL" sz="2000" b="1" spc="300" dirty="0">
              <a:solidFill>
                <a:schemeClr val="tx2"/>
              </a:solidFill>
            </a:rPr>
            <a:t>אירוע פלילי </a:t>
          </a:r>
          <a:endParaRPr lang="he-IL" sz="2000" spc="300" dirty="0">
            <a:solidFill>
              <a:schemeClr val="tx2"/>
            </a:solidFill>
          </a:endParaRPr>
        </a:p>
      </dgm:t>
    </dgm:pt>
    <dgm:pt modelId="{9D8951C1-C984-422E-9A31-4500935E1DBD}" type="parTrans" cxnId="{5A3F445B-A03E-418B-BC72-E7322A081A46}">
      <dgm:prSet/>
      <dgm:spPr/>
      <dgm:t>
        <a:bodyPr/>
        <a:lstStyle/>
        <a:p>
          <a:pPr rtl="1"/>
          <a:endParaRPr lang="he-IL" spc="300"/>
        </a:p>
      </dgm:t>
    </dgm:pt>
    <dgm:pt modelId="{2CB18A75-4EAF-4F16-A7A5-F9263EC81C80}" type="sibTrans" cxnId="{5A3F445B-A03E-418B-BC72-E7322A081A46}">
      <dgm:prSet/>
      <dgm:spPr/>
      <dgm:t>
        <a:bodyPr/>
        <a:lstStyle/>
        <a:p>
          <a:pPr rtl="1"/>
          <a:endParaRPr lang="he-IL" spc="300"/>
        </a:p>
      </dgm:t>
    </dgm:pt>
    <dgm:pt modelId="{017FD3E6-C631-4725-9719-4C8C2ECA0083}" type="pres">
      <dgm:prSet presAssocID="{853F6AED-7B6F-4C83-AEA9-AC26FBD0062B}" presName="Name0" presStyleCnt="0">
        <dgm:presLayoutVars>
          <dgm:chMax/>
          <dgm:chPref/>
          <dgm:dir/>
        </dgm:presLayoutVars>
      </dgm:prSet>
      <dgm:spPr/>
      <dgm:t>
        <a:bodyPr/>
        <a:lstStyle/>
        <a:p>
          <a:pPr rtl="1"/>
          <a:endParaRPr lang="he-IL"/>
        </a:p>
      </dgm:t>
    </dgm:pt>
    <dgm:pt modelId="{AC6FEB42-EF9B-4125-81C1-6F4BE87F0F3A}" type="pres">
      <dgm:prSet presAssocID="{74F1F778-9B1E-42BA-A413-086715E30875}" presName="parenttextcomposite" presStyleCnt="0"/>
      <dgm:spPr/>
    </dgm:pt>
    <dgm:pt modelId="{752BEAE8-49E8-43C8-A95B-884142B36622}" type="pres">
      <dgm:prSet presAssocID="{74F1F778-9B1E-42BA-A413-086715E30875}" presName="parenttext" presStyleLbl="revTx" presStyleIdx="0" presStyleCnt="1">
        <dgm:presLayoutVars>
          <dgm:chMax/>
          <dgm:chPref val="2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A6982E34-852D-43A7-8DE8-368EC2032C99}" type="pres">
      <dgm:prSet presAssocID="{74F1F778-9B1E-42BA-A413-086715E30875}" presName="parallelogramComposite" presStyleCnt="0"/>
      <dgm:spPr/>
    </dgm:pt>
    <dgm:pt modelId="{911DF890-F5D2-4648-BC6D-8E3A13FB6DEA}" type="pres">
      <dgm:prSet presAssocID="{74F1F778-9B1E-42BA-A413-086715E30875}" presName="parallelogram1" presStyleLbl="alignNode1" presStyleIdx="0" presStyleCnt="7"/>
      <dgm:spPr/>
    </dgm:pt>
    <dgm:pt modelId="{E287BED9-11C3-47E7-9C73-F3E9D6929376}" type="pres">
      <dgm:prSet presAssocID="{74F1F778-9B1E-42BA-A413-086715E30875}" presName="parallelogram2" presStyleLbl="alignNode1" presStyleIdx="1" presStyleCnt="7"/>
      <dgm:spPr/>
    </dgm:pt>
    <dgm:pt modelId="{D7D6A266-BDB0-4AD2-AD3E-CFC982E709A7}" type="pres">
      <dgm:prSet presAssocID="{74F1F778-9B1E-42BA-A413-086715E30875}" presName="parallelogram3" presStyleLbl="alignNode1" presStyleIdx="2" presStyleCnt="7"/>
      <dgm:spPr/>
    </dgm:pt>
    <dgm:pt modelId="{081F8D55-4209-4B47-B351-78DFB5587732}" type="pres">
      <dgm:prSet presAssocID="{74F1F778-9B1E-42BA-A413-086715E30875}" presName="parallelogram4" presStyleLbl="alignNode1" presStyleIdx="3" presStyleCnt="7"/>
      <dgm:spPr/>
    </dgm:pt>
    <dgm:pt modelId="{DB168DAE-9116-4701-A425-E6A836A5937F}" type="pres">
      <dgm:prSet presAssocID="{74F1F778-9B1E-42BA-A413-086715E30875}" presName="parallelogram5" presStyleLbl="alignNode1" presStyleIdx="4" presStyleCnt="7"/>
      <dgm:spPr/>
    </dgm:pt>
    <dgm:pt modelId="{B2EE1FAF-FAC9-4535-BC8A-3818278F1C03}" type="pres">
      <dgm:prSet presAssocID="{74F1F778-9B1E-42BA-A413-086715E30875}" presName="parallelogram6" presStyleLbl="alignNode1" presStyleIdx="5" presStyleCnt="7"/>
      <dgm:spPr/>
    </dgm:pt>
    <dgm:pt modelId="{1888FF24-AB71-4316-9B78-3A9BD9E8887A}" type="pres">
      <dgm:prSet presAssocID="{74F1F778-9B1E-42BA-A413-086715E30875}" presName="parallelogram7" presStyleLbl="alignNode1" presStyleIdx="6" presStyleCnt="7"/>
      <dgm:spPr/>
    </dgm:pt>
  </dgm:ptLst>
  <dgm:cxnLst>
    <dgm:cxn modelId="{CCAF5F07-0A6F-40DD-A0DC-BB8CA390D4E2}" type="presOf" srcId="{74F1F778-9B1E-42BA-A413-086715E30875}" destId="{752BEAE8-49E8-43C8-A95B-884142B36622}" srcOrd="0" destOrd="0" presId="urn:microsoft.com/office/officeart/2008/layout/VerticalAccentList"/>
    <dgm:cxn modelId="{5A3F445B-A03E-418B-BC72-E7322A081A46}" srcId="{853F6AED-7B6F-4C83-AEA9-AC26FBD0062B}" destId="{74F1F778-9B1E-42BA-A413-086715E30875}" srcOrd="0" destOrd="0" parTransId="{9D8951C1-C984-422E-9A31-4500935E1DBD}" sibTransId="{2CB18A75-4EAF-4F16-A7A5-F9263EC81C80}"/>
    <dgm:cxn modelId="{789FC387-5331-4DCC-82C7-D71C01BD70F9}" type="presOf" srcId="{853F6AED-7B6F-4C83-AEA9-AC26FBD0062B}" destId="{017FD3E6-C631-4725-9719-4C8C2ECA0083}" srcOrd="0" destOrd="0" presId="urn:microsoft.com/office/officeart/2008/layout/VerticalAccentList"/>
    <dgm:cxn modelId="{0E5DC04F-7D6A-4076-A2FA-BF485113AFD5}" type="presParOf" srcId="{017FD3E6-C631-4725-9719-4C8C2ECA0083}" destId="{AC6FEB42-EF9B-4125-81C1-6F4BE87F0F3A}" srcOrd="0" destOrd="0" presId="urn:microsoft.com/office/officeart/2008/layout/VerticalAccentList"/>
    <dgm:cxn modelId="{C1B45814-B596-438D-BDA8-718637216DCF}" type="presParOf" srcId="{AC6FEB42-EF9B-4125-81C1-6F4BE87F0F3A}" destId="{752BEAE8-49E8-43C8-A95B-884142B36622}" srcOrd="0" destOrd="0" presId="urn:microsoft.com/office/officeart/2008/layout/VerticalAccentList"/>
    <dgm:cxn modelId="{BF566BE9-0562-488E-BB93-302B3DE50FF3}" type="presParOf" srcId="{017FD3E6-C631-4725-9719-4C8C2ECA0083}" destId="{A6982E34-852D-43A7-8DE8-368EC2032C99}" srcOrd="1" destOrd="0" presId="urn:microsoft.com/office/officeart/2008/layout/VerticalAccentList"/>
    <dgm:cxn modelId="{9E6D4132-2237-4DEB-9EF6-A07FFA4C27CF}" type="presParOf" srcId="{A6982E34-852D-43A7-8DE8-368EC2032C99}" destId="{911DF890-F5D2-4648-BC6D-8E3A13FB6DEA}" srcOrd="0" destOrd="0" presId="urn:microsoft.com/office/officeart/2008/layout/VerticalAccentList"/>
    <dgm:cxn modelId="{FA29C5FF-6111-4B73-8604-2590DEBAE08D}" type="presParOf" srcId="{A6982E34-852D-43A7-8DE8-368EC2032C99}" destId="{E287BED9-11C3-47E7-9C73-F3E9D6929376}" srcOrd="1" destOrd="0" presId="urn:microsoft.com/office/officeart/2008/layout/VerticalAccentList"/>
    <dgm:cxn modelId="{9BC28492-E34E-467B-8982-922BEFC8BB3C}" type="presParOf" srcId="{A6982E34-852D-43A7-8DE8-368EC2032C99}" destId="{D7D6A266-BDB0-4AD2-AD3E-CFC982E709A7}" srcOrd="2" destOrd="0" presId="urn:microsoft.com/office/officeart/2008/layout/VerticalAccentList"/>
    <dgm:cxn modelId="{3DB03F77-5111-4D96-A945-044B25627D34}" type="presParOf" srcId="{A6982E34-852D-43A7-8DE8-368EC2032C99}" destId="{081F8D55-4209-4B47-B351-78DFB5587732}" srcOrd="3" destOrd="0" presId="urn:microsoft.com/office/officeart/2008/layout/VerticalAccentList"/>
    <dgm:cxn modelId="{5A8FDF94-87F1-4541-AE62-21EA4B004A80}" type="presParOf" srcId="{A6982E34-852D-43A7-8DE8-368EC2032C99}" destId="{DB168DAE-9116-4701-A425-E6A836A5937F}" srcOrd="4" destOrd="0" presId="urn:microsoft.com/office/officeart/2008/layout/VerticalAccentList"/>
    <dgm:cxn modelId="{6A87BB52-3562-4C1B-B188-163DD2552589}" type="presParOf" srcId="{A6982E34-852D-43A7-8DE8-368EC2032C99}" destId="{B2EE1FAF-FAC9-4535-BC8A-3818278F1C03}" srcOrd="5" destOrd="0" presId="urn:microsoft.com/office/officeart/2008/layout/VerticalAccentList"/>
    <dgm:cxn modelId="{C7C5D837-09ED-4EC8-8545-DBA3D8256536}" type="presParOf" srcId="{A6982E34-852D-43A7-8DE8-368EC2032C99}" destId="{1888FF24-AB71-4316-9B78-3A9BD9E8887A}" srcOrd="6" destOrd="0" presId="urn:microsoft.com/office/officeart/2008/layout/VerticalAccentList"/>
  </dgm:cxnLst>
  <dgm:bg>
    <a:noFill/>
  </dgm:bg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32.xml><?xml version="1.0" encoding="utf-8"?>
<dgm:dataModel xmlns:dgm="http://schemas.openxmlformats.org/drawingml/2006/diagram" xmlns:a="http://schemas.openxmlformats.org/drawingml/2006/main">
  <dgm:ptLst>
    <dgm:pt modelId="{4686449D-B820-450C-B807-061747051AC3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he-IL"/>
        </a:p>
      </dgm:t>
    </dgm:pt>
    <dgm:pt modelId="{0DD72165-E4B4-4B54-B6BB-7CCA2C6F7773}">
      <dgm:prSet/>
      <dgm:spPr>
        <a:gradFill flip="none" rotWithShape="0">
          <a:gsLst>
            <a:gs pos="0">
              <a:schemeClr val="accent1">
                <a:hueOff val="0"/>
                <a:satOff val="0"/>
                <a:lumOff val="0"/>
                <a:shade val="30000"/>
                <a:satMod val="115000"/>
              </a:schemeClr>
            </a:gs>
            <a:gs pos="50000">
              <a:schemeClr val="accent1">
                <a:hueOff val="0"/>
                <a:satOff val="0"/>
                <a:lumOff val="0"/>
                <a:shade val="67500"/>
                <a:satMod val="115000"/>
              </a:schemeClr>
            </a:gs>
            <a:gs pos="100000">
              <a:schemeClr val="accent1">
                <a:hueOff val="0"/>
                <a:satOff val="0"/>
                <a:lumOff val="0"/>
                <a:shade val="100000"/>
                <a:satMod val="115000"/>
              </a:schemeClr>
            </a:gs>
          </a:gsLst>
          <a:path path="circle">
            <a:fillToRect t="100000" r="100000"/>
          </a:path>
          <a:tileRect l="-100000" b="-100000"/>
        </a:gradFill>
        <a:ln>
          <a:noFill/>
        </a:ln>
        <a:effectLst>
          <a:outerShdw blurRad="149987" dist="250190" dir="8460000" algn="ctr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>
          <a:scene3d>
            <a:camera prst="orthographicFront"/>
            <a:lightRig rig="soft" dir="t">
              <a:rot lat="0" lon="0" rev="10800000"/>
            </a:lightRig>
          </a:scene3d>
          <a:sp3d>
            <a:bevelT w="27940" h="12700"/>
            <a:contourClr>
              <a:srgbClr val="DDDDDD"/>
            </a:contourClr>
          </a:sp3d>
        </a:bodyPr>
        <a:lstStyle/>
        <a:p>
          <a:pPr algn="ctr" rtl="1"/>
          <a:r>
            <a:rPr lang="he-IL" b="1" cap="none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rPr>
            <a:t>פרוטוקול טיפול משטרה</a:t>
          </a:r>
        </a:p>
      </dgm:t>
    </dgm:pt>
    <dgm:pt modelId="{374D1B47-BFAE-4E37-B68A-B052A368CFDC}" type="parTrans" cxnId="{406DFCC9-82C2-4921-AA46-A5A4DD995724}">
      <dgm:prSet/>
      <dgm:spPr/>
      <dgm:t>
        <a:bodyPr/>
        <a:lstStyle/>
        <a:p>
          <a:pPr algn="ctr" rtl="1"/>
          <a:endParaRPr lang="he-IL"/>
        </a:p>
      </dgm:t>
    </dgm:pt>
    <dgm:pt modelId="{A2747D9E-81FF-4266-8FBF-5C7CEC50B7B6}" type="sibTrans" cxnId="{406DFCC9-82C2-4921-AA46-A5A4DD995724}">
      <dgm:prSet/>
      <dgm:spPr/>
      <dgm:t>
        <a:bodyPr/>
        <a:lstStyle/>
        <a:p>
          <a:pPr algn="ctr" rtl="1"/>
          <a:endParaRPr lang="he-IL"/>
        </a:p>
      </dgm:t>
    </dgm:pt>
    <dgm:pt modelId="{34637607-467B-424B-89C4-2247B1E8DAB3}" type="pres">
      <dgm:prSet presAssocID="{4686449D-B820-450C-B807-061747051AC3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C99EAF67-D0A5-4FD0-A13F-14A927781408}" type="pres">
      <dgm:prSet presAssocID="{0DD72165-E4B4-4B54-B6BB-7CCA2C6F7773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406DFCC9-82C2-4921-AA46-A5A4DD995724}" srcId="{4686449D-B820-450C-B807-061747051AC3}" destId="{0DD72165-E4B4-4B54-B6BB-7CCA2C6F7773}" srcOrd="0" destOrd="0" parTransId="{374D1B47-BFAE-4E37-B68A-B052A368CFDC}" sibTransId="{A2747D9E-81FF-4266-8FBF-5C7CEC50B7B6}"/>
    <dgm:cxn modelId="{B62FF8F8-AF83-4977-A752-8B5CDC7AC271}" type="presOf" srcId="{4686449D-B820-450C-B807-061747051AC3}" destId="{34637607-467B-424B-89C4-2247B1E8DAB3}" srcOrd="0" destOrd="0" presId="urn:microsoft.com/office/officeart/2005/8/layout/vList2"/>
    <dgm:cxn modelId="{892B8639-48B0-4281-B6D0-7DF6D2E5AE54}" type="presOf" srcId="{0DD72165-E4B4-4B54-B6BB-7CCA2C6F7773}" destId="{C99EAF67-D0A5-4FD0-A13F-14A927781408}" srcOrd="0" destOrd="0" presId="urn:microsoft.com/office/officeart/2005/8/layout/vList2"/>
    <dgm:cxn modelId="{09E7EB4D-BDD5-4109-8E16-52A6A8CA2960}" type="presParOf" srcId="{34637607-467B-424B-89C4-2247B1E8DAB3}" destId="{C99EAF67-D0A5-4FD0-A13F-14A927781408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21" minVer="http://schemas.openxmlformats.org/drawingml/2006/diagram"/>
    </a:ext>
  </dgm:extLst>
</dgm:dataModel>
</file>

<file path=ppt/diagrams/data33.xml><?xml version="1.0" encoding="utf-8"?>
<dgm:dataModel xmlns:dgm="http://schemas.openxmlformats.org/drawingml/2006/diagram" xmlns:a="http://schemas.openxmlformats.org/drawingml/2006/main">
  <dgm:ptLst>
    <dgm:pt modelId="{FAAFBF75-8936-4C61-835F-ED7DB171B1F1}" type="doc">
      <dgm:prSet loTypeId="urn:microsoft.com/office/officeart/2005/8/layout/vList4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pPr rtl="1"/>
          <a:endParaRPr lang="he-IL"/>
        </a:p>
      </dgm:t>
    </dgm:pt>
    <dgm:pt modelId="{5D820B26-2214-4A42-8360-12372ED8FAFB}">
      <dgm:prSet/>
      <dgm:spPr/>
      <dgm:t>
        <a:bodyPr/>
        <a:lstStyle/>
        <a:p>
          <a:pPr algn="ctr" rtl="1"/>
          <a:r>
            <a:rPr lang="he-IL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rPr>
            <a:t>מוקד לאומי להגנת הילד</a:t>
          </a:r>
        </a:p>
      </dgm:t>
    </dgm:pt>
    <dgm:pt modelId="{BF9601AD-84BF-46AE-B634-A94604B7E61F}" type="parTrans" cxnId="{B6958971-A04B-44E5-99CF-A52E83DF5232}">
      <dgm:prSet/>
      <dgm:spPr/>
      <dgm:t>
        <a:bodyPr/>
        <a:lstStyle/>
        <a:p>
          <a:pPr algn="ctr" rtl="1"/>
          <a:endParaRPr lang="he-IL"/>
        </a:p>
      </dgm:t>
    </dgm:pt>
    <dgm:pt modelId="{9691A2B6-813B-4364-BE8F-B8B87415E671}" type="sibTrans" cxnId="{B6958971-A04B-44E5-99CF-A52E83DF5232}">
      <dgm:prSet/>
      <dgm:spPr/>
      <dgm:t>
        <a:bodyPr/>
        <a:lstStyle/>
        <a:p>
          <a:pPr algn="ctr" rtl="1"/>
          <a:endParaRPr lang="he-IL"/>
        </a:p>
      </dgm:t>
    </dgm:pt>
    <dgm:pt modelId="{93586CFC-35E7-41FC-A885-A01E962BDC6B}" type="pres">
      <dgm:prSet presAssocID="{FAAFBF75-8936-4C61-835F-ED7DB171B1F1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1DAF6D5A-7B24-4D0C-827A-004CD40A9573}" type="pres">
      <dgm:prSet presAssocID="{5D820B26-2214-4A42-8360-12372ED8FAFB}" presName="comp" presStyleCnt="0"/>
      <dgm:spPr/>
    </dgm:pt>
    <dgm:pt modelId="{5DD82F36-5589-4514-B165-91E75DD0CBA4}" type="pres">
      <dgm:prSet presAssocID="{5D820B26-2214-4A42-8360-12372ED8FAFB}" presName="box" presStyleLbl="node1" presStyleIdx="0" presStyleCnt="1"/>
      <dgm:spPr/>
      <dgm:t>
        <a:bodyPr/>
        <a:lstStyle/>
        <a:p>
          <a:pPr rtl="1"/>
          <a:endParaRPr lang="he-IL"/>
        </a:p>
      </dgm:t>
    </dgm:pt>
    <dgm:pt modelId="{C276C7F7-967B-4CBC-8E7A-5C4DADBC68F4}" type="pres">
      <dgm:prSet presAssocID="{5D820B26-2214-4A42-8360-12372ED8FAFB}" presName="img" presStyleLbl="fgImgPlace1" presStyleIdx="0" presStyleCnt="1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47921023-0F68-4069-95EB-B418871058C8}" type="pres">
      <dgm:prSet presAssocID="{5D820B26-2214-4A42-8360-12372ED8FAFB}" presName="text" presStyleLbl="node1" presStyleIdx="0" presStyleCnt="1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B6958971-A04B-44E5-99CF-A52E83DF5232}" srcId="{FAAFBF75-8936-4C61-835F-ED7DB171B1F1}" destId="{5D820B26-2214-4A42-8360-12372ED8FAFB}" srcOrd="0" destOrd="0" parTransId="{BF9601AD-84BF-46AE-B634-A94604B7E61F}" sibTransId="{9691A2B6-813B-4364-BE8F-B8B87415E671}"/>
    <dgm:cxn modelId="{C7F41338-9128-4974-84CB-0B1371ADC4BD}" type="presOf" srcId="{FAAFBF75-8936-4C61-835F-ED7DB171B1F1}" destId="{93586CFC-35E7-41FC-A885-A01E962BDC6B}" srcOrd="0" destOrd="0" presId="urn:microsoft.com/office/officeart/2005/8/layout/vList4"/>
    <dgm:cxn modelId="{8D2AC3A6-E712-41AB-B4D5-C38EFED8D30F}" type="presOf" srcId="{5D820B26-2214-4A42-8360-12372ED8FAFB}" destId="{5DD82F36-5589-4514-B165-91E75DD0CBA4}" srcOrd="0" destOrd="0" presId="urn:microsoft.com/office/officeart/2005/8/layout/vList4"/>
    <dgm:cxn modelId="{E3939E33-6301-4619-B191-99E2A5CDF93D}" type="presOf" srcId="{5D820B26-2214-4A42-8360-12372ED8FAFB}" destId="{47921023-0F68-4069-95EB-B418871058C8}" srcOrd="1" destOrd="0" presId="urn:microsoft.com/office/officeart/2005/8/layout/vList4"/>
    <dgm:cxn modelId="{992B3B73-E7B6-4581-A17F-A9FF1BDA9C1B}" type="presParOf" srcId="{93586CFC-35E7-41FC-A885-A01E962BDC6B}" destId="{1DAF6D5A-7B24-4D0C-827A-004CD40A9573}" srcOrd="0" destOrd="0" presId="urn:microsoft.com/office/officeart/2005/8/layout/vList4"/>
    <dgm:cxn modelId="{7DDB2B9C-8D99-434B-BE5D-57FDD2AF63AD}" type="presParOf" srcId="{1DAF6D5A-7B24-4D0C-827A-004CD40A9573}" destId="{5DD82F36-5589-4514-B165-91E75DD0CBA4}" srcOrd="0" destOrd="0" presId="urn:microsoft.com/office/officeart/2005/8/layout/vList4"/>
    <dgm:cxn modelId="{F4E41628-337F-4D5F-AEB6-9CED0C13790C}" type="presParOf" srcId="{1DAF6D5A-7B24-4D0C-827A-004CD40A9573}" destId="{C276C7F7-967B-4CBC-8E7A-5C4DADBC68F4}" srcOrd="1" destOrd="0" presId="urn:microsoft.com/office/officeart/2005/8/layout/vList4"/>
    <dgm:cxn modelId="{69B4EA7F-1155-407D-A51C-7BD874FC3D7F}" type="presParOf" srcId="{1DAF6D5A-7B24-4D0C-827A-004CD40A9573}" destId="{47921023-0F68-4069-95EB-B418871058C8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26" minVer="http://schemas.openxmlformats.org/drawingml/2006/diagram"/>
    </a:ext>
  </dgm:extLst>
</dgm:dataModel>
</file>

<file path=ppt/diagrams/data34.xml><?xml version="1.0" encoding="utf-8"?>
<dgm:dataModel xmlns:dgm="http://schemas.openxmlformats.org/drawingml/2006/diagram" xmlns:a="http://schemas.openxmlformats.org/drawingml/2006/main">
  <dgm:ptLst>
    <dgm:pt modelId="{BB43DE50-D13D-4A5A-B9CB-65BD8688F017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he-IL"/>
        </a:p>
      </dgm:t>
    </dgm:pt>
    <dgm:pt modelId="{5CD1944F-BF82-444D-8E68-F0FA2E7776C7}">
      <dgm:prSet/>
      <dgm:spPr>
        <a:solidFill>
          <a:srgbClr val="00B050"/>
        </a:solidFill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>
          <a:scene3d>
            <a:camera prst="orthographicFront"/>
            <a:lightRig rig="soft" dir="t">
              <a:rot lat="0" lon="0" rev="10800000"/>
            </a:lightRig>
          </a:scene3d>
          <a:sp3d>
            <a:bevelT w="27940" h="12700"/>
            <a:contourClr>
              <a:srgbClr val="DDDDDD"/>
            </a:contourClr>
          </a:sp3d>
        </a:bodyPr>
        <a:lstStyle/>
        <a:p>
          <a:pPr rtl="1"/>
          <a:r>
            <a:rPr lang="he-IL" b="1" cap="none" spc="15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rPr>
            <a:t>רגיל</a:t>
          </a:r>
        </a:p>
      </dgm:t>
    </dgm:pt>
    <dgm:pt modelId="{859932EF-13F4-48A1-A607-55C5F3ADB0F7}" type="parTrans" cxnId="{81A88B42-C86E-4F6F-9B4D-0155DF47CADB}">
      <dgm:prSet/>
      <dgm:spPr/>
      <dgm:t>
        <a:bodyPr>
          <a:scene3d>
            <a:camera prst="orthographicFront"/>
            <a:lightRig rig="soft" dir="t">
              <a:rot lat="0" lon="0" rev="10800000"/>
            </a:lightRig>
          </a:scene3d>
          <a:sp3d>
            <a:bevelT w="27940" h="12700"/>
            <a:contourClr>
              <a:srgbClr val="DDDDDD"/>
            </a:contourClr>
          </a:sp3d>
        </a:bodyPr>
        <a:lstStyle/>
        <a:p>
          <a:pPr rtl="1"/>
          <a:endParaRPr lang="he-IL" b="1" cap="none" spc="150">
            <a:ln w="11430"/>
            <a:solidFill>
              <a:srgbClr val="F8F8F8"/>
            </a:solidFill>
            <a:effectLst>
              <a:outerShdw blurRad="25400" algn="tl" rotWithShape="0">
                <a:srgbClr val="000000">
                  <a:alpha val="43000"/>
                </a:srgbClr>
              </a:outerShdw>
            </a:effectLst>
          </a:endParaRPr>
        </a:p>
      </dgm:t>
    </dgm:pt>
    <dgm:pt modelId="{F60F10E2-ED21-444E-9384-BE00C8F7F05E}" type="sibTrans" cxnId="{81A88B42-C86E-4F6F-9B4D-0155DF47CADB}">
      <dgm:prSet/>
      <dgm:spPr/>
      <dgm:t>
        <a:bodyPr>
          <a:scene3d>
            <a:camera prst="orthographicFront"/>
            <a:lightRig rig="soft" dir="t">
              <a:rot lat="0" lon="0" rev="10800000"/>
            </a:lightRig>
          </a:scene3d>
          <a:sp3d>
            <a:bevelT w="27940" h="12700"/>
            <a:contourClr>
              <a:srgbClr val="DDDDDD"/>
            </a:contourClr>
          </a:sp3d>
        </a:bodyPr>
        <a:lstStyle/>
        <a:p>
          <a:pPr rtl="1"/>
          <a:endParaRPr lang="he-IL" b="1" cap="none" spc="150">
            <a:ln w="11430"/>
            <a:solidFill>
              <a:srgbClr val="F8F8F8"/>
            </a:solidFill>
            <a:effectLst>
              <a:outerShdw blurRad="25400" algn="tl" rotWithShape="0">
                <a:srgbClr val="000000">
                  <a:alpha val="43000"/>
                </a:srgbClr>
              </a:outerShdw>
            </a:effectLst>
          </a:endParaRPr>
        </a:p>
      </dgm:t>
    </dgm:pt>
    <dgm:pt modelId="{C141A7B3-9C5E-49AA-A705-59B9A3C68979}">
      <dgm:prSet/>
      <dgm:spPr>
        <a:solidFill>
          <a:srgbClr val="FF9900"/>
        </a:solidFill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>
          <a:scene3d>
            <a:camera prst="orthographicFront"/>
            <a:lightRig rig="soft" dir="t">
              <a:rot lat="0" lon="0" rev="10800000"/>
            </a:lightRig>
          </a:scene3d>
          <a:sp3d>
            <a:bevelT w="27940" h="12700"/>
            <a:contourClr>
              <a:srgbClr val="DDDDDD"/>
            </a:contourClr>
          </a:sp3d>
        </a:bodyPr>
        <a:lstStyle/>
        <a:p>
          <a:pPr rtl="1"/>
          <a:r>
            <a:rPr lang="he-IL" b="1" cap="none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rPr>
            <a:t>דחוף</a:t>
          </a:r>
        </a:p>
      </dgm:t>
    </dgm:pt>
    <dgm:pt modelId="{A8E465E0-4BA0-4BC2-AB91-BB3F7E7713CB}" type="parTrans" cxnId="{90CD98AE-766A-4912-8E24-0C2D4BEF838C}">
      <dgm:prSet/>
      <dgm:spPr/>
      <dgm:t>
        <a:bodyPr>
          <a:scene3d>
            <a:camera prst="orthographicFront"/>
            <a:lightRig rig="soft" dir="t">
              <a:rot lat="0" lon="0" rev="10800000"/>
            </a:lightRig>
          </a:scene3d>
          <a:sp3d>
            <a:bevelT w="27940" h="12700"/>
            <a:contourClr>
              <a:srgbClr val="DDDDDD"/>
            </a:contourClr>
          </a:sp3d>
        </a:bodyPr>
        <a:lstStyle/>
        <a:p>
          <a:pPr rtl="1"/>
          <a:endParaRPr lang="he-IL" b="1" cap="none" spc="150">
            <a:ln w="11430"/>
            <a:solidFill>
              <a:srgbClr val="F8F8F8"/>
            </a:solidFill>
            <a:effectLst>
              <a:outerShdw blurRad="25400" algn="tl" rotWithShape="0">
                <a:srgbClr val="000000">
                  <a:alpha val="43000"/>
                </a:srgbClr>
              </a:outerShdw>
            </a:effectLst>
          </a:endParaRPr>
        </a:p>
      </dgm:t>
    </dgm:pt>
    <dgm:pt modelId="{3AB5D888-8691-4DB3-A871-F8A11C6341DA}" type="sibTrans" cxnId="{90CD98AE-766A-4912-8E24-0C2D4BEF838C}">
      <dgm:prSet/>
      <dgm:spPr/>
      <dgm:t>
        <a:bodyPr>
          <a:scene3d>
            <a:camera prst="orthographicFront"/>
            <a:lightRig rig="soft" dir="t">
              <a:rot lat="0" lon="0" rev="10800000"/>
            </a:lightRig>
          </a:scene3d>
          <a:sp3d>
            <a:bevelT w="27940" h="12700"/>
            <a:contourClr>
              <a:srgbClr val="DDDDDD"/>
            </a:contourClr>
          </a:sp3d>
        </a:bodyPr>
        <a:lstStyle/>
        <a:p>
          <a:pPr rtl="1"/>
          <a:endParaRPr lang="he-IL" b="1" cap="none" spc="150">
            <a:ln w="11430"/>
            <a:solidFill>
              <a:srgbClr val="F8F8F8"/>
            </a:solidFill>
            <a:effectLst>
              <a:outerShdw blurRad="25400" algn="tl" rotWithShape="0">
                <a:srgbClr val="000000">
                  <a:alpha val="43000"/>
                </a:srgbClr>
              </a:outerShdw>
            </a:effectLst>
          </a:endParaRPr>
        </a:p>
      </dgm:t>
    </dgm:pt>
    <dgm:pt modelId="{E6B29074-A523-45C4-B4FB-D5D8887CC7F6}">
      <dgm:prSet/>
      <dgm:spPr>
        <a:solidFill>
          <a:srgbClr val="FF0000"/>
        </a:solidFill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>
          <a:scene3d>
            <a:camera prst="orthographicFront"/>
            <a:lightRig rig="soft" dir="t">
              <a:rot lat="0" lon="0" rev="10800000"/>
            </a:lightRig>
          </a:scene3d>
          <a:sp3d>
            <a:bevelT w="27940" h="12700"/>
            <a:contourClr>
              <a:srgbClr val="DDDDDD"/>
            </a:contourClr>
          </a:sp3d>
        </a:bodyPr>
        <a:lstStyle/>
        <a:p>
          <a:pPr rtl="1"/>
          <a:r>
            <a:rPr lang="he-IL" b="1" cap="none" spc="150" dirty="0" err="1" smtClean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rPr>
            <a:t>מיידי</a:t>
          </a:r>
          <a:endParaRPr lang="he-IL" b="1" cap="none" spc="150" dirty="0">
            <a:ln w="11430"/>
            <a:solidFill>
              <a:srgbClr val="F8F8F8"/>
            </a:solidFill>
            <a:effectLst>
              <a:outerShdw blurRad="25400" algn="tl" rotWithShape="0">
                <a:srgbClr val="000000">
                  <a:alpha val="43000"/>
                </a:srgbClr>
              </a:outerShdw>
            </a:effectLst>
          </a:endParaRPr>
        </a:p>
      </dgm:t>
    </dgm:pt>
    <dgm:pt modelId="{C45D0426-7343-4E4F-8E8A-25D7C443D60B}" type="parTrans" cxnId="{492E0628-2792-4E07-800F-7C747E6DCAD9}">
      <dgm:prSet/>
      <dgm:spPr/>
      <dgm:t>
        <a:bodyPr>
          <a:scene3d>
            <a:camera prst="orthographicFront"/>
            <a:lightRig rig="soft" dir="t">
              <a:rot lat="0" lon="0" rev="10800000"/>
            </a:lightRig>
          </a:scene3d>
          <a:sp3d>
            <a:bevelT w="27940" h="12700"/>
            <a:contourClr>
              <a:srgbClr val="DDDDDD"/>
            </a:contourClr>
          </a:sp3d>
        </a:bodyPr>
        <a:lstStyle/>
        <a:p>
          <a:pPr rtl="1"/>
          <a:endParaRPr lang="he-IL" b="1" cap="none" spc="150">
            <a:ln w="11430"/>
            <a:solidFill>
              <a:srgbClr val="F8F8F8"/>
            </a:solidFill>
            <a:effectLst>
              <a:outerShdw blurRad="25400" algn="tl" rotWithShape="0">
                <a:srgbClr val="000000">
                  <a:alpha val="43000"/>
                </a:srgbClr>
              </a:outerShdw>
            </a:effectLst>
          </a:endParaRPr>
        </a:p>
      </dgm:t>
    </dgm:pt>
    <dgm:pt modelId="{3D96A3CA-8A58-497F-A24E-2F892E5163C7}" type="sibTrans" cxnId="{492E0628-2792-4E07-800F-7C747E6DCAD9}">
      <dgm:prSet/>
      <dgm:spPr/>
      <dgm:t>
        <a:bodyPr>
          <a:scene3d>
            <a:camera prst="orthographicFront"/>
            <a:lightRig rig="soft" dir="t">
              <a:rot lat="0" lon="0" rev="10800000"/>
            </a:lightRig>
          </a:scene3d>
          <a:sp3d>
            <a:bevelT w="27940" h="12700"/>
            <a:contourClr>
              <a:srgbClr val="DDDDDD"/>
            </a:contourClr>
          </a:sp3d>
        </a:bodyPr>
        <a:lstStyle/>
        <a:p>
          <a:pPr rtl="1"/>
          <a:endParaRPr lang="he-IL" b="1" cap="none" spc="150">
            <a:ln w="11430"/>
            <a:solidFill>
              <a:srgbClr val="F8F8F8"/>
            </a:solidFill>
            <a:effectLst>
              <a:outerShdw blurRad="25400" algn="tl" rotWithShape="0">
                <a:srgbClr val="000000">
                  <a:alpha val="43000"/>
                </a:srgbClr>
              </a:outerShdw>
            </a:effectLst>
          </a:endParaRPr>
        </a:p>
      </dgm:t>
    </dgm:pt>
    <dgm:pt modelId="{ECDF94AC-BACC-48A3-8028-36C4126F4592}" type="pres">
      <dgm:prSet presAssocID="{BB43DE50-D13D-4A5A-B9CB-65BD8688F017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6FF7D4BB-7093-49CB-9BC4-DD988CD77287}" type="pres">
      <dgm:prSet presAssocID="{5CD1944F-BF82-444D-8E68-F0FA2E7776C7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9EE1D19D-3DED-44A5-899C-6C2D81B191A3}" type="pres">
      <dgm:prSet presAssocID="{F60F10E2-ED21-444E-9384-BE00C8F7F05E}" presName="sibTrans" presStyleCnt="0"/>
      <dgm:spPr/>
    </dgm:pt>
    <dgm:pt modelId="{471FAA20-425F-4FA1-B69B-BCD908CEAD83}" type="pres">
      <dgm:prSet presAssocID="{C141A7B3-9C5E-49AA-A705-59B9A3C68979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1F9CD330-AC25-4233-9650-C492F1E4DE9A}" type="pres">
      <dgm:prSet presAssocID="{3AB5D888-8691-4DB3-A871-F8A11C6341DA}" presName="sibTrans" presStyleCnt="0"/>
      <dgm:spPr/>
    </dgm:pt>
    <dgm:pt modelId="{0CD13911-65E9-4830-A7CF-A513D00AC93A}" type="pres">
      <dgm:prSet presAssocID="{E6B29074-A523-45C4-B4FB-D5D8887CC7F6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40359FDF-B66D-418F-A531-BD645D600A02}" type="presOf" srcId="{BB43DE50-D13D-4A5A-B9CB-65BD8688F017}" destId="{ECDF94AC-BACC-48A3-8028-36C4126F4592}" srcOrd="0" destOrd="0" presId="urn:microsoft.com/office/officeart/2005/8/layout/default"/>
    <dgm:cxn modelId="{81A88B42-C86E-4F6F-9B4D-0155DF47CADB}" srcId="{BB43DE50-D13D-4A5A-B9CB-65BD8688F017}" destId="{5CD1944F-BF82-444D-8E68-F0FA2E7776C7}" srcOrd="0" destOrd="0" parTransId="{859932EF-13F4-48A1-A607-55C5F3ADB0F7}" sibTransId="{F60F10E2-ED21-444E-9384-BE00C8F7F05E}"/>
    <dgm:cxn modelId="{160DA3CD-71FB-435E-8AD9-B8F0883153A3}" type="presOf" srcId="{5CD1944F-BF82-444D-8E68-F0FA2E7776C7}" destId="{6FF7D4BB-7093-49CB-9BC4-DD988CD77287}" srcOrd="0" destOrd="0" presId="urn:microsoft.com/office/officeart/2005/8/layout/default"/>
    <dgm:cxn modelId="{492E0628-2792-4E07-800F-7C747E6DCAD9}" srcId="{BB43DE50-D13D-4A5A-B9CB-65BD8688F017}" destId="{E6B29074-A523-45C4-B4FB-D5D8887CC7F6}" srcOrd="2" destOrd="0" parTransId="{C45D0426-7343-4E4F-8E8A-25D7C443D60B}" sibTransId="{3D96A3CA-8A58-497F-A24E-2F892E5163C7}"/>
    <dgm:cxn modelId="{96FA1127-0945-4D71-A691-542014A15312}" type="presOf" srcId="{E6B29074-A523-45C4-B4FB-D5D8887CC7F6}" destId="{0CD13911-65E9-4830-A7CF-A513D00AC93A}" srcOrd="0" destOrd="0" presId="urn:microsoft.com/office/officeart/2005/8/layout/default"/>
    <dgm:cxn modelId="{47A21F46-1D49-4A45-A377-246C1B35FEA5}" type="presOf" srcId="{C141A7B3-9C5E-49AA-A705-59B9A3C68979}" destId="{471FAA20-425F-4FA1-B69B-BCD908CEAD83}" srcOrd="0" destOrd="0" presId="urn:microsoft.com/office/officeart/2005/8/layout/default"/>
    <dgm:cxn modelId="{90CD98AE-766A-4912-8E24-0C2D4BEF838C}" srcId="{BB43DE50-D13D-4A5A-B9CB-65BD8688F017}" destId="{C141A7B3-9C5E-49AA-A705-59B9A3C68979}" srcOrd="1" destOrd="0" parTransId="{A8E465E0-4BA0-4BC2-AB91-BB3F7E7713CB}" sibTransId="{3AB5D888-8691-4DB3-A871-F8A11C6341DA}"/>
    <dgm:cxn modelId="{08A30E49-9EFB-477F-8A0A-CF0783BCBEC8}" type="presParOf" srcId="{ECDF94AC-BACC-48A3-8028-36C4126F4592}" destId="{6FF7D4BB-7093-49CB-9BC4-DD988CD77287}" srcOrd="0" destOrd="0" presId="urn:microsoft.com/office/officeart/2005/8/layout/default"/>
    <dgm:cxn modelId="{CD9B76F2-6D7C-4EB8-8E3E-B4C7E084408B}" type="presParOf" srcId="{ECDF94AC-BACC-48A3-8028-36C4126F4592}" destId="{9EE1D19D-3DED-44A5-899C-6C2D81B191A3}" srcOrd="1" destOrd="0" presId="urn:microsoft.com/office/officeart/2005/8/layout/default"/>
    <dgm:cxn modelId="{57A73216-8063-4746-98CA-D6C44078264F}" type="presParOf" srcId="{ECDF94AC-BACC-48A3-8028-36C4126F4592}" destId="{471FAA20-425F-4FA1-B69B-BCD908CEAD83}" srcOrd="2" destOrd="0" presId="urn:microsoft.com/office/officeart/2005/8/layout/default"/>
    <dgm:cxn modelId="{834723FB-851D-47E3-A0BB-C980F07DDD94}" type="presParOf" srcId="{ECDF94AC-BACC-48A3-8028-36C4126F4592}" destId="{1F9CD330-AC25-4233-9650-C492F1E4DE9A}" srcOrd="3" destOrd="0" presId="urn:microsoft.com/office/officeart/2005/8/layout/default"/>
    <dgm:cxn modelId="{6B94DB04-CB46-4F9D-A1BF-58B64A0695A8}" type="presParOf" srcId="{ECDF94AC-BACC-48A3-8028-36C4126F4592}" destId="{0CD13911-65E9-4830-A7CF-A513D00AC93A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31" minVer="http://schemas.openxmlformats.org/drawingml/2006/diagram"/>
    </a:ext>
  </dgm:extLst>
</dgm:dataModel>
</file>

<file path=ppt/diagrams/data35.xml><?xml version="1.0" encoding="utf-8"?>
<dgm:dataModel xmlns:dgm="http://schemas.openxmlformats.org/drawingml/2006/diagram" xmlns:a="http://schemas.openxmlformats.org/drawingml/2006/main">
  <dgm:ptLst>
    <dgm:pt modelId="{4686449D-B820-450C-B807-061747051AC3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he-IL"/>
        </a:p>
      </dgm:t>
    </dgm:pt>
    <dgm:pt modelId="{0DD72165-E4B4-4B54-B6BB-7CCA2C6F7773}">
      <dgm:prSet/>
      <dgm:spPr>
        <a:gradFill flip="none" rotWithShape="0">
          <a:gsLst>
            <a:gs pos="0">
              <a:schemeClr val="accent4">
                <a:lumMod val="50000"/>
                <a:shade val="30000"/>
                <a:satMod val="115000"/>
              </a:schemeClr>
            </a:gs>
            <a:gs pos="50000">
              <a:schemeClr val="accent4">
                <a:lumMod val="50000"/>
                <a:shade val="67500"/>
                <a:satMod val="115000"/>
              </a:schemeClr>
            </a:gs>
            <a:gs pos="100000">
              <a:schemeClr val="accent4">
                <a:lumMod val="50000"/>
                <a:shade val="100000"/>
                <a:satMod val="115000"/>
              </a:schemeClr>
            </a:gs>
          </a:gsLst>
          <a:path path="circle">
            <a:fillToRect t="100000" r="100000"/>
          </a:path>
          <a:tileRect l="-100000" b="-100000"/>
        </a:gradFill>
        <a:ln>
          <a:noFill/>
        </a:ln>
        <a:effectLst>
          <a:outerShdw blurRad="149987" dist="250190" dir="8460000" algn="ctr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>
          <a:scene3d>
            <a:camera prst="orthographicFront"/>
            <a:lightRig rig="soft" dir="t">
              <a:rot lat="0" lon="0" rev="10800000"/>
            </a:lightRig>
          </a:scene3d>
          <a:sp3d>
            <a:bevelT w="27940" h="12700"/>
            <a:contourClr>
              <a:srgbClr val="DDDDDD"/>
            </a:contourClr>
          </a:sp3d>
        </a:bodyPr>
        <a:lstStyle/>
        <a:p>
          <a:pPr algn="ctr" rtl="1"/>
          <a:r>
            <a:rPr lang="he-IL" b="1" cap="none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rPr>
            <a:t>פרוטוקול טיפול אזרחי</a:t>
          </a:r>
        </a:p>
      </dgm:t>
    </dgm:pt>
    <dgm:pt modelId="{374D1B47-BFAE-4E37-B68A-B052A368CFDC}" type="parTrans" cxnId="{406DFCC9-82C2-4921-AA46-A5A4DD995724}">
      <dgm:prSet/>
      <dgm:spPr/>
      <dgm:t>
        <a:bodyPr/>
        <a:lstStyle/>
        <a:p>
          <a:pPr algn="ctr" rtl="1"/>
          <a:endParaRPr lang="he-IL"/>
        </a:p>
      </dgm:t>
    </dgm:pt>
    <dgm:pt modelId="{A2747D9E-81FF-4266-8FBF-5C7CEC50B7B6}" type="sibTrans" cxnId="{406DFCC9-82C2-4921-AA46-A5A4DD995724}">
      <dgm:prSet/>
      <dgm:spPr/>
      <dgm:t>
        <a:bodyPr/>
        <a:lstStyle/>
        <a:p>
          <a:pPr algn="ctr" rtl="1"/>
          <a:endParaRPr lang="he-IL"/>
        </a:p>
      </dgm:t>
    </dgm:pt>
    <dgm:pt modelId="{B7A7D641-4464-4708-AE9D-05F5FDAF6DED}" type="pres">
      <dgm:prSet presAssocID="{4686449D-B820-450C-B807-061747051AC3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08EF43C4-9EFF-40BE-8AE9-50ADFF401D3D}" type="pres">
      <dgm:prSet presAssocID="{0DD72165-E4B4-4B54-B6BB-7CCA2C6F7773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406DFCC9-82C2-4921-AA46-A5A4DD995724}" srcId="{4686449D-B820-450C-B807-061747051AC3}" destId="{0DD72165-E4B4-4B54-B6BB-7CCA2C6F7773}" srcOrd="0" destOrd="0" parTransId="{374D1B47-BFAE-4E37-B68A-B052A368CFDC}" sibTransId="{A2747D9E-81FF-4266-8FBF-5C7CEC50B7B6}"/>
    <dgm:cxn modelId="{6A9AB1A2-7B53-4BAC-8E6C-A33078E23F3A}" type="presOf" srcId="{0DD72165-E4B4-4B54-B6BB-7CCA2C6F7773}" destId="{08EF43C4-9EFF-40BE-8AE9-50ADFF401D3D}" srcOrd="0" destOrd="0" presId="urn:microsoft.com/office/officeart/2005/8/layout/vList2"/>
    <dgm:cxn modelId="{FEF668A7-7672-4CCE-B29B-632033059015}" type="presOf" srcId="{4686449D-B820-450C-B807-061747051AC3}" destId="{B7A7D641-4464-4708-AE9D-05F5FDAF6DED}" srcOrd="0" destOrd="0" presId="urn:microsoft.com/office/officeart/2005/8/layout/vList2"/>
    <dgm:cxn modelId="{1D87F301-7605-400F-9DA1-2FDFB76B0C19}" type="presParOf" srcId="{B7A7D641-4464-4708-AE9D-05F5FDAF6DED}" destId="{08EF43C4-9EFF-40BE-8AE9-50ADFF401D3D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36" minVer="http://schemas.openxmlformats.org/drawingml/2006/diagram"/>
    </a:ext>
  </dgm:extLst>
</dgm:dataModel>
</file>

<file path=ppt/diagrams/data36.xml><?xml version="1.0" encoding="utf-8"?>
<dgm:dataModel xmlns:dgm="http://schemas.openxmlformats.org/drawingml/2006/diagram" xmlns:a="http://schemas.openxmlformats.org/drawingml/2006/main">
  <dgm:ptLst>
    <dgm:pt modelId="{FE6ECC4D-9795-4272-95C5-14CB256A789E}" type="doc">
      <dgm:prSet loTypeId="urn:microsoft.com/office/officeart/2008/layout/BendingPictureCaption" loCatId="picture" qsTypeId="urn:microsoft.com/office/officeart/2005/8/quickstyle/simple1" qsCatId="simple" csTypeId="urn:microsoft.com/office/officeart/2005/8/colors/accent1_2" csCatId="accent1" phldr="1"/>
      <dgm:spPr>
        <a:scene3d>
          <a:camera prst="orthographicFront">
            <a:rot lat="0" lon="0" rev="0"/>
          </a:camera>
          <a:lightRig rig="balanced" dir="t"/>
        </a:scene3d>
      </dgm:spPr>
      <dgm:t>
        <a:bodyPr/>
        <a:lstStyle/>
        <a:p>
          <a:pPr rtl="1"/>
          <a:endParaRPr lang="he-IL"/>
        </a:p>
      </dgm:t>
    </dgm:pt>
    <dgm:pt modelId="{6AEBD0FC-606C-44C9-B1DC-39D4E0A81240}">
      <dgm:prSet custT="1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p3d prstMaterial="matte">
          <a:bevelT w="127000" h="63500"/>
        </a:sp3d>
      </dgm:spPr>
      <dgm:t>
        <a:bodyPr/>
        <a:lstStyle/>
        <a:p>
          <a:pPr rtl="1"/>
          <a:r>
            <a:rPr lang="he-IL" sz="14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rPr>
            <a:t>אינטרנט</a:t>
          </a:r>
        </a:p>
      </dgm:t>
    </dgm:pt>
    <dgm:pt modelId="{243C3391-E207-4AE9-AFE8-D9F6570AFF91}" type="parTrans" cxnId="{7550B6E1-3E60-4E7B-A559-010F00BBB635}">
      <dgm:prSet/>
      <dgm:spPr/>
      <dgm:t>
        <a:bodyPr/>
        <a:lstStyle/>
        <a:p>
          <a:pPr rtl="1"/>
          <a:endParaRPr lang="he-IL" sz="2400">
            <a:ln>
              <a:solidFill>
                <a:srgbClr val="DEA900"/>
              </a:solidFill>
            </a:ln>
          </a:endParaRPr>
        </a:p>
      </dgm:t>
    </dgm:pt>
    <dgm:pt modelId="{760D965E-03CC-4AED-ABD9-CEC77F9A5B60}" type="sibTrans" cxnId="{7550B6E1-3E60-4E7B-A559-010F00BBB635}">
      <dgm:prSet/>
      <dgm:spPr/>
      <dgm:t>
        <a:bodyPr/>
        <a:lstStyle/>
        <a:p>
          <a:pPr rtl="1"/>
          <a:endParaRPr lang="he-IL" sz="2400">
            <a:ln>
              <a:solidFill>
                <a:srgbClr val="DEA900"/>
              </a:solidFill>
            </a:ln>
          </a:endParaRPr>
        </a:p>
      </dgm:t>
    </dgm:pt>
    <dgm:pt modelId="{60C9AB0D-1AB8-4CEF-92C1-2422206E34A5}">
      <dgm:prSet custT="1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p3d prstMaterial="matte">
          <a:bevelT w="127000" h="63500"/>
        </a:sp3d>
      </dgm:spPr>
      <dgm:t>
        <a:bodyPr/>
        <a:lstStyle/>
        <a:p>
          <a:pPr rtl="1"/>
          <a:r>
            <a:rPr lang="he-IL" sz="14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rPr>
            <a:t>קו חם-111</a:t>
          </a:r>
        </a:p>
      </dgm:t>
    </dgm:pt>
    <dgm:pt modelId="{E868F33A-5C33-4B04-9D8F-7ECBB5C1DD46}" type="parTrans" cxnId="{9CB9BB40-D99B-4D24-BE5C-16C1BE386E8C}">
      <dgm:prSet/>
      <dgm:spPr/>
      <dgm:t>
        <a:bodyPr/>
        <a:lstStyle/>
        <a:p>
          <a:pPr rtl="1"/>
          <a:endParaRPr lang="he-IL" sz="2400">
            <a:ln>
              <a:solidFill>
                <a:srgbClr val="DEA900"/>
              </a:solidFill>
            </a:ln>
          </a:endParaRPr>
        </a:p>
      </dgm:t>
    </dgm:pt>
    <dgm:pt modelId="{5268AFA0-633C-422C-AD67-2DF0964DA415}" type="sibTrans" cxnId="{9CB9BB40-D99B-4D24-BE5C-16C1BE386E8C}">
      <dgm:prSet/>
      <dgm:spPr/>
      <dgm:t>
        <a:bodyPr/>
        <a:lstStyle/>
        <a:p>
          <a:pPr rtl="1"/>
          <a:endParaRPr lang="he-IL" sz="2400">
            <a:ln>
              <a:solidFill>
                <a:srgbClr val="DEA900"/>
              </a:solidFill>
            </a:ln>
          </a:endParaRPr>
        </a:p>
      </dgm:t>
    </dgm:pt>
    <dgm:pt modelId="{32F6923C-025C-4693-B837-65BC3E7BBA13}">
      <dgm:prSet custT="1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p3d prstMaterial="matte">
          <a:bevelT w="127000" h="63500"/>
        </a:sp3d>
      </dgm:spPr>
      <dgm:t>
        <a:bodyPr/>
        <a:lstStyle/>
        <a:p>
          <a:pPr rtl="1"/>
          <a:r>
            <a:rPr lang="he-IL" sz="14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rPr>
            <a:t>מוקדים</a:t>
          </a:r>
        </a:p>
      </dgm:t>
    </dgm:pt>
    <dgm:pt modelId="{E2CD1E34-6C11-4C8A-AC73-A0250993E736}" type="parTrans" cxnId="{CBDD5C17-6DC2-47C5-B28A-364C66F3AB04}">
      <dgm:prSet/>
      <dgm:spPr/>
      <dgm:t>
        <a:bodyPr/>
        <a:lstStyle/>
        <a:p>
          <a:pPr rtl="1"/>
          <a:endParaRPr lang="he-IL" sz="2400">
            <a:ln>
              <a:solidFill>
                <a:srgbClr val="DEA900"/>
              </a:solidFill>
            </a:ln>
          </a:endParaRPr>
        </a:p>
      </dgm:t>
    </dgm:pt>
    <dgm:pt modelId="{F8BA64F9-B1C4-45F2-ABB6-C8D39DC8B5F1}" type="sibTrans" cxnId="{CBDD5C17-6DC2-47C5-B28A-364C66F3AB04}">
      <dgm:prSet/>
      <dgm:spPr/>
      <dgm:t>
        <a:bodyPr/>
        <a:lstStyle/>
        <a:p>
          <a:pPr rtl="1"/>
          <a:endParaRPr lang="he-IL" sz="2400">
            <a:ln>
              <a:solidFill>
                <a:srgbClr val="DEA900"/>
              </a:solidFill>
            </a:ln>
          </a:endParaRPr>
        </a:p>
      </dgm:t>
    </dgm:pt>
    <dgm:pt modelId="{FDA1E657-E743-42D2-8698-133C2B0A8B94}" type="pres">
      <dgm:prSet presAssocID="{FE6ECC4D-9795-4272-95C5-14CB256A789E}" presName="diagram" presStyleCnt="0">
        <dgm:presLayoutVars>
          <dgm:dir/>
        </dgm:presLayoutVars>
      </dgm:prSet>
      <dgm:spPr/>
      <dgm:t>
        <a:bodyPr/>
        <a:lstStyle/>
        <a:p>
          <a:pPr rtl="1"/>
          <a:endParaRPr lang="he-IL"/>
        </a:p>
      </dgm:t>
    </dgm:pt>
    <dgm:pt modelId="{E9AB4112-610C-4611-B479-94429ED329A8}" type="pres">
      <dgm:prSet presAssocID="{6AEBD0FC-606C-44C9-B1DC-39D4E0A81240}" presName="composite" presStyleCnt="0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p3d prstMaterial="matte">
          <a:bevelT w="127000" h="63500"/>
        </a:sp3d>
      </dgm:spPr>
    </dgm:pt>
    <dgm:pt modelId="{9A4C9E3D-1D94-4CBB-90DD-E4A4922CF717}" type="pres">
      <dgm:prSet presAssocID="{6AEBD0FC-606C-44C9-B1DC-39D4E0A81240}" presName="Image" presStyleLbl="bgShp" presStyleIdx="0" presStyleCnt="3"/>
      <dgm:spPr>
        <a:blipFill rotWithShape="1">
          <a:blip xmlns:r="http://schemas.openxmlformats.org/officeDocument/2006/relationships" r:embed="rId1"/>
          <a:stretch>
            <a:fillRect/>
          </a:stretch>
        </a:blipFill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p3d>
          <a:bevelT w="127000" h="63500"/>
        </a:sp3d>
      </dgm:spPr>
    </dgm:pt>
    <dgm:pt modelId="{347A0D34-7FBA-48C0-A8CD-01E3BA0379A4}" type="pres">
      <dgm:prSet presAssocID="{6AEBD0FC-606C-44C9-B1DC-39D4E0A81240}" presName="Parent" presStyleLbl="node0" presStyleIdx="0" presStyleCnt="3" custScaleY="232955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6C47E714-C5E0-4933-AC12-7B1F38937169}" type="pres">
      <dgm:prSet presAssocID="{760D965E-03CC-4AED-ABD9-CEC77F9A5B60}" presName="sibTrans" presStyleCnt="0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p3d prstMaterial="matte">
          <a:bevelT w="127000" h="63500"/>
        </a:sp3d>
      </dgm:spPr>
    </dgm:pt>
    <dgm:pt modelId="{3C704E30-238A-4B8B-AA96-FB6E3AAABA6A}" type="pres">
      <dgm:prSet presAssocID="{60C9AB0D-1AB8-4CEF-92C1-2422206E34A5}" presName="composite" presStyleCnt="0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p3d prstMaterial="matte">
          <a:bevelT w="127000" h="63500"/>
        </a:sp3d>
      </dgm:spPr>
    </dgm:pt>
    <dgm:pt modelId="{D20AC6A8-FB19-48DA-93EB-808C343295AF}" type="pres">
      <dgm:prSet presAssocID="{60C9AB0D-1AB8-4CEF-92C1-2422206E34A5}" presName="Image" presStyleLbl="bgShp" presStyleIdx="1" presStyleCnt="3"/>
      <dgm:spPr>
        <a:blipFill rotWithShape="1">
          <a:blip xmlns:r="http://schemas.openxmlformats.org/officeDocument/2006/relationships" r:embed="rId2"/>
          <a:stretch>
            <a:fillRect/>
          </a:stretch>
        </a:blipFill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p3d>
          <a:bevelT w="127000" h="63500"/>
        </a:sp3d>
      </dgm:spPr>
    </dgm:pt>
    <dgm:pt modelId="{4E2466E3-2C0B-490B-8981-F15FFE17752B}" type="pres">
      <dgm:prSet presAssocID="{60C9AB0D-1AB8-4CEF-92C1-2422206E34A5}" presName="Parent" presStyleLbl="node0" presStyleIdx="1" presStyleCnt="3" custScaleY="224185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555DEE3B-E348-41C9-98DD-38864C85A5E8}" type="pres">
      <dgm:prSet presAssocID="{5268AFA0-633C-422C-AD67-2DF0964DA415}" presName="sibTrans" presStyleCnt="0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p3d prstMaterial="matte">
          <a:bevelT w="127000" h="63500"/>
        </a:sp3d>
      </dgm:spPr>
    </dgm:pt>
    <dgm:pt modelId="{631DFA16-2A9D-4822-B1F6-5DD2F8BC99A5}" type="pres">
      <dgm:prSet presAssocID="{32F6923C-025C-4693-B837-65BC3E7BBA13}" presName="composite" presStyleCnt="0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p3d prstMaterial="matte">
          <a:bevelT w="127000" h="63500"/>
        </a:sp3d>
      </dgm:spPr>
    </dgm:pt>
    <dgm:pt modelId="{25DA599C-4002-40ED-A8A2-9575C7F0C43D}" type="pres">
      <dgm:prSet presAssocID="{32F6923C-025C-4693-B837-65BC3E7BBA13}" presName="Image" presStyleLbl="bgShp" presStyleIdx="2" presStyleCnt="3"/>
      <dgm:spPr>
        <a:blipFill rotWithShape="1">
          <a:blip xmlns:r="http://schemas.openxmlformats.org/officeDocument/2006/relationships" r:embed="rId3"/>
          <a:stretch>
            <a:fillRect/>
          </a:stretch>
        </a:blipFill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p3d>
          <a:bevelT w="127000" h="63500"/>
        </a:sp3d>
      </dgm:spPr>
    </dgm:pt>
    <dgm:pt modelId="{9F877247-E544-4A94-A6A5-259641EE73A0}" type="pres">
      <dgm:prSet presAssocID="{32F6923C-025C-4693-B837-65BC3E7BBA13}" presName="Parent" presStyleLbl="node0" presStyleIdx="2" presStyleCnt="3" custScaleY="206645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CBDD5C17-6DC2-47C5-B28A-364C66F3AB04}" srcId="{FE6ECC4D-9795-4272-95C5-14CB256A789E}" destId="{32F6923C-025C-4693-B837-65BC3E7BBA13}" srcOrd="2" destOrd="0" parTransId="{E2CD1E34-6C11-4C8A-AC73-A0250993E736}" sibTransId="{F8BA64F9-B1C4-45F2-ABB6-C8D39DC8B5F1}"/>
    <dgm:cxn modelId="{593E9D5E-1382-46CD-BA86-76BCD2E357CE}" type="presOf" srcId="{6AEBD0FC-606C-44C9-B1DC-39D4E0A81240}" destId="{347A0D34-7FBA-48C0-A8CD-01E3BA0379A4}" srcOrd="0" destOrd="0" presId="urn:microsoft.com/office/officeart/2008/layout/BendingPictureCaption"/>
    <dgm:cxn modelId="{87E487C3-1052-464E-9968-10C5268CE132}" type="presOf" srcId="{32F6923C-025C-4693-B837-65BC3E7BBA13}" destId="{9F877247-E544-4A94-A6A5-259641EE73A0}" srcOrd="0" destOrd="0" presId="urn:microsoft.com/office/officeart/2008/layout/BendingPictureCaption"/>
    <dgm:cxn modelId="{7550B6E1-3E60-4E7B-A559-010F00BBB635}" srcId="{FE6ECC4D-9795-4272-95C5-14CB256A789E}" destId="{6AEBD0FC-606C-44C9-B1DC-39D4E0A81240}" srcOrd="0" destOrd="0" parTransId="{243C3391-E207-4AE9-AFE8-D9F6570AFF91}" sibTransId="{760D965E-03CC-4AED-ABD9-CEC77F9A5B60}"/>
    <dgm:cxn modelId="{71BBD1FF-8C98-4803-8267-E2F7D8189111}" type="presOf" srcId="{FE6ECC4D-9795-4272-95C5-14CB256A789E}" destId="{FDA1E657-E743-42D2-8698-133C2B0A8B94}" srcOrd="0" destOrd="0" presId="urn:microsoft.com/office/officeart/2008/layout/BendingPictureCaption"/>
    <dgm:cxn modelId="{5AFB41E3-F6AD-469E-B607-36BD73AEFA01}" type="presOf" srcId="{60C9AB0D-1AB8-4CEF-92C1-2422206E34A5}" destId="{4E2466E3-2C0B-490B-8981-F15FFE17752B}" srcOrd="0" destOrd="0" presId="urn:microsoft.com/office/officeart/2008/layout/BendingPictureCaption"/>
    <dgm:cxn modelId="{9CB9BB40-D99B-4D24-BE5C-16C1BE386E8C}" srcId="{FE6ECC4D-9795-4272-95C5-14CB256A789E}" destId="{60C9AB0D-1AB8-4CEF-92C1-2422206E34A5}" srcOrd="1" destOrd="0" parTransId="{E868F33A-5C33-4B04-9D8F-7ECBB5C1DD46}" sibTransId="{5268AFA0-633C-422C-AD67-2DF0964DA415}"/>
    <dgm:cxn modelId="{41339E07-8816-434C-928E-958E69B0E772}" type="presParOf" srcId="{FDA1E657-E743-42D2-8698-133C2B0A8B94}" destId="{E9AB4112-610C-4611-B479-94429ED329A8}" srcOrd="0" destOrd="0" presId="urn:microsoft.com/office/officeart/2008/layout/BendingPictureCaption"/>
    <dgm:cxn modelId="{B62D4F35-DC76-4C7E-9A02-C92F1BBE5B7D}" type="presParOf" srcId="{E9AB4112-610C-4611-B479-94429ED329A8}" destId="{9A4C9E3D-1D94-4CBB-90DD-E4A4922CF717}" srcOrd="0" destOrd="0" presId="urn:microsoft.com/office/officeart/2008/layout/BendingPictureCaption"/>
    <dgm:cxn modelId="{B209BE12-B481-4BC7-A8DD-C92BB5D7BF2D}" type="presParOf" srcId="{E9AB4112-610C-4611-B479-94429ED329A8}" destId="{347A0D34-7FBA-48C0-A8CD-01E3BA0379A4}" srcOrd="1" destOrd="0" presId="urn:microsoft.com/office/officeart/2008/layout/BendingPictureCaption"/>
    <dgm:cxn modelId="{42852160-F4C3-4B81-8A56-8552C9D09DD6}" type="presParOf" srcId="{FDA1E657-E743-42D2-8698-133C2B0A8B94}" destId="{6C47E714-C5E0-4933-AC12-7B1F38937169}" srcOrd="1" destOrd="0" presId="urn:microsoft.com/office/officeart/2008/layout/BendingPictureCaption"/>
    <dgm:cxn modelId="{104920A2-3F59-44E6-AF06-8F5324B6AA20}" type="presParOf" srcId="{FDA1E657-E743-42D2-8698-133C2B0A8B94}" destId="{3C704E30-238A-4B8B-AA96-FB6E3AAABA6A}" srcOrd="2" destOrd="0" presId="urn:microsoft.com/office/officeart/2008/layout/BendingPictureCaption"/>
    <dgm:cxn modelId="{BAF9F7C6-D1B4-436C-AB51-3AEA2C0DEA36}" type="presParOf" srcId="{3C704E30-238A-4B8B-AA96-FB6E3AAABA6A}" destId="{D20AC6A8-FB19-48DA-93EB-808C343295AF}" srcOrd="0" destOrd="0" presId="urn:microsoft.com/office/officeart/2008/layout/BendingPictureCaption"/>
    <dgm:cxn modelId="{DEF6524C-8899-4817-8592-FB2071AA08E1}" type="presParOf" srcId="{3C704E30-238A-4B8B-AA96-FB6E3AAABA6A}" destId="{4E2466E3-2C0B-490B-8981-F15FFE17752B}" srcOrd="1" destOrd="0" presId="urn:microsoft.com/office/officeart/2008/layout/BendingPictureCaption"/>
    <dgm:cxn modelId="{B84199C0-6C9F-473D-B7D0-3CCDE137F5A6}" type="presParOf" srcId="{FDA1E657-E743-42D2-8698-133C2B0A8B94}" destId="{555DEE3B-E348-41C9-98DD-38864C85A5E8}" srcOrd="3" destOrd="0" presId="urn:microsoft.com/office/officeart/2008/layout/BendingPictureCaption"/>
    <dgm:cxn modelId="{F0A6FF0E-2DA3-4CE2-B047-B2925547E2DD}" type="presParOf" srcId="{FDA1E657-E743-42D2-8698-133C2B0A8B94}" destId="{631DFA16-2A9D-4822-B1F6-5DD2F8BC99A5}" srcOrd="4" destOrd="0" presId="urn:microsoft.com/office/officeart/2008/layout/BendingPictureCaption"/>
    <dgm:cxn modelId="{726147EE-89F6-4BB4-851A-01F17620D952}" type="presParOf" srcId="{631DFA16-2A9D-4822-B1F6-5DD2F8BC99A5}" destId="{25DA599C-4002-40ED-A8A2-9575C7F0C43D}" srcOrd="0" destOrd="0" presId="urn:microsoft.com/office/officeart/2008/layout/BendingPictureCaption"/>
    <dgm:cxn modelId="{A788E12F-5682-416A-B8EB-F81A1E25F8AF}" type="presParOf" srcId="{631DFA16-2A9D-4822-B1F6-5DD2F8BC99A5}" destId="{9F877247-E544-4A94-A6A5-259641EE73A0}" srcOrd="1" destOrd="0" presId="urn:microsoft.com/office/officeart/2008/layout/BendingPictureCaption"/>
  </dgm:cxnLst>
  <dgm:bg/>
  <dgm:whole/>
  <dgm:extLst>
    <a:ext uri="http://schemas.microsoft.com/office/drawing/2008/diagram">
      <dsp:dataModelExt xmlns:dsp="http://schemas.microsoft.com/office/drawing/2008/diagram" relId="rId41" minVer="http://schemas.openxmlformats.org/drawingml/2006/diagram"/>
    </a:ext>
  </dgm:extLst>
</dgm:dataModel>
</file>

<file path=ppt/diagrams/data37.xml><?xml version="1.0" encoding="utf-8"?>
<dgm:dataModel xmlns:dgm="http://schemas.openxmlformats.org/drawingml/2006/diagram" xmlns:a="http://schemas.openxmlformats.org/drawingml/2006/main">
  <dgm:ptLst>
    <dgm:pt modelId="{BB43DE50-D13D-4A5A-B9CB-65BD8688F017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>
        <a:scene3d>
          <a:camera prst="orthographicFront">
            <a:rot lat="0" lon="0" rev="0"/>
          </a:camera>
          <a:lightRig rig="glow" dir="t">
            <a:rot lat="0" lon="0" rev="4800000"/>
          </a:lightRig>
        </a:scene3d>
      </dgm:spPr>
      <dgm:t>
        <a:bodyPr/>
        <a:lstStyle/>
        <a:p>
          <a:pPr rtl="1"/>
          <a:endParaRPr lang="he-IL"/>
        </a:p>
      </dgm:t>
    </dgm:pt>
    <dgm:pt modelId="{5CD1944F-BF82-444D-8E68-F0FA2E7776C7}">
      <dgm:prSet/>
      <dgm:spPr>
        <a:solidFill>
          <a:srgbClr val="00B050"/>
        </a:solidFill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>
          <a:scene3d>
            <a:camera prst="orthographicFront"/>
            <a:lightRig rig="soft" dir="t">
              <a:rot lat="0" lon="0" rev="10800000"/>
            </a:lightRig>
          </a:scene3d>
          <a:sp3d>
            <a:bevelT w="27940" h="12700"/>
            <a:contourClr>
              <a:srgbClr val="DDDDDD"/>
            </a:contourClr>
          </a:sp3d>
        </a:bodyPr>
        <a:lstStyle/>
        <a:p>
          <a:pPr rtl="1"/>
          <a:r>
            <a:rPr lang="he-IL" b="1" cap="none" spc="15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rPr>
            <a:t>רגיל</a:t>
          </a:r>
        </a:p>
      </dgm:t>
    </dgm:pt>
    <dgm:pt modelId="{859932EF-13F4-48A1-A607-55C5F3ADB0F7}" type="parTrans" cxnId="{81A88B42-C86E-4F6F-9B4D-0155DF47CADB}">
      <dgm:prSet/>
      <dgm:spPr/>
      <dgm:t>
        <a:bodyPr>
          <a:scene3d>
            <a:camera prst="orthographicFront"/>
            <a:lightRig rig="soft" dir="t">
              <a:rot lat="0" lon="0" rev="10800000"/>
            </a:lightRig>
          </a:scene3d>
          <a:sp3d>
            <a:bevelT w="27940" h="12700"/>
            <a:contourClr>
              <a:srgbClr val="DDDDDD"/>
            </a:contourClr>
          </a:sp3d>
        </a:bodyPr>
        <a:lstStyle/>
        <a:p>
          <a:pPr rtl="1"/>
          <a:endParaRPr lang="he-IL" b="1" cap="none" spc="150">
            <a:ln w="11430"/>
            <a:solidFill>
              <a:srgbClr val="F8F8F8"/>
            </a:solidFill>
            <a:effectLst>
              <a:outerShdw blurRad="25400" algn="tl" rotWithShape="0">
                <a:srgbClr val="000000">
                  <a:alpha val="43000"/>
                </a:srgbClr>
              </a:outerShdw>
            </a:effectLst>
          </a:endParaRPr>
        </a:p>
      </dgm:t>
    </dgm:pt>
    <dgm:pt modelId="{F60F10E2-ED21-444E-9384-BE00C8F7F05E}" type="sibTrans" cxnId="{81A88B42-C86E-4F6F-9B4D-0155DF47CADB}">
      <dgm:prSet/>
      <dgm:spPr/>
      <dgm:t>
        <a:bodyPr>
          <a:scene3d>
            <a:camera prst="orthographicFront"/>
            <a:lightRig rig="soft" dir="t">
              <a:rot lat="0" lon="0" rev="10800000"/>
            </a:lightRig>
          </a:scene3d>
          <a:sp3d>
            <a:bevelT w="27940" h="12700"/>
            <a:contourClr>
              <a:srgbClr val="DDDDDD"/>
            </a:contourClr>
          </a:sp3d>
        </a:bodyPr>
        <a:lstStyle/>
        <a:p>
          <a:pPr rtl="1"/>
          <a:endParaRPr lang="he-IL" b="1" cap="none" spc="150">
            <a:ln w="11430"/>
            <a:solidFill>
              <a:srgbClr val="F8F8F8"/>
            </a:solidFill>
            <a:effectLst>
              <a:outerShdw blurRad="25400" algn="tl" rotWithShape="0">
                <a:srgbClr val="000000">
                  <a:alpha val="43000"/>
                </a:srgbClr>
              </a:outerShdw>
            </a:effectLst>
          </a:endParaRPr>
        </a:p>
      </dgm:t>
    </dgm:pt>
    <dgm:pt modelId="{C141A7B3-9C5E-49AA-A705-59B9A3C68979}">
      <dgm:prSet/>
      <dgm:spPr>
        <a:solidFill>
          <a:srgbClr val="FF9900"/>
        </a:solidFill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>
          <a:scene3d>
            <a:camera prst="orthographicFront"/>
            <a:lightRig rig="soft" dir="t">
              <a:rot lat="0" lon="0" rev="10800000"/>
            </a:lightRig>
          </a:scene3d>
          <a:sp3d>
            <a:bevelT w="27940" h="12700"/>
            <a:contourClr>
              <a:srgbClr val="DDDDDD"/>
            </a:contourClr>
          </a:sp3d>
        </a:bodyPr>
        <a:lstStyle/>
        <a:p>
          <a:pPr rtl="1"/>
          <a:r>
            <a:rPr lang="he-IL" b="1" cap="none" spc="15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rPr>
            <a:t>דחוף</a:t>
          </a:r>
        </a:p>
      </dgm:t>
    </dgm:pt>
    <dgm:pt modelId="{A8E465E0-4BA0-4BC2-AB91-BB3F7E7713CB}" type="parTrans" cxnId="{90CD98AE-766A-4912-8E24-0C2D4BEF838C}">
      <dgm:prSet/>
      <dgm:spPr/>
      <dgm:t>
        <a:bodyPr>
          <a:scene3d>
            <a:camera prst="orthographicFront"/>
            <a:lightRig rig="soft" dir="t">
              <a:rot lat="0" lon="0" rev="10800000"/>
            </a:lightRig>
          </a:scene3d>
          <a:sp3d>
            <a:bevelT w="27940" h="12700"/>
            <a:contourClr>
              <a:srgbClr val="DDDDDD"/>
            </a:contourClr>
          </a:sp3d>
        </a:bodyPr>
        <a:lstStyle/>
        <a:p>
          <a:pPr rtl="1"/>
          <a:endParaRPr lang="he-IL" b="1" cap="none" spc="150">
            <a:ln w="11430"/>
            <a:solidFill>
              <a:srgbClr val="F8F8F8"/>
            </a:solidFill>
            <a:effectLst>
              <a:outerShdw blurRad="25400" algn="tl" rotWithShape="0">
                <a:srgbClr val="000000">
                  <a:alpha val="43000"/>
                </a:srgbClr>
              </a:outerShdw>
            </a:effectLst>
          </a:endParaRPr>
        </a:p>
      </dgm:t>
    </dgm:pt>
    <dgm:pt modelId="{3AB5D888-8691-4DB3-A871-F8A11C6341DA}" type="sibTrans" cxnId="{90CD98AE-766A-4912-8E24-0C2D4BEF838C}">
      <dgm:prSet/>
      <dgm:spPr/>
      <dgm:t>
        <a:bodyPr>
          <a:scene3d>
            <a:camera prst="orthographicFront"/>
            <a:lightRig rig="soft" dir="t">
              <a:rot lat="0" lon="0" rev="10800000"/>
            </a:lightRig>
          </a:scene3d>
          <a:sp3d>
            <a:bevelT w="27940" h="12700"/>
            <a:contourClr>
              <a:srgbClr val="DDDDDD"/>
            </a:contourClr>
          </a:sp3d>
        </a:bodyPr>
        <a:lstStyle/>
        <a:p>
          <a:pPr rtl="1"/>
          <a:endParaRPr lang="he-IL" b="1" cap="none" spc="150">
            <a:ln w="11430"/>
            <a:solidFill>
              <a:srgbClr val="F8F8F8"/>
            </a:solidFill>
            <a:effectLst>
              <a:outerShdw blurRad="25400" algn="tl" rotWithShape="0">
                <a:srgbClr val="000000">
                  <a:alpha val="43000"/>
                </a:srgbClr>
              </a:outerShdw>
            </a:effectLst>
          </a:endParaRPr>
        </a:p>
      </dgm:t>
    </dgm:pt>
    <dgm:pt modelId="{E6B29074-A523-45C4-B4FB-D5D8887CC7F6}">
      <dgm:prSet/>
      <dgm:spPr>
        <a:solidFill>
          <a:srgbClr val="FF0000"/>
        </a:solidFill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>
          <a:scene3d>
            <a:camera prst="orthographicFront"/>
            <a:lightRig rig="soft" dir="t">
              <a:rot lat="0" lon="0" rev="10800000"/>
            </a:lightRig>
          </a:scene3d>
          <a:sp3d>
            <a:bevelT w="27940" h="12700"/>
            <a:contourClr>
              <a:srgbClr val="DDDDDD"/>
            </a:contourClr>
          </a:sp3d>
        </a:bodyPr>
        <a:lstStyle/>
        <a:p>
          <a:pPr rtl="1"/>
          <a:r>
            <a:rPr lang="he-IL" b="1" cap="none" spc="150" dirty="0" err="1" smtClean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rPr>
            <a:t>מיידי</a:t>
          </a:r>
          <a:endParaRPr lang="he-IL" b="1" cap="none" spc="150" dirty="0">
            <a:ln w="11430"/>
            <a:solidFill>
              <a:srgbClr val="F8F8F8"/>
            </a:solidFill>
            <a:effectLst>
              <a:outerShdw blurRad="25400" algn="tl" rotWithShape="0">
                <a:srgbClr val="000000">
                  <a:alpha val="43000"/>
                </a:srgbClr>
              </a:outerShdw>
            </a:effectLst>
          </a:endParaRPr>
        </a:p>
      </dgm:t>
    </dgm:pt>
    <dgm:pt modelId="{C45D0426-7343-4E4F-8E8A-25D7C443D60B}" type="parTrans" cxnId="{492E0628-2792-4E07-800F-7C747E6DCAD9}">
      <dgm:prSet/>
      <dgm:spPr/>
      <dgm:t>
        <a:bodyPr>
          <a:scene3d>
            <a:camera prst="orthographicFront"/>
            <a:lightRig rig="soft" dir="t">
              <a:rot lat="0" lon="0" rev="10800000"/>
            </a:lightRig>
          </a:scene3d>
          <a:sp3d>
            <a:bevelT w="27940" h="12700"/>
            <a:contourClr>
              <a:srgbClr val="DDDDDD"/>
            </a:contourClr>
          </a:sp3d>
        </a:bodyPr>
        <a:lstStyle/>
        <a:p>
          <a:pPr rtl="1"/>
          <a:endParaRPr lang="he-IL" b="1" cap="none" spc="150">
            <a:ln w="11430"/>
            <a:solidFill>
              <a:srgbClr val="F8F8F8"/>
            </a:solidFill>
            <a:effectLst>
              <a:outerShdw blurRad="25400" algn="tl" rotWithShape="0">
                <a:srgbClr val="000000">
                  <a:alpha val="43000"/>
                </a:srgbClr>
              </a:outerShdw>
            </a:effectLst>
          </a:endParaRPr>
        </a:p>
      </dgm:t>
    </dgm:pt>
    <dgm:pt modelId="{3D96A3CA-8A58-497F-A24E-2F892E5163C7}" type="sibTrans" cxnId="{492E0628-2792-4E07-800F-7C747E6DCAD9}">
      <dgm:prSet/>
      <dgm:spPr/>
      <dgm:t>
        <a:bodyPr>
          <a:scene3d>
            <a:camera prst="orthographicFront"/>
            <a:lightRig rig="soft" dir="t">
              <a:rot lat="0" lon="0" rev="10800000"/>
            </a:lightRig>
          </a:scene3d>
          <a:sp3d>
            <a:bevelT w="27940" h="12700"/>
            <a:contourClr>
              <a:srgbClr val="DDDDDD"/>
            </a:contourClr>
          </a:sp3d>
        </a:bodyPr>
        <a:lstStyle/>
        <a:p>
          <a:pPr rtl="1"/>
          <a:endParaRPr lang="he-IL" b="1" cap="none" spc="150">
            <a:ln w="11430"/>
            <a:solidFill>
              <a:srgbClr val="F8F8F8"/>
            </a:solidFill>
            <a:effectLst>
              <a:outerShdw blurRad="25400" algn="tl" rotWithShape="0">
                <a:srgbClr val="000000">
                  <a:alpha val="43000"/>
                </a:srgbClr>
              </a:outerShdw>
            </a:effectLst>
          </a:endParaRPr>
        </a:p>
      </dgm:t>
    </dgm:pt>
    <dgm:pt modelId="{ECDF94AC-BACC-48A3-8028-36C4126F4592}" type="pres">
      <dgm:prSet presAssocID="{BB43DE50-D13D-4A5A-B9CB-65BD8688F017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6FF7D4BB-7093-49CB-9BC4-DD988CD77287}" type="pres">
      <dgm:prSet presAssocID="{5CD1944F-BF82-444D-8E68-F0FA2E7776C7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9EE1D19D-3DED-44A5-899C-6C2D81B191A3}" type="pres">
      <dgm:prSet presAssocID="{F60F10E2-ED21-444E-9384-BE00C8F7F05E}" presName="sibTrans" presStyleCnt="0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</dgm:pt>
    <dgm:pt modelId="{471FAA20-425F-4FA1-B69B-BCD908CEAD83}" type="pres">
      <dgm:prSet presAssocID="{C141A7B3-9C5E-49AA-A705-59B9A3C68979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1F9CD330-AC25-4233-9650-C492F1E4DE9A}" type="pres">
      <dgm:prSet presAssocID="{3AB5D888-8691-4DB3-A871-F8A11C6341DA}" presName="sibTrans" presStyleCnt="0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</dgm:pt>
    <dgm:pt modelId="{0CD13911-65E9-4830-A7CF-A513D00AC93A}" type="pres">
      <dgm:prSet presAssocID="{E6B29074-A523-45C4-B4FB-D5D8887CC7F6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81A88B42-C86E-4F6F-9B4D-0155DF47CADB}" srcId="{BB43DE50-D13D-4A5A-B9CB-65BD8688F017}" destId="{5CD1944F-BF82-444D-8E68-F0FA2E7776C7}" srcOrd="0" destOrd="0" parTransId="{859932EF-13F4-48A1-A607-55C5F3ADB0F7}" sibTransId="{F60F10E2-ED21-444E-9384-BE00C8F7F05E}"/>
    <dgm:cxn modelId="{492E0628-2792-4E07-800F-7C747E6DCAD9}" srcId="{BB43DE50-D13D-4A5A-B9CB-65BD8688F017}" destId="{E6B29074-A523-45C4-B4FB-D5D8887CC7F6}" srcOrd="2" destOrd="0" parTransId="{C45D0426-7343-4E4F-8E8A-25D7C443D60B}" sibTransId="{3D96A3CA-8A58-497F-A24E-2F892E5163C7}"/>
    <dgm:cxn modelId="{47F8B281-68F2-4139-848B-9EBEA3683BC8}" type="presOf" srcId="{5CD1944F-BF82-444D-8E68-F0FA2E7776C7}" destId="{6FF7D4BB-7093-49CB-9BC4-DD988CD77287}" srcOrd="0" destOrd="0" presId="urn:microsoft.com/office/officeart/2005/8/layout/default"/>
    <dgm:cxn modelId="{CECDEB7B-3A18-40D3-9625-5C6FC40659D1}" type="presOf" srcId="{BB43DE50-D13D-4A5A-B9CB-65BD8688F017}" destId="{ECDF94AC-BACC-48A3-8028-36C4126F4592}" srcOrd="0" destOrd="0" presId="urn:microsoft.com/office/officeart/2005/8/layout/default"/>
    <dgm:cxn modelId="{64467BF8-24D9-4106-BCF3-87B7AC78AFBB}" type="presOf" srcId="{C141A7B3-9C5E-49AA-A705-59B9A3C68979}" destId="{471FAA20-425F-4FA1-B69B-BCD908CEAD83}" srcOrd="0" destOrd="0" presId="urn:microsoft.com/office/officeart/2005/8/layout/default"/>
    <dgm:cxn modelId="{B8B5A062-606E-4DE1-BE33-B90100DB8E3A}" type="presOf" srcId="{E6B29074-A523-45C4-B4FB-D5D8887CC7F6}" destId="{0CD13911-65E9-4830-A7CF-A513D00AC93A}" srcOrd="0" destOrd="0" presId="urn:microsoft.com/office/officeart/2005/8/layout/default"/>
    <dgm:cxn modelId="{90CD98AE-766A-4912-8E24-0C2D4BEF838C}" srcId="{BB43DE50-D13D-4A5A-B9CB-65BD8688F017}" destId="{C141A7B3-9C5E-49AA-A705-59B9A3C68979}" srcOrd="1" destOrd="0" parTransId="{A8E465E0-4BA0-4BC2-AB91-BB3F7E7713CB}" sibTransId="{3AB5D888-8691-4DB3-A871-F8A11C6341DA}"/>
    <dgm:cxn modelId="{005052EE-31A3-46C1-9EE7-73309D897D24}" type="presParOf" srcId="{ECDF94AC-BACC-48A3-8028-36C4126F4592}" destId="{6FF7D4BB-7093-49CB-9BC4-DD988CD77287}" srcOrd="0" destOrd="0" presId="urn:microsoft.com/office/officeart/2005/8/layout/default"/>
    <dgm:cxn modelId="{7959A603-215F-4065-8E59-E52876877C5F}" type="presParOf" srcId="{ECDF94AC-BACC-48A3-8028-36C4126F4592}" destId="{9EE1D19D-3DED-44A5-899C-6C2D81B191A3}" srcOrd="1" destOrd="0" presId="urn:microsoft.com/office/officeart/2005/8/layout/default"/>
    <dgm:cxn modelId="{9C110B4A-22B4-428C-B6B6-4224006602DF}" type="presParOf" srcId="{ECDF94AC-BACC-48A3-8028-36C4126F4592}" destId="{471FAA20-425F-4FA1-B69B-BCD908CEAD83}" srcOrd="2" destOrd="0" presId="urn:microsoft.com/office/officeart/2005/8/layout/default"/>
    <dgm:cxn modelId="{28A3FF76-718C-4774-89B4-4EC43203A5DB}" type="presParOf" srcId="{ECDF94AC-BACC-48A3-8028-36C4126F4592}" destId="{1F9CD330-AC25-4233-9650-C492F1E4DE9A}" srcOrd="3" destOrd="0" presId="urn:microsoft.com/office/officeart/2005/8/layout/default"/>
    <dgm:cxn modelId="{F0957DF5-BCF3-4BA7-B6CD-741CC79840FE}" type="presParOf" srcId="{ECDF94AC-BACC-48A3-8028-36C4126F4592}" destId="{0CD13911-65E9-4830-A7CF-A513D00AC93A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46" minVer="http://schemas.openxmlformats.org/drawingml/2006/diagram"/>
    </a:ext>
  </dgm:extLst>
</dgm:dataModel>
</file>

<file path=ppt/diagrams/data38.xml><?xml version="1.0" encoding="utf-8"?>
<dgm:dataModel xmlns:dgm="http://schemas.openxmlformats.org/drawingml/2006/diagram" xmlns:a="http://schemas.openxmlformats.org/drawingml/2006/main">
  <dgm:ptLst>
    <dgm:pt modelId="{FAAFBF75-8936-4C61-835F-ED7DB171B1F1}" type="doc">
      <dgm:prSet loTypeId="urn:microsoft.com/office/officeart/2005/8/layout/vList3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pPr rtl="1"/>
          <a:endParaRPr lang="he-IL"/>
        </a:p>
      </dgm:t>
    </dgm:pt>
    <dgm:pt modelId="{5D820B26-2214-4A42-8360-12372ED8FAFB}">
      <dgm:prSet custT="1"/>
      <dgm:spPr/>
      <dgm:t>
        <a:bodyPr/>
        <a:lstStyle/>
        <a:p>
          <a:pPr algn="l" rtl="1"/>
          <a:r>
            <a:rPr lang="he-IL" sz="1600" b="1" cap="none" spc="50" dirty="0">
              <a:ln w="13500">
                <a:prstDash val="solid"/>
              </a:ln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rPr>
            <a:t>דיווח מקוון/ טלפוני/ אחר ע"י מודיע</a:t>
          </a:r>
        </a:p>
      </dgm:t>
    </dgm:pt>
    <dgm:pt modelId="{BF9601AD-84BF-46AE-B634-A94604B7E61F}" type="parTrans" cxnId="{B6958971-A04B-44E5-99CF-A52E83DF5232}">
      <dgm:prSet/>
      <dgm:spPr/>
      <dgm:t>
        <a:bodyPr/>
        <a:lstStyle/>
        <a:p>
          <a:pPr rtl="1"/>
          <a:endParaRPr lang="he-IL"/>
        </a:p>
      </dgm:t>
    </dgm:pt>
    <dgm:pt modelId="{9691A2B6-813B-4364-BE8F-B8B87415E671}" type="sibTrans" cxnId="{B6958971-A04B-44E5-99CF-A52E83DF5232}">
      <dgm:prSet/>
      <dgm:spPr/>
      <dgm:t>
        <a:bodyPr/>
        <a:lstStyle/>
        <a:p>
          <a:pPr rtl="1"/>
          <a:endParaRPr lang="he-IL"/>
        </a:p>
      </dgm:t>
    </dgm:pt>
    <dgm:pt modelId="{1848DFE6-220F-402A-AE42-EBCC00941D27}" type="pres">
      <dgm:prSet presAssocID="{FAAFBF75-8936-4C61-835F-ED7DB171B1F1}" presName="linearFlow" presStyleCnt="0">
        <dgm:presLayoutVars>
          <dgm:dir val="rev"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50D1C374-791C-4A15-88B3-B634AEBCCF43}" type="pres">
      <dgm:prSet presAssocID="{5D820B26-2214-4A42-8360-12372ED8FAFB}" presName="composite" presStyleCnt="0"/>
      <dgm:spPr/>
    </dgm:pt>
    <dgm:pt modelId="{E296AE47-21D4-4300-8EF8-E76DFDE643EB}" type="pres">
      <dgm:prSet presAssocID="{5D820B26-2214-4A42-8360-12372ED8FAFB}" presName="imgShp" presStyleLbl="fgImgPlace1" presStyleIdx="0" presStyleCnt="1" custScaleX="134470" custScaleY="158748" custLinFactNeighborX="7390" custLinFactNeighborY="9529"/>
      <dgm:spPr>
        <a:blipFill rotWithShape="1">
          <a:blip xmlns:r="http://schemas.openxmlformats.org/officeDocument/2006/relationships" r:embed="rId1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colorTemperature colorTemp="4700"/>
                    </a14:imgEffect>
                  </a14:imgLayer>
                </a14:imgProps>
              </a:ext>
            </a:extLst>
          </a:blip>
          <a:stretch>
            <a:fillRect/>
          </a:stretch>
        </a:blipFill>
        <a:ln>
          <a:noFill/>
        </a:ln>
      </dgm:spPr>
    </dgm:pt>
    <dgm:pt modelId="{4F3F4C31-D8B4-474F-9199-A0B4835FC26A}" type="pres">
      <dgm:prSet presAssocID="{5D820B26-2214-4A42-8360-12372ED8FAFB}" presName="txShp" presStyleLbl="node1" presStyleIdx="0" presStyleCnt="1" custScaleX="138779" custScaleY="133417" custLinFactNeighborY="9529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B6958971-A04B-44E5-99CF-A52E83DF5232}" srcId="{FAAFBF75-8936-4C61-835F-ED7DB171B1F1}" destId="{5D820B26-2214-4A42-8360-12372ED8FAFB}" srcOrd="0" destOrd="0" parTransId="{BF9601AD-84BF-46AE-B634-A94604B7E61F}" sibTransId="{9691A2B6-813B-4364-BE8F-B8B87415E671}"/>
    <dgm:cxn modelId="{C4D5AFEF-4AE8-4DCD-A782-03AC57060346}" type="presOf" srcId="{FAAFBF75-8936-4C61-835F-ED7DB171B1F1}" destId="{1848DFE6-220F-402A-AE42-EBCC00941D27}" srcOrd="0" destOrd="0" presId="urn:microsoft.com/office/officeart/2005/8/layout/vList3"/>
    <dgm:cxn modelId="{E988C1A2-194A-4969-97BA-8F1F535AA8D0}" type="presOf" srcId="{5D820B26-2214-4A42-8360-12372ED8FAFB}" destId="{4F3F4C31-D8B4-474F-9199-A0B4835FC26A}" srcOrd="0" destOrd="0" presId="urn:microsoft.com/office/officeart/2005/8/layout/vList3"/>
    <dgm:cxn modelId="{679E4F8E-A1E3-47DB-8D2F-E5E6986565C6}" type="presParOf" srcId="{1848DFE6-220F-402A-AE42-EBCC00941D27}" destId="{50D1C374-791C-4A15-88B3-B634AEBCCF43}" srcOrd="0" destOrd="0" presId="urn:microsoft.com/office/officeart/2005/8/layout/vList3"/>
    <dgm:cxn modelId="{5FFFB465-AE2E-445A-9FAC-6528E19757E6}" type="presParOf" srcId="{50D1C374-791C-4A15-88B3-B634AEBCCF43}" destId="{E296AE47-21D4-4300-8EF8-E76DFDE643EB}" srcOrd="0" destOrd="0" presId="urn:microsoft.com/office/officeart/2005/8/layout/vList3"/>
    <dgm:cxn modelId="{367C05E9-BE0F-47E7-A903-BBBF4EFB946D}" type="presParOf" srcId="{50D1C374-791C-4A15-88B3-B634AEBCCF43}" destId="{4F3F4C31-D8B4-474F-9199-A0B4835FC26A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9.xml><?xml version="1.0" encoding="utf-8"?>
<dgm:dataModel xmlns:dgm="http://schemas.openxmlformats.org/drawingml/2006/diagram" xmlns:a="http://schemas.openxmlformats.org/drawingml/2006/main">
  <dgm:ptLst>
    <dgm:pt modelId="{FAAFBF75-8936-4C61-835F-ED7DB171B1F1}" type="doc">
      <dgm:prSet loTypeId="urn:microsoft.com/office/officeart/2005/8/layout/vList4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pPr rtl="1"/>
          <a:endParaRPr lang="he-IL"/>
        </a:p>
      </dgm:t>
    </dgm:pt>
    <dgm:pt modelId="{5D820B26-2214-4A42-8360-12372ED8FAFB}">
      <dgm:prSet custT="1"/>
      <dgm:spPr/>
      <dgm:t>
        <a:bodyPr/>
        <a:lstStyle/>
        <a:p>
          <a:pPr algn="ctr" rtl="1"/>
          <a:r>
            <a:rPr lang="he-IL" sz="2800" b="1" cap="none" spc="50" dirty="0" smtClean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rPr>
            <a:t>מוקד </a:t>
          </a:r>
          <a:r>
            <a:rPr lang="he-IL" sz="28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rPr>
            <a:t>לאומי להגנת </a:t>
          </a:r>
          <a:r>
            <a:rPr lang="he-IL" sz="2800" b="1" cap="none" spc="50" dirty="0" smtClean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rPr>
            <a:t>הילד</a:t>
          </a:r>
        </a:p>
        <a:p>
          <a:pPr algn="ctr" rtl="1"/>
          <a:r>
            <a:rPr lang="he-IL" sz="1800" b="1" u="sng" cap="none" spc="50" dirty="0" smtClean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rPr>
            <a:t> </a:t>
          </a:r>
          <a:r>
            <a:rPr lang="he-IL" sz="2000" b="1" u="sng" cap="none" spc="50" dirty="0" err="1" smtClean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rPr>
            <a:t>מיידי</a:t>
          </a:r>
          <a:r>
            <a:rPr lang="he-IL" sz="2000" b="1" u="sng" cap="none" spc="50" dirty="0" smtClean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rPr>
            <a:t> - פתיחת </a:t>
          </a:r>
          <a:r>
            <a:rPr lang="he-IL" sz="2000" b="1" u="sng" cap="none" spc="50" dirty="0" smtClean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rPr>
            <a:t>שולחן ניהול אירועים מיוחדים</a:t>
          </a:r>
        </a:p>
        <a:p>
          <a:pPr algn="ctr" rtl="1"/>
          <a:endParaRPr lang="he-IL" sz="1800" b="1" cap="none" spc="50" dirty="0">
            <a:ln w="13500">
              <a:solidFill>
                <a:schemeClr val="accent1">
                  <a:shade val="2500"/>
                  <a:alpha val="6500"/>
                </a:schemeClr>
              </a:solidFill>
              <a:prstDash val="solid"/>
            </a:ln>
            <a:solidFill>
              <a:schemeClr val="accent1">
                <a:tint val="3000"/>
                <a:alpha val="95000"/>
              </a:schemeClr>
            </a:solidFill>
            <a:effectLst>
              <a:innerShdw blurRad="50900" dist="38500" dir="13500000">
                <a:srgbClr val="000000">
                  <a:alpha val="60000"/>
                </a:srgbClr>
              </a:innerShdw>
            </a:effectLst>
          </a:endParaRPr>
        </a:p>
      </dgm:t>
    </dgm:pt>
    <dgm:pt modelId="{BF9601AD-84BF-46AE-B634-A94604B7E61F}" type="parTrans" cxnId="{B6958971-A04B-44E5-99CF-A52E83DF5232}">
      <dgm:prSet/>
      <dgm:spPr/>
      <dgm:t>
        <a:bodyPr/>
        <a:lstStyle/>
        <a:p>
          <a:pPr algn="ctr" rtl="1"/>
          <a:endParaRPr lang="he-IL"/>
        </a:p>
      </dgm:t>
    </dgm:pt>
    <dgm:pt modelId="{9691A2B6-813B-4364-BE8F-B8B87415E671}" type="sibTrans" cxnId="{B6958971-A04B-44E5-99CF-A52E83DF5232}">
      <dgm:prSet/>
      <dgm:spPr/>
      <dgm:t>
        <a:bodyPr/>
        <a:lstStyle/>
        <a:p>
          <a:pPr algn="ctr" rtl="1"/>
          <a:endParaRPr lang="he-IL"/>
        </a:p>
      </dgm:t>
    </dgm:pt>
    <dgm:pt modelId="{93586CFC-35E7-41FC-A885-A01E962BDC6B}" type="pres">
      <dgm:prSet presAssocID="{FAAFBF75-8936-4C61-835F-ED7DB171B1F1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1DAF6D5A-7B24-4D0C-827A-004CD40A9573}" type="pres">
      <dgm:prSet presAssocID="{5D820B26-2214-4A42-8360-12372ED8FAFB}" presName="comp" presStyleCnt="0"/>
      <dgm:spPr/>
    </dgm:pt>
    <dgm:pt modelId="{5DD82F36-5589-4514-B165-91E75DD0CBA4}" type="pres">
      <dgm:prSet presAssocID="{5D820B26-2214-4A42-8360-12372ED8FAFB}" presName="box" presStyleLbl="node1" presStyleIdx="0" presStyleCnt="1" custLinFactNeighborX="-258" custLinFactNeighborY="5778"/>
      <dgm:spPr/>
      <dgm:t>
        <a:bodyPr/>
        <a:lstStyle/>
        <a:p>
          <a:pPr rtl="1"/>
          <a:endParaRPr lang="he-IL"/>
        </a:p>
      </dgm:t>
    </dgm:pt>
    <dgm:pt modelId="{C276C7F7-967B-4CBC-8E7A-5C4DADBC68F4}" type="pres">
      <dgm:prSet presAssocID="{5D820B26-2214-4A42-8360-12372ED8FAFB}" presName="img" presStyleLbl="fgImgPlace1" presStyleIdx="0" presStyleCnt="1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47921023-0F68-4069-95EB-B418871058C8}" type="pres">
      <dgm:prSet presAssocID="{5D820B26-2214-4A42-8360-12372ED8FAFB}" presName="text" presStyleLbl="node1" presStyleIdx="0" presStyleCnt="1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B6958971-A04B-44E5-99CF-A52E83DF5232}" srcId="{FAAFBF75-8936-4C61-835F-ED7DB171B1F1}" destId="{5D820B26-2214-4A42-8360-12372ED8FAFB}" srcOrd="0" destOrd="0" parTransId="{BF9601AD-84BF-46AE-B634-A94604B7E61F}" sibTransId="{9691A2B6-813B-4364-BE8F-B8B87415E671}"/>
    <dgm:cxn modelId="{7CDDFE93-06F9-4B5F-92F0-CA8DC830C1BB}" type="presOf" srcId="{FAAFBF75-8936-4C61-835F-ED7DB171B1F1}" destId="{93586CFC-35E7-41FC-A885-A01E962BDC6B}" srcOrd="0" destOrd="0" presId="urn:microsoft.com/office/officeart/2005/8/layout/vList4"/>
    <dgm:cxn modelId="{EDB084CF-5FB9-44C5-A8C8-FE921D1E93DE}" type="presOf" srcId="{5D820B26-2214-4A42-8360-12372ED8FAFB}" destId="{5DD82F36-5589-4514-B165-91E75DD0CBA4}" srcOrd="0" destOrd="0" presId="urn:microsoft.com/office/officeart/2005/8/layout/vList4"/>
    <dgm:cxn modelId="{A14B0FB9-4434-4260-B286-69EBE749D3FC}" type="presOf" srcId="{5D820B26-2214-4A42-8360-12372ED8FAFB}" destId="{47921023-0F68-4069-95EB-B418871058C8}" srcOrd="1" destOrd="0" presId="urn:microsoft.com/office/officeart/2005/8/layout/vList4"/>
    <dgm:cxn modelId="{67D5ADD2-EA64-4BE1-92E7-3357D54F0E01}" type="presParOf" srcId="{93586CFC-35E7-41FC-A885-A01E962BDC6B}" destId="{1DAF6D5A-7B24-4D0C-827A-004CD40A9573}" srcOrd="0" destOrd="0" presId="urn:microsoft.com/office/officeart/2005/8/layout/vList4"/>
    <dgm:cxn modelId="{1C5678FA-6751-40CF-8EB8-348926431099}" type="presParOf" srcId="{1DAF6D5A-7B24-4D0C-827A-004CD40A9573}" destId="{5DD82F36-5589-4514-B165-91E75DD0CBA4}" srcOrd="0" destOrd="0" presId="urn:microsoft.com/office/officeart/2005/8/layout/vList4"/>
    <dgm:cxn modelId="{8F884FCC-E610-404C-ADE2-87A6F0C68605}" type="presParOf" srcId="{1DAF6D5A-7B24-4D0C-827A-004CD40A9573}" destId="{C276C7F7-967B-4CBC-8E7A-5C4DADBC68F4}" srcOrd="1" destOrd="0" presId="urn:microsoft.com/office/officeart/2005/8/layout/vList4"/>
    <dgm:cxn modelId="{76EA6369-D31A-4B97-9B82-A6E97290B04F}" type="presParOf" srcId="{1DAF6D5A-7B24-4D0C-827A-004CD40A9573}" destId="{47921023-0F68-4069-95EB-B418871058C8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40.xml><?xml version="1.0" encoding="utf-8"?>
<dgm:dataModel xmlns:dgm="http://schemas.openxmlformats.org/drawingml/2006/diagram" xmlns:a="http://schemas.openxmlformats.org/drawingml/2006/main">
  <dgm:ptLst>
    <dgm:pt modelId="{FE6ECC4D-9795-4272-95C5-14CB256A789E}" type="doc">
      <dgm:prSet loTypeId="urn:microsoft.com/office/officeart/2008/layout/BendingPictureCaption" loCatId="picture" qsTypeId="urn:microsoft.com/office/officeart/2005/8/quickstyle/simple1" qsCatId="simple" csTypeId="urn:microsoft.com/office/officeart/2005/8/colors/accent1_2" csCatId="accent1" phldr="1"/>
      <dgm:spPr>
        <a:scene3d>
          <a:camera prst="orthographicFront">
            <a:rot lat="0" lon="0" rev="0"/>
          </a:camera>
          <a:lightRig rig="balanced" dir="t"/>
        </a:scene3d>
      </dgm:spPr>
      <dgm:t>
        <a:bodyPr/>
        <a:lstStyle/>
        <a:p>
          <a:pPr rtl="1"/>
          <a:endParaRPr lang="he-IL"/>
        </a:p>
      </dgm:t>
    </dgm:pt>
    <dgm:pt modelId="{6AEBD0FC-606C-44C9-B1DC-39D4E0A81240}">
      <dgm:prSet custT="1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p3d prstMaterial="matte">
          <a:bevelT w="127000" h="63500"/>
        </a:sp3d>
      </dgm:spPr>
      <dgm:t>
        <a:bodyPr/>
        <a:lstStyle/>
        <a:p>
          <a:pPr rtl="1"/>
          <a:r>
            <a:rPr lang="he-IL" sz="14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rPr>
            <a:t>אינטרנט</a:t>
          </a:r>
        </a:p>
      </dgm:t>
    </dgm:pt>
    <dgm:pt modelId="{243C3391-E207-4AE9-AFE8-D9F6570AFF91}" type="parTrans" cxnId="{7550B6E1-3E60-4E7B-A559-010F00BBB635}">
      <dgm:prSet/>
      <dgm:spPr/>
      <dgm:t>
        <a:bodyPr/>
        <a:lstStyle/>
        <a:p>
          <a:pPr rtl="1"/>
          <a:endParaRPr lang="he-IL" sz="2400">
            <a:ln>
              <a:solidFill>
                <a:srgbClr val="DEA900"/>
              </a:solidFill>
            </a:ln>
          </a:endParaRPr>
        </a:p>
      </dgm:t>
    </dgm:pt>
    <dgm:pt modelId="{760D965E-03CC-4AED-ABD9-CEC77F9A5B60}" type="sibTrans" cxnId="{7550B6E1-3E60-4E7B-A559-010F00BBB635}">
      <dgm:prSet/>
      <dgm:spPr/>
      <dgm:t>
        <a:bodyPr/>
        <a:lstStyle/>
        <a:p>
          <a:pPr rtl="1"/>
          <a:endParaRPr lang="he-IL" sz="2400">
            <a:ln>
              <a:solidFill>
                <a:srgbClr val="DEA900"/>
              </a:solidFill>
            </a:ln>
          </a:endParaRPr>
        </a:p>
      </dgm:t>
    </dgm:pt>
    <dgm:pt modelId="{60C9AB0D-1AB8-4CEF-92C1-2422206E34A5}">
      <dgm:prSet custT="1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p3d prstMaterial="matte">
          <a:bevelT w="127000" h="63500"/>
        </a:sp3d>
      </dgm:spPr>
      <dgm:t>
        <a:bodyPr/>
        <a:lstStyle/>
        <a:p>
          <a:pPr rtl="1"/>
          <a:r>
            <a:rPr lang="he-IL" sz="14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rPr>
            <a:t>קו חם-111</a:t>
          </a:r>
        </a:p>
      </dgm:t>
    </dgm:pt>
    <dgm:pt modelId="{E868F33A-5C33-4B04-9D8F-7ECBB5C1DD46}" type="parTrans" cxnId="{9CB9BB40-D99B-4D24-BE5C-16C1BE386E8C}">
      <dgm:prSet/>
      <dgm:spPr/>
      <dgm:t>
        <a:bodyPr/>
        <a:lstStyle/>
        <a:p>
          <a:pPr rtl="1"/>
          <a:endParaRPr lang="he-IL" sz="2400">
            <a:ln>
              <a:solidFill>
                <a:srgbClr val="DEA900"/>
              </a:solidFill>
            </a:ln>
          </a:endParaRPr>
        </a:p>
      </dgm:t>
    </dgm:pt>
    <dgm:pt modelId="{5268AFA0-633C-422C-AD67-2DF0964DA415}" type="sibTrans" cxnId="{9CB9BB40-D99B-4D24-BE5C-16C1BE386E8C}">
      <dgm:prSet/>
      <dgm:spPr/>
      <dgm:t>
        <a:bodyPr/>
        <a:lstStyle/>
        <a:p>
          <a:pPr rtl="1"/>
          <a:endParaRPr lang="he-IL" sz="2400">
            <a:ln>
              <a:solidFill>
                <a:srgbClr val="DEA900"/>
              </a:solidFill>
            </a:ln>
          </a:endParaRPr>
        </a:p>
      </dgm:t>
    </dgm:pt>
    <dgm:pt modelId="{32F6923C-025C-4693-B837-65BC3E7BBA13}">
      <dgm:prSet custT="1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p3d prstMaterial="matte">
          <a:bevelT w="127000" h="63500"/>
        </a:sp3d>
      </dgm:spPr>
      <dgm:t>
        <a:bodyPr/>
        <a:lstStyle/>
        <a:p>
          <a:pPr rtl="1"/>
          <a:r>
            <a:rPr lang="he-IL" sz="14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rPr>
            <a:t>מוקדים</a:t>
          </a:r>
        </a:p>
      </dgm:t>
    </dgm:pt>
    <dgm:pt modelId="{E2CD1E34-6C11-4C8A-AC73-A0250993E736}" type="parTrans" cxnId="{CBDD5C17-6DC2-47C5-B28A-364C66F3AB04}">
      <dgm:prSet/>
      <dgm:spPr/>
      <dgm:t>
        <a:bodyPr/>
        <a:lstStyle/>
        <a:p>
          <a:pPr rtl="1"/>
          <a:endParaRPr lang="he-IL" sz="2400">
            <a:ln>
              <a:solidFill>
                <a:srgbClr val="DEA900"/>
              </a:solidFill>
            </a:ln>
          </a:endParaRPr>
        </a:p>
      </dgm:t>
    </dgm:pt>
    <dgm:pt modelId="{F8BA64F9-B1C4-45F2-ABB6-C8D39DC8B5F1}" type="sibTrans" cxnId="{CBDD5C17-6DC2-47C5-B28A-364C66F3AB04}">
      <dgm:prSet/>
      <dgm:spPr/>
      <dgm:t>
        <a:bodyPr/>
        <a:lstStyle/>
        <a:p>
          <a:pPr rtl="1"/>
          <a:endParaRPr lang="he-IL" sz="2400">
            <a:ln>
              <a:solidFill>
                <a:srgbClr val="DEA900"/>
              </a:solidFill>
            </a:ln>
          </a:endParaRPr>
        </a:p>
      </dgm:t>
    </dgm:pt>
    <dgm:pt modelId="{FDA1E657-E743-42D2-8698-133C2B0A8B94}" type="pres">
      <dgm:prSet presAssocID="{FE6ECC4D-9795-4272-95C5-14CB256A789E}" presName="diagram" presStyleCnt="0">
        <dgm:presLayoutVars>
          <dgm:dir/>
        </dgm:presLayoutVars>
      </dgm:prSet>
      <dgm:spPr/>
      <dgm:t>
        <a:bodyPr/>
        <a:lstStyle/>
        <a:p>
          <a:pPr rtl="1"/>
          <a:endParaRPr lang="he-IL"/>
        </a:p>
      </dgm:t>
    </dgm:pt>
    <dgm:pt modelId="{E9AB4112-610C-4611-B479-94429ED329A8}" type="pres">
      <dgm:prSet presAssocID="{6AEBD0FC-606C-44C9-B1DC-39D4E0A81240}" presName="composite" presStyleCnt="0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p3d prstMaterial="matte">
          <a:bevelT w="127000" h="63500"/>
        </a:sp3d>
      </dgm:spPr>
    </dgm:pt>
    <dgm:pt modelId="{9A4C9E3D-1D94-4CBB-90DD-E4A4922CF717}" type="pres">
      <dgm:prSet presAssocID="{6AEBD0FC-606C-44C9-B1DC-39D4E0A81240}" presName="Image" presStyleLbl="bgShp" presStyleIdx="0" presStyleCnt="3"/>
      <dgm:spPr>
        <a:blipFill rotWithShape="1">
          <a:blip xmlns:r="http://schemas.openxmlformats.org/officeDocument/2006/relationships" r:embed="rId1"/>
          <a:stretch>
            <a:fillRect/>
          </a:stretch>
        </a:blipFill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p3d>
          <a:bevelT w="127000" h="63500"/>
        </a:sp3d>
      </dgm:spPr>
    </dgm:pt>
    <dgm:pt modelId="{347A0D34-7FBA-48C0-A8CD-01E3BA0379A4}" type="pres">
      <dgm:prSet presAssocID="{6AEBD0FC-606C-44C9-B1DC-39D4E0A81240}" presName="Parent" presStyleLbl="node0" presStyleIdx="0" presStyleCnt="3" custScaleY="232955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6C47E714-C5E0-4933-AC12-7B1F38937169}" type="pres">
      <dgm:prSet presAssocID="{760D965E-03CC-4AED-ABD9-CEC77F9A5B60}" presName="sibTrans" presStyleCnt="0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p3d prstMaterial="matte">
          <a:bevelT w="127000" h="63500"/>
        </a:sp3d>
      </dgm:spPr>
    </dgm:pt>
    <dgm:pt modelId="{3C704E30-238A-4B8B-AA96-FB6E3AAABA6A}" type="pres">
      <dgm:prSet presAssocID="{60C9AB0D-1AB8-4CEF-92C1-2422206E34A5}" presName="composite" presStyleCnt="0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p3d prstMaterial="matte">
          <a:bevelT w="127000" h="63500"/>
        </a:sp3d>
      </dgm:spPr>
    </dgm:pt>
    <dgm:pt modelId="{D20AC6A8-FB19-48DA-93EB-808C343295AF}" type="pres">
      <dgm:prSet presAssocID="{60C9AB0D-1AB8-4CEF-92C1-2422206E34A5}" presName="Image" presStyleLbl="bgShp" presStyleIdx="1" presStyleCnt="3"/>
      <dgm:spPr>
        <a:blipFill rotWithShape="1">
          <a:blip xmlns:r="http://schemas.openxmlformats.org/officeDocument/2006/relationships" r:embed="rId2"/>
          <a:stretch>
            <a:fillRect/>
          </a:stretch>
        </a:blipFill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p3d>
          <a:bevelT w="127000" h="63500"/>
        </a:sp3d>
      </dgm:spPr>
    </dgm:pt>
    <dgm:pt modelId="{4E2466E3-2C0B-490B-8981-F15FFE17752B}" type="pres">
      <dgm:prSet presAssocID="{60C9AB0D-1AB8-4CEF-92C1-2422206E34A5}" presName="Parent" presStyleLbl="node0" presStyleIdx="1" presStyleCnt="3" custScaleY="224185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555DEE3B-E348-41C9-98DD-38864C85A5E8}" type="pres">
      <dgm:prSet presAssocID="{5268AFA0-633C-422C-AD67-2DF0964DA415}" presName="sibTrans" presStyleCnt="0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p3d prstMaterial="matte">
          <a:bevelT w="127000" h="63500"/>
        </a:sp3d>
      </dgm:spPr>
    </dgm:pt>
    <dgm:pt modelId="{631DFA16-2A9D-4822-B1F6-5DD2F8BC99A5}" type="pres">
      <dgm:prSet presAssocID="{32F6923C-025C-4693-B837-65BC3E7BBA13}" presName="composite" presStyleCnt="0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p3d prstMaterial="matte">
          <a:bevelT w="127000" h="63500"/>
        </a:sp3d>
      </dgm:spPr>
    </dgm:pt>
    <dgm:pt modelId="{25DA599C-4002-40ED-A8A2-9575C7F0C43D}" type="pres">
      <dgm:prSet presAssocID="{32F6923C-025C-4693-B837-65BC3E7BBA13}" presName="Image" presStyleLbl="bgShp" presStyleIdx="2" presStyleCnt="3"/>
      <dgm:spPr>
        <a:blipFill rotWithShape="1">
          <a:blip xmlns:r="http://schemas.openxmlformats.org/officeDocument/2006/relationships" r:embed="rId3"/>
          <a:stretch>
            <a:fillRect/>
          </a:stretch>
        </a:blipFill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p3d>
          <a:bevelT w="127000" h="63500"/>
        </a:sp3d>
      </dgm:spPr>
    </dgm:pt>
    <dgm:pt modelId="{9F877247-E544-4A94-A6A5-259641EE73A0}" type="pres">
      <dgm:prSet presAssocID="{32F6923C-025C-4693-B837-65BC3E7BBA13}" presName="Parent" presStyleLbl="node0" presStyleIdx="2" presStyleCnt="3" custScaleY="206645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CBDD5C17-6DC2-47C5-B28A-364C66F3AB04}" srcId="{FE6ECC4D-9795-4272-95C5-14CB256A789E}" destId="{32F6923C-025C-4693-B837-65BC3E7BBA13}" srcOrd="2" destOrd="0" parTransId="{E2CD1E34-6C11-4C8A-AC73-A0250993E736}" sibTransId="{F8BA64F9-B1C4-45F2-ABB6-C8D39DC8B5F1}"/>
    <dgm:cxn modelId="{1A4DD4A3-E508-4243-8012-9EDCE5100B3C}" type="presOf" srcId="{60C9AB0D-1AB8-4CEF-92C1-2422206E34A5}" destId="{4E2466E3-2C0B-490B-8981-F15FFE17752B}" srcOrd="0" destOrd="0" presId="urn:microsoft.com/office/officeart/2008/layout/BendingPictureCaption"/>
    <dgm:cxn modelId="{7550B6E1-3E60-4E7B-A559-010F00BBB635}" srcId="{FE6ECC4D-9795-4272-95C5-14CB256A789E}" destId="{6AEBD0FC-606C-44C9-B1DC-39D4E0A81240}" srcOrd="0" destOrd="0" parTransId="{243C3391-E207-4AE9-AFE8-D9F6570AFF91}" sibTransId="{760D965E-03CC-4AED-ABD9-CEC77F9A5B60}"/>
    <dgm:cxn modelId="{B880E91A-2633-409E-96ED-69A4A3F78D36}" type="presOf" srcId="{6AEBD0FC-606C-44C9-B1DC-39D4E0A81240}" destId="{347A0D34-7FBA-48C0-A8CD-01E3BA0379A4}" srcOrd="0" destOrd="0" presId="urn:microsoft.com/office/officeart/2008/layout/BendingPictureCaption"/>
    <dgm:cxn modelId="{579921B1-6803-4E86-BC88-90EBF49A1CE9}" type="presOf" srcId="{32F6923C-025C-4693-B837-65BC3E7BBA13}" destId="{9F877247-E544-4A94-A6A5-259641EE73A0}" srcOrd="0" destOrd="0" presId="urn:microsoft.com/office/officeart/2008/layout/BendingPictureCaption"/>
    <dgm:cxn modelId="{005E5127-82FA-4FEA-8670-7DAEE27C7DB4}" type="presOf" srcId="{FE6ECC4D-9795-4272-95C5-14CB256A789E}" destId="{FDA1E657-E743-42D2-8698-133C2B0A8B94}" srcOrd="0" destOrd="0" presId="urn:microsoft.com/office/officeart/2008/layout/BendingPictureCaption"/>
    <dgm:cxn modelId="{9CB9BB40-D99B-4D24-BE5C-16C1BE386E8C}" srcId="{FE6ECC4D-9795-4272-95C5-14CB256A789E}" destId="{60C9AB0D-1AB8-4CEF-92C1-2422206E34A5}" srcOrd="1" destOrd="0" parTransId="{E868F33A-5C33-4B04-9D8F-7ECBB5C1DD46}" sibTransId="{5268AFA0-633C-422C-AD67-2DF0964DA415}"/>
    <dgm:cxn modelId="{9A401235-71A0-4CB8-A833-CE6744D5878E}" type="presParOf" srcId="{FDA1E657-E743-42D2-8698-133C2B0A8B94}" destId="{E9AB4112-610C-4611-B479-94429ED329A8}" srcOrd="0" destOrd="0" presId="urn:microsoft.com/office/officeart/2008/layout/BendingPictureCaption"/>
    <dgm:cxn modelId="{C34825BA-6F47-45F6-845A-0538165C4E5D}" type="presParOf" srcId="{E9AB4112-610C-4611-B479-94429ED329A8}" destId="{9A4C9E3D-1D94-4CBB-90DD-E4A4922CF717}" srcOrd="0" destOrd="0" presId="urn:microsoft.com/office/officeart/2008/layout/BendingPictureCaption"/>
    <dgm:cxn modelId="{E328B025-F360-4F13-8BAE-B6BFC6135CE8}" type="presParOf" srcId="{E9AB4112-610C-4611-B479-94429ED329A8}" destId="{347A0D34-7FBA-48C0-A8CD-01E3BA0379A4}" srcOrd="1" destOrd="0" presId="urn:microsoft.com/office/officeart/2008/layout/BendingPictureCaption"/>
    <dgm:cxn modelId="{429364FE-CC4D-4568-A80E-448BAEA0D5F3}" type="presParOf" srcId="{FDA1E657-E743-42D2-8698-133C2B0A8B94}" destId="{6C47E714-C5E0-4933-AC12-7B1F38937169}" srcOrd="1" destOrd="0" presId="urn:microsoft.com/office/officeart/2008/layout/BendingPictureCaption"/>
    <dgm:cxn modelId="{F526B715-C10B-4366-808A-E31A53F789AE}" type="presParOf" srcId="{FDA1E657-E743-42D2-8698-133C2B0A8B94}" destId="{3C704E30-238A-4B8B-AA96-FB6E3AAABA6A}" srcOrd="2" destOrd="0" presId="urn:microsoft.com/office/officeart/2008/layout/BendingPictureCaption"/>
    <dgm:cxn modelId="{C51B6BE0-72F6-404A-9329-02C51E92ED3D}" type="presParOf" srcId="{3C704E30-238A-4B8B-AA96-FB6E3AAABA6A}" destId="{D20AC6A8-FB19-48DA-93EB-808C343295AF}" srcOrd="0" destOrd="0" presId="urn:microsoft.com/office/officeart/2008/layout/BendingPictureCaption"/>
    <dgm:cxn modelId="{05A39172-CEF2-437C-AF52-7853F50D97C6}" type="presParOf" srcId="{3C704E30-238A-4B8B-AA96-FB6E3AAABA6A}" destId="{4E2466E3-2C0B-490B-8981-F15FFE17752B}" srcOrd="1" destOrd="0" presId="urn:microsoft.com/office/officeart/2008/layout/BendingPictureCaption"/>
    <dgm:cxn modelId="{E4CD08C5-A5CE-4188-8FFF-9033F4512701}" type="presParOf" srcId="{FDA1E657-E743-42D2-8698-133C2B0A8B94}" destId="{555DEE3B-E348-41C9-98DD-38864C85A5E8}" srcOrd="3" destOrd="0" presId="urn:microsoft.com/office/officeart/2008/layout/BendingPictureCaption"/>
    <dgm:cxn modelId="{FC12BCF8-0142-4911-BC06-B634793217DB}" type="presParOf" srcId="{FDA1E657-E743-42D2-8698-133C2B0A8B94}" destId="{631DFA16-2A9D-4822-B1F6-5DD2F8BC99A5}" srcOrd="4" destOrd="0" presId="urn:microsoft.com/office/officeart/2008/layout/BendingPictureCaption"/>
    <dgm:cxn modelId="{C9F89B37-7A66-467E-8789-AC5A9098BBA5}" type="presParOf" srcId="{631DFA16-2A9D-4822-B1F6-5DD2F8BC99A5}" destId="{25DA599C-4002-40ED-A8A2-9575C7F0C43D}" srcOrd="0" destOrd="0" presId="urn:microsoft.com/office/officeart/2008/layout/BendingPictureCaption"/>
    <dgm:cxn modelId="{4B647D02-3B1F-41AA-9569-53D3D739C74F}" type="presParOf" srcId="{631DFA16-2A9D-4822-B1F6-5DD2F8BC99A5}" destId="{9F877247-E544-4A94-A6A5-259641EE73A0}" srcOrd="1" destOrd="0" presId="urn:microsoft.com/office/officeart/2008/layout/BendingPictureCaption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41.xml><?xml version="1.0" encoding="utf-8"?>
<dgm:dataModel xmlns:dgm="http://schemas.openxmlformats.org/drawingml/2006/diagram" xmlns:a="http://schemas.openxmlformats.org/drawingml/2006/main">
  <dgm:ptLst>
    <dgm:pt modelId="{31611F80-2D8C-49D9-B776-C1AA0D4CD358}" type="doc">
      <dgm:prSet loTypeId="urn:microsoft.com/office/officeart/2005/8/layout/radial1" loCatId="relationship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pPr rtl="1"/>
          <a:endParaRPr lang="he-IL"/>
        </a:p>
      </dgm:t>
    </dgm:pt>
    <dgm:pt modelId="{95FAAE89-39C8-4E2C-9999-8BA385FCA368}">
      <dgm:prSet phldrT="[טקסט]"/>
      <dgm:spPr/>
      <dgm:t>
        <a:bodyPr/>
        <a:lstStyle/>
        <a:p>
          <a:pPr rtl="1"/>
          <a:r>
            <a:rPr lang="he-IL" dirty="0" err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מאו"ר</a:t>
          </a:r>
          <a:endParaRPr lang="he-IL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62A043DE-A153-4B8D-8D09-F02195A160F7}" type="parTrans" cxnId="{154C3A0D-2390-4147-BAD5-B3E9E0B9D97E}">
      <dgm:prSet/>
      <dgm:spPr/>
      <dgm:t>
        <a:bodyPr/>
        <a:lstStyle/>
        <a:p>
          <a:pPr rtl="1"/>
          <a:endParaRPr lang="he-IL"/>
        </a:p>
      </dgm:t>
    </dgm:pt>
    <dgm:pt modelId="{94042385-8878-4E51-AC89-A18AFDE84CD4}" type="sibTrans" cxnId="{154C3A0D-2390-4147-BAD5-B3E9E0B9D97E}">
      <dgm:prSet/>
      <dgm:spPr/>
      <dgm:t>
        <a:bodyPr/>
        <a:lstStyle/>
        <a:p>
          <a:pPr rtl="1"/>
          <a:endParaRPr lang="he-IL"/>
        </a:p>
      </dgm:t>
    </dgm:pt>
    <dgm:pt modelId="{03757646-60EF-4C8B-A863-DDEBB7188514}">
      <dgm:prSet phldrT="[טקסט]" custT="1"/>
      <dgm:spPr/>
      <dgm:t>
        <a:bodyPr/>
        <a:lstStyle/>
        <a:p>
          <a:pPr rtl="1"/>
          <a:r>
            <a:rPr lang="he-IL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משרדי </a:t>
          </a:r>
          <a:r>
            <a:rPr lang="he-IL" sz="1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ממשלה</a:t>
          </a:r>
          <a:endParaRPr lang="he-IL" sz="14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2722D326-5E67-49AA-809D-6A8FF8E695CA}" type="parTrans" cxnId="{1F28D402-2C0D-4C2B-A0EF-C0E445460CB8}">
      <dgm:prSet/>
      <dgm:spPr/>
      <dgm:t>
        <a:bodyPr/>
        <a:lstStyle/>
        <a:p>
          <a:pPr rtl="1"/>
          <a:endParaRPr lang="he-IL"/>
        </a:p>
      </dgm:t>
    </dgm:pt>
    <dgm:pt modelId="{B8655452-1504-4114-B3D9-B1AE30FAFE1C}" type="sibTrans" cxnId="{1F28D402-2C0D-4C2B-A0EF-C0E445460CB8}">
      <dgm:prSet/>
      <dgm:spPr/>
      <dgm:t>
        <a:bodyPr/>
        <a:lstStyle/>
        <a:p>
          <a:pPr rtl="1"/>
          <a:endParaRPr lang="he-IL"/>
        </a:p>
      </dgm:t>
    </dgm:pt>
    <dgm:pt modelId="{E0C14AD7-C74E-4C02-B742-47020D5A6696}">
      <dgm:prSet phldrT="[טקסט]" custT="1"/>
      <dgm:spPr/>
      <dgm:t>
        <a:bodyPr/>
        <a:lstStyle/>
        <a:p>
          <a:pPr rtl="1"/>
          <a:r>
            <a:rPr lang="he-IL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גורמי </a:t>
          </a:r>
          <a:r>
            <a:rPr lang="he-IL" sz="1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אכיפה</a:t>
          </a:r>
          <a:endParaRPr lang="he-IL" sz="14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9EA5D441-9272-4692-B886-0EBF3AB69959}" type="parTrans" cxnId="{E98CAAF4-81AD-426C-950A-90F347FD2E01}">
      <dgm:prSet/>
      <dgm:spPr/>
      <dgm:t>
        <a:bodyPr/>
        <a:lstStyle/>
        <a:p>
          <a:pPr rtl="1"/>
          <a:endParaRPr lang="he-IL"/>
        </a:p>
      </dgm:t>
    </dgm:pt>
    <dgm:pt modelId="{F6A5EAEF-1337-4E47-B880-EBE5521D2BDF}" type="sibTrans" cxnId="{E98CAAF4-81AD-426C-950A-90F347FD2E01}">
      <dgm:prSet/>
      <dgm:spPr/>
      <dgm:t>
        <a:bodyPr/>
        <a:lstStyle/>
        <a:p>
          <a:pPr rtl="1"/>
          <a:endParaRPr lang="he-IL"/>
        </a:p>
      </dgm:t>
    </dgm:pt>
    <dgm:pt modelId="{151AD55C-E768-4C65-A81C-AE3640D3AC02}">
      <dgm:prSet phldrT="[טקסט]" custT="1"/>
      <dgm:spPr/>
      <dgm:t>
        <a:bodyPr/>
        <a:lstStyle/>
        <a:p>
          <a:pPr rtl="1"/>
          <a:r>
            <a:rPr lang="he-IL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תעשייה</a:t>
          </a:r>
        </a:p>
      </dgm:t>
    </dgm:pt>
    <dgm:pt modelId="{ED5F476B-744A-4CEB-8471-BA9075893EA3}" type="parTrans" cxnId="{34BFBEB0-E768-401F-A098-34BCAADCF037}">
      <dgm:prSet/>
      <dgm:spPr/>
      <dgm:t>
        <a:bodyPr/>
        <a:lstStyle/>
        <a:p>
          <a:pPr rtl="1"/>
          <a:endParaRPr lang="he-IL"/>
        </a:p>
      </dgm:t>
    </dgm:pt>
    <dgm:pt modelId="{5253942B-8688-4230-B821-1E60E23C5399}" type="sibTrans" cxnId="{34BFBEB0-E768-401F-A098-34BCAADCF037}">
      <dgm:prSet/>
      <dgm:spPr/>
      <dgm:t>
        <a:bodyPr/>
        <a:lstStyle/>
        <a:p>
          <a:pPr rtl="1"/>
          <a:endParaRPr lang="he-IL"/>
        </a:p>
      </dgm:t>
    </dgm:pt>
    <dgm:pt modelId="{FA510668-C5BF-4997-AFC7-21FEA5A3CB8C}">
      <dgm:prSet phldrT="[טקסט]" custT="1"/>
      <dgm:spPr/>
      <dgm:t>
        <a:bodyPr/>
        <a:lstStyle/>
        <a:p>
          <a:pPr rtl="1"/>
          <a:r>
            <a:rPr lang="he-IL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אקדמיה</a:t>
          </a:r>
        </a:p>
      </dgm:t>
    </dgm:pt>
    <dgm:pt modelId="{81CD47E0-72CC-41CE-BA7B-7870B3F6688C}" type="parTrans" cxnId="{3BE7CFB5-88DA-43CC-A890-E32DE3516DCF}">
      <dgm:prSet/>
      <dgm:spPr/>
      <dgm:t>
        <a:bodyPr/>
        <a:lstStyle/>
        <a:p>
          <a:pPr rtl="1"/>
          <a:endParaRPr lang="he-IL"/>
        </a:p>
      </dgm:t>
    </dgm:pt>
    <dgm:pt modelId="{FC5E37B0-CD8C-481B-AE4C-6BB2B50C0B3C}" type="sibTrans" cxnId="{3BE7CFB5-88DA-43CC-A890-E32DE3516DCF}">
      <dgm:prSet/>
      <dgm:spPr/>
      <dgm:t>
        <a:bodyPr/>
        <a:lstStyle/>
        <a:p>
          <a:pPr rtl="1"/>
          <a:endParaRPr lang="he-IL"/>
        </a:p>
      </dgm:t>
    </dgm:pt>
    <dgm:pt modelId="{0695742B-FCF1-4CE6-8155-2BE6BC17AE29}">
      <dgm:prSet phldrT="[טקסט]" custT="1"/>
      <dgm:spPr/>
      <dgm:t>
        <a:bodyPr/>
        <a:lstStyle/>
        <a:p>
          <a:pPr rtl="1"/>
          <a:r>
            <a:rPr lang="he-IL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שלטון מקומי</a:t>
          </a:r>
        </a:p>
      </dgm:t>
    </dgm:pt>
    <dgm:pt modelId="{C0B4A88E-FCE7-4FEE-AFE5-7364175E1B74}" type="parTrans" cxnId="{9C2AB7E0-2F96-45A7-8B45-DA9E60F589C7}">
      <dgm:prSet/>
      <dgm:spPr/>
      <dgm:t>
        <a:bodyPr/>
        <a:lstStyle/>
        <a:p>
          <a:pPr rtl="1"/>
          <a:endParaRPr lang="he-IL"/>
        </a:p>
      </dgm:t>
    </dgm:pt>
    <dgm:pt modelId="{48B6E556-A77D-4156-B78A-E9E65120926D}" type="sibTrans" cxnId="{9C2AB7E0-2F96-45A7-8B45-DA9E60F589C7}">
      <dgm:prSet/>
      <dgm:spPr/>
      <dgm:t>
        <a:bodyPr/>
        <a:lstStyle/>
        <a:p>
          <a:pPr rtl="1"/>
          <a:endParaRPr lang="he-IL"/>
        </a:p>
      </dgm:t>
    </dgm:pt>
    <dgm:pt modelId="{8EBC8A90-B25D-489C-BCAC-A057680D3BE7}">
      <dgm:prSet phldrT="[טקסט]" custT="1"/>
      <dgm:spPr/>
      <dgm:t>
        <a:bodyPr/>
        <a:lstStyle/>
        <a:p>
          <a:pPr rtl="1"/>
          <a:r>
            <a:rPr lang="he-IL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עמותות</a:t>
          </a:r>
        </a:p>
      </dgm:t>
    </dgm:pt>
    <dgm:pt modelId="{3354B045-CEC6-4AD9-AA96-02CB5B9B2CC5}" type="parTrans" cxnId="{9B0AF864-1841-4F9A-A02A-3A8D29CE8079}">
      <dgm:prSet/>
      <dgm:spPr/>
      <dgm:t>
        <a:bodyPr/>
        <a:lstStyle/>
        <a:p>
          <a:pPr rtl="1"/>
          <a:endParaRPr lang="he-IL"/>
        </a:p>
      </dgm:t>
    </dgm:pt>
    <dgm:pt modelId="{8F3682C4-5FF5-46D7-9FCE-30F70E81B495}" type="sibTrans" cxnId="{9B0AF864-1841-4F9A-A02A-3A8D29CE8079}">
      <dgm:prSet/>
      <dgm:spPr/>
      <dgm:t>
        <a:bodyPr/>
        <a:lstStyle/>
        <a:p>
          <a:pPr rtl="1"/>
          <a:endParaRPr lang="he-IL"/>
        </a:p>
      </dgm:t>
    </dgm:pt>
    <dgm:pt modelId="{B1FCED36-DDD9-487C-9DED-25411501236C}">
      <dgm:prSet phldrT="[טקסט]" custT="1"/>
      <dgm:spPr/>
      <dgm:t>
        <a:bodyPr/>
        <a:lstStyle/>
        <a:p>
          <a:pPr rtl="1"/>
          <a:r>
            <a:rPr lang="he-IL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מרכזים מקבילים בעולם</a:t>
          </a:r>
        </a:p>
      </dgm:t>
    </dgm:pt>
    <dgm:pt modelId="{64AAB595-0267-4332-AF44-2AFBEBCCB2CB}" type="parTrans" cxnId="{1A53DF0F-0951-4E08-B3D9-2EEACE95C9AC}">
      <dgm:prSet/>
      <dgm:spPr/>
      <dgm:t>
        <a:bodyPr/>
        <a:lstStyle/>
        <a:p>
          <a:pPr rtl="1"/>
          <a:endParaRPr lang="he-IL"/>
        </a:p>
      </dgm:t>
    </dgm:pt>
    <dgm:pt modelId="{C4A04591-90C4-4B34-94C8-CA3957320D6C}" type="sibTrans" cxnId="{1A53DF0F-0951-4E08-B3D9-2EEACE95C9AC}">
      <dgm:prSet/>
      <dgm:spPr/>
      <dgm:t>
        <a:bodyPr/>
        <a:lstStyle/>
        <a:p>
          <a:pPr rtl="1"/>
          <a:endParaRPr lang="he-IL"/>
        </a:p>
      </dgm:t>
    </dgm:pt>
    <dgm:pt modelId="{FD6A6D31-191E-42B1-BFDC-3EC40502B5D3}">
      <dgm:prSet phldrT="[טקסט]" custT="1"/>
      <dgm:spPr/>
      <dgm:t>
        <a:bodyPr/>
        <a:lstStyle/>
        <a:p>
          <a:pPr rtl="1"/>
          <a:r>
            <a:rPr lang="he-IL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מוקדי דיווח </a:t>
          </a:r>
        </a:p>
      </dgm:t>
    </dgm:pt>
    <dgm:pt modelId="{BD3B37EF-9120-4E1B-AAB1-9CA4C7294243}" type="parTrans" cxnId="{F7F0F005-39E0-46B8-89D9-D2533F76C9DE}">
      <dgm:prSet/>
      <dgm:spPr/>
      <dgm:t>
        <a:bodyPr/>
        <a:lstStyle/>
        <a:p>
          <a:pPr rtl="1"/>
          <a:endParaRPr lang="he-IL"/>
        </a:p>
      </dgm:t>
    </dgm:pt>
    <dgm:pt modelId="{AE1498C0-A8C8-43AB-B060-5D10D71F944A}" type="sibTrans" cxnId="{F7F0F005-39E0-46B8-89D9-D2533F76C9DE}">
      <dgm:prSet/>
      <dgm:spPr/>
      <dgm:t>
        <a:bodyPr/>
        <a:lstStyle/>
        <a:p>
          <a:pPr rtl="1"/>
          <a:endParaRPr lang="he-IL"/>
        </a:p>
      </dgm:t>
    </dgm:pt>
    <dgm:pt modelId="{923B4445-53C3-4A71-AEB3-9F20B6692AEC}">
      <dgm:prSet phldrT="[טקסט]" custT="1"/>
      <dgm:spPr/>
      <dgm:t>
        <a:bodyPr/>
        <a:lstStyle/>
        <a:p>
          <a:pPr rtl="1"/>
          <a:r>
            <a:rPr lang="he-IL" sz="1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תכניות מניעה</a:t>
          </a:r>
          <a:endParaRPr lang="he-IL" sz="14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5316DCCA-E02C-4145-859D-FF822DCB8DBF}" type="parTrans" cxnId="{9A45232A-972E-46F0-B689-9559A340F475}">
      <dgm:prSet/>
      <dgm:spPr/>
      <dgm:t>
        <a:bodyPr/>
        <a:lstStyle/>
        <a:p>
          <a:pPr rtl="1"/>
          <a:endParaRPr lang="he-IL"/>
        </a:p>
      </dgm:t>
    </dgm:pt>
    <dgm:pt modelId="{C51863ED-011A-49E2-9C03-4567B4D15FBF}" type="sibTrans" cxnId="{9A45232A-972E-46F0-B689-9559A340F475}">
      <dgm:prSet/>
      <dgm:spPr/>
      <dgm:t>
        <a:bodyPr/>
        <a:lstStyle/>
        <a:p>
          <a:pPr rtl="1"/>
          <a:endParaRPr lang="he-IL"/>
        </a:p>
      </dgm:t>
    </dgm:pt>
    <dgm:pt modelId="{F6EE102C-87BD-4138-92E5-5EF9F28EE53D}" type="pres">
      <dgm:prSet presAssocID="{31611F80-2D8C-49D9-B776-C1AA0D4CD358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E87492BE-94D1-4615-AB73-60DDC4ED0F81}" type="pres">
      <dgm:prSet presAssocID="{95FAAE89-39C8-4E2C-9999-8BA385FCA368}" presName="centerShape" presStyleLbl="node0" presStyleIdx="0" presStyleCnt="1"/>
      <dgm:spPr/>
      <dgm:t>
        <a:bodyPr/>
        <a:lstStyle/>
        <a:p>
          <a:pPr rtl="1"/>
          <a:endParaRPr lang="he-IL"/>
        </a:p>
      </dgm:t>
    </dgm:pt>
    <dgm:pt modelId="{6D19ECC3-DE07-4819-9374-91AF3BA533B3}" type="pres">
      <dgm:prSet presAssocID="{2722D326-5E67-49AA-809D-6A8FF8E695CA}" presName="Name9" presStyleLbl="parChTrans1D2" presStyleIdx="0" presStyleCnt="9"/>
      <dgm:spPr/>
      <dgm:t>
        <a:bodyPr/>
        <a:lstStyle/>
        <a:p>
          <a:pPr rtl="1"/>
          <a:endParaRPr lang="he-IL"/>
        </a:p>
      </dgm:t>
    </dgm:pt>
    <dgm:pt modelId="{DAB2E9C1-2C1A-47F5-B6B7-9CEF035F8F6B}" type="pres">
      <dgm:prSet presAssocID="{2722D326-5E67-49AA-809D-6A8FF8E695CA}" presName="connTx" presStyleLbl="parChTrans1D2" presStyleIdx="0" presStyleCnt="9"/>
      <dgm:spPr/>
      <dgm:t>
        <a:bodyPr/>
        <a:lstStyle/>
        <a:p>
          <a:pPr rtl="1"/>
          <a:endParaRPr lang="he-IL"/>
        </a:p>
      </dgm:t>
    </dgm:pt>
    <dgm:pt modelId="{F2ADB5B5-9CAB-47EF-91D9-091C889AD83D}" type="pres">
      <dgm:prSet presAssocID="{03757646-60EF-4C8B-A863-DDEBB7188514}" presName="node" presStyleLbl="node1" presStyleIdx="0" presStyleCnt="9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8AC5B31B-EFCE-44BD-A67C-A97C7A39CA1F}" type="pres">
      <dgm:prSet presAssocID="{9EA5D441-9272-4692-B886-0EBF3AB69959}" presName="Name9" presStyleLbl="parChTrans1D2" presStyleIdx="1" presStyleCnt="9"/>
      <dgm:spPr/>
      <dgm:t>
        <a:bodyPr/>
        <a:lstStyle/>
        <a:p>
          <a:pPr rtl="1"/>
          <a:endParaRPr lang="he-IL"/>
        </a:p>
      </dgm:t>
    </dgm:pt>
    <dgm:pt modelId="{A4F76E58-DF6E-424F-AAF5-2D68AF86AF9B}" type="pres">
      <dgm:prSet presAssocID="{9EA5D441-9272-4692-B886-0EBF3AB69959}" presName="connTx" presStyleLbl="parChTrans1D2" presStyleIdx="1" presStyleCnt="9"/>
      <dgm:spPr/>
      <dgm:t>
        <a:bodyPr/>
        <a:lstStyle/>
        <a:p>
          <a:pPr rtl="1"/>
          <a:endParaRPr lang="he-IL"/>
        </a:p>
      </dgm:t>
    </dgm:pt>
    <dgm:pt modelId="{3FC4EAA1-142C-4877-B296-E213114D0BCA}" type="pres">
      <dgm:prSet presAssocID="{E0C14AD7-C74E-4C02-B742-47020D5A6696}" presName="node" presStyleLbl="node1" presStyleIdx="1" presStyleCnt="9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721DD785-D63E-4909-B17C-C7F1612B5244}" type="pres">
      <dgm:prSet presAssocID="{5316DCCA-E02C-4145-859D-FF822DCB8DBF}" presName="Name9" presStyleLbl="parChTrans1D2" presStyleIdx="2" presStyleCnt="9"/>
      <dgm:spPr/>
      <dgm:t>
        <a:bodyPr/>
        <a:lstStyle/>
        <a:p>
          <a:pPr rtl="1"/>
          <a:endParaRPr lang="he-IL"/>
        </a:p>
      </dgm:t>
    </dgm:pt>
    <dgm:pt modelId="{C1579385-9959-48EE-984B-B5EF21765198}" type="pres">
      <dgm:prSet presAssocID="{5316DCCA-E02C-4145-859D-FF822DCB8DBF}" presName="connTx" presStyleLbl="parChTrans1D2" presStyleIdx="2" presStyleCnt="9"/>
      <dgm:spPr/>
      <dgm:t>
        <a:bodyPr/>
        <a:lstStyle/>
        <a:p>
          <a:pPr rtl="1"/>
          <a:endParaRPr lang="he-IL"/>
        </a:p>
      </dgm:t>
    </dgm:pt>
    <dgm:pt modelId="{1039F6F7-D055-41F7-B745-B2B17652DD53}" type="pres">
      <dgm:prSet presAssocID="{923B4445-53C3-4A71-AEB3-9F20B6692AEC}" presName="node" presStyleLbl="node1" presStyleIdx="2" presStyleCnt="9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BF263A8C-CE41-46A4-8063-6704E97B51E4}" type="pres">
      <dgm:prSet presAssocID="{64AAB595-0267-4332-AF44-2AFBEBCCB2CB}" presName="Name9" presStyleLbl="parChTrans1D2" presStyleIdx="3" presStyleCnt="9"/>
      <dgm:spPr/>
      <dgm:t>
        <a:bodyPr/>
        <a:lstStyle/>
        <a:p>
          <a:pPr rtl="1"/>
          <a:endParaRPr lang="he-IL"/>
        </a:p>
      </dgm:t>
    </dgm:pt>
    <dgm:pt modelId="{51FF3C81-A0B5-4B13-8919-F23C6E0A4F9A}" type="pres">
      <dgm:prSet presAssocID="{64AAB595-0267-4332-AF44-2AFBEBCCB2CB}" presName="connTx" presStyleLbl="parChTrans1D2" presStyleIdx="3" presStyleCnt="9"/>
      <dgm:spPr/>
      <dgm:t>
        <a:bodyPr/>
        <a:lstStyle/>
        <a:p>
          <a:pPr rtl="1"/>
          <a:endParaRPr lang="he-IL"/>
        </a:p>
      </dgm:t>
    </dgm:pt>
    <dgm:pt modelId="{CD69BE5D-0D37-47C2-A908-5A0B52BFF81B}" type="pres">
      <dgm:prSet presAssocID="{B1FCED36-DDD9-487C-9DED-25411501236C}" presName="node" presStyleLbl="node1" presStyleIdx="3" presStyleCnt="9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63ECE074-1FD0-4B69-82AE-179498526848}" type="pres">
      <dgm:prSet presAssocID="{ED5F476B-744A-4CEB-8471-BA9075893EA3}" presName="Name9" presStyleLbl="parChTrans1D2" presStyleIdx="4" presStyleCnt="9"/>
      <dgm:spPr/>
      <dgm:t>
        <a:bodyPr/>
        <a:lstStyle/>
        <a:p>
          <a:pPr rtl="1"/>
          <a:endParaRPr lang="he-IL"/>
        </a:p>
      </dgm:t>
    </dgm:pt>
    <dgm:pt modelId="{157AF5DC-99DE-46BC-89CA-F1A01EC9301F}" type="pres">
      <dgm:prSet presAssocID="{ED5F476B-744A-4CEB-8471-BA9075893EA3}" presName="connTx" presStyleLbl="parChTrans1D2" presStyleIdx="4" presStyleCnt="9"/>
      <dgm:spPr/>
      <dgm:t>
        <a:bodyPr/>
        <a:lstStyle/>
        <a:p>
          <a:pPr rtl="1"/>
          <a:endParaRPr lang="he-IL"/>
        </a:p>
      </dgm:t>
    </dgm:pt>
    <dgm:pt modelId="{5DFE312D-9F96-44E3-86AD-C313DFEFEA3E}" type="pres">
      <dgm:prSet presAssocID="{151AD55C-E768-4C65-A81C-AE3640D3AC02}" presName="node" presStyleLbl="node1" presStyleIdx="4" presStyleCnt="9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FEA83994-95BF-49F8-8982-2F35DEAE3EC1}" type="pres">
      <dgm:prSet presAssocID="{3354B045-CEC6-4AD9-AA96-02CB5B9B2CC5}" presName="Name9" presStyleLbl="parChTrans1D2" presStyleIdx="5" presStyleCnt="9"/>
      <dgm:spPr/>
      <dgm:t>
        <a:bodyPr/>
        <a:lstStyle/>
        <a:p>
          <a:pPr rtl="1"/>
          <a:endParaRPr lang="he-IL"/>
        </a:p>
      </dgm:t>
    </dgm:pt>
    <dgm:pt modelId="{DD972031-3EE7-4DFC-8496-39DCC11C1440}" type="pres">
      <dgm:prSet presAssocID="{3354B045-CEC6-4AD9-AA96-02CB5B9B2CC5}" presName="connTx" presStyleLbl="parChTrans1D2" presStyleIdx="5" presStyleCnt="9"/>
      <dgm:spPr/>
      <dgm:t>
        <a:bodyPr/>
        <a:lstStyle/>
        <a:p>
          <a:pPr rtl="1"/>
          <a:endParaRPr lang="he-IL"/>
        </a:p>
      </dgm:t>
    </dgm:pt>
    <dgm:pt modelId="{D95AB824-2445-4856-81A7-8B87B9620302}" type="pres">
      <dgm:prSet presAssocID="{8EBC8A90-B25D-489C-BCAC-A057680D3BE7}" presName="node" presStyleLbl="node1" presStyleIdx="5" presStyleCnt="9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F9F43BA5-53DD-42EC-B602-E06DF7F42A85}" type="pres">
      <dgm:prSet presAssocID="{BD3B37EF-9120-4E1B-AAB1-9CA4C7294243}" presName="Name9" presStyleLbl="parChTrans1D2" presStyleIdx="6" presStyleCnt="9"/>
      <dgm:spPr/>
      <dgm:t>
        <a:bodyPr/>
        <a:lstStyle/>
        <a:p>
          <a:pPr rtl="1"/>
          <a:endParaRPr lang="he-IL"/>
        </a:p>
      </dgm:t>
    </dgm:pt>
    <dgm:pt modelId="{398B4AE7-1BC6-46A5-913A-28D8C4B369B4}" type="pres">
      <dgm:prSet presAssocID="{BD3B37EF-9120-4E1B-AAB1-9CA4C7294243}" presName="connTx" presStyleLbl="parChTrans1D2" presStyleIdx="6" presStyleCnt="9"/>
      <dgm:spPr/>
      <dgm:t>
        <a:bodyPr/>
        <a:lstStyle/>
        <a:p>
          <a:pPr rtl="1"/>
          <a:endParaRPr lang="he-IL"/>
        </a:p>
      </dgm:t>
    </dgm:pt>
    <dgm:pt modelId="{F5D339D6-1844-49FA-B449-E08F7748B2A6}" type="pres">
      <dgm:prSet presAssocID="{FD6A6D31-191E-42B1-BFDC-3EC40502B5D3}" presName="node" presStyleLbl="node1" presStyleIdx="6" presStyleCnt="9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F0ED5AD3-32B5-4EB1-ADB3-45BA89E9FA46}" type="pres">
      <dgm:prSet presAssocID="{81CD47E0-72CC-41CE-BA7B-7870B3F6688C}" presName="Name9" presStyleLbl="parChTrans1D2" presStyleIdx="7" presStyleCnt="9"/>
      <dgm:spPr/>
      <dgm:t>
        <a:bodyPr/>
        <a:lstStyle/>
        <a:p>
          <a:pPr rtl="1"/>
          <a:endParaRPr lang="he-IL"/>
        </a:p>
      </dgm:t>
    </dgm:pt>
    <dgm:pt modelId="{12ECC1C2-3371-463A-AEFA-8027B8890B96}" type="pres">
      <dgm:prSet presAssocID="{81CD47E0-72CC-41CE-BA7B-7870B3F6688C}" presName="connTx" presStyleLbl="parChTrans1D2" presStyleIdx="7" presStyleCnt="9"/>
      <dgm:spPr/>
      <dgm:t>
        <a:bodyPr/>
        <a:lstStyle/>
        <a:p>
          <a:pPr rtl="1"/>
          <a:endParaRPr lang="he-IL"/>
        </a:p>
      </dgm:t>
    </dgm:pt>
    <dgm:pt modelId="{44A27DE3-57E8-4F3B-A70E-775122B6A5D4}" type="pres">
      <dgm:prSet presAssocID="{FA510668-C5BF-4997-AFC7-21FEA5A3CB8C}" presName="node" presStyleLbl="node1" presStyleIdx="7" presStyleCnt="9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808F2A37-F3EE-456E-BF98-1CA4D0F80BD9}" type="pres">
      <dgm:prSet presAssocID="{C0B4A88E-FCE7-4FEE-AFE5-7364175E1B74}" presName="Name9" presStyleLbl="parChTrans1D2" presStyleIdx="8" presStyleCnt="9"/>
      <dgm:spPr/>
      <dgm:t>
        <a:bodyPr/>
        <a:lstStyle/>
        <a:p>
          <a:pPr rtl="1"/>
          <a:endParaRPr lang="he-IL"/>
        </a:p>
      </dgm:t>
    </dgm:pt>
    <dgm:pt modelId="{FE9FB8D0-D1D7-4BAB-AE49-6F4BDCFF2C96}" type="pres">
      <dgm:prSet presAssocID="{C0B4A88E-FCE7-4FEE-AFE5-7364175E1B74}" presName="connTx" presStyleLbl="parChTrans1D2" presStyleIdx="8" presStyleCnt="9"/>
      <dgm:spPr/>
      <dgm:t>
        <a:bodyPr/>
        <a:lstStyle/>
        <a:p>
          <a:pPr rtl="1"/>
          <a:endParaRPr lang="he-IL"/>
        </a:p>
      </dgm:t>
    </dgm:pt>
    <dgm:pt modelId="{CD4F39BE-89A9-48B6-91D6-851F4204CDED}" type="pres">
      <dgm:prSet presAssocID="{0695742B-FCF1-4CE6-8155-2BE6BC17AE29}" presName="node" presStyleLbl="node1" presStyleIdx="8" presStyleCnt="9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9F99A2B5-0BAC-4996-9A3D-02CD1096C9B1}" type="presOf" srcId="{ED5F476B-744A-4CEB-8471-BA9075893EA3}" destId="{157AF5DC-99DE-46BC-89CA-F1A01EC9301F}" srcOrd="1" destOrd="0" presId="urn:microsoft.com/office/officeart/2005/8/layout/radial1"/>
    <dgm:cxn modelId="{1A53DF0F-0951-4E08-B3D9-2EEACE95C9AC}" srcId="{95FAAE89-39C8-4E2C-9999-8BA385FCA368}" destId="{B1FCED36-DDD9-487C-9DED-25411501236C}" srcOrd="3" destOrd="0" parTransId="{64AAB595-0267-4332-AF44-2AFBEBCCB2CB}" sibTransId="{C4A04591-90C4-4B34-94C8-CA3957320D6C}"/>
    <dgm:cxn modelId="{9DC40069-777F-4DE3-A7E6-098A65085486}" type="presOf" srcId="{151AD55C-E768-4C65-A81C-AE3640D3AC02}" destId="{5DFE312D-9F96-44E3-86AD-C313DFEFEA3E}" srcOrd="0" destOrd="0" presId="urn:microsoft.com/office/officeart/2005/8/layout/radial1"/>
    <dgm:cxn modelId="{66B4A744-8155-4859-AAF2-F952FAEA1C93}" type="presOf" srcId="{31611F80-2D8C-49D9-B776-C1AA0D4CD358}" destId="{F6EE102C-87BD-4138-92E5-5EF9F28EE53D}" srcOrd="0" destOrd="0" presId="urn:microsoft.com/office/officeart/2005/8/layout/radial1"/>
    <dgm:cxn modelId="{5E22EADC-EE59-4CD2-AF92-4D888F1000C5}" type="presOf" srcId="{BD3B37EF-9120-4E1B-AAB1-9CA4C7294243}" destId="{F9F43BA5-53DD-42EC-B602-E06DF7F42A85}" srcOrd="0" destOrd="0" presId="urn:microsoft.com/office/officeart/2005/8/layout/radial1"/>
    <dgm:cxn modelId="{68F11701-58BF-488E-B97C-9CB1FFF59029}" type="presOf" srcId="{2722D326-5E67-49AA-809D-6A8FF8E695CA}" destId="{6D19ECC3-DE07-4819-9374-91AF3BA533B3}" srcOrd="0" destOrd="0" presId="urn:microsoft.com/office/officeart/2005/8/layout/radial1"/>
    <dgm:cxn modelId="{34BFBEB0-E768-401F-A098-34BCAADCF037}" srcId="{95FAAE89-39C8-4E2C-9999-8BA385FCA368}" destId="{151AD55C-E768-4C65-A81C-AE3640D3AC02}" srcOrd="4" destOrd="0" parTransId="{ED5F476B-744A-4CEB-8471-BA9075893EA3}" sibTransId="{5253942B-8688-4230-B821-1E60E23C5399}"/>
    <dgm:cxn modelId="{EFC7605E-1BB1-434F-A39F-5C9895843D4F}" type="presOf" srcId="{64AAB595-0267-4332-AF44-2AFBEBCCB2CB}" destId="{51FF3C81-A0B5-4B13-8919-F23C6E0A4F9A}" srcOrd="1" destOrd="0" presId="urn:microsoft.com/office/officeart/2005/8/layout/radial1"/>
    <dgm:cxn modelId="{AAAB08E3-D8D7-473C-BA6D-0A13F7793B06}" type="presOf" srcId="{ED5F476B-744A-4CEB-8471-BA9075893EA3}" destId="{63ECE074-1FD0-4B69-82AE-179498526848}" srcOrd="0" destOrd="0" presId="urn:microsoft.com/office/officeart/2005/8/layout/radial1"/>
    <dgm:cxn modelId="{BF3E4533-43CB-479A-A8E2-25CC426EC583}" type="presOf" srcId="{8EBC8A90-B25D-489C-BCAC-A057680D3BE7}" destId="{D95AB824-2445-4856-81A7-8B87B9620302}" srcOrd="0" destOrd="0" presId="urn:microsoft.com/office/officeart/2005/8/layout/radial1"/>
    <dgm:cxn modelId="{9C2AB7E0-2F96-45A7-8B45-DA9E60F589C7}" srcId="{95FAAE89-39C8-4E2C-9999-8BA385FCA368}" destId="{0695742B-FCF1-4CE6-8155-2BE6BC17AE29}" srcOrd="8" destOrd="0" parTransId="{C0B4A88E-FCE7-4FEE-AFE5-7364175E1B74}" sibTransId="{48B6E556-A77D-4156-B78A-E9E65120926D}"/>
    <dgm:cxn modelId="{CB29FDAD-4B82-4945-A12D-44E80D95226A}" type="presOf" srcId="{FD6A6D31-191E-42B1-BFDC-3EC40502B5D3}" destId="{F5D339D6-1844-49FA-B449-E08F7748B2A6}" srcOrd="0" destOrd="0" presId="urn:microsoft.com/office/officeart/2005/8/layout/radial1"/>
    <dgm:cxn modelId="{4142D48D-2BAA-4873-B9BE-074016B1A950}" type="presOf" srcId="{B1FCED36-DDD9-487C-9DED-25411501236C}" destId="{CD69BE5D-0D37-47C2-A908-5A0B52BFF81B}" srcOrd="0" destOrd="0" presId="urn:microsoft.com/office/officeart/2005/8/layout/radial1"/>
    <dgm:cxn modelId="{D8DE7CEE-D103-4FE1-B475-EC90655E1392}" type="presOf" srcId="{2722D326-5E67-49AA-809D-6A8FF8E695CA}" destId="{DAB2E9C1-2C1A-47F5-B6B7-9CEF035F8F6B}" srcOrd="1" destOrd="0" presId="urn:microsoft.com/office/officeart/2005/8/layout/radial1"/>
    <dgm:cxn modelId="{F7F0F005-39E0-46B8-89D9-D2533F76C9DE}" srcId="{95FAAE89-39C8-4E2C-9999-8BA385FCA368}" destId="{FD6A6D31-191E-42B1-BFDC-3EC40502B5D3}" srcOrd="6" destOrd="0" parTransId="{BD3B37EF-9120-4E1B-AAB1-9CA4C7294243}" sibTransId="{AE1498C0-A8C8-43AB-B060-5D10D71F944A}"/>
    <dgm:cxn modelId="{3D7B0823-B5E1-4320-8712-09DDF55FEE25}" type="presOf" srcId="{3354B045-CEC6-4AD9-AA96-02CB5B9B2CC5}" destId="{DD972031-3EE7-4DFC-8496-39DCC11C1440}" srcOrd="1" destOrd="0" presId="urn:microsoft.com/office/officeart/2005/8/layout/radial1"/>
    <dgm:cxn modelId="{A9DFEC45-B38D-447A-8CDB-526B8B0D43A8}" type="presOf" srcId="{03757646-60EF-4C8B-A863-DDEBB7188514}" destId="{F2ADB5B5-9CAB-47EF-91D9-091C889AD83D}" srcOrd="0" destOrd="0" presId="urn:microsoft.com/office/officeart/2005/8/layout/radial1"/>
    <dgm:cxn modelId="{E69F0C25-36B6-48C5-B2F8-78714D574F40}" type="presOf" srcId="{5316DCCA-E02C-4145-859D-FF822DCB8DBF}" destId="{721DD785-D63E-4909-B17C-C7F1612B5244}" srcOrd="0" destOrd="0" presId="urn:microsoft.com/office/officeart/2005/8/layout/radial1"/>
    <dgm:cxn modelId="{C5CD1D5A-A39F-4B90-BE4C-E127A716DC90}" type="presOf" srcId="{81CD47E0-72CC-41CE-BA7B-7870B3F6688C}" destId="{F0ED5AD3-32B5-4EB1-ADB3-45BA89E9FA46}" srcOrd="0" destOrd="0" presId="urn:microsoft.com/office/officeart/2005/8/layout/radial1"/>
    <dgm:cxn modelId="{1F28D402-2C0D-4C2B-A0EF-C0E445460CB8}" srcId="{95FAAE89-39C8-4E2C-9999-8BA385FCA368}" destId="{03757646-60EF-4C8B-A863-DDEBB7188514}" srcOrd="0" destOrd="0" parTransId="{2722D326-5E67-49AA-809D-6A8FF8E695CA}" sibTransId="{B8655452-1504-4114-B3D9-B1AE30FAFE1C}"/>
    <dgm:cxn modelId="{FB9FD7F6-1283-4964-B390-77FE5CE78B9E}" type="presOf" srcId="{81CD47E0-72CC-41CE-BA7B-7870B3F6688C}" destId="{12ECC1C2-3371-463A-AEFA-8027B8890B96}" srcOrd="1" destOrd="0" presId="urn:microsoft.com/office/officeart/2005/8/layout/radial1"/>
    <dgm:cxn modelId="{8A5142EC-9E05-400D-9202-25390B85EA0E}" type="presOf" srcId="{C0B4A88E-FCE7-4FEE-AFE5-7364175E1B74}" destId="{FE9FB8D0-D1D7-4BAB-AE49-6F4BDCFF2C96}" srcOrd="1" destOrd="0" presId="urn:microsoft.com/office/officeart/2005/8/layout/radial1"/>
    <dgm:cxn modelId="{9A45232A-972E-46F0-B689-9559A340F475}" srcId="{95FAAE89-39C8-4E2C-9999-8BA385FCA368}" destId="{923B4445-53C3-4A71-AEB3-9F20B6692AEC}" srcOrd="2" destOrd="0" parTransId="{5316DCCA-E02C-4145-859D-FF822DCB8DBF}" sibTransId="{C51863ED-011A-49E2-9C03-4567B4D15FBF}"/>
    <dgm:cxn modelId="{06137C7A-1985-47E4-8423-1E00DBCA2012}" type="presOf" srcId="{BD3B37EF-9120-4E1B-AAB1-9CA4C7294243}" destId="{398B4AE7-1BC6-46A5-913A-28D8C4B369B4}" srcOrd="1" destOrd="0" presId="urn:microsoft.com/office/officeart/2005/8/layout/radial1"/>
    <dgm:cxn modelId="{5D01F597-F194-4F8E-82CD-1B78D0B44A1D}" type="presOf" srcId="{95FAAE89-39C8-4E2C-9999-8BA385FCA368}" destId="{E87492BE-94D1-4615-AB73-60DDC4ED0F81}" srcOrd="0" destOrd="0" presId="urn:microsoft.com/office/officeart/2005/8/layout/radial1"/>
    <dgm:cxn modelId="{CF74880F-2D82-4438-8AC2-4F412A00B314}" type="presOf" srcId="{64AAB595-0267-4332-AF44-2AFBEBCCB2CB}" destId="{BF263A8C-CE41-46A4-8063-6704E97B51E4}" srcOrd="0" destOrd="0" presId="urn:microsoft.com/office/officeart/2005/8/layout/radial1"/>
    <dgm:cxn modelId="{E98CAAF4-81AD-426C-950A-90F347FD2E01}" srcId="{95FAAE89-39C8-4E2C-9999-8BA385FCA368}" destId="{E0C14AD7-C74E-4C02-B742-47020D5A6696}" srcOrd="1" destOrd="0" parTransId="{9EA5D441-9272-4692-B886-0EBF3AB69959}" sibTransId="{F6A5EAEF-1337-4E47-B880-EBE5521D2BDF}"/>
    <dgm:cxn modelId="{9B0AF864-1841-4F9A-A02A-3A8D29CE8079}" srcId="{95FAAE89-39C8-4E2C-9999-8BA385FCA368}" destId="{8EBC8A90-B25D-489C-BCAC-A057680D3BE7}" srcOrd="5" destOrd="0" parTransId="{3354B045-CEC6-4AD9-AA96-02CB5B9B2CC5}" sibTransId="{8F3682C4-5FF5-46D7-9FCE-30F70E81B495}"/>
    <dgm:cxn modelId="{C7A3EA6A-BE65-412E-BD7F-267CEA3948A9}" type="presOf" srcId="{5316DCCA-E02C-4145-859D-FF822DCB8DBF}" destId="{C1579385-9959-48EE-984B-B5EF21765198}" srcOrd="1" destOrd="0" presId="urn:microsoft.com/office/officeart/2005/8/layout/radial1"/>
    <dgm:cxn modelId="{154C3A0D-2390-4147-BAD5-B3E9E0B9D97E}" srcId="{31611F80-2D8C-49D9-B776-C1AA0D4CD358}" destId="{95FAAE89-39C8-4E2C-9999-8BA385FCA368}" srcOrd="0" destOrd="0" parTransId="{62A043DE-A153-4B8D-8D09-F02195A160F7}" sibTransId="{94042385-8878-4E51-AC89-A18AFDE84CD4}"/>
    <dgm:cxn modelId="{B3A6F431-C2E6-4C66-9014-6E564E513BC8}" type="presOf" srcId="{3354B045-CEC6-4AD9-AA96-02CB5B9B2CC5}" destId="{FEA83994-95BF-49F8-8982-2F35DEAE3EC1}" srcOrd="0" destOrd="0" presId="urn:microsoft.com/office/officeart/2005/8/layout/radial1"/>
    <dgm:cxn modelId="{6A73F088-EFDF-49F1-B5E1-51ACE4FC900E}" type="presOf" srcId="{E0C14AD7-C74E-4C02-B742-47020D5A6696}" destId="{3FC4EAA1-142C-4877-B296-E213114D0BCA}" srcOrd="0" destOrd="0" presId="urn:microsoft.com/office/officeart/2005/8/layout/radial1"/>
    <dgm:cxn modelId="{2A3C3FC1-A841-4C32-9893-E63C14956C09}" type="presOf" srcId="{C0B4A88E-FCE7-4FEE-AFE5-7364175E1B74}" destId="{808F2A37-F3EE-456E-BF98-1CA4D0F80BD9}" srcOrd="0" destOrd="0" presId="urn:microsoft.com/office/officeart/2005/8/layout/radial1"/>
    <dgm:cxn modelId="{7581F797-446C-4C01-8C78-E5AEB36560AA}" type="presOf" srcId="{FA510668-C5BF-4997-AFC7-21FEA5A3CB8C}" destId="{44A27DE3-57E8-4F3B-A70E-775122B6A5D4}" srcOrd="0" destOrd="0" presId="urn:microsoft.com/office/officeart/2005/8/layout/radial1"/>
    <dgm:cxn modelId="{FF1E4AEE-89F9-4647-9BF7-D2F027D06CB9}" type="presOf" srcId="{9EA5D441-9272-4692-B886-0EBF3AB69959}" destId="{A4F76E58-DF6E-424F-AAF5-2D68AF86AF9B}" srcOrd="1" destOrd="0" presId="urn:microsoft.com/office/officeart/2005/8/layout/radial1"/>
    <dgm:cxn modelId="{C528163D-CCBD-4091-94DA-A715F4E2E261}" type="presOf" srcId="{923B4445-53C3-4A71-AEB3-9F20B6692AEC}" destId="{1039F6F7-D055-41F7-B745-B2B17652DD53}" srcOrd="0" destOrd="0" presId="urn:microsoft.com/office/officeart/2005/8/layout/radial1"/>
    <dgm:cxn modelId="{3BE7CFB5-88DA-43CC-A890-E32DE3516DCF}" srcId="{95FAAE89-39C8-4E2C-9999-8BA385FCA368}" destId="{FA510668-C5BF-4997-AFC7-21FEA5A3CB8C}" srcOrd="7" destOrd="0" parTransId="{81CD47E0-72CC-41CE-BA7B-7870B3F6688C}" sibTransId="{FC5E37B0-CD8C-481B-AE4C-6BB2B50C0B3C}"/>
    <dgm:cxn modelId="{63D336F1-872A-4819-98A2-B177EAEC13CE}" type="presOf" srcId="{9EA5D441-9272-4692-B886-0EBF3AB69959}" destId="{8AC5B31B-EFCE-44BD-A67C-A97C7A39CA1F}" srcOrd="0" destOrd="0" presId="urn:microsoft.com/office/officeart/2005/8/layout/radial1"/>
    <dgm:cxn modelId="{E73B3B49-3079-4986-A04E-B1A81B6F66AA}" type="presOf" srcId="{0695742B-FCF1-4CE6-8155-2BE6BC17AE29}" destId="{CD4F39BE-89A9-48B6-91D6-851F4204CDED}" srcOrd="0" destOrd="0" presId="urn:microsoft.com/office/officeart/2005/8/layout/radial1"/>
    <dgm:cxn modelId="{DAA14E4F-A2AC-4EF8-8B03-7D27217169AA}" type="presParOf" srcId="{F6EE102C-87BD-4138-92E5-5EF9F28EE53D}" destId="{E87492BE-94D1-4615-AB73-60DDC4ED0F81}" srcOrd="0" destOrd="0" presId="urn:microsoft.com/office/officeart/2005/8/layout/radial1"/>
    <dgm:cxn modelId="{3A083D42-8951-4444-A303-1D49D0FBC675}" type="presParOf" srcId="{F6EE102C-87BD-4138-92E5-5EF9F28EE53D}" destId="{6D19ECC3-DE07-4819-9374-91AF3BA533B3}" srcOrd="1" destOrd="0" presId="urn:microsoft.com/office/officeart/2005/8/layout/radial1"/>
    <dgm:cxn modelId="{0C76B5A4-99B6-432E-88B0-167143ED2571}" type="presParOf" srcId="{6D19ECC3-DE07-4819-9374-91AF3BA533B3}" destId="{DAB2E9C1-2C1A-47F5-B6B7-9CEF035F8F6B}" srcOrd="0" destOrd="0" presId="urn:microsoft.com/office/officeart/2005/8/layout/radial1"/>
    <dgm:cxn modelId="{E977C1DC-BBA1-4684-B827-B95AD8EF5F74}" type="presParOf" srcId="{F6EE102C-87BD-4138-92E5-5EF9F28EE53D}" destId="{F2ADB5B5-9CAB-47EF-91D9-091C889AD83D}" srcOrd="2" destOrd="0" presId="urn:microsoft.com/office/officeart/2005/8/layout/radial1"/>
    <dgm:cxn modelId="{A5F6B672-3FD8-45ED-A656-129E56819750}" type="presParOf" srcId="{F6EE102C-87BD-4138-92E5-5EF9F28EE53D}" destId="{8AC5B31B-EFCE-44BD-A67C-A97C7A39CA1F}" srcOrd="3" destOrd="0" presId="urn:microsoft.com/office/officeart/2005/8/layout/radial1"/>
    <dgm:cxn modelId="{06DB3098-C0D7-4FA1-842E-245BB1A515EF}" type="presParOf" srcId="{8AC5B31B-EFCE-44BD-A67C-A97C7A39CA1F}" destId="{A4F76E58-DF6E-424F-AAF5-2D68AF86AF9B}" srcOrd="0" destOrd="0" presId="urn:microsoft.com/office/officeart/2005/8/layout/radial1"/>
    <dgm:cxn modelId="{8C3557BB-A374-4F6B-AABF-EA253C02E38A}" type="presParOf" srcId="{F6EE102C-87BD-4138-92E5-5EF9F28EE53D}" destId="{3FC4EAA1-142C-4877-B296-E213114D0BCA}" srcOrd="4" destOrd="0" presId="urn:microsoft.com/office/officeart/2005/8/layout/radial1"/>
    <dgm:cxn modelId="{4A274BB7-40BA-4F20-B772-BEF3DADC378E}" type="presParOf" srcId="{F6EE102C-87BD-4138-92E5-5EF9F28EE53D}" destId="{721DD785-D63E-4909-B17C-C7F1612B5244}" srcOrd="5" destOrd="0" presId="urn:microsoft.com/office/officeart/2005/8/layout/radial1"/>
    <dgm:cxn modelId="{1AEBDA4D-7273-4818-A0A0-F2422839C271}" type="presParOf" srcId="{721DD785-D63E-4909-B17C-C7F1612B5244}" destId="{C1579385-9959-48EE-984B-B5EF21765198}" srcOrd="0" destOrd="0" presId="urn:microsoft.com/office/officeart/2005/8/layout/radial1"/>
    <dgm:cxn modelId="{A738CEA0-DF8B-4BCC-9323-C479F118FBEA}" type="presParOf" srcId="{F6EE102C-87BD-4138-92E5-5EF9F28EE53D}" destId="{1039F6F7-D055-41F7-B745-B2B17652DD53}" srcOrd="6" destOrd="0" presId="urn:microsoft.com/office/officeart/2005/8/layout/radial1"/>
    <dgm:cxn modelId="{CD4366B2-3D7B-4F95-99D9-98179EF945FF}" type="presParOf" srcId="{F6EE102C-87BD-4138-92E5-5EF9F28EE53D}" destId="{BF263A8C-CE41-46A4-8063-6704E97B51E4}" srcOrd="7" destOrd="0" presId="urn:microsoft.com/office/officeart/2005/8/layout/radial1"/>
    <dgm:cxn modelId="{5F079DBE-AB1F-4F3A-AB45-07C7BA83255E}" type="presParOf" srcId="{BF263A8C-CE41-46A4-8063-6704E97B51E4}" destId="{51FF3C81-A0B5-4B13-8919-F23C6E0A4F9A}" srcOrd="0" destOrd="0" presId="urn:microsoft.com/office/officeart/2005/8/layout/radial1"/>
    <dgm:cxn modelId="{96C05DAE-DBB0-47D0-B578-8D34B097D75E}" type="presParOf" srcId="{F6EE102C-87BD-4138-92E5-5EF9F28EE53D}" destId="{CD69BE5D-0D37-47C2-A908-5A0B52BFF81B}" srcOrd="8" destOrd="0" presId="urn:microsoft.com/office/officeart/2005/8/layout/radial1"/>
    <dgm:cxn modelId="{6464EFAA-2221-4003-B362-CE073CFAD143}" type="presParOf" srcId="{F6EE102C-87BD-4138-92E5-5EF9F28EE53D}" destId="{63ECE074-1FD0-4B69-82AE-179498526848}" srcOrd="9" destOrd="0" presId="urn:microsoft.com/office/officeart/2005/8/layout/radial1"/>
    <dgm:cxn modelId="{EE3EDB1C-06DD-4C99-A2A4-764C848861FF}" type="presParOf" srcId="{63ECE074-1FD0-4B69-82AE-179498526848}" destId="{157AF5DC-99DE-46BC-89CA-F1A01EC9301F}" srcOrd="0" destOrd="0" presId="urn:microsoft.com/office/officeart/2005/8/layout/radial1"/>
    <dgm:cxn modelId="{ABF93087-02E3-46D2-8A6F-8EE5E2B2EF75}" type="presParOf" srcId="{F6EE102C-87BD-4138-92E5-5EF9F28EE53D}" destId="{5DFE312D-9F96-44E3-86AD-C313DFEFEA3E}" srcOrd="10" destOrd="0" presId="urn:microsoft.com/office/officeart/2005/8/layout/radial1"/>
    <dgm:cxn modelId="{2B7838A3-0EFB-4EF3-BFDE-FEA17B951856}" type="presParOf" srcId="{F6EE102C-87BD-4138-92E5-5EF9F28EE53D}" destId="{FEA83994-95BF-49F8-8982-2F35DEAE3EC1}" srcOrd="11" destOrd="0" presId="urn:microsoft.com/office/officeart/2005/8/layout/radial1"/>
    <dgm:cxn modelId="{0249A407-EB72-4763-949C-0AB33DBDCDD3}" type="presParOf" srcId="{FEA83994-95BF-49F8-8982-2F35DEAE3EC1}" destId="{DD972031-3EE7-4DFC-8496-39DCC11C1440}" srcOrd="0" destOrd="0" presId="urn:microsoft.com/office/officeart/2005/8/layout/radial1"/>
    <dgm:cxn modelId="{7BAA3809-84EC-4FD4-BF59-9CC574C57FDD}" type="presParOf" srcId="{F6EE102C-87BD-4138-92E5-5EF9F28EE53D}" destId="{D95AB824-2445-4856-81A7-8B87B9620302}" srcOrd="12" destOrd="0" presId="urn:microsoft.com/office/officeart/2005/8/layout/radial1"/>
    <dgm:cxn modelId="{F382D2F0-2AE6-43BD-AE2F-E716F2B53524}" type="presParOf" srcId="{F6EE102C-87BD-4138-92E5-5EF9F28EE53D}" destId="{F9F43BA5-53DD-42EC-B602-E06DF7F42A85}" srcOrd="13" destOrd="0" presId="urn:microsoft.com/office/officeart/2005/8/layout/radial1"/>
    <dgm:cxn modelId="{12559C80-13A8-43A8-AB70-830E929358B8}" type="presParOf" srcId="{F9F43BA5-53DD-42EC-B602-E06DF7F42A85}" destId="{398B4AE7-1BC6-46A5-913A-28D8C4B369B4}" srcOrd="0" destOrd="0" presId="urn:microsoft.com/office/officeart/2005/8/layout/radial1"/>
    <dgm:cxn modelId="{5C5E4724-4EDD-40C6-A496-D980F8EBF6B4}" type="presParOf" srcId="{F6EE102C-87BD-4138-92E5-5EF9F28EE53D}" destId="{F5D339D6-1844-49FA-B449-E08F7748B2A6}" srcOrd="14" destOrd="0" presId="urn:microsoft.com/office/officeart/2005/8/layout/radial1"/>
    <dgm:cxn modelId="{7B6BA3F3-26F5-4437-BAC0-9DE766C0C79A}" type="presParOf" srcId="{F6EE102C-87BD-4138-92E5-5EF9F28EE53D}" destId="{F0ED5AD3-32B5-4EB1-ADB3-45BA89E9FA46}" srcOrd="15" destOrd="0" presId="urn:microsoft.com/office/officeart/2005/8/layout/radial1"/>
    <dgm:cxn modelId="{30314A4A-F7C8-4128-92B4-7AB33F5223DC}" type="presParOf" srcId="{F0ED5AD3-32B5-4EB1-ADB3-45BA89E9FA46}" destId="{12ECC1C2-3371-463A-AEFA-8027B8890B96}" srcOrd="0" destOrd="0" presId="urn:microsoft.com/office/officeart/2005/8/layout/radial1"/>
    <dgm:cxn modelId="{D31789F7-5C69-439D-A106-91940E78BA79}" type="presParOf" srcId="{F6EE102C-87BD-4138-92E5-5EF9F28EE53D}" destId="{44A27DE3-57E8-4F3B-A70E-775122B6A5D4}" srcOrd="16" destOrd="0" presId="urn:microsoft.com/office/officeart/2005/8/layout/radial1"/>
    <dgm:cxn modelId="{087FFB73-4A1D-4D75-8703-C69ED7DE35AF}" type="presParOf" srcId="{F6EE102C-87BD-4138-92E5-5EF9F28EE53D}" destId="{808F2A37-F3EE-456E-BF98-1CA4D0F80BD9}" srcOrd="17" destOrd="0" presId="urn:microsoft.com/office/officeart/2005/8/layout/radial1"/>
    <dgm:cxn modelId="{27532AEC-9863-40F6-884B-A66173840BA5}" type="presParOf" srcId="{808F2A37-F3EE-456E-BF98-1CA4D0F80BD9}" destId="{FE9FB8D0-D1D7-4BAB-AE49-6F4BDCFF2C96}" srcOrd="0" destOrd="0" presId="urn:microsoft.com/office/officeart/2005/8/layout/radial1"/>
    <dgm:cxn modelId="{7F2740D7-5EB8-47D6-94C8-EE08CF3F3039}" type="presParOf" srcId="{F6EE102C-87BD-4138-92E5-5EF9F28EE53D}" destId="{CD4F39BE-89A9-48B6-91D6-851F4204CDED}" srcOrd="18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1E0B269-FC15-4902-AA7B-7926986B6292}">
      <dsp:nvSpPr>
        <dsp:cNvPr id="0" name=""/>
        <dsp:cNvSpPr/>
      </dsp:nvSpPr>
      <dsp:spPr>
        <a:xfrm>
          <a:off x="0" y="30436"/>
          <a:ext cx="3956248" cy="86125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r" defTabSz="11112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500" kern="1200" dirty="0">
              <a:cs typeface="+mn-cs"/>
            </a:rPr>
            <a:t>המשרד לביטחון הפנים</a:t>
          </a:r>
        </a:p>
      </dsp:txBody>
      <dsp:txXfrm>
        <a:off x="877375" y="30436"/>
        <a:ext cx="3078872" cy="861254"/>
      </dsp:txXfrm>
    </dsp:sp>
    <dsp:sp modelId="{D96A760F-5824-4F62-8D11-61A7C71D2989}">
      <dsp:nvSpPr>
        <dsp:cNvPr id="0" name=""/>
        <dsp:cNvSpPr/>
      </dsp:nvSpPr>
      <dsp:spPr>
        <a:xfrm>
          <a:off x="49929" y="89887"/>
          <a:ext cx="843970" cy="779800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6000" b="-6000"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  <dsp:sp modelId="{ED0B6B0D-4ED1-4DE3-B781-B68586F90FDD}">
      <dsp:nvSpPr>
        <dsp:cNvPr id="0" name=""/>
        <dsp:cNvSpPr/>
      </dsp:nvSpPr>
      <dsp:spPr>
        <a:xfrm>
          <a:off x="0" y="961237"/>
          <a:ext cx="3956248" cy="86125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r" defTabSz="11112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500" kern="1200" dirty="0">
              <a:cs typeface="+mn-cs"/>
            </a:rPr>
            <a:t>משטרת ישראל</a:t>
          </a:r>
        </a:p>
      </dsp:txBody>
      <dsp:txXfrm>
        <a:off x="877375" y="961237"/>
        <a:ext cx="3078872" cy="861254"/>
      </dsp:txXfrm>
    </dsp:sp>
    <dsp:sp modelId="{EDF47D50-400D-4B26-99BC-97BB00FF9C59}">
      <dsp:nvSpPr>
        <dsp:cNvPr id="0" name=""/>
        <dsp:cNvSpPr/>
      </dsp:nvSpPr>
      <dsp:spPr>
        <a:xfrm>
          <a:off x="86125" y="1061216"/>
          <a:ext cx="791249" cy="689003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8000" contrast="-3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8000" b="-8000"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  <dsp:sp modelId="{0647FFFE-BF41-4276-885D-4E1DDA54EE59}">
      <dsp:nvSpPr>
        <dsp:cNvPr id="0" name=""/>
        <dsp:cNvSpPr/>
      </dsp:nvSpPr>
      <dsp:spPr>
        <a:xfrm>
          <a:off x="0" y="1894759"/>
          <a:ext cx="3956248" cy="86125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r" defTabSz="11112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500" kern="1200" dirty="0">
              <a:cs typeface="+mn-cs"/>
            </a:rPr>
            <a:t>משרד החינוך</a:t>
          </a:r>
        </a:p>
      </dsp:txBody>
      <dsp:txXfrm>
        <a:off x="877375" y="1894759"/>
        <a:ext cx="3078872" cy="861254"/>
      </dsp:txXfrm>
    </dsp:sp>
    <dsp:sp modelId="{A9D9A663-BBE5-4431-928C-31D06786B203}">
      <dsp:nvSpPr>
        <dsp:cNvPr id="0" name=""/>
        <dsp:cNvSpPr/>
      </dsp:nvSpPr>
      <dsp:spPr>
        <a:xfrm>
          <a:off x="86125" y="1980885"/>
          <a:ext cx="791249" cy="689003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0000" b="-10000"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  <dsp:sp modelId="{29BB0FE8-C53E-4419-AB77-61CD2728571F}">
      <dsp:nvSpPr>
        <dsp:cNvPr id="0" name=""/>
        <dsp:cNvSpPr/>
      </dsp:nvSpPr>
      <dsp:spPr>
        <a:xfrm>
          <a:off x="0" y="2842139"/>
          <a:ext cx="3956248" cy="86125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r" defTabSz="11112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500" kern="1200" dirty="0">
              <a:cs typeface="+mn-cs"/>
            </a:rPr>
            <a:t>משרד המשפטים פרקליטות המדינה</a:t>
          </a:r>
        </a:p>
      </dsp:txBody>
      <dsp:txXfrm>
        <a:off x="877375" y="2842139"/>
        <a:ext cx="3078872" cy="861254"/>
      </dsp:txXfrm>
    </dsp:sp>
    <dsp:sp modelId="{94AD9AFE-41F3-4600-BA0C-48A2996390B1}">
      <dsp:nvSpPr>
        <dsp:cNvPr id="0" name=""/>
        <dsp:cNvSpPr/>
      </dsp:nvSpPr>
      <dsp:spPr>
        <a:xfrm>
          <a:off x="86125" y="2928264"/>
          <a:ext cx="791249" cy="689003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0000" b="-10000"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  <dsp:sp modelId="{C1EDE323-B992-4D7D-AB65-00513FFFB4E1}">
      <dsp:nvSpPr>
        <dsp:cNvPr id="0" name=""/>
        <dsp:cNvSpPr/>
      </dsp:nvSpPr>
      <dsp:spPr>
        <a:xfrm>
          <a:off x="0" y="3789519"/>
          <a:ext cx="3956248" cy="86125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r" defTabSz="11112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500" kern="1200" dirty="0">
              <a:cs typeface="+mn-cs"/>
            </a:rPr>
            <a:t>משרד התקשורת</a:t>
          </a:r>
        </a:p>
      </dsp:txBody>
      <dsp:txXfrm>
        <a:off x="877375" y="3789519"/>
        <a:ext cx="3078872" cy="861254"/>
      </dsp:txXfrm>
    </dsp:sp>
    <dsp:sp modelId="{B0B98BC8-C6BE-4814-A923-44F84E17CFE6}">
      <dsp:nvSpPr>
        <dsp:cNvPr id="0" name=""/>
        <dsp:cNvSpPr/>
      </dsp:nvSpPr>
      <dsp:spPr>
        <a:xfrm>
          <a:off x="86125" y="3875644"/>
          <a:ext cx="791249" cy="689003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2000" b="-12000"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7CCB8BF-EC95-4708-8A81-71FA97277A83}">
      <dsp:nvSpPr>
        <dsp:cNvPr id="0" name=""/>
        <dsp:cNvSpPr/>
      </dsp:nvSpPr>
      <dsp:spPr>
        <a:xfrm>
          <a:off x="0" y="0"/>
          <a:ext cx="4038600" cy="108168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r" defTabSz="12001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700" kern="1200" dirty="0">
              <a:cs typeface="+mn-cs"/>
            </a:rPr>
            <a:t>משרד הבריאות</a:t>
          </a:r>
        </a:p>
      </dsp:txBody>
      <dsp:txXfrm>
        <a:off x="915888" y="0"/>
        <a:ext cx="3122711" cy="1081680"/>
      </dsp:txXfrm>
    </dsp:sp>
    <dsp:sp modelId="{4E499E6E-B957-471E-8382-1BA51DE098FE}">
      <dsp:nvSpPr>
        <dsp:cNvPr id="0" name=""/>
        <dsp:cNvSpPr/>
      </dsp:nvSpPr>
      <dsp:spPr>
        <a:xfrm>
          <a:off x="108168" y="108168"/>
          <a:ext cx="807720" cy="865344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000" r="-1000"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  <dsp:sp modelId="{1235EA35-E80A-4D6A-B172-244B7DEFD1B6}">
      <dsp:nvSpPr>
        <dsp:cNvPr id="0" name=""/>
        <dsp:cNvSpPr/>
      </dsp:nvSpPr>
      <dsp:spPr>
        <a:xfrm>
          <a:off x="0" y="1189849"/>
          <a:ext cx="4038600" cy="108168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r" defTabSz="12001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700" kern="1200" dirty="0">
              <a:cs typeface="+mn-cs"/>
            </a:rPr>
            <a:t>משרד הרווחה והשירותים החברתיים</a:t>
          </a:r>
        </a:p>
      </dsp:txBody>
      <dsp:txXfrm>
        <a:off x="915888" y="1189849"/>
        <a:ext cx="3122711" cy="1081680"/>
      </dsp:txXfrm>
    </dsp:sp>
    <dsp:sp modelId="{E0E3871F-B19C-4172-8531-8636A9593729}">
      <dsp:nvSpPr>
        <dsp:cNvPr id="0" name=""/>
        <dsp:cNvSpPr/>
      </dsp:nvSpPr>
      <dsp:spPr>
        <a:xfrm>
          <a:off x="108168" y="1298017"/>
          <a:ext cx="807720" cy="865344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000" r="-1000"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  <dsp:sp modelId="{085062EE-B865-4A29-A6B3-2309C04998B6}">
      <dsp:nvSpPr>
        <dsp:cNvPr id="0" name=""/>
        <dsp:cNvSpPr/>
      </dsp:nvSpPr>
      <dsp:spPr>
        <a:xfrm>
          <a:off x="0" y="2379698"/>
          <a:ext cx="4038600" cy="108168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r" defTabSz="12001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700" kern="1200" dirty="0">
              <a:cs typeface="+mn-cs"/>
            </a:rPr>
            <a:t>משרד ראש הממשלה</a:t>
          </a:r>
        </a:p>
        <a:p>
          <a:pPr lvl="0" algn="r" defTabSz="12001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700" kern="1200" dirty="0">
              <a:cs typeface="+mn-cs"/>
            </a:rPr>
            <a:t>מטה הסייבר  הלאומי</a:t>
          </a:r>
        </a:p>
      </dsp:txBody>
      <dsp:txXfrm>
        <a:off x="915888" y="2379698"/>
        <a:ext cx="3122711" cy="1081680"/>
      </dsp:txXfrm>
    </dsp:sp>
    <dsp:sp modelId="{FA38B0CD-140B-4227-BFC0-7C3BC4DEA026}">
      <dsp:nvSpPr>
        <dsp:cNvPr id="0" name=""/>
        <dsp:cNvSpPr/>
      </dsp:nvSpPr>
      <dsp:spPr>
        <a:xfrm>
          <a:off x="108168" y="2487866"/>
          <a:ext cx="807720" cy="865344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000" r="-1000"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  <dsp:sp modelId="{185961CF-3D0F-43E1-816F-77586BA64181}">
      <dsp:nvSpPr>
        <dsp:cNvPr id="0" name=""/>
        <dsp:cNvSpPr/>
      </dsp:nvSpPr>
      <dsp:spPr>
        <a:xfrm>
          <a:off x="0" y="3569547"/>
          <a:ext cx="4038600" cy="108168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r" defTabSz="12001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700" kern="1200" dirty="0">
              <a:cs typeface="+mn-cs"/>
            </a:rPr>
            <a:t>מרכז השלטון המקומי</a:t>
          </a:r>
        </a:p>
      </dsp:txBody>
      <dsp:txXfrm>
        <a:off x="915888" y="3569547"/>
        <a:ext cx="3122711" cy="1081680"/>
      </dsp:txXfrm>
    </dsp:sp>
    <dsp:sp modelId="{BBEFD743-7F0B-49F8-AB07-3711A88D4A98}">
      <dsp:nvSpPr>
        <dsp:cNvPr id="0" name=""/>
        <dsp:cNvSpPr/>
      </dsp:nvSpPr>
      <dsp:spPr>
        <a:xfrm>
          <a:off x="108168" y="3677715"/>
          <a:ext cx="807720" cy="865344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000" r="-1000"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51E88D5-9545-4A0B-B01E-435B57455561}">
      <dsp:nvSpPr>
        <dsp:cNvPr id="0" name=""/>
        <dsp:cNvSpPr/>
      </dsp:nvSpPr>
      <dsp:spPr>
        <a:xfrm>
          <a:off x="0" y="12621"/>
          <a:ext cx="8229600" cy="10647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noFill/>
          <a:prstDash val="solid"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800" b="1" kern="1200" cap="none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rPr>
            <a:t>עלייה בהיקף תופעות הפשיעה והאלימות ברשת.</a:t>
          </a:r>
          <a:endParaRPr lang="he-IL" sz="2800" b="1" kern="1200" cap="none" spc="50" dirty="0">
            <a:ln w="9525" cmpd="sng">
              <a:solidFill>
                <a:schemeClr val="accent1"/>
              </a:solidFill>
              <a:prstDash val="solid"/>
            </a:ln>
            <a:solidFill>
              <a:srgbClr val="70AD47">
                <a:tint val="1000"/>
              </a:srgbClr>
            </a:solidFill>
            <a:effectLst>
              <a:glow rad="38100">
                <a:schemeClr val="accent1">
                  <a:alpha val="40000"/>
                </a:schemeClr>
              </a:glow>
            </a:effectLst>
          </a:endParaRPr>
        </a:p>
      </dsp:txBody>
      <dsp:txXfrm>
        <a:off x="51974" y="64595"/>
        <a:ext cx="8125652" cy="960752"/>
      </dsp:txXfrm>
    </dsp:sp>
    <dsp:sp modelId="{E0E667EB-29F0-41BE-B1A1-E570CFB8C47B}">
      <dsp:nvSpPr>
        <dsp:cNvPr id="0" name=""/>
        <dsp:cNvSpPr/>
      </dsp:nvSpPr>
      <dsp:spPr>
        <a:xfrm>
          <a:off x="0" y="1157961"/>
          <a:ext cx="8229600" cy="10647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noFill/>
          <a:prstDash val="solid"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just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800" b="1" kern="1200" cap="none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rPr>
            <a:t>תופעות הפשיעה והאלימות ברשת: פדופיליה, עבירות מין, סמים, סחיטה, בריונות </a:t>
          </a:r>
          <a:r>
            <a:rPr lang="he-IL" sz="2800" b="1" kern="1200" cap="none" spc="50" dirty="0" err="1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rPr>
            <a:t>וחרמות</a:t>
          </a:r>
          <a:r>
            <a:rPr lang="he-IL" sz="2800" b="1" kern="1200" cap="none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rPr>
            <a:t>. </a:t>
          </a:r>
          <a:endParaRPr lang="he-IL" sz="2800" b="1" kern="1200" cap="none" spc="50" dirty="0">
            <a:ln w="9525" cmpd="sng">
              <a:solidFill>
                <a:schemeClr val="accent1"/>
              </a:solidFill>
              <a:prstDash val="solid"/>
            </a:ln>
            <a:solidFill>
              <a:srgbClr val="70AD47">
                <a:tint val="1000"/>
              </a:srgbClr>
            </a:solidFill>
            <a:effectLst>
              <a:glow rad="38100">
                <a:schemeClr val="accent1">
                  <a:alpha val="40000"/>
                </a:schemeClr>
              </a:glow>
            </a:effectLst>
          </a:endParaRPr>
        </a:p>
      </dsp:txBody>
      <dsp:txXfrm>
        <a:off x="51974" y="1209935"/>
        <a:ext cx="8125652" cy="960752"/>
      </dsp:txXfrm>
    </dsp:sp>
    <dsp:sp modelId="{554E7184-072F-48A3-A516-4212FD0B80D9}">
      <dsp:nvSpPr>
        <dsp:cNvPr id="0" name=""/>
        <dsp:cNvSpPr/>
      </dsp:nvSpPr>
      <dsp:spPr>
        <a:xfrm>
          <a:off x="0" y="2303301"/>
          <a:ext cx="8229600" cy="10647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noFill/>
          <a:prstDash val="solid"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just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800" b="1" kern="1200" cap="none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rPr>
            <a:t>משרדי הממשלה והגופים השונים הפועלים בתחום מציעים פתרונות חלקיים בלבד.</a:t>
          </a:r>
          <a:endParaRPr lang="he-IL" sz="2800" b="1" kern="1200" cap="none" spc="50" dirty="0">
            <a:ln w="9525" cmpd="sng">
              <a:solidFill>
                <a:schemeClr val="accent1"/>
              </a:solidFill>
              <a:prstDash val="solid"/>
            </a:ln>
            <a:solidFill>
              <a:srgbClr val="70AD47">
                <a:tint val="1000"/>
              </a:srgbClr>
            </a:solidFill>
            <a:effectLst>
              <a:glow rad="38100">
                <a:schemeClr val="accent1">
                  <a:alpha val="40000"/>
                </a:schemeClr>
              </a:glow>
            </a:effectLst>
          </a:endParaRPr>
        </a:p>
      </dsp:txBody>
      <dsp:txXfrm>
        <a:off x="51974" y="2355275"/>
        <a:ext cx="8125652" cy="960752"/>
      </dsp:txXfrm>
    </dsp:sp>
    <dsp:sp modelId="{36C6975B-9E4D-495F-80FB-88F11D2BB1DA}">
      <dsp:nvSpPr>
        <dsp:cNvPr id="0" name=""/>
        <dsp:cNvSpPr/>
      </dsp:nvSpPr>
      <dsp:spPr>
        <a:xfrm>
          <a:off x="0" y="3448641"/>
          <a:ext cx="8229600" cy="10647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noFill/>
          <a:prstDash val="solid"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just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800" b="1" kern="1200" cap="none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rPr>
            <a:t>שת"פ ותיאום עם כלל הגופים - חיוני למתן מענה מטבי. </a:t>
          </a:r>
          <a:endParaRPr lang="he-IL" sz="2800" b="1" kern="1200" cap="none" spc="50" dirty="0">
            <a:ln w="9525" cmpd="sng">
              <a:solidFill>
                <a:schemeClr val="accent1"/>
              </a:solidFill>
              <a:prstDash val="solid"/>
            </a:ln>
            <a:solidFill>
              <a:srgbClr val="70AD47">
                <a:tint val="1000"/>
              </a:srgbClr>
            </a:solidFill>
            <a:effectLst>
              <a:glow rad="38100">
                <a:schemeClr val="accent1">
                  <a:alpha val="40000"/>
                </a:schemeClr>
              </a:glow>
            </a:effectLst>
          </a:endParaRPr>
        </a:p>
      </dsp:txBody>
      <dsp:txXfrm>
        <a:off x="51974" y="3500615"/>
        <a:ext cx="8125652" cy="96075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8A3E415-E0B3-4999-B9D7-9B86BCDDFE3F}">
      <dsp:nvSpPr>
        <dsp:cNvPr id="0" name=""/>
        <dsp:cNvSpPr/>
      </dsp:nvSpPr>
      <dsp:spPr>
        <a:xfrm>
          <a:off x="0" y="0"/>
          <a:ext cx="1615461" cy="474517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t" anchorCtr="1">
          <a:noAutofit/>
        </a:bodyPr>
        <a:lstStyle/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400" b="1" u="sng" kern="1200" dirty="0"/>
            <a:t>הרשת כבסיס לפעילות פלילית</a:t>
          </a:r>
        </a:p>
        <a:p>
          <a:pPr marL="114300" lvl="1" indent="-114300" algn="r" defTabSz="6223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e-IL" sz="1400" b="1" kern="1200" dirty="0"/>
            <a:t>זנות קטינים</a:t>
          </a:r>
        </a:p>
        <a:p>
          <a:pPr marL="114300" lvl="1" indent="-114300" algn="r" defTabSz="6223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e-IL" sz="1400" b="1" kern="1200" dirty="0"/>
            <a:t>הדחת קטין לסמים</a:t>
          </a:r>
        </a:p>
      </dsp:txBody>
      <dsp:txXfrm>
        <a:off x="0" y="1898071"/>
        <a:ext cx="1615461" cy="1898071"/>
      </dsp:txXfrm>
    </dsp:sp>
    <dsp:sp modelId="{FCE96C3A-2E54-469D-BD87-5EB2230B9CF2}">
      <dsp:nvSpPr>
        <dsp:cNvPr id="0" name=""/>
        <dsp:cNvSpPr/>
      </dsp:nvSpPr>
      <dsp:spPr>
        <a:xfrm>
          <a:off x="48463" y="284710"/>
          <a:ext cx="1518534" cy="1580144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2000" r="-32000"/>
          </a:stretch>
        </a:blip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5A1A7EE-5F7C-477B-ABC4-5AF185B4ECB1}">
      <dsp:nvSpPr>
        <dsp:cNvPr id="0" name=""/>
        <dsp:cNvSpPr/>
      </dsp:nvSpPr>
      <dsp:spPr>
        <a:xfrm>
          <a:off x="1663925" y="0"/>
          <a:ext cx="1615461" cy="474517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t" anchorCtr="1">
          <a:noAutofit/>
        </a:bodyPr>
        <a:lstStyle/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400" b="1" u="sng" kern="1200"/>
            <a:t>פגיעה פלילית ברשת</a:t>
          </a:r>
          <a:endParaRPr lang="he-IL" sz="1400" b="1" u="sng" kern="1200" dirty="0"/>
        </a:p>
        <a:p>
          <a:pPr marL="114300" lvl="1" indent="-114300" algn="r" defTabSz="6223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e-IL" sz="1400" b="1" kern="1200" dirty="0"/>
            <a:t>פדופיליה</a:t>
          </a:r>
        </a:p>
        <a:p>
          <a:pPr marL="114300" lvl="1" indent="-114300" algn="r" defTabSz="6223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e-IL" sz="1400" b="1" kern="1200" dirty="0"/>
            <a:t>סרטונים</a:t>
          </a:r>
        </a:p>
        <a:p>
          <a:pPr marL="114300" lvl="1" indent="-114300" algn="r" defTabSz="6223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e-IL" sz="1400" b="1" kern="1200" dirty="0"/>
            <a:t>סחיטה ואיומים</a:t>
          </a:r>
        </a:p>
        <a:p>
          <a:pPr marL="114300" lvl="1" indent="-114300" algn="r" defTabSz="6223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e-IL" sz="1400" b="1" kern="1200" dirty="0"/>
            <a:t>הטרדה</a:t>
          </a:r>
        </a:p>
        <a:p>
          <a:pPr marL="114300" lvl="1" indent="-114300" algn="r" defTabSz="6223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e-IL" sz="1400" b="1" kern="1200" dirty="0"/>
            <a:t>פגיעה בפרטיות</a:t>
          </a:r>
        </a:p>
        <a:p>
          <a:pPr marL="114300" lvl="1" indent="-114300" algn="r" defTabSz="6223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e-IL" sz="1400" b="1" kern="1200" dirty="0"/>
            <a:t>אינוס וירטואלי</a:t>
          </a:r>
        </a:p>
        <a:p>
          <a:pPr marL="114300" lvl="1" indent="-114300" algn="r" defTabSz="6223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e-IL" sz="1400" b="1" kern="1200" dirty="0"/>
            <a:t>מעשים מגונים בפני קטין</a:t>
          </a:r>
        </a:p>
      </dsp:txBody>
      <dsp:txXfrm>
        <a:off x="1663925" y="1898071"/>
        <a:ext cx="1615461" cy="1898071"/>
      </dsp:txXfrm>
    </dsp:sp>
    <dsp:sp modelId="{EF943749-2B47-47C5-8081-FACC1BFE4976}">
      <dsp:nvSpPr>
        <dsp:cNvPr id="0" name=""/>
        <dsp:cNvSpPr/>
      </dsp:nvSpPr>
      <dsp:spPr>
        <a:xfrm>
          <a:off x="1712389" y="284710"/>
          <a:ext cx="1518534" cy="1580144"/>
        </a:xfrm>
        <a:prstGeom prst="ellipse">
          <a:avLst/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2000" r="-32000"/>
          </a:stretch>
        </a:blip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B004A40-0356-4B62-8789-E1E19E9CF6A7}">
      <dsp:nvSpPr>
        <dsp:cNvPr id="0" name=""/>
        <dsp:cNvSpPr/>
      </dsp:nvSpPr>
      <dsp:spPr>
        <a:xfrm>
          <a:off x="3327851" y="0"/>
          <a:ext cx="1615461" cy="474517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t" anchorCtr="1">
          <a:noAutofit/>
        </a:bodyPr>
        <a:lstStyle/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400" b="1" u="sng" kern="1200" dirty="0"/>
            <a:t>פגיעות העלולות לעבור את הסף הפלילי</a:t>
          </a:r>
        </a:p>
        <a:p>
          <a:pPr marL="114300" lvl="1" indent="-114300" algn="r" defTabSz="6223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e-IL" sz="1400" b="1" kern="1200" dirty="0"/>
            <a:t>בריונות</a:t>
          </a:r>
        </a:p>
        <a:p>
          <a:pPr marL="114300" lvl="1" indent="-114300" algn="r" defTabSz="6223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e-IL" sz="1400" b="1" kern="1200" dirty="0" err="1"/>
            <a:t>שימיינג</a:t>
          </a:r>
          <a:endParaRPr lang="he-IL" sz="1400" b="1" kern="1200" dirty="0"/>
        </a:p>
      </dsp:txBody>
      <dsp:txXfrm>
        <a:off x="3327851" y="1898071"/>
        <a:ext cx="1615461" cy="1898071"/>
      </dsp:txXfrm>
    </dsp:sp>
    <dsp:sp modelId="{16684A4C-BACA-44DF-889E-674547308546}">
      <dsp:nvSpPr>
        <dsp:cNvPr id="0" name=""/>
        <dsp:cNvSpPr/>
      </dsp:nvSpPr>
      <dsp:spPr>
        <a:xfrm>
          <a:off x="3376314" y="284710"/>
          <a:ext cx="1518534" cy="1580144"/>
        </a:xfrm>
        <a:prstGeom prst="ellipse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2000" r="-32000"/>
          </a:stretch>
        </a:blip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375CF4E-DEE8-4E9F-9906-D4C152D2B159}">
      <dsp:nvSpPr>
        <dsp:cNvPr id="0" name=""/>
        <dsp:cNvSpPr/>
      </dsp:nvSpPr>
      <dsp:spPr>
        <a:xfrm>
          <a:off x="4991776" y="0"/>
          <a:ext cx="1615461" cy="474517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t" anchorCtr="1">
          <a:noAutofit/>
        </a:bodyPr>
        <a:lstStyle/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400" b="1" u="sng" kern="1200" dirty="0"/>
            <a:t>הודעה אובדנית ברשת-</a:t>
          </a:r>
        </a:p>
        <a:p>
          <a:pPr marL="114300" lvl="1" indent="-114300" algn="r" defTabSz="6223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e-IL" sz="1400" b="1" kern="1200" dirty="0"/>
            <a:t>מחייבת פעילות מהירה להצלת חיים</a:t>
          </a:r>
        </a:p>
      </dsp:txBody>
      <dsp:txXfrm>
        <a:off x="4991776" y="1898071"/>
        <a:ext cx="1615461" cy="1898071"/>
      </dsp:txXfrm>
    </dsp:sp>
    <dsp:sp modelId="{384F4347-8D87-44C5-9DE5-EE193C3C7B31}">
      <dsp:nvSpPr>
        <dsp:cNvPr id="0" name=""/>
        <dsp:cNvSpPr/>
      </dsp:nvSpPr>
      <dsp:spPr>
        <a:xfrm>
          <a:off x="5040240" y="284710"/>
          <a:ext cx="1518534" cy="1580144"/>
        </a:xfrm>
        <a:prstGeom prst="ellipse">
          <a:avLst/>
        </a:prstGeom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2000" r="-32000"/>
          </a:stretch>
        </a:blip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21DB890-8280-4939-A8CA-F82C13867B63}">
      <dsp:nvSpPr>
        <dsp:cNvPr id="0" name=""/>
        <dsp:cNvSpPr/>
      </dsp:nvSpPr>
      <dsp:spPr>
        <a:xfrm>
          <a:off x="6655702" y="0"/>
          <a:ext cx="1615461" cy="474517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t" anchorCtr="1">
          <a:noAutofit/>
        </a:bodyPr>
        <a:lstStyle/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400" b="1" u="sng" kern="1200" dirty="0"/>
            <a:t>פגיעה שאינה פלילית</a:t>
          </a:r>
        </a:p>
        <a:p>
          <a:pPr marL="114300" lvl="1" indent="-114300" algn="r" defTabSz="6223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e-IL" sz="1400" b="1" kern="1200" dirty="0"/>
            <a:t>פגיעות והעלבות</a:t>
          </a:r>
        </a:p>
        <a:p>
          <a:pPr marL="114300" lvl="1" indent="-114300" algn="r" defTabSz="6223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e-IL" sz="1400" b="1" kern="1200" dirty="0" err="1"/>
            <a:t>חרמות</a:t>
          </a:r>
          <a:r>
            <a:rPr lang="he-IL" sz="1400" b="1" kern="1200" dirty="0"/>
            <a:t> ונידויים</a:t>
          </a:r>
        </a:p>
        <a:p>
          <a:pPr marL="114300" lvl="1" indent="-114300" algn="r" defTabSz="6223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he-IL" sz="1400" b="1" kern="1200" dirty="0"/>
        </a:p>
      </dsp:txBody>
      <dsp:txXfrm>
        <a:off x="6655702" y="1898071"/>
        <a:ext cx="1615461" cy="1898071"/>
      </dsp:txXfrm>
    </dsp:sp>
    <dsp:sp modelId="{56B6E93D-95A1-45AF-81EF-C7E0C314E43F}">
      <dsp:nvSpPr>
        <dsp:cNvPr id="0" name=""/>
        <dsp:cNvSpPr/>
      </dsp:nvSpPr>
      <dsp:spPr>
        <a:xfrm>
          <a:off x="6704166" y="284710"/>
          <a:ext cx="1518534" cy="1580144"/>
        </a:xfrm>
        <a:prstGeom prst="ellipse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2000" r="-32000"/>
          </a:stretch>
        </a:blip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D6F1574-A1FE-4007-BEA3-B939CD55D791}">
      <dsp:nvSpPr>
        <dsp:cNvPr id="0" name=""/>
        <dsp:cNvSpPr/>
      </dsp:nvSpPr>
      <dsp:spPr>
        <a:xfrm>
          <a:off x="716913" y="4237963"/>
          <a:ext cx="6854383" cy="310163"/>
        </a:xfrm>
        <a:prstGeom prst="leftRightArrow">
          <a:avLst/>
        </a:prstGeom>
        <a:solidFill>
          <a:srgbClr val="FFFF00"/>
        </a:solidFill>
        <a:ln w="38100" cap="flat" cmpd="sng" algn="ctr">
          <a:solidFill>
            <a:schemeClr val="lt1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/>
      </dsp:spPr>
      <dsp:style>
        <a:lnRef idx="3">
          <a:schemeClr val="lt1"/>
        </a:lnRef>
        <a:fillRef idx="1">
          <a:schemeClr val="accent1"/>
        </a:fillRef>
        <a:effectRef idx="1">
          <a:schemeClr val="accent1"/>
        </a:effectRef>
        <a:fontRef idx="minor">
          <a:schemeClr val="lt1"/>
        </a:fontRef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List7">
  <dgm:title val=""/>
  <dgm:desc val=""/>
  <dgm:catLst>
    <dgm:cat type="list" pri="12000"/>
    <dgm:cat type="process" pri="20000"/>
    <dgm:cat type="relationship" pri="14000"/>
    <dgm:cat type="convert" pri="8000"/>
    <dgm:cat type="picture" pri="25000"/>
    <dgm:cat type="pictureconvert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List7">
  <dgm:title val=""/>
  <dgm:desc val=""/>
  <dgm:catLst>
    <dgm:cat type="list" pri="12000"/>
    <dgm:cat type="process" pri="20000"/>
    <dgm:cat type="relationship" pri="14000"/>
    <dgm:cat type="convert" pri="8000"/>
    <dgm:cat type="picture" pri="25000"/>
    <dgm:cat type="pictureconvert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pList1">
  <dgm:title val=""/>
  <dgm:desc val=""/>
  <dgm:catLst>
    <dgm:cat type="list" pri="2000"/>
    <dgm:cat type="picture" pri="2500"/>
    <dgm:cat type="pictureconvert" pri="2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3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1"/>
      <dgm:constr type="sp" refType="w" refFor="ch" refForName="compNode" op="equ" fact="0.1"/>
      <dgm:constr type="primFontSz" for="des" ptType="node" op="equ" val="65"/>
    </dgm:constrLst>
    <dgm:ruleLst/>
    <dgm:forEach name="Name4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 axis="self"/>
        <dgm:constrLst>
          <dgm:constr type="h" refType="w" fact="1.06"/>
          <dgm:constr type="h" for="ch" forName="pictRect" refType="h" fact="0.65"/>
          <dgm:constr type="w" for="ch" forName="pictRect" refType="w"/>
          <dgm:constr type="l" for="ch" forName="pictRect"/>
          <dgm:constr type="t" for="ch" forName="pictRect"/>
          <dgm:constr type="w" for="ch" forName="textRect" refType="w"/>
          <dgm:constr type="h" for="ch" forName="textRect" refType="h" fact="0.35"/>
          <dgm:constr type="l" for="ch" forName="textRect"/>
          <dgm:constr type="t" for="ch" forName="textRect" refType="b" refFor="ch" refForName="pictRect"/>
        </dgm:constrLst>
        <dgm:ruleLst/>
        <dgm:layoutNode name="pictRect">
          <dgm:alg type="sp"/>
          <dgm:shape xmlns:r="http://schemas.openxmlformats.org/officeDocument/2006/relationships" type="roundRect" r:blip="" blipPhldr="1">
            <dgm:adjLst/>
          </dgm:shape>
          <dgm:presOf/>
          <dgm:constrLst/>
          <dgm:ruleLst/>
        </dgm:layoutNode>
        <dgm:layoutNode name="textRect" styleLbl="revTx">
          <dgm:varLst>
            <dgm:bulletEnabled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bMarg"/>
          </dgm:constrLst>
          <dgm:ruleLst>
            <dgm:rule type="primFontSz" val="5" fact="NaN" max="NaN"/>
          </dgm:ruleLst>
        </dgm:layoutNode>
      </dgm:layoutNode>
      <dgm:forEach name="Name5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List7">
  <dgm:title val=""/>
  <dgm:desc val=""/>
  <dgm:catLst>
    <dgm:cat type="list" pri="12000"/>
    <dgm:cat type="process" pri="20000"/>
    <dgm:cat type="relationship" pri="14000"/>
    <dgm:cat type="convert" pri="8000"/>
    <dgm:cat type="picture" pri="25000"/>
    <dgm:cat type="pictureconvert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8/layout/BendingPictureSemiTransparentText">
  <dgm:title val=""/>
  <dgm:desc val=""/>
  <dgm:catLst>
    <dgm:cat type="picture" pri="7000"/>
    <dgm:cat type="pictureconvert" pri="7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h" fact="1.19"/>
      <dgm:constr type="h" for="ch" forName="composite" refType="h"/>
      <dgm:constr type="sp" refType="w" refFor="ch" refForName="composite" op="equ" fact="0.1"/>
      <dgm:constr type="w" for="ch" forName="sibTrans" refType="w" refFor="ch" refForName="composite" op="equ" fact="0.1"/>
      <dgm:constr type="h" for="ch" forName="sibTrans" refType="w" refFor="ch" refForName="sibTrans" op="equ"/>
    </dgm:constrLst>
    <dgm:forEach name="nodesForEach" axis="ch" ptType="node">
      <dgm:layoutNode name="composite">
        <dgm:alg type="composite">
          <dgm:param type="ar" val="1.1667"/>
        </dgm:alg>
        <dgm:shape xmlns:r="http://schemas.openxmlformats.org/officeDocument/2006/relationships" r:blip="">
          <dgm:adjLst/>
        </dgm:shape>
        <dgm:constrLst>
          <dgm:constr type="l" for="ch" forName="rect1" refType="w" fact="0"/>
          <dgm:constr type="t" for="ch" forName="rect1" refType="h" fact="0"/>
          <dgm:constr type="w" for="ch" forName="rect1" refType="w"/>
          <dgm:constr type="h" for="ch" forName="rect1" refType="h"/>
          <dgm:constr type="l" for="ch" forName="rect2" refType="w" fact="0"/>
          <dgm:constr type="t" for="ch" forName="rect2" refType="h" fact="0.7"/>
          <dgm:constr type="w" for="ch" forName="rect2" refType="w"/>
          <dgm:constr type="h" for="ch" forName="rect2" refType="h" fact="0.24"/>
        </dgm:constrLst>
        <dgm:layoutNode name="rect1" styleLbl="bgShp">
          <dgm:alg type="sp"/>
          <dgm:shape xmlns:r="http://schemas.openxmlformats.org/officeDocument/2006/relationships" type="rect" r:blip="" blipPhldr="1">
            <dgm:adjLst/>
          </dgm:shape>
          <dgm:presOf/>
        </dgm:layoutNode>
        <dgm:layoutNode name="rect2" styleLbl="trBgShp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pList1">
  <dgm:title val=""/>
  <dgm:desc val=""/>
  <dgm:catLst>
    <dgm:cat type="list" pri="2000"/>
    <dgm:cat type="picture" pri="2500"/>
    <dgm:cat type="pictureconvert" pri="2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3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1"/>
      <dgm:constr type="sp" refType="w" refFor="ch" refForName="compNode" op="equ" fact="0.1"/>
      <dgm:constr type="primFontSz" for="des" ptType="node" op="equ" val="65"/>
    </dgm:constrLst>
    <dgm:ruleLst/>
    <dgm:forEach name="Name4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 axis="self"/>
        <dgm:constrLst>
          <dgm:constr type="h" refType="w" fact="1.06"/>
          <dgm:constr type="h" for="ch" forName="pictRect" refType="h" fact="0.65"/>
          <dgm:constr type="w" for="ch" forName="pictRect" refType="w"/>
          <dgm:constr type="l" for="ch" forName="pictRect"/>
          <dgm:constr type="t" for="ch" forName="pictRect"/>
          <dgm:constr type="w" for="ch" forName="textRect" refType="w"/>
          <dgm:constr type="h" for="ch" forName="textRect" refType="h" fact="0.35"/>
          <dgm:constr type="l" for="ch" forName="textRect"/>
          <dgm:constr type="t" for="ch" forName="textRect" refType="b" refFor="ch" refForName="pictRect"/>
        </dgm:constrLst>
        <dgm:ruleLst/>
        <dgm:layoutNode name="pictRect">
          <dgm:alg type="sp"/>
          <dgm:shape xmlns:r="http://schemas.openxmlformats.org/officeDocument/2006/relationships" type="roundRect" r:blip="" blipPhldr="1">
            <dgm:adjLst/>
          </dgm:shape>
          <dgm:presOf/>
          <dgm:constrLst/>
          <dgm:ruleLst/>
        </dgm:layoutNode>
        <dgm:layoutNode name="textRect" styleLbl="revTx">
          <dgm:varLst>
            <dgm:bulletEnabled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bMarg"/>
          </dgm:constrLst>
          <dgm:ruleLst>
            <dgm:rule type="primFontSz" val="5" fact="NaN" max="NaN"/>
          </dgm:ruleLst>
        </dgm:layoutNode>
      </dgm:layoutNode>
      <dgm:forEach name="Name5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8/layout/PictureAccentList">
  <dgm:title val=""/>
  <dgm:desc val=""/>
  <dgm:catLst>
    <dgm:cat type="picture" pri="14000"/>
    <dgm:cat type="list" pri="14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4" srcId="0" destId="1" srcOrd="0" destOrd="0"/>
        <dgm:cxn modelId="5" srcId="1" destId="11" srcOrd="0" destOrd="0"/>
        <dgm:cxn modelId="6" srcId="1" destId="12" srcOrd="0" destOrd="0"/>
        <dgm:cxn modelId="14" srcId="1" destId="13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</dgm:ptLst>
      <dgm:cxnLst>
        <dgm:cxn modelId="4" srcId="0" destId="1" srcOrd="0" destOrd="0"/>
        <dgm:cxn modelId="5" srcId="1" destId="11" srcOrd="0" destOrd="0"/>
        <dgm:cxn modelId="6" srcId="1" destId="12" srcOrd="0" destOrd="0"/>
        <dgm:cxn modelId="14" srcId="1" destId="13" srcOrd="0" destOrd="0"/>
      </dgm:cxnLst>
      <dgm:bg/>
      <dgm:whole/>
    </dgm:dataModel>
  </dgm:clrData>
  <dgm:layoutNode name="layout">
    <dgm:varLst>
      <dgm:chMax/>
      <dgm:chPref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L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primFontSz" for="des" forName="childText" refType="primFontSz" refFor="des" refForName="rootText" op="lte"/>
      <dgm:constr type="w" for="des" forName="rootComposite" refType="w" fact="4"/>
      <dgm:constr type="h" for="des" forName="rootComposite" refType="h"/>
      <dgm:constr type="w" for="des" forName="childComposite" refType="w" refFor="des" refForName="rootComposite"/>
      <dgm:constr type="h" for="des" forName="childComposite" refType="h" refFor="des" refForName="rootComposite"/>
      <dgm:constr type="sibSp" refType="w" refFor="des" refForName="rootComposite" fact="0.1"/>
      <dgm:constr type="sibSp" for="des" forName="childShape" refType="h" refFor="des" refForName="rootComposite" fact="0.12"/>
      <dgm:constr type="sp" for="des" forName="root" refType="h" refFor="des" refForName="rootComposite" fact="0.18"/>
    </dgm:constrLst>
    <dgm:ruleLst/>
    <dgm:forEach name="Name3" axis="ch">
      <dgm:forEach name="Name4" axis="self" ptType="node" cnt="1">
        <dgm:layoutNode name="root">
          <dgm:varLst>
            <dgm:chMax/>
            <dgm:chPref val="4"/>
          </dgm:varLst>
          <dgm:alg type="hierRoot"/>
          <dgm:shape xmlns:r="http://schemas.openxmlformats.org/officeDocument/2006/relationships" r:blip="">
            <dgm:adjLst/>
          </dgm:shape>
          <dgm:presOf/>
          <dgm:constrLst/>
          <dgm:ruleLst/>
          <dgm:layoutNode name="rootComposite">
            <dgm:varLst/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onstrLst>
              <dgm:constr type="l" for="ch" forName="rootText"/>
              <dgm:constr type="t" for="ch" forName="rootText"/>
              <dgm:constr type="w" for="ch" forName="rootText" refType="w"/>
              <dgm:constr type="h" for="ch" forName="rootText" refType="h"/>
            </dgm:constrLst>
            <dgm:ruleLst/>
            <dgm:layoutNode name="rootText" styleLbl="node0">
              <dgm:varLst>
                <dgm:chMax/>
                <dgm:chPref val="4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  <dgm:rule type="primFontSz" val="65" fact="NaN" max="NaN"/>
              </dgm:ruleLst>
            </dgm:layoutNode>
          </dgm:layoutNode>
          <dgm:layoutNode name="childShape">
            <dgm:varLst>
              <dgm:chMax val="0"/>
              <dgm:chPref val="0"/>
            </dgm:varLst>
            <dgm:alg type="hierChild">
              <dgm:param type="chAlign" val="r"/>
              <dgm:param type="linDir" val="fromT"/>
              <dgm:param type="fallback" val="2D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5" axis="ch">
              <dgm:forEach name="Name6" axis="self" ptType="node">
                <dgm:layoutNode name="childComposite">
                  <dgm:varLst>
                    <dgm:chMax val="0"/>
                    <dgm:chPref val="0"/>
                  </dgm:varLst>
                  <dgm:alg type="composite"/>
                  <dgm:shape xmlns:r="http://schemas.openxmlformats.org/officeDocument/2006/relationships" r:blip="">
                    <dgm:adjLst/>
                  </dgm:shape>
                  <dgm:presOf/>
                  <dgm:choose name="Name7">
                    <dgm:if name="Name8" func="var" arg="dir" op="equ" val="norm">
                      <dgm:constrLst>
                        <dgm:constr type="w" for="ch" forName="Image" refType="h"/>
                        <dgm:constr type="h" for="ch" forName="Image" refType="h"/>
                        <dgm:constr type="l" for="ch" forName="Image"/>
                        <dgm:constr type="t" for="ch" forName="Image"/>
                        <dgm:constr type="h" for="ch" forName="childText" refType="h"/>
                        <dgm:constr type="l" for="ch" forName="childText" refType="w" refFor="ch" refForName="Image" fact="1.06"/>
                        <dgm:constr type="t" for="ch" forName="childText"/>
                      </dgm:constrLst>
                    </dgm:if>
                    <dgm:else name="Name9">
                      <dgm:constrLst>
                        <dgm:constr type="w" for="ch" forName="Image" refType="h"/>
                        <dgm:constr type="h" for="ch" forName="Image" refType="h"/>
                        <dgm:constr type="r" for="ch" forName="Image" refType="w"/>
                        <dgm:constr type="t" for="ch" forName="Image"/>
                        <dgm:constr type="h" for="ch" forName="childText" refType="h"/>
                        <dgm:constr type="t" for="ch" forName="childText"/>
                        <dgm:constr type="wOff" for="ch" forName="childText" refType="w" refFor="ch" refForName="Image" fact="-1.06"/>
                      </dgm:constrLst>
                    </dgm:else>
                  </dgm:choose>
                  <dgm:ruleLst/>
                  <dgm:layoutNode name="Image" styleLbl="node1">
                    <dgm:alg type="sp"/>
                    <dgm:shape xmlns:r="http://schemas.openxmlformats.org/officeDocument/2006/relationships" type="roundRect" r:blip="" blipPhldr="1">
                      <dgm:adjLst>
                        <dgm:adj idx="1" val="0.1667"/>
                      </dgm:adjLst>
                    </dgm:shape>
                    <dgm:presOf/>
                  </dgm:layoutNode>
                  <dgm:layoutNode name="childText" styleLbl="lnNode1">
                    <dgm:varLst>
                      <dgm:chMax val="0"/>
                      <dgm:chPref val="0"/>
                      <dgm:bulletEnabled val="1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667"/>
                      </dgm:adjLst>
                    </dgm:shape>
                    <dgm:presOf axis="self desOrSelf" ptType="node node" st="1 1" cnt="1 0"/>
                    <dgm:ruleLst>
                      <dgm:rule type="primFontSz" val="5" fact="NaN" max="NaN"/>
                    </dgm:ruleLst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cycle4">
  <dgm:title val=""/>
  <dgm:desc val=""/>
  <dgm:catLst>
    <dgm:cat type="relationship" pri="26000"/>
    <dgm:cat type="cycle" pri="13000"/>
    <dgm:cat type="matrix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cycleMatrixDiagram">
    <dgm:varLst>
      <dgm:chMax val="1"/>
      <dgm:dir/>
      <dgm:animLvl val="lvl"/>
      <dgm:resizeHandles val="exact"/>
    </dgm:varLst>
    <dgm:alg type="composite">
      <dgm:param type="ar" val="1.3"/>
    </dgm:alg>
    <dgm:shape xmlns:r="http://schemas.openxmlformats.org/officeDocument/2006/relationships" r:blip="">
      <dgm:adjLst/>
    </dgm:shape>
    <dgm:presOf/>
    <dgm:constrLst>
      <dgm:constr type="w" for="ch" forName="children" refType="w"/>
      <dgm:constr type="h" for="ch" forName="children" refType="w" refFor="ch" refForName="children" fact="0.77"/>
      <dgm:constr type="ctrX" for="ch" forName="children" refType="w" fact="0.5"/>
      <dgm:constr type="ctrY" for="ch" forName="children" refType="h" fact="0.5"/>
      <dgm:constr type="w" for="ch" forName="circle" refType="w"/>
      <dgm:constr type="h" for="ch" forName="circle" refType="h"/>
      <dgm:constr type="ctrX" for="ch" forName="circle" refType="w" fact="0.5"/>
      <dgm:constr type="ctrY" for="ch" forName="circle" refType="h" fact="0.5"/>
      <dgm:constr type="w" for="ch" forName="center1" refType="w" fact="0.115"/>
      <dgm:constr type="h" for="ch" forName="center1" refType="w" fact="0.1"/>
      <dgm:constr type="ctrX" for="ch" forName="center1" refType="w" fact="0.5"/>
      <dgm:constr type="ctrY" for="ch" forName="center1" refType="h" fact="0.475"/>
      <dgm:constr type="w" for="ch" forName="center2" refType="w" fact="0.115"/>
      <dgm:constr type="h" for="ch" forName="center2" refType="w" fact="0.1"/>
      <dgm:constr type="ctrX" for="ch" forName="center2" refType="w" fact="0.5"/>
      <dgm:constr type="ctrY" for="ch" forName="center2" refType="h" fact="0.525"/>
    </dgm:constrLst>
    <dgm:ruleLst/>
    <dgm:choose name="Name0">
      <dgm:if name="Name1" axis="ch" ptType="node" func="cnt" op="gte" val="1">
        <dgm:layoutNode name="children">
          <dgm:alg type="composite">
            <dgm:param type="ar" val="1.3"/>
          </dgm:alg>
          <dgm:shape xmlns:r="http://schemas.openxmlformats.org/officeDocument/2006/relationships" r:blip="">
            <dgm:adjLst/>
          </dgm:shape>
          <dgm:presOf/>
          <dgm:choose name="Name2">
            <dgm:if name="Name3" func="var" arg="dir" op="equ" val="norm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l" for="ch" forName="child1group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r" for="ch" forName="child2group" refType="w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r" for="ch" forName="child3group" refType="w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l" for="ch" forName="child4group"/>
              </dgm:constrLst>
            </dgm:if>
            <dgm:else name="Name4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r" for="ch" forName="child1group" refType="w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l" for="ch" forName="child2group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l" for="ch" forName="child3group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r" for="ch" forName="child4group" refType="w"/>
              </dgm:constrLst>
            </dgm:else>
          </dgm:choose>
          <dgm:ruleLst/>
          <dgm:choose name="Name5">
            <dgm:if name="Name6" axis="ch ch" ptType="node node" st="1 1" cnt="1 0" func="cnt" op="gte" val="1">
              <dgm:layoutNode name="child1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7">
                  <dgm:if name="Name8" func="var" arg="dir" op="equ" val="norm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l" for="ch" forName="child1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l" for="ch" forName="child1Text"/>
                    </dgm:constrLst>
                  </dgm:if>
                  <dgm:else name="Name9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r" for="ch" forName="child1" refType="w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r" for="ch" forName="child1Text" refType="w"/>
                    </dgm:constrLst>
                  </dgm:else>
                </dgm:choose>
                <dgm:ruleLst/>
                <dgm:layoutNode name="child1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1 1" cnt="1 0"/>
                  <dgm:constrLst/>
                  <dgm:ruleLst/>
                </dgm:layoutNode>
                <dgm:layoutNode name="child1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1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0"/>
          </dgm:choose>
          <dgm:choose name="Name11">
            <dgm:if name="Name12" axis="ch ch" ptType="node node" st="2 1" cnt="1 0" func="cnt" op="gte" val="1">
              <dgm:layoutNode name="child2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choose name="Name13">
                  <dgm:if name="Name14" func="var" arg="dir" op="equ" val="norm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r" for="ch" forName="child2" refType="w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r" for="ch" forName="child2Text" refType="w"/>
                    </dgm:constrLst>
                  </dgm:if>
                  <dgm:else name="Name15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l" for="ch" forName="child2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l" for="ch" forName="child2Text"/>
                    </dgm:constrLst>
                  </dgm:else>
                </dgm:choose>
                <dgm:ruleLst/>
                <dgm:layoutNode name="child2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2 1" cnt="1 0"/>
                  <dgm:constrLst/>
                  <dgm:ruleLst/>
                </dgm:layoutNode>
                <dgm:layoutNode name="child2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2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6"/>
          </dgm:choose>
          <dgm:choose name="Name17">
            <dgm:if name="Name18" axis="ch ch" ptType="node node" st="3 1" cnt="1 0" func="cnt" op="gte" val="1">
              <dgm:layoutNode name="child3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19">
                  <dgm:if name="Name20" func="var" arg="dir" op="equ" val="norm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r" for="ch" forName="child3" refType="w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r" for="ch" forName="child3Text" refType="w"/>
                    </dgm:constrLst>
                  </dgm:if>
                  <dgm:else name="Name21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l" for="ch" forName="child3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l" for="ch" forName="child3Text"/>
                    </dgm:constrLst>
                  </dgm:else>
                </dgm:choose>
                <dgm:ruleLst/>
                <dgm:layoutNode name="child3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3 1" cnt="1 0"/>
                  <dgm:constrLst/>
                  <dgm:ruleLst/>
                </dgm:layoutNode>
                <dgm:layoutNode name="child3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3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2"/>
          </dgm:choose>
          <dgm:choose name="Name23">
            <dgm:if name="Name24" axis="ch ch" ptType="node node" st="4 1" cnt="1 0" func="cnt" op="gte" val="1">
              <dgm:layoutNode name="child4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25">
                  <dgm:if name="Name26" func="var" arg="dir" op="equ" val="norm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l" for="ch" forName="child4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l" for="ch" forName="child4Text"/>
                    </dgm:constrLst>
                  </dgm:if>
                  <dgm:else name="Name27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r" for="ch" forName="child4" refType="w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r" for="ch" forName="child4Text" refType="w"/>
                    </dgm:constrLst>
                  </dgm:else>
                </dgm:choose>
                <dgm:ruleLst/>
                <dgm:layoutNode name="child4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4 1" cnt="1 0"/>
                  <dgm:constrLst/>
                  <dgm:ruleLst/>
                </dgm:layoutNode>
                <dgm:layoutNode name="child4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4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8"/>
          </dgm:choose>
          <dgm:layoutNode name="child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ircle">
          <dgm:alg type="composite">
            <dgm:param type="ar" val="1"/>
          </dgm:alg>
          <dgm:shape xmlns:r="http://schemas.openxmlformats.org/officeDocument/2006/relationships" r:blip="">
            <dgm:adjLst/>
          </dgm:shape>
          <dgm:presOf/>
          <dgm:choose name="Name29">
            <dgm:if name="Name30" func="var" arg="dir" op="equ" val="norm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r" for="ch" forName="quadrant1" refType="w" fact="0.5"/>
                <dgm:constr type="rOff" for="ch" forName="quadrant1" refType="w" fact="-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l" for="ch" forName="quadrant2" refType="w" fact="0.5"/>
                <dgm:constr type="lOff" for="ch" forName="quadrant2" refType="w" fact="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l" for="ch" forName="quadrant3" refType="w" fact="0.5"/>
                <dgm:constr type="lOff" for="ch" forName="quadrant3" refType="w" fact="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r" for="ch" forName="quadrant4" refType="w" fact="0.5"/>
                <dgm:constr type="rOff" for="ch" forName="quadrant4" refType="w" fact="-0.01"/>
              </dgm:constrLst>
            </dgm:if>
            <dgm:else name="Name31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l" for="ch" forName="quadrant1" refType="w" fact="0.5"/>
                <dgm:constr type="lOff" for="ch" forName="quadrant1" refType="w" fact="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r" for="ch" forName="quadrant2" refType="w" fact="0.5"/>
                <dgm:constr type="rOff" for="ch" forName="quadrant2" refType="w" fact="-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r" for="ch" forName="quadrant3" refType="w" fact="0.5"/>
                <dgm:constr type="rOff" for="ch" forName="quadrant3" refType="w" fact="-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l" for="ch" forName="quadrant4" refType="w" fact="0.5"/>
                <dgm:constr type="lOff" for="ch" forName="quadrant4" refType="w" fact="0.01"/>
              </dgm:constrLst>
            </dgm:else>
          </dgm:choose>
          <dgm:ruleLst/>
          <dgm:layoutNode name="quadrant1" styleLbl="node1">
            <dgm:varLst>
              <dgm:chMax val="1"/>
              <dgm:bulletEnabled val="1"/>
            </dgm:varLst>
            <dgm:alg type="tx"/>
            <dgm:choose name="Name32">
              <dgm:if name="Name33" func="var" arg="dir" op="equ" val="norm">
                <dgm:shape xmlns:r="http://schemas.openxmlformats.org/officeDocument/2006/relationships" type="pieWedge" r:blip="">
                  <dgm:adjLst/>
                </dgm:shape>
              </dgm:if>
              <dgm:else name="Name34">
                <dgm:shape xmlns:r="http://schemas.openxmlformats.org/officeDocument/2006/relationships" rot="90" type="pieWedge" r:blip="">
                  <dgm:adjLst/>
                </dgm:shape>
              </dgm:else>
            </dgm:choose>
            <dgm:presOf axis="ch" ptType="node" cnt="1"/>
            <dgm:constrLst/>
            <dgm:ruleLst>
              <dgm:rule type="primFontSz" val="5" fact="NaN" max="NaN"/>
            </dgm:ruleLst>
          </dgm:layoutNode>
          <dgm:layoutNode name="quadrant2" styleLbl="node1">
            <dgm:varLst>
              <dgm:chMax val="1"/>
              <dgm:bulletEnabled val="1"/>
            </dgm:varLst>
            <dgm:alg type="tx"/>
            <dgm:choose name="Name35">
              <dgm:if name="Name36" func="var" arg="dir" op="equ" val="norm">
                <dgm:shape xmlns:r="http://schemas.openxmlformats.org/officeDocument/2006/relationships" rot="90" type="pieWedge" r:blip="">
                  <dgm:adjLst/>
                </dgm:shape>
              </dgm:if>
              <dgm:else name="Name37">
                <dgm:shape xmlns:r="http://schemas.openxmlformats.org/officeDocument/2006/relationships" type="pieWedge" r:blip="">
                  <dgm:adjLst/>
                </dgm:shape>
              </dgm:else>
            </dgm:choose>
            <dgm:presOf axis="ch" ptType="node" st="2" cnt="1"/>
            <dgm:constrLst/>
            <dgm:ruleLst>
              <dgm:rule type="primFontSz" val="5" fact="NaN" max="NaN"/>
            </dgm:ruleLst>
          </dgm:layoutNode>
          <dgm:layoutNode name="quadrant3" styleLbl="node1">
            <dgm:varLst>
              <dgm:chMax val="1"/>
              <dgm:bulletEnabled val="1"/>
            </dgm:varLst>
            <dgm:alg type="tx"/>
            <dgm:choose name="Name38">
              <dgm:if name="Name39" func="var" arg="dir" op="equ" val="norm">
                <dgm:shape xmlns:r="http://schemas.openxmlformats.org/officeDocument/2006/relationships" rot="180" type="pieWedge" r:blip="">
                  <dgm:adjLst/>
                </dgm:shape>
              </dgm:if>
              <dgm:else name="Name40">
                <dgm:shape xmlns:r="http://schemas.openxmlformats.org/officeDocument/2006/relationships" rot="270" type="pieWedge" r:blip="">
                  <dgm:adjLst/>
                </dgm:shape>
              </dgm:else>
            </dgm:choose>
            <dgm:presOf axis="ch" ptType="node" st="3" cnt="1"/>
            <dgm:constrLst/>
            <dgm:ruleLst>
              <dgm:rule type="primFontSz" val="5" fact="NaN" max="NaN"/>
            </dgm:ruleLst>
          </dgm:layoutNode>
          <dgm:layoutNode name="quadrant4" styleLbl="node1">
            <dgm:varLst>
              <dgm:chMax val="1"/>
              <dgm:bulletEnabled val="1"/>
            </dgm:varLst>
            <dgm:alg type="tx"/>
            <dgm:choose name="Name41">
              <dgm:if name="Name42" func="var" arg="dir" op="equ" val="norm">
                <dgm:shape xmlns:r="http://schemas.openxmlformats.org/officeDocument/2006/relationships" rot="270" type="pieWedge" r:blip="">
                  <dgm:adjLst/>
                </dgm:shape>
              </dgm:if>
              <dgm:else name="Name43">
                <dgm:shape xmlns:r="http://schemas.openxmlformats.org/officeDocument/2006/relationships" rot="180" type="pieWedge" r:blip="">
                  <dgm:adjLst/>
                </dgm:shape>
              </dgm:else>
            </dgm:choose>
            <dgm:presOf axis="ch" ptType="node" st="4" cnt="1"/>
            <dgm:constrLst/>
            <dgm:ruleLst>
              <dgm:rule type="primFontSz" val="5" fact="NaN" max="NaN"/>
            </dgm:ruleLst>
          </dgm:layoutNode>
          <dgm:layoutNode name="quadrant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enter1" styleLbl="fgShp">
          <dgm:alg type="sp"/>
          <dgm:choose name="Name44">
            <dgm:if name="Name45" func="var" arg="dir" op="equ" val="norm">
              <dgm:shape xmlns:r="http://schemas.openxmlformats.org/officeDocument/2006/relationships" type="circularArrow" r:blip="" zOrderOff="16">
                <dgm:adjLst/>
              </dgm:shape>
            </dgm:if>
            <dgm:else name="Name46">
              <dgm:shape xmlns:r="http://schemas.openxmlformats.org/officeDocument/2006/relationships" rot="180" type="leftCircularArrow" r:blip="" zOrderOff="16">
                <dgm:adjLst/>
              </dgm:shape>
            </dgm:else>
          </dgm:choose>
          <dgm:presOf/>
          <dgm:constrLst/>
          <dgm:ruleLst/>
        </dgm:layoutNode>
        <dgm:layoutNode name="center2" styleLbl="fgShp">
          <dgm:alg type="sp"/>
          <dgm:choose name="Name47">
            <dgm:if name="Name48" func="var" arg="dir" op="equ" val="norm">
              <dgm:shape xmlns:r="http://schemas.openxmlformats.org/officeDocument/2006/relationships" rot="180" type="circularArrow" r:blip="" zOrderOff="16">
                <dgm:adjLst/>
              </dgm:shape>
            </dgm:if>
            <dgm:else name="Name49">
              <dgm:shape xmlns:r="http://schemas.openxmlformats.org/officeDocument/2006/relationships" type="leftCircularArrow" r:blip="" zOrderOff="16">
                <dgm:adjLst/>
              </dgm:shape>
            </dgm:else>
          </dgm:choose>
          <dgm:presOf/>
          <dgm:constrLst/>
          <dgm:ruleLst/>
        </dgm:layoutNode>
      </dgm:if>
      <dgm:else name="Name50"/>
    </dgm:choose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cycle4">
  <dgm:title val=""/>
  <dgm:desc val=""/>
  <dgm:catLst>
    <dgm:cat type="relationship" pri="26000"/>
    <dgm:cat type="cycle" pri="13000"/>
    <dgm:cat type="matrix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cycleMatrixDiagram">
    <dgm:varLst>
      <dgm:chMax val="1"/>
      <dgm:dir/>
      <dgm:animLvl val="lvl"/>
      <dgm:resizeHandles val="exact"/>
    </dgm:varLst>
    <dgm:alg type="composite">
      <dgm:param type="ar" val="1.3"/>
    </dgm:alg>
    <dgm:shape xmlns:r="http://schemas.openxmlformats.org/officeDocument/2006/relationships" r:blip="">
      <dgm:adjLst/>
    </dgm:shape>
    <dgm:presOf/>
    <dgm:constrLst>
      <dgm:constr type="w" for="ch" forName="children" refType="w"/>
      <dgm:constr type="h" for="ch" forName="children" refType="w" refFor="ch" refForName="children" fact="0.77"/>
      <dgm:constr type="ctrX" for="ch" forName="children" refType="w" fact="0.5"/>
      <dgm:constr type="ctrY" for="ch" forName="children" refType="h" fact="0.5"/>
      <dgm:constr type="w" for="ch" forName="circle" refType="w"/>
      <dgm:constr type="h" for="ch" forName="circle" refType="h"/>
      <dgm:constr type="ctrX" for="ch" forName="circle" refType="w" fact="0.5"/>
      <dgm:constr type="ctrY" for="ch" forName="circle" refType="h" fact="0.5"/>
      <dgm:constr type="w" for="ch" forName="center1" refType="w" fact="0.115"/>
      <dgm:constr type="h" for="ch" forName="center1" refType="w" fact="0.1"/>
      <dgm:constr type="ctrX" for="ch" forName="center1" refType="w" fact="0.5"/>
      <dgm:constr type="ctrY" for="ch" forName="center1" refType="h" fact="0.475"/>
      <dgm:constr type="w" for="ch" forName="center2" refType="w" fact="0.115"/>
      <dgm:constr type="h" for="ch" forName="center2" refType="w" fact="0.1"/>
      <dgm:constr type="ctrX" for="ch" forName="center2" refType="w" fact="0.5"/>
      <dgm:constr type="ctrY" for="ch" forName="center2" refType="h" fact="0.525"/>
    </dgm:constrLst>
    <dgm:ruleLst/>
    <dgm:choose name="Name0">
      <dgm:if name="Name1" axis="ch" ptType="node" func="cnt" op="gte" val="1">
        <dgm:layoutNode name="children">
          <dgm:alg type="composite">
            <dgm:param type="ar" val="1.3"/>
          </dgm:alg>
          <dgm:shape xmlns:r="http://schemas.openxmlformats.org/officeDocument/2006/relationships" r:blip="">
            <dgm:adjLst/>
          </dgm:shape>
          <dgm:presOf/>
          <dgm:choose name="Name2">
            <dgm:if name="Name3" func="var" arg="dir" op="equ" val="norm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l" for="ch" forName="child1group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r" for="ch" forName="child2group" refType="w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r" for="ch" forName="child3group" refType="w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l" for="ch" forName="child4group"/>
              </dgm:constrLst>
            </dgm:if>
            <dgm:else name="Name4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r" for="ch" forName="child1group" refType="w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l" for="ch" forName="child2group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l" for="ch" forName="child3group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r" for="ch" forName="child4group" refType="w"/>
              </dgm:constrLst>
            </dgm:else>
          </dgm:choose>
          <dgm:ruleLst/>
          <dgm:choose name="Name5">
            <dgm:if name="Name6" axis="ch ch" ptType="node node" st="1 1" cnt="1 0" func="cnt" op="gte" val="1">
              <dgm:layoutNode name="child1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7">
                  <dgm:if name="Name8" func="var" arg="dir" op="equ" val="norm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l" for="ch" forName="child1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l" for="ch" forName="child1Text"/>
                    </dgm:constrLst>
                  </dgm:if>
                  <dgm:else name="Name9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r" for="ch" forName="child1" refType="w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r" for="ch" forName="child1Text" refType="w"/>
                    </dgm:constrLst>
                  </dgm:else>
                </dgm:choose>
                <dgm:ruleLst/>
                <dgm:layoutNode name="child1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1 1" cnt="1 0"/>
                  <dgm:constrLst/>
                  <dgm:ruleLst/>
                </dgm:layoutNode>
                <dgm:layoutNode name="child1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1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0"/>
          </dgm:choose>
          <dgm:choose name="Name11">
            <dgm:if name="Name12" axis="ch ch" ptType="node node" st="2 1" cnt="1 0" func="cnt" op="gte" val="1">
              <dgm:layoutNode name="child2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choose name="Name13">
                  <dgm:if name="Name14" func="var" arg="dir" op="equ" val="norm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r" for="ch" forName="child2" refType="w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r" for="ch" forName="child2Text" refType="w"/>
                    </dgm:constrLst>
                  </dgm:if>
                  <dgm:else name="Name15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l" for="ch" forName="child2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l" for="ch" forName="child2Text"/>
                    </dgm:constrLst>
                  </dgm:else>
                </dgm:choose>
                <dgm:ruleLst/>
                <dgm:layoutNode name="child2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2 1" cnt="1 0"/>
                  <dgm:constrLst/>
                  <dgm:ruleLst/>
                </dgm:layoutNode>
                <dgm:layoutNode name="child2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2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6"/>
          </dgm:choose>
          <dgm:choose name="Name17">
            <dgm:if name="Name18" axis="ch ch" ptType="node node" st="3 1" cnt="1 0" func="cnt" op="gte" val="1">
              <dgm:layoutNode name="child3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19">
                  <dgm:if name="Name20" func="var" arg="dir" op="equ" val="norm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r" for="ch" forName="child3" refType="w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r" for="ch" forName="child3Text" refType="w"/>
                    </dgm:constrLst>
                  </dgm:if>
                  <dgm:else name="Name21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l" for="ch" forName="child3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l" for="ch" forName="child3Text"/>
                    </dgm:constrLst>
                  </dgm:else>
                </dgm:choose>
                <dgm:ruleLst/>
                <dgm:layoutNode name="child3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3 1" cnt="1 0"/>
                  <dgm:constrLst/>
                  <dgm:ruleLst/>
                </dgm:layoutNode>
                <dgm:layoutNode name="child3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3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2"/>
          </dgm:choose>
          <dgm:choose name="Name23">
            <dgm:if name="Name24" axis="ch ch" ptType="node node" st="4 1" cnt="1 0" func="cnt" op="gte" val="1">
              <dgm:layoutNode name="child4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25">
                  <dgm:if name="Name26" func="var" arg="dir" op="equ" val="norm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l" for="ch" forName="child4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l" for="ch" forName="child4Text"/>
                    </dgm:constrLst>
                  </dgm:if>
                  <dgm:else name="Name27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r" for="ch" forName="child4" refType="w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r" for="ch" forName="child4Text" refType="w"/>
                    </dgm:constrLst>
                  </dgm:else>
                </dgm:choose>
                <dgm:ruleLst/>
                <dgm:layoutNode name="child4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4 1" cnt="1 0"/>
                  <dgm:constrLst/>
                  <dgm:ruleLst/>
                </dgm:layoutNode>
                <dgm:layoutNode name="child4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4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8"/>
          </dgm:choose>
          <dgm:layoutNode name="child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ircle">
          <dgm:alg type="composite">
            <dgm:param type="ar" val="1"/>
          </dgm:alg>
          <dgm:shape xmlns:r="http://schemas.openxmlformats.org/officeDocument/2006/relationships" r:blip="">
            <dgm:adjLst/>
          </dgm:shape>
          <dgm:presOf/>
          <dgm:choose name="Name29">
            <dgm:if name="Name30" func="var" arg="dir" op="equ" val="norm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r" for="ch" forName="quadrant1" refType="w" fact="0.5"/>
                <dgm:constr type="rOff" for="ch" forName="quadrant1" refType="w" fact="-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l" for="ch" forName="quadrant2" refType="w" fact="0.5"/>
                <dgm:constr type="lOff" for="ch" forName="quadrant2" refType="w" fact="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l" for="ch" forName="quadrant3" refType="w" fact="0.5"/>
                <dgm:constr type="lOff" for="ch" forName="quadrant3" refType="w" fact="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r" for="ch" forName="quadrant4" refType="w" fact="0.5"/>
                <dgm:constr type="rOff" for="ch" forName="quadrant4" refType="w" fact="-0.01"/>
              </dgm:constrLst>
            </dgm:if>
            <dgm:else name="Name31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l" for="ch" forName="quadrant1" refType="w" fact="0.5"/>
                <dgm:constr type="lOff" for="ch" forName="quadrant1" refType="w" fact="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r" for="ch" forName="quadrant2" refType="w" fact="0.5"/>
                <dgm:constr type="rOff" for="ch" forName="quadrant2" refType="w" fact="-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r" for="ch" forName="quadrant3" refType="w" fact="0.5"/>
                <dgm:constr type="rOff" for="ch" forName="quadrant3" refType="w" fact="-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l" for="ch" forName="quadrant4" refType="w" fact="0.5"/>
                <dgm:constr type="lOff" for="ch" forName="quadrant4" refType="w" fact="0.01"/>
              </dgm:constrLst>
            </dgm:else>
          </dgm:choose>
          <dgm:ruleLst/>
          <dgm:layoutNode name="quadrant1" styleLbl="node1">
            <dgm:varLst>
              <dgm:chMax val="1"/>
              <dgm:bulletEnabled val="1"/>
            </dgm:varLst>
            <dgm:alg type="tx"/>
            <dgm:choose name="Name32">
              <dgm:if name="Name33" func="var" arg="dir" op="equ" val="norm">
                <dgm:shape xmlns:r="http://schemas.openxmlformats.org/officeDocument/2006/relationships" type="pieWedge" r:blip="">
                  <dgm:adjLst/>
                </dgm:shape>
              </dgm:if>
              <dgm:else name="Name34">
                <dgm:shape xmlns:r="http://schemas.openxmlformats.org/officeDocument/2006/relationships" rot="90" type="pieWedge" r:blip="">
                  <dgm:adjLst/>
                </dgm:shape>
              </dgm:else>
            </dgm:choose>
            <dgm:presOf axis="ch" ptType="node" cnt="1"/>
            <dgm:constrLst/>
            <dgm:ruleLst>
              <dgm:rule type="primFontSz" val="5" fact="NaN" max="NaN"/>
            </dgm:ruleLst>
          </dgm:layoutNode>
          <dgm:layoutNode name="quadrant2" styleLbl="node1">
            <dgm:varLst>
              <dgm:chMax val="1"/>
              <dgm:bulletEnabled val="1"/>
            </dgm:varLst>
            <dgm:alg type="tx"/>
            <dgm:choose name="Name35">
              <dgm:if name="Name36" func="var" arg="dir" op="equ" val="norm">
                <dgm:shape xmlns:r="http://schemas.openxmlformats.org/officeDocument/2006/relationships" rot="90" type="pieWedge" r:blip="">
                  <dgm:adjLst/>
                </dgm:shape>
              </dgm:if>
              <dgm:else name="Name37">
                <dgm:shape xmlns:r="http://schemas.openxmlformats.org/officeDocument/2006/relationships" type="pieWedge" r:blip="">
                  <dgm:adjLst/>
                </dgm:shape>
              </dgm:else>
            </dgm:choose>
            <dgm:presOf axis="ch" ptType="node" st="2" cnt="1"/>
            <dgm:constrLst/>
            <dgm:ruleLst>
              <dgm:rule type="primFontSz" val="5" fact="NaN" max="NaN"/>
            </dgm:ruleLst>
          </dgm:layoutNode>
          <dgm:layoutNode name="quadrant3" styleLbl="node1">
            <dgm:varLst>
              <dgm:chMax val="1"/>
              <dgm:bulletEnabled val="1"/>
            </dgm:varLst>
            <dgm:alg type="tx"/>
            <dgm:choose name="Name38">
              <dgm:if name="Name39" func="var" arg="dir" op="equ" val="norm">
                <dgm:shape xmlns:r="http://schemas.openxmlformats.org/officeDocument/2006/relationships" rot="180" type="pieWedge" r:blip="">
                  <dgm:adjLst/>
                </dgm:shape>
              </dgm:if>
              <dgm:else name="Name40">
                <dgm:shape xmlns:r="http://schemas.openxmlformats.org/officeDocument/2006/relationships" rot="270" type="pieWedge" r:blip="">
                  <dgm:adjLst/>
                </dgm:shape>
              </dgm:else>
            </dgm:choose>
            <dgm:presOf axis="ch" ptType="node" st="3" cnt="1"/>
            <dgm:constrLst/>
            <dgm:ruleLst>
              <dgm:rule type="primFontSz" val="5" fact="NaN" max="NaN"/>
            </dgm:ruleLst>
          </dgm:layoutNode>
          <dgm:layoutNode name="quadrant4" styleLbl="node1">
            <dgm:varLst>
              <dgm:chMax val="1"/>
              <dgm:bulletEnabled val="1"/>
            </dgm:varLst>
            <dgm:alg type="tx"/>
            <dgm:choose name="Name41">
              <dgm:if name="Name42" func="var" arg="dir" op="equ" val="norm">
                <dgm:shape xmlns:r="http://schemas.openxmlformats.org/officeDocument/2006/relationships" rot="270" type="pieWedge" r:blip="">
                  <dgm:adjLst/>
                </dgm:shape>
              </dgm:if>
              <dgm:else name="Name43">
                <dgm:shape xmlns:r="http://schemas.openxmlformats.org/officeDocument/2006/relationships" rot="180" type="pieWedge" r:blip="">
                  <dgm:adjLst/>
                </dgm:shape>
              </dgm:else>
            </dgm:choose>
            <dgm:presOf axis="ch" ptType="node" st="4" cnt="1"/>
            <dgm:constrLst/>
            <dgm:ruleLst>
              <dgm:rule type="primFontSz" val="5" fact="NaN" max="NaN"/>
            </dgm:ruleLst>
          </dgm:layoutNode>
          <dgm:layoutNode name="quadrant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enter1" styleLbl="fgShp">
          <dgm:alg type="sp"/>
          <dgm:choose name="Name44">
            <dgm:if name="Name45" func="var" arg="dir" op="equ" val="norm">
              <dgm:shape xmlns:r="http://schemas.openxmlformats.org/officeDocument/2006/relationships" type="circularArrow" r:blip="" zOrderOff="16">
                <dgm:adjLst/>
              </dgm:shape>
            </dgm:if>
            <dgm:else name="Name46">
              <dgm:shape xmlns:r="http://schemas.openxmlformats.org/officeDocument/2006/relationships" rot="180" type="leftCircularArrow" r:blip="" zOrderOff="16">
                <dgm:adjLst/>
              </dgm:shape>
            </dgm:else>
          </dgm:choose>
          <dgm:presOf/>
          <dgm:constrLst/>
          <dgm:ruleLst/>
        </dgm:layoutNode>
        <dgm:layoutNode name="center2" styleLbl="fgShp">
          <dgm:alg type="sp"/>
          <dgm:choose name="Name47">
            <dgm:if name="Name48" func="var" arg="dir" op="equ" val="norm">
              <dgm:shape xmlns:r="http://schemas.openxmlformats.org/officeDocument/2006/relationships" rot="180" type="circularArrow" r:blip="" zOrderOff="16">
                <dgm:adjLst/>
              </dgm:shape>
            </dgm:if>
            <dgm:else name="Name49">
              <dgm:shape xmlns:r="http://schemas.openxmlformats.org/officeDocument/2006/relationships" type="leftCircularArrow" r:blip="" zOrderOff="16">
                <dgm:adjLst/>
              </dgm:shape>
            </dgm:else>
          </dgm:choose>
          <dgm:presOf/>
          <dgm:constrLst/>
          <dgm:ruleLst/>
        </dgm:layoutNode>
      </dgm:if>
      <dgm:else name="Name50"/>
    </dgm:choose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4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5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6.xml><?xml version="1.0" encoding="utf-8"?>
<dgm:layoutDef xmlns:dgm="http://schemas.openxmlformats.org/drawingml/2006/diagram" xmlns:a="http://schemas.openxmlformats.org/drawingml/2006/main" uniqueId="urn:microsoft.com/office/officeart/2005/8/layout/cycle8">
  <dgm:title val=""/>
  <dgm:desc val=""/>
  <dgm:catLst>
    <dgm:cat type="cycle" pri="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"/>
          <dgm:constr type="t" for="ch" forName="dummy1a" refType="h" fact="0.08"/>
          <dgm:constr type="l" for="ch" forName="dummy1b" refType="w" fact="0.5"/>
          <dgm:constr type="t" for="ch" forName="dummy1b" refType="h" fact="0.08"/>
          <dgm:constr type="l" for="ch" forName="wedge1Tx" refType="w" fact="0.22"/>
          <dgm:constr type="t" for="ch" forName="wedge1Tx" refType="h" fact="0.22"/>
          <dgm:constr type="w" for="ch" forName="wedge1Tx" refType="w" fact="0.56"/>
          <dgm:constr type="h" for="ch" forName="wedge1Tx" refType="h" fact="0.56"/>
          <dgm:constr type="h" for="ch" forName="arrowWedge1single" refType="w" fact="0.08"/>
          <dgm:constr type="diam" for="ch" forName="arrowWedge1single" refType="w" fact="0.84"/>
          <dgm:constr type="l" for="ch" forName="arrowWedge1single" refType="w" fact="0.5"/>
          <dgm:constr type="t" for="ch" forName="arrowWedge1single" refType="w" fact="0.5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2"/>
          <dgm:constr type="t" for="ch" forName="dummy1a" refType="h" fact="0.08"/>
          <dgm:constr type="l" for="ch" forName="dummy1b" refType="w" fact="0.52"/>
          <dgm:constr type="t" for="ch" forName="dummy1b" refType="h" fact="0.92"/>
          <dgm:constr type="l" for="ch" forName="wedge1Tx" refType="w" fact="0.559"/>
          <dgm:constr type="t" for="ch" forName="wedge1Tx" refType="h" fact="0.3"/>
          <dgm:constr type="w" for="ch" forName="wedge1Tx" refType="w" fact="0.3"/>
          <dgm:constr type="h" for="ch" forName="wedge1Tx" refType="h" fact="0.4"/>
          <dgm:constr type="l" for="ch" forName="wedge2" refType="w" fact="0.06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48"/>
          <dgm:constr type="t" for="ch" forName="dummy2a" refType="h" fact="0.92"/>
          <dgm:constr type="l" for="ch" forName="dummy2b" refType="w" fact="0.48"/>
          <dgm:constr type="t" for="ch" forName="dummy2b" refType="h" fact="0.08"/>
          <dgm:constr type="r" for="ch" forName="wedge2Tx" refType="w" fact="0.441"/>
          <dgm:constr type="t" for="ch" forName="wedge2Tx" refType="h" fact="0.3"/>
          <dgm:constr type="w" for="ch" forName="wedge2Tx" refType="w" fact="0.3"/>
          <dgm:constr type="h" for="ch" forName="wedge2Tx" refType="h" fact="0.4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primFontSz" for="ch" ptType="node" op="equ"/>
        </dgm:constrLst>
      </dgm:if>
      <dgm:if name="Name3" axis="ch" ptType="node" func="cnt" op="equ" val="3">
        <dgm:constrLst>
          <dgm:constr type="l" for="ch" forName="wedge1" refType="w" fact="0.0973"/>
          <dgm:constr type="t" for="ch" forName="wedge1" refType="w" fact="0.07"/>
          <dgm:constr type="w" for="ch" forName="wedge1" refType="w" fact="0.84"/>
          <dgm:constr type="h" for="ch" forName="wedge1" refType="h" fact="0.84"/>
          <dgm:constr type="l" for="ch" forName="dummy1a" refType="w" fact="0.5173"/>
          <dgm:constr type="t" for="ch" forName="dummy1a" refType="h" fact="0.07"/>
          <dgm:constr type="l" for="ch" forName="dummy1b" refType="w" fact="0.8811"/>
          <dgm:constr type="t" for="ch" forName="dummy1b" refType="h" fact="0.7"/>
          <dgm:constr type="l" for="ch" forName="wedge1Tx" refType="w" fact="0.54"/>
          <dgm:constr type="t" for="ch" forName="wedge1Tx" refType="h" fact="0.248"/>
          <dgm:constr type="w" for="ch" forName="wedge1Tx" refType="w" fact="0.3"/>
          <dgm:constr type="h" for="ch" forName="wedge1Tx" refType="h" fact="0.25"/>
          <dgm:constr type="l" for="ch" forName="wedge2" refType="w" fact="0.08"/>
          <dgm:constr type="t" for="ch" forName="wedge2" refType="w" fact="0.1"/>
          <dgm:constr type="w" for="ch" forName="wedge2" refType="w" fact="0.84"/>
          <dgm:constr type="h" for="ch" forName="wedge2" refType="h" fact="0.84"/>
          <dgm:constr type="l" for="ch" forName="dummy2a" refType="w" fact="0.8637"/>
          <dgm:constr type="t" for="ch" forName="dummy2a" refType="h" fact="0.73"/>
          <dgm:constr type="l" for="ch" forName="dummy2b" refType="w" fact="0.1363"/>
          <dgm:constr type="t" for="ch" forName="dummy2b" refType="h" fact="0.73"/>
          <dgm:constr type="l" for="ch" forName="wedge2Tx" refType="w" fact="0.28"/>
          <dgm:constr type="t" for="ch" forName="wedge2Tx" refType="h" fact="0.645"/>
          <dgm:constr type="w" for="ch" forName="wedge2Tx" refType="w" fact="0.45"/>
          <dgm:constr type="h" for="ch" forName="wedge2Tx" refType="h" fact="0.22"/>
          <dgm:constr type="l" for="ch" forName="wedge3" refType="w" fact="0.0627"/>
          <dgm:constr type="t" for="ch" forName="wedge3" refType="w" fact="0.07"/>
          <dgm:constr type="w" for="ch" forName="wedge3" refType="w" fact="0.84"/>
          <dgm:constr type="h" for="ch" forName="wedge3" refType="h" fact="0.84"/>
          <dgm:constr type="l" for="ch" forName="dummy3a" refType="w" fact="0.1189"/>
          <dgm:constr type="t" for="ch" forName="dummy3a" refType="h" fact="0.7"/>
          <dgm:constr type="l" for="ch" forName="dummy3b" refType="w" fact="0.4827"/>
          <dgm:constr type="t" for="ch" forName="dummy3b" refType="h" fact="0.07"/>
          <dgm:constr type="r" for="ch" forName="wedge3Tx" refType="w" fact="0.46"/>
          <dgm:constr type="t" for="ch" forName="wedge3Tx" refType="h" fact="0.248"/>
          <dgm:constr type="w" for="ch" forName="wedge3Tx" refType="w" fact="0.3"/>
          <dgm:constr type="h" for="ch" forName="wedge3Tx" refType="h" fact="0.25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primFontSz" for="ch" ptType="node" op="equ"/>
        </dgm:constrLst>
      </dgm:if>
      <dgm:if name="Name4" axis="ch" ptType="node" func="cnt" op="equ" val="4">
        <dgm:constrLst>
          <dgm:constr type="l" for="ch" forName="wedge1" refType="w" fact="0.0941"/>
          <dgm:constr type="t" for="ch" forName="wedge1" refType="w" fact="0.0659"/>
          <dgm:constr type="w" for="ch" forName="wedge1" refType="w" fact="0.84"/>
          <dgm:constr type="h" for="ch" forName="wedge1" refType="h" fact="0.84"/>
          <dgm:constr type="l" for="ch" forName="dummy1a" refType="w" fact="0.5141"/>
          <dgm:constr type="t" for="ch" forName="dummy1a" refType="h" fact="0.0659"/>
          <dgm:constr type="l" for="ch" forName="dummy1b" refType="w" fact="0.9341"/>
          <dgm:constr type="t" for="ch" forName="dummy1b" refType="h" fact="0.4859"/>
          <dgm:constr type="l" for="ch" forName="wedge1Tx" refType="w" fact="0.54"/>
          <dgm:constr type="t" for="ch" forName="wedge1Tx" refType="h" fact="0.24"/>
          <dgm:constr type="w" for="ch" forName="wedge1Tx" refType="w" fact="0.31"/>
          <dgm:constr type="h" for="ch" forName="wedge1Tx" refType="h" fact="0.23"/>
          <dgm:constr type="l" for="ch" forName="wedge2" refType="w" fact="0.0941"/>
          <dgm:constr type="t" for="ch" forName="wedge2" refType="w" fact="0.0941"/>
          <dgm:constr type="w" for="ch" forName="wedge2" refType="w" fact="0.84"/>
          <dgm:constr type="h" for="ch" forName="wedge2" refType="h" fact="0.84"/>
          <dgm:constr type="l" for="ch" forName="dummy2a" refType="w" fact="0.9341"/>
          <dgm:constr type="t" for="ch" forName="dummy2a" refType="h" fact="0.5141"/>
          <dgm:constr type="l" for="ch" forName="dummy2b" refType="w" fact="0.5141"/>
          <dgm:constr type="t" for="ch" forName="dummy2b" refType="h" fact="0.9341"/>
          <dgm:constr type="l" for="ch" forName="wedge2Tx" refType="w" fact="0.54"/>
          <dgm:constr type="t" for="ch" forName="wedge2Tx" refType="h" fact="0.53"/>
          <dgm:constr type="w" for="ch" forName="wedge2Tx" refType="w" fact="0.31"/>
          <dgm:constr type="h" for="ch" forName="wedge2Tx" refType="h" fact="0.23"/>
          <dgm:constr type="l" for="ch" forName="wedge3" refType="w" fact="0.0659"/>
          <dgm:constr type="t" for="ch" forName="wedge3" refType="w" fact="0.0941"/>
          <dgm:constr type="w" for="ch" forName="wedge3" refType="w" fact="0.84"/>
          <dgm:constr type="h" for="ch" forName="wedge3" refType="h" fact="0.84"/>
          <dgm:constr type="l" for="ch" forName="dummy3a" refType="w" fact="0.4859"/>
          <dgm:constr type="t" for="ch" forName="dummy3a" refType="h" fact="0.9341"/>
          <dgm:constr type="l" for="ch" forName="dummy3b" refType="w" fact="0.0659"/>
          <dgm:constr type="t" for="ch" forName="dummy3b" refType="h" fact="0.5141"/>
          <dgm:constr type="r" for="ch" forName="wedge3Tx" refType="w" fact="0.46"/>
          <dgm:constr type="t" for="ch" forName="wedge3Tx" refType="h" fact="0.53"/>
          <dgm:constr type="w" for="ch" forName="wedge3Tx" refType="w" fact="0.31"/>
          <dgm:constr type="h" for="ch" forName="wedge3Tx" refType="h" fact="0.23"/>
          <dgm:constr type="l" for="ch" forName="wedge4" refType="w" fact="0.0659"/>
          <dgm:constr type="t" for="ch" forName="wedge4" refType="h" fact="0.0659"/>
          <dgm:constr type="w" for="ch" forName="wedge4" refType="w" fact="0.84"/>
          <dgm:constr type="h" for="ch" forName="wedge4" refType="h" fact="0.84"/>
          <dgm:constr type="l" for="ch" forName="dummy4a" refType="w" fact="0.0659"/>
          <dgm:constr type="t" for="ch" forName="dummy4a" refType="h" fact="0.4859"/>
          <dgm:constr type="l" for="ch" forName="dummy4b" refType="w" fact="0.4859"/>
          <dgm:constr type="t" for="ch" forName="dummy4b" refType="h" fact="0.0659"/>
          <dgm:constr type="r" for="ch" forName="wedge4Tx" refType="w" fact="0.46"/>
          <dgm:constr type="t" for="ch" forName="wedge4Tx" refType="h" fact="0.24"/>
          <dgm:constr type="w" for="ch" forName="wedge4Tx" refType="w" fact="0.31"/>
          <dgm:constr type="h" for="ch" forName="wedge4Tx" refType="h" fact="0.23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primFontSz" for="ch" ptType="node" op="equ"/>
        </dgm:constrLst>
      </dgm:if>
      <dgm:if name="Name5" axis="ch" ptType="node" func="cnt" op="equ" val="5">
        <dgm:constrLst>
          <dgm:constr type="l" for="ch" forName="wedge1" refType="w" fact="0.0918"/>
          <dgm:constr type="t" for="ch" forName="wedge1" refType="w" fact="0.0638"/>
          <dgm:constr type="w" for="ch" forName="wedge1" refType="w" fact="0.84"/>
          <dgm:constr type="h" for="ch" forName="wedge1" refType="h" fact="0.84"/>
          <dgm:constr type="l" for="ch" forName="dummy1a" refType="w" fact="0.5118"/>
          <dgm:constr type="t" for="ch" forName="dummy1a" refType="h" fact="0.0638"/>
          <dgm:constr type="l" for="ch" forName="dummy1b" refType="w" fact="0.9112"/>
          <dgm:constr type="t" for="ch" forName="dummy1b" refType="h" fact="0.354"/>
          <dgm:constr type="l" for="ch" forName="wedge1Tx" refType="w" fact="0.53"/>
          <dgm:constr type="t" for="ch" forName="wedge1Tx" refType="h" fact="0.205"/>
          <dgm:constr type="w" for="ch" forName="wedge1Tx" refType="w" fact="0.27"/>
          <dgm:constr type="h" for="ch" forName="wedge1Tx" refType="h" fact="0.18"/>
          <dgm:constr type="l" for="ch" forName="wedge2" refType="w" fact="0.099"/>
          <dgm:constr type="t" for="ch" forName="wedge2" refType="w" fact="0.0862"/>
          <dgm:constr type="w" for="ch" forName="wedge2" refType="w" fact="0.84"/>
          <dgm:constr type="h" for="ch" forName="wedge2" refType="h" fact="0.84"/>
          <dgm:constr type="l" for="ch" forName="dummy2a" refType="w" fact="0.9185"/>
          <dgm:constr type="t" for="ch" forName="dummy2a" refType="h" fact="0.3764"/>
          <dgm:constr type="l" for="ch" forName="dummy2b" refType="w" fact="0.7659"/>
          <dgm:constr type="t" for="ch" forName="dummy2b" refType="h" fact="0.846"/>
          <dgm:constr type="l" for="ch" forName="wedge2Tx" refType="w" fact="0.64"/>
          <dgm:constr type="t" for="ch" forName="wedge2Tx" refType="h" fact="0.47"/>
          <dgm:constr type="w" for="ch" forName="wedge2Tx" refType="w" fact="0.25"/>
          <dgm:constr type="h" for="ch" forName="wedge2Tx" refType="h" fact="0.2"/>
          <dgm:constr type="l" for="ch" forName="wedge3" refType="w" fact="0.08"/>
          <dgm:constr type="t" for="ch" forName="wedge3" refType="w" fact="0.1"/>
          <dgm:constr type="w" for="ch" forName="wedge3" refType="w" fact="0.84"/>
          <dgm:constr type="h" for="ch" forName="wedge3" refType="h" fact="0.84"/>
          <dgm:constr type="l" for="ch" forName="dummy3a" refType="w" fact="0.7469"/>
          <dgm:constr type="t" for="ch" forName="dummy3a" refType="h" fact="0.8598"/>
          <dgm:constr type="l" for="ch" forName="dummy3b" refType="w" fact="0.2531"/>
          <dgm:constr type="t" for="ch" forName="dummy3b" refType="h" fact="0.8598"/>
          <dgm:constr type="l" for="ch" forName="wedge3Tx" refType="w" fact="0.38"/>
          <dgm:constr type="t" for="ch" forName="wedge3Tx" refType="h" fact="0.69"/>
          <dgm:constr type="w" for="ch" forName="wedge3Tx" refType="w" fact="0.24"/>
          <dgm:constr type="h" for="ch" forName="wedge3Tx" refType="h" fact="0.22"/>
          <dgm:constr type="l" for="ch" forName="wedge4" refType="w" fact="0.061"/>
          <dgm:constr type="t" for="ch" forName="wedge4" refType="h" fact="0.0862"/>
          <dgm:constr type="w" for="ch" forName="wedge4" refType="w" fact="0.84"/>
          <dgm:constr type="h" for="ch" forName="wedge4" refType="h" fact="0.84"/>
          <dgm:constr type="l" for="ch" forName="dummy4a" refType="w" fact="0.2341"/>
          <dgm:constr type="t" for="ch" forName="dummy4a" refType="h" fact="0.846"/>
          <dgm:constr type="l" for="ch" forName="dummy4b" refType="w" fact="0.0815"/>
          <dgm:constr type="t" for="ch" forName="dummy4b" refType="h" fact="0.3764"/>
          <dgm:constr type="r" for="ch" forName="wedge4Tx" refType="w" fact="0.36"/>
          <dgm:constr type="t" for="ch" forName="wedge4Tx" refType="h" fact="0.47"/>
          <dgm:constr type="w" for="ch" forName="wedge4Tx" refType="w" fact="0.25"/>
          <dgm:constr type="h" for="ch" forName="wedge4Tx" refType="h" fact="0.2"/>
          <dgm:constr type="l" for="ch" forName="wedge5" refType="w" fact="0.0682"/>
          <dgm:constr type="t" for="ch" forName="wedge5" refType="h" fact="0.0638"/>
          <dgm:constr type="w" for="ch" forName="wedge5" refType="w" fact="0.84"/>
          <dgm:constr type="h" for="ch" forName="wedge5" refType="h" fact="0.84"/>
          <dgm:constr type="l" for="ch" forName="dummy5a" refType="w" fact="0.0888"/>
          <dgm:constr type="t" for="ch" forName="dummy5a" refType="h" fact="0.354"/>
          <dgm:constr type="l" for="ch" forName="dummy5b" refType="w" fact="0.4882"/>
          <dgm:constr type="t" for="ch" forName="dummy5b" refType="h" fact="0.0638"/>
          <dgm:constr type="r" for="ch" forName="wedge5Tx" refType="w" fact="0.47"/>
          <dgm:constr type="t" for="ch" forName="wedge5Tx" refType="h" fact="0.205"/>
          <dgm:constr type="w" for="ch" forName="wedge5Tx" refType="w" fact="0.27"/>
          <dgm:constr type="h" for="ch" forName="wedge5Tx" refType="h" fact="0.18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primFontSz" for="ch" ptType="node" op="equ"/>
        </dgm:constrLst>
      </dgm:if>
      <dgm:if name="Name6" axis="ch" ptType="node" func="cnt" op="equ" val="6">
        <dgm:constrLst>
          <dgm:constr type="l" for="ch" forName="wedge1" refType="w" fact="0.09"/>
          <dgm:constr type="t" for="ch" forName="wedge1" refType="w" fact="0.0627"/>
          <dgm:constr type="w" for="ch" forName="wedge1" refType="w" fact="0.84"/>
          <dgm:constr type="h" for="ch" forName="wedge1" refType="h" fact="0.84"/>
          <dgm:constr type="l" for="ch" forName="dummy1a" refType="w" fact="0.51"/>
          <dgm:constr type="t" for="ch" forName="dummy1a" refType="h" fact="0.0627"/>
          <dgm:constr type="l" for="ch" forName="dummy1b" refType="w" fact="0.8737"/>
          <dgm:constr type="t" for="ch" forName="dummy1b" refType="h" fact="0.2727"/>
          <dgm:constr type="l" for="ch" forName="wedge1Tx" refType="w" fact="0.53"/>
          <dgm:constr type="t" for="ch" forName="wedge1Tx" refType="h" fact="0.17"/>
          <dgm:constr type="w" for="ch" forName="wedge1Tx" refType="w" fact="0.22"/>
          <dgm:constr type="h" for="ch" forName="wedge1Tx" refType="h" fact="0.17"/>
          <dgm:constr type="l" for="ch" forName="wedge2" refType="w" fact="0.1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8837"/>
          <dgm:constr type="t" for="ch" forName="dummy2a" refType="h" fact="0.29"/>
          <dgm:constr type="l" for="ch" forName="dummy2b" refType="w" fact="0.8837"/>
          <dgm:constr type="t" for="ch" forName="dummy2b" refType="h" fact="0.71"/>
          <dgm:constr type="l" for="ch" forName="wedge2Tx" refType="w" fact="0.67"/>
          <dgm:constr type="t" for="ch" forName="wedge2Tx" refType="h" fact="0.42"/>
          <dgm:constr type="w" for="ch" forName="wedge2Tx" refType="w" fact="0.23"/>
          <dgm:constr type="h" for="ch" forName="wedge2Tx" refType="h" fact="0.165"/>
          <dgm:constr type="l" for="ch" forName="wedge3" refType="w" fact="0.09"/>
          <dgm:constr type="t" for="ch" forName="wedge3" refType="w" fact="0.0973"/>
          <dgm:constr type="w" for="ch" forName="wedge3" refType="w" fact="0.84"/>
          <dgm:constr type="h" for="ch" forName="wedge3" refType="h" fact="0.84"/>
          <dgm:constr type="l" for="ch" forName="dummy3a" refType="w" fact="0.8737"/>
          <dgm:constr type="t" for="ch" forName="dummy3a" refType="h" fact="0.7273"/>
          <dgm:constr type="l" for="ch" forName="dummy3b" refType="w" fact="0.51"/>
          <dgm:constr type="t" for="ch" forName="dummy3b" refType="h" fact="0.9373"/>
          <dgm:constr type="l" for="ch" forName="wedge3Tx" refType="w" fact="0.53"/>
          <dgm:constr type="t" for="ch" forName="wedge3Tx" refType="h" fact="0.665"/>
          <dgm:constr type="w" for="ch" forName="wedge3Tx" refType="w" fact="0.22"/>
          <dgm:constr type="h" for="ch" forName="wedge3Tx" refType="h" fact="0.17"/>
          <dgm:constr type="l" for="ch" forName="wedge4" refType="w" fact="0.07"/>
          <dgm:constr type="t" for="ch" forName="wedge4" refType="h" fact="0.0973"/>
          <dgm:constr type="w" for="ch" forName="wedge4" refType="w" fact="0.84"/>
          <dgm:constr type="h" for="ch" forName="wedge4" refType="h" fact="0.84"/>
          <dgm:constr type="l" for="ch" forName="dummy4a" refType="w" fact="0.49"/>
          <dgm:constr type="t" for="ch" forName="dummy4a" refType="h" fact="0.9373"/>
          <dgm:constr type="l" for="ch" forName="dummy4b" refType="w" fact="0.1263"/>
          <dgm:constr type="t" for="ch" forName="dummy4b" refType="h" fact="0.7273"/>
          <dgm:constr type="r" for="ch" forName="wedge4Tx" refType="w" fact="0.47"/>
          <dgm:constr type="t" for="ch" forName="wedge4Tx" refType="h" fact="0.665"/>
          <dgm:constr type="w" for="ch" forName="wedge4Tx" refType="w" fact="0.22"/>
          <dgm:constr type="h" for="ch" forName="wedge4Tx" refType="h" fact="0.17"/>
          <dgm:constr type="l" for="ch" forName="wedge5" refType="w" fact="0.06"/>
          <dgm:constr type="t" for="ch" forName="wedge5" refType="h" fact="0.08"/>
          <dgm:constr type="w" for="ch" forName="wedge5" refType="w" fact="0.84"/>
          <dgm:constr type="h" for="ch" forName="wedge5" refType="h" fact="0.84"/>
          <dgm:constr type="l" for="ch" forName="dummy5a" refType="w" fact="0.1163"/>
          <dgm:constr type="t" for="ch" forName="dummy5a" refType="h" fact="0.71"/>
          <dgm:constr type="l" for="ch" forName="dummy5b" refType="w" fact="0.1163"/>
          <dgm:constr type="t" for="ch" forName="dummy5b" refType="h" fact="0.29"/>
          <dgm:constr type="r" for="ch" forName="wedge5Tx" refType="w" fact="0.33"/>
          <dgm:constr type="t" for="ch" forName="wedge5Tx" refType="h" fact="0.42"/>
          <dgm:constr type="w" for="ch" forName="wedge5Tx" refType="w" fact="0.23"/>
          <dgm:constr type="h" for="ch" forName="wedge5Tx" refType="h" fact="0.165"/>
          <dgm:constr type="l" for="ch" forName="wedge6" refType="w" fact="0.07"/>
          <dgm:constr type="t" for="ch" forName="wedge6" refType="h" fact="0.0627"/>
          <dgm:constr type="w" for="ch" forName="wedge6" refType="w" fact="0.84"/>
          <dgm:constr type="h" for="ch" forName="wedge6" refType="h" fact="0.84"/>
          <dgm:constr type="l" for="ch" forName="dummy6a" refType="w" fact="0.1263"/>
          <dgm:constr type="t" for="ch" forName="dummy6a" refType="h" fact="0.2727"/>
          <dgm:constr type="l" for="ch" forName="dummy6b" refType="w" fact="0.49"/>
          <dgm:constr type="t" for="ch" forName="dummy6b" refType="h" fact="0.0627"/>
          <dgm:constr type="r" for="ch" forName="wedge6Tx" refType="w" fact="0.47"/>
          <dgm:constr type="t" for="ch" forName="wedge6Tx" refType="h" fact="0.17"/>
          <dgm:constr type="w" for="ch" forName="wedge6Tx" refType="w" fact="0.22"/>
          <dgm:constr type="h" for="ch" forName="wedge6Tx" refType="h" fact="0.17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primFontSz" for="ch" ptType="node" op="equ"/>
        </dgm:constrLst>
      </dgm:if>
      <dgm:else name="Name7">
        <dgm:constrLst>
          <dgm:constr type="l" for="ch" forName="wedge1" refType="w" fact="0.0887"/>
          <dgm:constr type="t" for="ch" forName="wedge1" refType="w" fact="0.062"/>
          <dgm:constr type="w" for="ch" forName="wedge1" refType="w" fact="0.84"/>
          <dgm:constr type="h" for="ch" forName="wedge1" refType="h" fact="0.84"/>
          <dgm:constr type="l" for="ch" forName="dummy1a" refType="w" fact="0.5087"/>
          <dgm:constr type="t" for="ch" forName="dummy1a" refType="h" fact="0.062"/>
          <dgm:constr type="l" for="ch" forName="dummy1b" refType="w" fact="0.837"/>
          <dgm:constr type="t" for="ch" forName="dummy1b" refType="h" fact="0.2201"/>
          <dgm:constr type="l" for="ch" forName="wedge1Tx" refType="w" fact="0.53"/>
          <dgm:constr type="t" for="ch" forName="wedge1Tx" refType="h" fact="0.14"/>
          <dgm:constr type="w" for="ch" forName="wedge1Tx" refType="w" fact="0.2"/>
          <dgm:constr type="h" for="ch" forName="wedge1Tx" refType="h" fact="0.16"/>
          <dgm:constr type="l" for="ch" forName="wedge2" refType="w" fact="0.0995"/>
          <dgm:constr type="t" for="ch" forName="wedge2" refType="w" fact="0.0755"/>
          <dgm:constr type="w" for="ch" forName="wedge2" refType="w" fact="0.84"/>
          <dgm:constr type="h" for="ch" forName="wedge2" refType="h" fact="0.84"/>
          <dgm:constr type="l" for="ch" forName="dummy2a" refType="w" fact="0.8479"/>
          <dgm:constr type="t" for="ch" forName="dummy2a" refType="h" fact="0.2337"/>
          <dgm:constr type="l" for="ch" forName="dummy2b" refType="w" fact="0.929"/>
          <dgm:constr type="t" for="ch" forName="dummy2b" refType="h" fact="0.589"/>
          <dgm:constr type="l" for="ch" forName="wedge2Tx" refType="w" fact="0.67"/>
          <dgm:constr type="t" for="ch" forName="wedge2Tx" refType="h" fact="0.38"/>
          <dgm:constr type="w" for="ch" forName="wedge2Tx" refType="w" fact="0.23"/>
          <dgm:constr type="h" for="ch" forName="wedge2Tx" refType="h" fact="0.14"/>
          <dgm:constr type="l" for="ch" forName="wedge3" refType="w" fact="0.0956"/>
          <dgm:constr type="t" for="ch" forName="wedge3" refType="w" fact="0.0925"/>
          <dgm:constr type="w" for="ch" forName="wedge3" refType="w" fact="0.84"/>
          <dgm:constr type="h" for="ch" forName="wedge3" refType="h" fact="0.84"/>
          <dgm:constr type="l" for="ch" forName="dummy3a" refType="w" fact="0.9251"/>
          <dgm:constr type="t" for="ch" forName="dummy3a" refType="h" fact="0.6059"/>
          <dgm:constr type="l" for="ch" forName="dummy3b" refType="w" fact="0.6979"/>
          <dgm:constr type="t" for="ch" forName="dummy3b" refType="h" fact="0.8909"/>
          <dgm:constr type="l" for="ch" forName="wedge3Tx" refType="w" fact="0.635"/>
          <dgm:constr type="t" for="ch" forName="wedge3Tx" refType="h" fact="0.59"/>
          <dgm:constr type="w" for="ch" forName="wedge3Tx" refType="w" fact="0.2"/>
          <dgm:constr type="h" for="ch" forName="wedge3Tx" refType="h" fact="0.155"/>
          <dgm:constr type="l" for="ch" forName="wedge4" refType="w" fact="0.08"/>
          <dgm:constr type="t" for="ch" forName="wedge4" refType="h" fact="0.1"/>
          <dgm:constr type="w" for="ch" forName="wedge4" refType="w" fact="0.84"/>
          <dgm:constr type="h" for="ch" forName="wedge4" refType="h" fact="0.84"/>
          <dgm:constr type="l" for="ch" forName="dummy4a" refType="w" fact="0.6822"/>
          <dgm:constr type="t" for="ch" forName="dummy4a" refType="h" fact="0.8984"/>
          <dgm:constr type="l" for="ch" forName="dummy4b" refType="w" fact="0.3178"/>
          <dgm:constr type="t" for="ch" forName="dummy4b" refType="h" fact="0.8984"/>
          <dgm:constr type="l" for="ch" forName="wedge4Tx" refType="w" fact="0.4025"/>
          <dgm:constr type="t" for="ch" forName="wedge4Tx" refType="h" fact="0.76"/>
          <dgm:constr type="w" for="ch" forName="wedge4Tx" refType="w" fact="0.195"/>
          <dgm:constr type="h" for="ch" forName="wedge4Tx" refType="h" fact="0.14"/>
          <dgm:constr type="l" for="ch" forName="wedge5" refType="w" fact="0.0644"/>
          <dgm:constr type="t" for="ch" forName="wedge5" refType="h" fact="0.0925"/>
          <dgm:constr type="w" for="ch" forName="wedge5" refType="w" fact="0.84"/>
          <dgm:constr type="h" for="ch" forName="wedge5" refType="h" fact="0.84"/>
          <dgm:constr type="l" for="ch" forName="dummy5a" refType="w" fact="0.3021"/>
          <dgm:constr type="t" for="ch" forName="dummy5a" refType="h" fact="0.8909"/>
          <dgm:constr type="l" for="ch" forName="dummy5b" refType="w" fact="0.0749"/>
          <dgm:constr type="t" for="ch" forName="dummy5b" refType="h" fact="0.6059"/>
          <dgm:constr type="r" for="ch" forName="wedge5Tx" refType="w" fact="0.365"/>
          <dgm:constr type="t" for="ch" forName="wedge5Tx" refType="h" fact="0.59"/>
          <dgm:constr type="w" for="ch" forName="wedge5Tx" refType="w" fact="0.2"/>
          <dgm:constr type="h" for="ch" forName="wedge5Tx" refType="h" fact="0.155"/>
          <dgm:constr type="l" for="ch" forName="wedge6" refType="w" fact="0.0605"/>
          <dgm:constr type="t" for="ch" forName="wedge6" refType="h" fact="0.0755"/>
          <dgm:constr type="w" for="ch" forName="wedge6" refType="w" fact="0.84"/>
          <dgm:constr type="h" for="ch" forName="wedge6" refType="h" fact="0.84"/>
          <dgm:constr type="l" for="ch" forName="dummy6a" refType="w" fact="0.071"/>
          <dgm:constr type="t" for="ch" forName="dummy6a" refType="h" fact="0.589"/>
          <dgm:constr type="l" for="ch" forName="dummy6b" refType="w" fact="0.1521"/>
          <dgm:constr type="t" for="ch" forName="dummy6b" refType="h" fact="0.2337"/>
          <dgm:constr type="r" for="ch" forName="wedge6Tx" refType="w" fact="0.33"/>
          <dgm:constr type="t" for="ch" forName="wedge6Tx" refType="h" fact="0.38"/>
          <dgm:constr type="w" for="ch" forName="wedge6Tx" refType="w" fact="0.23"/>
          <dgm:constr type="h" for="ch" forName="wedge6Tx" refType="h" fact="0.14"/>
          <dgm:constr type="l" for="ch" forName="wedge7" refType="w" fact="0.0713"/>
          <dgm:constr type="t" for="ch" forName="wedge7" refType="h" fact="0.062"/>
          <dgm:constr type="w" for="ch" forName="wedge7" refType="w" fact="0.84"/>
          <dgm:constr type="h" for="ch" forName="wedge7" refType="h" fact="0.84"/>
          <dgm:constr type="l" for="ch" forName="dummy7a" refType="w" fact="0.163"/>
          <dgm:constr type="t" for="ch" forName="dummy7a" refType="h" fact="0.2201"/>
          <dgm:constr type="l" for="ch" forName="dummy7b" refType="w" fact="0.4913"/>
          <dgm:constr type="t" for="ch" forName="dummy7b" refType="h" fact="0.062"/>
          <dgm:constr type="r" for="ch" forName="wedge7Tx" refType="w" fact="0.47"/>
          <dgm:constr type="t" for="ch" forName="wedge7Tx" refType="h" fact="0.14"/>
          <dgm:constr type="w" for="ch" forName="wedge7Tx" refType="w" fact="0.2"/>
          <dgm:constr type="h" for="ch" forName="wedge7Tx" refType="h" fact="0.16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h" for="ch" forName="arrowWedge7" refType="w" fact="0.08"/>
          <dgm:constr type="diam" for="ch" forName="arrowWedge7" refType="w" fact="0.84"/>
          <dgm:constr type="l" for="ch" forName="arrowWedge7" refType="w" fact="0.5"/>
          <dgm:constr type="t" for="ch" forName="arrowWedge7" refType="w" fact="0.5"/>
          <dgm:constr type="primFontSz" for="ch" ptType="node" op="equ"/>
        </dgm:constrLst>
      </dgm:else>
    </dgm:choose>
    <dgm:ruleLst/>
    <dgm:choose name="Name8">
      <dgm:if name="Name9" axis="ch" ptType="node" func="cnt" op="gte" val="1">
        <dgm:layoutNode name="wedge1">
          <dgm:alg type="sp"/>
          <dgm:choose name="Name10">
            <dgm:if name="Name11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12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13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14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15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16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17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18">
            <dgm:if name="Name19" func="var" arg="dir" op="equ" val="norm">
              <dgm:presOf axis="ch desOrSelf" ptType="node node" st="1 1" cnt="1 0"/>
            </dgm:if>
            <dgm:else name="Name20">
              <dgm:choose name="Name21">
                <dgm:if name="Name22" axis="ch" ptType="node" func="cnt" op="equ" val="1">
                  <dgm:presOf axis="ch desOrSelf" ptType="node node" st="1 1" cnt="1 0"/>
                </dgm:if>
                <dgm:if name="Name23" axis="ch" ptType="node" func="cnt" op="equ" val="2">
                  <dgm:presOf axis="ch desOrSelf" ptType="node node" st="2 1" cnt="1 0"/>
                </dgm:if>
                <dgm:if name="Name24" axis="ch" ptType="node" func="cnt" op="equ" val="3">
                  <dgm:presOf axis="ch desOrSelf" ptType="node node" st="3 1" cnt="1 0"/>
                </dgm:if>
                <dgm:if name="Name25" axis="ch" ptType="node" func="cnt" op="equ" val="4">
                  <dgm:presOf axis="ch desOrSelf" ptType="node node" st="4 1" cnt="1 0"/>
                </dgm:if>
                <dgm:if name="Name26" axis="ch" ptType="node" func="cnt" op="equ" val="5">
                  <dgm:presOf axis="ch desOrSelf" ptType="node node" st="5 1" cnt="1 0"/>
                </dgm:if>
                <dgm:if name="Name27" axis="ch" ptType="node" func="cnt" op="equ" val="6">
                  <dgm:presOf axis="ch desOrSelf" ptType="node node" st="6 1" cnt="1 0"/>
                </dgm:if>
                <dgm:else name="Name28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dummy1a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1b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29">
            <dgm:if name="Name30" func="var" arg="dir" op="equ" val="norm">
              <dgm:presOf axis="ch desOrSelf" ptType="node node" st="1 1" cnt="1 0"/>
            </dgm:if>
            <dgm:else name="Name31">
              <dgm:choose name="Name32">
                <dgm:if name="Name33" axis="ch" ptType="node" func="cnt" op="equ" val="1">
                  <dgm:presOf axis="ch desOrSelf" ptType="node node" st="1 1" cnt="1 0"/>
                </dgm:if>
                <dgm:if name="Name34" axis="ch" ptType="node" func="cnt" op="equ" val="2">
                  <dgm:presOf axis="ch desOrSelf" ptType="node node" st="2 1" cnt="1 0"/>
                </dgm:if>
                <dgm:if name="Name35" axis="ch" ptType="node" func="cnt" op="equ" val="3">
                  <dgm:presOf axis="ch desOrSelf" ptType="node node" st="3 1" cnt="1 0"/>
                </dgm:if>
                <dgm:if name="Name36" axis="ch" ptType="node" func="cnt" op="equ" val="4">
                  <dgm:presOf axis="ch desOrSelf" ptType="node node" st="4 1" cnt="1 0"/>
                </dgm:if>
                <dgm:if name="Name37" axis="ch" ptType="node" func="cnt" op="equ" val="5">
                  <dgm:presOf axis="ch desOrSelf" ptType="node node" st="5 1" cnt="1 0"/>
                </dgm:if>
                <dgm:if name="Name38" axis="ch" ptType="node" func="cnt" op="equ" val="6">
                  <dgm:presOf axis="ch desOrSelf" ptType="node node" st="6 1" cnt="1 0"/>
                </dgm:if>
                <dgm:else name="Name39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40"/>
    </dgm:choose>
    <dgm:choose name="Name41">
      <dgm:if name="Name42" axis="ch" ptType="node" func="cnt" op="gte" val="2">
        <dgm:layoutNode name="wedge2">
          <dgm:alg type="sp"/>
          <dgm:choose name="Name43">
            <dgm:if name="Name44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45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46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47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48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49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50">
            <dgm:if name="Name51" func="var" arg="dir" op="equ" val="norm">
              <dgm:presOf axis="ch desOrSelf" ptType="node node" st="2 1" cnt="1 0"/>
            </dgm:if>
            <dgm:else name="Name52">
              <dgm:choose name="Name53">
                <dgm:if name="Name54" axis="ch" ptType="node" func="cnt" op="equ" val="2">
                  <dgm:presOf axis="ch desOrSelf" ptType="node node" st="1 1" cnt="1 0"/>
                </dgm:if>
                <dgm:if name="Name55" axis="ch" ptType="node" func="cnt" op="equ" val="3">
                  <dgm:presOf axis="ch desOrSelf" ptType="node node" st="2 1" cnt="1 0"/>
                </dgm:if>
                <dgm:if name="Name56" axis="ch" ptType="node" func="cnt" op="equ" val="4">
                  <dgm:presOf axis="ch desOrSelf" ptType="node node" st="3 1" cnt="1 0"/>
                </dgm:if>
                <dgm:if name="Name57" axis="ch" ptType="node" func="cnt" op="equ" val="5">
                  <dgm:presOf axis="ch desOrSelf" ptType="node node" st="4 1" cnt="1 0"/>
                </dgm:if>
                <dgm:if name="Name58" axis="ch" ptType="node" func="cnt" op="equ" val="6">
                  <dgm:presOf axis="ch desOrSelf" ptType="node node" st="5 1" cnt="1 0"/>
                </dgm:if>
                <dgm:else name="Name59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dummy2a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2b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60">
            <dgm:if name="Name61" func="var" arg="dir" op="equ" val="norm">
              <dgm:presOf axis="ch desOrSelf" ptType="node node" st="2 1" cnt="1 0"/>
            </dgm:if>
            <dgm:else name="Name62">
              <dgm:choose name="Name63">
                <dgm:if name="Name64" axis="ch" ptType="node" func="cnt" op="equ" val="2">
                  <dgm:presOf axis="ch desOrSelf" ptType="node node" st="1 1" cnt="1 0"/>
                </dgm:if>
                <dgm:if name="Name65" axis="ch" ptType="node" func="cnt" op="equ" val="3">
                  <dgm:presOf axis="ch desOrSelf" ptType="node node" st="2 1" cnt="1 0"/>
                </dgm:if>
                <dgm:if name="Name66" axis="ch" ptType="node" func="cnt" op="equ" val="4">
                  <dgm:presOf axis="ch desOrSelf" ptType="node node" st="3 1" cnt="1 0"/>
                </dgm:if>
                <dgm:if name="Name67" axis="ch" ptType="node" func="cnt" op="equ" val="5">
                  <dgm:presOf axis="ch desOrSelf" ptType="node node" st="4 1" cnt="1 0"/>
                </dgm:if>
                <dgm:if name="Name68" axis="ch" ptType="node" func="cnt" op="equ" val="6">
                  <dgm:presOf axis="ch desOrSelf" ptType="node node" st="5 1" cnt="1 0"/>
                </dgm:if>
                <dgm:else name="Name69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70"/>
    </dgm:choose>
    <dgm:choose name="Name71">
      <dgm:if name="Name72" axis="ch" ptType="node" func="cnt" op="gte" val="3">
        <dgm:layoutNode name="wedge3">
          <dgm:alg type="sp"/>
          <dgm:choose name="Name73">
            <dgm:if name="Name74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75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76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77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78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79">
            <dgm:if name="Name80" func="var" arg="dir" op="equ" val="norm">
              <dgm:presOf axis="ch desOrSelf" ptType="node node" st="3 1" cnt="1 0"/>
            </dgm:if>
            <dgm:else name="Name81">
              <dgm:choose name="Name82">
                <dgm:if name="Name83" axis="ch" ptType="node" func="cnt" op="equ" val="3">
                  <dgm:presOf axis="ch desOrSelf" ptType="node node" st="1 1" cnt="1 0"/>
                </dgm:if>
                <dgm:if name="Name84" axis="ch" ptType="node" func="cnt" op="equ" val="4">
                  <dgm:presOf axis="ch desOrSelf" ptType="node node" st="2 1" cnt="1 0"/>
                </dgm:if>
                <dgm:if name="Name85" axis="ch" ptType="node" func="cnt" op="equ" val="5">
                  <dgm:presOf axis="ch desOrSelf" ptType="node node" st="3 1" cnt="1 0"/>
                </dgm:if>
                <dgm:if name="Name86" axis="ch" ptType="node" func="cnt" op="equ" val="6">
                  <dgm:presOf axis="ch desOrSelf" ptType="node node" st="4 1" cnt="1 0"/>
                </dgm:if>
                <dgm:else name="Name87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dummy3a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3b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88">
            <dgm:if name="Name89" func="var" arg="dir" op="equ" val="norm">
              <dgm:presOf axis="ch desOrSelf" ptType="node node" st="3 1" cnt="1 0"/>
            </dgm:if>
            <dgm:else name="Name90">
              <dgm:choose name="Name91">
                <dgm:if name="Name92" axis="ch" ptType="node" func="cnt" op="equ" val="3">
                  <dgm:presOf axis="ch desOrSelf" ptType="node node" st="1 1" cnt="1 0"/>
                </dgm:if>
                <dgm:if name="Name93" axis="ch" ptType="node" func="cnt" op="equ" val="4">
                  <dgm:presOf axis="ch desOrSelf" ptType="node node" st="2 1" cnt="1 0"/>
                </dgm:if>
                <dgm:if name="Name94" axis="ch" ptType="node" func="cnt" op="equ" val="5">
                  <dgm:presOf axis="ch desOrSelf" ptType="node node" st="3 1" cnt="1 0"/>
                </dgm:if>
                <dgm:if name="Name95" axis="ch" ptType="node" func="cnt" op="equ" val="6">
                  <dgm:presOf axis="ch desOrSelf" ptType="node node" st="4 1" cnt="1 0"/>
                </dgm:if>
                <dgm:else name="Name96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97"/>
    </dgm:choose>
    <dgm:choose name="Name98">
      <dgm:if name="Name99" axis="ch" ptType="node" func="cnt" op="gte" val="4">
        <dgm:layoutNode name="wedge4">
          <dgm:alg type="sp"/>
          <dgm:choose name="Name100">
            <dgm:if name="Name101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02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03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04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05">
            <dgm:if name="Name106" func="var" arg="dir" op="equ" val="norm">
              <dgm:presOf axis="ch desOrSelf" ptType="node node" st="4 1" cnt="1 0"/>
            </dgm:if>
            <dgm:else name="Name107">
              <dgm:choose name="Name108">
                <dgm:if name="Name109" axis="ch" ptType="node" func="cnt" op="equ" val="4">
                  <dgm:presOf axis="ch desOrSelf" ptType="node node" st="1 1" cnt="1 0"/>
                </dgm:if>
                <dgm:if name="Name110" axis="ch" ptType="node" func="cnt" op="equ" val="5">
                  <dgm:presOf axis="ch desOrSelf" ptType="node node" st="2 1" cnt="1 0"/>
                </dgm:if>
                <dgm:if name="Name111" axis="ch" ptType="node" func="cnt" op="equ" val="6">
                  <dgm:presOf axis="ch desOrSelf" ptType="node node" st="3 1" cnt="1 0"/>
                </dgm:if>
                <dgm:else name="Name112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dummy4a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4b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13">
            <dgm:if name="Name114" func="var" arg="dir" op="equ" val="norm">
              <dgm:presOf axis="ch desOrSelf" ptType="node node" st="4 1" cnt="1 0"/>
            </dgm:if>
            <dgm:else name="Name115">
              <dgm:choose name="Name116">
                <dgm:if name="Name117" axis="ch" ptType="node" func="cnt" op="equ" val="4">
                  <dgm:presOf axis="ch desOrSelf" ptType="node node" st="1 1" cnt="1 0"/>
                </dgm:if>
                <dgm:if name="Name118" axis="ch" ptType="node" func="cnt" op="equ" val="5">
                  <dgm:presOf axis="ch desOrSelf" ptType="node node" st="2 1" cnt="1 0"/>
                </dgm:if>
                <dgm:if name="Name119" axis="ch" ptType="node" func="cnt" op="equ" val="6">
                  <dgm:presOf axis="ch desOrSelf" ptType="node node" st="3 1" cnt="1 0"/>
                </dgm:if>
                <dgm:else name="Name120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21"/>
    </dgm:choose>
    <dgm:choose name="Name122">
      <dgm:if name="Name123" axis="ch" ptType="node" func="cnt" op="gte" val="5">
        <dgm:layoutNode name="wedge5">
          <dgm:alg type="sp"/>
          <dgm:choose name="Name124">
            <dgm:if name="Name125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26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27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28">
            <dgm:if name="Name129" func="var" arg="dir" op="equ" val="norm">
              <dgm:presOf axis="ch desOrSelf" ptType="node node" st="5 1" cnt="1 0"/>
            </dgm:if>
            <dgm:else name="Name130">
              <dgm:choose name="Name131">
                <dgm:if name="Name132" axis="ch" ptType="node" func="cnt" op="equ" val="5">
                  <dgm:presOf axis="ch desOrSelf" ptType="node node" st="1 1" cnt="1 0"/>
                </dgm:if>
                <dgm:if name="Name133" axis="ch" ptType="node" func="cnt" op="equ" val="6">
                  <dgm:presOf axis="ch desOrSelf" ptType="node node" st="2 1" cnt="1 0"/>
                </dgm:if>
                <dgm:else name="Name134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dummy5a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5b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35">
            <dgm:if name="Name136" func="var" arg="dir" op="equ" val="norm">
              <dgm:presOf axis="ch desOrSelf" ptType="node node" st="5 1" cnt="1 0"/>
            </dgm:if>
            <dgm:else name="Name137">
              <dgm:choose name="Name138">
                <dgm:if name="Name139" axis="ch" ptType="node" func="cnt" op="equ" val="5">
                  <dgm:presOf axis="ch desOrSelf" ptType="node node" st="1 1" cnt="1 0"/>
                </dgm:if>
                <dgm:if name="Name140" axis="ch" ptType="node" func="cnt" op="equ" val="6">
                  <dgm:presOf axis="ch desOrSelf" ptType="node node" st="2 1" cnt="1 0"/>
                </dgm:if>
                <dgm:else name="Name141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42"/>
    </dgm:choose>
    <dgm:choose name="Name143">
      <dgm:if name="Name144" axis="ch" ptType="node" func="cnt" op="gte" val="6">
        <dgm:layoutNode name="wedge6">
          <dgm:alg type="sp"/>
          <dgm:choose name="Name145">
            <dgm:if name="Name146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47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48">
            <dgm:if name="Name149" func="var" arg="dir" op="equ" val="norm">
              <dgm:presOf axis="ch desOrSelf" ptType="node node" st="6 1" cnt="1 0"/>
            </dgm:if>
            <dgm:else name="Name150">
              <dgm:choose name="Name151">
                <dgm:if name="Name152" axis="ch" ptType="node" func="cnt" op="equ" val="6">
                  <dgm:presOf axis="ch desOrSelf" ptType="node node" st="1 1" cnt="1 0"/>
                </dgm:if>
                <dgm:else name="Name153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dummy6a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6b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4">
            <dgm:if name="Name155" func="var" arg="dir" op="equ" val="norm">
              <dgm:presOf axis="ch desOrSelf" ptType="node node" st="6 1" cnt="1 0"/>
            </dgm:if>
            <dgm:else name="Name156">
              <dgm:choose name="Name157">
                <dgm:if name="Name158" axis="ch" ptType="node" func="cnt" op="equ" val="6">
                  <dgm:presOf axis="ch desOrSelf" ptType="node node" st="1 1" cnt="1 0"/>
                </dgm:if>
                <dgm:else name="Name159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0"/>
    </dgm:choose>
    <dgm:choose name="Name161">
      <dgm:if name="Name162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63">
            <dgm:if name="Name164" func="var" arg="dir" op="equ" val="norm">
              <dgm:presOf axis="ch desOrSelf" ptType="node node" st="7 1" cnt="1 0"/>
            </dgm:if>
            <dgm:else name="Name165">
              <dgm:presOf axis="ch desOrSelf" ptType="node node" st="1 1" cnt="1 0"/>
            </dgm:else>
          </dgm:choose>
          <dgm:constrLst/>
          <dgm:ruleLst/>
        </dgm:layoutNode>
        <dgm:layoutNode name="dummy7a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7b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6">
            <dgm:if name="Name167" func="var" arg="dir" op="equ" val="norm">
              <dgm:presOf axis="ch desOrSelf" ptType="node node" st="7 1" cnt="1 0"/>
            </dgm:if>
            <dgm:else name="Name168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9"/>
    </dgm:choose>
    <dgm:choose name="Name170">
      <dgm:if name="Name171" axis="ch" ptType="node" func="cnt" op="equ" val="1">
        <dgm:forEach name="Name172" axis="ch" ptType="sibTrans" hideLastTrans="0" cnt="1">
          <dgm:layoutNode name="arrowWedge1single" styleLbl="fgSibTrans2D1">
            <dgm:choose name="Name173">
              <dgm:if name="Name174" func="var" arg="dir" op="equ" val="norm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arr"/>
                  <dgm:param type="endSty" val="noArr"/>
                </dgm:alg>
              </dgm:if>
              <dgm:else name="Name175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noArr"/>
                  <dgm:param type="endSty" val="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if name="Name176" axis="ch" ptType="node" func="cnt" op="gte" val="2">
        <dgm:forEach name="Name177" axis="ch" ptType="sibTrans" hideLastTrans="0" cnt="1">
          <dgm:layoutNode name="arrowWedge1" styleLbl="fgSibTrans2D1">
            <dgm:choose name="Name178">
              <dgm:if name="Name179" func="var" arg="dir" op="equ" val="norm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noArr"/>
                  <dgm:param type="endSty" val="arr"/>
                </dgm:alg>
              </dgm:if>
              <dgm:else name="Name180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arr"/>
                  <dgm:param type="endSty" val="no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else name="Name181"/>
    </dgm:choose>
    <dgm:forEach name="Name182" axis="ch" ptType="sibTrans" hideLastTrans="0" st="2" cnt="1">
      <dgm:layoutNode name="arrowWedge2" styleLbl="fgSibTrans2D1">
        <dgm:choose name="Name183">
          <dgm:if name="Name184" func="var" arg="dir" op="equ" val="norm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5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86" axis="ch" ptType="sibTrans" hideLastTrans="0" st="3" cnt="1">
      <dgm:layoutNode name="arrowWedge3" styleLbl="fgSibTrans2D1">
        <dgm:choose name="Name187">
          <dgm:if name="Name188" func="var" arg="dir" op="equ" val="norm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9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0" axis="ch" ptType="sibTrans" hideLastTrans="0" st="4" cnt="1">
      <dgm:layoutNode name="arrowWedge4" styleLbl="fgSibTrans2D1">
        <dgm:choose name="Name191">
          <dgm:if name="Name192" func="var" arg="dir" op="equ" val="norm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3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4" axis="ch" ptType="sibTrans" hideLastTrans="0" st="5" cnt="1">
      <dgm:layoutNode name="arrowWedge5" styleLbl="fgSibTrans2D1">
        <dgm:choose name="Name195">
          <dgm:if name="Name196" func="var" arg="dir" op="equ" val="norm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7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8" axis="ch" ptType="sibTrans" hideLastTrans="0" st="6" cnt="1">
      <dgm:layoutNode name="arrowWedge6" styleLbl="fgSibTrans2D1">
        <dgm:choose name="Name199">
          <dgm:if name="Name200" func="var" arg="dir" op="equ" val="norm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1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202" axis="ch" ptType="sibTrans" hideLastTrans="0" st="7" cnt="1">
      <dgm:layoutNode name="arrowWedge7" styleLbl="fgSibTrans2D1">
        <dgm:choose name="Name203">
          <dgm:if name="Name204" func="var" arg="dir" op="equ" val="norm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5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</dgm:layoutNode>
</dgm:layoutDef>
</file>

<file path=ppt/diagrams/layout2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8.xml><?xml version="1.0" encoding="utf-8"?>
<dgm:layoutDef xmlns:dgm="http://schemas.openxmlformats.org/drawingml/2006/diagram" xmlns:a="http://schemas.openxmlformats.org/drawingml/2006/main" uniqueId="urn:microsoft.com/office/officeart/2005/8/layout/cycle8">
  <dgm:title val=""/>
  <dgm:desc val=""/>
  <dgm:catLst>
    <dgm:cat type="cycle" pri="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"/>
          <dgm:constr type="t" for="ch" forName="dummy1a" refType="h" fact="0.08"/>
          <dgm:constr type="l" for="ch" forName="dummy1b" refType="w" fact="0.5"/>
          <dgm:constr type="t" for="ch" forName="dummy1b" refType="h" fact="0.08"/>
          <dgm:constr type="l" for="ch" forName="wedge1Tx" refType="w" fact="0.22"/>
          <dgm:constr type="t" for="ch" forName="wedge1Tx" refType="h" fact="0.22"/>
          <dgm:constr type="w" for="ch" forName="wedge1Tx" refType="w" fact="0.56"/>
          <dgm:constr type="h" for="ch" forName="wedge1Tx" refType="h" fact="0.56"/>
          <dgm:constr type="h" for="ch" forName="arrowWedge1single" refType="w" fact="0.08"/>
          <dgm:constr type="diam" for="ch" forName="arrowWedge1single" refType="w" fact="0.84"/>
          <dgm:constr type="l" for="ch" forName="arrowWedge1single" refType="w" fact="0.5"/>
          <dgm:constr type="t" for="ch" forName="arrowWedge1single" refType="w" fact="0.5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2"/>
          <dgm:constr type="t" for="ch" forName="dummy1a" refType="h" fact="0.08"/>
          <dgm:constr type="l" for="ch" forName="dummy1b" refType="w" fact="0.52"/>
          <dgm:constr type="t" for="ch" forName="dummy1b" refType="h" fact="0.92"/>
          <dgm:constr type="l" for="ch" forName="wedge1Tx" refType="w" fact="0.559"/>
          <dgm:constr type="t" for="ch" forName="wedge1Tx" refType="h" fact="0.3"/>
          <dgm:constr type="w" for="ch" forName="wedge1Tx" refType="w" fact="0.3"/>
          <dgm:constr type="h" for="ch" forName="wedge1Tx" refType="h" fact="0.4"/>
          <dgm:constr type="l" for="ch" forName="wedge2" refType="w" fact="0.06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48"/>
          <dgm:constr type="t" for="ch" forName="dummy2a" refType="h" fact="0.92"/>
          <dgm:constr type="l" for="ch" forName="dummy2b" refType="w" fact="0.48"/>
          <dgm:constr type="t" for="ch" forName="dummy2b" refType="h" fact="0.08"/>
          <dgm:constr type="r" for="ch" forName="wedge2Tx" refType="w" fact="0.441"/>
          <dgm:constr type="t" for="ch" forName="wedge2Tx" refType="h" fact="0.3"/>
          <dgm:constr type="w" for="ch" forName="wedge2Tx" refType="w" fact="0.3"/>
          <dgm:constr type="h" for="ch" forName="wedge2Tx" refType="h" fact="0.4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primFontSz" for="ch" ptType="node" op="equ"/>
        </dgm:constrLst>
      </dgm:if>
      <dgm:if name="Name3" axis="ch" ptType="node" func="cnt" op="equ" val="3">
        <dgm:constrLst>
          <dgm:constr type="l" for="ch" forName="wedge1" refType="w" fact="0.0973"/>
          <dgm:constr type="t" for="ch" forName="wedge1" refType="w" fact="0.07"/>
          <dgm:constr type="w" for="ch" forName="wedge1" refType="w" fact="0.84"/>
          <dgm:constr type="h" for="ch" forName="wedge1" refType="h" fact="0.84"/>
          <dgm:constr type="l" for="ch" forName="dummy1a" refType="w" fact="0.5173"/>
          <dgm:constr type="t" for="ch" forName="dummy1a" refType="h" fact="0.07"/>
          <dgm:constr type="l" for="ch" forName="dummy1b" refType="w" fact="0.8811"/>
          <dgm:constr type="t" for="ch" forName="dummy1b" refType="h" fact="0.7"/>
          <dgm:constr type="l" for="ch" forName="wedge1Tx" refType="w" fact="0.54"/>
          <dgm:constr type="t" for="ch" forName="wedge1Tx" refType="h" fact="0.248"/>
          <dgm:constr type="w" for="ch" forName="wedge1Tx" refType="w" fact="0.3"/>
          <dgm:constr type="h" for="ch" forName="wedge1Tx" refType="h" fact="0.25"/>
          <dgm:constr type="l" for="ch" forName="wedge2" refType="w" fact="0.08"/>
          <dgm:constr type="t" for="ch" forName="wedge2" refType="w" fact="0.1"/>
          <dgm:constr type="w" for="ch" forName="wedge2" refType="w" fact="0.84"/>
          <dgm:constr type="h" for="ch" forName="wedge2" refType="h" fact="0.84"/>
          <dgm:constr type="l" for="ch" forName="dummy2a" refType="w" fact="0.8637"/>
          <dgm:constr type="t" for="ch" forName="dummy2a" refType="h" fact="0.73"/>
          <dgm:constr type="l" for="ch" forName="dummy2b" refType="w" fact="0.1363"/>
          <dgm:constr type="t" for="ch" forName="dummy2b" refType="h" fact="0.73"/>
          <dgm:constr type="l" for="ch" forName="wedge2Tx" refType="w" fact="0.28"/>
          <dgm:constr type="t" for="ch" forName="wedge2Tx" refType="h" fact="0.645"/>
          <dgm:constr type="w" for="ch" forName="wedge2Tx" refType="w" fact="0.45"/>
          <dgm:constr type="h" for="ch" forName="wedge2Tx" refType="h" fact="0.22"/>
          <dgm:constr type="l" for="ch" forName="wedge3" refType="w" fact="0.0627"/>
          <dgm:constr type="t" for="ch" forName="wedge3" refType="w" fact="0.07"/>
          <dgm:constr type="w" for="ch" forName="wedge3" refType="w" fact="0.84"/>
          <dgm:constr type="h" for="ch" forName="wedge3" refType="h" fact="0.84"/>
          <dgm:constr type="l" for="ch" forName="dummy3a" refType="w" fact="0.1189"/>
          <dgm:constr type="t" for="ch" forName="dummy3a" refType="h" fact="0.7"/>
          <dgm:constr type="l" for="ch" forName="dummy3b" refType="w" fact="0.4827"/>
          <dgm:constr type="t" for="ch" forName="dummy3b" refType="h" fact="0.07"/>
          <dgm:constr type="r" for="ch" forName="wedge3Tx" refType="w" fact="0.46"/>
          <dgm:constr type="t" for="ch" forName="wedge3Tx" refType="h" fact="0.248"/>
          <dgm:constr type="w" for="ch" forName="wedge3Tx" refType="w" fact="0.3"/>
          <dgm:constr type="h" for="ch" forName="wedge3Tx" refType="h" fact="0.25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primFontSz" for="ch" ptType="node" op="equ"/>
        </dgm:constrLst>
      </dgm:if>
      <dgm:if name="Name4" axis="ch" ptType="node" func="cnt" op="equ" val="4">
        <dgm:constrLst>
          <dgm:constr type="l" for="ch" forName="wedge1" refType="w" fact="0.0941"/>
          <dgm:constr type="t" for="ch" forName="wedge1" refType="w" fact="0.0659"/>
          <dgm:constr type="w" for="ch" forName="wedge1" refType="w" fact="0.84"/>
          <dgm:constr type="h" for="ch" forName="wedge1" refType="h" fact="0.84"/>
          <dgm:constr type="l" for="ch" forName="dummy1a" refType="w" fact="0.5141"/>
          <dgm:constr type="t" for="ch" forName="dummy1a" refType="h" fact="0.0659"/>
          <dgm:constr type="l" for="ch" forName="dummy1b" refType="w" fact="0.9341"/>
          <dgm:constr type="t" for="ch" forName="dummy1b" refType="h" fact="0.4859"/>
          <dgm:constr type="l" for="ch" forName="wedge1Tx" refType="w" fact="0.54"/>
          <dgm:constr type="t" for="ch" forName="wedge1Tx" refType="h" fact="0.24"/>
          <dgm:constr type="w" for="ch" forName="wedge1Tx" refType="w" fact="0.31"/>
          <dgm:constr type="h" for="ch" forName="wedge1Tx" refType="h" fact="0.23"/>
          <dgm:constr type="l" for="ch" forName="wedge2" refType="w" fact="0.0941"/>
          <dgm:constr type="t" for="ch" forName="wedge2" refType="w" fact="0.0941"/>
          <dgm:constr type="w" for="ch" forName="wedge2" refType="w" fact="0.84"/>
          <dgm:constr type="h" for="ch" forName="wedge2" refType="h" fact="0.84"/>
          <dgm:constr type="l" for="ch" forName="dummy2a" refType="w" fact="0.9341"/>
          <dgm:constr type="t" for="ch" forName="dummy2a" refType="h" fact="0.5141"/>
          <dgm:constr type="l" for="ch" forName="dummy2b" refType="w" fact="0.5141"/>
          <dgm:constr type="t" for="ch" forName="dummy2b" refType="h" fact="0.9341"/>
          <dgm:constr type="l" for="ch" forName="wedge2Tx" refType="w" fact="0.54"/>
          <dgm:constr type="t" for="ch" forName="wedge2Tx" refType="h" fact="0.53"/>
          <dgm:constr type="w" for="ch" forName="wedge2Tx" refType="w" fact="0.31"/>
          <dgm:constr type="h" for="ch" forName="wedge2Tx" refType="h" fact="0.23"/>
          <dgm:constr type="l" for="ch" forName="wedge3" refType="w" fact="0.0659"/>
          <dgm:constr type="t" for="ch" forName="wedge3" refType="w" fact="0.0941"/>
          <dgm:constr type="w" for="ch" forName="wedge3" refType="w" fact="0.84"/>
          <dgm:constr type="h" for="ch" forName="wedge3" refType="h" fact="0.84"/>
          <dgm:constr type="l" for="ch" forName="dummy3a" refType="w" fact="0.4859"/>
          <dgm:constr type="t" for="ch" forName="dummy3a" refType="h" fact="0.9341"/>
          <dgm:constr type="l" for="ch" forName="dummy3b" refType="w" fact="0.0659"/>
          <dgm:constr type="t" for="ch" forName="dummy3b" refType="h" fact="0.5141"/>
          <dgm:constr type="r" for="ch" forName="wedge3Tx" refType="w" fact="0.46"/>
          <dgm:constr type="t" for="ch" forName="wedge3Tx" refType="h" fact="0.53"/>
          <dgm:constr type="w" for="ch" forName="wedge3Tx" refType="w" fact="0.31"/>
          <dgm:constr type="h" for="ch" forName="wedge3Tx" refType="h" fact="0.23"/>
          <dgm:constr type="l" for="ch" forName="wedge4" refType="w" fact="0.0659"/>
          <dgm:constr type="t" for="ch" forName="wedge4" refType="h" fact="0.0659"/>
          <dgm:constr type="w" for="ch" forName="wedge4" refType="w" fact="0.84"/>
          <dgm:constr type="h" for="ch" forName="wedge4" refType="h" fact="0.84"/>
          <dgm:constr type="l" for="ch" forName="dummy4a" refType="w" fact="0.0659"/>
          <dgm:constr type="t" for="ch" forName="dummy4a" refType="h" fact="0.4859"/>
          <dgm:constr type="l" for="ch" forName="dummy4b" refType="w" fact="0.4859"/>
          <dgm:constr type="t" for="ch" forName="dummy4b" refType="h" fact="0.0659"/>
          <dgm:constr type="r" for="ch" forName="wedge4Tx" refType="w" fact="0.46"/>
          <dgm:constr type="t" for="ch" forName="wedge4Tx" refType="h" fact="0.24"/>
          <dgm:constr type="w" for="ch" forName="wedge4Tx" refType="w" fact="0.31"/>
          <dgm:constr type="h" for="ch" forName="wedge4Tx" refType="h" fact="0.23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primFontSz" for="ch" ptType="node" op="equ"/>
        </dgm:constrLst>
      </dgm:if>
      <dgm:if name="Name5" axis="ch" ptType="node" func="cnt" op="equ" val="5">
        <dgm:constrLst>
          <dgm:constr type="l" for="ch" forName="wedge1" refType="w" fact="0.0918"/>
          <dgm:constr type="t" for="ch" forName="wedge1" refType="w" fact="0.0638"/>
          <dgm:constr type="w" for="ch" forName="wedge1" refType="w" fact="0.84"/>
          <dgm:constr type="h" for="ch" forName="wedge1" refType="h" fact="0.84"/>
          <dgm:constr type="l" for="ch" forName="dummy1a" refType="w" fact="0.5118"/>
          <dgm:constr type="t" for="ch" forName="dummy1a" refType="h" fact="0.0638"/>
          <dgm:constr type="l" for="ch" forName="dummy1b" refType="w" fact="0.9112"/>
          <dgm:constr type="t" for="ch" forName="dummy1b" refType="h" fact="0.354"/>
          <dgm:constr type="l" for="ch" forName="wedge1Tx" refType="w" fact="0.53"/>
          <dgm:constr type="t" for="ch" forName="wedge1Tx" refType="h" fact="0.205"/>
          <dgm:constr type="w" for="ch" forName="wedge1Tx" refType="w" fact="0.27"/>
          <dgm:constr type="h" for="ch" forName="wedge1Tx" refType="h" fact="0.18"/>
          <dgm:constr type="l" for="ch" forName="wedge2" refType="w" fact="0.099"/>
          <dgm:constr type="t" for="ch" forName="wedge2" refType="w" fact="0.0862"/>
          <dgm:constr type="w" for="ch" forName="wedge2" refType="w" fact="0.84"/>
          <dgm:constr type="h" for="ch" forName="wedge2" refType="h" fact="0.84"/>
          <dgm:constr type="l" for="ch" forName="dummy2a" refType="w" fact="0.9185"/>
          <dgm:constr type="t" for="ch" forName="dummy2a" refType="h" fact="0.3764"/>
          <dgm:constr type="l" for="ch" forName="dummy2b" refType="w" fact="0.7659"/>
          <dgm:constr type="t" for="ch" forName="dummy2b" refType="h" fact="0.846"/>
          <dgm:constr type="l" for="ch" forName="wedge2Tx" refType="w" fact="0.64"/>
          <dgm:constr type="t" for="ch" forName="wedge2Tx" refType="h" fact="0.47"/>
          <dgm:constr type="w" for="ch" forName="wedge2Tx" refType="w" fact="0.25"/>
          <dgm:constr type="h" for="ch" forName="wedge2Tx" refType="h" fact="0.2"/>
          <dgm:constr type="l" for="ch" forName="wedge3" refType="w" fact="0.08"/>
          <dgm:constr type="t" for="ch" forName="wedge3" refType="w" fact="0.1"/>
          <dgm:constr type="w" for="ch" forName="wedge3" refType="w" fact="0.84"/>
          <dgm:constr type="h" for="ch" forName="wedge3" refType="h" fact="0.84"/>
          <dgm:constr type="l" for="ch" forName="dummy3a" refType="w" fact="0.7469"/>
          <dgm:constr type="t" for="ch" forName="dummy3a" refType="h" fact="0.8598"/>
          <dgm:constr type="l" for="ch" forName="dummy3b" refType="w" fact="0.2531"/>
          <dgm:constr type="t" for="ch" forName="dummy3b" refType="h" fact="0.8598"/>
          <dgm:constr type="l" for="ch" forName="wedge3Tx" refType="w" fact="0.38"/>
          <dgm:constr type="t" for="ch" forName="wedge3Tx" refType="h" fact="0.69"/>
          <dgm:constr type="w" for="ch" forName="wedge3Tx" refType="w" fact="0.24"/>
          <dgm:constr type="h" for="ch" forName="wedge3Tx" refType="h" fact="0.22"/>
          <dgm:constr type="l" for="ch" forName="wedge4" refType="w" fact="0.061"/>
          <dgm:constr type="t" for="ch" forName="wedge4" refType="h" fact="0.0862"/>
          <dgm:constr type="w" for="ch" forName="wedge4" refType="w" fact="0.84"/>
          <dgm:constr type="h" for="ch" forName="wedge4" refType="h" fact="0.84"/>
          <dgm:constr type="l" for="ch" forName="dummy4a" refType="w" fact="0.2341"/>
          <dgm:constr type="t" for="ch" forName="dummy4a" refType="h" fact="0.846"/>
          <dgm:constr type="l" for="ch" forName="dummy4b" refType="w" fact="0.0815"/>
          <dgm:constr type="t" for="ch" forName="dummy4b" refType="h" fact="0.3764"/>
          <dgm:constr type="r" for="ch" forName="wedge4Tx" refType="w" fact="0.36"/>
          <dgm:constr type="t" for="ch" forName="wedge4Tx" refType="h" fact="0.47"/>
          <dgm:constr type="w" for="ch" forName="wedge4Tx" refType="w" fact="0.25"/>
          <dgm:constr type="h" for="ch" forName="wedge4Tx" refType="h" fact="0.2"/>
          <dgm:constr type="l" for="ch" forName="wedge5" refType="w" fact="0.0682"/>
          <dgm:constr type="t" for="ch" forName="wedge5" refType="h" fact="0.0638"/>
          <dgm:constr type="w" for="ch" forName="wedge5" refType="w" fact="0.84"/>
          <dgm:constr type="h" for="ch" forName="wedge5" refType="h" fact="0.84"/>
          <dgm:constr type="l" for="ch" forName="dummy5a" refType="w" fact="0.0888"/>
          <dgm:constr type="t" for="ch" forName="dummy5a" refType="h" fact="0.354"/>
          <dgm:constr type="l" for="ch" forName="dummy5b" refType="w" fact="0.4882"/>
          <dgm:constr type="t" for="ch" forName="dummy5b" refType="h" fact="0.0638"/>
          <dgm:constr type="r" for="ch" forName="wedge5Tx" refType="w" fact="0.47"/>
          <dgm:constr type="t" for="ch" forName="wedge5Tx" refType="h" fact="0.205"/>
          <dgm:constr type="w" for="ch" forName="wedge5Tx" refType="w" fact="0.27"/>
          <dgm:constr type="h" for="ch" forName="wedge5Tx" refType="h" fact="0.18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primFontSz" for="ch" ptType="node" op="equ"/>
        </dgm:constrLst>
      </dgm:if>
      <dgm:if name="Name6" axis="ch" ptType="node" func="cnt" op="equ" val="6">
        <dgm:constrLst>
          <dgm:constr type="l" for="ch" forName="wedge1" refType="w" fact="0.09"/>
          <dgm:constr type="t" for="ch" forName="wedge1" refType="w" fact="0.0627"/>
          <dgm:constr type="w" for="ch" forName="wedge1" refType="w" fact="0.84"/>
          <dgm:constr type="h" for="ch" forName="wedge1" refType="h" fact="0.84"/>
          <dgm:constr type="l" for="ch" forName="dummy1a" refType="w" fact="0.51"/>
          <dgm:constr type="t" for="ch" forName="dummy1a" refType="h" fact="0.0627"/>
          <dgm:constr type="l" for="ch" forName="dummy1b" refType="w" fact="0.8737"/>
          <dgm:constr type="t" for="ch" forName="dummy1b" refType="h" fact="0.2727"/>
          <dgm:constr type="l" for="ch" forName="wedge1Tx" refType="w" fact="0.53"/>
          <dgm:constr type="t" for="ch" forName="wedge1Tx" refType="h" fact="0.17"/>
          <dgm:constr type="w" for="ch" forName="wedge1Tx" refType="w" fact="0.22"/>
          <dgm:constr type="h" for="ch" forName="wedge1Tx" refType="h" fact="0.17"/>
          <dgm:constr type="l" for="ch" forName="wedge2" refType="w" fact="0.1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8837"/>
          <dgm:constr type="t" for="ch" forName="dummy2a" refType="h" fact="0.29"/>
          <dgm:constr type="l" for="ch" forName="dummy2b" refType="w" fact="0.8837"/>
          <dgm:constr type="t" for="ch" forName="dummy2b" refType="h" fact="0.71"/>
          <dgm:constr type="l" for="ch" forName="wedge2Tx" refType="w" fact="0.67"/>
          <dgm:constr type="t" for="ch" forName="wedge2Tx" refType="h" fact="0.42"/>
          <dgm:constr type="w" for="ch" forName="wedge2Tx" refType="w" fact="0.23"/>
          <dgm:constr type="h" for="ch" forName="wedge2Tx" refType="h" fact="0.165"/>
          <dgm:constr type="l" for="ch" forName="wedge3" refType="w" fact="0.09"/>
          <dgm:constr type="t" for="ch" forName="wedge3" refType="w" fact="0.0973"/>
          <dgm:constr type="w" for="ch" forName="wedge3" refType="w" fact="0.84"/>
          <dgm:constr type="h" for="ch" forName="wedge3" refType="h" fact="0.84"/>
          <dgm:constr type="l" for="ch" forName="dummy3a" refType="w" fact="0.8737"/>
          <dgm:constr type="t" for="ch" forName="dummy3a" refType="h" fact="0.7273"/>
          <dgm:constr type="l" for="ch" forName="dummy3b" refType="w" fact="0.51"/>
          <dgm:constr type="t" for="ch" forName="dummy3b" refType="h" fact="0.9373"/>
          <dgm:constr type="l" for="ch" forName="wedge3Tx" refType="w" fact="0.53"/>
          <dgm:constr type="t" for="ch" forName="wedge3Tx" refType="h" fact="0.665"/>
          <dgm:constr type="w" for="ch" forName="wedge3Tx" refType="w" fact="0.22"/>
          <dgm:constr type="h" for="ch" forName="wedge3Tx" refType="h" fact="0.17"/>
          <dgm:constr type="l" for="ch" forName="wedge4" refType="w" fact="0.07"/>
          <dgm:constr type="t" for="ch" forName="wedge4" refType="h" fact="0.0973"/>
          <dgm:constr type="w" for="ch" forName="wedge4" refType="w" fact="0.84"/>
          <dgm:constr type="h" for="ch" forName="wedge4" refType="h" fact="0.84"/>
          <dgm:constr type="l" for="ch" forName="dummy4a" refType="w" fact="0.49"/>
          <dgm:constr type="t" for="ch" forName="dummy4a" refType="h" fact="0.9373"/>
          <dgm:constr type="l" for="ch" forName="dummy4b" refType="w" fact="0.1263"/>
          <dgm:constr type="t" for="ch" forName="dummy4b" refType="h" fact="0.7273"/>
          <dgm:constr type="r" for="ch" forName="wedge4Tx" refType="w" fact="0.47"/>
          <dgm:constr type="t" for="ch" forName="wedge4Tx" refType="h" fact="0.665"/>
          <dgm:constr type="w" for="ch" forName="wedge4Tx" refType="w" fact="0.22"/>
          <dgm:constr type="h" for="ch" forName="wedge4Tx" refType="h" fact="0.17"/>
          <dgm:constr type="l" for="ch" forName="wedge5" refType="w" fact="0.06"/>
          <dgm:constr type="t" for="ch" forName="wedge5" refType="h" fact="0.08"/>
          <dgm:constr type="w" for="ch" forName="wedge5" refType="w" fact="0.84"/>
          <dgm:constr type="h" for="ch" forName="wedge5" refType="h" fact="0.84"/>
          <dgm:constr type="l" for="ch" forName="dummy5a" refType="w" fact="0.1163"/>
          <dgm:constr type="t" for="ch" forName="dummy5a" refType="h" fact="0.71"/>
          <dgm:constr type="l" for="ch" forName="dummy5b" refType="w" fact="0.1163"/>
          <dgm:constr type="t" for="ch" forName="dummy5b" refType="h" fact="0.29"/>
          <dgm:constr type="r" for="ch" forName="wedge5Tx" refType="w" fact="0.33"/>
          <dgm:constr type="t" for="ch" forName="wedge5Tx" refType="h" fact="0.42"/>
          <dgm:constr type="w" for="ch" forName="wedge5Tx" refType="w" fact="0.23"/>
          <dgm:constr type="h" for="ch" forName="wedge5Tx" refType="h" fact="0.165"/>
          <dgm:constr type="l" for="ch" forName="wedge6" refType="w" fact="0.07"/>
          <dgm:constr type="t" for="ch" forName="wedge6" refType="h" fact="0.0627"/>
          <dgm:constr type="w" for="ch" forName="wedge6" refType="w" fact="0.84"/>
          <dgm:constr type="h" for="ch" forName="wedge6" refType="h" fact="0.84"/>
          <dgm:constr type="l" for="ch" forName="dummy6a" refType="w" fact="0.1263"/>
          <dgm:constr type="t" for="ch" forName="dummy6a" refType="h" fact="0.2727"/>
          <dgm:constr type="l" for="ch" forName="dummy6b" refType="w" fact="0.49"/>
          <dgm:constr type="t" for="ch" forName="dummy6b" refType="h" fact="0.0627"/>
          <dgm:constr type="r" for="ch" forName="wedge6Tx" refType="w" fact="0.47"/>
          <dgm:constr type="t" for="ch" forName="wedge6Tx" refType="h" fact="0.17"/>
          <dgm:constr type="w" for="ch" forName="wedge6Tx" refType="w" fact="0.22"/>
          <dgm:constr type="h" for="ch" forName="wedge6Tx" refType="h" fact="0.17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primFontSz" for="ch" ptType="node" op="equ"/>
        </dgm:constrLst>
      </dgm:if>
      <dgm:else name="Name7">
        <dgm:constrLst>
          <dgm:constr type="l" for="ch" forName="wedge1" refType="w" fact="0.0887"/>
          <dgm:constr type="t" for="ch" forName="wedge1" refType="w" fact="0.062"/>
          <dgm:constr type="w" for="ch" forName="wedge1" refType="w" fact="0.84"/>
          <dgm:constr type="h" for="ch" forName="wedge1" refType="h" fact="0.84"/>
          <dgm:constr type="l" for="ch" forName="dummy1a" refType="w" fact="0.5087"/>
          <dgm:constr type="t" for="ch" forName="dummy1a" refType="h" fact="0.062"/>
          <dgm:constr type="l" for="ch" forName="dummy1b" refType="w" fact="0.837"/>
          <dgm:constr type="t" for="ch" forName="dummy1b" refType="h" fact="0.2201"/>
          <dgm:constr type="l" for="ch" forName="wedge1Tx" refType="w" fact="0.53"/>
          <dgm:constr type="t" for="ch" forName="wedge1Tx" refType="h" fact="0.14"/>
          <dgm:constr type="w" for="ch" forName="wedge1Tx" refType="w" fact="0.2"/>
          <dgm:constr type="h" for="ch" forName="wedge1Tx" refType="h" fact="0.16"/>
          <dgm:constr type="l" for="ch" forName="wedge2" refType="w" fact="0.0995"/>
          <dgm:constr type="t" for="ch" forName="wedge2" refType="w" fact="0.0755"/>
          <dgm:constr type="w" for="ch" forName="wedge2" refType="w" fact="0.84"/>
          <dgm:constr type="h" for="ch" forName="wedge2" refType="h" fact="0.84"/>
          <dgm:constr type="l" for="ch" forName="dummy2a" refType="w" fact="0.8479"/>
          <dgm:constr type="t" for="ch" forName="dummy2a" refType="h" fact="0.2337"/>
          <dgm:constr type="l" for="ch" forName="dummy2b" refType="w" fact="0.929"/>
          <dgm:constr type="t" for="ch" forName="dummy2b" refType="h" fact="0.589"/>
          <dgm:constr type="l" for="ch" forName="wedge2Tx" refType="w" fact="0.67"/>
          <dgm:constr type="t" for="ch" forName="wedge2Tx" refType="h" fact="0.38"/>
          <dgm:constr type="w" for="ch" forName="wedge2Tx" refType="w" fact="0.23"/>
          <dgm:constr type="h" for="ch" forName="wedge2Tx" refType="h" fact="0.14"/>
          <dgm:constr type="l" for="ch" forName="wedge3" refType="w" fact="0.0956"/>
          <dgm:constr type="t" for="ch" forName="wedge3" refType="w" fact="0.0925"/>
          <dgm:constr type="w" for="ch" forName="wedge3" refType="w" fact="0.84"/>
          <dgm:constr type="h" for="ch" forName="wedge3" refType="h" fact="0.84"/>
          <dgm:constr type="l" for="ch" forName="dummy3a" refType="w" fact="0.9251"/>
          <dgm:constr type="t" for="ch" forName="dummy3a" refType="h" fact="0.6059"/>
          <dgm:constr type="l" for="ch" forName="dummy3b" refType="w" fact="0.6979"/>
          <dgm:constr type="t" for="ch" forName="dummy3b" refType="h" fact="0.8909"/>
          <dgm:constr type="l" for="ch" forName="wedge3Tx" refType="w" fact="0.635"/>
          <dgm:constr type="t" for="ch" forName="wedge3Tx" refType="h" fact="0.59"/>
          <dgm:constr type="w" for="ch" forName="wedge3Tx" refType="w" fact="0.2"/>
          <dgm:constr type="h" for="ch" forName="wedge3Tx" refType="h" fact="0.155"/>
          <dgm:constr type="l" for="ch" forName="wedge4" refType="w" fact="0.08"/>
          <dgm:constr type="t" for="ch" forName="wedge4" refType="h" fact="0.1"/>
          <dgm:constr type="w" for="ch" forName="wedge4" refType="w" fact="0.84"/>
          <dgm:constr type="h" for="ch" forName="wedge4" refType="h" fact="0.84"/>
          <dgm:constr type="l" for="ch" forName="dummy4a" refType="w" fact="0.6822"/>
          <dgm:constr type="t" for="ch" forName="dummy4a" refType="h" fact="0.8984"/>
          <dgm:constr type="l" for="ch" forName="dummy4b" refType="w" fact="0.3178"/>
          <dgm:constr type="t" for="ch" forName="dummy4b" refType="h" fact="0.8984"/>
          <dgm:constr type="l" for="ch" forName="wedge4Tx" refType="w" fact="0.4025"/>
          <dgm:constr type="t" for="ch" forName="wedge4Tx" refType="h" fact="0.76"/>
          <dgm:constr type="w" for="ch" forName="wedge4Tx" refType="w" fact="0.195"/>
          <dgm:constr type="h" for="ch" forName="wedge4Tx" refType="h" fact="0.14"/>
          <dgm:constr type="l" for="ch" forName="wedge5" refType="w" fact="0.0644"/>
          <dgm:constr type="t" for="ch" forName="wedge5" refType="h" fact="0.0925"/>
          <dgm:constr type="w" for="ch" forName="wedge5" refType="w" fact="0.84"/>
          <dgm:constr type="h" for="ch" forName="wedge5" refType="h" fact="0.84"/>
          <dgm:constr type="l" for="ch" forName="dummy5a" refType="w" fact="0.3021"/>
          <dgm:constr type="t" for="ch" forName="dummy5a" refType="h" fact="0.8909"/>
          <dgm:constr type="l" for="ch" forName="dummy5b" refType="w" fact="0.0749"/>
          <dgm:constr type="t" for="ch" forName="dummy5b" refType="h" fact="0.6059"/>
          <dgm:constr type="r" for="ch" forName="wedge5Tx" refType="w" fact="0.365"/>
          <dgm:constr type="t" for="ch" forName="wedge5Tx" refType="h" fact="0.59"/>
          <dgm:constr type="w" for="ch" forName="wedge5Tx" refType="w" fact="0.2"/>
          <dgm:constr type="h" for="ch" forName="wedge5Tx" refType="h" fact="0.155"/>
          <dgm:constr type="l" for="ch" forName="wedge6" refType="w" fact="0.0605"/>
          <dgm:constr type="t" for="ch" forName="wedge6" refType="h" fact="0.0755"/>
          <dgm:constr type="w" for="ch" forName="wedge6" refType="w" fact="0.84"/>
          <dgm:constr type="h" for="ch" forName="wedge6" refType="h" fact="0.84"/>
          <dgm:constr type="l" for="ch" forName="dummy6a" refType="w" fact="0.071"/>
          <dgm:constr type="t" for="ch" forName="dummy6a" refType="h" fact="0.589"/>
          <dgm:constr type="l" for="ch" forName="dummy6b" refType="w" fact="0.1521"/>
          <dgm:constr type="t" for="ch" forName="dummy6b" refType="h" fact="0.2337"/>
          <dgm:constr type="r" for="ch" forName="wedge6Tx" refType="w" fact="0.33"/>
          <dgm:constr type="t" for="ch" forName="wedge6Tx" refType="h" fact="0.38"/>
          <dgm:constr type="w" for="ch" forName="wedge6Tx" refType="w" fact="0.23"/>
          <dgm:constr type="h" for="ch" forName="wedge6Tx" refType="h" fact="0.14"/>
          <dgm:constr type="l" for="ch" forName="wedge7" refType="w" fact="0.0713"/>
          <dgm:constr type="t" for="ch" forName="wedge7" refType="h" fact="0.062"/>
          <dgm:constr type="w" for="ch" forName="wedge7" refType="w" fact="0.84"/>
          <dgm:constr type="h" for="ch" forName="wedge7" refType="h" fact="0.84"/>
          <dgm:constr type="l" for="ch" forName="dummy7a" refType="w" fact="0.163"/>
          <dgm:constr type="t" for="ch" forName="dummy7a" refType="h" fact="0.2201"/>
          <dgm:constr type="l" for="ch" forName="dummy7b" refType="w" fact="0.4913"/>
          <dgm:constr type="t" for="ch" forName="dummy7b" refType="h" fact="0.062"/>
          <dgm:constr type="r" for="ch" forName="wedge7Tx" refType="w" fact="0.47"/>
          <dgm:constr type="t" for="ch" forName="wedge7Tx" refType="h" fact="0.14"/>
          <dgm:constr type="w" for="ch" forName="wedge7Tx" refType="w" fact="0.2"/>
          <dgm:constr type="h" for="ch" forName="wedge7Tx" refType="h" fact="0.16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h" for="ch" forName="arrowWedge7" refType="w" fact="0.08"/>
          <dgm:constr type="diam" for="ch" forName="arrowWedge7" refType="w" fact="0.84"/>
          <dgm:constr type="l" for="ch" forName="arrowWedge7" refType="w" fact="0.5"/>
          <dgm:constr type="t" for="ch" forName="arrowWedge7" refType="w" fact="0.5"/>
          <dgm:constr type="primFontSz" for="ch" ptType="node" op="equ"/>
        </dgm:constrLst>
      </dgm:else>
    </dgm:choose>
    <dgm:ruleLst/>
    <dgm:choose name="Name8">
      <dgm:if name="Name9" axis="ch" ptType="node" func="cnt" op="gte" val="1">
        <dgm:layoutNode name="wedge1">
          <dgm:alg type="sp"/>
          <dgm:choose name="Name10">
            <dgm:if name="Name11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12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13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14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15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16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17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18">
            <dgm:if name="Name19" func="var" arg="dir" op="equ" val="norm">
              <dgm:presOf axis="ch desOrSelf" ptType="node node" st="1 1" cnt="1 0"/>
            </dgm:if>
            <dgm:else name="Name20">
              <dgm:choose name="Name21">
                <dgm:if name="Name22" axis="ch" ptType="node" func="cnt" op="equ" val="1">
                  <dgm:presOf axis="ch desOrSelf" ptType="node node" st="1 1" cnt="1 0"/>
                </dgm:if>
                <dgm:if name="Name23" axis="ch" ptType="node" func="cnt" op="equ" val="2">
                  <dgm:presOf axis="ch desOrSelf" ptType="node node" st="2 1" cnt="1 0"/>
                </dgm:if>
                <dgm:if name="Name24" axis="ch" ptType="node" func="cnt" op="equ" val="3">
                  <dgm:presOf axis="ch desOrSelf" ptType="node node" st="3 1" cnt="1 0"/>
                </dgm:if>
                <dgm:if name="Name25" axis="ch" ptType="node" func="cnt" op="equ" val="4">
                  <dgm:presOf axis="ch desOrSelf" ptType="node node" st="4 1" cnt="1 0"/>
                </dgm:if>
                <dgm:if name="Name26" axis="ch" ptType="node" func="cnt" op="equ" val="5">
                  <dgm:presOf axis="ch desOrSelf" ptType="node node" st="5 1" cnt="1 0"/>
                </dgm:if>
                <dgm:if name="Name27" axis="ch" ptType="node" func="cnt" op="equ" val="6">
                  <dgm:presOf axis="ch desOrSelf" ptType="node node" st="6 1" cnt="1 0"/>
                </dgm:if>
                <dgm:else name="Name28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dummy1a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1b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29">
            <dgm:if name="Name30" func="var" arg="dir" op="equ" val="norm">
              <dgm:presOf axis="ch desOrSelf" ptType="node node" st="1 1" cnt="1 0"/>
            </dgm:if>
            <dgm:else name="Name31">
              <dgm:choose name="Name32">
                <dgm:if name="Name33" axis="ch" ptType="node" func="cnt" op="equ" val="1">
                  <dgm:presOf axis="ch desOrSelf" ptType="node node" st="1 1" cnt="1 0"/>
                </dgm:if>
                <dgm:if name="Name34" axis="ch" ptType="node" func="cnt" op="equ" val="2">
                  <dgm:presOf axis="ch desOrSelf" ptType="node node" st="2 1" cnt="1 0"/>
                </dgm:if>
                <dgm:if name="Name35" axis="ch" ptType="node" func="cnt" op="equ" val="3">
                  <dgm:presOf axis="ch desOrSelf" ptType="node node" st="3 1" cnt="1 0"/>
                </dgm:if>
                <dgm:if name="Name36" axis="ch" ptType="node" func="cnt" op="equ" val="4">
                  <dgm:presOf axis="ch desOrSelf" ptType="node node" st="4 1" cnt="1 0"/>
                </dgm:if>
                <dgm:if name="Name37" axis="ch" ptType="node" func="cnt" op="equ" val="5">
                  <dgm:presOf axis="ch desOrSelf" ptType="node node" st="5 1" cnt="1 0"/>
                </dgm:if>
                <dgm:if name="Name38" axis="ch" ptType="node" func="cnt" op="equ" val="6">
                  <dgm:presOf axis="ch desOrSelf" ptType="node node" st="6 1" cnt="1 0"/>
                </dgm:if>
                <dgm:else name="Name39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40"/>
    </dgm:choose>
    <dgm:choose name="Name41">
      <dgm:if name="Name42" axis="ch" ptType="node" func="cnt" op="gte" val="2">
        <dgm:layoutNode name="wedge2">
          <dgm:alg type="sp"/>
          <dgm:choose name="Name43">
            <dgm:if name="Name44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45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46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47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48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49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50">
            <dgm:if name="Name51" func="var" arg="dir" op="equ" val="norm">
              <dgm:presOf axis="ch desOrSelf" ptType="node node" st="2 1" cnt="1 0"/>
            </dgm:if>
            <dgm:else name="Name52">
              <dgm:choose name="Name53">
                <dgm:if name="Name54" axis="ch" ptType="node" func="cnt" op="equ" val="2">
                  <dgm:presOf axis="ch desOrSelf" ptType="node node" st="1 1" cnt="1 0"/>
                </dgm:if>
                <dgm:if name="Name55" axis="ch" ptType="node" func="cnt" op="equ" val="3">
                  <dgm:presOf axis="ch desOrSelf" ptType="node node" st="2 1" cnt="1 0"/>
                </dgm:if>
                <dgm:if name="Name56" axis="ch" ptType="node" func="cnt" op="equ" val="4">
                  <dgm:presOf axis="ch desOrSelf" ptType="node node" st="3 1" cnt="1 0"/>
                </dgm:if>
                <dgm:if name="Name57" axis="ch" ptType="node" func="cnt" op="equ" val="5">
                  <dgm:presOf axis="ch desOrSelf" ptType="node node" st="4 1" cnt="1 0"/>
                </dgm:if>
                <dgm:if name="Name58" axis="ch" ptType="node" func="cnt" op="equ" val="6">
                  <dgm:presOf axis="ch desOrSelf" ptType="node node" st="5 1" cnt="1 0"/>
                </dgm:if>
                <dgm:else name="Name59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dummy2a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2b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60">
            <dgm:if name="Name61" func="var" arg="dir" op="equ" val="norm">
              <dgm:presOf axis="ch desOrSelf" ptType="node node" st="2 1" cnt="1 0"/>
            </dgm:if>
            <dgm:else name="Name62">
              <dgm:choose name="Name63">
                <dgm:if name="Name64" axis="ch" ptType="node" func="cnt" op="equ" val="2">
                  <dgm:presOf axis="ch desOrSelf" ptType="node node" st="1 1" cnt="1 0"/>
                </dgm:if>
                <dgm:if name="Name65" axis="ch" ptType="node" func="cnt" op="equ" val="3">
                  <dgm:presOf axis="ch desOrSelf" ptType="node node" st="2 1" cnt="1 0"/>
                </dgm:if>
                <dgm:if name="Name66" axis="ch" ptType="node" func="cnt" op="equ" val="4">
                  <dgm:presOf axis="ch desOrSelf" ptType="node node" st="3 1" cnt="1 0"/>
                </dgm:if>
                <dgm:if name="Name67" axis="ch" ptType="node" func="cnt" op="equ" val="5">
                  <dgm:presOf axis="ch desOrSelf" ptType="node node" st="4 1" cnt="1 0"/>
                </dgm:if>
                <dgm:if name="Name68" axis="ch" ptType="node" func="cnt" op="equ" val="6">
                  <dgm:presOf axis="ch desOrSelf" ptType="node node" st="5 1" cnt="1 0"/>
                </dgm:if>
                <dgm:else name="Name69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70"/>
    </dgm:choose>
    <dgm:choose name="Name71">
      <dgm:if name="Name72" axis="ch" ptType="node" func="cnt" op="gte" val="3">
        <dgm:layoutNode name="wedge3">
          <dgm:alg type="sp"/>
          <dgm:choose name="Name73">
            <dgm:if name="Name74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75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76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77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78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79">
            <dgm:if name="Name80" func="var" arg="dir" op="equ" val="norm">
              <dgm:presOf axis="ch desOrSelf" ptType="node node" st="3 1" cnt="1 0"/>
            </dgm:if>
            <dgm:else name="Name81">
              <dgm:choose name="Name82">
                <dgm:if name="Name83" axis="ch" ptType="node" func="cnt" op="equ" val="3">
                  <dgm:presOf axis="ch desOrSelf" ptType="node node" st="1 1" cnt="1 0"/>
                </dgm:if>
                <dgm:if name="Name84" axis="ch" ptType="node" func="cnt" op="equ" val="4">
                  <dgm:presOf axis="ch desOrSelf" ptType="node node" st="2 1" cnt="1 0"/>
                </dgm:if>
                <dgm:if name="Name85" axis="ch" ptType="node" func="cnt" op="equ" val="5">
                  <dgm:presOf axis="ch desOrSelf" ptType="node node" st="3 1" cnt="1 0"/>
                </dgm:if>
                <dgm:if name="Name86" axis="ch" ptType="node" func="cnt" op="equ" val="6">
                  <dgm:presOf axis="ch desOrSelf" ptType="node node" st="4 1" cnt="1 0"/>
                </dgm:if>
                <dgm:else name="Name87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dummy3a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3b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88">
            <dgm:if name="Name89" func="var" arg="dir" op="equ" val="norm">
              <dgm:presOf axis="ch desOrSelf" ptType="node node" st="3 1" cnt="1 0"/>
            </dgm:if>
            <dgm:else name="Name90">
              <dgm:choose name="Name91">
                <dgm:if name="Name92" axis="ch" ptType="node" func="cnt" op="equ" val="3">
                  <dgm:presOf axis="ch desOrSelf" ptType="node node" st="1 1" cnt="1 0"/>
                </dgm:if>
                <dgm:if name="Name93" axis="ch" ptType="node" func="cnt" op="equ" val="4">
                  <dgm:presOf axis="ch desOrSelf" ptType="node node" st="2 1" cnt="1 0"/>
                </dgm:if>
                <dgm:if name="Name94" axis="ch" ptType="node" func="cnt" op="equ" val="5">
                  <dgm:presOf axis="ch desOrSelf" ptType="node node" st="3 1" cnt="1 0"/>
                </dgm:if>
                <dgm:if name="Name95" axis="ch" ptType="node" func="cnt" op="equ" val="6">
                  <dgm:presOf axis="ch desOrSelf" ptType="node node" st="4 1" cnt="1 0"/>
                </dgm:if>
                <dgm:else name="Name96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97"/>
    </dgm:choose>
    <dgm:choose name="Name98">
      <dgm:if name="Name99" axis="ch" ptType="node" func="cnt" op="gte" val="4">
        <dgm:layoutNode name="wedge4">
          <dgm:alg type="sp"/>
          <dgm:choose name="Name100">
            <dgm:if name="Name101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02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03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04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05">
            <dgm:if name="Name106" func="var" arg="dir" op="equ" val="norm">
              <dgm:presOf axis="ch desOrSelf" ptType="node node" st="4 1" cnt="1 0"/>
            </dgm:if>
            <dgm:else name="Name107">
              <dgm:choose name="Name108">
                <dgm:if name="Name109" axis="ch" ptType="node" func="cnt" op="equ" val="4">
                  <dgm:presOf axis="ch desOrSelf" ptType="node node" st="1 1" cnt="1 0"/>
                </dgm:if>
                <dgm:if name="Name110" axis="ch" ptType="node" func="cnt" op="equ" val="5">
                  <dgm:presOf axis="ch desOrSelf" ptType="node node" st="2 1" cnt="1 0"/>
                </dgm:if>
                <dgm:if name="Name111" axis="ch" ptType="node" func="cnt" op="equ" val="6">
                  <dgm:presOf axis="ch desOrSelf" ptType="node node" st="3 1" cnt="1 0"/>
                </dgm:if>
                <dgm:else name="Name112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dummy4a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4b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13">
            <dgm:if name="Name114" func="var" arg="dir" op="equ" val="norm">
              <dgm:presOf axis="ch desOrSelf" ptType="node node" st="4 1" cnt="1 0"/>
            </dgm:if>
            <dgm:else name="Name115">
              <dgm:choose name="Name116">
                <dgm:if name="Name117" axis="ch" ptType="node" func="cnt" op="equ" val="4">
                  <dgm:presOf axis="ch desOrSelf" ptType="node node" st="1 1" cnt="1 0"/>
                </dgm:if>
                <dgm:if name="Name118" axis="ch" ptType="node" func="cnt" op="equ" val="5">
                  <dgm:presOf axis="ch desOrSelf" ptType="node node" st="2 1" cnt="1 0"/>
                </dgm:if>
                <dgm:if name="Name119" axis="ch" ptType="node" func="cnt" op="equ" val="6">
                  <dgm:presOf axis="ch desOrSelf" ptType="node node" st="3 1" cnt="1 0"/>
                </dgm:if>
                <dgm:else name="Name120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21"/>
    </dgm:choose>
    <dgm:choose name="Name122">
      <dgm:if name="Name123" axis="ch" ptType="node" func="cnt" op="gte" val="5">
        <dgm:layoutNode name="wedge5">
          <dgm:alg type="sp"/>
          <dgm:choose name="Name124">
            <dgm:if name="Name125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26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27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28">
            <dgm:if name="Name129" func="var" arg="dir" op="equ" val="norm">
              <dgm:presOf axis="ch desOrSelf" ptType="node node" st="5 1" cnt="1 0"/>
            </dgm:if>
            <dgm:else name="Name130">
              <dgm:choose name="Name131">
                <dgm:if name="Name132" axis="ch" ptType="node" func="cnt" op="equ" val="5">
                  <dgm:presOf axis="ch desOrSelf" ptType="node node" st="1 1" cnt="1 0"/>
                </dgm:if>
                <dgm:if name="Name133" axis="ch" ptType="node" func="cnt" op="equ" val="6">
                  <dgm:presOf axis="ch desOrSelf" ptType="node node" st="2 1" cnt="1 0"/>
                </dgm:if>
                <dgm:else name="Name134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dummy5a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5b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35">
            <dgm:if name="Name136" func="var" arg="dir" op="equ" val="norm">
              <dgm:presOf axis="ch desOrSelf" ptType="node node" st="5 1" cnt="1 0"/>
            </dgm:if>
            <dgm:else name="Name137">
              <dgm:choose name="Name138">
                <dgm:if name="Name139" axis="ch" ptType="node" func="cnt" op="equ" val="5">
                  <dgm:presOf axis="ch desOrSelf" ptType="node node" st="1 1" cnt="1 0"/>
                </dgm:if>
                <dgm:if name="Name140" axis="ch" ptType="node" func="cnt" op="equ" val="6">
                  <dgm:presOf axis="ch desOrSelf" ptType="node node" st="2 1" cnt="1 0"/>
                </dgm:if>
                <dgm:else name="Name141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42"/>
    </dgm:choose>
    <dgm:choose name="Name143">
      <dgm:if name="Name144" axis="ch" ptType="node" func="cnt" op="gte" val="6">
        <dgm:layoutNode name="wedge6">
          <dgm:alg type="sp"/>
          <dgm:choose name="Name145">
            <dgm:if name="Name146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47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48">
            <dgm:if name="Name149" func="var" arg="dir" op="equ" val="norm">
              <dgm:presOf axis="ch desOrSelf" ptType="node node" st="6 1" cnt="1 0"/>
            </dgm:if>
            <dgm:else name="Name150">
              <dgm:choose name="Name151">
                <dgm:if name="Name152" axis="ch" ptType="node" func="cnt" op="equ" val="6">
                  <dgm:presOf axis="ch desOrSelf" ptType="node node" st="1 1" cnt="1 0"/>
                </dgm:if>
                <dgm:else name="Name153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dummy6a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6b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4">
            <dgm:if name="Name155" func="var" arg="dir" op="equ" val="norm">
              <dgm:presOf axis="ch desOrSelf" ptType="node node" st="6 1" cnt="1 0"/>
            </dgm:if>
            <dgm:else name="Name156">
              <dgm:choose name="Name157">
                <dgm:if name="Name158" axis="ch" ptType="node" func="cnt" op="equ" val="6">
                  <dgm:presOf axis="ch desOrSelf" ptType="node node" st="1 1" cnt="1 0"/>
                </dgm:if>
                <dgm:else name="Name159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0"/>
    </dgm:choose>
    <dgm:choose name="Name161">
      <dgm:if name="Name162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63">
            <dgm:if name="Name164" func="var" arg="dir" op="equ" val="norm">
              <dgm:presOf axis="ch desOrSelf" ptType="node node" st="7 1" cnt="1 0"/>
            </dgm:if>
            <dgm:else name="Name165">
              <dgm:presOf axis="ch desOrSelf" ptType="node node" st="1 1" cnt="1 0"/>
            </dgm:else>
          </dgm:choose>
          <dgm:constrLst/>
          <dgm:ruleLst/>
        </dgm:layoutNode>
        <dgm:layoutNode name="dummy7a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7b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6">
            <dgm:if name="Name167" func="var" arg="dir" op="equ" val="norm">
              <dgm:presOf axis="ch desOrSelf" ptType="node node" st="7 1" cnt="1 0"/>
            </dgm:if>
            <dgm:else name="Name168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9"/>
    </dgm:choose>
    <dgm:choose name="Name170">
      <dgm:if name="Name171" axis="ch" ptType="node" func="cnt" op="equ" val="1">
        <dgm:forEach name="Name172" axis="ch" ptType="sibTrans" hideLastTrans="0" cnt="1">
          <dgm:layoutNode name="arrowWedge1single" styleLbl="fgSibTrans2D1">
            <dgm:choose name="Name173">
              <dgm:if name="Name174" func="var" arg="dir" op="equ" val="norm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arr"/>
                  <dgm:param type="endSty" val="noArr"/>
                </dgm:alg>
              </dgm:if>
              <dgm:else name="Name175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noArr"/>
                  <dgm:param type="endSty" val="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if name="Name176" axis="ch" ptType="node" func="cnt" op="gte" val="2">
        <dgm:forEach name="Name177" axis="ch" ptType="sibTrans" hideLastTrans="0" cnt="1">
          <dgm:layoutNode name="arrowWedge1" styleLbl="fgSibTrans2D1">
            <dgm:choose name="Name178">
              <dgm:if name="Name179" func="var" arg="dir" op="equ" val="norm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noArr"/>
                  <dgm:param type="endSty" val="arr"/>
                </dgm:alg>
              </dgm:if>
              <dgm:else name="Name180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arr"/>
                  <dgm:param type="endSty" val="no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else name="Name181"/>
    </dgm:choose>
    <dgm:forEach name="Name182" axis="ch" ptType="sibTrans" hideLastTrans="0" st="2" cnt="1">
      <dgm:layoutNode name="arrowWedge2" styleLbl="fgSibTrans2D1">
        <dgm:choose name="Name183">
          <dgm:if name="Name184" func="var" arg="dir" op="equ" val="norm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5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86" axis="ch" ptType="sibTrans" hideLastTrans="0" st="3" cnt="1">
      <dgm:layoutNode name="arrowWedge3" styleLbl="fgSibTrans2D1">
        <dgm:choose name="Name187">
          <dgm:if name="Name188" func="var" arg="dir" op="equ" val="norm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9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0" axis="ch" ptType="sibTrans" hideLastTrans="0" st="4" cnt="1">
      <dgm:layoutNode name="arrowWedge4" styleLbl="fgSibTrans2D1">
        <dgm:choose name="Name191">
          <dgm:if name="Name192" func="var" arg="dir" op="equ" val="norm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3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4" axis="ch" ptType="sibTrans" hideLastTrans="0" st="5" cnt="1">
      <dgm:layoutNode name="arrowWedge5" styleLbl="fgSibTrans2D1">
        <dgm:choose name="Name195">
          <dgm:if name="Name196" func="var" arg="dir" op="equ" val="norm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7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8" axis="ch" ptType="sibTrans" hideLastTrans="0" st="6" cnt="1">
      <dgm:layoutNode name="arrowWedge6" styleLbl="fgSibTrans2D1">
        <dgm:choose name="Name199">
          <dgm:if name="Name200" func="var" arg="dir" op="equ" val="norm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1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202" axis="ch" ptType="sibTrans" hideLastTrans="0" st="7" cnt="1">
      <dgm:layoutNode name="arrowWedge7" styleLbl="fgSibTrans2D1">
        <dgm:choose name="Name203">
          <dgm:if name="Name204" func="var" arg="dir" op="equ" val="norm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5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</dgm:layoutNode>
</dgm:layoutDef>
</file>

<file path=ppt/diagrams/layout29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0.xml><?xml version="1.0" encoding="utf-8"?>
<dgm:layoutDef xmlns:dgm="http://schemas.openxmlformats.org/drawingml/2006/diagram" xmlns:a="http://schemas.openxmlformats.org/drawingml/2006/main" uniqueId="urn:microsoft.com/office/officeart/2008/layout/VerticalAccentList">
  <dgm:title val=""/>
  <dgm:desc val=""/>
  <dgm:catLst>
    <dgm:cat type="list" pri="16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clrData>
  <dgm:layoutNode name="Name0">
    <dgm:varLst>
      <dgm:chMax/>
      <dgm:chPref/>
      <dgm:dir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constrLst>
      <dgm:constr type="primFontSz" for="des" forName="parenttext" refType="primFontSz" refFor="des" refForName="childtext" op="gte"/>
      <dgm:constr type="w" for="ch" forName="composite" refType="w"/>
      <dgm:constr type="h" for="ch" forName="composite" refType="h"/>
      <dgm:constr type="w" for="ch" forName="parallelogramComposite" refType="w"/>
      <dgm:constr type="h" for="ch" forName="parallelogramComposite" refType="h"/>
      <dgm:constr type="w" for="ch" forName="parenttextcomposite" refType="w" fact="0.9"/>
      <dgm:constr type="h" for="ch" forName="parenttextcomposite" refType="h" fact="0.6"/>
      <dgm:constr type="h" for="ch" forName="sibTrans" refType="h" refFor="ch" refForName="composite" op="equ" fact="0.02"/>
      <dgm:constr type="h" for="ch" forName="sibTrans" op="equ"/>
    </dgm:constrLst>
    <dgm:forEach name="nodesForEach" axis="ch" ptType="node">
      <dgm:layoutNode name="parenttextcomposite">
        <dgm:alg type="composite">
          <dgm:param type="ar" val="11"/>
        </dgm:alg>
        <dgm:shape xmlns:r="http://schemas.openxmlformats.org/officeDocument/2006/relationships" r:blip="">
          <dgm:adjLst/>
        </dgm:shape>
        <dgm:constrLst>
          <dgm:constr type="h" for="ch" forName="parenttext" refType="h"/>
          <dgm:constr type="w" for="ch" forName="parenttext" refType="w"/>
        </dgm:constrLst>
        <dgm:layoutNode name="parenttext" styleLbl="revTx">
          <dgm:varLst>
            <dgm:chMax/>
            <dgm:chPref val="2"/>
            <dgm:bulletEnabled val="1"/>
          </dgm:varLst>
          <dgm:choose name="Name4">
            <dgm:if name="Name5" func="var" arg="dir" op="equ" val="norm">
              <dgm:alg type="tx">
                <dgm:param type="parTxLTRAlign" val="l"/>
                <dgm:param type="txAnchorVert" val="b"/>
              </dgm:alg>
            </dgm:if>
            <dgm:else name="Name6">
              <dgm:alg type="tx">
                <dgm:param type="parTxLTRAlign" val="r"/>
                <dgm:param type="txAnchorVert" val="b"/>
              </dgm:alg>
            </dgm:else>
          </dgm:choose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choose name="Name7">
        <dgm:if name="Name8" axis="ch" ptType="node" func="cnt" op="gte" val="1">
          <dgm:layoutNode name="composite">
            <dgm:alg type="composite">
              <dgm:param type="ar" val="6"/>
            </dgm:alg>
            <dgm:shape xmlns:r="http://schemas.openxmlformats.org/officeDocument/2006/relationships" r:blip="">
              <dgm:adjLst/>
            </dgm:shape>
            <dgm:choose name="Name9">
              <dgm:if name="Name10" func="var" arg="dir" op="equ" val="norm">
                <dgm:constrLst>
                  <dgm:constr type="l" for="ch" forName="chevron1" refType="w" fact="0.0301"/>
                  <dgm:constr type="t" for="ch" forName="chevron1" refType="h" fact="0"/>
                  <dgm:constr type="w" for="ch" forName="chevron1" refType="w" fact="0.2106"/>
                  <dgm:constr type="h" for="ch" forName="chevron1" refType="h"/>
                  <dgm:constr type="l" for="ch" forName="chevron2" refType="w" fact="0.1566"/>
                  <dgm:constr type="t" for="ch" forName="chevron2" refType="h" fact="0"/>
                  <dgm:constr type="w" for="ch" forName="chevron2" refType="w" fact="0.2106"/>
                  <dgm:constr type="h" for="ch" forName="chevron2" refType="h"/>
                  <dgm:constr type="l" for="ch" forName="chevron3" refType="w" fact="0.2832"/>
                  <dgm:constr type="t" for="ch" forName="chevron3" refType="h" fact="0"/>
                  <dgm:constr type="w" for="ch" forName="chevron3" refType="w" fact="0.2106"/>
                  <dgm:constr type="h" for="ch" forName="chevron3" refType="h"/>
                  <dgm:constr type="l" for="ch" forName="chevron4" refType="w" fact="0.4097"/>
                  <dgm:constr type="t" for="ch" forName="chevron4" refType="h" fact="0"/>
                  <dgm:constr type="w" for="ch" forName="chevron4" refType="w" fact="0.2106"/>
                  <dgm:constr type="h" for="ch" forName="chevron4" refType="h"/>
                  <dgm:constr type="l" for="ch" forName="chevron5" refType="w" fact="0.5363"/>
                  <dgm:constr type="t" for="ch" forName="chevron5" refType="h" fact="0"/>
                  <dgm:constr type="w" for="ch" forName="chevron5" refType="w" fact="0.2106"/>
                  <dgm:constr type="h" for="ch" forName="chevron5" refType="h"/>
                  <dgm:constr type="l" for="ch" forName="chevron6" refType="w" fact="0.6628"/>
                  <dgm:constr type="t" for="ch" forName="chevron6" refType="h" fact="0"/>
                  <dgm:constr type="w" for="ch" forName="chevron6" refType="w" fact="0.2106"/>
                  <dgm:constr type="h" for="ch" forName="chevron6" refType="h"/>
                  <dgm:constr type="l" for="ch" forName="chevron7" refType="w" fact="0.7894"/>
                  <dgm:constr type="t" for="ch" forName="chevron7" refType="h" fact="0"/>
                  <dgm:constr type="w" for="ch" forName="chevron7" refType="w" fact="0.2106"/>
                  <dgm:constr type="h" for="ch" forName="chevron7" refType="h"/>
                  <dgm:constr type="l" for="ch" forName="childtext" refType="w" fact="0.0301"/>
                  <dgm:constr type="t" for="ch" forName="childtext" refType="h" fact="0.1"/>
                  <dgm:constr type="w" for="ch" forName="childtext" refType="w" fact="0.9117"/>
                  <dgm:constr type="h" for="ch" forName="childtext" refType="h" fact="0.8"/>
                </dgm:constrLst>
              </dgm:if>
              <dgm:else name="Name11">
                <dgm:constrLst>
                  <dgm:constr type="l" for="ch" forName="chevron1" refType="w" fact="0.0301"/>
                  <dgm:constr type="t" for="ch" forName="chevron1" refType="h" fact="0"/>
                  <dgm:constr type="w" for="ch" forName="chevron1" refType="w" fact="0.2106"/>
                  <dgm:constr type="h" for="ch" forName="chevron1" refType="h"/>
                  <dgm:constr type="l" for="ch" forName="chevron2" refType="w" fact="0.1566"/>
                  <dgm:constr type="t" for="ch" forName="chevron2" refType="h" fact="0"/>
                  <dgm:constr type="w" for="ch" forName="chevron2" refType="w" fact="0.2106"/>
                  <dgm:constr type="h" for="ch" forName="chevron2" refType="h"/>
                  <dgm:constr type="l" for="ch" forName="chevron3" refType="w" fact="0.2832"/>
                  <dgm:constr type="t" for="ch" forName="chevron3" refType="h" fact="0"/>
                  <dgm:constr type="w" for="ch" forName="chevron3" refType="w" fact="0.2106"/>
                  <dgm:constr type="h" for="ch" forName="chevron3" refType="h"/>
                  <dgm:constr type="l" for="ch" forName="chevron4" refType="w" fact="0.4097"/>
                  <dgm:constr type="t" for="ch" forName="chevron4" refType="h" fact="0"/>
                  <dgm:constr type="w" for="ch" forName="chevron4" refType="w" fact="0.2106"/>
                  <dgm:constr type="h" for="ch" forName="chevron4" refType="h"/>
                  <dgm:constr type="l" for="ch" forName="chevron5" refType="w" fact="0.5363"/>
                  <dgm:constr type="t" for="ch" forName="chevron5" refType="h" fact="0"/>
                  <dgm:constr type="w" for="ch" forName="chevron5" refType="w" fact="0.2106"/>
                  <dgm:constr type="h" for="ch" forName="chevron5" refType="h"/>
                  <dgm:constr type="l" for="ch" forName="chevron6" refType="w" fact="0.6628"/>
                  <dgm:constr type="t" for="ch" forName="chevron6" refType="h" fact="0"/>
                  <dgm:constr type="w" for="ch" forName="chevron6" refType="w" fact="0.2106"/>
                  <dgm:constr type="h" for="ch" forName="chevron6" refType="h"/>
                  <dgm:constr type="l" for="ch" forName="chevron7" refType="w" fact="0.7894"/>
                  <dgm:constr type="t" for="ch" forName="chevron7" refType="h" fact="0"/>
                  <dgm:constr type="w" for="ch" forName="chevron7" refType="w" fact="0.2106"/>
                  <dgm:constr type="h" for="ch" forName="chevron7" refType="h"/>
                  <dgm:constr type="l" for="ch" forName="childtext" refType="w" fact="0.0883"/>
                  <dgm:constr type="t" for="ch" forName="childtext" refType="h" fact="0.1"/>
                  <dgm:constr type="w" for="ch" forName="childtext" refType="w" fact="0.9117"/>
                  <dgm:constr type="h" for="ch" forName="childtext" refType="h" fact="0.8"/>
                </dgm:constrLst>
              </dgm:else>
            </dgm:choose>
            <dgm:ruleLst/>
            <dgm:layoutNode name="chevron1" styleLbl="alignNode1">
              <dgm:alg type="sp"/>
              <dgm:choose name="Name12">
                <dgm:if name="Name13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14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2" styleLbl="alignNode1">
              <dgm:alg type="sp"/>
              <dgm:choose name="Name15">
                <dgm:if name="Name16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17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3" styleLbl="alignNode1">
              <dgm:alg type="sp"/>
              <dgm:choose name="Name18">
                <dgm:if name="Name19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0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4" styleLbl="alignNode1">
              <dgm:alg type="sp"/>
              <dgm:choose name="Name21">
                <dgm:if name="Name22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3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5" styleLbl="alignNode1">
              <dgm:alg type="sp"/>
              <dgm:choose name="Name24">
                <dgm:if name="Name25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6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6" styleLbl="alignNode1">
              <dgm:alg type="sp"/>
              <dgm:choose name="Name27">
                <dgm:if name="Name28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9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7" styleLbl="alignNode1">
              <dgm:alg type="sp"/>
              <dgm:choose name="Name30">
                <dgm:if name="Name31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32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ildtext" styleLbl="solidFgAcc1">
              <dgm:varLst>
                <dgm:chMax/>
                <dgm:chPref val="0"/>
                <dgm:bulletEnabled val="1"/>
              </dgm:varLst>
              <dgm:choose name="Name33">
                <dgm:if name="Name34" func="var" arg="dir" op="equ" val="norm">
                  <dgm:alg type="tx">
                    <dgm:param type="parTxLTRAlign" val="l"/>
                    <dgm:param type="txAnchorVertCh" val="t"/>
                  </dgm:alg>
                </dgm:if>
                <dgm:else name="Name35">
                  <dgm:alg type="tx">
                    <dgm:param type="parTxLTRAlign" val="r"/>
                    <dgm:param type="shpTxLTRAlignCh" val="r"/>
                    <dgm:param type="txAnchorVertCh" val="t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2"/>
                <dgm:constr type="rMarg" refType="primFontSz" fact="0.2"/>
                <dgm:constr type="tMarg" refType="primFontSz" fact="0.2"/>
                <dgm:constr type="bMarg" refType="primFontSz" fact="0.2"/>
              </dgm:constrLst>
              <dgm:ruleLst>
                <dgm:rule type="primFontSz" val="5" fact="NaN" max="NaN"/>
              </dgm:ruleLst>
            </dgm:layoutNode>
          </dgm:layoutNode>
        </dgm:if>
        <dgm:else name="Name36">
          <dgm:layoutNode name="parallelogramComposite">
            <dgm:alg type="composite">
              <dgm:param type="ar" val="50"/>
            </dgm:alg>
            <dgm:shape xmlns:r="http://schemas.openxmlformats.org/officeDocument/2006/relationships" r:blip="">
              <dgm:adjLst/>
            </dgm:shape>
            <dgm:constrLst>
              <dgm:constr type="l" for="ch" forName="parallelogram1" refType="w" fact="0"/>
              <dgm:constr type="t" for="ch" forName="parallelogram1" refType="h" fact="0"/>
              <dgm:constr type="w" for="ch" forName="parallelogram1" refType="w" fact="0.12"/>
              <dgm:constr type="h" for="ch" forName="parallelogram1" refType="h"/>
              <dgm:constr type="l" for="ch" forName="parallelogram2" refType="w" fact="0.127"/>
              <dgm:constr type="t" for="ch" forName="parallelogram2" refType="h" fact="0"/>
              <dgm:constr type="w" for="ch" forName="parallelogram2" refType="w" fact="0.12"/>
              <dgm:constr type="h" for="ch" forName="parallelogram2" refType="h"/>
              <dgm:constr type="l" for="ch" forName="parallelogram3" refType="w" fact="0.254"/>
              <dgm:constr type="t" for="ch" forName="parallelogram3" refType="h" fact="0"/>
              <dgm:constr type="w" for="ch" forName="parallelogram3" refType="w" fact="0.12"/>
              <dgm:constr type="h" for="ch" forName="parallelogram3" refType="h"/>
              <dgm:constr type="l" for="ch" forName="parallelogram4" refType="w" fact="0.381"/>
              <dgm:constr type="t" for="ch" forName="parallelogram4" refType="h" fact="0"/>
              <dgm:constr type="w" for="ch" forName="parallelogram4" refType="w" fact="0.12"/>
              <dgm:constr type="h" for="ch" forName="parallelogram4" refType="h"/>
              <dgm:constr type="l" for="ch" forName="parallelogram5" refType="w" fact="0.508"/>
              <dgm:constr type="t" for="ch" forName="parallelogram5" refType="h" fact="0"/>
              <dgm:constr type="w" for="ch" forName="parallelogram5" refType="w" fact="0.12"/>
              <dgm:constr type="h" for="ch" forName="parallelogram5" refType="h"/>
              <dgm:constr type="l" for="ch" forName="parallelogram6" refType="w" fact="0.635"/>
              <dgm:constr type="t" for="ch" forName="parallelogram6" refType="h" fact="0"/>
              <dgm:constr type="w" for="ch" forName="parallelogram6" refType="w" fact="0.12"/>
              <dgm:constr type="h" for="ch" forName="parallelogram6" refType="h"/>
              <dgm:constr type="l" for="ch" forName="parallelogram7" refType="w" fact="0.762"/>
              <dgm:constr type="t" for="ch" forName="parallelogram7" refType="h" fact="0"/>
              <dgm:constr type="w" for="ch" forName="parallelogram7" refType="w" fact="0.12"/>
              <dgm:constr type="h" for="ch" forName="parallelogram7" refType="h"/>
            </dgm:constrLst>
            <dgm:ruleLst/>
            <dgm:layoutNode name="parallelogram1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2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3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4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5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6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7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</dgm:layoutNode>
        </dgm:else>
      </dgm:choos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31.xml><?xml version="1.0" encoding="utf-8"?>
<dgm:layoutDef xmlns:dgm="http://schemas.openxmlformats.org/drawingml/2006/diagram" xmlns:a="http://schemas.openxmlformats.org/drawingml/2006/main" uniqueId="urn:microsoft.com/office/officeart/2008/layout/VerticalAccentList">
  <dgm:title val=""/>
  <dgm:desc val=""/>
  <dgm:catLst>
    <dgm:cat type="list" pri="16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clrData>
  <dgm:layoutNode name="Name0">
    <dgm:varLst>
      <dgm:chMax/>
      <dgm:chPref/>
      <dgm:dir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constrLst>
      <dgm:constr type="primFontSz" for="des" forName="parenttext" refType="primFontSz" refFor="des" refForName="childtext" op="gte"/>
      <dgm:constr type="w" for="ch" forName="composite" refType="w"/>
      <dgm:constr type="h" for="ch" forName="composite" refType="h"/>
      <dgm:constr type="w" for="ch" forName="parallelogramComposite" refType="w"/>
      <dgm:constr type="h" for="ch" forName="parallelogramComposite" refType="h"/>
      <dgm:constr type="w" for="ch" forName="parenttextcomposite" refType="w" fact="0.9"/>
      <dgm:constr type="h" for="ch" forName="parenttextcomposite" refType="h" fact="0.6"/>
      <dgm:constr type="h" for="ch" forName="sibTrans" refType="h" refFor="ch" refForName="composite" op="equ" fact="0.02"/>
      <dgm:constr type="h" for="ch" forName="sibTrans" op="equ"/>
    </dgm:constrLst>
    <dgm:forEach name="nodesForEach" axis="ch" ptType="node">
      <dgm:layoutNode name="parenttextcomposite">
        <dgm:alg type="composite">
          <dgm:param type="ar" val="11"/>
        </dgm:alg>
        <dgm:shape xmlns:r="http://schemas.openxmlformats.org/officeDocument/2006/relationships" r:blip="">
          <dgm:adjLst/>
        </dgm:shape>
        <dgm:constrLst>
          <dgm:constr type="h" for="ch" forName="parenttext" refType="h"/>
          <dgm:constr type="w" for="ch" forName="parenttext" refType="w"/>
        </dgm:constrLst>
        <dgm:layoutNode name="parenttext" styleLbl="revTx">
          <dgm:varLst>
            <dgm:chMax/>
            <dgm:chPref val="2"/>
            <dgm:bulletEnabled val="1"/>
          </dgm:varLst>
          <dgm:choose name="Name4">
            <dgm:if name="Name5" func="var" arg="dir" op="equ" val="norm">
              <dgm:alg type="tx">
                <dgm:param type="parTxLTRAlign" val="l"/>
                <dgm:param type="txAnchorVert" val="b"/>
              </dgm:alg>
            </dgm:if>
            <dgm:else name="Name6">
              <dgm:alg type="tx">
                <dgm:param type="parTxLTRAlign" val="r"/>
                <dgm:param type="txAnchorVert" val="b"/>
              </dgm:alg>
            </dgm:else>
          </dgm:choose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choose name="Name7">
        <dgm:if name="Name8" axis="ch" ptType="node" func="cnt" op="gte" val="1">
          <dgm:layoutNode name="composite">
            <dgm:alg type="composite">
              <dgm:param type="ar" val="6"/>
            </dgm:alg>
            <dgm:shape xmlns:r="http://schemas.openxmlformats.org/officeDocument/2006/relationships" r:blip="">
              <dgm:adjLst/>
            </dgm:shape>
            <dgm:choose name="Name9">
              <dgm:if name="Name10" func="var" arg="dir" op="equ" val="norm">
                <dgm:constrLst>
                  <dgm:constr type="l" for="ch" forName="chevron1" refType="w" fact="0.0301"/>
                  <dgm:constr type="t" for="ch" forName="chevron1" refType="h" fact="0"/>
                  <dgm:constr type="w" for="ch" forName="chevron1" refType="w" fact="0.2106"/>
                  <dgm:constr type="h" for="ch" forName="chevron1" refType="h"/>
                  <dgm:constr type="l" for="ch" forName="chevron2" refType="w" fact="0.1566"/>
                  <dgm:constr type="t" for="ch" forName="chevron2" refType="h" fact="0"/>
                  <dgm:constr type="w" for="ch" forName="chevron2" refType="w" fact="0.2106"/>
                  <dgm:constr type="h" for="ch" forName="chevron2" refType="h"/>
                  <dgm:constr type="l" for="ch" forName="chevron3" refType="w" fact="0.2832"/>
                  <dgm:constr type="t" for="ch" forName="chevron3" refType="h" fact="0"/>
                  <dgm:constr type="w" for="ch" forName="chevron3" refType="w" fact="0.2106"/>
                  <dgm:constr type="h" for="ch" forName="chevron3" refType="h"/>
                  <dgm:constr type="l" for="ch" forName="chevron4" refType="w" fact="0.4097"/>
                  <dgm:constr type="t" for="ch" forName="chevron4" refType="h" fact="0"/>
                  <dgm:constr type="w" for="ch" forName="chevron4" refType="w" fact="0.2106"/>
                  <dgm:constr type="h" for="ch" forName="chevron4" refType="h"/>
                  <dgm:constr type="l" for="ch" forName="chevron5" refType="w" fact="0.5363"/>
                  <dgm:constr type="t" for="ch" forName="chevron5" refType="h" fact="0"/>
                  <dgm:constr type="w" for="ch" forName="chevron5" refType="w" fact="0.2106"/>
                  <dgm:constr type="h" for="ch" forName="chevron5" refType="h"/>
                  <dgm:constr type="l" for="ch" forName="chevron6" refType="w" fact="0.6628"/>
                  <dgm:constr type="t" for="ch" forName="chevron6" refType="h" fact="0"/>
                  <dgm:constr type="w" for="ch" forName="chevron6" refType="w" fact="0.2106"/>
                  <dgm:constr type="h" for="ch" forName="chevron6" refType="h"/>
                  <dgm:constr type="l" for="ch" forName="chevron7" refType="w" fact="0.7894"/>
                  <dgm:constr type="t" for="ch" forName="chevron7" refType="h" fact="0"/>
                  <dgm:constr type="w" for="ch" forName="chevron7" refType="w" fact="0.2106"/>
                  <dgm:constr type="h" for="ch" forName="chevron7" refType="h"/>
                  <dgm:constr type="l" for="ch" forName="childtext" refType="w" fact="0.0301"/>
                  <dgm:constr type="t" for="ch" forName="childtext" refType="h" fact="0.1"/>
                  <dgm:constr type="w" for="ch" forName="childtext" refType="w" fact="0.9117"/>
                  <dgm:constr type="h" for="ch" forName="childtext" refType="h" fact="0.8"/>
                </dgm:constrLst>
              </dgm:if>
              <dgm:else name="Name11">
                <dgm:constrLst>
                  <dgm:constr type="l" for="ch" forName="chevron1" refType="w" fact="0.0301"/>
                  <dgm:constr type="t" for="ch" forName="chevron1" refType="h" fact="0"/>
                  <dgm:constr type="w" for="ch" forName="chevron1" refType="w" fact="0.2106"/>
                  <dgm:constr type="h" for="ch" forName="chevron1" refType="h"/>
                  <dgm:constr type="l" for="ch" forName="chevron2" refType="w" fact="0.1566"/>
                  <dgm:constr type="t" for="ch" forName="chevron2" refType="h" fact="0"/>
                  <dgm:constr type="w" for="ch" forName="chevron2" refType="w" fact="0.2106"/>
                  <dgm:constr type="h" for="ch" forName="chevron2" refType="h"/>
                  <dgm:constr type="l" for="ch" forName="chevron3" refType="w" fact="0.2832"/>
                  <dgm:constr type="t" for="ch" forName="chevron3" refType="h" fact="0"/>
                  <dgm:constr type="w" for="ch" forName="chevron3" refType="w" fact="0.2106"/>
                  <dgm:constr type="h" for="ch" forName="chevron3" refType="h"/>
                  <dgm:constr type="l" for="ch" forName="chevron4" refType="w" fact="0.4097"/>
                  <dgm:constr type="t" for="ch" forName="chevron4" refType="h" fact="0"/>
                  <dgm:constr type="w" for="ch" forName="chevron4" refType="w" fact="0.2106"/>
                  <dgm:constr type="h" for="ch" forName="chevron4" refType="h"/>
                  <dgm:constr type="l" for="ch" forName="chevron5" refType="w" fact="0.5363"/>
                  <dgm:constr type="t" for="ch" forName="chevron5" refType="h" fact="0"/>
                  <dgm:constr type="w" for="ch" forName="chevron5" refType="w" fact="0.2106"/>
                  <dgm:constr type="h" for="ch" forName="chevron5" refType="h"/>
                  <dgm:constr type="l" for="ch" forName="chevron6" refType="w" fact="0.6628"/>
                  <dgm:constr type="t" for="ch" forName="chevron6" refType="h" fact="0"/>
                  <dgm:constr type="w" for="ch" forName="chevron6" refType="w" fact="0.2106"/>
                  <dgm:constr type="h" for="ch" forName="chevron6" refType="h"/>
                  <dgm:constr type="l" for="ch" forName="chevron7" refType="w" fact="0.7894"/>
                  <dgm:constr type="t" for="ch" forName="chevron7" refType="h" fact="0"/>
                  <dgm:constr type="w" for="ch" forName="chevron7" refType="w" fact="0.2106"/>
                  <dgm:constr type="h" for="ch" forName="chevron7" refType="h"/>
                  <dgm:constr type="l" for="ch" forName="childtext" refType="w" fact="0.0883"/>
                  <dgm:constr type="t" for="ch" forName="childtext" refType="h" fact="0.1"/>
                  <dgm:constr type="w" for="ch" forName="childtext" refType="w" fact="0.9117"/>
                  <dgm:constr type="h" for="ch" forName="childtext" refType="h" fact="0.8"/>
                </dgm:constrLst>
              </dgm:else>
            </dgm:choose>
            <dgm:ruleLst/>
            <dgm:layoutNode name="chevron1" styleLbl="alignNode1">
              <dgm:alg type="sp"/>
              <dgm:choose name="Name12">
                <dgm:if name="Name13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14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2" styleLbl="alignNode1">
              <dgm:alg type="sp"/>
              <dgm:choose name="Name15">
                <dgm:if name="Name16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17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3" styleLbl="alignNode1">
              <dgm:alg type="sp"/>
              <dgm:choose name="Name18">
                <dgm:if name="Name19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0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4" styleLbl="alignNode1">
              <dgm:alg type="sp"/>
              <dgm:choose name="Name21">
                <dgm:if name="Name22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3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5" styleLbl="alignNode1">
              <dgm:alg type="sp"/>
              <dgm:choose name="Name24">
                <dgm:if name="Name25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6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6" styleLbl="alignNode1">
              <dgm:alg type="sp"/>
              <dgm:choose name="Name27">
                <dgm:if name="Name28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9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7" styleLbl="alignNode1">
              <dgm:alg type="sp"/>
              <dgm:choose name="Name30">
                <dgm:if name="Name31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32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ildtext" styleLbl="solidFgAcc1">
              <dgm:varLst>
                <dgm:chMax/>
                <dgm:chPref val="0"/>
                <dgm:bulletEnabled val="1"/>
              </dgm:varLst>
              <dgm:choose name="Name33">
                <dgm:if name="Name34" func="var" arg="dir" op="equ" val="norm">
                  <dgm:alg type="tx">
                    <dgm:param type="parTxLTRAlign" val="l"/>
                    <dgm:param type="txAnchorVertCh" val="t"/>
                  </dgm:alg>
                </dgm:if>
                <dgm:else name="Name35">
                  <dgm:alg type="tx">
                    <dgm:param type="parTxLTRAlign" val="r"/>
                    <dgm:param type="shpTxLTRAlignCh" val="r"/>
                    <dgm:param type="txAnchorVertCh" val="t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2"/>
                <dgm:constr type="rMarg" refType="primFontSz" fact="0.2"/>
                <dgm:constr type="tMarg" refType="primFontSz" fact="0.2"/>
                <dgm:constr type="bMarg" refType="primFontSz" fact="0.2"/>
              </dgm:constrLst>
              <dgm:ruleLst>
                <dgm:rule type="primFontSz" val="5" fact="NaN" max="NaN"/>
              </dgm:ruleLst>
            </dgm:layoutNode>
          </dgm:layoutNode>
        </dgm:if>
        <dgm:else name="Name36">
          <dgm:layoutNode name="parallelogramComposite">
            <dgm:alg type="composite">
              <dgm:param type="ar" val="50"/>
            </dgm:alg>
            <dgm:shape xmlns:r="http://schemas.openxmlformats.org/officeDocument/2006/relationships" r:blip="">
              <dgm:adjLst/>
            </dgm:shape>
            <dgm:constrLst>
              <dgm:constr type="l" for="ch" forName="parallelogram1" refType="w" fact="0"/>
              <dgm:constr type="t" for="ch" forName="parallelogram1" refType="h" fact="0"/>
              <dgm:constr type="w" for="ch" forName="parallelogram1" refType="w" fact="0.12"/>
              <dgm:constr type="h" for="ch" forName="parallelogram1" refType="h"/>
              <dgm:constr type="l" for="ch" forName="parallelogram2" refType="w" fact="0.127"/>
              <dgm:constr type="t" for="ch" forName="parallelogram2" refType="h" fact="0"/>
              <dgm:constr type="w" for="ch" forName="parallelogram2" refType="w" fact="0.12"/>
              <dgm:constr type="h" for="ch" forName="parallelogram2" refType="h"/>
              <dgm:constr type="l" for="ch" forName="parallelogram3" refType="w" fact="0.254"/>
              <dgm:constr type="t" for="ch" forName="parallelogram3" refType="h" fact="0"/>
              <dgm:constr type="w" for="ch" forName="parallelogram3" refType="w" fact="0.12"/>
              <dgm:constr type="h" for="ch" forName="parallelogram3" refType="h"/>
              <dgm:constr type="l" for="ch" forName="parallelogram4" refType="w" fact="0.381"/>
              <dgm:constr type="t" for="ch" forName="parallelogram4" refType="h" fact="0"/>
              <dgm:constr type="w" for="ch" forName="parallelogram4" refType="w" fact="0.12"/>
              <dgm:constr type="h" for="ch" forName="parallelogram4" refType="h"/>
              <dgm:constr type="l" for="ch" forName="parallelogram5" refType="w" fact="0.508"/>
              <dgm:constr type="t" for="ch" forName="parallelogram5" refType="h" fact="0"/>
              <dgm:constr type="w" for="ch" forName="parallelogram5" refType="w" fact="0.12"/>
              <dgm:constr type="h" for="ch" forName="parallelogram5" refType="h"/>
              <dgm:constr type="l" for="ch" forName="parallelogram6" refType="w" fact="0.635"/>
              <dgm:constr type="t" for="ch" forName="parallelogram6" refType="h" fact="0"/>
              <dgm:constr type="w" for="ch" forName="parallelogram6" refType="w" fact="0.12"/>
              <dgm:constr type="h" for="ch" forName="parallelogram6" refType="h"/>
              <dgm:constr type="l" for="ch" forName="parallelogram7" refType="w" fact="0.762"/>
              <dgm:constr type="t" for="ch" forName="parallelogram7" refType="h" fact="0"/>
              <dgm:constr type="w" for="ch" forName="parallelogram7" refType="w" fact="0.12"/>
              <dgm:constr type="h" for="ch" forName="parallelogram7" refType="h"/>
            </dgm:constrLst>
            <dgm:ruleLst/>
            <dgm:layoutNode name="parallelogram1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2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3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4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5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6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7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</dgm:layoutNode>
        </dgm:else>
      </dgm:choos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3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3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4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6.xml><?xml version="1.0" encoding="utf-8"?>
<dgm:layoutDef xmlns:dgm="http://schemas.openxmlformats.org/drawingml/2006/diagram" xmlns:a="http://schemas.openxmlformats.org/drawingml/2006/main" uniqueId="urn:microsoft.com/office/officeart/2008/layout/BendingPictureCaption">
  <dgm:title val=""/>
  <dgm:desc val=""/>
  <dgm:catLst>
    <dgm:cat type="picture" pri="6000"/>
    <dgm:cat type="pictureconvert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7" srcId="0" destId="1" srcOrd="0" destOrd="0"/>
        <dgm:cxn modelId="8" srcId="0" destId="2" srcOrd="1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diagram">
    <dgm:varLst>
      <dgm:dir/>
    </dgm:varLst>
    <dgm:choose name="Name0">
      <dgm:if name="Name1" func="var" arg="dir" op="equ" val="norm">
        <dgm:alg type="snake">
          <dgm:param type="off" val="ctr"/>
        </dgm:alg>
      </dgm:if>
      <dgm:else name="Name2">
        <dgm:alg type="snake">
          <dgm:param type="grDir" val="tR"/>
          <dgm:param type="off" val="c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w" refFor="ch" refForName="composite" op="equ" fact="0.1"/>
      <dgm:constr type="w" for="ch" forName="sibTrans" refType="w" refFor="ch" refForName="composite" op="equ" fact="0.1"/>
      <dgm:constr type="h" for="ch" forName="sibTrans" refType="w" refFor="ch" refForName="sibTrans" op="equ"/>
    </dgm:constrLst>
    <dgm:forEach name="nodesForEach" axis="ch" ptType="node">
      <dgm:layoutNode name="composite">
        <dgm:alg type="composite">
          <dgm:param type="ar" val="1.3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Image" refType="w" fact="0"/>
              <dgm:constr type="t" for="ch" forName="Image" refType="h" fact="0"/>
              <dgm:constr type="w" for="ch" forName="Image" refType="w" fact="0.94"/>
              <dgm:constr type="h" for="ch" forName="Image" refType="h" fact="0.91"/>
              <dgm:constr type="l" for="ch" forName="Parent" refType="w" fact="0.19"/>
              <dgm:constr type="t" for="ch" forName="Parent" refType="h" fact="0.745"/>
              <dgm:constr type="w" for="ch" forName="Parent" refType="w" fact="0.81"/>
              <dgm:constr type="h" for="ch" forName="Parent" refType="h" fact="0.255"/>
            </dgm:constrLst>
          </dgm:if>
          <dgm:else name="Name5">
            <dgm:constrLst>
              <dgm:constr type="l" for="ch" forName="Image" refType="w" fact="0.06"/>
              <dgm:constr type="t" for="ch" forName="Image" refType="h" fact="0"/>
              <dgm:constr type="w" for="ch" forName="Image" refType="w" fact="0.94"/>
              <dgm:constr type="h" for="ch" forName="Image" refType="h" fact="0.91"/>
              <dgm:constr type="l" for="ch" forName="Parent" refType="w" fact="0"/>
              <dgm:constr type="t" for="ch" forName="Parent" refType="h" fact="0.745"/>
              <dgm:constr type="w" for="ch" forName="Parent" refType="w" fact="0.81"/>
              <dgm:constr type="h" for="ch" forName="Parent" refType="h" fact="0.255"/>
            </dgm:constrLst>
          </dgm:else>
        </dgm:choose>
        <dgm:layoutNode name="Image" styleLbl="bgShp">
          <dgm:alg type="sp"/>
          <dgm:shape xmlns:r="http://schemas.openxmlformats.org/officeDocument/2006/relationships" type="rect" r:blip="" blipPhldr="1">
            <dgm:adjLst/>
          </dgm:shape>
          <dgm:presOf/>
        </dgm:layoutNode>
        <dgm:layoutNode name="Parent" styleLbl="node0">
          <dgm:varLst>
            <dgm:bulletEnabled val="1"/>
          </dgm:varLst>
          <dgm:alg type="tx">
            <dgm:param type="txAnchorVertCh" val="mid"/>
            <dgm:param type="shpTxRTLAlignCh" val="r"/>
            <dgm:param type="lnSpAfParP" val="5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15"/>
            <dgm:constr type="rMarg" refType="primFontSz" fact="0.15"/>
            <dgm:constr type="tMarg" refType="primFontSz" fact="0.15"/>
            <dgm:constr type="bMarg" refType="primFontSz" fact="0.15"/>
          </dgm:constrLst>
          <dgm:ruleLst>
            <dgm:rule type="primFontSz" val="5" fact="NaN" max="NaN"/>
          </dgm:ruleLst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37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8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9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40.xml><?xml version="1.0" encoding="utf-8"?>
<dgm:layoutDef xmlns:dgm="http://schemas.openxmlformats.org/drawingml/2006/diagram" xmlns:a="http://schemas.openxmlformats.org/drawingml/2006/main" uniqueId="urn:microsoft.com/office/officeart/2008/layout/BendingPictureCaption">
  <dgm:title val=""/>
  <dgm:desc val=""/>
  <dgm:catLst>
    <dgm:cat type="picture" pri="6000"/>
    <dgm:cat type="pictureconvert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7" srcId="0" destId="1" srcOrd="0" destOrd="0"/>
        <dgm:cxn modelId="8" srcId="0" destId="2" srcOrd="1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diagram">
    <dgm:varLst>
      <dgm:dir/>
    </dgm:varLst>
    <dgm:choose name="Name0">
      <dgm:if name="Name1" func="var" arg="dir" op="equ" val="norm">
        <dgm:alg type="snake">
          <dgm:param type="off" val="ctr"/>
        </dgm:alg>
      </dgm:if>
      <dgm:else name="Name2">
        <dgm:alg type="snake">
          <dgm:param type="grDir" val="tR"/>
          <dgm:param type="off" val="c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w" refFor="ch" refForName="composite" op="equ" fact="0.1"/>
      <dgm:constr type="w" for="ch" forName="sibTrans" refType="w" refFor="ch" refForName="composite" op="equ" fact="0.1"/>
      <dgm:constr type="h" for="ch" forName="sibTrans" refType="w" refFor="ch" refForName="sibTrans" op="equ"/>
    </dgm:constrLst>
    <dgm:forEach name="nodesForEach" axis="ch" ptType="node">
      <dgm:layoutNode name="composite">
        <dgm:alg type="composite">
          <dgm:param type="ar" val="1.3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Image" refType="w" fact="0"/>
              <dgm:constr type="t" for="ch" forName="Image" refType="h" fact="0"/>
              <dgm:constr type="w" for="ch" forName="Image" refType="w" fact="0.94"/>
              <dgm:constr type="h" for="ch" forName="Image" refType="h" fact="0.91"/>
              <dgm:constr type="l" for="ch" forName="Parent" refType="w" fact="0.19"/>
              <dgm:constr type="t" for="ch" forName="Parent" refType="h" fact="0.745"/>
              <dgm:constr type="w" for="ch" forName="Parent" refType="w" fact="0.81"/>
              <dgm:constr type="h" for="ch" forName="Parent" refType="h" fact="0.255"/>
            </dgm:constrLst>
          </dgm:if>
          <dgm:else name="Name5">
            <dgm:constrLst>
              <dgm:constr type="l" for="ch" forName="Image" refType="w" fact="0.06"/>
              <dgm:constr type="t" for="ch" forName="Image" refType="h" fact="0"/>
              <dgm:constr type="w" for="ch" forName="Image" refType="w" fact="0.94"/>
              <dgm:constr type="h" for="ch" forName="Image" refType="h" fact="0.91"/>
              <dgm:constr type="l" for="ch" forName="Parent" refType="w" fact="0"/>
              <dgm:constr type="t" for="ch" forName="Parent" refType="h" fact="0.745"/>
              <dgm:constr type="w" for="ch" forName="Parent" refType="w" fact="0.81"/>
              <dgm:constr type="h" for="ch" forName="Parent" refType="h" fact="0.255"/>
            </dgm:constrLst>
          </dgm:else>
        </dgm:choose>
        <dgm:layoutNode name="Image" styleLbl="bgShp">
          <dgm:alg type="sp"/>
          <dgm:shape xmlns:r="http://schemas.openxmlformats.org/officeDocument/2006/relationships" type="rect" r:blip="" blipPhldr="1">
            <dgm:adjLst/>
          </dgm:shape>
          <dgm:presOf/>
        </dgm:layoutNode>
        <dgm:layoutNode name="Parent" styleLbl="node0">
          <dgm:varLst>
            <dgm:bulletEnabled val="1"/>
          </dgm:varLst>
          <dgm:alg type="tx">
            <dgm:param type="txAnchorVertCh" val="mid"/>
            <dgm:param type="shpTxRTLAlignCh" val="r"/>
            <dgm:param type="lnSpAfParP" val="5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15"/>
            <dgm:constr type="rMarg" refType="primFontSz" fact="0.15"/>
            <dgm:constr type="tMarg" refType="primFontSz" fact="0.15"/>
            <dgm:constr type="bMarg" refType="primFontSz" fact="0.15"/>
          </dgm:constrLst>
          <dgm:ruleLst>
            <dgm:rule type="primFontSz" val="5" fact="NaN" max="NaN"/>
          </dgm:ruleLst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41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3d9">
  <dgm:title val=""/>
  <dgm:desc val=""/>
  <dgm:catLst>
    <dgm:cat type="3D" pri="11900"/>
  </dgm:catLst>
  <dgm:scene3d>
    <a:camera prst="perspectiveRelaxed">
      <a:rot lat="19149996" lon="20104178" rev="1577324"/>
    </a:camera>
    <a:lightRig rig="soft" dir="t"/>
    <a:backdrop>
      <a:anchor x="0" y="0" z="-210000"/>
      <a:norm dx="0" dy="0" dz="914400"/>
      <a:up dx="0" dy="914400" dz="0"/>
    </a:backdrop>
  </dgm:scene3d>
  <dgm:styleLbl name="node0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>
      <a:sp3d extrusionH="28000" prstMaterial="matte"/>
    </dgm:txPr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4.xml><?xml version="1.0" encoding="utf-8"?>
<dgm:styleDef xmlns:dgm="http://schemas.openxmlformats.org/drawingml/2006/diagram" xmlns:a="http://schemas.openxmlformats.org/drawingml/2006/main" uniqueId="urn:microsoft.com/office/officeart/2005/8/quickstyle/3d6">
  <dgm:title val=""/>
  <dgm:desc val=""/>
  <dgm:catLst>
    <dgm:cat type="3D" pri="11600"/>
  </dgm:catLst>
  <dgm:scene3d>
    <a:camera prst="perspectiveRelaxedModerately" zoom="92000"/>
    <a:lightRig rig="balanced" dir="t">
      <a:rot lat="0" lon="0" rev="12700000"/>
    </a:lightRig>
  </dgm:scene3d>
  <dgm:styleLbl name="node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5400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54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25400" prstMaterial="plastic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75000" prstMaterial="plastic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2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3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4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fgAcc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0400" extrusionH="12700" prstMaterial="plastic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</dgm:styleDef>
</file>

<file path=ppt/diagrams/quickStyle2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6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7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8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9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8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9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כותרת עליונה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1532" cy="497897"/>
          </a:xfrm>
          <a:prstGeom prst="rect">
            <a:avLst/>
          </a:prstGeom>
        </p:spPr>
        <p:txBody>
          <a:bodyPr vert="horz" lIns="91367" tIns="45683" rIns="91367" bIns="45683" rtlCol="1"/>
          <a:lstStyle>
            <a:lvl1pPr algn="r" latinLnBrk="0">
              <a:defRPr lang="he-IL" sz="1200"/>
            </a:lvl1pPr>
          </a:lstStyle>
          <a:p>
            <a:pPr algn="r" rtl="1"/>
            <a:endParaRPr lang="he-IL" dirty="0">
              <a:latin typeface="Tahoma" panose="020B0604030504040204" pitchFamily="34" charset="0"/>
            </a:endParaRPr>
          </a:p>
        </p:txBody>
      </p:sp>
      <p:sp>
        <p:nvSpPr>
          <p:cNvPr id="3" name="מציין מיקום תאריך 2"/>
          <p:cNvSpPr>
            <a:spLocks noGrp="1"/>
          </p:cNvSpPr>
          <p:nvPr>
            <p:ph type="dt" sz="quarter" idx="1"/>
          </p:nvPr>
        </p:nvSpPr>
        <p:spPr>
          <a:xfrm>
            <a:off x="3845048" y="0"/>
            <a:ext cx="2941532" cy="497897"/>
          </a:xfrm>
          <a:prstGeom prst="rect">
            <a:avLst/>
          </a:prstGeom>
        </p:spPr>
        <p:txBody>
          <a:bodyPr vert="horz" lIns="91367" tIns="45683" rIns="91367" bIns="45683" rtlCol="1"/>
          <a:lstStyle>
            <a:lvl1pPr algn="r" latinLnBrk="0">
              <a:defRPr lang="he-IL" sz="1200"/>
            </a:lvl1pPr>
          </a:lstStyle>
          <a:p>
            <a:pPr algn="r" rtl="1"/>
            <a:fld id="{23CEAAF3-9831-450B-8D59-2C09DB96C8FC}" type="datetimeFigureOut">
              <a:rPr lang="he-IL">
                <a:latin typeface="Tahoma" panose="020B0604030504040204" pitchFamily="34" charset="0"/>
              </a:rPr>
              <a:t>כ"ו/תמוז/תשע"ו</a:t>
            </a:fld>
            <a:endParaRPr lang="he-IL" dirty="0">
              <a:latin typeface="Tahoma" panose="020B0604030504040204" pitchFamily="34" charset="0"/>
            </a:endParaRPr>
          </a:p>
        </p:txBody>
      </p:sp>
      <p:sp>
        <p:nvSpPr>
          <p:cNvPr id="4" name="מציין מיקום כותרת תחתונה 3"/>
          <p:cNvSpPr>
            <a:spLocks noGrp="1"/>
          </p:cNvSpPr>
          <p:nvPr>
            <p:ph type="ftr" sz="quarter" idx="2"/>
          </p:nvPr>
        </p:nvSpPr>
        <p:spPr>
          <a:xfrm>
            <a:off x="0" y="9425569"/>
            <a:ext cx="2941532" cy="497896"/>
          </a:xfrm>
          <a:prstGeom prst="rect">
            <a:avLst/>
          </a:prstGeom>
        </p:spPr>
        <p:txBody>
          <a:bodyPr vert="horz" lIns="91367" tIns="45683" rIns="91367" bIns="45683" rtlCol="1" anchor="b"/>
          <a:lstStyle>
            <a:lvl1pPr algn="r" latinLnBrk="0">
              <a:defRPr lang="he-IL" sz="1200"/>
            </a:lvl1pPr>
          </a:lstStyle>
          <a:p>
            <a:pPr algn="r" rtl="1"/>
            <a:endParaRPr lang="he-IL" dirty="0">
              <a:latin typeface="Tahoma" panose="020B0604030504040204" pitchFamily="34" charset="0"/>
            </a:endParaRPr>
          </a:p>
        </p:txBody>
      </p:sp>
      <p:sp>
        <p:nvSpPr>
          <p:cNvPr id="5" name="מציין מיקום מספר שקופית 4"/>
          <p:cNvSpPr>
            <a:spLocks noGrp="1"/>
          </p:cNvSpPr>
          <p:nvPr>
            <p:ph type="sldNum" sz="quarter" idx="3"/>
          </p:nvPr>
        </p:nvSpPr>
        <p:spPr>
          <a:xfrm>
            <a:off x="3845048" y="9425569"/>
            <a:ext cx="2941532" cy="497896"/>
          </a:xfrm>
          <a:prstGeom prst="rect">
            <a:avLst/>
          </a:prstGeom>
        </p:spPr>
        <p:txBody>
          <a:bodyPr vert="horz" lIns="91367" tIns="45683" rIns="91367" bIns="45683" rtlCol="1" anchor="b"/>
          <a:lstStyle>
            <a:lvl1pPr algn="r" latinLnBrk="0">
              <a:defRPr lang="he-IL" sz="1200"/>
            </a:lvl1pPr>
          </a:lstStyle>
          <a:p>
            <a:pPr algn="r" rtl="1"/>
            <a:fld id="{06834459-7356-44BF-850D-8B30C4FB3B6B}" type="slidenum">
              <a:rPr lang="he-IL">
                <a:latin typeface="Tahoma" panose="020B0604030504040204" pitchFamily="34" charset="0"/>
              </a:rPr>
              <a:t>‹#›</a:t>
            </a:fld>
            <a:endParaRPr lang="he-IL" dirty="0">
              <a:latin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901652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כותרת עליונה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1532" cy="497897"/>
          </a:xfrm>
          <a:prstGeom prst="rect">
            <a:avLst/>
          </a:prstGeom>
        </p:spPr>
        <p:txBody>
          <a:bodyPr vert="horz" lIns="91367" tIns="45683" rIns="91367" bIns="45683" rtlCol="1"/>
          <a:lstStyle>
            <a:lvl1pPr algn="r" latinLnBrk="0">
              <a:defRPr lang="he-IL" sz="1200">
                <a:latin typeface="Tahoma" panose="020B0604030504040204" pitchFamily="34" charset="0"/>
              </a:defRPr>
            </a:lvl1pPr>
          </a:lstStyle>
          <a:p>
            <a:pPr rtl="1"/>
            <a:endParaRPr lang="he-IL" dirty="0"/>
          </a:p>
        </p:txBody>
      </p:sp>
      <p:sp>
        <p:nvSpPr>
          <p:cNvPr id="3" name="מציין מיקום תאריך 2"/>
          <p:cNvSpPr>
            <a:spLocks noGrp="1"/>
          </p:cNvSpPr>
          <p:nvPr>
            <p:ph type="dt" idx="1"/>
          </p:nvPr>
        </p:nvSpPr>
        <p:spPr>
          <a:xfrm>
            <a:off x="3845048" y="0"/>
            <a:ext cx="2941532" cy="497897"/>
          </a:xfrm>
          <a:prstGeom prst="rect">
            <a:avLst/>
          </a:prstGeom>
        </p:spPr>
        <p:txBody>
          <a:bodyPr vert="horz" lIns="91367" tIns="45683" rIns="91367" bIns="45683" rtlCol="1"/>
          <a:lstStyle>
            <a:lvl1pPr algn="r" latinLnBrk="0">
              <a:defRPr lang="he-IL" sz="1200">
                <a:latin typeface="Tahoma" panose="020B0604030504040204" pitchFamily="34" charset="0"/>
              </a:defRPr>
            </a:lvl1pPr>
          </a:lstStyle>
          <a:p>
            <a:pPr rtl="1"/>
            <a:fld id="{2D50CD79-FC16-4410-AB61-17F26E6D3BC8}" type="datetimeFigureOut">
              <a:rPr lang="he-IL" smtClean="0"/>
              <a:pPr rtl="1"/>
              <a:t>כ"ו/תמוז/תשע"ו</a:t>
            </a:fld>
            <a:endParaRPr lang="he-IL" dirty="0"/>
          </a:p>
        </p:txBody>
      </p:sp>
      <p:sp>
        <p:nvSpPr>
          <p:cNvPr id="4" name="מציין מיקום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1162050" y="1241425"/>
            <a:ext cx="4464050" cy="33480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67" tIns="45683" rIns="91367" bIns="45683" rtlCol="1" anchor="ctr"/>
          <a:lstStyle/>
          <a:p>
            <a:pPr algn="r" rtl="1"/>
            <a:endParaRPr lang="he-IL" dirty="0"/>
          </a:p>
        </p:txBody>
      </p:sp>
      <p:sp>
        <p:nvSpPr>
          <p:cNvPr id="5" name="מציין מיקום הערות 4"/>
          <p:cNvSpPr>
            <a:spLocks noGrp="1"/>
          </p:cNvSpPr>
          <p:nvPr>
            <p:ph type="body" sz="quarter" idx="3"/>
          </p:nvPr>
        </p:nvSpPr>
        <p:spPr>
          <a:xfrm>
            <a:off x="678815" y="4775666"/>
            <a:ext cx="5430520" cy="3907364"/>
          </a:xfrm>
          <a:prstGeom prst="rect">
            <a:avLst/>
          </a:prstGeom>
        </p:spPr>
        <p:txBody>
          <a:bodyPr vert="horz" lIns="91367" tIns="45683" rIns="91367" bIns="45683" rtlCol="1"/>
          <a:lstStyle/>
          <a:p>
            <a:pPr lvl="0" algn="r" rtl="1"/>
            <a:r>
              <a:rPr lang="he-IL" dirty="0"/>
              <a:t>לחץ כדי לערוך סגנונות טקסט של תבנית בסיס</a:t>
            </a:r>
          </a:p>
          <a:p>
            <a:pPr lvl="1" algn="r" rtl="1"/>
            <a:r>
              <a:rPr lang="he-IL" dirty="0"/>
              <a:t>רמה שניה</a:t>
            </a:r>
          </a:p>
          <a:p>
            <a:pPr lvl="2" algn="r" rtl="1"/>
            <a:r>
              <a:rPr lang="he-IL" dirty="0"/>
              <a:t>רמה שלישית</a:t>
            </a:r>
          </a:p>
          <a:p>
            <a:pPr lvl="3" algn="r" rtl="1"/>
            <a:r>
              <a:rPr lang="he-IL" dirty="0"/>
              <a:t>רמה רביעית</a:t>
            </a:r>
          </a:p>
          <a:p>
            <a:pPr lvl="4" algn="r" rtl="1"/>
            <a:r>
              <a:rPr lang="he-IL" dirty="0"/>
              <a:t>רמה חמישית</a:t>
            </a:r>
          </a:p>
        </p:txBody>
      </p:sp>
      <p:sp>
        <p:nvSpPr>
          <p:cNvPr id="6" name="מציין מיקום כותרת תחתונה 5"/>
          <p:cNvSpPr>
            <a:spLocks noGrp="1"/>
          </p:cNvSpPr>
          <p:nvPr>
            <p:ph type="ftr" sz="quarter" idx="4"/>
          </p:nvPr>
        </p:nvSpPr>
        <p:spPr>
          <a:xfrm>
            <a:off x="0" y="9425569"/>
            <a:ext cx="2941532" cy="497896"/>
          </a:xfrm>
          <a:prstGeom prst="rect">
            <a:avLst/>
          </a:prstGeom>
        </p:spPr>
        <p:txBody>
          <a:bodyPr vert="horz" lIns="91367" tIns="45683" rIns="91367" bIns="45683" rtlCol="1" anchor="b"/>
          <a:lstStyle>
            <a:lvl1pPr algn="r" latinLnBrk="0">
              <a:defRPr lang="he-IL" sz="1200">
                <a:latin typeface="Tahoma" panose="020B0604030504040204" pitchFamily="34" charset="0"/>
              </a:defRPr>
            </a:lvl1pPr>
          </a:lstStyle>
          <a:p>
            <a:pPr rtl="1"/>
            <a:endParaRPr lang="he-IL" dirty="0"/>
          </a:p>
        </p:txBody>
      </p:sp>
      <p:sp>
        <p:nvSpPr>
          <p:cNvPr id="7" name="מציין מיקום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3845048" y="9425569"/>
            <a:ext cx="2941532" cy="497896"/>
          </a:xfrm>
          <a:prstGeom prst="rect">
            <a:avLst/>
          </a:prstGeom>
        </p:spPr>
        <p:txBody>
          <a:bodyPr vert="horz" lIns="91367" tIns="45683" rIns="91367" bIns="45683" rtlCol="1" anchor="b"/>
          <a:lstStyle>
            <a:lvl1pPr algn="r" latinLnBrk="0">
              <a:defRPr lang="he-IL" sz="1200">
                <a:latin typeface="Tahoma" panose="020B0604030504040204" pitchFamily="34" charset="0"/>
              </a:defRPr>
            </a:lvl1pPr>
          </a:lstStyle>
          <a:p>
            <a:pPr rtl="1"/>
            <a:fld id="{0A3C37BE-C303-496D-B5CD-85F2937540FC}" type="slidenum">
              <a:rPr lang="he-IL" smtClean="0"/>
              <a:pPr rtl="1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3508422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0" eaLnBrk="1" latinLnBrk="0" hangingPunct="1">
      <a:defRPr lang="he-IL" sz="1200"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1pPr>
    <a:lvl2pPr marL="457200" algn="r" defTabSz="914400" rtl="0" eaLnBrk="1" latinLnBrk="0" hangingPunct="1">
      <a:defRPr lang="he-IL" sz="1200"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2pPr>
    <a:lvl3pPr marL="914400" algn="r" defTabSz="914400" rtl="0" eaLnBrk="1" latinLnBrk="0" hangingPunct="1">
      <a:defRPr lang="he-IL" sz="1200"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3pPr>
    <a:lvl4pPr marL="1371600" algn="r" defTabSz="914400" rtl="0" eaLnBrk="1" latinLnBrk="0" hangingPunct="1">
      <a:defRPr lang="he-IL" sz="1200"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4pPr>
    <a:lvl5pPr marL="1828800" algn="r" defTabSz="914400" rtl="0" eaLnBrk="1" latinLnBrk="0" hangingPunct="1">
      <a:defRPr lang="he-IL" sz="1200"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5pPr>
    <a:lvl6pPr marL="2286000" algn="r" defTabSz="914400" rtl="0" eaLnBrk="1" latinLnBrk="0" hangingPunct="1">
      <a:defRPr lang="he-IL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0" eaLnBrk="1" latinLnBrk="0" hangingPunct="1">
      <a:defRPr lang="he-IL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0" eaLnBrk="1" latinLnBrk="0" hangingPunct="1">
      <a:defRPr lang="he-IL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0" eaLnBrk="1" latinLnBrk="0" hangingPunct="1">
      <a:defRPr lang="he-IL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/>
              <a:t>לחץ כדי לערוך סגנון כותרת משנה של תבנית בסיס</a:t>
            </a:r>
            <a:endParaRPr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4C220-4AF6-46D5-8009-D7B38C0B04B8}" type="datetime8">
              <a:rPr lang="he-IL" smtClean="0">
                <a:solidFill>
                  <a:srgbClr val="ACCBF9">
                    <a:shade val="90000"/>
                  </a:srgbClr>
                </a:solidFill>
              </a:rPr>
              <a:t>01 אוגוסט 16</a:t>
            </a:fld>
            <a:endParaRPr lang="he-IL">
              <a:solidFill>
                <a:srgbClr val="ACCBF9">
                  <a:shade val="90000"/>
                </a:srgb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ACCBF9">
                  <a:shade val="90000"/>
                </a:srgb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C4662-FB11-4E98-93C9-893C4E9DCDED}" type="slidenum">
              <a:rPr lang="he-IL" smtClean="0">
                <a:solidFill>
                  <a:srgbClr val="ACCBF9">
                    <a:shade val="90000"/>
                  </a:srgbClr>
                </a:solidFill>
              </a:rPr>
              <a:pPr/>
              <a:t>‹#›</a:t>
            </a:fld>
            <a:endParaRPr lang="he-IL">
              <a:solidFill>
                <a:srgbClr val="ACCB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5807797"/>
      </p:ext>
    </p:extLst>
  </p:cSld>
  <p:clrMapOvr>
    <a:masterClrMapping/>
  </p:clrMapOvr>
  <p:transition spd="slow"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DC847-6A41-47B0-A858-91B0726BA8FF}" type="datetime8">
              <a:rPr lang="he-IL" smtClean="0">
                <a:solidFill>
                  <a:srgbClr val="242852">
                    <a:shade val="90000"/>
                  </a:srgbClr>
                </a:solidFill>
              </a:rPr>
              <a:t>01 אוגוסט 16</a:t>
            </a:fld>
            <a:endParaRPr lang="he-IL">
              <a:solidFill>
                <a:srgbClr val="242852">
                  <a:shade val="90000"/>
                </a:srgb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242852">
                  <a:shade val="90000"/>
                </a:srgb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C4662-FB11-4E98-93C9-893C4E9DCDED}" type="slidenum">
              <a:rPr lang="he-IL" smtClean="0">
                <a:solidFill>
                  <a:srgbClr val="242852">
                    <a:shade val="90000"/>
                  </a:srgbClr>
                </a:solidFill>
              </a:rPr>
              <a:pPr/>
              <a:t>‹#›</a:t>
            </a:fld>
            <a:endParaRPr lang="he-IL">
              <a:solidFill>
                <a:srgbClr val="242852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7319568"/>
      </p:ext>
    </p:extLst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e-IL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53609-F844-4984-88C0-767194C1CD59}" type="datetime8">
              <a:rPr lang="he-IL" smtClean="0">
                <a:solidFill>
                  <a:srgbClr val="ACCBF9">
                    <a:shade val="90000"/>
                  </a:srgbClr>
                </a:solidFill>
              </a:rPr>
              <a:t>01 אוגוסט 16</a:t>
            </a:fld>
            <a:endParaRPr lang="he-IL">
              <a:solidFill>
                <a:srgbClr val="ACCBF9">
                  <a:shade val="90000"/>
                </a:srgb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ACCBF9">
                  <a:shade val="90000"/>
                </a:srgb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C4662-FB11-4E98-93C9-893C4E9DCDED}" type="slidenum">
              <a:rPr lang="he-IL" smtClean="0">
                <a:solidFill>
                  <a:srgbClr val="ACCBF9">
                    <a:shade val="90000"/>
                  </a:srgbClr>
                </a:solidFill>
              </a:rPr>
              <a:pPr/>
              <a:t>‹#›</a:t>
            </a:fld>
            <a:endParaRPr lang="he-IL">
              <a:solidFill>
                <a:srgbClr val="ACCB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8086967"/>
      </p:ext>
    </p:extLst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B4E8F-5746-46A9-861C-28D749061BC9}" type="datetime8">
              <a:rPr lang="he-IL" smtClean="0">
                <a:solidFill>
                  <a:srgbClr val="242852">
                    <a:shade val="90000"/>
                  </a:srgbClr>
                </a:solidFill>
              </a:rPr>
              <a:t>01 אוגוסט 16</a:t>
            </a:fld>
            <a:endParaRPr lang="he-IL">
              <a:solidFill>
                <a:srgbClr val="242852">
                  <a:shade val="90000"/>
                </a:srgb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242852">
                  <a:shade val="90000"/>
                </a:srgb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C4662-FB11-4E98-93C9-893C4E9DCDED}" type="slidenum">
              <a:rPr lang="he-IL" smtClean="0">
                <a:solidFill>
                  <a:srgbClr val="242852">
                    <a:shade val="90000"/>
                  </a:srgbClr>
                </a:solidFill>
              </a:rPr>
              <a:pPr/>
              <a:t>‹#›</a:t>
            </a:fld>
            <a:endParaRPr lang="he-IL">
              <a:solidFill>
                <a:srgbClr val="242852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6554695"/>
      </p:ext>
    </p:extLst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15DD-4A00-41A8-B5B8-7F0CDB595463}" type="datetime8">
              <a:rPr lang="he-IL" smtClean="0">
                <a:solidFill>
                  <a:srgbClr val="242852">
                    <a:shade val="90000"/>
                  </a:srgbClr>
                </a:solidFill>
              </a:rPr>
              <a:t>01 אוגוסט 16</a:t>
            </a:fld>
            <a:endParaRPr lang="he-IL">
              <a:solidFill>
                <a:srgbClr val="242852">
                  <a:shade val="90000"/>
                </a:srgbClr>
              </a:solidFill>
            </a:endParaRPr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242852">
                  <a:shade val="90000"/>
                </a:srgbClr>
              </a:solidFill>
            </a:endParaRPr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C4662-FB11-4E98-93C9-893C4E9DCDED}" type="slidenum">
              <a:rPr lang="he-IL" smtClean="0">
                <a:solidFill>
                  <a:srgbClr val="242852">
                    <a:shade val="90000"/>
                  </a:srgbClr>
                </a:solidFill>
              </a:rPr>
              <a:pPr/>
              <a:t>‹#›</a:t>
            </a:fld>
            <a:endParaRPr lang="he-IL">
              <a:solidFill>
                <a:srgbClr val="242852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5132708"/>
      </p:ext>
    </p:extLst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254CF-E3ED-4D5B-8E33-4ECBDF5AA7B0}" type="datetime8">
              <a:rPr lang="he-IL" smtClean="0">
                <a:solidFill>
                  <a:srgbClr val="242852">
                    <a:shade val="90000"/>
                  </a:srgbClr>
                </a:solidFill>
              </a:rPr>
              <a:t>01 אוגוסט 16</a:t>
            </a:fld>
            <a:endParaRPr lang="he-IL">
              <a:solidFill>
                <a:srgbClr val="242852">
                  <a:shade val="90000"/>
                </a:srgbClr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242852">
                  <a:shade val="90000"/>
                </a:srgbClr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C4662-FB11-4E98-93C9-893C4E9DCDED}" type="slidenum">
              <a:rPr lang="he-IL" smtClean="0">
                <a:solidFill>
                  <a:srgbClr val="242852">
                    <a:shade val="90000"/>
                  </a:srgbClr>
                </a:solidFill>
              </a:rPr>
              <a:pPr/>
              <a:t>‹#›</a:t>
            </a:fld>
            <a:endParaRPr lang="he-IL">
              <a:solidFill>
                <a:srgbClr val="242852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266057"/>
      </p:ext>
    </p:extLst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2C307-213E-45F5-A94C-20DFF2CD3C9E}" type="datetime8">
              <a:rPr lang="he-IL" smtClean="0">
                <a:solidFill>
                  <a:srgbClr val="242852">
                    <a:shade val="90000"/>
                  </a:srgbClr>
                </a:solidFill>
              </a:rPr>
              <a:t>01 אוגוסט 16</a:t>
            </a:fld>
            <a:endParaRPr lang="he-IL">
              <a:solidFill>
                <a:srgbClr val="242852">
                  <a:shade val="90000"/>
                </a:srgbClr>
              </a:solidFill>
            </a:endParaRPr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242852">
                  <a:shade val="90000"/>
                </a:srgbClr>
              </a:solidFill>
            </a:endParaRP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C4662-FB11-4E98-93C9-893C4E9DCDED}" type="slidenum">
              <a:rPr lang="he-IL" smtClean="0">
                <a:solidFill>
                  <a:srgbClr val="242852">
                    <a:shade val="90000"/>
                  </a:srgbClr>
                </a:solidFill>
              </a:rPr>
              <a:pPr/>
              <a:t>‹#›</a:t>
            </a:fld>
            <a:endParaRPr lang="he-IL">
              <a:solidFill>
                <a:srgbClr val="242852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2612995"/>
      </p:ext>
    </p:extLst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e-IL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6A613-9CB9-4B8E-AAB7-AA5F27743411}" type="datetime8">
              <a:rPr lang="he-IL" smtClean="0">
                <a:solidFill>
                  <a:srgbClr val="242852">
                    <a:shade val="90000"/>
                  </a:srgbClr>
                </a:solidFill>
              </a:rPr>
              <a:t>01 אוגוסט 16</a:t>
            </a:fld>
            <a:endParaRPr lang="he-IL">
              <a:solidFill>
                <a:srgbClr val="242852">
                  <a:shade val="90000"/>
                </a:srgb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242852">
                  <a:shade val="90000"/>
                </a:srgb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C4662-FB11-4E98-93C9-893C4E9DCDED}" type="slidenum">
              <a:rPr lang="he-IL" smtClean="0">
                <a:solidFill>
                  <a:srgbClr val="242852">
                    <a:shade val="90000"/>
                  </a:srgbClr>
                </a:solidFill>
              </a:rPr>
              <a:pPr/>
              <a:t>‹#›</a:t>
            </a:fld>
            <a:endParaRPr lang="he-IL">
              <a:solidFill>
                <a:srgbClr val="242852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4471529"/>
      </p:ext>
    </p:extLst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e-IL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B52D66-AFDC-4847-987E-B416749F26E7}" type="datetime8">
              <a:rPr lang="he-IL" smtClean="0">
                <a:solidFill>
                  <a:srgbClr val="242852">
                    <a:shade val="90000"/>
                  </a:srgbClr>
                </a:solidFill>
              </a:rPr>
              <a:t>01 אוגוסט 16</a:t>
            </a:fld>
            <a:endParaRPr lang="he-IL">
              <a:solidFill>
                <a:srgbClr val="242852">
                  <a:shade val="90000"/>
                </a:srgb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242852">
                  <a:shade val="90000"/>
                </a:srgb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C4662-FB11-4E98-93C9-893C4E9DCDED}" type="slidenum">
              <a:rPr lang="he-IL" smtClean="0">
                <a:solidFill>
                  <a:srgbClr val="242852">
                    <a:shade val="90000"/>
                  </a:srgbClr>
                </a:solidFill>
              </a:rPr>
              <a:pPr/>
              <a:t>‹#›</a:t>
            </a:fld>
            <a:endParaRPr lang="he-IL">
              <a:solidFill>
                <a:srgbClr val="242852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0475949"/>
      </p:ext>
    </p:extLst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CB046-8C9A-4CC1-8F10-3CB4BC4039F2}" type="datetime8">
              <a:rPr lang="he-IL" smtClean="0">
                <a:solidFill>
                  <a:srgbClr val="242852">
                    <a:shade val="90000"/>
                  </a:srgbClr>
                </a:solidFill>
              </a:rPr>
              <a:t>01 אוגוסט 16</a:t>
            </a:fld>
            <a:endParaRPr lang="he-IL">
              <a:solidFill>
                <a:srgbClr val="242852">
                  <a:shade val="90000"/>
                </a:srgb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242852">
                  <a:shade val="90000"/>
                </a:srgb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C4662-FB11-4E98-93C9-893C4E9DCDED}" type="slidenum">
              <a:rPr lang="he-IL" smtClean="0">
                <a:solidFill>
                  <a:srgbClr val="242852">
                    <a:shade val="90000"/>
                  </a:srgbClr>
                </a:solidFill>
              </a:rPr>
              <a:pPr/>
              <a:t>‹#›</a:t>
            </a:fld>
            <a:endParaRPr lang="he-IL">
              <a:solidFill>
                <a:srgbClr val="242852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8360255"/>
      </p:ext>
    </p:extLst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BE1DD8-593B-43AB-A3F4-D3F0DDBC8CC8}" type="datetime8">
              <a:rPr lang="he-IL" smtClean="0">
                <a:solidFill>
                  <a:srgbClr val="242852">
                    <a:shade val="90000"/>
                  </a:srgbClr>
                </a:solidFill>
              </a:rPr>
              <a:t>01 אוגוסט 16</a:t>
            </a:fld>
            <a:endParaRPr lang="he-IL">
              <a:solidFill>
                <a:srgbClr val="242852">
                  <a:shade val="90000"/>
                </a:srgb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242852">
                  <a:shade val="90000"/>
                </a:srgb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C4662-FB11-4E98-93C9-893C4E9DCDED}" type="slidenum">
              <a:rPr lang="he-IL" smtClean="0">
                <a:solidFill>
                  <a:srgbClr val="242852">
                    <a:shade val="90000"/>
                  </a:srgbClr>
                </a:solidFill>
              </a:rPr>
              <a:pPr/>
              <a:t>‹#›</a:t>
            </a:fld>
            <a:endParaRPr lang="he-IL">
              <a:solidFill>
                <a:srgbClr val="242852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5049134"/>
      </p:ext>
    </p:extLst>
  </p:cSld>
  <p:clrMapOvr>
    <a:masterClrMapping/>
  </p:clrMapOvr>
  <p:transition spd="slow"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e-IL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1"/>
            <a:fld id="{FA0FE798-5C98-4DAD-82CE-1DFE074B4387}" type="datetime8">
              <a:rPr lang="he-IL" smtClean="0">
                <a:solidFill>
                  <a:srgbClr val="242852">
                    <a:shade val="90000"/>
                  </a:srgbClr>
                </a:solidFill>
              </a:rPr>
              <a:t>01 אוגוסט 16</a:t>
            </a:fld>
            <a:endParaRPr lang="he-IL">
              <a:solidFill>
                <a:srgbClr val="242852">
                  <a:shade val="90000"/>
                </a:srgb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1"/>
            <a:endParaRPr lang="he-IL">
              <a:solidFill>
                <a:srgbClr val="242852">
                  <a:shade val="90000"/>
                </a:srgb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1"/>
            <a:fld id="{D0DC4662-FB11-4E98-93C9-893C4E9DCDED}" type="slidenum">
              <a:rPr lang="he-IL" smtClean="0">
                <a:solidFill>
                  <a:srgbClr val="242852">
                    <a:shade val="90000"/>
                  </a:srgbClr>
                </a:solidFill>
              </a:rPr>
              <a:pPr rtl="1"/>
              <a:t>‹#›</a:t>
            </a:fld>
            <a:endParaRPr lang="he-IL">
              <a:solidFill>
                <a:srgbClr val="242852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50481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</p:sldLayoutIdLst>
  <p:transition spd="slow">
    <p:wipe dir="r"/>
  </p:transition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9.xml"/><Relationship Id="rId3" Type="http://schemas.openxmlformats.org/officeDocument/2006/relationships/diagramLayout" Target="../diagrams/layout8.xml"/><Relationship Id="rId7" Type="http://schemas.openxmlformats.org/officeDocument/2006/relationships/diagramData" Target="../diagrams/data9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11" Type="http://schemas.microsoft.com/office/2007/relationships/diagramDrawing" Target="../diagrams/drawing9.xml"/><Relationship Id="rId5" Type="http://schemas.openxmlformats.org/officeDocument/2006/relationships/diagramColors" Target="../diagrams/colors8.xml"/><Relationship Id="rId10" Type="http://schemas.openxmlformats.org/officeDocument/2006/relationships/diagramColors" Target="../diagrams/colors9.xml"/><Relationship Id="rId4" Type="http://schemas.openxmlformats.org/officeDocument/2006/relationships/diagramQuickStyle" Target="../diagrams/quickStyle8.xml"/><Relationship Id="rId9" Type="http://schemas.openxmlformats.org/officeDocument/2006/relationships/diagramQuickStyle" Target="../diagrams/quickStyle9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1.xml"/><Relationship Id="rId3" Type="http://schemas.openxmlformats.org/officeDocument/2006/relationships/diagramLayout" Target="../diagrams/layout10.xml"/><Relationship Id="rId7" Type="http://schemas.openxmlformats.org/officeDocument/2006/relationships/diagramData" Target="../diagrams/data11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11" Type="http://schemas.microsoft.com/office/2007/relationships/diagramDrawing" Target="../diagrams/drawing11.xml"/><Relationship Id="rId5" Type="http://schemas.openxmlformats.org/officeDocument/2006/relationships/diagramColors" Target="../diagrams/colors10.xml"/><Relationship Id="rId10" Type="http://schemas.openxmlformats.org/officeDocument/2006/relationships/diagramColors" Target="../diagrams/colors11.xml"/><Relationship Id="rId4" Type="http://schemas.openxmlformats.org/officeDocument/2006/relationships/diagramQuickStyle" Target="../diagrams/quickStyle10.xml"/><Relationship Id="rId9" Type="http://schemas.openxmlformats.org/officeDocument/2006/relationships/diagramQuickStyle" Target="../diagrams/quickStyle1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3.xml"/><Relationship Id="rId3" Type="http://schemas.openxmlformats.org/officeDocument/2006/relationships/diagramLayout" Target="../diagrams/layout12.xml"/><Relationship Id="rId7" Type="http://schemas.openxmlformats.org/officeDocument/2006/relationships/diagramData" Target="../diagrams/data13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11" Type="http://schemas.microsoft.com/office/2007/relationships/diagramDrawing" Target="../diagrams/drawing13.xml"/><Relationship Id="rId5" Type="http://schemas.openxmlformats.org/officeDocument/2006/relationships/diagramColors" Target="../diagrams/colors12.xml"/><Relationship Id="rId10" Type="http://schemas.openxmlformats.org/officeDocument/2006/relationships/diagramColors" Target="../diagrams/colors13.xml"/><Relationship Id="rId4" Type="http://schemas.openxmlformats.org/officeDocument/2006/relationships/diagramQuickStyle" Target="../diagrams/quickStyle12.xml"/><Relationship Id="rId9" Type="http://schemas.openxmlformats.org/officeDocument/2006/relationships/diagramQuickStyle" Target="../diagrams/quickStyle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slide" Target="slide9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0.png"/><Relationship Id="rId5" Type="http://schemas.openxmlformats.org/officeDocument/2006/relationships/image" Target="../media/image39.jpg"/><Relationship Id="rId4" Type="http://schemas.openxmlformats.org/officeDocument/2006/relationships/image" Target="../media/image38.jp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jpg"/><Relationship Id="rId3" Type="http://schemas.openxmlformats.org/officeDocument/2006/relationships/diagramData" Target="../diagrams/data14.xml"/><Relationship Id="rId7" Type="http://schemas.microsoft.com/office/2007/relationships/diagramDrawing" Target="../diagrams/drawing14.xml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4.xml"/><Relationship Id="rId5" Type="http://schemas.openxmlformats.org/officeDocument/2006/relationships/diagramQuickStyle" Target="../diagrams/quickStyle14.xml"/><Relationship Id="rId10" Type="http://schemas.openxmlformats.org/officeDocument/2006/relationships/image" Target="../media/image44.png"/><Relationship Id="rId4" Type="http://schemas.openxmlformats.org/officeDocument/2006/relationships/diagramLayout" Target="../diagrams/layout14.xml"/><Relationship Id="rId9" Type="http://schemas.openxmlformats.org/officeDocument/2006/relationships/image" Target="../media/image4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5.xml"/><Relationship Id="rId7" Type="http://schemas.microsoft.com/office/2007/relationships/diagramDrawing" Target="../diagrams/drawing15.xml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5.xml"/><Relationship Id="rId5" Type="http://schemas.openxmlformats.org/officeDocument/2006/relationships/diagramQuickStyle" Target="../diagrams/quickStyle15.xml"/><Relationship Id="rId4" Type="http://schemas.openxmlformats.org/officeDocument/2006/relationships/diagramLayout" Target="../diagrams/layout1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6.xml"/><Relationship Id="rId7" Type="http://schemas.openxmlformats.org/officeDocument/2006/relationships/image" Target="../media/image54.png"/><Relationship Id="rId2" Type="http://schemas.openxmlformats.org/officeDocument/2006/relationships/diagramData" Target="../diagrams/data16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6.xml"/><Relationship Id="rId5" Type="http://schemas.openxmlformats.org/officeDocument/2006/relationships/diagramColors" Target="../diagrams/colors16.xml"/><Relationship Id="rId4" Type="http://schemas.openxmlformats.org/officeDocument/2006/relationships/diagramQuickStyle" Target="../diagrams/quickStyle16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3" Type="http://schemas.openxmlformats.org/officeDocument/2006/relationships/diagramLayout" Target="../diagrams/layout17.xml"/><Relationship Id="rId7" Type="http://schemas.openxmlformats.org/officeDocument/2006/relationships/image" Target="../media/image41.jpeg"/><Relationship Id="rId2" Type="http://schemas.openxmlformats.org/officeDocument/2006/relationships/diagramData" Target="../diagrams/data1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7.xml"/><Relationship Id="rId11" Type="http://schemas.openxmlformats.org/officeDocument/2006/relationships/image" Target="../media/image58.jpg"/><Relationship Id="rId5" Type="http://schemas.openxmlformats.org/officeDocument/2006/relationships/diagramColors" Target="../diagrams/colors17.xml"/><Relationship Id="rId10" Type="http://schemas.openxmlformats.org/officeDocument/2006/relationships/image" Target="../media/image57.png"/><Relationship Id="rId4" Type="http://schemas.openxmlformats.org/officeDocument/2006/relationships/diagramQuickStyle" Target="../diagrams/quickStyle17.xml"/><Relationship Id="rId9" Type="http://schemas.openxmlformats.org/officeDocument/2006/relationships/image" Target="../media/image56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9.xml"/><Relationship Id="rId13" Type="http://schemas.microsoft.com/office/2007/relationships/hdphoto" Target="../media/hdphoto3.wdp"/><Relationship Id="rId3" Type="http://schemas.openxmlformats.org/officeDocument/2006/relationships/diagramLayout" Target="../diagrams/layout18.xml"/><Relationship Id="rId7" Type="http://schemas.openxmlformats.org/officeDocument/2006/relationships/diagramData" Target="../diagrams/data19.xml"/><Relationship Id="rId12" Type="http://schemas.openxmlformats.org/officeDocument/2006/relationships/image" Target="../media/image59.png"/><Relationship Id="rId2" Type="http://schemas.openxmlformats.org/officeDocument/2006/relationships/diagramData" Target="../diagrams/data18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8.xml"/><Relationship Id="rId11" Type="http://schemas.microsoft.com/office/2007/relationships/diagramDrawing" Target="../diagrams/drawing19.xml"/><Relationship Id="rId5" Type="http://schemas.openxmlformats.org/officeDocument/2006/relationships/diagramColors" Target="../diagrams/colors18.xml"/><Relationship Id="rId10" Type="http://schemas.openxmlformats.org/officeDocument/2006/relationships/diagramColors" Target="../diagrams/colors19.xml"/><Relationship Id="rId4" Type="http://schemas.openxmlformats.org/officeDocument/2006/relationships/diagramQuickStyle" Target="../diagrams/quickStyle18.xml"/><Relationship Id="rId9" Type="http://schemas.openxmlformats.org/officeDocument/2006/relationships/diagramQuickStyle" Target="../diagrams/quickStyle19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0.xml"/><Relationship Id="rId7" Type="http://schemas.openxmlformats.org/officeDocument/2006/relationships/image" Target="../media/image60.png"/><Relationship Id="rId2" Type="http://schemas.openxmlformats.org/officeDocument/2006/relationships/diagramData" Target="../diagrams/data2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0.xml"/><Relationship Id="rId5" Type="http://schemas.openxmlformats.org/officeDocument/2006/relationships/diagramColors" Target="../diagrams/colors20.xml"/><Relationship Id="rId4" Type="http://schemas.openxmlformats.org/officeDocument/2006/relationships/diagramQuickStyle" Target="../diagrams/quickStyle20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jpg"/><Relationship Id="rId13" Type="http://schemas.microsoft.com/office/2007/relationships/diagramDrawing" Target="../diagrams/drawing22.xml"/><Relationship Id="rId3" Type="http://schemas.openxmlformats.org/officeDocument/2006/relationships/diagramData" Target="../diagrams/data21.xml"/><Relationship Id="rId7" Type="http://schemas.microsoft.com/office/2007/relationships/diagramDrawing" Target="../diagrams/drawing21.xml"/><Relationship Id="rId12" Type="http://schemas.openxmlformats.org/officeDocument/2006/relationships/diagramColors" Target="../diagrams/colors22.xml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1.xml"/><Relationship Id="rId11" Type="http://schemas.openxmlformats.org/officeDocument/2006/relationships/diagramQuickStyle" Target="../diagrams/quickStyle22.xml"/><Relationship Id="rId5" Type="http://schemas.openxmlformats.org/officeDocument/2006/relationships/diagramQuickStyle" Target="../diagrams/quickStyle21.xml"/><Relationship Id="rId10" Type="http://schemas.openxmlformats.org/officeDocument/2006/relationships/diagramLayout" Target="../diagrams/layout22.xml"/><Relationship Id="rId4" Type="http://schemas.openxmlformats.org/officeDocument/2006/relationships/diagramLayout" Target="../diagrams/layout21.xml"/><Relationship Id="rId9" Type="http://schemas.openxmlformats.org/officeDocument/2006/relationships/diagramData" Target="../diagrams/data2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3.xml"/><Relationship Id="rId2" Type="http://schemas.openxmlformats.org/officeDocument/2006/relationships/diagramData" Target="../diagrams/data2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3.xml"/><Relationship Id="rId5" Type="http://schemas.openxmlformats.org/officeDocument/2006/relationships/diagramColors" Target="../diagrams/colors23.xml"/><Relationship Id="rId4" Type="http://schemas.openxmlformats.org/officeDocument/2006/relationships/diagramQuickStyle" Target="../diagrams/quickStyle2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4.xml"/><Relationship Id="rId2" Type="http://schemas.openxmlformats.org/officeDocument/2006/relationships/diagramData" Target="../diagrams/data2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4.xml"/><Relationship Id="rId5" Type="http://schemas.openxmlformats.org/officeDocument/2006/relationships/diagramColors" Target="../diagrams/colors24.xml"/><Relationship Id="rId4" Type="http://schemas.openxmlformats.org/officeDocument/2006/relationships/diagramQuickStyle" Target="../diagrams/quickStyle24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6.xml"/><Relationship Id="rId3" Type="http://schemas.openxmlformats.org/officeDocument/2006/relationships/diagramLayout" Target="../diagrams/layout25.xml"/><Relationship Id="rId7" Type="http://schemas.openxmlformats.org/officeDocument/2006/relationships/diagramData" Target="../diagrams/data26.xml"/><Relationship Id="rId2" Type="http://schemas.openxmlformats.org/officeDocument/2006/relationships/diagramData" Target="../diagrams/data2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5.xml"/><Relationship Id="rId11" Type="http://schemas.microsoft.com/office/2007/relationships/diagramDrawing" Target="../diagrams/drawing26.xml"/><Relationship Id="rId5" Type="http://schemas.openxmlformats.org/officeDocument/2006/relationships/diagramColors" Target="../diagrams/colors25.xml"/><Relationship Id="rId10" Type="http://schemas.openxmlformats.org/officeDocument/2006/relationships/diagramColors" Target="../diagrams/colors26.xml"/><Relationship Id="rId4" Type="http://schemas.openxmlformats.org/officeDocument/2006/relationships/diagramQuickStyle" Target="../diagrams/quickStyle25.xml"/><Relationship Id="rId9" Type="http://schemas.openxmlformats.org/officeDocument/2006/relationships/diagramQuickStyle" Target="../diagrams/quickStyle2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8.xml"/><Relationship Id="rId3" Type="http://schemas.openxmlformats.org/officeDocument/2006/relationships/diagramLayout" Target="../diagrams/layout27.xml"/><Relationship Id="rId7" Type="http://schemas.openxmlformats.org/officeDocument/2006/relationships/diagramData" Target="../diagrams/data28.xml"/><Relationship Id="rId2" Type="http://schemas.openxmlformats.org/officeDocument/2006/relationships/diagramData" Target="../diagrams/data2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7.xml"/><Relationship Id="rId11" Type="http://schemas.microsoft.com/office/2007/relationships/diagramDrawing" Target="../diagrams/drawing28.xml"/><Relationship Id="rId5" Type="http://schemas.openxmlformats.org/officeDocument/2006/relationships/diagramColors" Target="../diagrams/colors27.xml"/><Relationship Id="rId10" Type="http://schemas.openxmlformats.org/officeDocument/2006/relationships/diagramColors" Target="../diagrams/colors28.xml"/><Relationship Id="rId4" Type="http://schemas.openxmlformats.org/officeDocument/2006/relationships/diagramQuickStyle" Target="../diagrams/quickStyle27.xml"/><Relationship Id="rId9" Type="http://schemas.openxmlformats.org/officeDocument/2006/relationships/diagramQuickStyle" Target="../diagrams/quickStyle28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0.xml"/><Relationship Id="rId13" Type="http://schemas.openxmlformats.org/officeDocument/2006/relationships/diagramLayout" Target="../diagrams/layout31.xml"/><Relationship Id="rId18" Type="http://schemas.openxmlformats.org/officeDocument/2006/relationships/diagramLayout" Target="../diagrams/layout32.xml"/><Relationship Id="rId26" Type="http://schemas.microsoft.com/office/2007/relationships/diagramDrawing" Target="../diagrams/drawing33.xml"/><Relationship Id="rId39" Type="http://schemas.openxmlformats.org/officeDocument/2006/relationships/diagramQuickStyle" Target="../diagrams/quickStyle36.xml"/><Relationship Id="rId3" Type="http://schemas.openxmlformats.org/officeDocument/2006/relationships/diagramLayout" Target="../diagrams/layout29.xml"/><Relationship Id="rId21" Type="http://schemas.microsoft.com/office/2007/relationships/diagramDrawing" Target="../diagrams/drawing32.xml"/><Relationship Id="rId34" Type="http://schemas.openxmlformats.org/officeDocument/2006/relationships/diagramQuickStyle" Target="../diagrams/quickStyle35.xml"/><Relationship Id="rId42" Type="http://schemas.openxmlformats.org/officeDocument/2006/relationships/diagramData" Target="../diagrams/data37.xml"/><Relationship Id="rId47" Type="http://schemas.openxmlformats.org/officeDocument/2006/relationships/image" Target="../media/image68.jpeg"/><Relationship Id="rId7" Type="http://schemas.openxmlformats.org/officeDocument/2006/relationships/diagramData" Target="../diagrams/data30.xml"/><Relationship Id="rId12" Type="http://schemas.openxmlformats.org/officeDocument/2006/relationships/diagramData" Target="../diagrams/data31.xml"/><Relationship Id="rId17" Type="http://schemas.openxmlformats.org/officeDocument/2006/relationships/diagramData" Target="../diagrams/data32.xml"/><Relationship Id="rId25" Type="http://schemas.openxmlformats.org/officeDocument/2006/relationships/diagramColors" Target="../diagrams/colors33.xml"/><Relationship Id="rId33" Type="http://schemas.openxmlformats.org/officeDocument/2006/relationships/diagramLayout" Target="../diagrams/layout35.xml"/><Relationship Id="rId38" Type="http://schemas.openxmlformats.org/officeDocument/2006/relationships/diagramLayout" Target="../diagrams/layout36.xml"/><Relationship Id="rId46" Type="http://schemas.microsoft.com/office/2007/relationships/diagramDrawing" Target="../diagrams/drawing37.xml"/><Relationship Id="rId2" Type="http://schemas.openxmlformats.org/officeDocument/2006/relationships/diagramData" Target="../diagrams/data29.xml"/><Relationship Id="rId16" Type="http://schemas.microsoft.com/office/2007/relationships/diagramDrawing" Target="../diagrams/drawing31.xml"/><Relationship Id="rId20" Type="http://schemas.openxmlformats.org/officeDocument/2006/relationships/diagramColors" Target="../diagrams/colors32.xml"/><Relationship Id="rId29" Type="http://schemas.openxmlformats.org/officeDocument/2006/relationships/diagramQuickStyle" Target="../diagrams/quickStyle34.xml"/><Relationship Id="rId41" Type="http://schemas.microsoft.com/office/2007/relationships/diagramDrawing" Target="../diagrams/drawing3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9.xml"/><Relationship Id="rId11" Type="http://schemas.microsoft.com/office/2007/relationships/diagramDrawing" Target="../diagrams/drawing30.xml"/><Relationship Id="rId24" Type="http://schemas.openxmlformats.org/officeDocument/2006/relationships/diagramQuickStyle" Target="../diagrams/quickStyle33.xml"/><Relationship Id="rId32" Type="http://schemas.openxmlformats.org/officeDocument/2006/relationships/diagramData" Target="../diagrams/data35.xml"/><Relationship Id="rId37" Type="http://schemas.openxmlformats.org/officeDocument/2006/relationships/diagramData" Target="../diagrams/data36.xml"/><Relationship Id="rId40" Type="http://schemas.openxmlformats.org/officeDocument/2006/relationships/diagramColors" Target="../diagrams/colors36.xml"/><Relationship Id="rId45" Type="http://schemas.openxmlformats.org/officeDocument/2006/relationships/diagramColors" Target="../diagrams/colors37.xml"/><Relationship Id="rId5" Type="http://schemas.openxmlformats.org/officeDocument/2006/relationships/diagramColors" Target="../diagrams/colors29.xml"/><Relationship Id="rId15" Type="http://schemas.openxmlformats.org/officeDocument/2006/relationships/diagramColors" Target="../diagrams/colors31.xml"/><Relationship Id="rId23" Type="http://schemas.openxmlformats.org/officeDocument/2006/relationships/diagramLayout" Target="../diagrams/layout33.xml"/><Relationship Id="rId28" Type="http://schemas.openxmlformats.org/officeDocument/2006/relationships/diagramLayout" Target="../diagrams/layout34.xml"/><Relationship Id="rId36" Type="http://schemas.microsoft.com/office/2007/relationships/diagramDrawing" Target="../diagrams/drawing35.xml"/><Relationship Id="rId10" Type="http://schemas.openxmlformats.org/officeDocument/2006/relationships/diagramColors" Target="../diagrams/colors30.xml"/><Relationship Id="rId19" Type="http://schemas.openxmlformats.org/officeDocument/2006/relationships/diagramQuickStyle" Target="../diagrams/quickStyle32.xml"/><Relationship Id="rId31" Type="http://schemas.microsoft.com/office/2007/relationships/diagramDrawing" Target="../diagrams/drawing34.xml"/><Relationship Id="rId44" Type="http://schemas.openxmlformats.org/officeDocument/2006/relationships/diagramQuickStyle" Target="../diagrams/quickStyle37.xml"/><Relationship Id="rId4" Type="http://schemas.openxmlformats.org/officeDocument/2006/relationships/diagramQuickStyle" Target="../diagrams/quickStyle29.xml"/><Relationship Id="rId9" Type="http://schemas.openxmlformats.org/officeDocument/2006/relationships/diagramQuickStyle" Target="../diagrams/quickStyle30.xml"/><Relationship Id="rId14" Type="http://schemas.openxmlformats.org/officeDocument/2006/relationships/diagramQuickStyle" Target="../diagrams/quickStyle31.xml"/><Relationship Id="rId22" Type="http://schemas.openxmlformats.org/officeDocument/2006/relationships/diagramData" Target="../diagrams/data33.xml"/><Relationship Id="rId27" Type="http://schemas.openxmlformats.org/officeDocument/2006/relationships/diagramData" Target="../diagrams/data34.xml"/><Relationship Id="rId30" Type="http://schemas.openxmlformats.org/officeDocument/2006/relationships/diagramColors" Target="../diagrams/colors34.xml"/><Relationship Id="rId35" Type="http://schemas.openxmlformats.org/officeDocument/2006/relationships/diagramColors" Target="../diagrams/colors35.xml"/><Relationship Id="rId43" Type="http://schemas.openxmlformats.org/officeDocument/2006/relationships/diagramLayout" Target="../diagrams/layout37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9.xml"/><Relationship Id="rId13" Type="http://schemas.openxmlformats.org/officeDocument/2006/relationships/diagramLayout" Target="../diagrams/layout40.xml"/><Relationship Id="rId3" Type="http://schemas.openxmlformats.org/officeDocument/2006/relationships/diagramLayout" Target="../diagrams/layout38.xml"/><Relationship Id="rId7" Type="http://schemas.openxmlformats.org/officeDocument/2006/relationships/diagramData" Target="../diagrams/data39.xml"/><Relationship Id="rId12" Type="http://schemas.openxmlformats.org/officeDocument/2006/relationships/diagramData" Target="../diagrams/data40.xml"/><Relationship Id="rId17" Type="http://schemas.openxmlformats.org/officeDocument/2006/relationships/image" Target="../media/image69.png"/><Relationship Id="rId2" Type="http://schemas.openxmlformats.org/officeDocument/2006/relationships/diagramData" Target="../diagrams/data38.xml"/><Relationship Id="rId16" Type="http://schemas.microsoft.com/office/2007/relationships/diagramDrawing" Target="../diagrams/drawing4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8.xml"/><Relationship Id="rId11" Type="http://schemas.microsoft.com/office/2007/relationships/diagramDrawing" Target="../diagrams/drawing39.xml"/><Relationship Id="rId5" Type="http://schemas.openxmlformats.org/officeDocument/2006/relationships/diagramColors" Target="../diagrams/colors38.xml"/><Relationship Id="rId15" Type="http://schemas.openxmlformats.org/officeDocument/2006/relationships/diagramColors" Target="../diagrams/colors40.xml"/><Relationship Id="rId10" Type="http://schemas.openxmlformats.org/officeDocument/2006/relationships/diagramColors" Target="../diagrams/colors39.xml"/><Relationship Id="rId4" Type="http://schemas.openxmlformats.org/officeDocument/2006/relationships/diagramQuickStyle" Target="../diagrams/quickStyle38.xml"/><Relationship Id="rId9" Type="http://schemas.openxmlformats.org/officeDocument/2006/relationships/diagramQuickStyle" Target="../diagrams/quickStyle39.xml"/><Relationship Id="rId14" Type="http://schemas.openxmlformats.org/officeDocument/2006/relationships/diagramQuickStyle" Target="../diagrams/quickStyle40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1.xml"/><Relationship Id="rId2" Type="http://schemas.openxmlformats.org/officeDocument/2006/relationships/diagramData" Target="../diagrams/data4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1.xml"/><Relationship Id="rId5" Type="http://schemas.openxmlformats.org/officeDocument/2006/relationships/diagramColors" Target="../diagrams/colors41.xml"/><Relationship Id="rId4" Type="http://schemas.openxmlformats.org/officeDocument/2006/relationships/diagramQuickStyle" Target="../diagrams/quickStyle4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" Target="slide28.xml"/><Relationship Id="rId7" Type="http://schemas.openxmlformats.org/officeDocument/2006/relationships/image" Target="../media/image70.jpeg"/><Relationship Id="rId2" Type="http://schemas.openxmlformats.org/officeDocument/2006/relationships/slide" Target="slide33.xml"/><Relationship Id="rId1" Type="http://schemas.openxmlformats.org/officeDocument/2006/relationships/slideLayout" Target="../slideLayouts/slideLayout2.xml"/><Relationship Id="rId6" Type="http://schemas.openxmlformats.org/officeDocument/2006/relationships/slide" Target="slide4.xml"/><Relationship Id="rId5" Type="http://schemas.openxmlformats.org/officeDocument/2006/relationships/slide" Target="slide25.xml"/><Relationship Id="rId4" Type="http://schemas.openxmlformats.org/officeDocument/2006/relationships/slide" Target="slide3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68745" y="249828"/>
            <a:ext cx="8129778" cy="1656183"/>
          </a:xfrm>
        </p:spPr>
        <p:txBody>
          <a:bodyPr>
            <a:noAutofit/>
          </a:bodyPr>
          <a:lstStyle/>
          <a:p>
            <a:pPr rtl="1"/>
            <a:r>
              <a:rPr lang="he-IL" sz="7200" b="1" dirty="0" smtClean="0">
                <a:ln w="10160">
                  <a:solidFill>
                    <a:srgbClr val="3366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DejaVu Sans" pitchFamily="34" charset="0"/>
                <a:ea typeface="DejaVu Sans" pitchFamily="34" charset="0"/>
                <a:cs typeface="DejaVu Sans" pitchFamily="34" charset="0"/>
              </a:rPr>
              <a:t/>
            </a:r>
            <a:br>
              <a:rPr lang="he-IL" sz="7200" b="1" dirty="0" smtClean="0">
                <a:ln w="10160">
                  <a:solidFill>
                    <a:srgbClr val="3366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DejaVu Sans" pitchFamily="34" charset="0"/>
                <a:ea typeface="DejaVu Sans" pitchFamily="34" charset="0"/>
                <a:cs typeface="DejaVu Sans" pitchFamily="34" charset="0"/>
              </a:rPr>
            </a:br>
            <a:r>
              <a:rPr lang="he-IL" sz="7200" b="1" dirty="0" smtClean="0">
                <a:ln w="10160">
                  <a:solidFill>
                    <a:srgbClr val="3366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DejaVu Sans" pitchFamily="34" charset="0"/>
                <a:ea typeface="DejaVu Sans" pitchFamily="34" charset="0"/>
                <a:cs typeface="DejaVu Sans" pitchFamily="34" charset="0"/>
              </a:rPr>
              <a:t>מערך </a:t>
            </a:r>
            <a:r>
              <a:rPr lang="he-IL" sz="7200" b="1" dirty="0" err="1">
                <a:ln w="10160">
                  <a:solidFill>
                    <a:srgbClr val="3366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DejaVu Sans" pitchFamily="34" charset="0"/>
                <a:ea typeface="DejaVu Sans" pitchFamily="34" charset="0"/>
                <a:cs typeface="DejaVu Sans" pitchFamily="34" charset="0"/>
              </a:rPr>
              <a:t>מאו"ר</a:t>
            </a:r>
            <a:r>
              <a:rPr lang="he-IL" sz="7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DejaVu Sans" pitchFamily="34" charset="0"/>
                <a:ea typeface="DejaVu Sans" pitchFamily="34" charset="0"/>
                <a:cs typeface="DejaVu Sans" pitchFamily="34" charset="0"/>
              </a:rPr>
              <a:t/>
            </a:r>
            <a:br>
              <a:rPr lang="he-IL" sz="7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DejaVu Sans" pitchFamily="34" charset="0"/>
                <a:ea typeface="DejaVu Sans" pitchFamily="34" charset="0"/>
                <a:cs typeface="DejaVu Sans" pitchFamily="34" charset="0"/>
              </a:rPr>
            </a:br>
            <a:r>
              <a:rPr lang="he-IL" sz="5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DejaVu Sans" pitchFamily="34" charset="0"/>
                <a:ea typeface="DejaVu Sans" pitchFamily="34" charset="0"/>
                <a:cs typeface="DejaVu Sans" pitchFamily="34" charset="0"/>
              </a:rPr>
              <a:t>מניעת אלימות ופשיעת </a:t>
            </a:r>
            <a:r>
              <a:rPr lang="he-IL" sz="54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DejaVu Sans" pitchFamily="34" charset="0"/>
                <a:ea typeface="DejaVu Sans" pitchFamily="34" charset="0"/>
                <a:cs typeface="DejaVu Sans" pitchFamily="34" charset="0"/>
              </a:rPr>
              <a:t>רשת</a:t>
            </a:r>
            <a:br>
              <a:rPr lang="he-IL" sz="54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DejaVu Sans" pitchFamily="34" charset="0"/>
                <a:ea typeface="DejaVu Sans" pitchFamily="34" charset="0"/>
                <a:cs typeface="DejaVu Sans" pitchFamily="34" charset="0"/>
              </a:rPr>
            </a:br>
            <a:r>
              <a:rPr lang="he-IL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DejaVu Sans" pitchFamily="34" charset="0"/>
                <a:ea typeface="DejaVu Sans" pitchFamily="34" charset="0"/>
                <a:cs typeface="DejaVu Sans" pitchFamily="34" charset="0"/>
              </a:rPr>
              <a:t>אוגוסט 2016</a:t>
            </a:r>
            <a:endParaRPr lang="he-IL" sz="3600" dirty="0">
              <a:ln w="18415" cmpd="sng">
                <a:solidFill>
                  <a:srgbClr val="002060"/>
                </a:solidFill>
                <a:prstDash val="solid"/>
              </a:ln>
              <a:solidFill>
                <a:srgbClr val="66CCFF"/>
              </a:solidFill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DejaVu Sans" pitchFamily="34" charset="0"/>
              <a:ea typeface="DejaVu Sans" pitchFamily="34" charset="0"/>
              <a:cs typeface="DejaVu Sans" pitchFamily="34" charset="0"/>
            </a:endParaRPr>
          </a:p>
        </p:txBody>
      </p:sp>
      <p:grpSp>
        <p:nvGrpSpPr>
          <p:cNvPr id="5" name="Diagram group"/>
          <p:cNvGrpSpPr/>
          <p:nvPr/>
        </p:nvGrpSpPr>
        <p:grpSpPr>
          <a:xfrm>
            <a:off x="2934403" y="2948801"/>
            <a:ext cx="3392424" cy="2402019"/>
            <a:chOff x="4630187" y="250296"/>
            <a:chExt cx="3900086" cy="4974600"/>
          </a:xfrm>
          <a:effectLst>
            <a:reflection blurRad="6350" stA="52000" endA="300" endPos="35000" dir="5400000" sy="-100000" algn="bl" rotWithShape="0"/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</p:grpSpPr>
        <p:sp>
          <p:nvSpPr>
            <p:cNvPr id="6" name="מלבן מעוגל 27"/>
            <p:cNvSpPr/>
            <p:nvPr/>
          </p:nvSpPr>
          <p:spPr>
            <a:xfrm>
              <a:off x="4630187" y="250296"/>
              <a:ext cx="3900086" cy="4974600"/>
            </a:xfrm>
            <a:prstGeom prst="rect">
              <a:avLst/>
            </a:prstGeom>
            <a:blipFill rotWithShape="1">
              <a:blip r:embed="rId2">
                <a:extLst>
                  <a:ext uri="{BEBA8EAE-BF5A-486C-A8C5-ECC9F3942E4B}">
                    <a14:imgProps xmlns:a14="http://schemas.microsoft.com/office/drawing/2010/main">
                      <a14:imgLayer r:embed="rId3">
                        <a14:imgEffect>
                          <a14:sharpenSoften amount="50000"/>
                        </a14:imgEffect>
                        <a14:imgEffect>
                          <a14:saturation sat="30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a:blip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p3d z="-190500" prstMaterial="metal">
              <a:bevelT w="88900" h="88900"/>
            </a:sp3d>
          </p:spPr>
          <p:style>
            <a:lnRef idx="0">
              <a:scrgbClr r="0" g="0" b="0"/>
            </a:lnRef>
            <a:fillRef idx="3">
              <a:scrgbClr r="0" g="0" b="0"/>
            </a:fillRef>
            <a:effectRef idx="2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</p:grpSp>
      <p:sp>
        <p:nvSpPr>
          <p:cNvPr id="7" name="מלבן 6"/>
          <p:cNvSpPr/>
          <p:nvPr/>
        </p:nvSpPr>
        <p:spPr>
          <a:xfrm>
            <a:off x="117231" y="5216769"/>
            <a:ext cx="9026769" cy="1508105"/>
          </a:xfrm>
          <a:prstGeom prst="rect">
            <a:avLst/>
          </a:prstGeom>
        </p:spPr>
        <p:txBody>
          <a:bodyPr wrap="squar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>
              <a:lnSpc>
                <a:spcPct val="150000"/>
              </a:lnSpc>
            </a:pPr>
            <a:r>
              <a:rPr lang="he-IL" sz="3200" b="1" cap="all" dirty="0" err="1">
                <a:ln w="0">
                  <a:solidFill>
                    <a:srgbClr val="CC9900"/>
                  </a:solidFill>
                </a:ln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Guttman Stam1" pitchFamily="2" charset="-79"/>
                <a:cs typeface="Guttman Stam1" pitchFamily="2" charset="-79"/>
              </a:rPr>
              <a:t>וּרְחֹבוֹת</a:t>
            </a:r>
            <a:r>
              <a:rPr lang="he-IL" sz="3200" b="1" cap="all" dirty="0">
                <a:ln w="0">
                  <a:solidFill>
                    <a:srgbClr val="CC9900"/>
                  </a:solidFill>
                </a:ln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Guttman Stam1" pitchFamily="2" charset="-79"/>
                <a:cs typeface="Guttman Stam1" pitchFamily="2" charset="-79"/>
              </a:rPr>
              <a:t> הָעִיר </a:t>
            </a:r>
            <a:r>
              <a:rPr lang="he-IL" sz="3200" b="1" cap="all" dirty="0" err="1">
                <a:ln w="0">
                  <a:solidFill>
                    <a:srgbClr val="CC9900"/>
                  </a:solidFill>
                </a:ln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Guttman Stam1" pitchFamily="2" charset="-79"/>
                <a:cs typeface="Guttman Stam1" pitchFamily="2" charset="-79"/>
              </a:rPr>
              <a:t>יִמָּלְאוּ</a:t>
            </a:r>
            <a:r>
              <a:rPr lang="he-IL" sz="3200" b="1" cap="all" dirty="0">
                <a:ln w="0">
                  <a:solidFill>
                    <a:srgbClr val="CC9900"/>
                  </a:solidFill>
                </a:ln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Guttman Stam1" pitchFamily="2" charset="-79"/>
                <a:cs typeface="Guttman Stam1" pitchFamily="2" charset="-79"/>
              </a:rPr>
              <a:t> יְלָדִים </a:t>
            </a:r>
            <a:r>
              <a:rPr lang="he-IL" sz="3200" b="1" cap="all" dirty="0" err="1">
                <a:ln w="0">
                  <a:solidFill>
                    <a:srgbClr val="CC9900"/>
                  </a:solidFill>
                </a:ln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Guttman Stam1" pitchFamily="2" charset="-79"/>
                <a:cs typeface="Guttman Stam1" pitchFamily="2" charset="-79"/>
              </a:rPr>
              <a:t>וִילָדוֹת</a:t>
            </a:r>
            <a:r>
              <a:rPr lang="he-IL" sz="3200" b="1" cap="all" dirty="0">
                <a:ln w="0">
                  <a:solidFill>
                    <a:srgbClr val="CC9900"/>
                  </a:solidFill>
                </a:ln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Guttman Stam1" pitchFamily="2" charset="-79"/>
                <a:cs typeface="Guttman Stam1" pitchFamily="2" charset="-79"/>
              </a:rPr>
              <a:t> </a:t>
            </a:r>
            <a:r>
              <a:rPr lang="he-IL" sz="3200" b="1" cap="all" dirty="0" err="1">
                <a:ln w="0">
                  <a:solidFill>
                    <a:srgbClr val="CC9900"/>
                  </a:solidFill>
                </a:ln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Guttman Stam1" pitchFamily="2" charset="-79"/>
                <a:cs typeface="Guttman Stam1" pitchFamily="2" charset="-79"/>
              </a:rPr>
              <a:t>מְשַׂחֲקִים</a:t>
            </a:r>
            <a:r>
              <a:rPr lang="he-IL" sz="3200" b="1" cap="all" dirty="0">
                <a:ln w="0">
                  <a:solidFill>
                    <a:srgbClr val="CC9900"/>
                  </a:solidFill>
                </a:ln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Guttman Stam1" pitchFamily="2" charset="-79"/>
                <a:cs typeface="Guttman Stam1" pitchFamily="2" charset="-79"/>
              </a:rPr>
              <a:t> </a:t>
            </a:r>
            <a:r>
              <a:rPr lang="he-IL" sz="3200" b="1" cap="all" dirty="0" err="1">
                <a:ln w="0">
                  <a:solidFill>
                    <a:srgbClr val="CC9900"/>
                  </a:solidFill>
                </a:ln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Guttman Stam1" pitchFamily="2" charset="-79"/>
                <a:cs typeface="Guttman Stam1" pitchFamily="2" charset="-79"/>
              </a:rPr>
              <a:t>בִּרְחֹבֹתֶיה</a:t>
            </a:r>
            <a:r>
              <a:rPr lang="he-IL" sz="3200" b="1" cap="all" dirty="0">
                <a:ln w="0">
                  <a:solidFill>
                    <a:srgbClr val="CC9900"/>
                  </a:solidFill>
                </a:ln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Guttman Stam1" pitchFamily="2" charset="-79"/>
                <a:cs typeface="Guttman Stam1" pitchFamily="2" charset="-79"/>
              </a:rPr>
              <a:t>" (</a:t>
            </a:r>
            <a:r>
              <a:rPr lang="he-IL" sz="3200" b="1" cap="all" dirty="0" err="1">
                <a:ln w="0">
                  <a:solidFill>
                    <a:srgbClr val="CC9900"/>
                  </a:solidFill>
                </a:ln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Guttman Stam1" pitchFamily="2" charset="-79"/>
                <a:cs typeface="Guttman Stam1" pitchFamily="2" charset="-79"/>
              </a:rPr>
              <a:t>זכריה,ח</a:t>
            </a:r>
            <a:r>
              <a:rPr lang="he-IL" sz="3200" b="1" cap="all" dirty="0">
                <a:ln w="0">
                  <a:solidFill>
                    <a:srgbClr val="CC9900"/>
                  </a:solidFill>
                </a:ln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Guttman Stam1" pitchFamily="2" charset="-79"/>
                <a:cs typeface="Guttman Stam1" pitchFamily="2" charset="-79"/>
              </a:rPr>
              <a:t> ,5) </a:t>
            </a: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C4662-FB11-4E98-93C9-893C4E9DCDED}" type="slidenum">
              <a:rPr lang="he-IL" smtClean="0">
                <a:solidFill>
                  <a:srgbClr val="ACCBF9">
                    <a:shade val="90000"/>
                  </a:srgbClr>
                </a:solidFill>
              </a:rPr>
              <a:pPr/>
              <a:t>1</a:t>
            </a:fld>
            <a:endParaRPr lang="he-IL">
              <a:solidFill>
                <a:srgbClr val="ACCBF9">
                  <a:shade val="90000"/>
                </a:srgbClr>
              </a:solidFill>
            </a:endParaRPr>
          </a:p>
        </p:txBody>
      </p:sp>
      <p:sp>
        <p:nvSpPr>
          <p:cNvPr id="8" name="מציין מיקום של מספר שקופית 3"/>
          <p:cNvSpPr txBox="1">
            <a:spLocks/>
          </p:cNvSpPr>
          <p:nvPr/>
        </p:nvSpPr>
        <p:spPr>
          <a:xfrm>
            <a:off x="6564923" y="635974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0DC4662-FB11-4E98-93C9-893C4E9DCDED}" type="slidenum">
              <a:rPr lang="he-IL" smtClean="0">
                <a:solidFill>
                  <a:srgbClr val="ACCBF9">
                    <a:shade val="90000"/>
                  </a:srgbClr>
                </a:solidFill>
              </a:rPr>
              <a:pPr/>
              <a:t>1</a:t>
            </a:fld>
            <a:endParaRPr lang="he-IL" dirty="0">
              <a:solidFill>
                <a:srgbClr val="ACCB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3646695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כותרת 1"/>
          <p:cNvSpPr>
            <a:spLocks noGrp="1"/>
          </p:cNvSpPr>
          <p:nvPr>
            <p:ph type="title"/>
          </p:nvPr>
        </p:nvSpPr>
        <p:spPr>
          <a:xfrm>
            <a:off x="395536" y="23803"/>
            <a:ext cx="8229600" cy="1143000"/>
          </a:xfrm>
        </p:spPr>
        <p:txBody>
          <a:bodyPr vert="horz" lIns="0" tIns="45720" rIns="0" bIns="45720" rtlCol="1" anchor="b">
            <a:normAutofit/>
          </a:bodyPr>
          <a:lstStyle/>
          <a:p>
            <a:pPr algn="ctr" eaLnBrk="0" fontAlgn="base" hangingPunct="0">
              <a:lnSpc>
                <a:spcPct val="90000"/>
              </a:lnSpc>
              <a:spcAft>
                <a:spcPct val="0"/>
              </a:spcAft>
            </a:pPr>
            <a:r>
              <a:rPr lang="he-IL" sz="4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DejaVu Sans" pitchFamily="34" charset="0"/>
                <a:ea typeface="DejaVu Sans" pitchFamily="34" charset="0"/>
                <a:cs typeface="+mn-cs"/>
              </a:rPr>
              <a:t>שותפים במערך </a:t>
            </a:r>
            <a:r>
              <a:rPr lang="he-IL" sz="40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DejaVu Sans" pitchFamily="34" charset="0"/>
                <a:ea typeface="DejaVu Sans" pitchFamily="34" charset="0"/>
                <a:cs typeface="+mn-cs"/>
              </a:rPr>
              <a:t>מאו"ר</a:t>
            </a:r>
            <a:endParaRPr lang="he-IL" sz="4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DejaVu Sans" pitchFamily="34" charset="0"/>
              <a:ea typeface="DejaVu Sans" pitchFamily="34" charset="0"/>
              <a:cs typeface="+mn-cs"/>
            </a:endParaRPr>
          </a:p>
        </p:txBody>
      </p:sp>
      <p:graphicFrame>
        <p:nvGraphicFramePr>
          <p:cNvPr id="10" name="מציין מיקום תוכן 5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2765317941"/>
              </p:ext>
            </p:extLst>
          </p:nvPr>
        </p:nvGraphicFramePr>
        <p:xfrm>
          <a:off x="4716018" y="1700812"/>
          <a:ext cx="3956248" cy="46539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1" name="מציין מיקום תוכן 7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1805135349"/>
              </p:ext>
            </p:extLst>
          </p:nvPr>
        </p:nvGraphicFramePr>
        <p:xfrm>
          <a:off x="251520" y="1700812"/>
          <a:ext cx="4038600" cy="46539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6" name="מציין מיקום של מספר שקופית 4"/>
          <p:cNvSpPr txBox="1">
            <a:spLocks/>
          </p:cNvSpPr>
          <p:nvPr/>
        </p:nvSpPr>
        <p:spPr>
          <a:xfrm>
            <a:off x="8452338" y="6505873"/>
            <a:ext cx="363415" cy="3521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335D352-9E13-415D-9FB6-4052B9EC1EF9}" type="slidenum">
              <a:rPr lang="he-IL" sz="1400" smtClean="0">
                <a:solidFill>
                  <a:srgbClr val="0070C0"/>
                </a:solidFill>
                <a:latin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he-IL" sz="1400" dirty="0">
              <a:solidFill>
                <a:srgbClr val="0070C0"/>
              </a:solidFill>
              <a:latin typeface="Arial" pitchFamily="34" charset="0"/>
            </a:endParaRPr>
          </a:p>
        </p:txBody>
      </p:sp>
      <p:sp>
        <p:nvSpPr>
          <p:cNvPr id="7" name="מציין מיקום של מספר שקופית 4"/>
          <p:cNvSpPr txBox="1">
            <a:spLocks/>
          </p:cNvSpPr>
          <p:nvPr/>
        </p:nvSpPr>
        <p:spPr>
          <a:xfrm>
            <a:off x="8387860" y="6505872"/>
            <a:ext cx="363415" cy="3521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he-IL" sz="1400" dirty="0">
              <a:solidFill>
                <a:srgbClr val="0070C0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4216163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מציין מיקום תוכן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56156333"/>
              </p:ext>
            </p:extLst>
          </p:nvPr>
        </p:nvGraphicFramePr>
        <p:xfrm>
          <a:off x="381000" y="16764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מציין מיקום של מספר שקופית 7"/>
          <p:cNvSpPr>
            <a:spLocks noGrp="1"/>
          </p:cNvSpPr>
          <p:nvPr>
            <p:ph type="sldNum" sz="quarter" idx="12"/>
          </p:nvPr>
        </p:nvSpPr>
        <p:spPr>
          <a:xfrm>
            <a:off x="8569568" y="6096000"/>
            <a:ext cx="398585" cy="365125"/>
          </a:xfrm>
        </p:spPr>
        <p:txBody>
          <a:bodyPr/>
          <a:lstStyle/>
          <a:p>
            <a:r>
              <a:rPr lang="he-IL" dirty="0" smtClean="0"/>
              <a:t>3</a:t>
            </a:r>
            <a:endParaRPr lang="en-US" dirty="0"/>
          </a:p>
        </p:txBody>
      </p:sp>
      <p:sp>
        <p:nvSpPr>
          <p:cNvPr id="3" name="כותרת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rtl="1"/>
            <a:r>
              <a:rPr lang="he-IL" sz="4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DejaVu Sans" pitchFamily="34" charset="0"/>
                <a:ea typeface="DejaVu Sans" pitchFamily="34" charset="0"/>
                <a:cs typeface="+mn-cs"/>
              </a:rPr>
              <a:t>רקע</a:t>
            </a:r>
            <a:endParaRPr lang="he-IL" sz="4800" dirty="0"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40184830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כותרת 1"/>
          <p:cNvSpPr>
            <a:spLocks noGrp="1"/>
          </p:cNvSpPr>
          <p:nvPr>
            <p:ph type="title"/>
          </p:nvPr>
        </p:nvSpPr>
        <p:spPr>
          <a:xfrm>
            <a:off x="661131" y="283408"/>
            <a:ext cx="7511319" cy="1019331"/>
          </a:xfrm>
        </p:spPr>
        <p:txBody>
          <a:bodyPr vert="horz" lIns="0" tIns="45720" rIns="0" bIns="45720" rtlCol="1" anchor="b">
            <a:normAutofit fontScale="90000"/>
          </a:bodyPr>
          <a:lstStyle/>
          <a:p>
            <a:pPr rtl="1" eaLnBrk="0" fontAlgn="base" hangingPunct="0">
              <a:lnSpc>
                <a:spcPct val="90000"/>
              </a:lnSpc>
              <a:spcAft>
                <a:spcPct val="0"/>
              </a:spcAft>
            </a:pPr>
            <a:r>
              <a:rPr lang="he-IL" sz="4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DejaVu Sans" pitchFamily="34" charset="0"/>
                <a:ea typeface="DejaVu Sans" pitchFamily="34" charset="0"/>
                <a:cs typeface="+mn-cs"/>
              </a:rPr>
              <a:t>איומים </a:t>
            </a:r>
            <a:r>
              <a:rPr lang="he-IL" sz="4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DejaVu Sans" pitchFamily="34" charset="0"/>
                <a:ea typeface="DejaVu Sans" pitchFamily="34" charset="0"/>
                <a:cs typeface="+mn-cs"/>
              </a:rPr>
              <a:t>במרחב המקוון </a:t>
            </a:r>
            <a:br>
              <a:rPr lang="he-IL" sz="4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DejaVu Sans" pitchFamily="34" charset="0"/>
                <a:ea typeface="DejaVu Sans" pitchFamily="34" charset="0"/>
                <a:cs typeface="+mn-cs"/>
              </a:rPr>
            </a:br>
            <a:r>
              <a:rPr lang="he-IL" sz="4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DejaVu Sans" pitchFamily="34" charset="0"/>
                <a:ea typeface="DejaVu Sans" pitchFamily="34" charset="0"/>
                <a:cs typeface="+mn-cs"/>
              </a:rPr>
              <a:t>נגד </a:t>
            </a:r>
            <a:r>
              <a:rPr lang="he-IL" sz="4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DejaVu Sans" pitchFamily="34" charset="0"/>
                <a:ea typeface="DejaVu Sans" pitchFamily="34" charset="0"/>
                <a:cs typeface="+mn-cs"/>
              </a:rPr>
              <a:t>ילדים ובני נוער</a:t>
            </a:r>
          </a:p>
        </p:txBody>
      </p:sp>
      <p:graphicFrame>
        <p:nvGraphicFramePr>
          <p:cNvPr id="8" name="מציין מיקום תוכן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71211650"/>
              </p:ext>
            </p:extLst>
          </p:nvPr>
        </p:nvGraphicFramePr>
        <p:xfrm>
          <a:off x="415636" y="1600204"/>
          <a:ext cx="8271164" cy="47451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מציין מיקום של מספר שקופית 4"/>
          <p:cNvSpPr>
            <a:spLocks noGrp="1"/>
          </p:cNvSpPr>
          <p:nvPr>
            <p:ph type="sldNum" sz="quarter" idx="12"/>
          </p:nvPr>
        </p:nvSpPr>
        <p:spPr>
          <a:xfrm>
            <a:off x="8569569" y="6461293"/>
            <a:ext cx="574430" cy="352127"/>
          </a:xfrm>
          <a:prstGeom prst="rect">
            <a:avLst/>
          </a:prstGeo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335D352-9E13-415D-9FB6-4052B9EC1EF9}" type="slidenum">
              <a:rPr lang="he-IL" sz="1400">
                <a:solidFill>
                  <a:srgbClr val="0070C0"/>
                </a:solidFill>
                <a:latin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he-IL" sz="1400" dirty="0">
              <a:solidFill>
                <a:srgbClr val="0070C0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8399976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3"/>
          <p:cNvSpPr>
            <a:spLocks noGrp="1"/>
          </p:cNvSpPr>
          <p:nvPr>
            <p:ph type="title"/>
          </p:nvPr>
        </p:nvSpPr>
        <p:spPr>
          <a:xfrm>
            <a:off x="316523" y="286361"/>
            <a:ext cx="8229600" cy="1143000"/>
          </a:xfrm>
        </p:spPr>
        <p:txBody>
          <a:bodyPr>
            <a:noAutofit/>
          </a:bodyPr>
          <a:lstStyle/>
          <a:p>
            <a:r>
              <a:rPr lang="he-IL" sz="4000" b="1" cap="all" spc="300" dirty="0">
                <a:ln/>
                <a:solidFill>
                  <a:schemeClr val="bg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Poor Richard" pitchFamily="18" charset="0"/>
                <a:cs typeface="+mn-cs"/>
              </a:rPr>
              <a:t>היקף תופעות הפשיעה והאלימות </a:t>
            </a:r>
            <a:r>
              <a:rPr lang="he-IL" sz="4000" b="1" cap="all" spc="300" dirty="0" smtClean="0">
                <a:ln/>
                <a:solidFill>
                  <a:schemeClr val="bg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Poor Richard" pitchFamily="18" charset="0"/>
                <a:cs typeface="+mn-cs"/>
              </a:rPr>
              <a:t>במרחב המקוון</a:t>
            </a:r>
            <a:endParaRPr lang="he-IL" sz="4000" b="1" cap="all" spc="300" dirty="0">
              <a:ln/>
              <a:solidFill>
                <a:schemeClr val="bg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Poor Richard" pitchFamily="18" charset="0"/>
              <a:cs typeface="+mn-cs"/>
            </a:endParaRPr>
          </a:p>
        </p:txBody>
      </p:sp>
      <p:graphicFrame>
        <p:nvGraphicFramePr>
          <p:cNvPr id="9" name="מציין מיקום תוכן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90511842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2" name="מציין מיקום של מספר שקופית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1"/>
            <a:fld id="{F79D5F0D-416E-4787-AF8B-82C1D578CB1F}" type="slidenum">
              <a:rPr lang="en-US" smtClean="0"/>
              <a:pPr rtl="1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861517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מציין מיקום תוכן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29440168"/>
              </p:ext>
            </p:extLst>
          </p:nvPr>
        </p:nvGraphicFramePr>
        <p:xfrm>
          <a:off x="457200" y="1752600"/>
          <a:ext cx="8229600" cy="4343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מציין מיקום של מספר שקופית 7"/>
          <p:cNvSpPr>
            <a:spLocks noGrp="1"/>
          </p:cNvSpPr>
          <p:nvPr>
            <p:ph type="sldNum" sz="quarter" idx="12"/>
          </p:nvPr>
        </p:nvSpPr>
        <p:spPr>
          <a:xfrm>
            <a:off x="8604738" y="6131511"/>
            <a:ext cx="398584" cy="365125"/>
          </a:xfrm>
        </p:spPr>
        <p:txBody>
          <a:bodyPr/>
          <a:lstStyle/>
          <a:p>
            <a:pPr rtl="1"/>
            <a:fld id="{F79D5F0D-416E-4787-AF8B-82C1D578CB1F}" type="slidenum">
              <a:rPr lang="en-US" smtClean="0"/>
              <a:pPr rtl="1"/>
              <a:t>6</a:t>
            </a:fld>
            <a:endParaRPr lang="en-US" dirty="0"/>
          </a:p>
        </p:txBody>
      </p:sp>
      <p:sp>
        <p:nvSpPr>
          <p:cNvPr id="3" name="כותרת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 sz="5400" b="1" cap="all" spc="300" dirty="0">
                <a:ln/>
                <a:solidFill>
                  <a:schemeClr val="bg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Poor Richard" pitchFamily="18" charset="0"/>
                <a:cs typeface="+mn-cs"/>
              </a:rPr>
              <a:t>תת דיווח</a:t>
            </a:r>
          </a:p>
        </p:txBody>
      </p:sp>
    </p:spTree>
    <p:extLst>
      <p:ext uri="{BB962C8B-B14F-4D97-AF65-F5344CB8AC3E}">
        <p14:creationId xmlns:p14="http://schemas.microsoft.com/office/powerpoint/2010/main" val="1341557772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Administrator\Pictures\ceop\P47562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834" y="-3340"/>
            <a:ext cx="9171420" cy="1124744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מציין מיקום תוכן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09186696"/>
              </p:ext>
            </p:extLst>
          </p:nvPr>
        </p:nvGraphicFramePr>
        <p:xfrm>
          <a:off x="179512" y="1124744"/>
          <a:ext cx="8784976" cy="55479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מלבן 7"/>
          <p:cNvSpPr/>
          <p:nvPr/>
        </p:nvSpPr>
        <p:spPr>
          <a:xfrm>
            <a:off x="1619672" y="116632"/>
            <a:ext cx="7488832" cy="86177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>
              <a:spcBef>
                <a:spcPct val="0"/>
              </a:spcBef>
            </a:pPr>
            <a:r>
              <a:rPr lang="he-IL" sz="5000" b="1" cap="all" spc="300" dirty="0" smtClean="0">
                <a:ln/>
                <a:solidFill>
                  <a:schemeClr val="bg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Poor Richard" pitchFamily="18" charset="0"/>
                <a:ea typeface="+mj-ea"/>
              </a:rPr>
              <a:t>פערים </a:t>
            </a:r>
            <a:r>
              <a:rPr lang="he-IL" sz="5000" b="1" cap="all" spc="300" dirty="0">
                <a:ln/>
                <a:solidFill>
                  <a:schemeClr val="bg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Poor Richard" pitchFamily="18" charset="0"/>
                <a:ea typeface="+mj-ea"/>
              </a:rPr>
              <a:t>ב</a:t>
            </a:r>
            <a:r>
              <a:rPr lang="he-IL" sz="5000" b="1" cap="all" spc="300" dirty="0" smtClean="0">
                <a:ln/>
                <a:solidFill>
                  <a:schemeClr val="bg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Poor Richard" pitchFamily="18" charset="0"/>
                <a:ea typeface="+mj-ea"/>
              </a:rPr>
              <a:t>מצב הקיים</a:t>
            </a:r>
            <a:endParaRPr lang="he-IL" sz="5000" b="1" cap="all" spc="300" dirty="0">
              <a:ln/>
              <a:solidFill>
                <a:schemeClr val="bg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Poor Richard" pitchFamily="18" charset="0"/>
              <a:ea typeface="+mj-ea"/>
            </a:endParaRPr>
          </a:p>
        </p:txBody>
      </p:sp>
      <p:sp>
        <p:nvSpPr>
          <p:cNvPr id="2" name="מציין מיקום של מספר שקופית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C4662-FB11-4E98-93C9-893C4E9DCDED}" type="slidenum">
              <a:rPr lang="he-IL" smtClean="0">
                <a:solidFill>
                  <a:srgbClr val="242852">
                    <a:shade val="90000"/>
                  </a:srgbClr>
                </a:solidFill>
              </a:rPr>
              <a:pPr/>
              <a:t>7</a:t>
            </a:fld>
            <a:endParaRPr lang="he-IL">
              <a:solidFill>
                <a:srgbClr val="242852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4242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20077" y="421909"/>
            <a:ext cx="8485310" cy="1143000"/>
          </a:xfrm>
        </p:spPr>
        <p:txBody>
          <a:bodyPr vert="horz" lIns="0" tIns="45720" rIns="0" bIns="45720" rtlCol="1" anchor="b">
            <a:noAutofit/>
          </a:bodyPr>
          <a:lstStyle/>
          <a:p>
            <a:pPr rtl="1"/>
            <a:r>
              <a:rPr lang="en-US" sz="5000" b="1" cap="all" spc="300" dirty="0" smtClean="0">
                <a:ln/>
                <a:solidFill>
                  <a:schemeClr val="bg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Poor Richard" pitchFamily="18" charset="0"/>
              </a:rPr>
              <a:t> </a:t>
            </a:r>
            <a:r>
              <a:rPr lang="he-IL" sz="5000" b="1" cap="all" spc="300" dirty="0" smtClean="0">
                <a:ln/>
                <a:solidFill>
                  <a:schemeClr val="bg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Poor Richard" pitchFamily="18" charset="0"/>
              </a:rPr>
              <a:t>  </a:t>
            </a:r>
            <a:r>
              <a:rPr lang="he-IL" sz="4800" b="1" cap="all" spc="300" dirty="0">
                <a:ln/>
                <a:solidFill>
                  <a:schemeClr val="bg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Poor Richard" pitchFamily="18" charset="0"/>
                <a:cs typeface="+mn-cs"/>
              </a:rPr>
              <a:t>החלטת </a:t>
            </a:r>
            <a:r>
              <a:rPr lang="he-IL" sz="4800" b="1" cap="all" spc="300" dirty="0" smtClean="0">
                <a:ln/>
                <a:solidFill>
                  <a:schemeClr val="bg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Poor Richard" pitchFamily="18" charset="0"/>
                <a:cs typeface="+mn-cs"/>
              </a:rPr>
              <a:t>הממשלה - </a:t>
            </a:r>
            <a:br>
              <a:rPr lang="he-IL" sz="4800" b="1" cap="all" spc="300" dirty="0" smtClean="0">
                <a:ln/>
                <a:solidFill>
                  <a:schemeClr val="bg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Poor Richard" pitchFamily="18" charset="0"/>
                <a:cs typeface="+mn-cs"/>
              </a:rPr>
            </a:br>
            <a:r>
              <a:rPr lang="he-IL" sz="4800" b="1" cap="all" spc="300" dirty="0" smtClean="0">
                <a:ln/>
                <a:solidFill>
                  <a:schemeClr val="bg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Poor Richard" pitchFamily="18" charset="0"/>
                <a:cs typeface="+mn-cs"/>
              </a:rPr>
              <a:t>   הקמת </a:t>
            </a:r>
            <a:r>
              <a:rPr lang="he-IL" sz="4800" b="1" cap="all" spc="300" dirty="0">
                <a:ln/>
                <a:solidFill>
                  <a:schemeClr val="bg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Poor Richard" pitchFamily="18" charset="0"/>
                <a:cs typeface="+mn-cs"/>
              </a:rPr>
              <a:t>מערך </a:t>
            </a:r>
            <a:r>
              <a:rPr lang="he-IL" sz="4800" b="1" cap="all" spc="300" dirty="0" err="1" smtClean="0">
                <a:ln/>
                <a:solidFill>
                  <a:schemeClr val="bg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Poor Richard" pitchFamily="18" charset="0"/>
                <a:cs typeface="+mn-cs"/>
              </a:rPr>
              <a:t>מאו"ר</a:t>
            </a:r>
            <a:endParaRPr lang="he-IL" sz="4800" b="1" cap="all" spc="300" dirty="0">
              <a:ln/>
              <a:solidFill>
                <a:schemeClr val="bg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Poor Richard" pitchFamily="18" charset="0"/>
              <a:cs typeface="+mn-cs"/>
            </a:endParaRPr>
          </a:p>
        </p:txBody>
      </p:sp>
      <p:sp>
        <p:nvSpPr>
          <p:cNvPr id="4" name="מציין מיקום של מספר שקופית 4"/>
          <p:cNvSpPr>
            <a:spLocks noGrp="1"/>
          </p:cNvSpPr>
          <p:nvPr>
            <p:ph type="sldNum" sz="quarter" idx="12"/>
          </p:nvPr>
        </p:nvSpPr>
        <p:spPr>
          <a:xfrm rot="21409207">
            <a:off x="8672241" y="6431417"/>
            <a:ext cx="462348" cy="352127"/>
          </a:xfrm>
          <a:prstGeom prst="rect">
            <a:avLst/>
          </a:prstGeo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335D352-9E13-415D-9FB6-4052B9EC1EF9}" type="slidenum">
              <a:rPr lang="he-IL" sz="1400">
                <a:solidFill>
                  <a:srgbClr val="0070C0"/>
                </a:solidFill>
                <a:latin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he-IL" sz="1400" dirty="0">
              <a:solidFill>
                <a:srgbClr val="0070C0"/>
              </a:solidFill>
              <a:latin typeface="Arial" pitchFamily="34" charset="0"/>
            </a:endParaRPr>
          </a:p>
        </p:txBody>
      </p:sp>
      <p:sp>
        <p:nvSpPr>
          <p:cNvPr id="6" name="מציין מיקום תוכן 6"/>
          <p:cNvSpPr txBox="1">
            <a:spLocks/>
          </p:cNvSpPr>
          <p:nvPr/>
        </p:nvSpPr>
        <p:spPr>
          <a:xfrm>
            <a:off x="549896" y="1418493"/>
            <a:ext cx="8155491" cy="4826618"/>
          </a:xfrm>
          <a:prstGeom prst="rect">
            <a:avLst/>
          </a:prstGeom>
          <a:solidFill>
            <a:schemeClr val="bg2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144000" tIns="45720" rIns="144000" bIns="45720" rtlCol="0">
            <a:normAutofit fontScale="92500" lnSpcReduction="10000"/>
          </a:bodyPr>
          <a:lstStyle>
            <a:defPPr>
              <a:defRPr lang="en-US"/>
            </a:defPPr>
            <a:lvl1pPr algn="r" rtl="1" eaLnBrk="0" fontAlgn="base" hangingPunct="0">
              <a:lnSpc>
                <a:spcPct val="200000"/>
              </a:lnSpc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400" b="1">
                <a:solidFill>
                  <a:srgbClr val="4F81BD">
                    <a:lumMod val="50000"/>
                  </a:srgbClr>
                </a:solidFill>
              </a:defRPr>
            </a:lvl1pPr>
          </a:lstStyle>
          <a:p>
            <a:pPr algn="just"/>
            <a:r>
              <a:rPr lang="he-IL" dirty="0"/>
              <a:t>החלטת </a:t>
            </a:r>
            <a:r>
              <a:rPr lang="he-IL" dirty="0" smtClean="0"/>
              <a:t>הממשלה מס' </a:t>
            </a:r>
            <a:r>
              <a:rPr lang="he-IL" dirty="0"/>
              <a:t>1006 מיום 17 בינואר 2016</a:t>
            </a:r>
            <a:r>
              <a:rPr lang="en-US" dirty="0"/>
              <a:t>:</a:t>
            </a:r>
            <a:endParaRPr lang="he-IL" dirty="0"/>
          </a:p>
          <a:p>
            <a:pPr algn="just"/>
            <a:r>
              <a:rPr lang="he-IL" dirty="0" smtClean="0"/>
              <a:t>"להקים במשרד לביטחון הפנים, בשיתוף משרד החינוך, משרד הרווחה והשירותים החברתיים, משרד המשפטים ומשרד התקשורת את </a:t>
            </a:r>
            <a:r>
              <a:rPr lang="he-IL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מערך "</a:t>
            </a:r>
            <a:r>
              <a:rPr lang="he-IL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מאו"ר</a:t>
            </a:r>
            <a:r>
              <a:rPr lang="he-IL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" (מניעת אלימות ופשיעת רשת) </a:t>
            </a:r>
            <a:r>
              <a:rPr lang="he-IL" dirty="0" smtClean="0"/>
              <a:t>- מערך משולב, משטרתי ואזרחי ... אשר יפעל לאכיפה ולמניעה של תופעות אלימות ופשיעה ברשת האינטרנט, לרבות ברשתות החברתיות, בדגש על אלימות ופשיעה נגד ילדים ובני </a:t>
            </a:r>
            <a:r>
              <a:rPr lang="he-IL" dirty="0"/>
              <a:t>נוער</a:t>
            </a:r>
            <a:r>
              <a:rPr lang="he-IL" dirty="0" smtClean="0"/>
              <a:t>."</a:t>
            </a:r>
          </a:p>
          <a:p>
            <a:pPr lvl="0" algn="just"/>
            <a:endParaRPr lang="he-IL" dirty="0" smtClean="0"/>
          </a:p>
          <a:p>
            <a:pPr lvl="0" algn="just"/>
            <a:endParaRPr lang="he-IL" dirty="0" smtClean="0"/>
          </a:p>
          <a:p>
            <a:pPr lvl="0" algn="just"/>
            <a:endParaRPr lang="he-IL" dirty="0" smtClean="0"/>
          </a:p>
          <a:p>
            <a:pPr lvl="0" algn="just"/>
            <a:endParaRPr lang="he-IL" dirty="0" smtClean="0"/>
          </a:p>
          <a:p>
            <a:pPr algn="just"/>
            <a:endParaRPr lang="he-IL" dirty="0" smtClean="0"/>
          </a:p>
          <a:p>
            <a:pPr algn="just"/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91890870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מציין מיקום תוכן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66695045"/>
              </p:ext>
            </p:extLst>
          </p:nvPr>
        </p:nvGraphicFramePr>
        <p:xfrm>
          <a:off x="533400" y="2362201"/>
          <a:ext cx="8229600" cy="3505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דיאגרמה 4"/>
          <p:cNvGraphicFramePr/>
          <p:nvPr>
            <p:extLst>
              <p:ext uri="{D42A27DB-BD31-4B8C-83A1-F6EECF244321}">
                <p14:modId xmlns:p14="http://schemas.microsoft.com/office/powerpoint/2010/main" val="2973983019"/>
              </p:ext>
            </p:extLst>
          </p:nvPr>
        </p:nvGraphicFramePr>
        <p:xfrm>
          <a:off x="5486400" y="1535670"/>
          <a:ext cx="2362200" cy="5217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>
          <a:xfrm>
            <a:off x="8557846" y="6172200"/>
            <a:ext cx="504092" cy="365125"/>
          </a:xfrm>
        </p:spPr>
        <p:txBody>
          <a:bodyPr/>
          <a:lstStyle/>
          <a:p>
            <a:fld id="{F79D5F0D-416E-4787-AF8B-82C1D578CB1F}" type="slidenum">
              <a:rPr lang="en-US" smtClean="0"/>
              <a:t>9</a:t>
            </a:fld>
            <a:endParaRPr lang="en-US" dirty="0"/>
          </a:p>
        </p:txBody>
      </p:sp>
      <p:sp>
        <p:nvSpPr>
          <p:cNvPr id="3" name="כותרת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0" fontAlgn="base" hangingPunct="0">
              <a:lnSpc>
                <a:spcPct val="90000"/>
              </a:lnSpc>
              <a:spcAft>
                <a:spcPct val="0"/>
              </a:spcAft>
            </a:pPr>
            <a:r>
              <a:rPr lang="he-IL" sz="4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DejaVu Sans" pitchFamily="34" charset="0"/>
                <a:ea typeface="DejaVu Sans" pitchFamily="34" charset="0"/>
                <a:cs typeface="DejaVu Sans" pitchFamily="34" charset="0"/>
              </a:rPr>
              <a:t>ועדת היגוי בראשות מנכ"ל </a:t>
            </a:r>
            <a:r>
              <a:rPr lang="he-IL" sz="40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DejaVu Sans" pitchFamily="34" charset="0"/>
                <a:ea typeface="DejaVu Sans" pitchFamily="34" charset="0"/>
                <a:cs typeface="DejaVu Sans" pitchFamily="34" charset="0"/>
              </a:rPr>
              <a:t>בט"פ</a:t>
            </a:r>
            <a:endParaRPr lang="he-IL" sz="4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DejaVu Sans" pitchFamily="34" charset="0"/>
              <a:ea typeface="DejaVu Sans" pitchFamily="34" charset="0"/>
              <a:cs typeface="DejaVu San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252510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מציין מיקום תוכן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72256826"/>
              </p:ext>
            </p:extLst>
          </p:nvPr>
        </p:nvGraphicFramePr>
        <p:xfrm>
          <a:off x="304800" y="2332037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6" name="דיאגרמה 5"/>
          <p:cNvGraphicFramePr/>
          <p:nvPr>
            <p:extLst>
              <p:ext uri="{D42A27DB-BD31-4B8C-83A1-F6EECF244321}">
                <p14:modId xmlns:p14="http://schemas.microsoft.com/office/powerpoint/2010/main" val="284081089"/>
              </p:ext>
            </p:extLst>
          </p:nvPr>
        </p:nvGraphicFramePr>
        <p:xfrm>
          <a:off x="813047" y="1059460"/>
          <a:ext cx="7010400" cy="12003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5" name="מלבן 4"/>
          <p:cNvSpPr/>
          <p:nvPr/>
        </p:nvSpPr>
        <p:spPr>
          <a:xfrm>
            <a:off x="4419600" y="2819400"/>
            <a:ext cx="352853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he-IL" sz="32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תפקידי צוות ההקמה:</a:t>
            </a:r>
          </a:p>
        </p:txBody>
      </p:sp>
      <p:sp>
        <p:nvSpPr>
          <p:cNvPr id="10" name="מציין מיקום של מספר שקופית 9"/>
          <p:cNvSpPr>
            <a:spLocks noGrp="1"/>
          </p:cNvSpPr>
          <p:nvPr>
            <p:ph type="sldNum" sz="quarter" idx="12"/>
          </p:nvPr>
        </p:nvSpPr>
        <p:spPr>
          <a:xfrm>
            <a:off x="8522677" y="6096000"/>
            <a:ext cx="527537" cy="365125"/>
          </a:xfrm>
        </p:spPr>
        <p:txBody>
          <a:bodyPr/>
          <a:lstStyle/>
          <a:p>
            <a:fld id="{F79D5F0D-416E-4787-AF8B-82C1D578CB1F}" type="slidenum">
              <a:rPr lang="en-US" smtClean="0"/>
              <a:t>10</a:t>
            </a:fld>
            <a:endParaRPr lang="en-US" dirty="0"/>
          </a:p>
        </p:txBody>
      </p:sp>
      <p:sp>
        <p:nvSpPr>
          <p:cNvPr id="3" name="כותרת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0" fontAlgn="base" hangingPunct="0">
              <a:lnSpc>
                <a:spcPct val="90000"/>
              </a:lnSpc>
              <a:spcAft>
                <a:spcPct val="0"/>
              </a:spcAft>
            </a:pPr>
            <a:r>
              <a:rPr lang="he-IL" sz="4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DejaVu Sans" pitchFamily="34" charset="0"/>
                <a:ea typeface="DejaVu Sans" pitchFamily="34" charset="0"/>
                <a:cs typeface="DejaVu Sans" pitchFamily="34" charset="0"/>
              </a:rPr>
              <a:t>מתווה ההקמה</a:t>
            </a:r>
          </a:p>
        </p:txBody>
      </p:sp>
    </p:spTree>
    <p:extLst>
      <p:ext uri="{BB962C8B-B14F-4D97-AF65-F5344CB8AC3E}">
        <p14:creationId xmlns:p14="http://schemas.microsoft.com/office/powerpoint/2010/main" val="293188439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114557"/>
            <a:ext cx="8229600" cy="1143000"/>
          </a:xfrm>
        </p:spPr>
        <p:txBody>
          <a:bodyPr vert="horz" lIns="0" tIns="45720" rIns="0" bIns="45720" rtlCol="1" anchor="b">
            <a:normAutofit/>
          </a:bodyPr>
          <a:lstStyle/>
          <a:p>
            <a:pPr eaLnBrk="0" fontAlgn="base" hangingPunct="0">
              <a:lnSpc>
                <a:spcPct val="90000"/>
              </a:lnSpc>
              <a:spcAft>
                <a:spcPct val="0"/>
              </a:spcAft>
            </a:pPr>
            <a:r>
              <a:rPr lang="he-IL" sz="4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DejaVu Sans" pitchFamily="34" charset="0"/>
                <a:ea typeface="DejaVu Sans" pitchFamily="34" charset="0"/>
                <a:cs typeface="+mn-cs"/>
              </a:rPr>
              <a:t>חזון </a:t>
            </a:r>
            <a:r>
              <a:rPr lang="he-IL" sz="4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DejaVu Sans" pitchFamily="34" charset="0"/>
                <a:ea typeface="DejaVu Sans" pitchFamily="34" charset="0"/>
                <a:cs typeface="+mn-cs"/>
              </a:rPr>
              <a:t>מאו"ר</a:t>
            </a:r>
            <a:endParaRPr lang="he-IL" sz="4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DejaVu Sans" pitchFamily="34" charset="0"/>
              <a:ea typeface="DejaVu Sans" pitchFamily="34" charset="0"/>
              <a:cs typeface="+mn-cs"/>
            </a:endParaRPr>
          </a:p>
        </p:txBody>
      </p:sp>
      <p:sp>
        <p:nvSpPr>
          <p:cNvPr id="4" name="מלבן 3"/>
          <p:cNvSpPr/>
          <p:nvPr/>
        </p:nvSpPr>
        <p:spPr>
          <a:xfrm>
            <a:off x="390294" y="2002260"/>
            <a:ext cx="8363415" cy="4119761"/>
          </a:xfrm>
          <a:prstGeom prst="rect">
            <a:avLst/>
          </a:prstGeom>
          <a:solidFill>
            <a:schemeClr val="bg2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144000" tIns="45720" rIns="144000" bIns="45720" rtlCol="0">
            <a:noAutofit/>
          </a:bodyPr>
          <a:lstStyle/>
          <a:p>
            <a:pPr algn="just" rtl="1" eaLnBrk="0" fontAlgn="base" hangingPunct="0">
              <a:lnSpc>
                <a:spcPct val="200000"/>
              </a:lnSpc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he-IL" sz="2400" b="1" dirty="0">
                <a:solidFill>
                  <a:srgbClr val="4F81BD">
                    <a:lumMod val="50000"/>
                  </a:srgbClr>
                </a:solidFill>
              </a:rPr>
              <a:t>הובלת שינוי אסטרטגי במדינת ישראל בתחום המניעה והאכיפה של תופעות אלימות ופשיעה ברשת האינטרנט, </a:t>
            </a:r>
            <a:r>
              <a:rPr lang="he-IL" sz="2400" b="1" dirty="0" smtClean="0">
                <a:solidFill>
                  <a:srgbClr val="4F81BD">
                    <a:lumMod val="50000"/>
                  </a:srgbClr>
                </a:solidFill>
              </a:rPr>
              <a:t>כנגד ילדים </a:t>
            </a:r>
            <a:r>
              <a:rPr lang="he-IL" sz="2400" b="1" dirty="0">
                <a:solidFill>
                  <a:srgbClr val="4F81BD">
                    <a:lumMod val="50000"/>
                  </a:srgbClr>
                </a:solidFill>
              </a:rPr>
              <a:t>ובני נוער; יצירת סביבה בטוחה במרחב המקוון ואקלים חברתי המעודד שמירה על החוק ועל זכויות אדם</a:t>
            </a:r>
            <a:r>
              <a:rPr lang="en-US" sz="2400" b="1" dirty="0">
                <a:solidFill>
                  <a:srgbClr val="4F81BD">
                    <a:lumMod val="50000"/>
                  </a:srgbClr>
                </a:solidFill>
              </a:rPr>
              <a:t>;</a:t>
            </a:r>
            <a:r>
              <a:rPr lang="he-IL" sz="2400" b="1" dirty="0">
                <a:solidFill>
                  <a:srgbClr val="4F81BD">
                    <a:lumMod val="50000"/>
                  </a:srgbClr>
                </a:solidFill>
              </a:rPr>
              <a:t> הוקעת התנהגות אנטי-חברתית, עבריינית ואלימה</a:t>
            </a:r>
            <a:r>
              <a:rPr lang="en-US" sz="2400" b="1" dirty="0">
                <a:solidFill>
                  <a:srgbClr val="4F81BD">
                    <a:lumMod val="50000"/>
                  </a:srgbClr>
                </a:solidFill>
              </a:rPr>
              <a:t>;</a:t>
            </a:r>
            <a:r>
              <a:rPr lang="he-IL" sz="2400" b="1" dirty="0">
                <a:solidFill>
                  <a:srgbClr val="4F81BD">
                    <a:lumMod val="50000"/>
                  </a:srgbClr>
                </a:solidFill>
              </a:rPr>
              <a:t> וחיזוק תחושת הביטחון האישי של האזרחים.</a:t>
            </a:r>
          </a:p>
        </p:txBody>
      </p:sp>
      <p:sp>
        <p:nvSpPr>
          <p:cNvPr id="6" name="מציין מיקום של מספר שקופית 4"/>
          <p:cNvSpPr>
            <a:spLocks noGrp="1"/>
          </p:cNvSpPr>
          <p:nvPr>
            <p:ph type="sldNum" sz="quarter" idx="12"/>
          </p:nvPr>
        </p:nvSpPr>
        <p:spPr>
          <a:xfrm>
            <a:off x="8753709" y="6461293"/>
            <a:ext cx="390290" cy="352127"/>
          </a:xfrm>
          <a:prstGeom prst="rect">
            <a:avLst/>
          </a:prstGeo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335D352-9E13-415D-9FB6-4052B9EC1EF9}" type="slidenum">
              <a:rPr lang="he-IL" sz="1400">
                <a:solidFill>
                  <a:srgbClr val="0070C0"/>
                </a:solidFill>
                <a:latin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</a:t>
            </a:fld>
            <a:endParaRPr lang="he-IL" sz="1400" dirty="0">
              <a:solidFill>
                <a:srgbClr val="0070C0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5818705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כותרת 1"/>
          <p:cNvSpPr txBox="1">
            <a:spLocks/>
          </p:cNvSpPr>
          <p:nvPr/>
        </p:nvSpPr>
        <p:spPr>
          <a:xfrm>
            <a:off x="457200" y="670816"/>
            <a:ext cx="8229600" cy="864096"/>
          </a:xfrm>
          <a:prstGeom prst="rect">
            <a:avLst/>
          </a:prstGeom>
        </p:spPr>
        <p:txBody>
          <a:bodyPr vert="horz" lIns="0" tIns="45720" rIns="0" bIns="45720" rtlCol="1" anchor="b">
            <a:normAutofit/>
          </a:bodyPr>
          <a:lstStyle>
            <a:lvl1pPr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None/>
              <a:defRPr sz="480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DejaVu Sans" pitchFamily="34" charset="0"/>
                <a:ea typeface="DejaVu Sans" pitchFamily="34" charset="0"/>
                <a:cs typeface="DejaVu Sans" pitchFamily="34" charset="0"/>
              </a:defRPr>
            </a:lvl1pPr>
          </a:lstStyle>
          <a:p>
            <a:r>
              <a:rPr lang="he-IL" sz="4000" dirty="0" smtClean="0"/>
              <a:t>ייעוד </a:t>
            </a:r>
            <a:r>
              <a:rPr lang="he-IL" sz="4000" dirty="0" err="1"/>
              <a:t>מאו"ר</a:t>
            </a:r>
            <a:endParaRPr lang="he-IL" sz="4000" dirty="0"/>
          </a:p>
        </p:txBody>
      </p:sp>
      <p:sp>
        <p:nvSpPr>
          <p:cNvPr id="9" name="מלבן 5"/>
          <p:cNvSpPr/>
          <p:nvPr/>
        </p:nvSpPr>
        <p:spPr>
          <a:xfrm>
            <a:off x="323530" y="2202873"/>
            <a:ext cx="8363270" cy="4256542"/>
          </a:xfrm>
          <a:prstGeom prst="rect">
            <a:avLst/>
          </a:prstGeom>
          <a:solidFill>
            <a:schemeClr val="bg2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182880" tIns="45720" rIns="182880" bIns="45720" rtlCol="0">
            <a:noAutofit/>
          </a:bodyPr>
          <a:lstStyle/>
          <a:p>
            <a:pPr algn="just" rtl="1" eaLnBrk="0" fontAlgn="base" hangingPunct="0">
              <a:lnSpc>
                <a:spcPct val="200000"/>
              </a:lnSpc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he-IL" sz="2700" b="1" dirty="0">
                <a:solidFill>
                  <a:srgbClr val="4F81BD">
                    <a:lumMod val="50000"/>
                  </a:srgbClr>
                </a:solidFill>
              </a:rPr>
              <a:t>הפעלת מערך משולב, משטרתי-אזרחי, אשר יוביל מאבק נחוש ויעיל למניעה ולאכיפה של תופעות פוגעניות, אלימות ופשיעה במרחב המקוון, לרבות פגיעות ברשתות החברתיות, בדגש על אלימות ופשיעה </a:t>
            </a:r>
            <a:r>
              <a:rPr lang="he-IL" sz="2700" b="1" dirty="0" smtClean="0">
                <a:solidFill>
                  <a:srgbClr val="4F81BD">
                    <a:lumMod val="50000"/>
                  </a:srgbClr>
                </a:solidFill>
              </a:rPr>
              <a:t>נגד </a:t>
            </a:r>
            <a:r>
              <a:rPr lang="he-IL" sz="2700" b="1" dirty="0">
                <a:solidFill>
                  <a:srgbClr val="4F81BD">
                    <a:lumMod val="50000"/>
                  </a:srgbClr>
                </a:solidFill>
              </a:rPr>
              <a:t>ילדים ובני נוער.</a:t>
            </a:r>
          </a:p>
        </p:txBody>
      </p:sp>
      <p:sp>
        <p:nvSpPr>
          <p:cNvPr id="10" name="מציין מיקום של מספר שקופית 4"/>
          <p:cNvSpPr>
            <a:spLocks noGrp="1"/>
          </p:cNvSpPr>
          <p:nvPr>
            <p:ph type="sldNum" sz="quarter" idx="12"/>
          </p:nvPr>
        </p:nvSpPr>
        <p:spPr>
          <a:xfrm>
            <a:off x="8522677" y="6461293"/>
            <a:ext cx="492368" cy="352127"/>
          </a:xfrm>
          <a:prstGeom prst="rect">
            <a:avLst/>
          </a:prstGeo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335D352-9E13-415D-9FB6-4052B9EC1EF9}" type="slidenum">
              <a:rPr lang="he-IL" sz="1400">
                <a:solidFill>
                  <a:srgbClr val="0070C0"/>
                </a:solidFill>
                <a:latin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</a:t>
            </a:fld>
            <a:endParaRPr lang="he-IL" sz="1400" dirty="0">
              <a:solidFill>
                <a:srgbClr val="0070C0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5022606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TextBox 38"/>
          <p:cNvSpPr txBox="1"/>
          <p:nvPr/>
        </p:nvSpPr>
        <p:spPr>
          <a:xfrm>
            <a:off x="87633" y="529494"/>
            <a:ext cx="8971811" cy="757130"/>
          </a:xfrm>
          <a:prstGeom prst="rect">
            <a:avLst/>
          </a:prstGeom>
        </p:spPr>
        <p:txBody>
          <a:bodyPr vert="horz" lIns="0" tIns="45720" rIns="0" bIns="45720" rtlCol="1" anchor="b">
            <a:normAutofit/>
          </a:bodyPr>
          <a:lstStyle>
            <a:lvl1pPr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None/>
              <a:defRPr sz="480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DejaVu Sans" pitchFamily="34" charset="0"/>
                <a:ea typeface="DejaVu Sans" pitchFamily="34" charset="0"/>
                <a:cs typeface="DejaVu Sans" pitchFamily="34" charset="0"/>
              </a:defRPr>
            </a:lvl1pPr>
          </a:lstStyle>
          <a:p>
            <a:r>
              <a:rPr lang="he-IL" sz="4000" dirty="0"/>
              <a:t> </a:t>
            </a:r>
            <a:r>
              <a:rPr lang="he-IL" dirty="0">
                <a:cs typeface="+mn-cs"/>
              </a:rPr>
              <a:t>שיטה</a:t>
            </a:r>
          </a:p>
        </p:txBody>
      </p:sp>
      <p:sp>
        <p:nvSpPr>
          <p:cNvPr id="40" name="מלבן 8"/>
          <p:cNvSpPr/>
          <p:nvPr/>
        </p:nvSpPr>
        <p:spPr>
          <a:xfrm>
            <a:off x="326644" y="1570742"/>
            <a:ext cx="8566626" cy="4572000"/>
          </a:xfrm>
          <a:prstGeom prst="rect">
            <a:avLst/>
          </a:prstGeom>
          <a:solidFill>
            <a:schemeClr val="bg2"/>
          </a:solidFill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/>
          <a:p>
            <a:pPr algn="r" rtl="1" eaLnBrk="0" fontAlgn="base" hangingPunct="0">
              <a:lnSpc>
                <a:spcPct val="200000"/>
              </a:lnSpc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he-IL" sz="2000" b="1" dirty="0">
                <a:solidFill>
                  <a:srgbClr val="4F81BD">
                    <a:lumMod val="50000"/>
                  </a:srgbClr>
                </a:solidFill>
              </a:rPr>
              <a:t>יצירת מערך לאומי מתואם ואפקטיבי,</a:t>
            </a:r>
            <a:r>
              <a:rPr lang="en-US" sz="2000" b="1" dirty="0">
                <a:solidFill>
                  <a:srgbClr val="4F81BD">
                    <a:lumMod val="50000"/>
                  </a:srgbClr>
                </a:solidFill>
              </a:rPr>
              <a:t>  </a:t>
            </a:r>
            <a:r>
              <a:rPr lang="he-IL" sz="2000" b="1" dirty="0">
                <a:solidFill>
                  <a:srgbClr val="4F81BD">
                    <a:lumMod val="50000"/>
                  </a:srgbClr>
                </a:solidFill>
              </a:rPr>
              <a:t>המשלב את </a:t>
            </a:r>
          </a:p>
          <a:p>
            <a:pPr algn="r" rtl="1" eaLnBrk="0" fontAlgn="base" hangingPunct="0">
              <a:lnSpc>
                <a:spcPct val="200000"/>
              </a:lnSpc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he-IL" sz="2000" b="1" dirty="0">
                <a:solidFill>
                  <a:srgbClr val="4F81BD">
                    <a:lumMod val="50000"/>
                  </a:srgbClr>
                </a:solidFill>
              </a:rPr>
              <a:t>משרדי הממשלה, משטרת ישראל וגורמים </a:t>
            </a:r>
          </a:p>
          <a:p>
            <a:pPr algn="r" rtl="1" eaLnBrk="0" fontAlgn="base" hangingPunct="0">
              <a:lnSpc>
                <a:spcPct val="200000"/>
              </a:lnSpc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he-IL" sz="2000" b="1" dirty="0">
                <a:solidFill>
                  <a:srgbClr val="4F81BD">
                    <a:lumMod val="50000"/>
                  </a:srgbClr>
                </a:solidFill>
              </a:rPr>
              <a:t>אזרחיים רלבנטיים למאבק בתופעות של</a:t>
            </a:r>
            <a:r>
              <a:rPr lang="en-US" sz="2000" b="1" dirty="0">
                <a:solidFill>
                  <a:srgbClr val="4F81BD">
                    <a:lumMod val="50000"/>
                  </a:srgbClr>
                </a:solidFill>
              </a:rPr>
              <a:t/>
            </a:r>
            <a:br>
              <a:rPr lang="en-US" sz="2000" b="1" dirty="0">
                <a:solidFill>
                  <a:srgbClr val="4F81BD">
                    <a:lumMod val="50000"/>
                  </a:srgbClr>
                </a:solidFill>
              </a:rPr>
            </a:br>
            <a:r>
              <a:rPr lang="he-IL" sz="2000" b="1" dirty="0">
                <a:solidFill>
                  <a:srgbClr val="4F81BD">
                    <a:lumMod val="50000"/>
                  </a:srgbClr>
                </a:solidFill>
              </a:rPr>
              <a:t>פשיעה ואלימות ברשת, </a:t>
            </a:r>
            <a:r>
              <a:rPr lang="he-IL" sz="2000" b="1" dirty="0" smtClean="0">
                <a:solidFill>
                  <a:srgbClr val="4F81BD">
                    <a:lumMod val="50000"/>
                  </a:srgbClr>
                </a:solidFill>
              </a:rPr>
              <a:t>נגד ילדים ובני נוער</a:t>
            </a:r>
            <a:r>
              <a:rPr lang="he-IL" sz="2000" b="1" dirty="0">
                <a:solidFill>
                  <a:srgbClr val="4F81BD">
                    <a:lumMod val="50000"/>
                  </a:srgbClr>
                </a:solidFill>
              </a:rPr>
              <a:t>, </a:t>
            </a:r>
            <a:endParaRPr lang="he-IL" sz="2000" b="1" dirty="0" smtClean="0">
              <a:solidFill>
                <a:srgbClr val="4F81BD">
                  <a:lumMod val="50000"/>
                </a:srgbClr>
              </a:solidFill>
            </a:endParaRPr>
          </a:p>
          <a:p>
            <a:pPr algn="r" rtl="1" eaLnBrk="0" fontAlgn="base" hangingPunct="0">
              <a:lnSpc>
                <a:spcPct val="200000"/>
              </a:lnSpc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he-IL" sz="2000" b="1" dirty="0" smtClean="0">
                <a:solidFill>
                  <a:srgbClr val="4F81BD">
                    <a:lumMod val="50000"/>
                  </a:srgbClr>
                </a:solidFill>
              </a:rPr>
              <a:t>הכולל  </a:t>
            </a:r>
            <a:r>
              <a:rPr lang="he-IL" sz="2000" b="1" dirty="0">
                <a:solidFill>
                  <a:srgbClr val="4F81BD">
                    <a:lumMod val="50000"/>
                  </a:srgbClr>
                </a:solidFill>
              </a:rPr>
              <a:t>פעילויות מניעה, הסברה, אכיפה</a:t>
            </a:r>
          </a:p>
          <a:p>
            <a:pPr algn="r" rtl="1" eaLnBrk="0" fontAlgn="base" hangingPunct="0">
              <a:lnSpc>
                <a:spcPct val="200000"/>
              </a:lnSpc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he-IL" sz="2000" b="1" dirty="0">
                <a:solidFill>
                  <a:srgbClr val="4F81BD">
                    <a:lumMod val="50000"/>
                  </a:srgbClr>
                </a:solidFill>
              </a:rPr>
              <a:t>וטיפול בהתאם לאחריות המשרדים</a:t>
            </a:r>
            <a:r>
              <a:rPr lang="he-IL" sz="2000" b="1" dirty="0" smtClean="0">
                <a:solidFill>
                  <a:srgbClr val="4F81BD">
                    <a:lumMod val="50000"/>
                  </a:srgbClr>
                </a:solidFill>
              </a:rPr>
              <a:t>.</a:t>
            </a:r>
            <a:endParaRPr lang="he-IL" sz="2000" b="1" dirty="0">
              <a:solidFill>
                <a:srgbClr val="4F81BD">
                  <a:lumMod val="50000"/>
                </a:srgbClr>
              </a:solidFill>
            </a:endParaRPr>
          </a:p>
          <a:p>
            <a:pPr algn="r" rtl="1" eaLnBrk="0" fontAlgn="base" hangingPunct="0">
              <a:lnSpc>
                <a:spcPct val="200000"/>
              </a:lnSpc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</a:pPr>
            <a:endParaRPr lang="en-US" sz="2000" b="1" dirty="0">
              <a:solidFill>
                <a:srgbClr val="4F81BD">
                  <a:lumMod val="50000"/>
                </a:srgbClr>
              </a:solidFill>
            </a:endParaRPr>
          </a:p>
        </p:txBody>
      </p:sp>
      <p:grpSp>
        <p:nvGrpSpPr>
          <p:cNvPr id="41" name="Group 2"/>
          <p:cNvGrpSpPr/>
          <p:nvPr/>
        </p:nvGrpSpPr>
        <p:grpSpPr>
          <a:xfrm>
            <a:off x="664872" y="1561622"/>
            <a:ext cx="3770885" cy="4533527"/>
            <a:chOff x="2308905" y="990600"/>
            <a:chExt cx="5471538" cy="5342144"/>
          </a:xfrm>
        </p:grpSpPr>
        <p:grpSp>
          <p:nvGrpSpPr>
            <p:cNvPr id="42" name="Group 3"/>
            <p:cNvGrpSpPr/>
            <p:nvPr/>
          </p:nvGrpSpPr>
          <p:grpSpPr>
            <a:xfrm>
              <a:off x="2308905" y="990600"/>
              <a:ext cx="5471538" cy="5342144"/>
              <a:chOff x="2252833" y="1267124"/>
              <a:chExt cx="5471538" cy="5342144"/>
            </a:xfrm>
            <a:scene3d>
              <a:camera prst="perspectiveRelaxed" fov="4800000">
                <a:rot lat="20706000" lon="20220000" rev="882000"/>
              </a:camera>
              <a:lightRig rig="threePt" dir="t">
                <a:rot lat="0" lon="0" rev="15000000"/>
              </a:lightRig>
            </a:scene3d>
          </p:grpSpPr>
          <p:sp>
            <p:nvSpPr>
              <p:cNvPr id="47" name="Oval 2"/>
              <p:cNvSpPr/>
              <p:nvPr/>
            </p:nvSpPr>
            <p:spPr>
              <a:xfrm>
                <a:off x="4625634" y="1267124"/>
                <a:ext cx="2260652" cy="2260642"/>
              </a:xfrm>
              <a:custGeom>
                <a:avLst/>
                <a:gdLst/>
                <a:ahLst/>
                <a:cxnLst/>
                <a:rect l="l" t="t" r="r" b="b"/>
                <a:pathLst>
                  <a:path w="2260652" h="2260642">
                    <a:moveTo>
                      <a:pt x="0" y="0"/>
                    </a:moveTo>
                    <a:cubicBezTo>
                      <a:pt x="1243371" y="11781"/>
                      <a:pt x="2248869" y="1017272"/>
                      <a:pt x="2260652" y="2260642"/>
                    </a:cubicBezTo>
                    <a:lnTo>
                      <a:pt x="1498836" y="2260642"/>
                    </a:lnTo>
                    <a:cubicBezTo>
                      <a:pt x="1494318" y="1915818"/>
                      <a:pt x="1374410" y="1598825"/>
                      <a:pt x="1174825" y="1347204"/>
                    </a:cubicBezTo>
                    <a:cubicBezTo>
                      <a:pt x="1133996" y="1332086"/>
                      <a:pt x="1106383" y="1333065"/>
                      <a:pt x="1062361" y="1367914"/>
                    </a:cubicBezTo>
                    <a:lnTo>
                      <a:pt x="1049179" y="1379324"/>
                    </a:lnTo>
                    <a:cubicBezTo>
                      <a:pt x="1015475" y="1411131"/>
                      <a:pt x="997501" y="1449916"/>
                      <a:pt x="999506" y="1493727"/>
                    </a:cubicBezTo>
                    <a:cubicBezTo>
                      <a:pt x="1005229" y="1562783"/>
                      <a:pt x="981246" y="1633697"/>
                      <a:pt x="928317" y="1686626"/>
                    </a:cubicBezTo>
                    <a:cubicBezTo>
                      <a:pt x="831532" y="1783410"/>
                      <a:pt x="674613" y="1783411"/>
                      <a:pt x="577828" y="1686626"/>
                    </a:cubicBezTo>
                    <a:cubicBezTo>
                      <a:pt x="481044" y="1589842"/>
                      <a:pt x="481044" y="1432922"/>
                      <a:pt x="577829" y="1336138"/>
                    </a:cubicBezTo>
                    <a:cubicBezTo>
                      <a:pt x="630446" y="1283520"/>
                      <a:pt x="700837" y="1259508"/>
                      <a:pt x="769512" y="1264796"/>
                    </a:cubicBezTo>
                    <a:cubicBezTo>
                      <a:pt x="815356" y="1267078"/>
                      <a:pt x="855728" y="1247690"/>
                      <a:pt x="888494" y="1211390"/>
                    </a:cubicBezTo>
                    <a:lnTo>
                      <a:pt x="908816" y="1187913"/>
                    </a:lnTo>
                    <a:cubicBezTo>
                      <a:pt x="932421" y="1145103"/>
                      <a:pt x="928577" y="1118677"/>
                      <a:pt x="909040" y="1082585"/>
                    </a:cubicBezTo>
                    <a:cubicBezTo>
                      <a:pt x="658225" y="884883"/>
                      <a:pt x="342873" y="766296"/>
                      <a:pt x="0" y="761802"/>
                    </a:cubicBezTo>
                    <a:close/>
                  </a:path>
                </a:pathLst>
              </a:custGeom>
              <a:solidFill>
                <a:srgbClr val="36B000"/>
              </a:solidFill>
              <a:ln>
                <a:noFill/>
              </a:ln>
              <a:sp3d extrusionH="508000" prstMaterial="plastic">
                <a:bevelT w="190500" h="12065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00"/>
              </a:p>
            </p:txBody>
          </p:sp>
          <p:sp>
            <p:nvSpPr>
              <p:cNvPr id="48" name="Oval 2"/>
              <p:cNvSpPr/>
              <p:nvPr/>
            </p:nvSpPr>
            <p:spPr>
              <a:xfrm rot="5400000">
                <a:off x="5463722" y="4348619"/>
                <a:ext cx="2260643" cy="2260655"/>
              </a:xfrm>
              <a:custGeom>
                <a:avLst/>
                <a:gdLst/>
                <a:ahLst/>
                <a:cxnLst/>
                <a:rect l="l" t="t" r="r" b="b"/>
                <a:pathLst>
                  <a:path w="2260644" h="2260652">
                    <a:moveTo>
                      <a:pt x="0" y="761810"/>
                    </a:moveTo>
                    <a:lnTo>
                      <a:pt x="0" y="0"/>
                    </a:lnTo>
                    <a:cubicBezTo>
                      <a:pt x="1243372" y="11782"/>
                      <a:pt x="2248863" y="1017281"/>
                      <a:pt x="2260644" y="2260652"/>
                    </a:cubicBezTo>
                    <a:lnTo>
                      <a:pt x="1498837" y="2260652"/>
                    </a:lnTo>
                    <a:cubicBezTo>
                      <a:pt x="1494318" y="1915827"/>
                      <a:pt x="1374410" y="1598834"/>
                      <a:pt x="1174825" y="1347212"/>
                    </a:cubicBezTo>
                    <a:cubicBezTo>
                      <a:pt x="1133996" y="1332094"/>
                      <a:pt x="1106383" y="1333073"/>
                      <a:pt x="1062361" y="1367922"/>
                    </a:cubicBezTo>
                    <a:lnTo>
                      <a:pt x="1049179" y="1379332"/>
                    </a:lnTo>
                    <a:cubicBezTo>
                      <a:pt x="1015475" y="1411139"/>
                      <a:pt x="997501" y="1449924"/>
                      <a:pt x="999506" y="1493735"/>
                    </a:cubicBezTo>
                    <a:cubicBezTo>
                      <a:pt x="1005229" y="1562791"/>
                      <a:pt x="981246" y="1633705"/>
                      <a:pt x="928317" y="1686634"/>
                    </a:cubicBezTo>
                    <a:cubicBezTo>
                      <a:pt x="831532" y="1783418"/>
                      <a:pt x="674613" y="1783419"/>
                      <a:pt x="577828" y="1686634"/>
                    </a:cubicBezTo>
                    <a:cubicBezTo>
                      <a:pt x="481044" y="1589850"/>
                      <a:pt x="481044" y="1432930"/>
                      <a:pt x="577829" y="1336146"/>
                    </a:cubicBezTo>
                    <a:cubicBezTo>
                      <a:pt x="630446" y="1283528"/>
                      <a:pt x="700837" y="1259516"/>
                      <a:pt x="769512" y="1264804"/>
                    </a:cubicBezTo>
                    <a:cubicBezTo>
                      <a:pt x="815356" y="1267086"/>
                      <a:pt x="855728" y="1247698"/>
                      <a:pt x="888494" y="1211398"/>
                    </a:cubicBezTo>
                    <a:lnTo>
                      <a:pt x="908816" y="1187921"/>
                    </a:lnTo>
                    <a:cubicBezTo>
                      <a:pt x="932421" y="1145111"/>
                      <a:pt x="928577" y="1118685"/>
                      <a:pt x="909040" y="1082593"/>
                    </a:cubicBezTo>
                    <a:cubicBezTo>
                      <a:pt x="658225" y="884891"/>
                      <a:pt x="342873" y="766304"/>
                      <a:pt x="0" y="761810"/>
                    </a:cubicBezTo>
                    <a:close/>
                  </a:path>
                </a:pathLst>
              </a:custGeom>
              <a:solidFill>
                <a:srgbClr val="F8D500"/>
              </a:solidFill>
              <a:ln>
                <a:noFill/>
              </a:ln>
              <a:sp3d extrusionH="508000" prstMaterial="plastic">
                <a:bevelT w="190500" h="12065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00"/>
              </a:p>
            </p:txBody>
          </p:sp>
          <p:sp>
            <p:nvSpPr>
              <p:cNvPr id="49" name="Oval 2"/>
              <p:cNvSpPr/>
              <p:nvPr/>
            </p:nvSpPr>
            <p:spPr>
              <a:xfrm flipH="1">
                <a:off x="2252833" y="1267124"/>
                <a:ext cx="2260651" cy="2260642"/>
              </a:xfrm>
              <a:custGeom>
                <a:avLst/>
                <a:gdLst/>
                <a:ahLst/>
                <a:cxnLst/>
                <a:rect l="l" t="t" r="r" b="b"/>
                <a:pathLst>
                  <a:path w="2260651" h="2260642">
                    <a:moveTo>
                      <a:pt x="0" y="0"/>
                    </a:moveTo>
                    <a:lnTo>
                      <a:pt x="0" y="761802"/>
                    </a:lnTo>
                    <a:cubicBezTo>
                      <a:pt x="342873" y="766296"/>
                      <a:pt x="658224" y="884884"/>
                      <a:pt x="909039" y="1082585"/>
                    </a:cubicBezTo>
                    <a:cubicBezTo>
                      <a:pt x="928576" y="1118677"/>
                      <a:pt x="932420" y="1145103"/>
                      <a:pt x="908815" y="1187913"/>
                    </a:cubicBezTo>
                    <a:lnTo>
                      <a:pt x="888493" y="1211390"/>
                    </a:lnTo>
                    <a:cubicBezTo>
                      <a:pt x="855727" y="1247690"/>
                      <a:pt x="815355" y="1267078"/>
                      <a:pt x="769511" y="1264796"/>
                    </a:cubicBezTo>
                    <a:cubicBezTo>
                      <a:pt x="700836" y="1259508"/>
                      <a:pt x="630445" y="1283520"/>
                      <a:pt x="577828" y="1336138"/>
                    </a:cubicBezTo>
                    <a:cubicBezTo>
                      <a:pt x="481043" y="1432922"/>
                      <a:pt x="481043" y="1589842"/>
                      <a:pt x="577827" y="1686626"/>
                    </a:cubicBezTo>
                    <a:cubicBezTo>
                      <a:pt x="674612" y="1783411"/>
                      <a:pt x="831531" y="1783410"/>
                      <a:pt x="928316" y="1686626"/>
                    </a:cubicBezTo>
                    <a:cubicBezTo>
                      <a:pt x="981245" y="1633697"/>
                      <a:pt x="1005228" y="1562783"/>
                      <a:pt x="999505" y="1493727"/>
                    </a:cubicBezTo>
                    <a:cubicBezTo>
                      <a:pt x="997500" y="1449916"/>
                      <a:pt x="1015474" y="1411131"/>
                      <a:pt x="1049178" y="1379324"/>
                    </a:cubicBezTo>
                    <a:lnTo>
                      <a:pt x="1062360" y="1367914"/>
                    </a:lnTo>
                    <a:cubicBezTo>
                      <a:pt x="1106382" y="1333065"/>
                      <a:pt x="1133995" y="1332086"/>
                      <a:pt x="1174824" y="1347204"/>
                    </a:cubicBezTo>
                    <a:cubicBezTo>
                      <a:pt x="1374409" y="1598825"/>
                      <a:pt x="1494317" y="1915818"/>
                      <a:pt x="1498835" y="2260642"/>
                    </a:cubicBezTo>
                    <a:lnTo>
                      <a:pt x="2260651" y="2260642"/>
                    </a:lnTo>
                    <a:cubicBezTo>
                      <a:pt x="2248868" y="1017273"/>
                      <a:pt x="1243371" y="11782"/>
                      <a:pt x="0" y="0"/>
                    </a:cubicBezTo>
                    <a:close/>
                  </a:path>
                </a:pathLst>
              </a:custGeom>
              <a:solidFill>
                <a:srgbClr val="F72525"/>
              </a:solidFill>
              <a:ln>
                <a:noFill/>
              </a:ln>
              <a:sp3d extrusionH="508000" prstMaterial="plastic">
                <a:bevelT w="190500" h="12065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00" dirty="0"/>
              </a:p>
            </p:txBody>
          </p:sp>
          <p:sp>
            <p:nvSpPr>
              <p:cNvPr id="50" name="Oval 2"/>
              <p:cNvSpPr/>
              <p:nvPr/>
            </p:nvSpPr>
            <p:spPr>
              <a:xfrm rot="16200000" flipH="1">
                <a:off x="2253979" y="3638648"/>
                <a:ext cx="2263080" cy="2260773"/>
              </a:xfrm>
              <a:custGeom>
                <a:avLst/>
                <a:gdLst/>
                <a:ahLst/>
                <a:cxnLst/>
                <a:rect l="l" t="t" r="r" b="b"/>
                <a:pathLst>
                  <a:path w="2263080" h="2260773">
                    <a:moveTo>
                      <a:pt x="0" y="0"/>
                    </a:moveTo>
                    <a:lnTo>
                      <a:pt x="0" y="761829"/>
                    </a:lnTo>
                    <a:cubicBezTo>
                      <a:pt x="343814" y="765864"/>
                      <a:pt x="660067" y="884545"/>
                      <a:pt x="911476" y="1082715"/>
                    </a:cubicBezTo>
                    <a:cubicBezTo>
                      <a:pt x="931013" y="1118807"/>
                      <a:pt x="934857" y="1145233"/>
                      <a:pt x="911252" y="1188043"/>
                    </a:cubicBezTo>
                    <a:lnTo>
                      <a:pt x="890930" y="1211520"/>
                    </a:lnTo>
                    <a:cubicBezTo>
                      <a:pt x="858164" y="1247820"/>
                      <a:pt x="817792" y="1267208"/>
                      <a:pt x="771948" y="1264926"/>
                    </a:cubicBezTo>
                    <a:cubicBezTo>
                      <a:pt x="703273" y="1259638"/>
                      <a:pt x="632882" y="1283650"/>
                      <a:pt x="580265" y="1336268"/>
                    </a:cubicBezTo>
                    <a:cubicBezTo>
                      <a:pt x="483480" y="1433052"/>
                      <a:pt x="483480" y="1589972"/>
                      <a:pt x="580264" y="1686756"/>
                    </a:cubicBezTo>
                    <a:cubicBezTo>
                      <a:pt x="677049" y="1783541"/>
                      <a:pt x="833968" y="1783540"/>
                      <a:pt x="930753" y="1686756"/>
                    </a:cubicBezTo>
                    <a:cubicBezTo>
                      <a:pt x="983682" y="1633827"/>
                      <a:pt x="1007665" y="1562913"/>
                      <a:pt x="1001942" y="1493857"/>
                    </a:cubicBezTo>
                    <a:cubicBezTo>
                      <a:pt x="999937" y="1450046"/>
                      <a:pt x="1017911" y="1411261"/>
                      <a:pt x="1051615" y="1379454"/>
                    </a:cubicBezTo>
                    <a:lnTo>
                      <a:pt x="1064797" y="1368044"/>
                    </a:lnTo>
                    <a:cubicBezTo>
                      <a:pt x="1108819" y="1333195"/>
                      <a:pt x="1136432" y="1332216"/>
                      <a:pt x="1177261" y="1347334"/>
                    </a:cubicBezTo>
                    <a:cubicBezTo>
                      <a:pt x="1376846" y="1598955"/>
                      <a:pt x="1496754" y="1915948"/>
                      <a:pt x="1501272" y="2260773"/>
                    </a:cubicBezTo>
                    <a:lnTo>
                      <a:pt x="2263080" y="2260773"/>
                    </a:lnTo>
                    <a:cubicBezTo>
                      <a:pt x="2251291" y="1016590"/>
                      <a:pt x="1244493" y="10590"/>
                      <a:pt x="0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  <a:sp3d extrusionH="508000" prstMaterial="plastic">
                <a:bevelT w="190500" h="12065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00"/>
              </a:p>
            </p:txBody>
          </p:sp>
          <p:sp>
            <p:nvSpPr>
              <p:cNvPr id="51" name="Oval 24"/>
              <p:cNvSpPr>
                <a:spLocks noChangeAspect="1"/>
              </p:cNvSpPr>
              <p:nvPr/>
            </p:nvSpPr>
            <p:spPr>
              <a:xfrm>
                <a:off x="3039676" y="2053966"/>
                <a:ext cx="3059766" cy="3059766"/>
              </a:xfrm>
              <a:custGeom>
                <a:avLst/>
                <a:gdLst/>
                <a:ahLst/>
                <a:cxnLst/>
                <a:rect l="l" t="t" r="r" b="b"/>
                <a:pathLst>
                  <a:path w="3059766" h="3059766">
                    <a:moveTo>
                      <a:pt x="1529883" y="0"/>
                    </a:moveTo>
                    <a:cubicBezTo>
                      <a:pt x="1902799" y="0"/>
                      <a:pt x="2244551" y="133425"/>
                      <a:pt x="2509745" y="355454"/>
                    </a:cubicBezTo>
                    <a:cubicBezTo>
                      <a:pt x="2509352" y="369197"/>
                      <a:pt x="2504297" y="383801"/>
                      <a:pt x="2494774" y="401071"/>
                    </a:cubicBezTo>
                    <a:lnTo>
                      <a:pt x="2474452" y="424548"/>
                    </a:lnTo>
                    <a:cubicBezTo>
                      <a:pt x="2441686" y="460848"/>
                      <a:pt x="2401314" y="480236"/>
                      <a:pt x="2355470" y="477954"/>
                    </a:cubicBezTo>
                    <a:cubicBezTo>
                      <a:pt x="2286795" y="472666"/>
                      <a:pt x="2216404" y="496678"/>
                      <a:pt x="2163787" y="549296"/>
                    </a:cubicBezTo>
                    <a:cubicBezTo>
                      <a:pt x="2067002" y="646080"/>
                      <a:pt x="2067002" y="803000"/>
                      <a:pt x="2163786" y="899784"/>
                    </a:cubicBezTo>
                    <a:cubicBezTo>
                      <a:pt x="2260571" y="996569"/>
                      <a:pt x="2417490" y="996568"/>
                      <a:pt x="2514275" y="899784"/>
                    </a:cubicBezTo>
                    <a:cubicBezTo>
                      <a:pt x="2567204" y="846855"/>
                      <a:pt x="2591187" y="775941"/>
                      <a:pt x="2585464" y="706885"/>
                    </a:cubicBezTo>
                    <a:cubicBezTo>
                      <a:pt x="2583459" y="663074"/>
                      <a:pt x="2601433" y="624289"/>
                      <a:pt x="2635137" y="592482"/>
                    </a:cubicBezTo>
                    <a:lnTo>
                      <a:pt x="2648319" y="581072"/>
                    </a:lnTo>
                    <a:cubicBezTo>
                      <a:pt x="2670473" y="563535"/>
                      <a:pt x="2688471" y="554575"/>
                      <a:pt x="2706097" y="551984"/>
                    </a:cubicBezTo>
                    <a:cubicBezTo>
                      <a:pt x="2927022" y="816962"/>
                      <a:pt x="3059766" y="1157921"/>
                      <a:pt x="3059766" y="1529883"/>
                    </a:cubicBezTo>
                    <a:cubicBezTo>
                      <a:pt x="3059766" y="1901751"/>
                      <a:pt x="2927090" y="2242631"/>
                      <a:pt x="2706274" y="2507587"/>
                    </a:cubicBezTo>
                    <a:cubicBezTo>
                      <a:pt x="2691987" y="2507407"/>
                      <a:pt x="2676804" y="2502334"/>
                      <a:pt x="2658687" y="2492344"/>
                    </a:cubicBezTo>
                    <a:lnTo>
                      <a:pt x="2635210" y="2472022"/>
                    </a:lnTo>
                    <a:cubicBezTo>
                      <a:pt x="2598910" y="2439256"/>
                      <a:pt x="2579522" y="2398884"/>
                      <a:pt x="2581804" y="2353040"/>
                    </a:cubicBezTo>
                    <a:cubicBezTo>
                      <a:pt x="2587092" y="2284365"/>
                      <a:pt x="2563080" y="2213974"/>
                      <a:pt x="2510462" y="2161357"/>
                    </a:cubicBezTo>
                    <a:cubicBezTo>
                      <a:pt x="2413678" y="2064572"/>
                      <a:pt x="2256758" y="2064572"/>
                      <a:pt x="2159974" y="2161356"/>
                    </a:cubicBezTo>
                    <a:cubicBezTo>
                      <a:pt x="2063189" y="2258141"/>
                      <a:pt x="2063190" y="2415060"/>
                      <a:pt x="2159974" y="2511845"/>
                    </a:cubicBezTo>
                    <a:cubicBezTo>
                      <a:pt x="2212903" y="2564774"/>
                      <a:pt x="2283817" y="2588757"/>
                      <a:pt x="2352873" y="2583034"/>
                    </a:cubicBezTo>
                    <a:cubicBezTo>
                      <a:pt x="2396684" y="2581029"/>
                      <a:pt x="2435469" y="2599003"/>
                      <a:pt x="2467276" y="2632707"/>
                    </a:cubicBezTo>
                    <a:lnTo>
                      <a:pt x="2478686" y="2645889"/>
                    </a:lnTo>
                    <a:cubicBezTo>
                      <a:pt x="2497029" y="2669060"/>
                      <a:pt x="2505988" y="2687685"/>
                      <a:pt x="2507743" y="2706133"/>
                    </a:cubicBezTo>
                    <a:cubicBezTo>
                      <a:pt x="2242769" y="2927036"/>
                      <a:pt x="1901827" y="3059766"/>
                      <a:pt x="1529883" y="3059766"/>
                    </a:cubicBezTo>
                    <a:cubicBezTo>
                      <a:pt x="1159113" y="3059766"/>
                      <a:pt x="819148" y="2927871"/>
                      <a:pt x="554441" y="2708330"/>
                    </a:cubicBezTo>
                    <a:cubicBezTo>
                      <a:pt x="556276" y="2689962"/>
                      <a:pt x="565237" y="2671397"/>
                      <a:pt x="583501" y="2648326"/>
                    </a:cubicBezTo>
                    <a:lnTo>
                      <a:pt x="594911" y="2635144"/>
                    </a:lnTo>
                    <a:cubicBezTo>
                      <a:pt x="626718" y="2601440"/>
                      <a:pt x="665503" y="2583466"/>
                      <a:pt x="709314" y="2585471"/>
                    </a:cubicBezTo>
                    <a:cubicBezTo>
                      <a:pt x="778370" y="2591194"/>
                      <a:pt x="849284" y="2567211"/>
                      <a:pt x="902213" y="2514282"/>
                    </a:cubicBezTo>
                    <a:cubicBezTo>
                      <a:pt x="998997" y="2417497"/>
                      <a:pt x="998998" y="2260578"/>
                      <a:pt x="902213" y="2163793"/>
                    </a:cubicBezTo>
                    <a:cubicBezTo>
                      <a:pt x="805429" y="2067009"/>
                      <a:pt x="648509" y="2067009"/>
                      <a:pt x="551725" y="2163794"/>
                    </a:cubicBezTo>
                    <a:cubicBezTo>
                      <a:pt x="499107" y="2216411"/>
                      <a:pt x="475095" y="2286802"/>
                      <a:pt x="480383" y="2355477"/>
                    </a:cubicBezTo>
                    <a:cubicBezTo>
                      <a:pt x="482665" y="2401321"/>
                      <a:pt x="463277" y="2441693"/>
                      <a:pt x="426977" y="2474459"/>
                    </a:cubicBezTo>
                    <a:lnTo>
                      <a:pt x="403500" y="2494781"/>
                    </a:lnTo>
                    <a:cubicBezTo>
                      <a:pt x="385303" y="2504814"/>
                      <a:pt x="370067" y="2509888"/>
                      <a:pt x="355729" y="2510049"/>
                    </a:cubicBezTo>
                    <a:cubicBezTo>
                      <a:pt x="133531" y="2244821"/>
                      <a:pt x="0" y="1902946"/>
                      <a:pt x="0" y="1529883"/>
                    </a:cubicBezTo>
                    <a:cubicBezTo>
                      <a:pt x="0" y="1157920"/>
                      <a:pt x="132745" y="816961"/>
                      <a:pt x="353670" y="551983"/>
                    </a:cubicBezTo>
                    <a:cubicBezTo>
                      <a:pt x="371296" y="554574"/>
                      <a:pt x="389294" y="563534"/>
                      <a:pt x="411447" y="581071"/>
                    </a:cubicBezTo>
                    <a:lnTo>
                      <a:pt x="424629" y="592481"/>
                    </a:lnTo>
                    <a:cubicBezTo>
                      <a:pt x="458333" y="624288"/>
                      <a:pt x="476307" y="663073"/>
                      <a:pt x="474302" y="706884"/>
                    </a:cubicBezTo>
                    <a:cubicBezTo>
                      <a:pt x="468579" y="775940"/>
                      <a:pt x="492562" y="846854"/>
                      <a:pt x="545491" y="899783"/>
                    </a:cubicBezTo>
                    <a:cubicBezTo>
                      <a:pt x="642276" y="996567"/>
                      <a:pt x="799195" y="996568"/>
                      <a:pt x="895980" y="899783"/>
                    </a:cubicBezTo>
                    <a:cubicBezTo>
                      <a:pt x="992764" y="802999"/>
                      <a:pt x="992764" y="646079"/>
                      <a:pt x="895979" y="549295"/>
                    </a:cubicBezTo>
                    <a:cubicBezTo>
                      <a:pt x="843362" y="496677"/>
                      <a:pt x="772971" y="472665"/>
                      <a:pt x="704296" y="477953"/>
                    </a:cubicBezTo>
                    <a:cubicBezTo>
                      <a:pt x="658452" y="480235"/>
                      <a:pt x="618080" y="460847"/>
                      <a:pt x="585314" y="424547"/>
                    </a:cubicBezTo>
                    <a:lnTo>
                      <a:pt x="564992" y="401070"/>
                    </a:lnTo>
                    <a:cubicBezTo>
                      <a:pt x="555470" y="383801"/>
                      <a:pt x="550414" y="369197"/>
                      <a:pt x="550021" y="355454"/>
                    </a:cubicBezTo>
                    <a:cubicBezTo>
                      <a:pt x="815216" y="133425"/>
                      <a:pt x="1156968" y="0"/>
                      <a:pt x="1529883" y="0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sp3d extrusionH="508000" prstMaterial="plastic">
                <a:bevelT w="190500" h="12065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00" dirty="0"/>
              </a:p>
            </p:txBody>
          </p:sp>
        </p:grpSp>
        <p:sp>
          <p:nvSpPr>
            <p:cNvPr id="43" name="TextBox 42"/>
            <p:cNvSpPr txBox="1"/>
            <p:nvPr/>
          </p:nvSpPr>
          <p:spPr>
            <a:xfrm rot="18720000">
              <a:off x="2233971" y="2007926"/>
              <a:ext cx="1723549" cy="1046195"/>
            </a:xfrm>
            <a:prstGeom prst="rect">
              <a:avLst/>
            </a:prstGeom>
            <a:noFill/>
            <a:scene3d>
              <a:camera prst="perspectiveContrastingRightFacing" fov="2700000">
                <a:rot lat="238412" lon="365640" rev="614679"/>
              </a:camera>
              <a:lightRig rig="threePt" dir="t"/>
            </a:scene3d>
          </p:spPr>
          <p:txBody>
            <a:bodyPr wrap="none" rtlCol="0">
              <a:prstTxWarp prst="textArchUp">
                <a:avLst>
                  <a:gd name="adj" fmla="val 9935011"/>
                </a:avLst>
              </a:prstTxWarp>
              <a:spAutoFit/>
            </a:bodyPr>
            <a:lstStyle/>
            <a:p>
              <a:pPr algn="ctr"/>
              <a:r>
                <a:rPr lang="he-IL" sz="2400" b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</a:rPr>
                <a:t>טיפול</a:t>
              </a:r>
              <a:endParaRPr lang="en-US" sz="24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 rot="2700000">
              <a:off x="2740092" y="4210658"/>
              <a:ext cx="1975617" cy="859251"/>
            </a:xfrm>
            <a:prstGeom prst="rect">
              <a:avLst/>
            </a:prstGeom>
            <a:noFill/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txBody>
            <a:bodyPr wrap="none" rtlCol="0">
              <a:prstTxWarp prst="textArchDown">
                <a:avLst/>
              </a:prstTxWarp>
              <a:spAutoFit/>
            </a:bodyPr>
            <a:lstStyle/>
            <a:p>
              <a:pPr algn="ctr"/>
              <a:r>
                <a:rPr lang="he-IL" sz="2400" b="1" dirty="0" smtClean="0">
                  <a:solidFill>
                    <a:schemeClr val="bg1"/>
                  </a:solidFill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אכיפה והרתעה</a:t>
              </a:r>
              <a:endParaRPr lang="en-US" sz="2400" b="1" dirty="0">
                <a:solidFill>
                  <a:schemeClr val="bg1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 rot="17641980">
              <a:off x="5551264" y="4389911"/>
              <a:ext cx="2175362" cy="1025252"/>
            </a:xfrm>
            <a:prstGeom prst="rect">
              <a:avLst/>
            </a:prstGeom>
            <a:noFill/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txBody>
            <a:bodyPr wrap="none" rtlCol="0">
              <a:prstTxWarp prst="textArchDown">
                <a:avLst/>
              </a:prstTxWarp>
              <a:spAutoFit/>
            </a:bodyPr>
            <a:lstStyle/>
            <a:p>
              <a:pPr algn="ctr"/>
              <a:r>
                <a:rPr lang="he-IL" sz="2400" b="1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</a:rPr>
                <a:t>שותפות</a:t>
              </a:r>
              <a:endParaRPr lang="en-US" sz="24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 rot="3356567">
              <a:off x="3660770" y="1850356"/>
              <a:ext cx="2566508" cy="1361337"/>
            </a:xfrm>
            <a:prstGeom prst="rect">
              <a:avLst/>
            </a:prstGeom>
            <a:noFill/>
            <a:scene3d>
              <a:camera prst="perspectiveContrastingRightFacing" fov="2700000">
                <a:rot lat="238412" lon="365640" rev="614679"/>
              </a:camera>
              <a:lightRig rig="threePt" dir="t"/>
            </a:scene3d>
          </p:spPr>
          <p:txBody>
            <a:bodyPr wrap="none" rtlCol="0">
              <a:prstTxWarp prst="textArchUp">
                <a:avLst>
                  <a:gd name="adj" fmla="val 9935011"/>
                </a:avLst>
              </a:prstTxWarp>
              <a:spAutoFit/>
            </a:bodyPr>
            <a:lstStyle/>
            <a:p>
              <a:pPr algn="ctr"/>
              <a:r>
                <a:rPr lang="he-IL" sz="2000" b="1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</a:rPr>
                <a:t>מניעה</a:t>
              </a:r>
              <a:endParaRPr lang="en-US" sz="20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endParaRPr>
            </a:p>
          </p:txBody>
        </p:sp>
      </p:grpSp>
      <p:sp>
        <p:nvSpPr>
          <p:cNvPr id="52" name="מציין מיקום של מספר שקופית 4"/>
          <p:cNvSpPr>
            <a:spLocks noGrp="1"/>
          </p:cNvSpPr>
          <p:nvPr>
            <p:ph type="sldNum" sz="quarter" idx="12"/>
          </p:nvPr>
        </p:nvSpPr>
        <p:spPr>
          <a:xfrm flipH="1">
            <a:off x="8346830" y="6461293"/>
            <a:ext cx="546438" cy="352127"/>
          </a:xfrm>
          <a:prstGeom prst="rect">
            <a:avLst/>
          </a:prstGeo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335D352-9E13-415D-9FB6-4052B9EC1EF9}" type="slidenum">
              <a:rPr lang="he-IL" sz="1400">
                <a:solidFill>
                  <a:srgbClr val="0070C0"/>
                </a:solidFill>
                <a:latin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13</a:t>
            </a:fld>
            <a:endParaRPr lang="he-IL" sz="1400" dirty="0">
              <a:solidFill>
                <a:srgbClr val="0070C0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6698482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29"/>
          <p:cNvSpPr>
            <a:spLocks noChangeArrowheads="1"/>
          </p:cNvSpPr>
          <p:nvPr/>
        </p:nvSpPr>
        <p:spPr bwMode="auto">
          <a:xfrm>
            <a:off x="4613514" y="3652078"/>
            <a:ext cx="2550370" cy="1302267"/>
          </a:xfrm>
          <a:prstGeom prst="ellipse">
            <a:avLst/>
          </a:prstGeom>
          <a:gradFill rotWithShape="1">
            <a:gsLst>
              <a:gs pos="0">
                <a:schemeClr val="tx1">
                  <a:alpha val="39999"/>
                </a:scheme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ko-KR" altLang="en-US" sz="1050">
              <a:latin typeface="Arial" pitchFamily="34" charset="0"/>
              <a:ea typeface="맑은 고딕" pitchFamily="50" charset="-127"/>
              <a:cs typeface="Arial" pitchFamily="34" charset="0"/>
            </a:endParaRPr>
          </a:p>
        </p:txBody>
      </p:sp>
      <p:grpSp>
        <p:nvGrpSpPr>
          <p:cNvPr id="18" name="그룹 46"/>
          <p:cNvGrpSpPr>
            <a:grpSpLocks/>
          </p:cNvGrpSpPr>
          <p:nvPr/>
        </p:nvGrpSpPr>
        <p:grpSpPr bwMode="auto">
          <a:xfrm>
            <a:off x="2573373" y="2722979"/>
            <a:ext cx="1253571" cy="610996"/>
            <a:chOff x="1411094" y="1711906"/>
            <a:chExt cx="2159799" cy="1273119"/>
          </a:xfrm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</p:grpSpPr>
        <p:sp>
          <p:nvSpPr>
            <p:cNvPr id="28" name="TextBox 22"/>
            <p:cNvSpPr txBox="1">
              <a:spLocks noChangeArrowheads="1"/>
            </p:cNvSpPr>
            <p:nvPr/>
          </p:nvSpPr>
          <p:spPr bwMode="auto">
            <a:xfrm>
              <a:off x="1411094" y="1711906"/>
              <a:ext cx="2070865" cy="6252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p3d prstMaterial="matte">
              <a:bevelT w="127000" h="63500" prst="slope"/>
            </a:sp3d>
          </p:spPr>
          <p:txBody>
            <a:bodyPr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he-IL" altLang="ko-KR" sz="1350" b="1" spc="225" dirty="0">
                  <a:solidFill>
                    <a:schemeClr val="bg1"/>
                  </a:solidFill>
                  <a:latin typeface="Arial" pitchFamily="34" charset="0"/>
                  <a:ea typeface="맑은 고딕" pitchFamily="50" charset="-127"/>
                  <a:cs typeface="Arial" pitchFamily="34" charset="0"/>
                </a:rPr>
                <a:t>מניעה</a:t>
              </a:r>
              <a:endParaRPr lang="en-US" altLang="ko-KR" sz="1350" b="1" spc="225" dirty="0">
                <a:solidFill>
                  <a:schemeClr val="bg1"/>
                </a:solidFill>
                <a:latin typeface="Arial" pitchFamily="34" charset="0"/>
                <a:ea typeface="맑은 고딕" pitchFamily="50" charset="-127"/>
                <a:cs typeface="Arial" pitchFamily="34" charset="0"/>
              </a:endParaRPr>
            </a:p>
          </p:txBody>
        </p:sp>
        <p:sp>
          <p:nvSpPr>
            <p:cNvPr id="29" name="TextBox 23"/>
            <p:cNvSpPr txBox="1"/>
            <p:nvPr/>
          </p:nvSpPr>
          <p:spPr bwMode="auto">
            <a:xfrm>
              <a:off x="1457149" y="2071161"/>
              <a:ext cx="2113744" cy="913864"/>
            </a:xfrm>
            <a:prstGeom prst="rect">
              <a:avLst/>
            </a:prstGeom>
            <a:noFill/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p3d prstMaterial="matte">
              <a:bevelT w="127000" h="63500" prst="slope"/>
            </a:sp3d>
          </p:spPr>
          <p:txBody>
            <a:bodyPr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171450" indent="-171450" algn="ctr">
                <a:defRPr/>
              </a:pPr>
              <a:r>
                <a:rPr lang="he-IL" altLang="ko-KR" sz="75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העברת מידע </a:t>
              </a:r>
              <a:endParaRPr lang="en-US" altLang="ko-KR" sz="75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  <a:p>
              <a:pPr marL="171450" indent="-171450" algn="ctr">
                <a:defRPr/>
              </a:pPr>
              <a:r>
                <a:rPr lang="he-IL" altLang="ko-KR" sz="75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הסברה והדרכה</a:t>
              </a:r>
              <a:endParaRPr lang="en-US" altLang="ko-KR" sz="75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  <a:p>
              <a:pPr marL="171450" indent="-171450" algn="ctr">
                <a:defRPr/>
              </a:pPr>
              <a:r>
                <a:rPr lang="he-IL" altLang="ko-KR" sz="75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גלישה בטוחה</a:t>
              </a:r>
              <a:endParaRPr lang="en-US" altLang="ko-KR" sz="75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36" name="Oval 61"/>
          <p:cNvSpPr>
            <a:spLocks noChangeArrowheads="1"/>
          </p:cNvSpPr>
          <p:nvPr/>
        </p:nvSpPr>
        <p:spPr bwMode="auto">
          <a:xfrm flipH="1">
            <a:off x="2293078" y="2476351"/>
            <a:ext cx="614052" cy="493257"/>
          </a:xfrm>
          <a:prstGeom prst="ellipse">
            <a:avLst/>
          </a:prstGeom>
          <a:gradFill rotWithShape="1">
            <a:gsLst>
              <a:gs pos="0">
                <a:schemeClr val="bg1">
                  <a:alpha val="65000"/>
                </a:schemeClr>
              </a:gs>
              <a:gs pos="100000">
                <a:srgbClr val="67ABF5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none" anchor="ctr"/>
          <a:lstStyle/>
          <a:p>
            <a:endParaRPr lang="ko-KR" altLang="en-US" sz="1350">
              <a:latin typeface="Arial" pitchFamily="34" charset="0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41" name="Oval 61"/>
          <p:cNvSpPr>
            <a:spLocks noChangeArrowheads="1"/>
          </p:cNvSpPr>
          <p:nvPr/>
        </p:nvSpPr>
        <p:spPr bwMode="auto">
          <a:xfrm flipH="1">
            <a:off x="5802516" y="3782783"/>
            <a:ext cx="614052" cy="493257"/>
          </a:xfrm>
          <a:prstGeom prst="ellipse">
            <a:avLst/>
          </a:prstGeom>
          <a:gradFill rotWithShape="1">
            <a:gsLst>
              <a:gs pos="0">
                <a:schemeClr val="bg1">
                  <a:alpha val="65000"/>
                </a:schemeClr>
              </a:gs>
              <a:gs pos="100000">
                <a:srgbClr val="67ABF5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none" anchor="ctr"/>
          <a:lstStyle/>
          <a:p>
            <a:endParaRPr lang="ko-KR" altLang="en-US" sz="1350">
              <a:latin typeface="Arial" pitchFamily="34" charset="0"/>
              <a:ea typeface="맑은 고딕" pitchFamily="50" charset="-127"/>
              <a:cs typeface="Arial" pitchFamily="34" charset="0"/>
            </a:endParaRPr>
          </a:p>
        </p:txBody>
      </p:sp>
      <p:graphicFrame>
        <p:nvGraphicFramePr>
          <p:cNvPr id="6" name="דיאגרמה 5"/>
          <p:cNvGraphicFramePr/>
          <p:nvPr>
            <p:extLst>
              <p:ext uri="{D42A27DB-BD31-4B8C-83A1-F6EECF244321}">
                <p14:modId xmlns:p14="http://schemas.microsoft.com/office/powerpoint/2010/main" val="1885947162"/>
              </p:ext>
            </p:extLst>
          </p:nvPr>
        </p:nvGraphicFramePr>
        <p:xfrm>
          <a:off x="762000" y="4936530"/>
          <a:ext cx="7696200" cy="11594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דיאגרמה 4"/>
          <p:cNvGraphicFramePr/>
          <p:nvPr>
            <p:extLst>
              <p:ext uri="{D42A27DB-BD31-4B8C-83A1-F6EECF244321}">
                <p14:modId xmlns:p14="http://schemas.microsoft.com/office/powerpoint/2010/main" val="2891883098"/>
              </p:ext>
            </p:extLst>
          </p:nvPr>
        </p:nvGraphicFramePr>
        <p:xfrm>
          <a:off x="762000" y="1966079"/>
          <a:ext cx="7696200" cy="313932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98714" y="286361"/>
            <a:ext cx="8229600" cy="1143000"/>
          </a:xfrm>
        </p:spPr>
        <p:txBody>
          <a:bodyPr>
            <a:normAutofit/>
          </a:bodyPr>
          <a:lstStyle/>
          <a:p>
            <a:pPr eaLnBrk="0" fontAlgn="base" hangingPunct="0">
              <a:lnSpc>
                <a:spcPct val="90000"/>
              </a:lnSpc>
              <a:spcAft>
                <a:spcPct val="0"/>
              </a:spcAft>
            </a:pPr>
            <a:r>
              <a:rPr lang="he-IL" sz="4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DejaVu Sans" pitchFamily="34" charset="0"/>
                <a:ea typeface="DejaVu Sans" pitchFamily="34" charset="0"/>
                <a:cs typeface="+mn-cs"/>
              </a:rPr>
              <a:t>המענה בעולם</a:t>
            </a: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4808" y="1230923"/>
            <a:ext cx="8214761" cy="5335269"/>
          </a:xfrm>
        </p:spPr>
        <p:txBody>
          <a:bodyPr/>
          <a:lstStyle/>
          <a:p>
            <a:pPr marL="0" indent="0" algn="ctr" rtl="1">
              <a:buNone/>
            </a:pPr>
            <a:r>
              <a:rPr lang="he-IL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שילוב פעילויות ומענה מבוזר</a:t>
            </a:r>
            <a:endParaRPr lang="he-IL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3" name="מציין מיקום של מספר שקופית 4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D5F0D-416E-4787-AF8B-82C1D578CB1F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767928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3424996" y="4913428"/>
            <a:ext cx="2505810" cy="993659"/>
          </a:xfrm>
          <a:gradFill flip="none" rotWithShape="1">
            <a:gsLst>
              <a:gs pos="0">
                <a:schemeClr val="accent1">
                  <a:shade val="51000"/>
                  <a:satMod val="130000"/>
                  <a:alpha val="0"/>
                </a:schemeClr>
              </a:gs>
              <a:gs pos="80000">
                <a:schemeClr val="accent1">
                  <a:shade val="93000"/>
                  <a:satMod val="130000"/>
                </a:schemeClr>
              </a:gs>
              <a:gs pos="100000">
                <a:schemeClr val="accent1">
                  <a:shade val="94000"/>
                  <a:satMod val="135000"/>
                </a:schemeClr>
              </a:gs>
            </a:gsLst>
            <a:lin ang="1890000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en-US" sz="4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tx1"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DejaVu Sans" pitchFamily="34" charset="0"/>
                <a:ea typeface="DejaVu Sans" pitchFamily="34" charset="0"/>
                <a:cs typeface="DejaVu Sans" pitchFamily="34" charset="0"/>
              </a:rPr>
              <a:t>CEOP</a:t>
            </a:r>
            <a:endParaRPr lang="he-IL" sz="44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tx1"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DejaVu Sans" pitchFamily="34" charset="0"/>
              <a:ea typeface="DejaVu Sans" pitchFamily="34" charset="0"/>
              <a:cs typeface="DejaVu Sans" pitchFamily="34" charset="0"/>
            </a:endParaRPr>
          </a:p>
        </p:txBody>
      </p:sp>
      <p:sp>
        <p:nvSpPr>
          <p:cNvPr id="7" name="מלבן 6"/>
          <p:cNvSpPr/>
          <p:nvPr/>
        </p:nvSpPr>
        <p:spPr>
          <a:xfrm>
            <a:off x="402302" y="1135613"/>
            <a:ext cx="8551199" cy="2308324"/>
          </a:xfrm>
          <a:prstGeom prst="rect">
            <a:avLst/>
          </a:prstGeom>
        </p:spPr>
        <p:txBody>
          <a:bodyPr wrap="squar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>
              <a:lnSpc>
                <a:spcPct val="150000"/>
              </a:lnSpc>
            </a:pPr>
            <a:r>
              <a:rPr lang="he-IL" sz="3200" b="1" u="sng" dirty="0"/>
              <a:t>משלחת צוות </a:t>
            </a:r>
            <a:r>
              <a:rPr lang="he-IL" sz="3200" b="1" u="sng" dirty="0" smtClean="0"/>
              <a:t>ההקמה של מערך </a:t>
            </a:r>
            <a:r>
              <a:rPr lang="he-IL" sz="3200" b="1" u="sng" dirty="0" err="1"/>
              <a:t>מאו"ר</a:t>
            </a:r>
            <a:r>
              <a:rPr lang="he-IL" sz="3200" b="1" u="sng" dirty="0"/>
              <a:t> </a:t>
            </a:r>
            <a:endParaRPr lang="he-IL" sz="3200" b="1" u="sng" dirty="0" smtClean="0"/>
          </a:p>
          <a:p>
            <a:pPr algn="ctr">
              <a:lnSpc>
                <a:spcPct val="150000"/>
              </a:lnSpc>
            </a:pPr>
            <a:r>
              <a:rPr lang="he-IL" sz="3200" b="1" u="sng" dirty="0" smtClean="0"/>
              <a:t>בסיור מקצועי בבריטניה - </a:t>
            </a:r>
          </a:p>
          <a:p>
            <a:pPr algn="ctr">
              <a:lnSpc>
                <a:spcPct val="150000"/>
              </a:lnSpc>
            </a:pPr>
            <a:r>
              <a:rPr lang="he-IL" sz="3200" b="1" u="sng" dirty="0" smtClean="0"/>
              <a:t>סיכום </a:t>
            </a:r>
            <a:r>
              <a:rPr lang="he-IL" sz="3200" b="1" u="sng" dirty="0"/>
              <a:t>ותובנות </a:t>
            </a:r>
            <a:r>
              <a:rPr lang="he-IL" sz="3200" b="1" u="sng" dirty="0" smtClean="0"/>
              <a:t>מרכזיות, אפריל 2016</a:t>
            </a:r>
            <a:endParaRPr lang="he-IL" sz="3200" b="1" cap="all" dirty="0">
              <a:ln w="0">
                <a:solidFill>
                  <a:srgbClr val="CC9900"/>
                </a:solidFill>
              </a:ln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Guttman Stam1" pitchFamily="2" charset="-79"/>
              <a:cs typeface="Guttman Stam1" pitchFamily="2" charset="-79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5218" y="3538105"/>
            <a:ext cx="2265366" cy="1004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071210"/>
            <a:ext cx="9053513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6491025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he-IL" dirty="0">
                <a:solidFill>
                  <a:prstClr val="black"/>
                </a:solidFill>
              </a:rPr>
              <a:t> </a:t>
            </a:r>
            <a:r>
              <a:rPr lang="he-IL" dirty="0" smtClean="0">
                <a:solidFill>
                  <a:prstClr val="black"/>
                </a:solidFill>
              </a:rPr>
              <a:t>	</a:t>
            </a:r>
            <a:r>
              <a:rPr lang="he-IL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DejaVu Sans" pitchFamily="34" charset="0"/>
                <a:ea typeface="DejaVu Sans" pitchFamily="34" charset="0"/>
                <a:cs typeface="DejaVu Sans" pitchFamily="34" charset="0"/>
              </a:rPr>
              <a:t>לונדון - מאמץ </a:t>
            </a:r>
            <a:r>
              <a:rPr lang="he-IL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DejaVu Sans" pitchFamily="34" charset="0"/>
                <a:ea typeface="DejaVu Sans" pitchFamily="34" charset="0"/>
                <a:cs typeface="DejaVu Sans" pitchFamily="34" charset="0"/>
              </a:rPr>
              <a:t>אזרחי</a:t>
            </a:r>
            <a:endParaRPr lang="he-IL" dirty="0"/>
          </a:p>
        </p:txBody>
      </p:sp>
      <p:sp>
        <p:nvSpPr>
          <p:cNvPr id="5" name="מציין מיקום תוכן 4"/>
          <p:cNvSpPr>
            <a:spLocks noGrp="1"/>
          </p:cNvSpPr>
          <p:nvPr>
            <p:ph sz="half" idx="2"/>
          </p:nvPr>
        </p:nvSpPr>
        <p:spPr>
          <a:xfrm>
            <a:off x="468922" y="1302134"/>
            <a:ext cx="4208585" cy="5556302"/>
          </a:xfrm>
        </p:spPr>
        <p:txBody>
          <a:bodyPr>
            <a:normAutofit lnSpcReduction="10000"/>
          </a:bodyPr>
          <a:lstStyle/>
          <a:p>
            <a:pPr marL="0" indent="0" algn="r" rtl="1">
              <a:buNone/>
            </a:pPr>
            <a:r>
              <a:rPr lang="he-IL" dirty="0" smtClean="0"/>
              <a:t>מענה ייחודי לפדופילים (מניעה, הסברה, טיפול, מוקד)</a:t>
            </a:r>
          </a:p>
          <a:p>
            <a:pPr marL="0" indent="0" algn="r" rtl="1">
              <a:buNone/>
            </a:pPr>
            <a:endParaRPr lang="he-IL" dirty="0" smtClean="0"/>
          </a:p>
          <a:p>
            <a:pPr marL="0" indent="0" algn="r" rtl="1">
              <a:buNone/>
            </a:pPr>
            <a:r>
              <a:rPr lang="he-IL" dirty="0" smtClean="0"/>
              <a:t>הגנה על הילד - עמותה עם סמכויות, 2000 עובדים ב- 40 מרכזים (</a:t>
            </a:r>
            <a:r>
              <a:rPr lang="he-IL" dirty="0" smtClean="0">
                <a:hlinkClick r:id="rId2" action="ppaction://hlinksldjump"/>
              </a:rPr>
              <a:t>מפעילים מוקד</a:t>
            </a:r>
            <a:r>
              <a:rPr lang="en-US" dirty="0" smtClean="0">
                <a:hlinkClick r:id="rId2" action="ppaction://hlinksldjump"/>
              </a:rPr>
              <a:t> 24/7 </a:t>
            </a:r>
            <a:r>
              <a:rPr lang="he-IL" dirty="0" smtClean="0">
                <a:hlinkClick r:id="rId2" action="ppaction://hlinksldjump"/>
              </a:rPr>
              <a:t>)</a:t>
            </a:r>
            <a:endParaRPr lang="he-IL" dirty="0" smtClean="0"/>
          </a:p>
          <a:p>
            <a:pPr marL="0" indent="0" algn="r" rtl="1">
              <a:buNone/>
            </a:pPr>
            <a:endParaRPr lang="he-IL" dirty="0" smtClean="0"/>
          </a:p>
          <a:p>
            <a:pPr marL="0" indent="0" algn="r" rtl="1">
              <a:buNone/>
            </a:pPr>
            <a:r>
              <a:rPr lang="he-IL" dirty="0" smtClean="0"/>
              <a:t>הסברה, חינוך ושותפים למרכז לאינטרנט בטוח (המפעיל 2 מוקדים, מוקד יעוץ לאנשי מקצוע, מוקד דיווח -תעשייה)</a:t>
            </a:r>
          </a:p>
          <a:p>
            <a:pPr marL="0" indent="0" algn="r" rtl="1">
              <a:buNone/>
            </a:pPr>
            <a:endParaRPr lang="he-IL" dirty="0" smtClean="0"/>
          </a:p>
          <a:p>
            <a:pPr marL="0" indent="0" algn="r" rtl="1">
              <a:buNone/>
            </a:pPr>
            <a:r>
              <a:rPr lang="he-IL" dirty="0" smtClean="0"/>
              <a:t>ועדה ממשלתית  תלת ראשית, פלטפורמה לתיאום, שיח ושת"פ בין מגזרים </a:t>
            </a:r>
            <a:r>
              <a:rPr lang="en-US" dirty="0" smtClean="0"/>
              <a:t>I-II-III</a:t>
            </a:r>
            <a:endParaRPr lang="he-IL" dirty="0"/>
          </a:p>
        </p:txBody>
      </p:sp>
      <p:pic>
        <p:nvPicPr>
          <p:cNvPr id="8" name="מציין מיקום תוכן 7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5481" y="2707005"/>
            <a:ext cx="2200738" cy="69286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תמונה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1503" y="1430651"/>
            <a:ext cx="1588695" cy="808812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perspectiveAbove"/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10" name="תמונה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1503" y="5428772"/>
            <a:ext cx="2198381" cy="93487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tx2">
                <a:lumMod val="20000"/>
                <a:lumOff val="80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8408" y="3934617"/>
            <a:ext cx="2871477" cy="625871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חץ למטה 11"/>
          <p:cNvSpPr/>
          <p:nvPr/>
        </p:nvSpPr>
        <p:spPr>
          <a:xfrm rot="5400000">
            <a:off x="4876117" y="1490535"/>
            <a:ext cx="484632" cy="68904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3" name="חץ למטה 12"/>
          <p:cNvSpPr/>
          <p:nvPr/>
        </p:nvSpPr>
        <p:spPr>
          <a:xfrm rot="5400000">
            <a:off x="4876117" y="2662567"/>
            <a:ext cx="484632" cy="68904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4" name="חץ למטה 13"/>
          <p:cNvSpPr/>
          <p:nvPr/>
        </p:nvSpPr>
        <p:spPr>
          <a:xfrm rot="5400000">
            <a:off x="4891394" y="3988929"/>
            <a:ext cx="484632" cy="65848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5" name="חץ למטה 14"/>
          <p:cNvSpPr/>
          <p:nvPr/>
        </p:nvSpPr>
        <p:spPr>
          <a:xfrm rot="5400000">
            <a:off x="4975136" y="5652727"/>
            <a:ext cx="484632" cy="67857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15231656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" descr="C:\Users\NURIT\Pictures\סוני עבודה\ceop\imagesB8JEKT6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27630"/>
            <a:ext cx="9144000" cy="1067306"/>
          </a:xfrm>
          <a:prstGeom prst="rect">
            <a:avLst/>
          </a:prstGeom>
          <a:ln>
            <a:noFill/>
          </a:ln>
          <a:effectLst>
            <a:reflection stA="20000" endPos="90000" dir="5400000" sy="-100000" algn="bl" rotWithShape="0"/>
            <a:softEdge rad="215900"/>
          </a:effectLst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</p:pic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16022"/>
            <a:ext cx="8229600" cy="1143000"/>
          </a:xfrm>
        </p:spPr>
        <p:txBody>
          <a:bodyPr>
            <a:normAutofit/>
          </a:bodyPr>
          <a:lstStyle/>
          <a:p>
            <a:r>
              <a:rPr lang="en-US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DejaVu Sans" pitchFamily="34" charset="0"/>
                <a:ea typeface="DejaVu Sans" pitchFamily="34" charset="0"/>
                <a:cs typeface="DejaVu Sans" pitchFamily="34" charset="0"/>
              </a:rPr>
              <a:t>NSPCC</a:t>
            </a:r>
            <a:r>
              <a:rPr lang="he-IL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DejaVu Sans" pitchFamily="34" charset="0"/>
                <a:ea typeface="DejaVu Sans" pitchFamily="34" charset="0"/>
                <a:cs typeface="DejaVu Sans" pitchFamily="34" charset="0"/>
              </a:rPr>
              <a:t>- מוקד </a:t>
            </a:r>
            <a:r>
              <a:rPr lang="en-US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DejaVu Sans" pitchFamily="34" charset="0"/>
                <a:ea typeface="DejaVu Sans" pitchFamily="34" charset="0"/>
                <a:cs typeface="DejaVu Sans" pitchFamily="34" charset="0"/>
              </a:rPr>
              <a:t>CHILDLINE</a:t>
            </a:r>
            <a:endParaRPr lang="he-IL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DejaVu Sans" pitchFamily="34" charset="0"/>
              <a:ea typeface="DejaVu Sans" pitchFamily="34" charset="0"/>
              <a:cs typeface="DejaVu Sans" pitchFamily="34" charset="0"/>
            </a:endParaRPr>
          </a:p>
        </p:txBody>
      </p:sp>
      <p:graphicFrame>
        <p:nvGraphicFramePr>
          <p:cNvPr id="5" name="דיאגרמה 4"/>
          <p:cNvGraphicFramePr/>
          <p:nvPr>
            <p:extLst>
              <p:ext uri="{D42A27DB-BD31-4B8C-83A1-F6EECF244321}">
                <p14:modId xmlns:p14="http://schemas.microsoft.com/office/powerpoint/2010/main" val="4031826794"/>
              </p:ext>
            </p:extLst>
          </p:nvPr>
        </p:nvGraphicFramePr>
        <p:xfrm>
          <a:off x="2678723" y="1335659"/>
          <a:ext cx="6236677" cy="53858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8" name="תמונה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546" y="1547414"/>
            <a:ext cx="2468880" cy="171699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00B050"/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תמונה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546" y="5030661"/>
            <a:ext cx="2468880" cy="161884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00B050"/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1" name="תמונה 1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546" y="3450194"/>
            <a:ext cx="2468879" cy="13946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00B050"/>
            </a:solidFill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מציין מיקום של מספר שקופית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C4662-FB11-4E98-93C9-893C4E9DCDED}" type="slidenum">
              <a:rPr lang="he-IL" smtClean="0">
                <a:solidFill>
                  <a:srgbClr val="242852">
                    <a:shade val="90000"/>
                  </a:srgbClr>
                </a:solidFill>
              </a:rPr>
              <a:pPr/>
              <a:t>17</a:t>
            </a:fld>
            <a:endParaRPr lang="he-IL">
              <a:solidFill>
                <a:srgbClr val="242852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4975386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" descr="C:\Users\NURIT\Pictures\סוני עבודה\ceop\imagesB8JEKT6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27630"/>
            <a:ext cx="9144000" cy="1067306"/>
          </a:xfrm>
          <a:prstGeom prst="rect">
            <a:avLst/>
          </a:prstGeom>
          <a:ln>
            <a:noFill/>
          </a:ln>
          <a:effectLst>
            <a:reflection stA="20000" endPos="90000" dir="5400000" sy="-100000" algn="bl" rotWithShape="0"/>
            <a:softEdge rad="215900"/>
          </a:effectLst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</p:pic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28918"/>
            <a:ext cx="8229600" cy="1143000"/>
          </a:xfrm>
        </p:spPr>
        <p:txBody>
          <a:bodyPr>
            <a:normAutofit/>
          </a:bodyPr>
          <a:lstStyle/>
          <a:p>
            <a:r>
              <a:rPr lang="he-IL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DejaVu Sans" pitchFamily="34" charset="0"/>
                <a:ea typeface="DejaVu Sans" pitchFamily="34" charset="0"/>
                <a:cs typeface="DejaVu Sans" pitchFamily="34" charset="0"/>
              </a:rPr>
              <a:t>תובנות - מאמץ </a:t>
            </a:r>
            <a:r>
              <a:rPr lang="he-IL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DejaVu Sans" pitchFamily="34" charset="0"/>
                <a:ea typeface="DejaVu Sans" pitchFamily="34" charset="0"/>
                <a:cs typeface="DejaVu Sans" pitchFamily="34" charset="0"/>
              </a:rPr>
              <a:t>האזרחי</a:t>
            </a:r>
          </a:p>
        </p:txBody>
      </p:sp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18004472"/>
              </p:ext>
            </p:extLst>
          </p:nvPr>
        </p:nvGraphicFramePr>
        <p:xfrm>
          <a:off x="137160" y="1296224"/>
          <a:ext cx="8796528" cy="53788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 useBgFill="1">
        <p:nvSpPr>
          <p:cNvPr id="3" name="מלבן מעוגל 2"/>
          <p:cNvSpPr/>
          <p:nvPr/>
        </p:nvSpPr>
        <p:spPr>
          <a:xfrm>
            <a:off x="4829908" y="5638800"/>
            <a:ext cx="1641230" cy="855785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r" rtl="1"/>
            <a:r>
              <a:rPr lang="he-IL" sz="1600" b="1" dirty="0">
                <a:solidFill>
                  <a:schemeClr val="tx1"/>
                </a:solidFill>
              </a:rPr>
              <a:t>שיתוף פעולה </a:t>
            </a:r>
            <a:r>
              <a:rPr lang="he-IL" sz="1600" b="1" dirty="0" smtClean="0">
                <a:solidFill>
                  <a:schemeClr val="tx1"/>
                </a:solidFill>
              </a:rPr>
              <a:t>ותיאום  </a:t>
            </a:r>
            <a:r>
              <a:rPr lang="he-IL" sz="1600" b="1" dirty="0">
                <a:solidFill>
                  <a:schemeClr val="tx1"/>
                </a:solidFill>
              </a:rPr>
              <a:t>חוצה </a:t>
            </a:r>
            <a:r>
              <a:rPr lang="he-IL" sz="1600" b="1" dirty="0" smtClean="0">
                <a:solidFill>
                  <a:schemeClr val="tx1"/>
                </a:solidFill>
              </a:rPr>
              <a:t>מגזרים- חיוני למענה השלם</a:t>
            </a:r>
            <a:endParaRPr lang="he-IL" sz="1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0935619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כותרת 6"/>
          <p:cNvSpPr>
            <a:spLocks noGrp="1"/>
          </p:cNvSpPr>
          <p:nvPr>
            <p:ph type="title"/>
          </p:nvPr>
        </p:nvSpPr>
        <p:spPr>
          <a:xfrm>
            <a:off x="457200" y="512064"/>
            <a:ext cx="7420708" cy="905574"/>
          </a:xfrm>
        </p:spPr>
        <p:txBody>
          <a:bodyPr>
            <a:noAutofit/>
          </a:bodyPr>
          <a:lstStyle/>
          <a:p>
            <a:pPr rtl="1" eaLnBrk="0" fontAlgn="base" hangingPunct="0">
              <a:lnSpc>
                <a:spcPct val="90000"/>
              </a:lnSpc>
              <a:spcAft>
                <a:spcPct val="0"/>
              </a:spcAft>
            </a:pPr>
            <a:r>
              <a:rPr lang="he-IL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DejaVu Sans" pitchFamily="34" charset="0"/>
                <a:ea typeface="DejaVu Sans" pitchFamily="34" charset="0"/>
                <a:cs typeface="DejaVu Sans" pitchFamily="34" charset="0"/>
              </a:rPr>
              <a:t>פיקוד להגנה על הילד מפגיעה מינית</a:t>
            </a:r>
            <a:br>
              <a:rPr lang="he-IL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DejaVu Sans" pitchFamily="34" charset="0"/>
                <a:ea typeface="DejaVu Sans" pitchFamily="34" charset="0"/>
                <a:cs typeface="DejaVu Sans" pitchFamily="34" charset="0"/>
              </a:rPr>
            </a:br>
            <a:r>
              <a:rPr lang="he-IL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DejaVu Sans" pitchFamily="34" charset="0"/>
                <a:ea typeface="DejaVu Sans" pitchFamily="34" charset="0"/>
                <a:cs typeface="DejaVu Sans" pitchFamily="34" charset="0"/>
              </a:rPr>
              <a:t> במרחב המקוון-</a:t>
            </a:r>
            <a:r>
              <a:rPr lang="he-IL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DejaVu Sans" pitchFamily="34" charset="0"/>
                <a:ea typeface="DejaVu Sans" pitchFamily="34" charset="0"/>
                <a:cs typeface="DejaVu Sans" pitchFamily="34" charset="0"/>
              </a:rPr>
              <a:t> </a:t>
            </a:r>
            <a:r>
              <a:rPr lang="en-US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DejaVu Sans" pitchFamily="34" charset="0"/>
                <a:ea typeface="DejaVu Sans" pitchFamily="34" charset="0"/>
                <a:cs typeface="DejaVu Sans" pitchFamily="34" charset="0"/>
              </a:rPr>
              <a:t> CEOP</a:t>
            </a:r>
            <a:endParaRPr lang="he-IL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DejaVu Sans" pitchFamily="34" charset="0"/>
              <a:ea typeface="DejaVu Sans" pitchFamily="34" charset="0"/>
              <a:cs typeface="DejaVu Sans" pitchFamily="34" charset="0"/>
            </a:endParaRPr>
          </a:p>
        </p:txBody>
      </p:sp>
      <p:sp>
        <p:nvSpPr>
          <p:cNvPr id="8" name="מציין מיקום תוכן 7"/>
          <p:cNvSpPr>
            <a:spLocks noGrp="1"/>
          </p:cNvSpPr>
          <p:nvPr>
            <p:ph sz="half" idx="1"/>
          </p:nvPr>
        </p:nvSpPr>
        <p:spPr>
          <a:xfrm>
            <a:off x="4501662" y="1647092"/>
            <a:ext cx="4355122" cy="4671645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 fontScale="77500" lnSpcReduction="20000"/>
          </a:bodyPr>
          <a:lstStyle/>
          <a:p>
            <a:pPr marL="0" indent="0" algn="r" rtl="1">
              <a:buNone/>
            </a:pPr>
            <a:r>
              <a:rPr lang="he-IL" dirty="0" smtClean="0">
                <a:solidFill>
                  <a:schemeClr val="bg1"/>
                </a:solidFill>
              </a:rPr>
              <a:t>273 </a:t>
            </a:r>
            <a:r>
              <a:rPr lang="en-US" sz="2200" dirty="0" smtClean="0">
                <a:solidFill>
                  <a:schemeClr val="bg1"/>
                </a:solidFill>
              </a:rPr>
              <a:t>OFFICERS</a:t>
            </a:r>
            <a:r>
              <a:rPr lang="he-IL" dirty="0" smtClean="0">
                <a:solidFill>
                  <a:schemeClr val="bg1"/>
                </a:solidFill>
              </a:rPr>
              <a:t> – חלקם בעלי סמכויות שיטור</a:t>
            </a:r>
          </a:p>
          <a:p>
            <a:pPr marL="0" indent="0" algn="r" rtl="1">
              <a:buNone/>
            </a:pPr>
            <a:endParaRPr lang="he-IL" dirty="0" smtClean="0">
              <a:solidFill>
                <a:schemeClr val="bg1"/>
              </a:solidFill>
            </a:endParaRPr>
          </a:p>
          <a:p>
            <a:pPr marL="0" indent="0" algn="r" rtl="1">
              <a:buNone/>
            </a:pPr>
            <a:r>
              <a:rPr lang="he-IL" dirty="0" smtClean="0">
                <a:solidFill>
                  <a:schemeClr val="bg1"/>
                </a:solidFill>
              </a:rPr>
              <a:t>תמהיל של אנשי מקצוע מתחומים שונים  </a:t>
            </a:r>
          </a:p>
          <a:p>
            <a:pPr marL="0" indent="0" algn="r" rtl="1">
              <a:buNone/>
            </a:pPr>
            <a:endParaRPr lang="he-IL" dirty="0" smtClean="0">
              <a:solidFill>
                <a:schemeClr val="bg1"/>
              </a:solidFill>
            </a:endParaRPr>
          </a:p>
          <a:p>
            <a:pPr marL="0" indent="0" algn="r" rtl="1">
              <a:buNone/>
            </a:pPr>
            <a:r>
              <a:rPr lang="he-IL" dirty="0" smtClean="0">
                <a:solidFill>
                  <a:schemeClr val="bg1"/>
                </a:solidFill>
              </a:rPr>
              <a:t>מגדלור לאומי להגנה על ילדים במרחב המקוון.</a:t>
            </a:r>
          </a:p>
          <a:p>
            <a:pPr marL="0" indent="0" algn="r" rtl="1">
              <a:buNone/>
            </a:pPr>
            <a:endParaRPr lang="he-IL" dirty="0" smtClean="0">
              <a:solidFill>
                <a:schemeClr val="bg1"/>
              </a:solidFill>
            </a:endParaRPr>
          </a:p>
          <a:p>
            <a:pPr marL="0" indent="0" algn="r" rtl="1">
              <a:buNone/>
            </a:pPr>
            <a:r>
              <a:rPr lang="he-IL" b="1" u="sng" dirty="0" smtClean="0">
                <a:solidFill>
                  <a:schemeClr val="bg1"/>
                </a:solidFill>
              </a:rPr>
              <a:t>אסטרטגית </a:t>
            </a:r>
            <a:r>
              <a:rPr lang="en-US" b="1" u="sng" dirty="0" smtClean="0">
                <a:solidFill>
                  <a:schemeClr val="bg1"/>
                </a:solidFill>
              </a:rPr>
              <a:t>4P</a:t>
            </a:r>
            <a:r>
              <a:rPr lang="he-IL" b="1" u="sng" dirty="0" smtClean="0">
                <a:solidFill>
                  <a:schemeClr val="bg1"/>
                </a:solidFill>
              </a:rPr>
              <a:t>:</a:t>
            </a:r>
          </a:p>
          <a:p>
            <a:pPr marL="0" indent="0" algn="r" rtl="1">
              <a:buNone/>
            </a:pPr>
            <a:r>
              <a:rPr lang="he-IL" b="1" dirty="0" smtClean="0">
                <a:solidFill>
                  <a:schemeClr val="bg1"/>
                </a:solidFill>
              </a:rPr>
              <a:t>	 </a:t>
            </a:r>
            <a:r>
              <a:rPr lang="en-US" b="1" dirty="0" smtClean="0">
                <a:solidFill>
                  <a:schemeClr val="bg1"/>
                </a:solidFill>
              </a:rPr>
              <a:t>Pursue	</a:t>
            </a:r>
            <a:endParaRPr lang="he-IL" b="1" dirty="0" smtClean="0">
              <a:solidFill>
                <a:schemeClr val="bg1"/>
              </a:solidFill>
            </a:endParaRPr>
          </a:p>
          <a:p>
            <a:pPr marL="0" indent="0" algn="r" rtl="1">
              <a:buNone/>
            </a:pPr>
            <a:r>
              <a:rPr lang="he-IL" b="1" dirty="0" smtClean="0">
                <a:solidFill>
                  <a:schemeClr val="bg1"/>
                </a:solidFill>
              </a:rPr>
              <a:t>	</a:t>
            </a:r>
            <a:r>
              <a:rPr lang="en-US" b="1" dirty="0" smtClean="0">
                <a:solidFill>
                  <a:schemeClr val="bg1"/>
                </a:solidFill>
              </a:rPr>
              <a:t>Protect</a:t>
            </a:r>
          </a:p>
          <a:p>
            <a:pPr marL="0" indent="0" algn="r" rtl="1">
              <a:buNone/>
            </a:pPr>
            <a:r>
              <a:rPr lang="he-IL" b="1" dirty="0" smtClean="0">
                <a:solidFill>
                  <a:schemeClr val="bg1"/>
                </a:solidFill>
              </a:rPr>
              <a:t>	</a:t>
            </a:r>
            <a:r>
              <a:rPr lang="en-US" b="1" dirty="0" smtClean="0">
                <a:solidFill>
                  <a:schemeClr val="bg1"/>
                </a:solidFill>
              </a:rPr>
              <a:t>Prevent</a:t>
            </a:r>
          </a:p>
          <a:p>
            <a:pPr marL="0" indent="0" algn="r" rtl="1">
              <a:buNone/>
            </a:pPr>
            <a:r>
              <a:rPr lang="he-IL" b="1" dirty="0" smtClean="0">
                <a:solidFill>
                  <a:schemeClr val="bg1"/>
                </a:solidFill>
              </a:rPr>
              <a:t>	</a:t>
            </a:r>
            <a:r>
              <a:rPr lang="en-US" b="1" dirty="0" smtClean="0">
                <a:solidFill>
                  <a:schemeClr val="bg1"/>
                </a:solidFill>
              </a:rPr>
              <a:t>Prepare</a:t>
            </a:r>
            <a:r>
              <a:rPr lang="he-IL" b="1" dirty="0" smtClean="0">
                <a:solidFill>
                  <a:schemeClr val="bg1"/>
                </a:solidFill>
              </a:rPr>
              <a:t>	</a:t>
            </a:r>
            <a:endParaRPr lang="en-US" b="1" dirty="0" smtClean="0">
              <a:solidFill>
                <a:schemeClr val="bg1"/>
              </a:solidFill>
            </a:endParaRPr>
          </a:p>
          <a:p>
            <a:pPr marL="0" indent="0" algn="r" rtl="1">
              <a:buNone/>
            </a:pPr>
            <a:endParaRPr lang="en-US" dirty="0" smtClean="0">
              <a:solidFill>
                <a:schemeClr val="bg1"/>
              </a:solidFill>
            </a:endParaRPr>
          </a:p>
          <a:p>
            <a:pPr marL="0" indent="0" algn="r" rtl="1">
              <a:buNone/>
            </a:pPr>
            <a:endParaRPr lang="he-IL" dirty="0" smtClean="0">
              <a:solidFill>
                <a:schemeClr val="bg1"/>
              </a:solidFill>
            </a:endParaRPr>
          </a:p>
          <a:p>
            <a:pPr marL="0" indent="0" algn="r" rtl="1">
              <a:buNone/>
            </a:pPr>
            <a:endParaRPr lang="he-IL" dirty="0" smtClean="0">
              <a:solidFill>
                <a:schemeClr val="bg1"/>
              </a:solidFill>
            </a:endParaRPr>
          </a:p>
          <a:p>
            <a:pPr marL="0" indent="0" algn="r" rtl="1">
              <a:buNone/>
            </a:pPr>
            <a:endParaRPr lang="he-IL" dirty="0">
              <a:solidFill>
                <a:schemeClr val="bg1"/>
              </a:solidFill>
            </a:endParaRPr>
          </a:p>
        </p:txBody>
      </p:sp>
      <p:graphicFrame>
        <p:nvGraphicFramePr>
          <p:cNvPr id="10" name="מציין מיקום תוכן 9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662462294"/>
              </p:ext>
            </p:extLst>
          </p:nvPr>
        </p:nvGraphicFramePr>
        <p:xfrm>
          <a:off x="334109" y="1717431"/>
          <a:ext cx="4038599" cy="470681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1" name="תמונה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354" y="51921"/>
            <a:ext cx="906840" cy="92028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2000" endA="300" endPos="35000" dir="5400000" sy="-100000" algn="bl" rotWithShape="0"/>
            <a:softEdge rad="1270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</p:spTree>
    <p:extLst>
      <p:ext uri="{BB962C8B-B14F-4D97-AF65-F5344CB8AC3E}">
        <p14:creationId xmlns:p14="http://schemas.microsoft.com/office/powerpoint/2010/main" val="3035270359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01065927"/>
              </p:ext>
            </p:extLst>
          </p:nvPr>
        </p:nvGraphicFramePr>
        <p:xfrm>
          <a:off x="142354" y="1325427"/>
          <a:ext cx="9133819" cy="36306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7" name="קבוצה 6"/>
          <p:cNvGrpSpPr/>
          <p:nvPr/>
        </p:nvGrpSpPr>
        <p:grpSpPr>
          <a:xfrm>
            <a:off x="0" y="54822"/>
            <a:ext cx="9120553" cy="1669159"/>
            <a:chOff x="36511" y="131556"/>
            <a:chExt cx="10917933" cy="1807861"/>
          </a:xfrm>
        </p:grpSpPr>
        <p:pic>
          <p:nvPicPr>
            <p:cNvPr id="10" name="Picture 1" descr="C:\Users\NURIT\Pictures\סוני עבודה\ceop\imagesB8JEKT6Z.jpg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36511" y="131556"/>
              <a:ext cx="10917933" cy="1092611"/>
            </a:xfrm>
            <a:prstGeom prst="rect">
              <a:avLst/>
            </a:prstGeom>
            <a:ln>
              <a:noFill/>
            </a:ln>
            <a:effectLst>
              <a:reflection stA="20000" endPos="90000" dir="5400000" sy="-100000" algn="bl" rotWithShape="0"/>
              <a:softEdge rad="215900"/>
            </a:effectLst>
            <a:scene3d>
              <a:camera prst="orthographicFront">
                <a:rot lat="0" lon="0" rev="0"/>
              </a:camera>
              <a:lightRig rig="chilly" dir="t">
                <a:rot lat="0" lon="0" rev="18480000"/>
              </a:lightRig>
            </a:scene3d>
            <a:sp3d prstMaterial="clear">
              <a:bevelT h="63500"/>
            </a:sp3d>
          </p:spPr>
        </p:pic>
        <p:sp>
          <p:nvSpPr>
            <p:cNvPr id="9" name="מלבן 8"/>
            <p:cNvSpPr/>
            <p:nvPr/>
          </p:nvSpPr>
          <p:spPr>
            <a:xfrm>
              <a:off x="3636468" y="514128"/>
              <a:ext cx="3281713" cy="142528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rtl="1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he-IL" sz="4400" dirty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50800" dist="38100" dir="18900000" algn="bl" rotWithShape="0">
                      <a:prstClr val="black">
                        <a:alpha val="40000"/>
                      </a:prstClr>
                    </a:outerShdw>
                  </a:effectLst>
                  <a:latin typeface="DejaVu Sans" pitchFamily="34" charset="0"/>
                  <a:ea typeface="DejaVu Sans" pitchFamily="34" charset="0"/>
                  <a:cs typeface="DejaVu Sans" pitchFamily="34" charset="0"/>
                </a:rPr>
                <a:t>כפתור דיווח</a:t>
              </a:r>
            </a:p>
            <a:p>
              <a:pPr algn="r" rtl="1">
                <a:lnSpc>
                  <a:spcPct val="90000"/>
                </a:lnSpc>
                <a:spcBef>
                  <a:spcPct val="0"/>
                </a:spcBef>
              </a:pPr>
              <a:r>
                <a:rPr lang="he-IL" sz="4400" b="1" dirty="0">
                  <a:ln w="10160">
                    <a:solidFill>
                      <a:srgbClr val="3366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38100" dist="22860" dir="5400000" algn="tl" rotWithShape="0">
                      <a:srgbClr val="000000">
                        <a:alpha val="30000"/>
                      </a:srgbClr>
                    </a:outerShdw>
                  </a:effectLst>
                  <a:latin typeface="FrankRuehl" panose="020E0503060101010101" pitchFamily="34" charset="-79"/>
                  <a:ea typeface="Segoe UI Black" panose="020B0A02040204020203" pitchFamily="34" charset="0"/>
                  <a:cs typeface="FrankRuehl" panose="020E0503060101010101" pitchFamily="34" charset="-79"/>
                </a:rPr>
                <a:t> </a:t>
              </a:r>
            </a:p>
          </p:txBody>
        </p:sp>
      </p:grpSp>
      <p:pic>
        <p:nvPicPr>
          <p:cNvPr id="12" name="תמונה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354" y="51921"/>
            <a:ext cx="906840" cy="92028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2000" endA="300" endPos="35000" dir="5400000" sy="-100000" algn="bl" rotWithShape="0"/>
            <a:softEdge rad="1270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11" name="תמונה 10"/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710"/>
          <a:stretch/>
        </p:blipFill>
        <p:spPr>
          <a:xfrm>
            <a:off x="595774" y="5175504"/>
            <a:ext cx="3065936" cy="1572692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תמונה 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6412" y="5175504"/>
            <a:ext cx="2932412" cy="1572692"/>
          </a:xfrm>
          <a:prstGeom prst="rect">
            <a:avLst/>
          </a:prstGeom>
        </p:spPr>
      </p:pic>
      <p:pic>
        <p:nvPicPr>
          <p:cNvPr id="8" name="תמונה 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5042" y="5147996"/>
            <a:ext cx="2857500" cy="160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7867652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כותרת 8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0" fontAlgn="base" hangingPunct="0">
              <a:lnSpc>
                <a:spcPct val="90000"/>
              </a:lnSpc>
              <a:spcAft>
                <a:spcPct val="0"/>
              </a:spcAft>
            </a:pPr>
            <a:r>
              <a:rPr lang="he-IL" sz="4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DejaVu Sans" pitchFamily="34" charset="0"/>
                <a:ea typeface="DejaVu Sans" pitchFamily="34" charset="0"/>
                <a:cs typeface="DejaVu Sans" pitchFamily="34" charset="0"/>
              </a:rPr>
              <a:t>עקרונות המודל הבריטי</a:t>
            </a:r>
          </a:p>
        </p:txBody>
      </p:sp>
      <p:graphicFrame>
        <p:nvGraphicFramePr>
          <p:cNvPr id="12" name="מציין מיקום תוכן 11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3260648990"/>
              </p:ext>
            </p:extLst>
          </p:nvPr>
        </p:nvGraphicFramePr>
        <p:xfrm>
          <a:off x="4194709" y="1289538"/>
          <a:ext cx="4605014" cy="4876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3" name="מציין מיקום תוכן 8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2704408296"/>
              </p:ext>
            </p:extLst>
          </p:nvPr>
        </p:nvGraphicFramePr>
        <p:xfrm>
          <a:off x="199292" y="845263"/>
          <a:ext cx="4876801" cy="53796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pic>
        <p:nvPicPr>
          <p:cNvPr id="14" name="תמונה 13"/>
          <p:cNvPicPr>
            <a:picLocks noChangeAspect="1"/>
          </p:cNvPicPr>
          <p:nvPr/>
        </p:nvPicPr>
        <p:blipFill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artisticPaintBrush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524" y="5173990"/>
            <a:ext cx="7756368" cy="1555056"/>
          </a:xfrm>
          <a:prstGeom prst="rect">
            <a:avLst/>
          </a:prstGeom>
        </p:spPr>
      </p:pic>
      <p:sp>
        <p:nvSpPr>
          <p:cNvPr id="2" name="מציין מיקום של מספר שקופית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C4662-FB11-4E98-93C9-893C4E9DCDED}" type="slidenum">
              <a:rPr lang="he-IL" smtClean="0">
                <a:solidFill>
                  <a:srgbClr val="242852">
                    <a:shade val="90000"/>
                  </a:srgbClr>
                </a:solidFill>
              </a:rPr>
              <a:pPr/>
              <a:t>21</a:t>
            </a:fld>
            <a:endParaRPr lang="he-IL">
              <a:solidFill>
                <a:srgbClr val="242852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3204030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338327" y="303248"/>
            <a:ext cx="8229600" cy="701731"/>
          </a:xfrm>
        </p:spPr>
        <p:txBody>
          <a:bodyPr vert="horz" wrap="square" lIns="91440" tIns="45720" rIns="91440" bIns="45720" rtlCol="0" anchor="ctr">
            <a:spAutoFit/>
          </a:bodyPr>
          <a:lstStyle/>
          <a:p>
            <a:pPr rtl="1">
              <a:lnSpc>
                <a:spcPct val="90000"/>
              </a:lnSpc>
            </a:pPr>
            <a:r>
              <a:rPr lang="he-IL" b="1" dirty="0">
                <a:ln w="10160">
                  <a:solidFill>
                    <a:srgbClr val="3366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FrankRuehl" panose="020E0503060101010101" pitchFamily="34" charset="-79"/>
                <a:ea typeface="Segoe UI Black" panose="020B0A02040204020203" pitchFamily="34" charset="0"/>
                <a:cs typeface="FrankRuehl" panose="020E0503060101010101" pitchFamily="34" charset="-79"/>
              </a:rPr>
              <a:t>תובנות </a:t>
            </a:r>
            <a:r>
              <a:rPr lang="he-IL" b="1" dirty="0" smtClean="0">
                <a:ln w="10160">
                  <a:solidFill>
                    <a:srgbClr val="3366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FrankRuehl" panose="020E0503060101010101" pitchFamily="34" charset="-79"/>
                <a:ea typeface="Segoe UI Black" panose="020B0A02040204020203" pitchFamily="34" charset="0"/>
                <a:cs typeface="FrankRuehl" panose="020E0503060101010101" pitchFamily="34" charset="-79"/>
              </a:rPr>
              <a:t>מרכזיות מלונדון</a:t>
            </a:r>
            <a:endParaRPr lang="he-IL" b="1" dirty="0">
              <a:ln w="10160">
                <a:solidFill>
                  <a:srgbClr val="3366FF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FrankRuehl" panose="020E0503060101010101" pitchFamily="34" charset="-79"/>
              <a:ea typeface="Segoe UI Black" panose="020B0A02040204020203" pitchFamily="34" charset="0"/>
              <a:cs typeface="FrankRuehl" panose="020E0503060101010101" pitchFamily="34" charset="-79"/>
            </a:endParaRPr>
          </a:p>
        </p:txBody>
      </p:sp>
      <p:graphicFrame>
        <p:nvGraphicFramePr>
          <p:cNvPr id="6" name="מציין מיקום תוכן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92147271"/>
              </p:ext>
            </p:extLst>
          </p:nvPr>
        </p:nvGraphicFramePr>
        <p:xfrm>
          <a:off x="118872" y="1308227"/>
          <a:ext cx="8801100" cy="54772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4" name="Diagram group"/>
          <p:cNvGrpSpPr/>
          <p:nvPr/>
        </p:nvGrpSpPr>
        <p:grpSpPr>
          <a:xfrm>
            <a:off x="-164123" y="0"/>
            <a:ext cx="9144000" cy="1060704"/>
            <a:chOff x="431246" y="3192272"/>
            <a:chExt cx="1996440" cy="3657600"/>
          </a:xfrm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</p:grpSpPr>
        <p:sp>
          <p:nvSpPr>
            <p:cNvPr id="5" name="מלבן מעוגל 4"/>
            <p:cNvSpPr/>
            <p:nvPr/>
          </p:nvSpPr>
          <p:spPr>
            <a:xfrm>
              <a:off x="431246" y="3192272"/>
              <a:ext cx="1996440" cy="3657600"/>
            </a:xfrm>
            <a:prstGeom prst="roundRect">
              <a:avLst>
                <a:gd name="adj" fmla="val 10000"/>
              </a:avLst>
            </a:prstGeom>
            <a:blipFill rotWithShape="1">
              <a:blip r:embed="rId7"/>
              <a:stretch>
                <a:fillRect/>
              </a:stretch>
            </a:blipFill>
            <a:ln>
              <a:noFill/>
            </a:ln>
            <a:effectLst>
              <a:reflection blurRad="6350" stA="52000" endA="300" endPos="35000" dir="5400000" sy="-100000" algn="bl" rotWithShape="0"/>
            </a:effectLst>
            <a:sp3d z="152400" prstMaterial="clear">
              <a:bevelT h="63500"/>
            </a:sp3d>
          </p:spPr>
          <p:style>
            <a:lnRef idx="0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</p:grpSp>
    </p:spTree>
    <p:extLst>
      <p:ext uri="{BB962C8B-B14F-4D97-AF65-F5344CB8AC3E}">
        <p14:creationId xmlns:p14="http://schemas.microsoft.com/office/powerpoint/2010/main" val="23536872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" descr="C:\Users\NURIT\Pictures\סוני עבודה\ceop\imagesB8JEKT6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27630"/>
            <a:ext cx="9144000" cy="1067306"/>
          </a:xfrm>
          <a:prstGeom prst="rect">
            <a:avLst/>
          </a:prstGeom>
          <a:ln>
            <a:noFill/>
          </a:ln>
          <a:effectLst>
            <a:reflection stA="20000" endPos="90000" dir="5400000" sy="-100000" algn="bl" rotWithShape="0"/>
            <a:softEdge rad="215900"/>
          </a:effectLst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</p:pic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367244"/>
            <a:ext cx="8184524" cy="701731"/>
          </a:xfrm>
        </p:spPr>
        <p:txBody>
          <a:bodyPr vert="horz" wrap="square" lIns="91440" tIns="45720" rIns="91440" bIns="45720" rtlCol="0" anchor="ctr">
            <a:spAutoFit/>
          </a:bodyPr>
          <a:lstStyle/>
          <a:p>
            <a:pPr rtl="1">
              <a:lnSpc>
                <a:spcPct val="90000"/>
              </a:lnSpc>
            </a:pPr>
            <a:r>
              <a:rPr lang="he-IL" b="1" dirty="0" smtClean="0">
                <a:ln w="10160">
                  <a:solidFill>
                    <a:srgbClr val="3366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FrankRuehl" panose="020E0503060101010101" pitchFamily="34" charset="-79"/>
                <a:ea typeface="Segoe UI Black" panose="020B0A02040204020203" pitchFamily="34" charset="0"/>
                <a:cs typeface="FrankRuehl" panose="020E0503060101010101" pitchFamily="34" charset="-79"/>
              </a:rPr>
              <a:t>המשך תובנות מלונדון- מוקד</a:t>
            </a:r>
            <a:endParaRPr lang="he-IL" b="1" dirty="0">
              <a:ln w="10160">
                <a:solidFill>
                  <a:srgbClr val="3366FF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FrankRuehl" panose="020E0503060101010101" pitchFamily="34" charset="-79"/>
              <a:ea typeface="Segoe UI Black" panose="020B0A02040204020203" pitchFamily="34" charset="0"/>
              <a:cs typeface="FrankRuehl" panose="020E0503060101010101" pitchFamily="34" charset="-79"/>
            </a:endParaRPr>
          </a:p>
        </p:txBody>
      </p:sp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70886615"/>
              </p:ext>
            </p:extLst>
          </p:nvPr>
        </p:nvGraphicFramePr>
        <p:xfrm>
          <a:off x="2322575" y="1913439"/>
          <a:ext cx="6592825" cy="48080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6" name="תמונה 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13439"/>
            <a:ext cx="2231135" cy="47178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מציין מיקום של מספר שקופית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C4662-FB11-4E98-93C9-893C4E9DCDED}" type="slidenum">
              <a:rPr lang="he-IL" smtClean="0">
                <a:solidFill>
                  <a:srgbClr val="242852">
                    <a:shade val="90000"/>
                  </a:srgbClr>
                </a:solidFill>
              </a:rPr>
              <a:pPr/>
              <a:t>23</a:t>
            </a:fld>
            <a:endParaRPr lang="he-IL">
              <a:solidFill>
                <a:srgbClr val="242852">
                  <a:shade val="90000"/>
                </a:srgbClr>
              </a:solidFill>
            </a:endParaRPr>
          </a:p>
        </p:txBody>
      </p:sp>
      <p:graphicFrame>
        <p:nvGraphicFramePr>
          <p:cNvPr id="8" name="דיאגרמה 7"/>
          <p:cNvGraphicFramePr/>
          <p:nvPr>
            <p:extLst>
              <p:ext uri="{D42A27DB-BD31-4B8C-83A1-F6EECF244321}">
                <p14:modId xmlns:p14="http://schemas.microsoft.com/office/powerpoint/2010/main" val="1877042149"/>
              </p:ext>
            </p:extLst>
          </p:nvPr>
        </p:nvGraphicFramePr>
        <p:xfrm>
          <a:off x="128016" y="1166784"/>
          <a:ext cx="8787384" cy="6564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</p:spTree>
    <p:extLst>
      <p:ext uri="{BB962C8B-B14F-4D97-AF65-F5344CB8AC3E}">
        <p14:creationId xmlns:p14="http://schemas.microsoft.com/office/powerpoint/2010/main" val="3039296571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מציין מיקום תוכן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53655174"/>
              </p:ext>
            </p:extLst>
          </p:nvPr>
        </p:nvGraphicFramePr>
        <p:xfrm>
          <a:off x="381000" y="16764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מציין מיקום של מספר שקופית 7"/>
          <p:cNvSpPr>
            <a:spLocks noGrp="1"/>
          </p:cNvSpPr>
          <p:nvPr>
            <p:ph type="sldNum" sz="quarter" idx="12"/>
          </p:nvPr>
        </p:nvSpPr>
        <p:spPr>
          <a:xfrm>
            <a:off x="8663354" y="6096000"/>
            <a:ext cx="386860" cy="365125"/>
          </a:xfrm>
        </p:spPr>
        <p:txBody>
          <a:bodyPr/>
          <a:lstStyle/>
          <a:p>
            <a:fld id="{F79D5F0D-416E-4787-AF8B-82C1D578CB1F}" type="slidenum">
              <a:rPr lang="en-US" smtClean="0"/>
              <a:t>24</a:t>
            </a:fld>
            <a:endParaRPr lang="en-US" dirty="0"/>
          </a:p>
        </p:txBody>
      </p:sp>
      <p:sp>
        <p:nvSpPr>
          <p:cNvPr id="3" name="כותרת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0" fontAlgn="base" hangingPunct="0">
              <a:lnSpc>
                <a:spcPct val="90000"/>
              </a:lnSpc>
              <a:spcAft>
                <a:spcPct val="0"/>
              </a:spcAft>
            </a:pPr>
            <a:r>
              <a:rPr lang="he-IL" sz="4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DejaVu Sans" pitchFamily="34" charset="0"/>
                <a:ea typeface="DejaVu Sans" pitchFamily="34" charset="0"/>
                <a:cs typeface="DejaVu Sans" pitchFamily="34" charset="0"/>
              </a:rPr>
              <a:t>מטרות מערך </a:t>
            </a:r>
            <a:r>
              <a:rPr lang="he-IL" sz="4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DejaVu Sans" pitchFamily="34" charset="0"/>
                <a:ea typeface="DejaVu Sans" pitchFamily="34" charset="0"/>
                <a:cs typeface="DejaVu Sans" pitchFamily="34" charset="0"/>
              </a:rPr>
              <a:t>מאו"ר</a:t>
            </a:r>
            <a:endParaRPr lang="he-IL" sz="4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DejaVu Sans" pitchFamily="34" charset="0"/>
              <a:ea typeface="DejaVu Sans" pitchFamily="34" charset="0"/>
              <a:cs typeface="DejaVu San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8881916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-1771650" y="631604"/>
            <a:ext cx="8971811" cy="757130"/>
          </a:xfrm>
          <a:prstGeom prst="rect">
            <a:avLst/>
          </a:prstGeom>
        </p:spPr>
        <p:txBody>
          <a:bodyPr vert="horz" lIns="0" tIns="45720" rIns="0" bIns="45720" rtlCol="1" anchor="b">
            <a:normAutofit/>
          </a:bodyPr>
          <a:lstStyle>
            <a:defPPr>
              <a:defRPr lang="en-US"/>
            </a:defPPr>
            <a:lvl1pPr algn="r" rtl="1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None/>
              <a:defRPr sz="480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DejaVu Sans" pitchFamily="34" charset="0"/>
                <a:ea typeface="DejaVu Sans" pitchFamily="34" charset="0"/>
                <a:cs typeface="DejaVu Sans" pitchFamily="34" charset="0"/>
              </a:defRPr>
            </a:lvl1pPr>
          </a:lstStyle>
          <a:p>
            <a:r>
              <a:rPr lang="he-IL" dirty="0"/>
              <a:t>תפקידי מערך </a:t>
            </a:r>
            <a:r>
              <a:rPr lang="he-IL" dirty="0" err="1"/>
              <a:t>מאו"ר</a:t>
            </a:r>
            <a:endParaRPr lang="he-IL" dirty="0"/>
          </a:p>
        </p:txBody>
      </p:sp>
      <p:sp>
        <p:nvSpPr>
          <p:cNvPr id="7" name="מציין מיקום של מספר שקופית 4"/>
          <p:cNvSpPr>
            <a:spLocks noGrp="1"/>
          </p:cNvSpPr>
          <p:nvPr>
            <p:ph type="sldNum" sz="quarter" idx="12"/>
          </p:nvPr>
        </p:nvSpPr>
        <p:spPr>
          <a:xfrm>
            <a:off x="8593015" y="6461293"/>
            <a:ext cx="422030" cy="352127"/>
          </a:xfrm>
          <a:prstGeom prst="rect">
            <a:avLst/>
          </a:prstGeo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335D352-9E13-415D-9FB6-4052B9EC1EF9}" type="slidenum">
              <a:rPr lang="he-IL" sz="1400">
                <a:solidFill>
                  <a:srgbClr val="0070C0"/>
                </a:solidFill>
                <a:latin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25</a:t>
            </a:fld>
            <a:endParaRPr lang="he-IL" sz="1400" dirty="0">
              <a:solidFill>
                <a:srgbClr val="0070C0"/>
              </a:solidFill>
              <a:latin typeface="Arial" pitchFamily="34" charset="0"/>
            </a:endParaRPr>
          </a:p>
        </p:txBody>
      </p:sp>
      <p:graphicFrame>
        <p:nvGraphicFramePr>
          <p:cNvPr id="15" name="מציין מיקום תוכן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07808457"/>
              </p:ext>
            </p:extLst>
          </p:nvPr>
        </p:nvGraphicFramePr>
        <p:xfrm>
          <a:off x="313900" y="635606"/>
          <a:ext cx="8488907" cy="67478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5893505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כותרת 1"/>
          <p:cNvSpPr>
            <a:spLocks noGrp="1"/>
          </p:cNvSpPr>
          <p:nvPr>
            <p:ph type="title"/>
          </p:nvPr>
        </p:nvSpPr>
        <p:spPr>
          <a:xfrm>
            <a:off x="-272742" y="157971"/>
            <a:ext cx="9144000" cy="1068868"/>
          </a:xfrm>
        </p:spPr>
        <p:txBody>
          <a:bodyPr vert="horz" lIns="0" tIns="45720" rIns="0" bIns="45720" rtlCol="1" anchor="b">
            <a:normAutofit/>
          </a:bodyPr>
          <a:lstStyle/>
          <a:p>
            <a:pPr rtl="1" eaLnBrk="0" fontAlgn="base" hangingPunct="0">
              <a:lnSpc>
                <a:spcPct val="90000"/>
              </a:lnSpc>
              <a:spcAft>
                <a:spcPct val="0"/>
              </a:spcAft>
            </a:pPr>
            <a:r>
              <a:rPr lang="he-IL" sz="4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DejaVu Sans" pitchFamily="34" charset="0"/>
                <a:ea typeface="DejaVu Sans" pitchFamily="34" charset="0"/>
                <a:cs typeface="DejaVu Sans" pitchFamily="34" charset="0"/>
              </a:rPr>
              <a:t>עקרונות יסוד במערך </a:t>
            </a:r>
            <a:r>
              <a:rPr lang="he-IL" sz="4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DejaVu Sans" pitchFamily="34" charset="0"/>
                <a:ea typeface="DejaVu Sans" pitchFamily="34" charset="0"/>
                <a:cs typeface="DejaVu Sans" pitchFamily="34" charset="0"/>
              </a:rPr>
              <a:t>מאו"ר</a:t>
            </a:r>
            <a:endParaRPr lang="he-IL" sz="4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DejaVu Sans" pitchFamily="34" charset="0"/>
              <a:ea typeface="DejaVu Sans" pitchFamily="34" charset="0"/>
              <a:cs typeface="DejaVu Sans" pitchFamily="34" charset="0"/>
            </a:endParaRPr>
          </a:p>
        </p:txBody>
      </p:sp>
      <p:sp>
        <p:nvSpPr>
          <p:cNvPr id="10" name="מלבן 7"/>
          <p:cNvSpPr/>
          <p:nvPr/>
        </p:nvSpPr>
        <p:spPr>
          <a:xfrm>
            <a:off x="358123" y="1676401"/>
            <a:ext cx="5734051" cy="5027862"/>
          </a:xfrm>
          <a:prstGeom prst="rect">
            <a:avLst/>
          </a:prstGeom>
        </p:spPr>
        <p:txBody>
          <a:bodyPr/>
          <a:lstStyle/>
          <a:p>
            <a:pPr lvl="0" algn="r" rtl="1"/>
            <a:endParaRPr lang="he-IL" b="1" dirty="0">
              <a:solidFill>
                <a:srgbClr val="002060"/>
              </a:solidFill>
            </a:endParaRPr>
          </a:p>
        </p:txBody>
      </p:sp>
      <p:graphicFrame>
        <p:nvGraphicFramePr>
          <p:cNvPr id="13" name="דיאגרמה 10"/>
          <p:cNvGraphicFramePr/>
          <p:nvPr>
            <p:extLst>
              <p:ext uri="{D42A27DB-BD31-4B8C-83A1-F6EECF244321}">
                <p14:modId xmlns:p14="http://schemas.microsoft.com/office/powerpoint/2010/main" val="1972754490"/>
              </p:ext>
            </p:extLst>
          </p:nvPr>
        </p:nvGraphicFramePr>
        <p:xfrm>
          <a:off x="2992582" y="1317019"/>
          <a:ext cx="5928013" cy="538724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4" name="מציין מיקום של מספר שקופית 4"/>
          <p:cNvSpPr>
            <a:spLocks noGrp="1"/>
          </p:cNvSpPr>
          <p:nvPr>
            <p:ph type="sldNum" sz="quarter" idx="12"/>
          </p:nvPr>
        </p:nvSpPr>
        <p:spPr>
          <a:xfrm>
            <a:off x="8475785" y="6528199"/>
            <a:ext cx="668214" cy="352127"/>
          </a:xfrm>
          <a:prstGeom prst="rect">
            <a:avLst/>
          </a:prstGeo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335D352-9E13-415D-9FB6-4052B9EC1EF9}" type="slidenum">
              <a:rPr lang="he-IL" sz="1400">
                <a:solidFill>
                  <a:srgbClr val="0070C0"/>
                </a:solidFill>
                <a:latin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26</a:t>
            </a:fld>
            <a:endParaRPr lang="he-IL" sz="1400" dirty="0">
              <a:solidFill>
                <a:srgbClr val="0070C0"/>
              </a:solidFill>
              <a:latin typeface="Arial" pitchFamily="34" charset="0"/>
            </a:endParaRPr>
          </a:p>
        </p:txBody>
      </p:sp>
      <p:graphicFrame>
        <p:nvGraphicFramePr>
          <p:cNvPr id="15" name="מציין מיקום תוכן 1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09132675"/>
              </p:ext>
            </p:extLst>
          </p:nvPr>
        </p:nvGraphicFramePr>
        <p:xfrm>
          <a:off x="105508" y="832338"/>
          <a:ext cx="3739661" cy="58719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712893885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מלבן מעוגל 5"/>
          <p:cNvSpPr/>
          <p:nvPr/>
        </p:nvSpPr>
        <p:spPr>
          <a:xfrm>
            <a:off x="3001099" y="3003847"/>
            <a:ext cx="3852432" cy="2801381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1" anchor="t"/>
          <a:lstStyle/>
          <a:p>
            <a:pPr algn="ctr"/>
            <a:r>
              <a:rPr lang="he-IL" sz="2000" b="1" dirty="0" smtClean="0"/>
              <a:t>מערך </a:t>
            </a:r>
            <a:r>
              <a:rPr lang="he-IL" sz="2000" b="1" dirty="0" err="1" smtClean="0"/>
              <a:t>מאו"ר</a:t>
            </a:r>
            <a:endParaRPr lang="he-IL" sz="2000" b="1" dirty="0" smtClean="0"/>
          </a:p>
        </p:txBody>
      </p:sp>
      <p:sp>
        <p:nvSpPr>
          <p:cNvPr id="37" name="מלבן מעוגל 36"/>
          <p:cNvSpPr/>
          <p:nvPr/>
        </p:nvSpPr>
        <p:spPr>
          <a:xfrm>
            <a:off x="2691581" y="1252116"/>
            <a:ext cx="4161950" cy="72008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b="1" dirty="0" smtClean="0"/>
              <a:t>ועדת היגוי בין משרדית</a:t>
            </a:r>
          </a:p>
        </p:txBody>
      </p:sp>
      <p:cxnSp>
        <p:nvCxnSpPr>
          <p:cNvPr id="41" name="מחבר חץ ישר 40"/>
          <p:cNvCxnSpPr/>
          <p:nvPr/>
        </p:nvCxnSpPr>
        <p:spPr>
          <a:xfrm flipH="1">
            <a:off x="4744739" y="2152357"/>
            <a:ext cx="7257" cy="936667"/>
          </a:xfrm>
          <a:prstGeom prst="straightConnector1">
            <a:avLst/>
          </a:prstGeom>
          <a:ln w="571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TextBox 56"/>
          <p:cNvSpPr txBox="1"/>
          <p:nvPr/>
        </p:nvSpPr>
        <p:spPr>
          <a:xfrm>
            <a:off x="1490859" y="116632"/>
            <a:ext cx="6264696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ctr" eaLnBrk="0" fontAlgn="base" hangingPunct="0">
              <a:spcBef>
                <a:spcPct val="0"/>
              </a:spcBef>
              <a:spcAft>
                <a:spcPct val="0"/>
              </a:spcAft>
              <a:defRPr sz="3600" b="1" u="sng">
                <a:solidFill>
                  <a:schemeClr val="accent2"/>
                </a:solidFill>
                <a:effectLst/>
                <a:latin typeface="+mj-lt"/>
                <a:ea typeface="+mj-ea"/>
                <a:cs typeface="+mj-cs"/>
              </a:defRPr>
            </a:lvl1pPr>
            <a:lvl2pPr algn="ctr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2pPr>
            <a:lvl3pPr algn="ctr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3pPr>
            <a:lvl4pPr algn="ctr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4pPr>
            <a:lvl5pPr algn="ctr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>
              <a:lnSpc>
                <a:spcPct val="90000"/>
              </a:lnSpc>
            </a:pPr>
            <a:endParaRPr lang="he-IL" sz="48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DejaVu Sans" pitchFamily="34" charset="0"/>
              <a:ea typeface="DejaVu Sans" pitchFamily="34" charset="0"/>
              <a:cs typeface="DejaVu Sans" pitchFamily="34" charset="0"/>
            </a:endParaRPr>
          </a:p>
          <a:p>
            <a:pPr>
              <a:lnSpc>
                <a:spcPct val="90000"/>
              </a:lnSpc>
            </a:pPr>
            <a:r>
              <a:rPr lang="he-IL" sz="4000" b="0" u="none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DejaVu Sans" pitchFamily="34" charset="0"/>
                <a:ea typeface="DejaVu Sans" pitchFamily="34" charset="0"/>
                <a:cs typeface="DejaVu Sans" pitchFamily="34" charset="0"/>
              </a:rPr>
              <a:t>מבנה </a:t>
            </a:r>
            <a:r>
              <a:rPr lang="he-IL" sz="4000" b="0" u="none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DejaVu Sans" pitchFamily="34" charset="0"/>
                <a:ea typeface="DejaVu Sans" pitchFamily="34" charset="0"/>
                <a:cs typeface="DejaVu Sans" pitchFamily="34" charset="0"/>
              </a:rPr>
              <a:t>המערך</a:t>
            </a:r>
          </a:p>
        </p:txBody>
      </p:sp>
      <p:sp>
        <p:nvSpPr>
          <p:cNvPr id="26" name="מלבן מעוגל 25"/>
          <p:cNvSpPr/>
          <p:nvPr/>
        </p:nvSpPr>
        <p:spPr>
          <a:xfrm>
            <a:off x="3025784" y="3634274"/>
            <a:ext cx="1440160" cy="2016224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b="1" dirty="0" smtClean="0">
                <a:solidFill>
                  <a:schemeClr val="tx1"/>
                </a:solidFill>
              </a:rPr>
              <a:t>מטה מקצועי</a:t>
            </a:r>
          </a:p>
          <a:p>
            <a:pPr algn="ctr"/>
            <a:r>
              <a:rPr lang="he-IL" b="1" dirty="0" smtClean="0">
                <a:solidFill>
                  <a:schemeClr val="tx1"/>
                </a:solidFill>
              </a:rPr>
              <a:t>ומענה אזרחי</a:t>
            </a:r>
            <a:endParaRPr lang="he-IL" b="1" dirty="0">
              <a:solidFill>
                <a:schemeClr val="tx1"/>
              </a:solidFill>
            </a:endParaRPr>
          </a:p>
        </p:txBody>
      </p:sp>
      <p:sp>
        <p:nvSpPr>
          <p:cNvPr id="58" name="מלבן מעוגל 57"/>
          <p:cNvSpPr/>
          <p:nvPr/>
        </p:nvSpPr>
        <p:spPr>
          <a:xfrm>
            <a:off x="5413371" y="3634274"/>
            <a:ext cx="1440160" cy="2016224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b="1" dirty="0" smtClean="0">
                <a:solidFill>
                  <a:schemeClr val="tx1"/>
                </a:solidFill>
              </a:rPr>
              <a:t>יחידה משטרתית</a:t>
            </a:r>
            <a:endParaRPr lang="he-IL" b="1" dirty="0">
              <a:solidFill>
                <a:schemeClr val="tx1"/>
              </a:solidFill>
            </a:endParaRPr>
          </a:p>
        </p:txBody>
      </p:sp>
      <p:sp>
        <p:nvSpPr>
          <p:cNvPr id="61" name="מלבן מעוגל 60"/>
          <p:cNvSpPr/>
          <p:nvPr/>
        </p:nvSpPr>
        <p:spPr>
          <a:xfrm>
            <a:off x="4465944" y="4217437"/>
            <a:ext cx="1143744" cy="1160512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b="1" dirty="0" smtClean="0">
                <a:solidFill>
                  <a:schemeClr val="tx1"/>
                </a:solidFill>
              </a:rPr>
              <a:t>מוקד לאומי</a:t>
            </a:r>
          </a:p>
          <a:p>
            <a:pPr algn="ctr"/>
            <a:r>
              <a:rPr lang="he-IL" b="1" dirty="0" smtClean="0">
                <a:solidFill>
                  <a:schemeClr val="tx1"/>
                </a:solidFill>
              </a:rPr>
              <a:t>משולב</a:t>
            </a:r>
            <a:endParaRPr lang="he-IL" b="1" dirty="0">
              <a:solidFill>
                <a:schemeClr val="tx1"/>
              </a:solidFill>
            </a:endParaRPr>
          </a:p>
        </p:txBody>
      </p:sp>
      <p:sp>
        <p:nvSpPr>
          <p:cNvPr id="38" name="חץ שמאלה 37"/>
          <p:cNvSpPr/>
          <p:nvPr/>
        </p:nvSpPr>
        <p:spPr>
          <a:xfrm>
            <a:off x="7162801" y="1193123"/>
            <a:ext cx="1507154" cy="1044397"/>
          </a:xfrm>
          <a:prstGeom prst="leftArrow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b="1" dirty="0" smtClean="0">
                <a:solidFill>
                  <a:schemeClr val="tx1"/>
                </a:solidFill>
              </a:rPr>
              <a:t>מדיניות ויעדים</a:t>
            </a:r>
            <a:endParaRPr lang="he-IL" b="1" dirty="0">
              <a:solidFill>
                <a:schemeClr val="tx1"/>
              </a:solidFill>
            </a:endParaRPr>
          </a:p>
        </p:txBody>
      </p:sp>
      <p:sp>
        <p:nvSpPr>
          <p:cNvPr id="75" name="חץ שמאלה 74"/>
          <p:cNvSpPr/>
          <p:nvPr/>
        </p:nvSpPr>
        <p:spPr>
          <a:xfrm>
            <a:off x="7388898" y="3050940"/>
            <a:ext cx="1527241" cy="1044397"/>
          </a:xfrm>
          <a:prstGeom prst="leftArrow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b="1" dirty="0" smtClean="0">
                <a:solidFill>
                  <a:schemeClr val="tx1"/>
                </a:solidFill>
              </a:rPr>
              <a:t>אכיפה ומניעה</a:t>
            </a:r>
            <a:endParaRPr lang="he-IL" b="1" dirty="0">
              <a:solidFill>
                <a:schemeClr val="tx1"/>
              </a:solidFill>
            </a:endParaRPr>
          </a:p>
        </p:txBody>
      </p:sp>
      <p:pic>
        <p:nvPicPr>
          <p:cNvPr id="12" name="תמונה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20" y="5695753"/>
            <a:ext cx="2625961" cy="1108272"/>
          </a:xfrm>
          <a:prstGeom prst="rect">
            <a:avLst/>
          </a:prstGeom>
          <a:ln/>
        </p:spPr>
      </p:pic>
      <p:sp>
        <p:nvSpPr>
          <p:cNvPr id="5" name="מלבן מעוגל 4"/>
          <p:cNvSpPr/>
          <p:nvPr/>
        </p:nvSpPr>
        <p:spPr>
          <a:xfrm>
            <a:off x="215900" y="4797693"/>
            <a:ext cx="2070100" cy="6124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שילוב  המענה  משטרתי  אזרחי</a:t>
            </a:r>
            <a:endParaRPr lang="he-IL" dirty="0"/>
          </a:p>
        </p:txBody>
      </p:sp>
      <p:sp>
        <p:nvSpPr>
          <p:cNvPr id="2" name="מציין מיקום של מספר שקופית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C4662-FB11-4E98-93C9-893C4E9DCDED}" type="slidenum">
              <a:rPr lang="he-IL" smtClean="0">
                <a:solidFill>
                  <a:srgbClr val="242852">
                    <a:shade val="90000"/>
                  </a:srgbClr>
                </a:solidFill>
              </a:rPr>
              <a:pPr/>
              <a:t>27</a:t>
            </a:fld>
            <a:endParaRPr lang="he-IL">
              <a:solidFill>
                <a:srgbClr val="242852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708140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0" y="334536"/>
            <a:ext cx="9144000" cy="1013642"/>
          </a:xfrm>
        </p:spPr>
        <p:txBody>
          <a:bodyPr vert="horz" lIns="0" tIns="45720" rIns="0" bIns="45720" rtlCol="1" anchor="b">
            <a:normAutofit/>
          </a:bodyPr>
          <a:lstStyle/>
          <a:p>
            <a:pPr rtl="1" eaLnBrk="0" fontAlgn="base" hangingPunct="0">
              <a:lnSpc>
                <a:spcPct val="90000"/>
              </a:lnSpc>
              <a:spcAft>
                <a:spcPct val="0"/>
              </a:spcAft>
            </a:pPr>
            <a:r>
              <a:rPr lang="he-IL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DejaVu Sans" pitchFamily="34" charset="0"/>
                <a:ea typeface="DejaVu Sans" pitchFamily="34" charset="0"/>
                <a:cs typeface="DejaVu Sans" pitchFamily="34" charset="0"/>
              </a:rPr>
              <a:t>בלב המערך - המוקד </a:t>
            </a:r>
            <a:r>
              <a:rPr lang="he-IL" sz="4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DejaVu Sans" pitchFamily="34" charset="0"/>
                <a:ea typeface="DejaVu Sans" pitchFamily="34" charset="0"/>
                <a:cs typeface="DejaVu Sans" pitchFamily="34" charset="0"/>
              </a:rPr>
              <a:t>הלאומי המשולב</a:t>
            </a:r>
          </a:p>
        </p:txBody>
      </p:sp>
      <p:sp>
        <p:nvSpPr>
          <p:cNvPr id="7" name="מציין מיקום של מספר שקופית 4"/>
          <p:cNvSpPr txBox="1">
            <a:spLocks/>
          </p:cNvSpPr>
          <p:nvPr/>
        </p:nvSpPr>
        <p:spPr>
          <a:xfrm>
            <a:off x="35497" y="6461293"/>
            <a:ext cx="514400" cy="3521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he-IL" sz="1400" dirty="0">
              <a:solidFill>
                <a:srgbClr val="0070C0"/>
              </a:solidFill>
              <a:latin typeface="Arial" pitchFamily="34" charset="0"/>
            </a:endParaRPr>
          </a:p>
        </p:txBody>
      </p:sp>
      <p:graphicFrame>
        <p:nvGraphicFramePr>
          <p:cNvPr id="8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18093141"/>
              </p:ext>
            </p:extLst>
          </p:nvPr>
        </p:nvGraphicFramePr>
        <p:xfrm>
          <a:off x="5585643" y="1705870"/>
          <a:ext cx="3377733" cy="45384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9" name="דיאגרמה 12"/>
          <p:cNvGraphicFramePr/>
          <p:nvPr>
            <p:extLst>
              <p:ext uri="{D42A27DB-BD31-4B8C-83A1-F6EECF244321}">
                <p14:modId xmlns:p14="http://schemas.microsoft.com/office/powerpoint/2010/main" val="1111036261"/>
              </p:ext>
            </p:extLst>
          </p:nvPr>
        </p:nvGraphicFramePr>
        <p:xfrm>
          <a:off x="-281354" y="1697891"/>
          <a:ext cx="7095659" cy="51155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3" name="מציין מיקום של מספר שקופית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C4662-FB11-4E98-93C9-893C4E9DCDED}" type="slidenum">
              <a:rPr lang="he-IL" smtClean="0">
                <a:solidFill>
                  <a:srgbClr val="242852">
                    <a:shade val="90000"/>
                  </a:srgbClr>
                </a:solidFill>
              </a:rPr>
              <a:pPr/>
              <a:t>28</a:t>
            </a:fld>
            <a:endParaRPr lang="he-IL">
              <a:solidFill>
                <a:srgbClr val="242852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1643840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דיאגרמה 7"/>
          <p:cNvGraphicFramePr/>
          <p:nvPr>
            <p:extLst>
              <p:ext uri="{D42A27DB-BD31-4B8C-83A1-F6EECF244321}">
                <p14:modId xmlns:p14="http://schemas.microsoft.com/office/powerpoint/2010/main" val="4168964345"/>
              </p:ext>
            </p:extLst>
          </p:nvPr>
        </p:nvGraphicFramePr>
        <p:xfrm>
          <a:off x="5814141" y="764706"/>
          <a:ext cx="2255045" cy="19691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9" name="דיאגרמה 8"/>
          <p:cNvGraphicFramePr/>
          <p:nvPr>
            <p:extLst>
              <p:ext uri="{D42A27DB-BD31-4B8C-83A1-F6EECF244321}">
                <p14:modId xmlns:p14="http://schemas.microsoft.com/office/powerpoint/2010/main" val="1297816308"/>
              </p:ext>
            </p:extLst>
          </p:nvPr>
        </p:nvGraphicFramePr>
        <p:xfrm>
          <a:off x="611943" y="4365104"/>
          <a:ext cx="2226546" cy="6480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10" name="דיאגרמה 9"/>
          <p:cNvGraphicFramePr/>
          <p:nvPr>
            <p:extLst>
              <p:ext uri="{D42A27DB-BD31-4B8C-83A1-F6EECF244321}">
                <p14:modId xmlns:p14="http://schemas.microsoft.com/office/powerpoint/2010/main" val="3027478432"/>
              </p:ext>
            </p:extLst>
          </p:nvPr>
        </p:nvGraphicFramePr>
        <p:xfrm>
          <a:off x="5987623" y="4365104"/>
          <a:ext cx="2106238" cy="5232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graphicFrame>
        <p:nvGraphicFramePr>
          <p:cNvPr id="11" name="דיאגרמה 10"/>
          <p:cNvGraphicFramePr/>
          <p:nvPr>
            <p:extLst/>
          </p:nvPr>
        </p:nvGraphicFramePr>
        <p:xfrm>
          <a:off x="6159400" y="5930696"/>
          <a:ext cx="1652960" cy="7386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7" r:lo="rId18" r:qs="rId19" r:cs="rId20"/>
          </a:graphicData>
        </a:graphic>
      </p:graphicFrame>
      <p:graphicFrame>
        <p:nvGraphicFramePr>
          <p:cNvPr id="12" name="דיאגרמה 11"/>
          <p:cNvGraphicFramePr/>
          <p:nvPr>
            <p:extLst>
              <p:ext uri="{D42A27DB-BD31-4B8C-83A1-F6EECF244321}">
                <p14:modId xmlns:p14="http://schemas.microsoft.com/office/powerpoint/2010/main" val="3239491338"/>
              </p:ext>
            </p:extLst>
          </p:nvPr>
        </p:nvGraphicFramePr>
        <p:xfrm>
          <a:off x="829818" y="2852936"/>
          <a:ext cx="6915701" cy="10801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2" r:lo="rId23" r:qs="rId24" r:cs="rId25"/>
          </a:graphicData>
        </a:graphic>
      </p:graphicFrame>
      <p:graphicFrame>
        <p:nvGraphicFramePr>
          <p:cNvPr id="13" name="דיאגרמה 12"/>
          <p:cNvGraphicFramePr/>
          <p:nvPr>
            <p:extLst>
              <p:ext uri="{D42A27DB-BD31-4B8C-83A1-F6EECF244321}">
                <p14:modId xmlns:p14="http://schemas.microsoft.com/office/powerpoint/2010/main" val="3518228632"/>
              </p:ext>
            </p:extLst>
          </p:nvPr>
        </p:nvGraphicFramePr>
        <p:xfrm>
          <a:off x="6163846" y="4869160"/>
          <a:ext cx="1702520" cy="5760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7" r:lo="rId28" r:qs="rId29" r:cs="rId30"/>
          </a:graphicData>
        </a:graphic>
      </p:graphicFrame>
      <p:graphicFrame>
        <p:nvGraphicFramePr>
          <p:cNvPr id="14" name="דיאגרמה 13"/>
          <p:cNvGraphicFramePr/>
          <p:nvPr>
            <p:extLst>
              <p:ext uri="{D42A27DB-BD31-4B8C-83A1-F6EECF244321}">
                <p14:modId xmlns:p14="http://schemas.microsoft.com/office/powerpoint/2010/main" val="3068453650"/>
              </p:ext>
            </p:extLst>
          </p:nvPr>
        </p:nvGraphicFramePr>
        <p:xfrm>
          <a:off x="951868" y="5911069"/>
          <a:ext cx="1652960" cy="7386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2" r:lo="rId33" r:qs="rId34" r:cs="rId35"/>
          </a:graphicData>
        </a:graphic>
      </p:graphicFrame>
      <p:graphicFrame>
        <p:nvGraphicFramePr>
          <p:cNvPr id="15" name="דיאגרמה 14"/>
          <p:cNvGraphicFramePr/>
          <p:nvPr>
            <p:extLst>
              <p:ext uri="{D42A27DB-BD31-4B8C-83A1-F6EECF244321}">
                <p14:modId xmlns:p14="http://schemas.microsoft.com/office/powerpoint/2010/main" val="4004982881"/>
              </p:ext>
            </p:extLst>
          </p:nvPr>
        </p:nvGraphicFramePr>
        <p:xfrm>
          <a:off x="884685" y="1124744"/>
          <a:ext cx="3856931" cy="12961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7" r:lo="rId38" r:qs="rId39" r:cs="rId40"/>
          </a:graphicData>
        </a:graphic>
      </p:graphicFrame>
      <p:graphicFrame>
        <p:nvGraphicFramePr>
          <p:cNvPr id="16" name="דיאגרמה 15"/>
          <p:cNvGraphicFramePr/>
          <p:nvPr>
            <p:extLst>
              <p:ext uri="{D42A27DB-BD31-4B8C-83A1-F6EECF244321}">
                <p14:modId xmlns:p14="http://schemas.microsoft.com/office/powerpoint/2010/main" val="3340454416"/>
              </p:ext>
            </p:extLst>
          </p:nvPr>
        </p:nvGraphicFramePr>
        <p:xfrm>
          <a:off x="863241" y="4851225"/>
          <a:ext cx="1702520" cy="5760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2" r:lo="rId43" r:qs="rId44" r:cs="rId45"/>
          </a:graphicData>
        </a:graphic>
      </p:graphicFrame>
      <p:sp>
        <p:nvSpPr>
          <p:cNvPr id="18" name="חץ למטה 17"/>
          <p:cNvSpPr/>
          <p:nvPr/>
        </p:nvSpPr>
        <p:spPr>
          <a:xfrm>
            <a:off x="1871700" y="2420888"/>
            <a:ext cx="292968" cy="360040"/>
          </a:xfrm>
          <a:prstGeom prst="downArrow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9" name="חץ למטה 18"/>
          <p:cNvSpPr/>
          <p:nvPr/>
        </p:nvSpPr>
        <p:spPr>
          <a:xfrm>
            <a:off x="4193958" y="2420888"/>
            <a:ext cx="292968" cy="360040"/>
          </a:xfrm>
          <a:prstGeom prst="downArrow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20" name="חץ למטה 19"/>
          <p:cNvSpPr/>
          <p:nvPr/>
        </p:nvSpPr>
        <p:spPr>
          <a:xfrm>
            <a:off x="2982888" y="2420888"/>
            <a:ext cx="292968" cy="360040"/>
          </a:xfrm>
          <a:prstGeom prst="downArrow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21" name="חץ למטה 20"/>
          <p:cNvSpPr/>
          <p:nvPr/>
        </p:nvSpPr>
        <p:spPr>
          <a:xfrm>
            <a:off x="6909792" y="4005064"/>
            <a:ext cx="292968" cy="360040"/>
          </a:xfrm>
          <a:prstGeom prst="downArrow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22" name="חץ למטה 21"/>
          <p:cNvSpPr/>
          <p:nvPr/>
        </p:nvSpPr>
        <p:spPr>
          <a:xfrm>
            <a:off x="1578732" y="4005064"/>
            <a:ext cx="292968" cy="360040"/>
          </a:xfrm>
          <a:prstGeom prst="downArrow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23" name="חץ למטה 22"/>
          <p:cNvSpPr/>
          <p:nvPr/>
        </p:nvSpPr>
        <p:spPr>
          <a:xfrm>
            <a:off x="6894258" y="5517232"/>
            <a:ext cx="292968" cy="360040"/>
          </a:xfrm>
          <a:prstGeom prst="downArrow">
            <a:avLst/>
          </a:prstGeom>
          <a:solidFill>
            <a:srgbClr val="FF990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24" name="חץ למטה 23"/>
          <p:cNvSpPr/>
          <p:nvPr/>
        </p:nvSpPr>
        <p:spPr>
          <a:xfrm>
            <a:off x="6354198" y="5517232"/>
            <a:ext cx="292968" cy="360040"/>
          </a:xfrm>
          <a:prstGeom prst="downArrow">
            <a:avLst/>
          </a:prstGeom>
          <a:solidFill>
            <a:srgbClr val="00B05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25" name="חץ למטה 24"/>
          <p:cNvSpPr/>
          <p:nvPr/>
        </p:nvSpPr>
        <p:spPr>
          <a:xfrm>
            <a:off x="7434697" y="5517232"/>
            <a:ext cx="292968" cy="360040"/>
          </a:xfrm>
          <a:prstGeom prst="downArrow">
            <a:avLst/>
          </a:prstGeom>
          <a:solidFill>
            <a:srgbClr val="FF000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26" name="חץ למטה 25"/>
          <p:cNvSpPr/>
          <p:nvPr/>
        </p:nvSpPr>
        <p:spPr>
          <a:xfrm>
            <a:off x="2177427" y="5456075"/>
            <a:ext cx="292968" cy="360040"/>
          </a:xfrm>
          <a:prstGeom prst="downArrow">
            <a:avLst/>
          </a:prstGeom>
          <a:solidFill>
            <a:srgbClr val="FF000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27" name="חץ למטה 26"/>
          <p:cNvSpPr/>
          <p:nvPr/>
        </p:nvSpPr>
        <p:spPr>
          <a:xfrm>
            <a:off x="1616438" y="5456075"/>
            <a:ext cx="292968" cy="360040"/>
          </a:xfrm>
          <a:prstGeom prst="downArrow">
            <a:avLst/>
          </a:prstGeom>
          <a:solidFill>
            <a:srgbClr val="FF990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28" name="חץ למטה 27"/>
          <p:cNvSpPr/>
          <p:nvPr/>
        </p:nvSpPr>
        <p:spPr>
          <a:xfrm>
            <a:off x="989295" y="5442289"/>
            <a:ext cx="292968" cy="360040"/>
          </a:xfrm>
          <a:prstGeom prst="downArrow">
            <a:avLst/>
          </a:prstGeom>
          <a:solidFill>
            <a:srgbClr val="00B05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pic>
        <p:nvPicPr>
          <p:cNvPr id="29" name="Picture 3" descr="C:\Users\Administrator\Desktop\מאור - תמונות\inbound-customer-services.jpg"/>
          <p:cNvPicPr>
            <a:picLocks noChangeAspect="1" noChangeArrowheads="1"/>
          </p:cNvPicPr>
          <p:nvPr/>
        </p:nvPicPr>
        <p:blipFill>
          <a:blip r:embed="rId4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9372" y="4728654"/>
            <a:ext cx="2622333" cy="1905562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Oval 61"/>
          <p:cNvSpPr>
            <a:spLocks noChangeArrowheads="1"/>
          </p:cNvSpPr>
          <p:nvPr/>
        </p:nvSpPr>
        <p:spPr bwMode="auto">
          <a:xfrm flipH="1">
            <a:off x="7274155" y="3455401"/>
            <a:ext cx="614052" cy="657676"/>
          </a:xfrm>
          <a:prstGeom prst="ellipse">
            <a:avLst/>
          </a:prstGeom>
          <a:gradFill rotWithShape="1">
            <a:gsLst>
              <a:gs pos="0">
                <a:schemeClr val="bg1">
                  <a:alpha val="65000"/>
                </a:schemeClr>
              </a:gs>
              <a:gs pos="100000">
                <a:srgbClr val="67ABF5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none" anchor="ctr"/>
          <a:lstStyle/>
          <a:p>
            <a:endParaRPr lang="ko-KR" altLang="en-US">
              <a:latin typeface="Arial" pitchFamily="34" charset="0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31" name="כותרת 1"/>
          <p:cNvSpPr>
            <a:spLocks noGrp="1"/>
          </p:cNvSpPr>
          <p:nvPr>
            <p:ph type="title"/>
          </p:nvPr>
        </p:nvSpPr>
        <p:spPr>
          <a:xfrm>
            <a:off x="334026" y="48878"/>
            <a:ext cx="8305800" cy="1143000"/>
          </a:xfrm>
        </p:spPr>
        <p:txBody>
          <a:bodyPr vert="horz" lIns="0" tIns="45720" rIns="0" bIns="45720" rtlCol="1" anchor="b">
            <a:normAutofit/>
          </a:bodyPr>
          <a:lstStyle/>
          <a:p>
            <a:pPr rtl="1" eaLnBrk="0" fontAlgn="base" hangingPunct="0">
              <a:lnSpc>
                <a:spcPct val="90000"/>
              </a:lnSpc>
              <a:spcAft>
                <a:spcPct val="0"/>
              </a:spcAft>
            </a:pPr>
            <a:r>
              <a:rPr lang="he-IL" sz="4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DejaVu Sans" pitchFamily="34" charset="0"/>
                <a:ea typeface="DejaVu Sans" pitchFamily="34" charset="0"/>
                <a:cs typeface="DejaVu Sans" pitchFamily="34" charset="0"/>
              </a:rPr>
              <a:t>טיפול באירוע</a:t>
            </a:r>
          </a:p>
        </p:txBody>
      </p:sp>
      <p:sp>
        <p:nvSpPr>
          <p:cNvPr id="32" name="מציין מיקום של מספר שקופית 4"/>
          <p:cNvSpPr>
            <a:spLocks noGrp="1"/>
          </p:cNvSpPr>
          <p:nvPr>
            <p:ph type="sldNum" sz="quarter" idx="12"/>
          </p:nvPr>
        </p:nvSpPr>
        <p:spPr>
          <a:xfrm>
            <a:off x="35497" y="6461293"/>
            <a:ext cx="514400" cy="352127"/>
          </a:xfrm>
          <a:prstGeom prst="rect">
            <a:avLst/>
          </a:prstGeo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335D352-9E13-415D-9FB6-4052B9EC1EF9}" type="slidenum">
              <a:rPr lang="he-IL" sz="1400">
                <a:solidFill>
                  <a:srgbClr val="0070C0"/>
                </a:solidFill>
                <a:latin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29</a:t>
            </a:fld>
            <a:endParaRPr lang="he-IL" sz="1400" dirty="0">
              <a:solidFill>
                <a:srgbClr val="0070C0"/>
              </a:solidFill>
              <a:latin typeface="Arial" pitchFamily="34" charset="0"/>
            </a:endParaRPr>
          </a:p>
        </p:txBody>
      </p:sp>
      <p:sp>
        <p:nvSpPr>
          <p:cNvPr id="33" name="חץ למטה 32"/>
          <p:cNvSpPr/>
          <p:nvPr/>
        </p:nvSpPr>
        <p:spPr>
          <a:xfrm>
            <a:off x="6601290" y="2448653"/>
            <a:ext cx="292968" cy="360040"/>
          </a:xfrm>
          <a:prstGeom prst="downArrow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367870520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דיאגרמה 7"/>
          <p:cNvGraphicFramePr/>
          <p:nvPr>
            <p:extLst>
              <p:ext uri="{D42A27DB-BD31-4B8C-83A1-F6EECF244321}">
                <p14:modId xmlns:p14="http://schemas.microsoft.com/office/powerpoint/2010/main" val="3798355460"/>
              </p:ext>
            </p:extLst>
          </p:nvPr>
        </p:nvGraphicFramePr>
        <p:xfrm>
          <a:off x="5814141" y="764706"/>
          <a:ext cx="2255045" cy="19691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2" name="דיאגרמה 11"/>
          <p:cNvGraphicFramePr/>
          <p:nvPr>
            <p:extLst>
              <p:ext uri="{D42A27DB-BD31-4B8C-83A1-F6EECF244321}">
                <p14:modId xmlns:p14="http://schemas.microsoft.com/office/powerpoint/2010/main" val="1926010613"/>
              </p:ext>
            </p:extLst>
          </p:nvPr>
        </p:nvGraphicFramePr>
        <p:xfrm>
          <a:off x="829818" y="2852936"/>
          <a:ext cx="6915701" cy="10801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15" name="דיאגרמה 14"/>
          <p:cNvGraphicFramePr/>
          <p:nvPr>
            <p:extLst>
              <p:ext uri="{D42A27DB-BD31-4B8C-83A1-F6EECF244321}">
                <p14:modId xmlns:p14="http://schemas.microsoft.com/office/powerpoint/2010/main" val="1197119652"/>
              </p:ext>
            </p:extLst>
          </p:nvPr>
        </p:nvGraphicFramePr>
        <p:xfrm>
          <a:off x="884685" y="1124744"/>
          <a:ext cx="3856931" cy="12961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sp>
        <p:nvSpPr>
          <p:cNvPr id="18" name="חץ למטה 17"/>
          <p:cNvSpPr/>
          <p:nvPr/>
        </p:nvSpPr>
        <p:spPr>
          <a:xfrm>
            <a:off x="1871700" y="2420888"/>
            <a:ext cx="292968" cy="360040"/>
          </a:xfrm>
          <a:prstGeom prst="downArrow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9" name="חץ למטה 18"/>
          <p:cNvSpPr/>
          <p:nvPr/>
        </p:nvSpPr>
        <p:spPr>
          <a:xfrm>
            <a:off x="4193958" y="2420888"/>
            <a:ext cx="292968" cy="360040"/>
          </a:xfrm>
          <a:prstGeom prst="downArrow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20" name="חץ למטה 19"/>
          <p:cNvSpPr/>
          <p:nvPr/>
        </p:nvSpPr>
        <p:spPr>
          <a:xfrm>
            <a:off x="2982888" y="2420888"/>
            <a:ext cx="292968" cy="360040"/>
          </a:xfrm>
          <a:prstGeom prst="downArrow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25" name="חץ למטה 24"/>
          <p:cNvSpPr/>
          <p:nvPr/>
        </p:nvSpPr>
        <p:spPr>
          <a:xfrm>
            <a:off x="3420126" y="3980929"/>
            <a:ext cx="292968" cy="360040"/>
          </a:xfrm>
          <a:prstGeom prst="downArrow">
            <a:avLst/>
          </a:prstGeom>
          <a:solidFill>
            <a:srgbClr val="FF000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26" name="חץ למטה 25"/>
          <p:cNvSpPr/>
          <p:nvPr/>
        </p:nvSpPr>
        <p:spPr>
          <a:xfrm>
            <a:off x="1522859" y="4015064"/>
            <a:ext cx="292968" cy="360040"/>
          </a:xfrm>
          <a:prstGeom prst="downArrow">
            <a:avLst/>
          </a:prstGeom>
          <a:solidFill>
            <a:srgbClr val="FF000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30" name="Oval 61"/>
          <p:cNvSpPr>
            <a:spLocks noChangeArrowheads="1"/>
          </p:cNvSpPr>
          <p:nvPr/>
        </p:nvSpPr>
        <p:spPr bwMode="auto">
          <a:xfrm flipH="1">
            <a:off x="7274155" y="3455401"/>
            <a:ext cx="614052" cy="657676"/>
          </a:xfrm>
          <a:prstGeom prst="ellipse">
            <a:avLst/>
          </a:prstGeom>
          <a:gradFill rotWithShape="1">
            <a:gsLst>
              <a:gs pos="0">
                <a:schemeClr val="bg1">
                  <a:alpha val="65000"/>
                </a:schemeClr>
              </a:gs>
              <a:gs pos="100000">
                <a:srgbClr val="67ABF5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none" anchor="ctr"/>
          <a:lstStyle/>
          <a:p>
            <a:endParaRPr lang="ko-KR" altLang="en-US">
              <a:latin typeface="Arial" pitchFamily="34" charset="0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31" name="כותרת 1"/>
          <p:cNvSpPr>
            <a:spLocks noGrp="1"/>
          </p:cNvSpPr>
          <p:nvPr>
            <p:ph type="title"/>
          </p:nvPr>
        </p:nvSpPr>
        <p:spPr>
          <a:xfrm>
            <a:off x="334026" y="48878"/>
            <a:ext cx="8305800" cy="1143000"/>
          </a:xfrm>
        </p:spPr>
        <p:txBody>
          <a:bodyPr vert="horz" lIns="0" tIns="45720" rIns="0" bIns="45720" rtlCol="1" anchor="b">
            <a:normAutofit/>
          </a:bodyPr>
          <a:lstStyle/>
          <a:p>
            <a:pPr rtl="1" eaLnBrk="0" fontAlgn="base" hangingPunct="0">
              <a:lnSpc>
                <a:spcPct val="90000"/>
              </a:lnSpc>
              <a:spcAft>
                <a:spcPct val="0"/>
              </a:spcAft>
            </a:pPr>
            <a:r>
              <a:rPr lang="he-IL" sz="4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DejaVu Sans" pitchFamily="34" charset="0"/>
                <a:ea typeface="DejaVu Sans" pitchFamily="34" charset="0"/>
                <a:cs typeface="DejaVu Sans" pitchFamily="34" charset="0"/>
              </a:rPr>
              <a:t>טיפול </a:t>
            </a:r>
            <a:r>
              <a:rPr lang="he-IL" sz="4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DejaVu Sans" pitchFamily="34" charset="0"/>
                <a:ea typeface="DejaVu Sans" pitchFamily="34" charset="0"/>
                <a:cs typeface="DejaVu Sans" pitchFamily="34" charset="0"/>
              </a:rPr>
              <a:t>באירוע משולב ומורכב</a:t>
            </a:r>
            <a:endParaRPr lang="he-IL" sz="4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DejaVu Sans" pitchFamily="34" charset="0"/>
              <a:ea typeface="DejaVu Sans" pitchFamily="34" charset="0"/>
              <a:cs typeface="DejaVu Sans" pitchFamily="34" charset="0"/>
            </a:endParaRPr>
          </a:p>
        </p:txBody>
      </p:sp>
      <p:sp>
        <p:nvSpPr>
          <p:cNvPr id="32" name="מציין מיקום של מספר שקופית 4"/>
          <p:cNvSpPr>
            <a:spLocks noGrp="1"/>
          </p:cNvSpPr>
          <p:nvPr>
            <p:ph type="sldNum" sz="quarter" idx="12"/>
          </p:nvPr>
        </p:nvSpPr>
        <p:spPr>
          <a:xfrm>
            <a:off x="35497" y="6461293"/>
            <a:ext cx="514400" cy="352127"/>
          </a:xfrm>
          <a:prstGeom prst="rect">
            <a:avLst/>
          </a:prstGeo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335D352-9E13-415D-9FB6-4052B9EC1EF9}" type="slidenum">
              <a:rPr lang="he-IL" sz="1400">
                <a:solidFill>
                  <a:srgbClr val="0070C0"/>
                </a:solidFill>
                <a:latin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30</a:t>
            </a:fld>
            <a:endParaRPr lang="he-IL" sz="1400" dirty="0">
              <a:solidFill>
                <a:srgbClr val="0070C0"/>
              </a:solidFill>
              <a:latin typeface="Arial" pitchFamily="34" charset="0"/>
            </a:endParaRPr>
          </a:p>
        </p:txBody>
      </p:sp>
      <p:sp>
        <p:nvSpPr>
          <p:cNvPr id="33" name="חץ למטה 32"/>
          <p:cNvSpPr/>
          <p:nvPr/>
        </p:nvSpPr>
        <p:spPr>
          <a:xfrm>
            <a:off x="6601290" y="2448653"/>
            <a:ext cx="292968" cy="360040"/>
          </a:xfrm>
          <a:prstGeom prst="downArrow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2" name="מלבן 1"/>
          <p:cNvSpPr/>
          <p:nvPr/>
        </p:nvSpPr>
        <p:spPr>
          <a:xfrm>
            <a:off x="218346" y="4749279"/>
            <a:ext cx="833433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e-IL" sz="2400" b="1" dirty="0">
                <a:solidFill>
                  <a:srgbClr val="FF0000"/>
                </a:solidFill>
              </a:rPr>
              <a:t>איתור </a:t>
            </a:r>
            <a:r>
              <a:rPr lang="he-IL" sz="2400" b="1" dirty="0" smtClean="0">
                <a:solidFill>
                  <a:srgbClr val="FF0000"/>
                </a:solidFill>
              </a:rPr>
              <a:t>הנפגע * הסרת תכנים *  </a:t>
            </a:r>
            <a:r>
              <a:rPr lang="he-IL" sz="2400" b="1" dirty="0">
                <a:solidFill>
                  <a:srgbClr val="FF0000"/>
                </a:solidFill>
              </a:rPr>
              <a:t>סיוע </a:t>
            </a:r>
            <a:r>
              <a:rPr lang="he-IL" sz="2400" b="1" dirty="0" smtClean="0">
                <a:solidFill>
                  <a:srgbClr val="FF0000"/>
                </a:solidFill>
              </a:rPr>
              <a:t>למשפחה</a:t>
            </a:r>
            <a:r>
              <a:rPr lang="he-IL" sz="2400" b="1" dirty="0">
                <a:solidFill>
                  <a:srgbClr val="FF0000"/>
                </a:solidFill>
              </a:rPr>
              <a:t> </a:t>
            </a:r>
            <a:r>
              <a:rPr lang="he-IL" sz="2400" b="1" dirty="0" smtClean="0">
                <a:solidFill>
                  <a:srgbClr val="FF0000"/>
                </a:solidFill>
              </a:rPr>
              <a:t>*  </a:t>
            </a:r>
            <a:r>
              <a:rPr lang="he-IL" sz="2400" b="1" dirty="0">
                <a:solidFill>
                  <a:srgbClr val="FF0000"/>
                </a:solidFill>
              </a:rPr>
              <a:t>מענה בבית </a:t>
            </a:r>
            <a:r>
              <a:rPr lang="he-IL" sz="2400" b="1" dirty="0" smtClean="0">
                <a:solidFill>
                  <a:srgbClr val="FF0000"/>
                </a:solidFill>
              </a:rPr>
              <a:t>הספר</a:t>
            </a:r>
            <a:endParaRPr lang="he-IL" sz="2400" b="1" dirty="0">
              <a:solidFill>
                <a:srgbClr val="FF0000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4155" y="3980929"/>
            <a:ext cx="701675" cy="768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6" name="חץ למטה 35"/>
          <p:cNvSpPr/>
          <p:nvPr/>
        </p:nvSpPr>
        <p:spPr>
          <a:xfrm>
            <a:off x="5544798" y="4008838"/>
            <a:ext cx="292968" cy="360040"/>
          </a:xfrm>
          <a:prstGeom prst="downArrow">
            <a:avLst/>
          </a:prstGeom>
          <a:solidFill>
            <a:srgbClr val="FF000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3" name="מלבן 2"/>
          <p:cNvSpPr/>
          <p:nvPr/>
        </p:nvSpPr>
        <p:spPr>
          <a:xfrm>
            <a:off x="866383" y="5459995"/>
            <a:ext cx="724108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e-IL" sz="2400" b="1" dirty="0" smtClean="0"/>
              <a:t>משטרה  *  פרקליטות   *  משרד הרווחה  *  משרד החינוך </a:t>
            </a:r>
            <a:endParaRPr lang="he-IL" sz="2400" b="1" dirty="0"/>
          </a:p>
        </p:txBody>
      </p:sp>
    </p:spTree>
    <p:extLst>
      <p:ext uri="{BB962C8B-B14F-4D97-AF65-F5344CB8AC3E}">
        <p14:creationId xmlns:p14="http://schemas.microsoft.com/office/powerpoint/2010/main" val="320669759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 vert="horz" lIns="0" tIns="45720" rIns="0" bIns="45720" rtlCol="1" anchor="b">
            <a:normAutofit/>
          </a:bodyPr>
          <a:lstStyle/>
          <a:p>
            <a:pPr rtl="1" eaLnBrk="0" fontAlgn="base" hangingPunct="0">
              <a:lnSpc>
                <a:spcPct val="90000"/>
              </a:lnSpc>
              <a:spcAft>
                <a:spcPct val="0"/>
              </a:spcAft>
            </a:pPr>
            <a:r>
              <a:rPr lang="he-IL" sz="4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DejaVu Sans" pitchFamily="34" charset="0"/>
                <a:ea typeface="DejaVu Sans" pitchFamily="34" charset="0"/>
                <a:cs typeface="DejaVu Sans" pitchFamily="34" charset="0"/>
              </a:rPr>
              <a:t>ממשקי העבודה</a:t>
            </a:r>
          </a:p>
        </p:txBody>
      </p:sp>
      <p:graphicFrame>
        <p:nvGraphicFramePr>
          <p:cNvPr id="6" name="מציין מיקום תוכן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47278871"/>
              </p:ext>
            </p:extLst>
          </p:nvPr>
        </p:nvGraphicFramePr>
        <p:xfrm>
          <a:off x="679938" y="1600204"/>
          <a:ext cx="8006862" cy="47185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מציין מיקום של מספר שקופית 4"/>
          <p:cNvSpPr>
            <a:spLocks noGrp="1"/>
          </p:cNvSpPr>
          <p:nvPr>
            <p:ph type="sldNum" sz="quarter" idx="12"/>
          </p:nvPr>
        </p:nvSpPr>
        <p:spPr>
          <a:xfrm>
            <a:off x="8335108" y="6461293"/>
            <a:ext cx="679937" cy="352127"/>
          </a:xfrm>
          <a:prstGeom prst="rect">
            <a:avLst/>
          </a:prstGeo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e-IL" sz="1400" dirty="0" smtClean="0">
                <a:solidFill>
                  <a:srgbClr val="0070C0"/>
                </a:solidFill>
                <a:latin typeface="Arial" pitchFamily="34" charset="0"/>
              </a:rPr>
              <a:t>20</a:t>
            </a:r>
            <a:endParaRPr lang="he-IL" sz="1400" dirty="0">
              <a:solidFill>
                <a:srgbClr val="0070C0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7942296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-1249181" y="904860"/>
            <a:ext cx="9453197" cy="878034"/>
          </a:xfrm>
          <a:prstGeom prst="rect">
            <a:avLst/>
          </a:prstGeom>
        </p:spPr>
        <p:txBody>
          <a:bodyPr vert="horz" lIns="0" tIns="45720" rIns="0" bIns="45720" rtlCol="1" anchor="b">
            <a:normAutofit/>
          </a:bodyPr>
          <a:lstStyle>
            <a:defPPr>
              <a:defRPr lang="en-US"/>
            </a:defPPr>
            <a:lvl1pPr algn="r" rtl="1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None/>
              <a:defRPr sz="480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DejaVu Sans" pitchFamily="34" charset="0"/>
                <a:ea typeface="DejaVu Sans" pitchFamily="34" charset="0"/>
                <a:cs typeface="DejaVu Sans" pitchFamily="34" charset="0"/>
              </a:defRPr>
            </a:lvl1pPr>
          </a:lstStyle>
          <a:p>
            <a:r>
              <a:rPr lang="he-IL" dirty="0" smtClean="0"/>
              <a:t>תחומי הפעולה במערך </a:t>
            </a:r>
            <a:r>
              <a:rPr lang="he-IL" dirty="0" err="1"/>
              <a:t>מאו"ר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448008" y="1160022"/>
            <a:ext cx="7911000" cy="5260051"/>
          </a:xfrm>
          <a:prstGeom prst="rect">
            <a:avLst/>
          </a:prstGeom>
          <a:noFill/>
          <a:scene3d>
            <a:camera prst="orthographicFront"/>
            <a:lightRig rig="brightRoom" dir="t">
              <a:rot lat="0" lon="0" rev="600000"/>
            </a:lightRig>
          </a:scene3d>
        </p:spPr>
      </p:sp>
      <p:grpSp>
        <p:nvGrpSpPr>
          <p:cNvPr id="2" name="קבוצה 1"/>
          <p:cNvGrpSpPr/>
          <p:nvPr/>
        </p:nvGrpSpPr>
        <p:grpSpPr>
          <a:xfrm>
            <a:off x="1833488" y="1949648"/>
            <a:ext cx="4766604" cy="6708071"/>
            <a:chOff x="1833488" y="1906694"/>
            <a:chExt cx="4851820" cy="7468508"/>
          </a:xfrm>
        </p:grpSpPr>
        <p:sp>
          <p:nvSpPr>
            <p:cNvPr id="5" name="צורה חופשית 4">
              <a:hlinkClick r:id="rId2" action="ppaction://hlinksldjump"/>
            </p:cNvPr>
            <p:cNvSpPr/>
            <p:nvPr/>
          </p:nvSpPr>
          <p:spPr>
            <a:xfrm>
              <a:off x="3845604" y="1906694"/>
              <a:ext cx="1102635" cy="1267396"/>
            </a:xfrm>
            <a:custGeom>
              <a:avLst/>
              <a:gdLst>
                <a:gd name="connsiteX0" fmla="*/ 0 w 1267395"/>
                <a:gd name="connsiteY0" fmla="*/ 551317 h 1102634"/>
                <a:gd name="connsiteX1" fmla="*/ 275659 w 1267395"/>
                <a:gd name="connsiteY1" fmla="*/ 0 h 1102634"/>
                <a:gd name="connsiteX2" fmla="*/ 991737 w 1267395"/>
                <a:gd name="connsiteY2" fmla="*/ 0 h 1102634"/>
                <a:gd name="connsiteX3" fmla="*/ 1267395 w 1267395"/>
                <a:gd name="connsiteY3" fmla="*/ 551317 h 1102634"/>
                <a:gd name="connsiteX4" fmla="*/ 991737 w 1267395"/>
                <a:gd name="connsiteY4" fmla="*/ 1102634 h 1102634"/>
                <a:gd name="connsiteX5" fmla="*/ 275659 w 1267395"/>
                <a:gd name="connsiteY5" fmla="*/ 1102634 h 1102634"/>
                <a:gd name="connsiteX6" fmla="*/ 0 w 1267395"/>
                <a:gd name="connsiteY6" fmla="*/ 551317 h 1102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7395" h="1102634">
                  <a:moveTo>
                    <a:pt x="633698" y="0"/>
                  </a:moveTo>
                  <a:lnTo>
                    <a:pt x="1267394" y="239824"/>
                  </a:lnTo>
                  <a:lnTo>
                    <a:pt x="1267394" y="862811"/>
                  </a:lnTo>
                  <a:lnTo>
                    <a:pt x="633698" y="1102634"/>
                  </a:lnTo>
                  <a:lnTo>
                    <a:pt x="1" y="862811"/>
                  </a:lnTo>
                  <a:lnTo>
                    <a:pt x="1" y="239824"/>
                  </a:lnTo>
                  <a:lnTo>
                    <a:pt x="633698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25167" tIns="250843" rIns="225168" bIns="250842" numCol="1" spcCol="1270" anchor="ctr" anchorCtr="0">
              <a:noAutofit/>
            </a:bodyPr>
            <a:lstStyle/>
            <a:p>
              <a:pPr lvl="0" algn="ctr" defTabSz="62230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e-IL" sz="1400" b="1" kern="1200" dirty="0"/>
                <a:t>יוזמה וחשיפה</a:t>
              </a:r>
            </a:p>
          </p:txBody>
        </p:sp>
        <p:sp>
          <p:nvSpPr>
            <p:cNvPr id="6" name="מלבן 5"/>
            <p:cNvSpPr/>
            <p:nvPr/>
          </p:nvSpPr>
          <p:spPr>
            <a:xfrm>
              <a:off x="4981698" y="2160173"/>
              <a:ext cx="1414413" cy="760437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7" name="צורה חופשית 6">
              <a:hlinkClick r:id="" action="ppaction://noaction"/>
            </p:cNvPr>
            <p:cNvSpPr/>
            <p:nvPr/>
          </p:nvSpPr>
          <p:spPr>
            <a:xfrm>
              <a:off x="2654759" y="1906694"/>
              <a:ext cx="1102635" cy="1267396"/>
            </a:xfrm>
            <a:custGeom>
              <a:avLst/>
              <a:gdLst>
                <a:gd name="connsiteX0" fmla="*/ 0 w 1267395"/>
                <a:gd name="connsiteY0" fmla="*/ 551317 h 1102634"/>
                <a:gd name="connsiteX1" fmla="*/ 275659 w 1267395"/>
                <a:gd name="connsiteY1" fmla="*/ 0 h 1102634"/>
                <a:gd name="connsiteX2" fmla="*/ 991737 w 1267395"/>
                <a:gd name="connsiteY2" fmla="*/ 0 h 1102634"/>
                <a:gd name="connsiteX3" fmla="*/ 1267395 w 1267395"/>
                <a:gd name="connsiteY3" fmla="*/ 551317 h 1102634"/>
                <a:gd name="connsiteX4" fmla="*/ 991737 w 1267395"/>
                <a:gd name="connsiteY4" fmla="*/ 1102634 h 1102634"/>
                <a:gd name="connsiteX5" fmla="*/ 275659 w 1267395"/>
                <a:gd name="connsiteY5" fmla="*/ 1102634 h 1102634"/>
                <a:gd name="connsiteX6" fmla="*/ 0 w 1267395"/>
                <a:gd name="connsiteY6" fmla="*/ 551317 h 1102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7395" h="1102634">
                  <a:moveTo>
                    <a:pt x="633698" y="0"/>
                  </a:moveTo>
                  <a:lnTo>
                    <a:pt x="1267394" y="239824"/>
                  </a:lnTo>
                  <a:lnTo>
                    <a:pt x="1267394" y="862811"/>
                  </a:lnTo>
                  <a:lnTo>
                    <a:pt x="633698" y="1102634"/>
                  </a:lnTo>
                  <a:lnTo>
                    <a:pt x="1" y="862811"/>
                  </a:lnTo>
                  <a:lnTo>
                    <a:pt x="1" y="239824"/>
                  </a:lnTo>
                  <a:lnTo>
                    <a:pt x="633698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71827" tIns="197503" rIns="171828" bIns="197502" numCol="1" spcCol="1270" anchor="ctr" anchorCtr="0">
              <a:noAutofit/>
            </a:bodyPr>
            <a:lstStyle/>
            <a:p>
              <a:pPr lvl="0" algn="ctr" defTabSz="62230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e-IL" sz="1400" b="1" kern="1200" dirty="0"/>
                <a:t>אכיפה </a:t>
              </a:r>
              <a:r>
                <a:rPr lang="he-IL" sz="1100" b="1" kern="1200" dirty="0" smtClean="0"/>
                <a:t>אלטרנטיבית</a:t>
              </a:r>
              <a:endParaRPr lang="he-IL" sz="1100" b="1" kern="1200" dirty="0"/>
            </a:p>
          </p:txBody>
        </p:sp>
        <p:sp>
          <p:nvSpPr>
            <p:cNvPr id="8" name="צורה חופשית 7">
              <a:hlinkClick r:id="rId3" action="ppaction://hlinksldjump"/>
            </p:cNvPr>
            <p:cNvSpPr/>
            <p:nvPr/>
          </p:nvSpPr>
          <p:spPr>
            <a:xfrm>
              <a:off x="5031356" y="1934551"/>
              <a:ext cx="1102635" cy="1267396"/>
            </a:xfrm>
            <a:custGeom>
              <a:avLst/>
              <a:gdLst>
                <a:gd name="connsiteX0" fmla="*/ 0 w 1267395"/>
                <a:gd name="connsiteY0" fmla="*/ 551317 h 1102634"/>
                <a:gd name="connsiteX1" fmla="*/ 275659 w 1267395"/>
                <a:gd name="connsiteY1" fmla="*/ 0 h 1102634"/>
                <a:gd name="connsiteX2" fmla="*/ 991737 w 1267395"/>
                <a:gd name="connsiteY2" fmla="*/ 0 h 1102634"/>
                <a:gd name="connsiteX3" fmla="*/ 1267395 w 1267395"/>
                <a:gd name="connsiteY3" fmla="*/ 551317 h 1102634"/>
                <a:gd name="connsiteX4" fmla="*/ 991737 w 1267395"/>
                <a:gd name="connsiteY4" fmla="*/ 1102634 h 1102634"/>
                <a:gd name="connsiteX5" fmla="*/ 275659 w 1267395"/>
                <a:gd name="connsiteY5" fmla="*/ 1102634 h 1102634"/>
                <a:gd name="connsiteX6" fmla="*/ 0 w 1267395"/>
                <a:gd name="connsiteY6" fmla="*/ 551317 h 1102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7395" h="1102634">
                  <a:moveTo>
                    <a:pt x="633698" y="0"/>
                  </a:moveTo>
                  <a:lnTo>
                    <a:pt x="1267394" y="239824"/>
                  </a:lnTo>
                  <a:lnTo>
                    <a:pt x="1267394" y="862811"/>
                  </a:lnTo>
                  <a:lnTo>
                    <a:pt x="633698" y="1102634"/>
                  </a:lnTo>
                  <a:lnTo>
                    <a:pt x="1" y="862811"/>
                  </a:lnTo>
                  <a:lnTo>
                    <a:pt x="1" y="239824"/>
                  </a:lnTo>
                  <a:lnTo>
                    <a:pt x="633698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25167" tIns="250843" rIns="225168" bIns="250842" numCol="1" spcCol="1270" anchor="ctr" anchorCtr="0">
              <a:noAutofit/>
            </a:bodyPr>
            <a:lstStyle/>
            <a:p>
              <a:pPr lvl="0" algn="ctr" defTabSz="62230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e-IL" sz="1400" b="1" kern="1200" dirty="0"/>
                <a:t>אכיפה</a:t>
              </a:r>
            </a:p>
          </p:txBody>
        </p:sp>
        <p:sp>
          <p:nvSpPr>
            <p:cNvPr id="9" name="מלבן 8"/>
            <p:cNvSpPr/>
            <p:nvPr/>
          </p:nvSpPr>
          <p:spPr>
            <a:xfrm>
              <a:off x="1833488" y="3235939"/>
              <a:ext cx="1368787" cy="760437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0" name="צורה חופשית 9">
              <a:hlinkClick r:id="" action="ppaction://noaction"/>
            </p:cNvPr>
            <p:cNvSpPr/>
            <p:nvPr/>
          </p:nvSpPr>
          <p:spPr>
            <a:xfrm>
              <a:off x="4438745" y="2982459"/>
              <a:ext cx="1102635" cy="1267396"/>
            </a:xfrm>
            <a:custGeom>
              <a:avLst/>
              <a:gdLst>
                <a:gd name="connsiteX0" fmla="*/ 0 w 1267395"/>
                <a:gd name="connsiteY0" fmla="*/ 551317 h 1102634"/>
                <a:gd name="connsiteX1" fmla="*/ 275659 w 1267395"/>
                <a:gd name="connsiteY1" fmla="*/ 0 h 1102634"/>
                <a:gd name="connsiteX2" fmla="*/ 991737 w 1267395"/>
                <a:gd name="connsiteY2" fmla="*/ 0 h 1102634"/>
                <a:gd name="connsiteX3" fmla="*/ 1267395 w 1267395"/>
                <a:gd name="connsiteY3" fmla="*/ 551317 h 1102634"/>
                <a:gd name="connsiteX4" fmla="*/ 991737 w 1267395"/>
                <a:gd name="connsiteY4" fmla="*/ 1102634 h 1102634"/>
                <a:gd name="connsiteX5" fmla="*/ 275659 w 1267395"/>
                <a:gd name="connsiteY5" fmla="*/ 1102634 h 1102634"/>
                <a:gd name="connsiteX6" fmla="*/ 0 w 1267395"/>
                <a:gd name="connsiteY6" fmla="*/ 551317 h 1102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7395" h="1102634">
                  <a:moveTo>
                    <a:pt x="633698" y="0"/>
                  </a:moveTo>
                  <a:lnTo>
                    <a:pt x="1267394" y="239824"/>
                  </a:lnTo>
                  <a:lnTo>
                    <a:pt x="1267394" y="862811"/>
                  </a:lnTo>
                  <a:lnTo>
                    <a:pt x="633698" y="1102634"/>
                  </a:lnTo>
                  <a:lnTo>
                    <a:pt x="1" y="862811"/>
                  </a:lnTo>
                  <a:lnTo>
                    <a:pt x="1" y="239824"/>
                  </a:lnTo>
                  <a:lnTo>
                    <a:pt x="633698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0"/>
                <a:satOff val="0"/>
                <a:lumOff val="0"/>
                <a:alphaOff val="0"/>
              </a:schemeClr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71827" tIns="197503" rIns="171828" bIns="197502" numCol="1" spcCol="1270" anchor="ctr" anchorCtr="0">
              <a:noAutofit/>
            </a:bodyPr>
            <a:lstStyle/>
            <a:p>
              <a:pPr lvl="0" algn="ctr" defTabSz="62230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e-IL" sz="1400" b="1" kern="1200" dirty="0"/>
                <a:t>טכנולוגיה</a:t>
              </a:r>
            </a:p>
          </p:txBody>
        </p:sp>
        <p:sp>
          <p:nvSpPr>
            <p:cNvPr id="11" name="צורה חופשית 10"/>
            <p:cNvSpPr/>
            <p:nvPr/>
          </p:nvSpPr>
          <p:spPr>
            <a:xfrm>
              <a:off x="3845604" y="4058225"/>
              <a:ext cx="1102635" cy="1267396"/>
            </a:xfrm>
            <a:custGeom>
              <a:avLst/>
              <a:gdLst>
                <a:gd name="connsiteX0" fmla="*/ 0 w 1267395"/>
                <a:gd name="connsiteY0" fmla="*/ 551317 h 1102634"/>
                <a:gd name="connsiteX1" fmla="*/ 275659 w 1267395"/>
                <a:gd name="connsiteY1" fmla="*/ 0 h 1102634"/>
                <a:gd name="connsiteX2" fmla="*/ 991737 w 1267395"/>
                <a:gd name="connsiteY2" fmla="*/ 0 h 1102634"/>
                <a:gd name="connsiteX3" fmla="*/ 1267395 w 1267395"/>
                <a:gd name="connsiteY3" fmla="*/ 551317 h 1102634"/>
                <a:gd name="connsiteX4" fmla="*/ 991737 w 1267395"/>
                <a:gd name="connsiteY4" fmla="*/ 1102634 h 1102634"/>
                <a:gd name="connsiteX5" fmla="*/ 275659 w 1267395"/>
                <a:gd name="connsiteY5" fmla="*/ 1102634 h 1102634"/>
                <a:gd name="connsiteX6" fmla="*/ 0 w 1267395"/>
                <a:gd name="connsiteY6" fmla="*/ 551317 h 1102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7395" h="1102634">
                  <a:moveTo>
                    <a:pt x="633698" y="0"/>
                  </a:moveTo>
                  <a:lnTo>
                    <a:pt x="1267394" y="239824"/>
                  </a:lnTo>
                  <a:lnTo>
                    <a:pt x="1267394" y="862811"/>
                  </a:lnTo>
                  <a:lnTo>
                    <a:pt x="633698" y="1102634"/>
                  </a:lnTo>
                  <a:lnTo>
                    <a:pt x="1" y="862811"/>
                  </a:lnTo>
                  <a:lnTo>
                    <a:pt x="1" y="239824"/>
                  </a:lnTo>
                  <a:lnTo>
                    <a:pt x="633698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6">
                <a:hueOff val="0"/>
                <a:satOff val="0"/>
                <a:lumOff val="0"/>
                <a:alphaOff val="0"/>
              </a:schemeClr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6597" tIns="262273" rIns="236598" bIns="262272" numCol="1" spcCol="1270" anchor="ctr" anchorCtr="0">
              <a:noAutofit/>
            </a:bodyPr>
            <a:lstStyle/>
            <a:p>
              <a:pPr lvl="0" algn="ctr" defTabSz="75565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he-IL" sz="1700" kern="1200" dirty="0">
                <a:noFill/>
              </a:endParaRPr>
            </a:p>
          </p:txBody>
        </p:sp>
        <p:sp>
          <p:nvSpPr>
            <p:cNvPr id="12" name="מלבן 11"/>
            <p:cNvSpPr/>
            <p:nvPr/>
          </p:nvSpPr>
          <p:spPr>
            <a:xfrm>
              <a:off x="4981698" y="4311704"/>
              <a:ext cx="1414413" cy="760437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3" name="צורה חופשית 12">
              <a:hlinkClick r:id="rId4" action="ppaction://hlinksldjump"/>
            </p:cNvPr>
            <p:cNvSpPr/>
            <p:nvPr/>
          </p:nvSpPr>
          <p:spPr>
            <a:xfrm>
              <a:off x="2654759" y="4058225"/>
              <a:ext cx="1102635" cy="1267396"/>
            </a:xfrm>
            <a:custGeom>
              <a:avLst/>
              <a:gdLst>
                <a:gd name="connsiteX0" fmla="*/ 0 w 1267395"/>
                <a:gd name="connsiteY0" fmla="*/ 551317 h 1102634"/>
                <a:gd name="connsiteX1" fmla="*/ 275659 w 1267395"/>
                <a:gd name="connsiteY1" fmla="*/ 0 h 1102634"/>
                <a:gd name="connsiteX2" fmla="*/ 991737 w 1267395"/>
                <a:gd name="connsiteY2" fmla="*/ 0 h 1102634"/>
                <a:gd name="connsiteX3" fmla="*/ 1267395 w 1267395"/>
                <a:gd name="connsiteY3" fmla="*/ 551317 h 1102634"/>
                <a:gd name="connsiteX4" fmla="*/ 991737 w 1267395"/>
                <a:gd name="connsiteY4" fmla="*/ 1102634 h 1102634"/>
                <a:gd name="connsiteX5" fmla="*/ 275659 w 1267395"/>
                <a:gd name="connsiteY5" fmla="*/ 1102634 h 1102634"/>
                <a:gd name="connsiteX6" fmla="*/ 0 w 1267395"/>
                <a:gd name="connsiteY6" fmla="*/ 551317 h 1102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7395" h="1102634">
                  <a:moveTo>
                    <a:pt x="633698" y="0"/>
                  </a:moveTo>
                  <a:lnTo>
                    <a:pt x="1267394" y="239824"/>
                  </a:lnTo>
                  <a:lnTo>
                    <a:pt x="1267394" y="862811"/>
                  </a:lnTo>
                  <a:lnTo>
                    <a:pt x="633698" y="1102634"/>
                  </a:lnTo>
                  <a:lnTo>
                    <a:pt x="1" y="862811"/>
                  </a:lnTo>
                  <a:lnTo>
                    <a:pt x="1" y="239824"/>
                  </a:lnTo>
                  <a:lnTo>
                    <a:pt x="633698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71827" tIns="197503" rIns="171828" bIns="197502" numCol="1" spcCol="1270" anchor="ctr" anchorCtr="0">
              <a:noAutofit/>
            </a:bodyPr>
            <a:lstStyle/>
            <a:p>
              <a:pPr lvl="0" algn="ctr" defTabSz="62230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e-IL" sz="1400" b="1" kern="1200" dirty="0"/>
                <a:t>חינוך </a:t>
              </a:r>
            </a:p>
          </p:txBody>
        </p:sp>
        <p:sp>
          <p:nvSpPr>
            <p:cNvPr id="14" name="צורה חופשית 13"/>
            <p:cNvSpPr/>
            <p:nvPr/>
          </p:nvSpPr>
          <p:spPr>
            <a:xfrm>
              <a:off x="3247900" y="2977719"/>
              <a:ext cx="1102635" cy="1267396"/>
            </a:xfrm>
            <a:custGeom>
              <a:avLst/>
              <a:gdLst>
                <a:gd name="connsiteX0" fmla="*/ 0 w 1267395"/>
                <a:gd name="connsiteY0" fmla="*/ 551317 h 1102634"/>
                <a:gd name="connsiteX1" fmla="*/ 275659 w 1267395"/>
                <a:gd name="connsiteY1" fmla="*/ 0 h 1102634"/>
                <a:gd name="connsiteX2" fmla="*/ 991737 w 1267395"/>
                <a:gd name="connsiteY2" fmla="*/ 0 h 1102634"/>
                <a:gd name="connsiteX3" fmla="*/ 1267395 w 1267395"/>
                <a:gd name="connsiteY3" fmla="*/ 551317 h 1102634"/>
                <a:gd name="connsiteX4" fmla="*/ 991737 w 1267395"/>
                <a:gd name="connsiteY4" fmla="*/ 1102634 h 1102634"/>
                <a:gd name="connsiteX5" fmla="*/ 275659 w 1267395"/>
                <a:gd name="connsiteY5" fmla="*/ 1102634 h 1102634"/>
                <a:gd name="connsiteX6" fmla="*/ 0 w 1267395"/>
                <a:gd name="connsiteY6" fmla="*/ 551317 h 1102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7395" h="1102634">
                  <a:moveTo>
                    <a:pt x="633698" y="0"/>
                  </a:moveTo>
                  <a:lnTo>
                    <a:pt x="1267394" y="239824"/>
                  </a:lnTo>
                  <a:lnTo>
                    <a:pt x="1267394" y="862811"/>
                  </a:lnTo>
                  <a:lnTo>
                    <a:pt x="633698" y="1102634"/>
                  </a:lnTo>
                  <a:lnTo>
                    <a:pt x="1" y="862811"/>
                  </a:lnTo>
                  <a:lnTo>
                    <a:pt x="1" y="239824"/>
                  </a:lnTo>
                  <a:lnTo>
                    <a:pt x="633698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25167" tIns="250843" rIns="225168" bIns="250842" numCol="1" spcCol="1270" anchor="ctr" anchorCtr="0">
              <a:noAutofit/>
            </a:bodyPr>
            <a:lstStyle/>
            <a:p>
              <a:pPr lvl="0" algn="ctr" defTabSz="62230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e-IL" sz="1400" b="1" kern="1200" dirty="0"/>
                <a:t>מוקד לאומי</a:t>
              </a:r>
            </a:p>
          </p:txBody>
        </p:sp>
        <p:sp>
          <p:nvSpPr>
            <p:cNvPr id="15" name="מלבן 14"/>
            <p:cNvSpPr/>
            <p:nvPr/>
          </p:nvSpPr>
          <p:spPr>
            <a:xfrm>
              <a:off x="1833488" y="5387469"/>
              <a:ext cx="1368787" cy="760437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6" name="צורה חופשית 15">
              <a:hlinkClick r:id="rId2" action="ppaction://hlinksldjump"/>
            </p:cNvPr>
            <p:cNvSpPr/>
            <p:nvPr/>
          </p:nvSpPr>
          <p:spPr>
            <a:xfrm>
              <a:off x="2099640" y="2961085"/>
              <a:ext cx="1102635" cy="1267396"/>
            </a:xfrm>
            <a:custGeom>
              <a:avLst/>
              <a:gdLst>
                <a:gd name="connsiteX0" fmla="*/ 0 w 1267395"/>
                <a:gd name="connsiteY0" fmla="*/ 551317 h 1102634"/>
                <a:gd name="connsiteX1" fmla="*/ 275659 w 1267395"/>
                <a:gd name="connsiteY1" fmla="*/ 0 h 1102634"/>
                <a:gd name="connsiteX2" fmla="*/ 991737 w 1267395"/>
                <a:gd name="connsiteY2" fmla="*/ 0 h 1102634"/>
                <a:gd name="connsiteX3" fmla="*/ 1267395 w 1267395"/>
                <a:gd name="connsiteY3" fmla="*/ 551317 h 1102634"/>
                <a:gd name="connsiteX4" fmla="*/ 991737 w 1267395"/>
                <a:gd name="connsiteY4" fmla="*/ 1102634 h 1102634"/>
                <a:gd name="connsiteX5" fmla="*/ 275659 w 1267395"/>
                <a:gd name="connsiteY5" fmla="*/ 1102634 h 1102634"/>
                <a:gd name="connsiteX6" fmla="*/ 0 w 1267395"/>
                <a:gd name="connsiteY6" fmla="*/ 551317 h 1102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7395" h="1102634">
                  <a:moveTo>
                    <a:pt x="633698" y="0"/>
                  </a:moveTo>
                  <a:lnTo>
                    <a:pt x="1267394" y="239824"/>
                  </a:lnTo>
                  <a:lnTo>
                    <a:pt x="1267394" y="862811"/>
                  </a:lnTo>
                  <a:lnTo>
                    <a:pt x="633698" y="1102634"/>
                  </a:lnTo>
                  <a:lnTo>
                    <a:pt x="1" y="862811"/>
                  </a:lnTo>
                  <a:lnTo>
                    <a:pt x="1" y="239824"/>
                  </a:lnTo>
                  <a:lnTo>
                    <a:pt x="633698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71827" tIns="197503" rIns="171828" bIns="197502" numCol="1" spcCol="1270" anchor="ctr" anchorCtr="0">
              <a:noAutofit/>
            </a:bodyPr>
            <a:lstStyle/>
            <a:p>
              <a:pPr lvl="0" algn="ctr" defTabSz="62230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e-IL" sz="1400" b="1" kern="1200" dirty="0"/>
                <a:t>מחקר</a:t>
              </a:r>
            </a:p>
          </p:txBody>
        </p:sp>
        <p:sp>
          <p:nvSpPr>
            <p:cNvPr id="17" name="צורה חופשית 16">
              <a:hlinkClick r:id="rId5" action="ppaction://hlinksldjump"/>
            </p:cNvPr>
            <p:cNvSpPr/>
            <p:nvPr/>
          </p:nvSpPr>
          <p:spPr>
            <a:xfrm>
              <a:off x="3841557" y="4060861"/>
              <a:ext cx="1102635" cy="1267396"/>
            </a:xfrm>
            <a:custGeom>
              <a:avLst/>
              <a:gdLst>
                <a:gd name="connsiteX0" fmla="*/ 0 w 1267395"/>
                <a:gd name="connsiteY0" fmla="*/ 551317 h 1102634"/>
                <a:gd name="connsiteX1" fmla="*/ 275659 w 1267395"/>
                <a:gd name="connsiteY1" fmla="*/ 0 h 1102634"/>
                <a:gd name="connsiteX2" fmla="*/ 991737 w 1267395"/>
                <a:gd name="connsiteY2" fmla="*/ 0 h 1102634"/>
                <a:gd name="connsiteX3" fmla="*/ 1267395 w 1267395"/>
                <a:gd name="connsiteY3" fmla="*/ 551317 h 1102634"/>
                <a:gd name="connsiteX4" fmla="*/ 991737 w 1267395"/>
                <a:gd name="connsiteY4" fmla="*/ 1102634 h 1102634"/>
                <a:gd name="connsiteX5" fmla="*/ 275659 w 1267395"/>
                <a:gd name="connsiteY5" fmla="*/ 1102634 h 1102634"/>
                <a:gd name="connsiteX6" fmla="*/ 0 w 1267395"/>
                <a:gd name="connsiteY6" fmla="*/ 551317 h 1102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7395" h="1102634">
                  <a:moveTo>
                    <a:pt x="633698" y="0"/>
                  </a:moveTo>
                  <a:lnTo>
                    <a:pt x="1267394" y="239824"/>
                  </a:lnTo>
                  <a:lnTo>
                    <a:pt x="1267394" y="862811"/>
                  </a:lnTo>
                  <a:lnTo>
                    <a:pt x="633698" y="1102634"/>
                  </a:lnTo>
                  <a:lnTo>
                    <a:pt x="1" y="862811"/>
                  </a:lnTo>
                  <a:lnTo>
                    <a:pt x="1" y="239824"/>
                  </a:lnTo>
                  <a:lnTo>
                    <a:pt x="633698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0"/>
                <a:satOff val="0"/>
                <a:lumOff val="0"/>
                <a:alphaOff val="0"/>
              </a:schemeClr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25167" tIns="250843" rIns="225168" bIns="250842" numCol="1" spcCol="1270" anchor="ctr" anchorCtr="0">
              <a:noAutofit/>
            </a:bodyPr>
            <a:lstStyle/>
            <a:p>
              <a:pPr lvl="0" algn="ctr" defTabSz="62230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e-IL" sz="1400" b="1" kern="1200" dirty="0"/>
                <a:t>מניעה</a:t>
              </a:r>
            </a:p>
          </p:txBody>
        </p:sp>
        <p:sp>
          <p:nvSpPr>
            <p:cNvPr id="18" name="מלבן 17"/>
            <p:cNvSpPr/>
            <p:nvPr/>
          </p:nvSpPr>
          <p:spPr>
            <a:xfrm>
              <a:off x="4981698" y="6463235"/>
              <a:ext cx="1414413" cy="760437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9" name="צורה חופשית 18">
              <a:hlinkClick r:id="rId6" action="ppaction://hlinksldjump"/>
            </p:cNvPr>
            <p:cNvSpPr/>
            <p:nvPr/>
          </p:nvSpPr>
          <p:spPr>
            <a:xfrm>
              <a:off x="5017550" y="4065512"/>
              <a:ext cx="1102635" cy="1267396"/>
            </a:xfrm>
            <a:custGeom>
              <a:avLst/>
              <a:gdLst>
                <a:gd name="connsiteX0" fmla="*/ 0 w 1267395"/>
                <a:gd name="connsiteY0" fmla="*/ 551317 h 1102634"/>
                <a:gd name="connsiteX1" fmla="*/ 275659 w 1267395"/>
                <a:gd name="connsiteY1" fmla="*/ 0 h 1102634"/>
                <a:gd name="connsiteX2" fmla="*/ 991737 w 1267395"/>
                <a:gd name="connsiteY2" fmla="*/ 0 h 1102634"/>
                <a:gd name="connsiteX3" fmla="*/ 1267395 w 1267395"/>
                <a:gd name="connsiteY3" fmla="*/ 551317 h 1102634"/>
                <a:gd name="connsiteX4" fmla="*/ 991737 w 1267395"/>
                <a:gd name="connsiteY4" fmla="*/ 1102634 h 1102634"/>
                <a:gd name="connsiteX5" fmla="*/ 275659 w 1267395"/>
                <a:gd name="connsiteY5" fmla="*/ 1102634 h 1102634"/>
                <a:gd name="connsiteX6" fmla="*/ 0 w 1267395"/>
                <a:gd name="connsiteY6" fmla="*/ 551317 h 1102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7395" h="1102634">
                  <a:moveTo>
                    <a:pt x="633698" y="0"/>
                  </a:moveTo>
                  <a:lnTo>
                    <a:pt x="1267394" y="239824"/>
                  </a:lnTo>
                  <a:lnTo>
                    <a:pt x="1267394" y="862811"/>
                  </a:lnTo>
                  <a:lnTo>
                    <a:pt x="633698" y="1102634"/>
                  </a:lnTo>
                  <a:lnTo>
                    <a:pt x="1" y="862811"/>
                  </a:lnTo>
                  <a:lnTo>
                    <a:pt x="1" y="239824"/>
                  </a:lnTo>
                  <a:lnTo>
                    <a:pt x="633698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6">
                <a:hueOff val="0"/>
                <a:satOff val="0"/>
                <a:lumOff val="0"/>
                <a:alphaOff val="0"/>
              </a:schemeClr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71827" tIns="197503" rIns="171828" bIns="197502" numCol="1" spcCol="1270" anchor="ctr" anchorCtr="0">
              <a:noAutofit/>
            </a:bodyPr>
            <a:lstStyle/>
            <a:p>
              <a:pPr lvl="0" algn="ctr" defTabSz="62230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e-IL" sz="1400" b="1" kern="1200" dirty="0"/>
                <a:t>הסברה</a:t>
              </a:r>
            </a:p>
          </p:txBody>
        </p:sp>
        <p:sp>
          <p:nvSpPr>
            <p:cNvPr id="24" name="מלבן 23"/>
            <p:cNvSpPr/>
            <p:nvPr/>
          </p:nvSpPr>
          <p:spPr>
            <a:xfrm>
              <a:off x="1833488" y="7539000"/>
              <a:ext cx="1368787" cy="760437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5" name="צורה חופשית 24">
              <a:hlinkClick r:id="" action="ppaction://noaction"/>
            </p:cNvPr>
            <p:cNvSpPr/>
            <p:nvPr/>
          </p:nvSpPr>
          <p:spPr>
            <a:xfrm>
              <a:off x="5582673" y="3044308"/>
              <a:ext cx="1102635" cy="1267396"/>
            </a:xfrm>
            <a:custGeom>
              <a:avLst/>
              <a:gdLst>
                <a:gd name="connsiteX0" fmla="*/ 0 w 1267395"/>
                <a:gd name="connsiteY0" fmla="*/ 551317 h 1102634"/>
                <a:gd name="connsiteX1" fmla="*/ 275659 w 1267395"/>
                <a:gd name="connsiteY1" fmla="*/ 0 h 1102634"/>
                <a:gd name="connsiteX2" fmla="*/ 991737 w 1267395"/>
                <a:gd name="connsiteY2" fmla="*/ 0 h 1102634"/>
                <a:gd name="connsiteX3" fmla="*/ 1267395 w 1267395"/>
                <a:gd name="connsiteY3" fmla="*/ 551317 h 1102634"/>
                <a:gd name="connsiteX4" fmla="*/ 991737 w 1267395"/>
                <a:gd name="connsiteY4" fmla="*/ 1102634 h 1102634"/>
                <a:gd name="connsiteX5" fmla="*/ 275659 w 1267395"/>
                <a:gd name="connsiteY5" fmla="*/ 1102634 h 1102634"/>
                <a:gd name="connsiteX6" fmla="*/ 0 w 1267395"/>
                <a:gd name="connsiteY6" fmla="*/ 551317 h 1102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7395" h="1102634">
                  <a:moveTo>
                    <a:pt x="633698" y="0"/>
                  </a:moveTo>
                  <a:lnTo>
                    <a:pt x="1267394" y="239824"/>
                  </a:lnTo>
                  <a:lnTo>
                    <a:pt x="1267394" y="862811"/>
                  </a:lnTo>
                  <a:lnTo>
                    <a:pt x="633698" y="1102634"/>
                  </a:lnTo>
                  <a:lnTo>
                    <a:pt x="1" y="862811"/>
                  </a:lnTo>
                  <a:lnTo>
                    <a:pt x="1" y="239824"/>
                  </a:lnTo>
                  <a:lnTo>
                    <a:pt x="633698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71827" tIns="197503" rIns="171828" bIns="197502" numCol="1" spcCol="1270" anchor="ctr" anchorCtr="0">
              <a:noAutofit/>
            </a:bodyPr>
            <a:lstStyle/>
            <a:p>
              <a:pPr lvl="0" algn="ctr" defTabSz="62230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e-IL" sz="1400" b="1" kern="1200" dirty="0"/>
                <a:t>טיפול</a:t>
              </a:r>
            </a:p>
          </p:txBody>
        </p:sp>
        <p:sp>
          <p:nvSpPr>
            <p:cNvPr id="27" name="מלבן 26"/>
            <p:cNvSpPr/>
            <p:nvPr/>
          </p:nvSpPr>
          <p:spPr>
            <a:xfrm>
              <a:off x="4981698" y="8614765"/>
              <a:ext cx="1414413" cy="760437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</p:grpSp>
      <p:pic>
        <p:nvPicPr>
          <p:cNvPr id="22" name="תמונה 21"/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872" y="86025"/>
            <a:ext cx="1244242" cy="1835766"/>
          </a:xfrm>
          <a:prstGeom prst="rect">
            <a:avLst/>
          </a:prstGeom>
        </p:spPr>
      </p:pic>
      <p:sp>
        <p:nvSpPr>
          <p:cNvPr id="23" name="מציין מיקום של מספר שקופית 4"/>
          <p:cNvSpPr>
            <a:spLocks noGrp="1"/>
          </p:cNvSpPr>
          <p:nvPr>
            <p:ph type="sldNum" sz="quarter" idx="12"/>
          </p:nvPr>
        </p:nvSpPr>
        <p:spPr>
          <a:xfrm>
            <a:off x="8557845" y="6461293"/>
            <a:ext cx="468923" cy="352127"/>
          </a:xfrm>
          <a:prstGeom prst="rect">
            <a:avLst/>
          </a:prstGeo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335D352-9E13-415D-9FB6-4052B9EC1EF9}" type="slidenum">
              <a:rPr lang="he-IL" sz="1400">
                <a:solidFill>
                  <a:srgbClr val="0070C0"/>
                </a:solidFill>
                <a:latin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32</a:t>
            </a:fld>
            <a:endParaRPr lang="he-IL" sz="1400" dirty="0">
              <a:solidFill>
                <a:srgbClr val="0070C0"/>
              </a:solidFill>
              <a:latin typeface="Arial" pitchFamily="34" charset="0"/>
            </a:endParaRPr>
          </a:p>
        </p:txBody>
      </p:sp>
      <p:sp>
        <p:nvSpPr>
          <p:cNvPr id="29" name="צורה חופשית 28">
            <a:hlinkClick r:id="" action="ppaction://noaction"/>
          </p:cNvPr>
          <p:cNvSpPr/>
          <p:nvPr/>
        </p:nvSpPr>
        <p:spPr>
          <a:xfrm>
            <a:off x="3202275" y="4792792"/>
            <a:ext cx="1102635" cy="1267396"/>
          </a:xfrm>
          <a:custGeom>
            <a:avLst/>
            <a:gdLst>
              <a:gd name="connsiteX0" fmla="*/ 0 w 1267395"/>
              <a:gd name="connsiteY0" fmla="*/ 551317 h 1102634"/>
              <a:gd name="connsiteX1" fmla="*/ 275659 w 1267395"/>
              <a:gd name="connsiteY1" fmla="*/ 0 h 1102634"/>
              <a:gd name="connsiteX2" fmla="*/ 991737 w 1267395"/>
              <a:gd name="connsiteY2" fmla="*/ 0 h 1102634"/>
              <a:gd name="connsiteX3" fmla="*/ 1267395 w 1267395"/>
              <a:gd name="connsiteY3" fmla="*/ 551317 h 1102634"/>
              <a:gd name="connsiteX4" fmla="*/ 991737 w 1267395"/>
              <a:gd name="connsiteY4" fmla="*/ 1102634 h 1102634"/>
              <a:gd name="connsiteX5" fmla="*/ 275659 w 1267395"/>
              <a:gd name="connsiteY5" fmla="*/ 1102634 h 1102634"/>
              <a:gd name="connsiteX6" fmla="*/ 0 w 1267395"/>
              <a:gd name="connsiteY6" fmla="*/ 551317 h 1102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67395" h="1102634">
                <a:moveTo>
                  <a:pt x="633698" y="0"/>
                </a:moveTo>
                <a:lnTo>
                  <a:pt x="1267394" y="239824"/>
                </a:lnTo>
                <a:lnTo>
                  <a:pt x="1267394" y="862811"/>
                </a:lnTo>
                <a:lnTo>
                  <a:pt x="633698" y="1102634"/>
                </a:lnTo>
                <a:lnTo>
                  <a:pt x="1" y="862811"/>
                </a:lnTo>
                <a:lnTo>
                  <a:pt x="1" y="239824"/>
                </a:lnTo>
                <a:lnTo>
                  <a:pt x="633698" y="0"/>
                </a:lnTo>
                <a:close/>
              </a:path>
            </a:pathLst>
          </a:custGeom>
          <a:solidFill>
            <a:srgbClr val="FFC00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25167" tIns="250843" rIns="225168" bIns="250842" numCol="1" spcCol="1270" anchor="ctr" anchorCtr="0">
            <a:noAutofit/>
          </a:bodyPr>
          <a:lstStyle/>
          <a:p>
            <a:pPr lvl="0" algn="ctr" defTabSz="622300" rtl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he-IL" sz="1400" b="1" dirty="0" smtClean="0"/>
              <a:t>שת"פ: תעשייה</a:t>
            </a:r>
            <a:r>
              <a:rPr lang="he-IL" sz="1400" b="1" dirty="0"/>
              <a:t>, </a:t>
            </a:r>
            <a:r>
              <a:rPr lang="he-IL" sz="1400" b="1" dirty="0" err="1" smtClean="0"/>
              <a:t>עמותות,בינלאומי</a:t>
            </a:r>
            <a:endParaRPr lang="he-IL" sz="1400" b="1" dirty="0"/>
          </a:p>
        </p:txBody>
      </p:sp>
      <p:sp>
        <p:nvSpPr>
          <p:cNvPr id="30" name="צורה חופשית 29">
            <a:hlinkClick r:id="" action="ppaction://noaction"/>
          </p:cNvPr>
          <p:cNvSpPr/>
          <p:nvPr/>
        </p:nvSpPr>
        <p:spPr>
          <a:xfrm>
            <a:off x="4338239" y="4792792"/>
            <a:ext cx="1102635" cy="1267396"/>
          </a:xfrm>
          <a:custGeom>
            <a:avLst/>
            <a:gdLst>
              <a:gd name="connsiteX0" fmla="*/ 0 w 1267395"/>
              <a:gd name="connsiteY0" fmla="*/ 551317 h 1102634"/>
              <a:gd name="connsiteX1" fmla="*/ 275659 w 1267395"/>
              <a:gd name="connsiteY1" fmla="*/ 0 h 1102634"/>
              <a:gd name="connsiteX2" fmla="*/ 991737 w 1267395"/>
              <a:gd name="connsiteY2" fmla="*/ 0 h 1102634"/>
              <a:gd name="connsiteX3" fmla="*/ 1267395 w 1267395"/>
              <a:gd name="connsiteY3" fmla="*/ 551317 h 1102634"/>
              <a:gd name="connsiteX4" fmla="*/ 991737 w 1267395"/>
              <a:gd name="connsiteY4" fmla="*/ 1102634 h 1102634"/>
              <a:gd name="connsiteX5" fmla="*/ 275659 w 1267395"/>
              <a:gd name="connsiteY5" fmla="*/ 1102634 h 1102634"/>
              <a:gd name="connsiteX6" fmla="*/ 0 w 1267395"/>
              <a:gd name="connsiteY6" fmla="*/ 551317 h 1102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67395" h="1102634">
                <a:moveTo>
                  <a:pt x="633698" y="0"/>
                </a:moveTo>
                <a:lnTo>
                  <a:pt x="1267394" y="239824"/>
                </a:lnTo>
                <a:lnTo>
                  <a:pt x="1267394" y="862811"/>
                </a:lnTo>
                <a:lnTo>
                  <a:pt x="633698" y="1102634"/>
                </a:lnTo>
                <a:lnTo>
                  <a:pt x="1" y="862811"/>
                </a:lnTo>
                <a:lnTo>
                  <a:pt x="1" y="239824"/>
                </a:lnTo>
                <a:lnTo>
                  <a:pt x="633698" y="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25167" tIns="250843" rIns="225168" bIns="250842" numCol="1" spcCol="1270" anchor="ctr" anchorCtr="0">
            <a:noAutofit/>
          </a:bodyPr>
          <a:lstStyle/>
          <a:p>
            <a:pPr lvl="0" algn="ctr" defTabSz="622300" rtl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he-IL" sz="1400" b="1" kern="1200" dirty="0" smtClean="0"/>
              <a:t>תורה והדרכה</a:t>
            </a:r>
            <a:endParaRPr lang="he-IL" sz="1400" b="1" kern="1200" dirty="0"/>
          </a:p>
        </p:txBody>
      </p:sp>
    </p:spTree>
    <p:extLst>
      <p:ext uri="{BB962C8B-B14F-4D97-AF65-F5344CB8AC3E}">
        <p14:creationId xmlns:p14="http://schemas.microsoft.com/office/powerpoint/2010/main" val="4026149220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קבוצה 25"/>
          <p:cNvGrpSpPr/>
          <p:nvPr/>
        </p:nvGrpSpPr>
        <p:grpSpPr>
          <a:xfrm>
            <a:off x="1001268" y="1140174"/>
            <a:ext cx="7141464" cy="2393819"/>
            <a:chOff x="0" y="0"/>
            <a:chExt cx="3719838" cy="2393819"/>
          </a:xfrm>
          <a:gradFill flip="none" rotWithShape="1">
            <a:gsLst>
              <a:gs pos="0">
                <a:schemeClr val="accent1">
                  <a:shade val="30000"/>
                  <a:satMod val="115000"/>
                  <a:alpha val="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2700000" scaled="1"/>
            <a:tileRect/>
          </a:gradFill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27" name="מלבן מעוגל 26"/>
            <p:cNvSpPr/>
            <p:nvPr/>
          </p:nvSpPr>
          <p:spPr>
            <a:xfrm>
              <a:off x="0" y="0"/>
              <a:ext cx="3719838" cy="2393819"/>
            </a:xfrm>
            <a:prstGeom prst="roundRect">
              <a:avLst/>
            </a:prstGeom>
            <a:grpFill/>
            <a:sp3d prstMaterial="plastic">
              <a:bevelT w="127000" h="25400" prst="relaxedInse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8" name="מלבן 27"/>
            <p:cNvSpPr/>
            <p:nvPr/>
          </p:nvSpPr>
          <p:spPr>
            <a:xfrm>
              <a:off x="116857" y="116857"/>
              <a:ext cx="3486124" cy="2160105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36220" tIns="236220" rIns="236220" bIns="236220" numCol="1" spcCol="1270" anchor="ctr" anchorCtr="0">
              <a:noAutofit/>
            </a:bodyPr>
            <a:lstStyle/>
            <a:p>
              <a:pPr lvl="0" algn="ctr" defTabSz="275590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e-IL" sz="6200" b="1" kern="1200" spc="50" dirty="0">
                  <a:ln w="13500">
                    <a:solidFill>
                      <a:schemeClr val="accent1">
                        <a:shade val="2500"/>
                        <a:alpha val="6500"/>
                      </a:schemeClr>
                    </a:solidFill>
                    <a:prstDash val="solid"/>
                  </a:ln>
                  <a:solidFill>
                    <a:schemeClr val="accent1">
                      <a:tint val="3000"/>
                      <a:alpha val="95000"/>
                    </a:schemeClr>
                  </a:solidFill>
                  <a:effectLst>
                    <a:innerShdw blurRad="50900" dist="38500" dir="13500000">
                      <a:srgbClr val="000000">
                        <a:alpha val="60000"/>
                      </a:srgbClr>
                    </a:innerShdw>
                  </a:effectLst>
                </a:rPr>
                <a:t>תודה על ההקשבה</a:t>
              </a:r>
            </a:p>
          </p:txBody>
        </p:sp>
      </p:grpSp>
      <p:pic>
        <p:nvPicPr>
          <p:cNvPr id="29" name="תמונה 2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0187" y="4306824"/>
            <a:ext cx="4663627" cy="2404872"/>
          </a:xfrm>
          <a:prstGeom prst="rect">
            <a:avLst/>
          </a:prstGeom>
        </p:spPr>
      </p:pic>
      <p:sp>
        <p:nvSpPr>
          <p:cNvPr id="2" name="מציין מיקום של מספר שקופית 1"/>
          <p:cNvSpPr>
            <a:spLocks noGrp="1"/>
          </p:cNvSpPr>
          <p:nvPr>
            <p:ph type="sldNum" sz="quarter" idx="12"/>
          </p:nvPr>
        </p:nvSpPr>
        <p:spPr>
          <a:xfrm>
            <a:off x="8499230" y="6356350"/>
            <a:ext cx="539261" cy="365125"/>
          </a:xfrm>
        </p:spPr>
        <p:txBody>
          <a:bodyPr/>
          <a:lstStyle/>
          <a:p>
            <a:r>
              <a:rPr lang="he-IL" smtClean="0">
                <a:solidFill>
                  <a:srgbClr val="242852">
                    <a:shade val="90000"/>
                  </a:srgbClr>
                </a:solidFill>
              </a:rPr>
              <a:t>23</a:t>
            </a:r>
            <a:endParaRPr lang="he-IL" dirty="0">
              <a:solidFill>
                <a:srgbClr val="242852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11226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Academic Literature">
      <a:dk1>
        <a:srgbClr val="514843"/>
      </a:dk1>
      <a:lt1>
        <a:srgbClr val="FFFFFF"/>
      </a:lt1>
      <a:dk2>
        <a:srgbClr val="000000"/>
      </a:dk2>
      <a:lt2>
        <a:srgbClr val="FFFFF3"/>
      </a:lt2>
      <a:accent1>
        <a:srgbClr val="514843"/>
      </a:accent1>
      <a:accent2>
        <a:srgbClr val="6D7D66"/>
      </a:accent2>
      <a:accent3>
        <a:srgbClr val="525A6A"/>
      </a:accent3>
      <a:accent4>
        <a:srgbClr val="827266"/>
      </a:accent4>
      <a:accent5>
        <a:srgbClr val="AE9A7E"/>
      </a:accent5>
      <a:accent6>
        <a:srgbClr val="A8A39E"/>
      </a:accent6>
      <a:hlink>
        <a:srgbClr val="59704F"/>
      </a:hlink>
      <a:folHlink>
        <a:srgbClr val="A8A39E"/>
      </a:folHlink>
    </a:clrScheme>
    <a:fontScheme name="Plantagenet Cherokee-Euphemia">
      <a:majorFont>
        <a:latin typeface="Plantagenet Cherokee"/>
        <a:ea typeface=""/>
        <a:cs typeface=""/>
      </a:majorFont>
      <a:minorFont>
        <a:latin typeface="Euphemia"/>
        <a:ea typeface=""/>
        <a:cs typeface=""/>
      </a:minorFont>
    </a:fontScheme>
    <a:fmtScheme name="AcademicLiterature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300000"/>
              </a:schemeClr>
            </a:gs>
            <a:gs pos="100000">
              <a:schemeClr val="phClr">
                <a:tint val="68000"/>
                <a:satMod val="300000"/>
              </a:schemeClr>
            </a:gs>
          </a:gsLst>
          <a:path path="rect">
            <a:fillToRect l="50000" t="50000" r="50000" b="50000"/>
          </a:path>
        </a:gradFill>
        <a:gradFill rotWithShape="1">
          <a:gsLst>
            <a:gs pos="0">
              <a:schemeClr val="phClr">
                <a:shade val="100000"/>
                <a:satMod val="137000"/>
              </a:schemeClr>
            </a:gs>
            <a:gs pos="71000">
              <a:schemeClr val="phClr">
                <a:shade val="98000"/>
                <a:satMod val="137000"/>
              </a:schemeClr>
            </a:gs>
            <a:gs pos="100000">
              <a:schemeClr val="phClr">
                <a:shade val="75000"/>
                <a:satMod val="137000"/>
              </a:schemeClr>
            </a:gs>
          </a:gsLst>
          <a:path path="rect">
            <a:fillToRect l="50000" t="50000" r="50000" b="50000"/>
          </a:path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20000" t="20000" r="20000" b="2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5000" t="5000" r="5000" b="5000"/>
          </a:path>
        </a:gradFill>
      </a:bgFillStyleLst>
    </a:fmtScheme>
  </a:themeElements>
  <a:objectDefaults>
    <a:lnDef>
      <a:spPr>
        <a:ln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Academic Literature">
      <a:dk1>
        <a:srgbClr val="514843"/>
      </a:dk1>
      <a:lt1>
        <a:srgbClr val="FFFFFF"/>
      </a:lt1>
      <a:dk2>
        <a:srgbClr val="000000"/>
      </a:dk2>
      <a:lt2>
        <a:srgbClr val="FFFFF3"/>
      </a:lt2>
      <a:accent1>
        <a:srgbClr val="514843"/>
      </a:accent1>
      <a:accent2>
        <a:srgbClr val="6D7D66"/>
      </a:accent2>
      <a:accent3>
        <a:srgbClr val="525A6A"/>
      </a:accent3>
      <a:accent4>
        <a:srgbClr val="827266"/>
      </a:accent4>
      <a:accent5>
        <a:srgbClr val="AE9A7E"/>
      </a:accent5>
      <a:accent6>
        <a:srgbClr val="A8A39E"/>
      </a:accent6>
      <a:hlink>
        <a:srgbClr val="59704F"/>
      </a:hlink>
      <a:folHlink>
        <a:srgbClr val="A8A39E"/>
      </a:folHlink>
    </a:clrScheme>
    <a:fontScheme name="Plantagenet Cherokee-Euphemia">
      <a:majorFont>
        <a:latin typeface="Plantagenet Cherokee"/>
        <a:ea typeface=""/>
        <a:cs typeface=""/>
      </a:majorFont>
      <a:minorFont>
        <a:latin typeface="Euphemia"/>
        <a:ea typeface=""/>
        <a:cs typeface=""/>
      </a:minorFont>
    </a:fontScheme>
    <a:fmtScheme name="AcademicLiterature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300000"/>
              </a:schemeClr>
            </a:gs>
            <a:gs pos="100000">
              <a:schemeClr val="phClr">
                <a:tint val="68000"/>
                <a:satMod val="300000"/>
              </a:schemeClr>
            </a:gs>
          </a:gsLst>
          <a:path path="rect">
            <a:fillToRect l="50000" t="50000" r="50000" b="50000"/>
          </a:path>
        </a:gradFill>
        <a:gradFill rotWithShape="1">
          <a:gsLst>
            <a:gs pos="0">
              <a:schemeClr val="phClr">
                <a:shade val="100000"/>
                <a:satMod val="137000"/>
              </a:schemeClr>
            </a:gs>
            <a:gs pos="71000">
              <a:schemeClr val="phClr">
                <a:shade val="98000"/>
                <a:satMod val="137000"/>
              </a:schemeClr>
            </a:gs>
            <a:gs pos="100000">
              <a:schemeClr val="phClr">
                <a:shade val="75000"/>
                <a:satMod val="137000"/>
              </a:schemeClr>
            </a:gs>
          </a:gsLst>
          <a:path path="rect">
            <a:fillToRect l="50000" t="50000" r="50000" b="50000"/>
          </a:path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20000" t="20000" r="20000" b="2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5000" t="5000" r="5000" b="5000"/>
          </a:path>
        </a:gradFill>
      </a:bgFillStyleLst>
    </a:fmtScheme>
  </a:themeElements>
  <a:objectDefaults>
    <a:lnDef>
      <a:spPr>
        <a:ln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527E825A-58C1-4B7E-ABB1-2639C7B67313}"/>
</file>

<file path=customXml/itemProps2.xml><?xml version="1.0" encoding="utf-8"?>
<ds:datastoreItem xmlns:ds="http://schemas.openxmlformats.org/officeDocument/2006/customXml" ds:itemID="{092EB308-A2D2-4B41-B3C9-07836D5719C0}"/>
</file>

<file path=customXml/itemProps3.xml><?xml version="1.0" encoding="utf-8"?>
<ds:datastoreItem xmlns:ds="http://schemas.openxmlformats.org/officeDocument/2006/customXml" ds:itemID="{761ADC07-A0EC-456D-B618-D739F7F9D0DE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1423</Words>
  <Application>Microsoft Office PowerPoint</Application>
  <PresentationFormat>שקף</PresentationFormat>
  <Paragraphs>361</Paragraphs>
  <Slides>33</Slides>
  <Notes>0</Notes>
  <HiddenSlides>0</HiddenSlides>
  <MMClips>0</MMClips>
  <ScaleCrop>false</ScaleCrop>
  <HeadingPairs>
    <vt:vector size="4" baseType="variant"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33</vt:i4>
      </vt:variant>
    </vt:vector>
  </HeadingPairs>
  <TitlesOfParts>
    <vt:vector size="34" baseType="lpstr">
      <vt:lpstr>ערכת נושא Office</vt:lpstr>
      <vt:lpstr> מערך מאו"ר מניעת אלימות ופשיעת רשת אוגוסט 2016</vt:lpstr>
      <vt:lpstr>שותפים במערך מאו"ר</vt:lpstr>
      <vt:lpstr>רקע</vt:lpstr>
      <vt:lpstr>איומים במרחב המקוון  נגד ילדים ובני נוער</vt:lpstr>
      <vt:lpstr>היקף תופעות הפשיעה והאלימות במרחב המקוון</vt:lpstr>
      <vt:lpstr>תת דיווח</vt:lpstr>
      <vt:lpstr>מצגת של PowerPoint</vt:lpstr>
      <vt:lpstr>   החלטת הממשלה -     הקמת מערך מאו"ר</vt:lpstr>
      <vt:lpstr>ועדת היגוי בראשות מנכ"ל בט"פ</vt:lpstr>
      <vt:lpstr>מתווה ההקמה</vt:lpstr>
      <vt:lpstr>חזון מאו"ר</vt:lpstr>
      <vt:lpstr>מצגת של PowerPoint</vt:lpstr>
      <vt:lpstr>מצגת של PowerPoint</vt:lpstr>
      <vt:lpstr>המענה בעולם</vt:lpstr>
      <vt:lpstr>מצגת של PowerPoint</vt:lpstr>
      <vt:lpstr>  לונדון - מאמץ אזרחי</vt:lpstr>
      <vt:lpstr>NSPCC- מוקד CHILDLINE</vt:lpstr>
      <vt:lpstr>תובנות - מאמץ האזרחי</vt:lpstr>
      <vt:lpstr>פיקוד להגנה על הילד מפגיעה מינית  במרחב המקוון-  CEOP</vt:lpstr>
      <vt:lpstr>מצגת של PowerPoint</vt:lpstr>
      <vt:lpstr>עקרונות המודל הבריטי</vt:lpstr>
      <vt:lpstr>תובנות מרכזיות מלונדון</vt:lpstr>
      <vt:lpstr>המשך תובנות מלונדון- מוקד</vt:lpstr>
      <vt:lpstr>מטרות מערך מאו"ר</vt:lpstr>
      <vt:lpstr>מצגת של PowerPoint</vt:lpstr>
      <vt:lpstr>עקרונות יסוד במערך מאו"ר</vt:lpstr>
      <vt:lpstr>מצגת של PowerPoint</vt:lpstr>
      <vt:lpstr>בלב המערך - המוקד הלאומי המשולב</vt:lpstr>
      <vt:lpstr>טיפול באירוע</vt:lpstr>
      <vt:lpstr>טיפול באירוע משולב ומורכב</vt:lpstr>
      <vt:lpstr>ממשקי העבודה</vt:lpstr>
      <vt:lpstr>מצגת של PowerPoint</vt:lpstr>
      <vt:lpstr>מצגת של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2016-01-21T07:50:36Z</dcterms:created>
  <dcterms:modified xsi:type="dcterms:W3CDTF">2016-08-01T07:46:50Z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TC034313809991</vt:lpwstr>
  </property>
  <property fmtid="{D5CDD505-2E9C-101B-9397-08002B2CF9AE}" pid="3" name="ContentTypeId">
    <vt:lpwstr>0x010100F931E205BBB08441AEFFEBF8ABB23DF1</vt:lpwstr>
  </property>
  <property fmtid="{D5CDD505-2E9C-101B-9397-08002B2CF9AE}" pid="4" name="SanhedrinDocumentType">
    <vt:r8>88</vt:r8>
  </property>
  <property fmtid="{D5CDD505-2E9C-101B-9397-08002B2CF9AE}" pid="5" name="SanhedrinItemID">
    <vt:r8>2006676</vt:r8>
  </property>
</Properties>
</file>