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diagrams/data1.xml" ContentType="application/vnd.openxmlformats-officedocument.drawingml.diagramData+xml"/>
  <Override PartName="/ppt/diagrams/data11.xml" ContentType="application/vnd.openxmlformats-officedocument.drawingml.diagramData+xml"/>
  <Override PartName="/ppt/diagrams/data10.xml" ContentType="application/vnd.openxmlformats-officedocument.drawingml.diagramData+xml"/>
  <Override PartName="/ppt/diagrams/data9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13.xml" ContentType="application/vnd.openxmlformats-officedocument.presentationml.slideLayout+xml"/>
  <Override PartName="/ppt/diagrams/colors3.xml" ContentType="application/vnd.openxmlformats-officedocument.drawingml.diagramColors+xml"/>
  <Override PartName="/ppt/diagrams/colors9.xml" ContentType="application/vnd.openxmlformats-officedocument.drawingml.diagramColors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diagrams/drawing3.xml" ContentType="application/vnd.ms-office.drawingml.diagramDrawing+xml"/>
  <Override PartName="/ppt/diagrams/colors4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layout6.xml" ContentType="application/vnd.openxmlformats-officedocument.drawingml.diagramLayout+xml"/>
  <Override PartName="/ppt/diagrams/layout5.xml" ContentType="application/vnd.openxmlformats-officedocument.drawingml.diagramLayout+xml"/>
  <Override PartName="/ppt/diagrams/drawing4.xml" ContentType="application/vnd.ms-office.drawingml.diagramDrawing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2.xml" ContentType="application/vnd.openxmlformats-officedocument.drawingml.diagramColors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2.xml" ContentType="application/vnd.openxmlformats-officedocument.theme+xml"/>
  <Override PartName="/ppt/diagrams/drawing2.xml" ContentType="application/vnd.ms-office.drawingml.diagramDrawing+xml"/>
  <Override PartName="/ppt/diagrams/drawing6.xml" ContentType="application/vnd.ms-office.drawingml.diagramDrawing+xml"/>
  <Override PartName="/ppt/diagrams/drawing9.xml" ContentType="application/vnd.ms-office.drawingml.diagramDrawing+xml"/>
  <Override PartName="/ppt/diagrams/colors8.xml" ContentType="application/vnd.openxmlformats-officedocument.drawingml.diagramColors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theme/themeOverride2.xml" ContentType="application/vnd.openxmlformats-officedocument.themeOverride+xml"/>
  <Override PartName="/ppt/charts/chart7.xml" ContentType="application/vnd.openxmlformats-officedocument.drawingml.chart+xml"/>
  <Override PartName="/ppt/diagrams/quickStyle8.xml" ContentType="application/vnd.openxmlformats-officedocument.drawingml.diagramStyle+xml"/>
  <Override PartName="/ppt/charts/chart6.xml" ContentType="application/vnd.openxmlformats-officedocument.drawingml.chart+xml"/>
  <Override PartName="/ppt/diagrams/drawing8.xml" ContentType="application/vnd.ms-office.drawingml.diagramDrawing+xml"/>
  <Override PartName="/ppt/charts/chart2.xml" ContentType="application/vnd.openxmlformats-officedocument.drawingml.chart+xml"/>
  <Override PartName="/ppt/diagrams/drawing10.xml" ContentType="application/vnd.ms-office.drawingml.diagramDrawing+xml"/>
  <Override PartName="/ppt/diagrams/colors10.xml" ContentType="application/vnd.openxmlformats-officedocument.drawingml.diagramColors+xml"/>
  <Override PartName="/ppt/diagrams/quickStyle10.xml" ContentType="application/vnd.openxmlformats-officedocument.drawingml.diagramStyle+xml"/>
  <Override PartName="/ppt/diagrams/layout10.xml" ContentType="application/vnd.openxmlformats-officedocument.drawingml.diagramLayout+xml"/>
  <Override PartName="/ppt/theme/theme1.xml" ContentType="application/vnd.openxmlformats-officedocument.theme+xml"/>
  <Override PartName="/ppt/diagrams/quickStyle9.xml" ContentType="application/vnd.openxmlformats-officedocument.drawingml.diagramStyle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charts/chart1.xml" ContentType="application/vnd.openxmlformats-officedocument.drawingml.chart+xml"/>
  <Override PartName="/ppt/diagrams/layout9.xml" ContentType="application/vnd.openxmlformats-officedocument.drawingml.diagramLayout+xml"/>
  <Override PartName="/ppt/diagrams/drawing11.xml" ContentType="application/vnd.ms-office.drawingml.diagramDrawing+xml"/>
  <Override PartName="/ppt/diagrams/colors11.xml" ContentType="application/vnd.openxmlformats-officedocument.drawingml.diagramColors+xml"/>
  <Override PartName="/ppt/diagrams/colors6.xml" ContentType="application/vnd.openxmlformats-officedocument.drawingml.diagramColors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diagrams/drawing7.xml" ContentType="application/vnd.ms-office.drawingml.diagramDrawing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notesMasters/notesMaster1.xml" ContentType="application/vnd.openxmlformats-officedocument.presentationml.notesMaster+xml"/>
  <Override PartName="/ppt/diagrams/layout8.xml" ContentType="application/vnd.openxmlformats-officedocument.drawingml.diagramLayout+xml"/>
  <Override PartName="/ppt/charts/chart10.xml" ContentType="application/vnd.openxmlformats-officedocument.drawingml.chart+xml"/>
  <Override PartName="/ppt/theme/themeOverride3.xml" ContentType="application/vnd.openxmlformats-officedocument.themeOverr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theme/themeOverride4.xml" ContentType="application/vnd.openxmlformats-officedocument.themeOverrid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notesMasterIdLst>
    <p:notesMasterId r:id="rId26"/>
  </p:notesMasterIdLst>
  <p:sldIdLst>
    <p:sldId id="256" r:id="rId2"/>
    <p:sldId id="322" r:id="rId3"/>
    <p:sldId id="316" r:id="rId4"/>
    <p:sldId id="307" r:id="rId5"/>
    <p:sldId id="312" r:id="rId6"/>
    <p:sldId id="277" r:id="rId7"/>
    <p:sldId id="313" r:id="rId8"/>
    <p:sldId id="317" r:id="rId9"/>
    <p:sldId id="325" r:id="rId10"/>
    <p:sldId id="326" r:id="rId11"/>
    <p:sldId id="299" r:id="rId12"/>
    <p:sldId id="323" r:id="rId13"/>
    <p:sldId id="321" r:id="rId14"/>
    <p:sldId id="330" r:id="rId15"/>
    <p:sldId id="327" r:id="rId16"/>
    <p:sldId id="329" r:id="rId17"/>
    <p:sldId id="331" r:id="rId18"/>
    <p:sldId id="332" r:id="rId19"/>
    <p:sldId id="283" r:id="rId20"/>
    <p:sldId id="333" r:id="rId21"/>
    <p:sldId id="303" r:id="rId22"/>
    <p:sldId id="304" r:id="rId23"/>
    <p:sldId id="324" r:id="rId24"/>
    <p:sldId id="328" r:id="rId25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סגנון בהיר 3 - הדגשה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סגנון ערכת נושא 1 - הדגשה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269D01E-BC32-4049-B463-5C60D7B0CCD2}" styleName="סגנון ערכת נושא 2 - הדגשה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89982" autoAdjust="0"/>
  </p:normalViewPr>
  <p:slideViewPr>
    <p:cSldViewPr>
      <p:cViewPr varScale="1">
        <p:scale>
          <a:sx n="101" d="100"/>
          <a:sy n="101" d="100"/>
        </p:scale>
        <p:origin x="13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3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5.xlsx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10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1.xlsx"/><Relationship Id="rId1" Type="http://schemas.openxmlformats.org/officeDocument/2006/relationships/themeOverride" Target="../theme/themeOverride3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2.xlsx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'דירוג 2016'!$Q$58:$Q$60</c:f>
              <c:numCache>
                <c:formatCode>_ * #,##0.00_ ;_ * \-#,##0.00_ ;_ * "-"_ ;_ @_ </c:formatCode>
                <c:ptCount val="3"/>
                <c:pt idx="0">
                  <c:v>2.0099999999999998</c:v>
                </c:pt>
                <c:pt idx="1">
                  <c:v>2.29</c:v>
                </c:pt>
                <c:pt idx="2">
                  <c:v>4.0199999999999996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05267816"/>
        <c:axId val="305268208"/>
      </c:barChart>
      <c:catAx>
        <c:axId val="305267816"/>
        <c:scaling>
          <c:orientation val="maxMin"/>
        </c:scaling>
        <c:delete val="0"/>
        <c:axPos val="b"/>
        <c:majorTickMark val="none"/>
        <c:minorTickMark val="none"/>
        <c:tickLblPos val="nextTo"/>
        <c:crossAx val="305268208"/>
        <c:crosses val="autoZero"/>
        <c:auto val="1"/>
        <c:lblAlgn val="ctr"/>
        <c:lblOffset val="100"/>
        <c:noMultiLvlLbl val="0"/>
      </c:catAx>
      <c:valAx>
        <c:axId val="305268208"/>
        <c:scaling>
          <c:orientation val="minMax"/>
        </c:scaling>
        <c:delete val="1"/>
        <c:axPos val="r"/>
        <c:numFmt formatCode="_ * #,##0.00_ ;_ * \-#,##0.00_ ;_ * &quot;-&quot;_ ;_ @_ " sourceLinked="1"/>
        <c:majorTickMark val="out"/>
        <c:minorTickMark val="none"/>
        <c:tickLblPos val="nextTo"/>
        <c:crossAx val="3052678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'דירוג 2016'!$R$57</c:f>
              <c:strCache>
                <c:ptCount val="1"/>
                <c:pt idx="0">
                  <c:v>פרפיריה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'דירוג 2016'!$R$58:$R$60</c:f>
              <c:numCache>
                <c:formatCode>General</c:formatCode>
                <c:ptCount val="3"/>
                <c:pt idx="0">
                  <c:v>1.5</c:v>
                </c:pt>
                <c:pt idx="1">
                  <c:v>1.7</c:v>
                </c:pt>
                <c:pt idx="2">
                  <c:v>3.1</c:v>
                </c:pt>
              </c:numCache>
            </c:numRef>
          </c:val>
        </c:ser>
        <c:ser>
          <c:idx val="1"/>
          <c:order val="1"/>
          <c:tx>
            <c:strRef>
              <c:f>'דירוג 2016'!$S$57</c:f>
              <c:strCache>
                <c:ptCount val="1"/>
                <c:pt idx="0">
                  <c:v>ארצי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'דירוג 2016'!$S$58:$S$60</c:f>
              <c:numCache>
                <c:formatCode>_ * #,##0.00_ ;_ * \-#,##0.00_ ;_ * "-"_ ;_ @_ </c:formatCode>
                <c:ptCount val="3"/>
                <c:pt idx="0">
                  <c:v>2.0099999999999998</c:v>
                </c:pt>
                <c:pt idx="1">
                  <c:v>2.29</c:v>
                </c:pt>
                <c:pt idx="2">
                  <c:v>4.0199999999999996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05268992"/>
        <c:axId val="305269384"/>
      </c:barChart>
      <c:catAx>
        <c:axId val="305268992"/>
        <c:scaling>
          <c:orientation val="maxMin"/>
        </c:scaling>
        <c:delete val="0"/>
        <c:axPos val="b"/>
        <c:majorTickMark val="none"/>
        <c:minorTickMark val="none"/>
        <c:tickLblPos val="nextTo"/>
        <c:crossAx val="305269384"/>
        <c:crosses val="autoZero"/>
        <c:auto val="1"/>
        <c:lblAlgn val="ctr"/>
        <c:lblOffset val="100"/>
        <c:noMultiLvlLbl val="0"/>
      </c:catAx>
      <c:valAx>
        <c:axId val="305269384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05268992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800" b="1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05270560"/>
        <c:axId val="305270952"/>
      </c:barChart>
      <c:catAx>
        <c:axId val="305270560"/>
        <c:scaling>
          <c:orientation val="maxMin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2000"/>
            </a:pPr>
            <a:endParaRPr lang="he-IL"/>
          </a:p>
        </c:txPr>
        <c:crossAx val="305270952"/>
        <c:crosses val="autoZero"/>
        <c:auto val="1"/>
        <c:lblAlgn val="ctr"/>
        <c:lblOffset val="100"/>
        <c:noMultiLvlLbl val="0"/>
      </c:catAx>
      <c:valAx>
        <c:axId val="305270952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0527056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3.1589860467337576E-2"/>
          <c:y val="5.4267474554109373E-2"/>
          <c:w val="0.95366820464790492"/>
          <c:h val="0.87772298804406346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val>
            <c:numRef>
              <c:f>גיליון3!$E$112:$E$115</c:f>
              <c:numCache>
                <c:formatCode>General</c:formatCode>
                <c:ptCount val="4"/>
                <c:pt idx="0">
                  <c:v>75</c:v>
                </c:pt>
                <c:pt idx="1">
                  <c:v>58</c:v>
                </c:pt>
                <c:pt idx="2">
                  <c:v>39</c:v>
                </c:pt>
                <c:pt idx="3">
                  <c:v>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5271736"/>
        <c:axId val="305272128"/>
      </c:barChart>
      <c:catAx>
        <c:axId val="305271736"/>
        <c:scaling>
          <c:orientation val="maxMin"/>
        </c:scaling>
        <c:delete val="0"/>
        <c:axPos val="b"/>
        <c:majorTickMark val="out"/>
        <c:minorTickMark val="none"/>
        <c:tickLblPos val="nextTo"/>
        <c:crossAx val="305272128"/>
        <c:crosses val="autoZero"/>
        <c:auto val="1"/>
        <c:lblAlgn val="ctr"/>
        <c:lblOffset val="100"/>
        <c:noMultiLvlLbl val="0"/>
      </c:catAx>
      <c:valAx>
        <c:axId val="305272128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0527173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05272912"/>
        <c:axId val="305273304"/>
      </c:barChart>
      <c:catAx>
        <c:axId val="305272912"/>
        <c:scaling>
          <c:orientation val="maxMin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2000"/>
            </a:pPr>
            <a:endParaRPr lang="he-IL"/>
          </a:p>
        </c:txPr>
        <c:crossAx val="305273304"/>
        <c:crosses val="autoZero"/>
        <c:auto val="1"/>
        <c:lblAlgn val="ctr"/>
        <c:lblOffset val="100"/>
        <c:noMultiLvlLbl val="0"/>
      </c:catAx>
      <c:valAx>
        <c:axId val="305273304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0527291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>
        <c:manualLayout>
          <c:layoutTarget val="inner"/>
          <c:xMode val="edge"/>
          <c:yMode val="edge"/>
          <c:x val="4.1816020375926022E-2"/>
          <c:y val="0.12373788627821954"/>
          <c:w val="0.95400237758648132"/>
          <c:h val="0.768520304865235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'דירוג 2016'!$P$51</c:f>
              <c:strCache>
                <c:ptCount val="1"/>
                <c:pt idx="0">
                  <c:v>פריפריה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'דירוג 2016'!$O$52:$O$55</c:f>
              <c:strCache>
                <c:ptCount val="4"/>
                <c:pt idx="0">
                  <c:v>סוף 2016</c:v>
                </c:pt>
                <c:pt idx="1">
                  <c:v>סוף 2015</c:v>
                </c:pt>
                <c:pt idx="2">
                  <c:v>סוף 2014</c:v>
                </c:pt>
                <c:pt idx="3">
                  <c:v>תחילת 2014</c:v>
                </c:pt>
              </c:strCache>
            </c:strRef>
          </c:cat>
          <c:val>
            <c:numRef>
              <c:f>'דירוג 2016'!$P$52:$P$55</c:f>
              <c:numCache>
                <c:formatCode>General</c:formatCode>
                <c:ptCount val="4"/>
                <c:pt idx="0">
                  <c:v>81</c:v>
                </c:pt>
                <c:pt idx="1">
                  <c:v>63</c:v>
                </c:pt>
                <c:pt idx="2">
                  <c:v>43</c:v>
                </c:pt>
                <c:pt idx="3">
                  <c:v>33</c:v>
                </c:pt>
              </c:numCache>
            </c:numRef>
          </c:val>
        </c:ser>
        <c:ser>
          <c:idx val="1"/>
          <c:order val="1"/>
          <c:tx>
            <c:strRef>
              <c:f>'דירוג 2016'!$Q$51</c:f>
              <c:strCache>
                <c:ptCount val="1"/>
                <c:pt idx="0">
                  <c:v>ארצי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'דירוג 2016'!$O$52:$O$55</c:f>
              <c:strCache>
                <c:ptCount val="4"/>
                <c:pt idx="0">
                  <c:v>סוף 2016</c:v>
                </c:pt>
                <c:pt idx="1">
                  <c:v>סוף 2015</c:v>
                </c:pt>
                <c:pt idx="2">
                  <c:v>סוף 2014</c:v>
                </c:pt>
                <c:pt idx="3">
                  <c:v>תחילת 2014</c:v>
                </c:pt>
              </c:strCache>
            </c:strRef>
          </c:cat>
          <c:val>
            <c:numRef>
              <c:f>'דירוג 2016'!$Q$52:$Q$55</c:f>
              <c:numCache>
                <c:formatCode>General</c:formatCode>
                <c:ptCount val="4"/>
                <c:pt idx="0">
                  <c:v>75</c:v>
                </c:pt>
                <c:pt idx="1">
                  <c:v>58</c:v>
                </c:pt>
                <c:pt idx="2">
                  <c:v>38</c:v>
                </c:pt>
                <c:pt idx="3">
                  <c:v>33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06823632"/>
        <c:axId val="306824024"/>
      </c:barChart>
      <c:catAx>
        <c:axId val="306823632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306824024"/>
        <c:crosses val="autoZero"/>
        <c:auto val="1"/>
        <c:lblAlgn val="ctr"/>
        <c:lblOffset val="100"/>
        <c:noMultiLvlLbl val="0"/>
      </c:catAx>
      <c:valAx>
        <c:axId val="306824024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0682363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25219903762029744"/>
          <c:y val="2.3952095808383235E-2"/>
          <c:w val="0.5150463692038495"/>
          <c:h val="0.10013139076178353"/>
        </c:manualLayout>
      </c:layout>
      <c:overlay val="0"/>
      <c:txPr>
        <a:bodyPr/>
        <a:lstStyle/>
        <a:p>
          <a:pPr>
            <a:defRPr sz="1800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plotArea>
      <c:layout/>
      <c:pieChart>
        <c:varyColors val="1"/>
        <c:dLbls>
          <c:showLegendKey val="0"/>
          <c:showVal val="1"/>
          <c:showCatName val="1"/>
          <c:showSerName val="0"/>
          <c:showPercent val="0"/>
          <c:showBubbleSize val="0"/>
          <c:showLeaderLines val="0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pieChart>
        <c:varyColors val="1"/>
        <c:dLbls>
          <c:showLegendKey val="0"/>
          <c:showVal val="1"/>
          <c:showCatName val="1"/>
          <c:showSerName val="0"/>
          <c:showPercent val="0"/>
          <c:showBubbleSize val="0"/>
          <c:showLeaderLines val="0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/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7282116</c:v>
                </c:pt>
                <c:pt idx="1">
                  <c:v>28717884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שאר 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39122</c:v>
                </c:pt>
                <c:pt idx="1">
                  <c:v>136878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/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23784542</c:v>
                </c:pt>
                <c:pt idx="1">
                  <c:v>36215458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0"/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44271</c:v>
                </c:pt>
                <c:pt idx="1">
                  <c:v>135729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74C6CC-045F-4266-B282-6AA737675A6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1E3D38E4-5B9F-46F4-80FF-BAB0DF42E6E8}">
      <dgm:prSet phldrT="[טקסט]" custT="1"/>
      <dgm:spPr/>
      <dgm:t>
        <a:bodyPr/>
        <a:lstStyle/>
        <a:p>
          <a:pPr rtl="1"/>
          <a:r>
            <a:rPr lang="he-IL" sz="2000" b="0" smtClean="0"/>
            <a:t>רקע כללי </a:t>
          </a:r>
          <a:endParaRPr lang="he-IL" sz="2000" b="0" dirty="0"/>
        </a:p>
      </dgm:t>
    </dgm:pt>
    <dgm:pt modelId="{C440F214-D3E4-4062-9587-F93859CD4170}" type="parTrans" cxnId="{83E0DA36-A0C1-400F-962B-201531945634}">
      <dgm:prSet/>
      <dgm:spPr/>
      <dgm:t>
        <a:bodyPr/>
        <a:lstStyle/>
        <a:p>
          <a:pPr rtl="1"/>
          <a:endParaRPr lang="he-IL" sz="2000"/>
        </a:p>
      </dgm:t>
    </dgm:pt>
    <dgm:pt modelId="{ADC427E3-0731-471B-8BAA-8EF42DE3ED70}" type="sibTrans" cxnId="{83E0DA36-A0C1-400F-962B-201531945634}">
      <dgm:prSet/>
      <dgm:spPr/>
      <dgm:t>
        <a:bodyPr/>
        <a:lstStyle/>
        <a:p>
          <a:pPr rtl="1"/>
          <a:endParaRPr lang="he-IL" sz="2000"/>
        </a:p>
      </dgm:t>
    </dgm:pt>
    <dgm:pt modelId="{0642077A-6F62-4F48-AA90-9D58F337671F}">
      <dgm:prSet phldrT="[טקסט]" custT="1"/>
      <dgm:spPr/>
      <dgm:t>
        <a:bodyPr/>
        <a:lstStyle/>
        <a:p>
          <a:pPr rtl="1"/>
          <a:r>
            <a:rPr lang="he-IL" sz="2000" b="0" dirty="0" smtClean="0"/>
            <a:t>תוצאות</a:t>
          </a:r>
          <a:endParaRPr lang="he-IL" sz="2000" b="0" dirty="0"/>
        </a:p>
      </dgm:t>
    </dgm:pt>
    <dgm:pt modelId="{B3EA9CDF-4C35-4436-ACC6-0E31543DA6BF}" type="parTrans" cxnId="{A2B73F8F-D26E-472E-96D3-D8BD8CD305C4}">
      <dgm:prSet/>
      <dgm:spPr/>
      <dgm:t>
        <a:bodyPr/>
        <a:lstStyle/>
        <a:p>
          <a:pPr rtl="1"/>
          <a:endParaRPr lang="he-IL" sz="2000"/>
        </a:p>
      </dgm:t>
    </dgm:pt>
    <dgm:pt modelId="{EA612024-D93F-4644-A73D-DCD0A9355B05}" type="sibTrans" cxnId="{A2B73F8F-D26E-472E-96D3-D8BD8CD305C4}">
      <dgm:prSet/>
      <dgm:spPr/>
      <dgm:t>
        <a:bodyPr/>
        <a:lstStyle/>
        <a:p>
          <a:pPr rtl="1"/>
          <a:endParaRPr lang="he-IL" sz="2000"/>
        </a:p>
      </dgm:t>
    </dgm:pt>
    <dgm:pt modelId="{2E31396F-A8EE-4AF8-9261-244A75665B0F}">
      <dgm:prSet phldrT="[טקסט]" custT="1"/>
      <dgm:spPr/>
      <dgm:t>
        <a:bodyPr/>
        <a:lstStyle/>
        <a:p>
          <a:pPr rtl="1"/>
          <a:r>
            <a:rPr lang="he-IL" sz="2000" b="0" dirty="0" smtClean="0"/>
            <a:t>המשך הדרך</a:t>
          </a:r>
          <a:endParaRPr lang="he-IL" sz="2000" b="0" dirty="0"/>
        </a:p>
      </dgm:t>
    </dgm:pt>
    <dgm:pt modelId="{1C539C26-5BFD-428F-B72F-8BDD804992A0}" type="parTrans" cxnId="{00D6BB91-7B7D-47D7-BAC0-B2E7F8656490}">
      <dgm:prSet/>
      <dgm:spPr/>
      <dgm:t>
        <a:bodyPr/>
        <a:lstStyle/>
        <a:p>
          <a:pPr rtl="1"/>
          <a:endParaRPr lang="he-IL" sz="2000"/>
        </a:p>
      </dgm:t>
    </dgm:pt>
    <dgm:pt modelId="{8B6A648D-7E5E-4451-A429-E6DDFE3CDF26}" type="sibTrans" cxnId="{00D6BB91-7B7D-47D7-BAC0-B2E7F8656490}">
      <dgm:prSet/>
      <dgm:spPr/>
      <dgm:t>
        <a:bodyPr/>
        <a:lstStyle/>
        <a:p>
          <a:pPr rtl="1"/>
          <a:endParaRPr lang="he-IL" sz="2000"/>
        </a:p>
      </dgm:t>
    </dgm:pt>
    <dgm:pt modelId="{C0AC9FE6-BA94-4C8F-9EA6-188A905ECF02}">
      <dgm:prSet custT="1"/>
      <dgm:spPr/>
      <dgm:t>
        <a:bodyPr/>
        <a:lstStyle/>
        <a:p>
          <a:pPr rtl="1"/>
          <a:r>
            <a:rPr lang="he-IL" sz="2000" b="0" dirty="0" smtClean="0"/>
            <a:t>תיאור הבעיה בפגיות</a:t>
          </a:r>
          <a:endParaRPr lang="he-IL" sz="2000" b="0" dirty="0"/>
        </a:p>
      </dgm:t>
    </dgm:pt>
    <dgm:pt modelId="{57ECB0BB-9DB2-470A-9CCF-11A8F81F554B}" type="parTrans" cxnId="{6AF9543C-5296-49E2-BE8D-A2B5473588B9}">
      <dgm:prSet/>
      <dgm:spPr/>
      <dgm:t>
        <a:bodyPr/>
        <a:lstStyle/>
        <a:p>
          <a:pPr rtl="1"/>
          <a:endParaRPr lang="he-IL" sz="2000"/>
        </a:p>
      </dgm:t>
    </dgm:pt>
    <dgm:pt modelId="{3EDD18E2-6490-4EFA-A9A7-5C071F21F539}" type="sibTrans" cxnId="{6AF9543C-5296-49E2-BE8D-A2B5473588B9}">
      <dgm:prSet/>
      <dgm:spPr/>
      <dgm:t>
        <a:bodyPr/>
        <a:lstStyle/>
        <a:p>
          <a:pPr rtl="1"/>
          <a:endParaRPr lang="he-IL" sz="2000"/>
        </a:p>
      </dgm:t>
    </dgm:pt>
    <dgm:pt modelId="{DF122251-A12D-4586-A8C1-95B444C558DF}">
      <dgm:prSet custT="1"/>
      <dgm:spPr/>
      <dgm:t>
        <a:bodyPr/>
        <a:lstStyle/>
        <a:p>
          <a:pPr rtl="1"/>
          <a:r>
            <a:rPr lang="he-IL" sz="2000" b="0" dirty="0" smtClean="0"/>
            <a:t>צוות השיפור</a:t>
          </a:r>
          <a:endParaRPr lang="he-IL" sz="2000" b="0" dirty="0"/>
        </a:p>
      </dgm:t>
    </dgm:pt>
    <dgm:pt modelId="{6D737A82-EA96-455E-A89B-DBE95E9E9524}" type="parTrans" cxnId="{9266DC79-F5B6-40D5-8E30-42DE635F8AC1}">
      <dgm:prSet/>
      <dgm:spPr/>
      <dgm:t>
        <a:bodyPr/>
        <a:lstStyle/>
        <a:p>
          <a:pPr rtl="1"/>
          <a:endParaRPr lang="he-IL" sz="2000"/>
        </a:p>
      </dgm:t>
    </dgm:pt>
    <dgm:pt modelId="{D77D8CF7-3994-4B77-967B-5617D05D5C84}" type="sibTrans" cxnId="{9266DC79-F5B6-40D5-8E30-42DE635F8AC1}">
      <dgm:prSet/>
      <dgm:spPr/>
      <dgm:t>
        <a:bodyPr/>
        <a:lstStyle/>
        <a:p>
          <a:pPr rtl="1"/>
          <a:endParaRPr lang="he-IL" sz="2000"/>
        </a:p>
      </dgm:t>
    </dgm:pt>
    <dgm:pt modelId="{371934F8-5CB2-48B7-B0A5-3BD90A0F139A}">
      <dgm:prSet custT="1"/>
      <dgm:spPr/>
      <dgm:t>
        <a:bodyPr/>
        <a:lstStyle/>
        <a:p>
          <a:pPr rtl="1"/>
          <a:r>
            <a:rPr lang="he-IL" sz="2000" b="0" dirty="0" smtClean="0"/>
            <a:t>מודל הכוכבים</a:t>
          </a:r>
          <a:endParaRPr lang="he-IL" sz="2000" b="0" dirty="0"/>
        </a:p>
      </dgm:t>
    </dgm:pt>
    <dgm:pt modelId="{537075D8-D514-4EFD-AE21-DCCEB15D7251}" type="parTrans" cxnId="{05FCA06C-166D-456E-84F7-29D1EBF2FDA7}">
      <dgm:prSet/>
      <dgm:spPr/>
      <dgm:t>
        <a:bodyPr/>
        <a:lstStyle/>
        <a:p>
          <a:pPr rtl="1"/>
          <a:endParaRPr lang="he-IL" sz="2000"/>
        </a:p>
      </dgm:t>
    </dgm:pt>
    <dgm:pt modelId="{FBA16080-800F-4AA9-9899-1C0F4CE73965}" type="sibTrans" cxnId="{05FCA06C-166D-456E-84F7-29D1EBF2FDA7}">
      <dgm:prSet/>
      <dgm:spPr/>
      <dgm:t>
        <a:bodyPr/>
        <a:lstStyle/>
        <a:p>
          <a:pPr rtl="1"/>
          <a:endParaRPr lang="he-IL" sz="2000"/>
        </a:p>
      </dgm:t>
    </dgm:pt>
    <dgm:pt modelId="{46C44761-75B9-4880-8B71-92BD6A46A84F}" type="pres">
      <dgm:prSet presAssocID="{3C74C6CC-045F-4266-B282-6AA737675A61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791EF7AA-5FCB-4C93-99D9-60A14D8E9EE6}" type="pres">
      <dgm:prSet presAssocID="{3C74C6CC-045F-4266-B282-6AA737675A61}" presName="Name1" presStyleCnt="0"/>
      <dgm:spPr/>
    </dgm:pt>
    <dgm:pt modelId="{5550A294-C767-417D-BE2B-BFE0180D2A5B}" type="pres">
      <dgm:prSet presAssocID="{3C74C6CC-045F-4266-B282-6AA737675A61}" presName="cycle" presStyleCnt="0"/>
      <dgm:spPr/>
    </dgm:pt>
    <dgm:pt modelId="{D64EBFD9-9BF8-4CDC-9C38-187BDF036F76}" type="pres">
      <dgm:prSet presAssocID="{3C74C6CC-045F-4266-B282-6AA737675A61}" presName="srcNode" presStyleLbl="node1" presStyleIdx="0" presStyleCnt="6"/>
      <dgm:spPr/>
    </dgm:pt>
    <dgm:pt modelId="{66152EF5-F5BF-48CD-B972-19C6281FE344}" type="pres">
      <dgm:prSet presAssocID="{3C74C6CC-045F-4266-B282-6AA737675A61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1A2006B7-93F6-4D4C-9F68-0BF650E563AA}" type="pres">
      <dgm:prSet presAssocID="{3C74C6CC-045F-4266-B282-6AA737675A61}" presName="extraNode" presStyleLbl="node1" presStyleIdx="0" presStyleCnt="6"/>
      <dgm:spPr/>
    </dgm:pt>
    <dgm:pt modelId="{CD0B227B-0F91-4710-B7C5-06465A413E6A}" type="pres">
      <dgm:prSet presAssocID="{3C74C6CC-045F-4266-B282-6AA737675A61}" presName="dstNode" presStyleLbl="node1" presStyleIdx="0" presStyleCnt="6"/>
      <dgm:spPr/>
    </dgm:pt>
    <dgm:pt modelId="{065ABE82-C164-4700-9E7A-67DDB0518BD5}" type="pres">
      <dgm:prSet presAssocID="{1E3D38E4-5B9F-46F4-80FF-BAB0DF42E6E8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F3EC969-C3F3-4052-A8A7-2A8ABC625859}" type="pres">
      <dgm:prSet presAssocID="{1E3D38E4-5B9F-46F4-80FF-BAB0DF42E6E8}" presName="accent_1" presStyleCnt="0"/>
      <dgm:spPr/>
    </dgm:pt>
    <dgm:pt modelId="{AFE77271-80FD-4051-9264-CFDCC2DCF0A2}" type="pres">
      <dgm:prSet presAssocID="{1E3D38E4-5B9F-46F4-80FF-BAB0DF42E6E8}" presName="accentRepeatNode" presStyleLbl="solidFgAcc1" presStyleIdx="0" presStyleCnt="6"/>
      <dgm:spPr/>
    </dgm:pt>
    <dgm:pt modelId="{F8006336-05C3-4B4D-A57B-17634A8E0094}" type="pres">
      <dgm:prSet presAssocID="{C0AC9FE6-BA94-4C8F-9EA6-188A905ECF02}" presName="text_2" presStyleLbl="node1" presStyleIdx="1" presStyleCnt="6" custLinFactNeighborX="-117" custLinFactNeighborY="1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D4080EA-DFDB-4FB9-BE15-928E8905697E}" type="pres">
      <dgm:prSet presAssocID="{C0AC9FE6-BA94-4C8F-9EA6-188A905ECF02}" presName="accent_2" presStyleCnt="0"/>
      <dgm:spPr/>
    </dgm:pt>
    <dgm:pt modelId="{E00B08CF-8BE3-46C7-A5A4-7A2A476B37E8}" type="pres">
      <dgm:prSet presAssocID="{C0AC9FE6-BA94-4C8F-9EA6-188A905ECF02}" presName="accentRepeatNode" presStyleLbl="solidFgAcc1" presStyleIdx="1" presStyleCnt="6"/>
      <dgm:spPr/>
    </dgm:pt>
    <dgm:pt modelId="{38B6F3DC-EF01-401F-B163-D87C56B3B900}" type="pres">
      <dgm:prSet presAssocID="{DF122251-A12D-4586-A8C1-95B444C558D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7111518-43A7-4A42-BAF0-940AC00195BB}" type="pres">
      <dgm:prSet presAssocID="{DF122251-A12D-4586-A8C1-95B444C558DF}" presName="accent_3" presStyleCnt="0"/>
      <dgm:spPr/>
    </dgm:pt>
    <dgm:pt modelId="{82C3E2E7-F2A9-4070-A8DC-ED6D6F97BFC8}" type="pres">
      <dgm:prSet presAssocID="{DF122251-A12D-4586-A8C1-95B444C558DF}" presName="accentRepeatNode" presStyleLbl="solidFgAcc1" presStyleIdx="2" presStyleCnt="6"/>
      <dgm:spPr/>
    </dgm:pt>
    <dgm:pt modelId="{006B7D8B-AB2D-4CEA-B466-3CEF9729C6D6}" type="pres">
      <dgm:prSet presAssocID="{371934F8-5CB2-48B7-B0A5-3BD90A0F139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CEAC04E-DDD7-4514-A538-DC5A066232FD}" type="pres">
      <dgm:prSet presAssocID="{371934F8-5CB2-48B7-B0A5-3BD90A0F139A}" presName="accent_4" presStyleCnt="0"/>
      <dgm:spPr/>
    </dgm:pt>
    <dgm:pt modelId="{F24687DB-DD05-479E-B407-1004C5CCF173}" type="pres">
      <dgm:prSet presAssocID="{371934F8-5CB2-48B7-B0A5-3BD90A0F139A}" presName="accentRepeatNode" presStyleLbl="solidFgAcc1" presStyleIdx="3" presStyleCnt="6"/>
      <dgm:spPr/>
    </dgm:pt>
    <dgm:pt modelId="{2BC99A31-8544-4687-A604-A9CE161F1991}" type="pres">
      <dgm:prSet presAssocID="{0642077A-6F62-4F48-AA90-9D58F337671F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046A751-0A90-4B65-929A-067B9F7657A9}" type="pres">
      <dgm:prSet presAssocID="{0642077A-6F62-4F48-AA90-9D58F337671F}" presName="accent_5" presStyleCnt="0"/>
      <dgm:spPr/>
    </dgm:pt>
    <dgm:pt modelId="{D639BA3C-6212-4BA1-BA36-16F57EDF5D91}" type="pres">
      <dgm:prSet presAssocID="{0642077A-6F62-4F48-AA90-9D58F337671F}" presName="accentRepeatNode" presStyleLbl="solidFgAcc1" presStyleIdx="4" presStyleCnt="6"/>
      <dgm:spPr/>
    </dgm:pt>
    <dgm:pt modelId="{266475D6-2F43-4399-8C47-4ECC60F5B847}" type="pres">
      <dgm:prSet presAssocID="{2E31396F-A8EE-4AF8-9261-244A75665B0F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88AA4E0-8E23-4441-9EEF-7CD300417E3D}" type="pres">
      <dgm:prSet presAssocID="{2E31396F-A8EE-4AF8-9261-244A75665B0F}" presName="accent_6" presStyleCnt="0"/>
      <dgm:spPr/>
    </dgm:pt>
    <dgm:pt modelId="{8D5F2C5B-E4A4-4358-B15B-06F559D5CF6B}" type="pres">
      <dgm:prSet presAssocID="{2E31396F-A8EE-4AF8-9261-244A75665B0F}" presName="accentRepeatNode" presStyleLbl="solidFgAcc1" presStyleIdx="5" presStyleCnt="6"/>
      <dgm:spPr/>
    </dgm:pt>
  </dgm:ptLst>
  <dgm:cxnLst>
    <dgm:cxn modelId="{B9B442CD-E090-42E4-9285-C5218735750B}" type="presOf" srcId="{0642077A-6F62-4F48-AA90-9D58F337671F}" destId="{2BC99A31-8544-4687-A604-A9CE161F1991}" srcOrd="0" destOrd="0" presId="urn:microsoft.com/office/officeart/2008/layout/VerticalCurvedList"/>
    <dgm:cxn modelId="{161B06AC-47F0-4C44-A76D-1BA211764EC4}" type="presOf" srcId="{C0AC9FE6-BA94-4C8F-9EA6-188A905ECF02}" destId="{F8006336-05C3-4B4D-A57B-17634A8E0094}" srcOrd="0" destOrd="0" presId="urn:microsoft.com/office/officeart/2008/layout/VerticalCurvedList"/>
    <dgm:cxn modelId="{A2B73F8F-D26E-472E-96D3-D8BD8CD305C4}" srcId="{3C74C6CC-045F-4266-B282-6AA737675A61}" destId="{0642077A-6F62-4F48-AA90-9D58F337671F}" srcOrd="4" destOrd="0" parTransId="{B3EA9CDF-4C35-4436-ACC6-0E31543DA6BF}" sibTransId="{EA612024-D93F-4644-A73D-DCD0A9355B05}"/>
    <dgm:cxn modelId="{BFE1DD5F-BB2B-49C4-B8F9-43B589859EB1}" type="presOf" srcId="{3C74C6CC-045F-4266-B282-6AA737675A61}" destId="{46C44761-75B9-4880-8B71-92BD6A46A84F}" srcOrd="0" destOrd="0" presId="urn:microsoft.com/office/officeart/2008/layout/VerticalCurvedList"/>
    <dgm:cxn modelId="{42E55A98-8E6D-43F1-8E13-149B7ADB5050}" type="presOf" srcId="{371934F8-5CB2-48B7-B0A5-3BD90A0F139A}" destId="{006B7D8B-AB2D-4CEA-B466-3CEF9729C6D6}" srcOrd="0" destOrd="0" presId="urn:microsoft.com/office/officeart/2008/layout/VerticalCurvedList"/>
    <dgm:cxn modelId="{370146D2-9A84-4DEF-B1D3-6266C2E8855A}" type="presOf" srcId="{DF122251-A12D-4586-A8C1-95B444C558DF}" destId="{38B6F3DC-EF01-401F-B163-D87C56B3B900}" srcOrd="0" destOrd="0" presId="urn:microsoft.com/office/officeart/2008/layout/VerticalCurvedList"/>
    <dgm:cxn modelId="{00D6BB91-7B7D-47D7-BAC0-B2E7F8656490}" srcId="{3C74C6CC-045F-4266-B282-6AA737675A61}" destId="{2E31396F-A8EE-4AF8-9261-244A75665B0F}" srcOrd="5" destOrd="0" parTransId="{1C539C26-5BFD-428F-B72F-8BDD804992A0}" sibTransId="{8B6A648D-7E5E-4451-A429-E6DDFE3CDF26}"/>
    <dgm:cxn modelId="{05FCA06C-166D-456E-84F7-29D1EBF2FDA7}" srcId="{3C74C6CC-045F-4266-B282-6AA737675A61}" destId="{371934F8-5CB2-48B7-B0A5-3BD90A0F139A}" srcOrd="3" destOrd="0" parTransId="{537075D8-D514-4EFD-AE21-DCCEB15D7251}" sibTransId="{FBA16080-800F-4AA9-9899-1C0F4CE73965}"/>
    <dgm:cxn modelId="{AA108756-E7AA-499F-B935-2232B72915EE}" type="presOf" srcId="{2E31396F-A8EE-4AF8-9261-244A75665B0F}" destId="{266475D6-2F43-4399-8C47-4ECC60F5B847}" srcOrd="0" destOrd="0" presId="urn:microsoft.com/office/officeart/2008/layout/VerticalCurvedList"/>
    <dgm:cxn modelId="{83E0DA36-A0C1-400F-962B-201531945634}" srcId="{3C74C6CC-045F-4266-B282-6AA737675A61}" destId="{1E3D38E4-5B9F-46F4-80FF-BAB0DF42E6E8}" srcOrd="0" destOrd="0" parTransId="{C440F214-D3E4-4062-9587-F93859CD4170}" sibTransId="{ADC427E3-0731-471B-8BAA-8EF42DE3ED70}"/>
    <dgm:cxn modelId="{F4A53894-4EA3-4031-BCD4-B6B5E52DD1C2}" type="presOf" srcId="{ADC427E3-0731-471B-8BAA-8EF42DE3ED70}" destId="{66152EF5-F5BF-48CD-B972-19C6281FE344}" srcOrd="0" destOrd="0" presId="urn:microsoft.com/office/officeart/2008/layout/VerticalCurvedList"/>
    <dgm:cxn modelId="{F9D646EC-96F6-4A19-823E-CFC260FC187E}" type="presOf" srcId="{1E3D38E4-5B9F-46F4-80FF-BAB0DF42E6E8}" destId="{065ABE82-C164-4700-9E7A-67DDB0518BD5}" srcOrd="0" destOrd="0" presId="urn:microsoft.com/office/officeart/2008/layout/VerticalCurvedList"/>
    <dgm:cxn modelId="{9266DC79-F5B6-40D5-8E30-42DE635F8AC1}" srcId="{3C74C6CC-045F-4266-B282-6AA737675A61}" destId="{DF122251-A12D-4586-A8C1-95B444C558DF}" srcOrd="2" destOrd="0" parTransId="{6D737A82-EA96-455E-A89B-DBE95E9E9524}" sibTransId="{D77D8CF7-3994-4B77-967B-5617D05D5C84}"/>
    <dgm:cxn modelId="{6AF9543C-5296-49E2-BE8D-A2B5473588B9}" srcId="{3C74C6CC-045F-4266-B282-6AA737675A61}" destId="{C0AC9FE6-BA94-4C8F-9EA6-188A905ECF02}" srcOrd="1" destOrd="0" parTransId="{57ECB0BB-9DB2-470A-9CCF-11A8F81F554B}" sibTransId="{3EDD18E2-6490-4EFA-A9A7-5C071F21F539}"/>
    <dgm:cxn modelId="{5CB4D210-8691-45CA-90A3-1BE786B19300}" type="presParOf" srcId="{46C44761-75B9-4880-8B71-92BD6A46A84F}" destId="{791EF7AA-5FCB-4C93-99D9-60A14D8E9EE6}" srcOrd="0" destOrd="0" presId="urn:microsoft.com/office/officeart/2008/layout/VerticalCurvedList"/>
    <dgm:cxn modelId="{738449E1-7059-4EC8-8D6F-6D12B40C37CA}" type="presParOf" srcId="{791EF7AA-5FCB-4C93-99D9-60A14D8E9EE6}" destId="{5550A294-C767-417D-BE2B-BFE0180D2A5B}" srcOrd="0" destOrd="0" presId="urn:microsoft.com/office/officeart/2008/layout/VerticalCurvedList"/>
    <dgm:cxn modelId="{6D5034C8-7495-4950-888A-05E06FA05F22}" type="presParOf" srcId="{5550A294-C767-417D-BE2B-BFE0180D2A5B}" destId="{D64EBFD9-9BF8-4CDC-9C38-187BDF036F76}" srcOrd="0" destOrd="0" presId="urn:microsoft.com/office/officeart/2008/layout/VerticalCurvedList"/>
    <dgm:cxn modelId="{8AD37F97-EC0A-44BB-AEF9-55D6DF417A26}" type="presParOf" srcId="{5550A294-C767-417D-BE2B-BFE0180D2A5B}" destId="{66152EF5-F5BF-48CD-B972-19C6281FE344}" srcOrd="1" destOrd="0" presId="urn:microsoft.com/office/officeart/2008/layout/VerticalCurvedList"/>
    <dgm:cxn modelId="{E2ED85B6-9D6B-407A-A7B1-5B72D6BD6DEF}" type="presParOf" srcId="{5550A294-C767-417D-BE2B-BFE0180D2A5B}" destId="{1A2006B7-93F6-4D4C-9F68-0BF650E563AA}" srcOrd="2" destOrd="0" presId="urn:microsoft.com/office/officeart/2008/layout/VerticalCurvedList"/>
    <dgm:cxn modelId="{50B2473A-B295-4EE9-85B8-27F4067850AE}" type="presParOf" srcId="{5550A294-C767-417D-BE2B-BFE0180D2A5B}" destId="{CD0B227B-0F91-4710-B7C5-06465A413E6A}" srcOrd="3" destOrd="0" presId="urn:microsoft.com/office/officeart/2008/layout/VerticalCurvedList"/>
    <dgm:cxn modelId="{1CAACF77-E56A-4CC2-89DC-6C77CDA0B1CA}" type="presParOf" srcId="{791EF7AA-5FCB-4C93-99D9-60A14D8E9EE6}" destId="{065ABE82-C164-4700-9E7A-67DDB0518BD5}" srcOrd="1" destOrd="0" presId="urn:microsoft.com/office/officeart/2008/layout/VerticalCurvedList"/>
    <dgm:cxn modelId="{C0054B3C-8CA5-406E-B4EF-018AAAF06076}" type="presParOf" srcId="{791EF7AA-5FCB-4C93-99D9-60A14D8E9EE6}" destId="{AF3EC969-C3F3-4052-A8A7-2A8ABC625859}" srcOrd="2" destOrd="0" presId="urn:microsoft.com/office/officeart/2008/layout/VerticalCurvedList"/>
    <dgm:cxn modelId="{6D3EA7EA-529F-478B-AF1F-37F0E6A0137D}" type="presParOf" srcId="{AF3EC969-C3F3-4052-A8A7-2A8ABC625859}" destId="{AFE77271-80FD-4051-9264-CFDCC2DCF0A2}" srcOrd="0" destOrd="0" presId="urn:microsoft.com/office/officeart/2008/layout/VerticalCurvedList"/>
    <dgm:cxn modelId="{A4BCD155-B221-4E8D-9641-2EC98E09938C}" type="presParOf" srcId="{791EF7AA-5FCB-4C93-99D9-60A14D8E9EE6}" destId="{F8006336-05C3-4B4D-A57B-17634A8E0094}" srcOrd="3" destOrd="0" presId="urn:microsoft.com/office/officeart/2008/layout/VerticalCurvedList"/>
    <dgm:cxn modelId="{9C8A71F7-5DF3-45BB-8508-109D257FBD5E}" type="presParOf" srcId="{791EF7AA-5FCB-4C93-99D9-60A14D8E9EE6}" destId="{4D4080EA-DFDB-4FB9-BE15-928E8905697E}" srcOrd="4" destOrd="0" presId="urn:microsoft.com/office/officeart/2008/layout/VerticalCurvedList"/>
    <dgm:cxn modelId="{1B27C3FF-7EEC-41E0-A7AA-75330C619194}" type="presParOf" srcId="{4D4080EA-DFDB-4FB9-BE15-928E8905697E}" destId="{E00B08CF-8BE3-46C7-A5A4-7A2A476B37E8}" srcOrd="0" destOrd="0" presId="urn:microsoft.com/office/officeart/2008/layout/VerticalCurvedList"/>
    <dgm:cxn modelId="{FA50157C-F08D-4F9C-BA71-C4ED5600FB41}" type="presParOf" srcId="{791EF7AA-5FCB-4C93-99D9-60A14D8E9EE6}" destId="{38B6F3DC-EF01-401F-B163-D87C56B3B900}" srcOrd="5" destOrd="0" presId="urn:microsoft.com/office/officeart/2008/layout/VerticalCurvedList"/>
    <dgm:cxn modelId="{95DC6525-3A50-4F1A-B94A-49D33C8DD092}" type="presParOf" srcId="{791EF7AA-5FCB-4C93-99D9-60A14D8E9EE6}" destId="{E7111518-43A7-4A42-BAF0-940AC00195BB}" srcOrd="6" destOrd="0" presId="urn:microsoft.com/office/officeart/2008/layout/VerticalCurvedList"/>
    <dgm:cxn modelId="{EA07B41D-40B5-4688-9917-7DD5CA7CE31D}" type="presParOf" srcId="{E7111518-43A7-4A42-BAF0-940AC00195BB}" destId="{82C3E2E7-F2A9-4070-A8DC-ED6D6F97BFC8}" srcOrd="0" destOrd="0" presId="urn:microsoft.com/office/officeart/2008/layout/VerticalCurvedList"/>
    <dgm:cxn modelId="{41264544-0EFA-4285-8A56-03ACE336AAAE}" type="presParOf" srcId="{791EF7AA-5FCB-4C93-99D9-60A14D8E9EE6}" destId="{006B7D8B-AB2D-4CEA-B466-3CEF9729C6D6}" srcOrd="7" destOrd="0" presId="urn:microsoft.com/office/officeart/2008/layout/VerticalCurvedList"/>
    <dgm:cxn modelId="{69F1DBC1-0BD1-4EA9-A603-5479F36759DA}" type="presParOf" srcId="{791EF7AA-5FCB-4C93-99D9-60A14D8E9EE6}" destId="{DCEAC04E-DDD7-4514-A538-DC5A066232FD}" srcOrd="8" destOrd="0" presId="urn:microsoft.com/office/officeart/2008/layout/VerticalCurvedList"/>
    <dgm:cxn modelId="{059E1A2F-8D41-4C87-8032-8F6D23E3FE78}" type="presParOf" srcId="{DCEAC04E-DDD7-4514-A538-DC5A066232FD}" destId="{F24687DB-DD05-479E-B407-1004C5CCF173}" srcOrd="0" destOrd="0" presId="urn:microsoft.com/office/officeart/2008/layout/VerticalCurvedList"/>
    <dgm:cxn modelId="{FA7C457D-EF45-4307-8F11-114A4358C0A6}" type="presParOf" srcId="{791EF7AA-5FCB-4C93-99D9-60A14D8E9EE6}" destId="{2BC99A31-8544-4687-A604-A9CE161F1991}" srcOrd="9" destOrd="0" presId="urn:microsoft.com/office/officeart/2008/layout/VerticalCurvedList"/>
    <dgm:cxn modelId="{30C6E439-9416-40F9-A0A5-7E05350E4D80}" type="presParOf" srcId="{791EF7AA-5FCB-4C93-99D9-60A14D8E9EE6}" destId="{D046A751-0A90-4B65-929A-067B9F7657A9}" srcOrd="10" destOrd="0" presId="urn:microsoft.com/office/officeart/2008/layout/VerticalCurvedList"/>
    <dgm:cxn modelId="{11E53888-4CFA-4808-8928-6AAEBD6D9D53}" type="presParOf" srcId="{D046A751-0A90-4B65-929A-067B9F7657A9}" destId="{D639BA3C-6212-4BA1-BA36-16F57EDF5D91}" srcOrd="0" destOrd="0" presId="urn:microsoft.com/office/officeart/2008/layout/VerticalCurvedList"/>
    <dgm:cxn modelId="{F5CCA53C-EA93-4FC6-B900-6A25D108B4C0}" type="presParOf" srcId="{791EF7AA-5FCB-4C93-99D9-60A14D8E9EE6}" destId="{266475D6-2F43-4399-8C47-4ECC60F5B847}" srcOrd="11" destOrd="0" presId="urn:microsoft.com/office/officeart/2008/layout/VerticalCurvedList"/>
    <dgm:cxn modelId="{CF332DC0-C6A5-4C66-BB20-EF7D61C4B38D}" type="presParOf" srcId="{791EF7AA-5FCB-4C93-99D9-60A14D8E9EE6}" destId="{B88AA4E0-8E23-4441-9EEF-7CD300417E3D}" srcOrd="12" destOrd="0" presId="urn:microsoft.com/office/officeart/2008/layout/VerticalCurvedList"/>
    <dgm:cxn modelId="{06E0BC96-232E-4D75-9711-AE96AF288C19}" type="presParOf" srcId="{B88AA4E0-8E23-4441-9EEF-7CD300417E3D}" destId="{8D5F2C5B-E4A4-4358-B15B-06F559D5CF6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2241D7-7DA7-4A0E-B90F-82B92E04B0C2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pPr rtl="1"/>
          <a:endParaRPr lang="he-IL"/>
        </a:p>
      </dgm:t>
    </dgm:pt>
    <dgm:pt modelId="{258AA2C3-43DB-4799-BBF1-F0D3D148986C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בשנת 2015 נולדו כ -  183,000 ילדים ב - 180,000לידות*</a:t>
          </a:r>
        </a:p>
      </dgm:t>
    </dgm:pt>
    <dgm:pt modelId="{08EFE273-4B41-4F41-A567-6D0D621E490B}" type="parTrans" cxnId="{15138019-3C04-4F52-8ADE-D552E4ED8D80}">
      <dgm:prSet/>
      <dgm:spPr/>
      <dgm:t>
        <a:bodyPr/>
        <a:lstStyle/>
        <a:p>
          <a:pPr rtl="1"/>
          <a:endParaRPr lang="he-IL"/>
        </a:p>
      </dgm:t>
    </dgm:pt>
    <dgm:pt modelId="{18124C03-5CE3-4E46-A3A9-9C270D779726}" type="sibTrans" cxnId="{15138019-3C04-4F52-8ADE-D552E4ED8D80}">
      <dgm:prSet/>
      <dgm:spPr/>
      <dgm:t>
        <a:bodyPr/>
        <a:lstStyle/>
        <a:p>
          <a:pPr rtl="1"/>
          <a:endParaRPr lang="he-IL"/>
        </a:p>
      </dgm:t>
    </dgm:pt>
    <dgm:pt modelId="{EC5A4008-1726-4C25-B971-EA6B0C516E04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בשנת 2016* נולדו כ- 2,800 פגים שמשקלם &lt; 1750 גר' </a:t>
          </a:r>
          <a:r>
            <a:rPr lang="he-IL" sz="2000" b="0" dirty="0" err="1" smtClean="0"/>
            <a:t>בכ</a:t>
          </a:r>
          <a:r>
            <a:rPr lang="he-IL" sz="2000" b="0" dirty="0" smtClean="0"/>
            <a:t> - 2,400 לידות</a:t>
          </a:r>
        </a:p>
      </dgm:t>
    </dgm:pt>
    <dgm:pt modelId="{53037D85-8575-4A53-85DB-9C4CC9C1CED2}" type="parTrans" cxnId="{600EF700-2F94-448C-B840-537BD7BF4D87}">
      <dgm:prSet/>
      <dgm:spPr/>
      <dgm:t>
        <a:bodyPr/>
        <a:lstStyle/>
        <a:p>
          <a:pPr rtl="1"/>
          <a:endParaRPr lang="he-IL"/>
        </a:p>
      </dgm:t>
    </dgm:pt>
    <dgm:pt modelId="{E58A76A4-5C2A-4433-BF00-909376C8418D}" type="sibTrans" cxnId="{600EF700-2F94-448C-B840-537BD7BF4D87}">
      <dgm:prSet/>
      <dgm:spPr/>
      <dgm:t>
        <a:bodyPr/>
        <a:lstStyle/>
        <a:p>
          <a:pPr rtl="1"/>
          <a:endParaRPr lang="he-IL"/>
        </a:p>
      </dgm:t>
    </dgm:pt>
    <dgm:pt modelId="{EBFEBDAD-58D0-4912-A8B6-563952E502C2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בישראל 28 פגיות בהן  762 עריסות פגים</a:t>
          </a:r>
        </a:p>
      </dgm:t>
    </dgm:pt>
    <dgm:pt modelId="{56872643-D589-406A-AEDC-7F7B9D175D2A}" type="parTrans" cxnId="{2D8C5A07-41B2-476B-9DDA-B495FAF42EBA}">
      <dgm:prSet/>
      <dgm:spPr/>
      <dgm:t>
        <a:bodyPr/>
        <a:lstStyle/>
        <a:p>
          <a:pPr rtl="1"/>
          <a:endParaRPr lang="he-IL"/>
        </a:p>
      </dgm:t>
    </dgm:pt>
    <dgm:pt modelId="{BFDB79A1-9BF7-4801-B425-04EAA86DA9DF}" type="sibTrans" cxnId="{2D8C5A07-41B2-476B-9DDA-B495FAF42EBA}">
      <dgm:prSet/>
      <dgm:spPr/>
      <dgm:t>
        <a:bodyPr/>
        <a:lstStyle/>
        <a:p>
          <a:pPr rtl="1"/>
          <a:endParaRPr lang="he-IL"/>
        </a:p>
      </dgm:t>
    </dgm:pt>
    <dgm:pt modelId="{3C7BD080-BC1C-419F-9CE9-7149F5BDF14A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בתחילת התהליך, הועסקו בפגיות 142 ניאונטולוגים ו 587 אחיות בעלות על בסיסי בטיפול נמרץ בילוד</a:t>
          </a:r>
        </a:p>
      </dgm:t>
    </dgm:pt>
    <dgm:pt modelId="{956DFC20-DC1E-4FC1-A3F8-A3A2EB4EF5F4}" type="parTrans" cxnId="{4C4135FB-0B92-4D09-AB82-431C12490FA7}">
      <dgm:prSet/>
      <dgm:spPr/>
      <dgm:t>
        <a:bodyPr/>
        <a:lstStyle/>
        <a:p>
          <a:pPr rtl="1"/>
          <a:endParaRPr lang="he-IL"/>
        </a:p>
      </dgm:t>
    </dgm:pt>
    <dgm:pt modelId="{6347140E-1E8E-4168-A0C6-F467E0A4A7F4}" type="sibTrans" cxnId="{4C4135FB-0B92-4D09-AB82-431C12490FA7}">
      <dgm:prSet/>
      <dgm:spPr/>
      <dgm:t>
        <a:bodyPr/>
        <a:lstStyle/>
        <a:p>
          <a:pPr rtl="1"/>
          <a:endParaRPr lang="he-IL"/>
        </a:p>
      </dgm:t>
    </dgm:pt>
    <dgm:pt modelId="{2513D65A-3579-42E0-B811-415981147B00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פג שמשקלו &lt; 1750 גר</a:t>
          </a:r>
          <a:r>
            <a:rPr lang="en-US" sz="2000" b="0" dirty="0" smtClean="0"/>
            <a:t>'</a:t>
          </a:r>
          <a:r>
            <a:rPr lang="he-IL" sz="2000" b="0" dirty="0" smtClean="0"/>
            <a:t> מזכה  את ביה"ח בתשלום מוגדל</a:t>
          </a:r>
        </a:p>
      </dgm:t>
    </dgm:pt>
    <dgm:pt modelId="{4A411333-2FC0-46EE-B256-39473F7EDC3F}" type="parTrans" cxnId="{98FCF0F3-B295-4772-B9B5-76B0D3C476BD}">
      <dgm:prSet/>
      <dgm:spPr/>
      <dgm:t>
        <a:bodyPr/>
        <a:lstStyle/>
        <a:p>
          <a:pPr rtl="1"/>
          <a:endParaRPr lang="he-IL"/>
        </a:p>
      </dgm:t>
    </dgm:pt>
    <dgm:pt modelId="{CD9B4582-806E-400B-9B2E-03EA9AD27625}" type="sibTrans" cxnId="{98FCF0F3-B295-4772-B9B5-76B0D3C476BD}">
      <dgm:prSet/>
      <dgm:spPr/>
      <dgm:t>
        <a:bodyPr/>
        <a:lstStyle/>
        <a:p>
          <a:pPr rtl="1"/>
          <a:endParaRPr lang="he-IL"/>
        </a:p>
      </dgm:t>
    </dgm:pt>
    <dgm:pt modelId="{FAB9FE18-8122-4437-B75F-3659054269D9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baseline="0" dirty="0" smtClean="0"/>
            <a:t>חופש בחירה של היולדות בבית חולים \ תחרות על השירות במחלקת היולדות</a:t>
          </a:r>
          <a:endParaRPr lang="he-IL" sz="2000" b="0" u="sng" dirty="0" smtClean="0"/>
        </a:p>
      </dgm:t>
    </dgm:pt>
    <dgm:pt modelId="{65831601-CC1F-4A09-ADB3-871E3330C2D4}" type="parTrans" cxnId="{9A2169F2-22E8-4D46-B7E9-95A8CC4AA0B3}">
      <dgm:prSet/>
      <dgm:spPr/>
      <dgm:t>
        <a:bodyPr/>
        <a:lstStyle/>
        <a:p>
          <a:pPr rtl="1"/>
          <a:endParaRPr lang="he-IL"/>
        </a:p>
      </dgm:t>
    </dgm:pt>
    <dgm:pt modelId="{0031B4DA-581F-471A-A193-9D2AAF692CB7}" type="sibTrans" cxnId="{9A2169F2-22E8-4D46-B7E9-95A8CC4AA0B3}">
      <dgm:prSet/>
      <dgm:spPr/>
      <dgm:t>
        <a:bodyPr/>
        <a:lstStyle/>
        <a:p>
          <a:pPr rtl="1"/>
          <a:endParaRPr lang="he-IL"/>
        </a:p>
      </dgm:t>
    </dgm:pt>
    <dgm:pt modelId="{19F80CD3-2C5A-469D-A4BD-BFEE2CF4DDBC}" type="pres">
      <dgm:prSet presAssocID="{7C2241D7-7DA7-4A0E-B90F-82B92E04B0C2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A4C3943B-A904-4EA7-99A3-C2B0E2DBFB0C}" type="pres">
      <dgm:prSet presAssocID="{7C2241D7-7DA7-4A0E-B90F-82B92E04B0C2}" presName="Name1" presStyleCnt="0"/>
      <dgm:spPr/>
    </dgm:pt>
    <dgm:pt modelId="{12FCA986-EC64-4B5F-B010-AD8545A3D86F}" type="pres">
      <dgm:prSet presAssocID="{7C2241D7-7DA7-4A0E-B90F-82B92E04B0C2}" presName="cycle" presStyleCnt="0"/>
      <dgm:spPr/>
    </dgm:pt>
    <dgm:pt modelId="{EA6E08D7-0AE2-4A30-A7D9-63D2845E624A}" type="pres">
      <dgm:prSet presAssocID="{7C2241D7-7DA7-4A0E-B90F-82B92E04B0C2}" presName="srcNode" presStyleLbl="node1" presStyleIdx="0" presStyleCnt="6"/>
      <dgm:spPr/>
    </dgm:pt>
    <dgm:pt modelId="{1EB9E854-77C9-4E72-9053-852CA16EBCC2}" type="pres">
      <dgm:prSet presAssocID="{7C2241D7-7DA7-4A0E-B90F-82B92E04B0C2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086B5C69-996B-4336-A550-26F9D09D0013}" type="pres">
      <dgm:prSet presAssocID="{7C2241D7-7DA7-4A0E-B90F-82B92E04B0C2}" presName="extraNode" presStyleLbl="node1" presStyleIdx="0" presStyleCnt="6"/>
      <dgm:spPr/>
    </dgm:pt>
    <dgm:pt modelId="{644AF98C-C96F-40F2-BF37-7C5C28AE7DC2}" type="pres">
      <dgm:prSet presAssocID="{7C2241D7-7DA7-4A0E-B90F-82B92E04B0C2}" presName="dstNode" presStyleLbl="node1" presStyleIdx="0" presStyleCnt="6"/>
      <dgm:spPr/>
    </dgm:pt>
    <dgm:pt modelId="{631F6331-3DAC-48A4-A11A-E5585AF18E53}" type="pres">
      <dgm:prSet presAssocID="{258AA2C3-43DB-4799-BBF1-F0D3D148986C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6A13E4B-1A81-4F45-B98F-BD0A455B9C3D}" type="pres">
      <dgm:prSet presAssocID="{258AA2C3-43DB-4799-BBF1-F0D3D148986C}" presName="accent_1" presStyleCnt="0"/>
      <dgm:spPr/>
    </dgm:pt>
    <dgm:pt modelId="{A22B1C1B-9793-461E-AC43-1D699BEA9949}" type="pres">
      <dgm:prSet presAssocID="{258AA2C3-43DB-4799-BBF1-F0D3D148986C}" presName="accentRepeatNode" presStyleLbl="solidFgAcc1" presStyleIdx="0" presStyleCnt="6"/>
      <dgm:spPr/>
    </dgm:pt>
    <dgm:pt modelId="{6DD4301E-E67E-445B-8B52-6D653343AC34}" type="pres">
      <dgm:prSet presAssocID="{EC5A4008-1726-4C25-B971-EA6B0C516E04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04B8262-65D1-4330-A5CE-DDD5050449F6}" type="pres">
      <dgm:prSet presAssocID="{EC5A4008-1726-4C25-B971-EA6B0C516E04}" presName="accent_2" presStyleCnt="0"/>
      <dgm:spPr/>
    </dgm:pt>
    <dgm:pt modelId="{88FB5558-6A85-4AED-928F-E286E9F95CEF}" type="pres">
      <dgm:prSet presAssocID="{EC5A4008-1726-4C25-B971-EA6B0C516E04}" presName="accentRepeatNode" presStyleLbl="solidFgAcc1" presStyleIdx="1" presStyleCnt="6"/>
      <dgm:spPr/>
    </dgm:pt>
    <dgm:pt modelId="{BD898635-C39B-4487-8774-2F4773E45295}" type="pres">
      <dgm:prSet presAssocID="{2513D65A-3579-42E0-B811-415981147B00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F0A7632-F2BC-401D-B98B-A8937C5EA286}" type="pres">
      <dgm:prSet presAssocID="{2513D65A-3579-42E0-B811-415981147B00}" presName="accent_3" presStyleCnt="0"/>
      <dgm:spPr/>
    </dgm:pt>
    <dgm:pt modelId="{86BAE411-1BE2-4AC0-9ACD-143D7F5E162A}" type="pres">
      <dgm:prSet presAssocID="{2513D65A-3579-42E0-B811-415981147B00}" presName="accentRepeatNode" presStyleLbl="solidFgAcc1" presStyleIdx="2" presStyleCnt="6"/>
      <dgm:spPr/>
    </dgm:pt>
    <dgm:pt modelId="{7698613F-D2CC-4F89-9BD9-6A82FB6C7A45}" type="pres">
      <dgm:prSet presAssocID="{EBFEBDAD-58D0-4912-A8B6-563952E502C2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7DDD138-7BDF-47B7-9241-989251C096BF}" type="pres">
      <dgm:prSet presAssocID="{EBFEBDAD-58D0-4912-A8B6-563952E502C2}" presName="accent_4" presStyleCnt="0"/>
      <dgm:spPr/>
    </dgm:pt>
    <dgm:pt modelId="{BD589BCD-8720-4226-B217-D410AB08DFAA}" type="pres">
      <dgm:prSet presAssocID="{EBFEBDAD-58D0-4912-A8B6-563952E502C2}" presName="accentRepeatNode" presStyleLbl="solidFgAcc1" presStyleIdx="3" presStyleCnt="6"/>
      <dgm:spPr/>
    </dgm:pt>
    <dgm:pt modelId="{BEABE56B-34F8-4449-941E-6DB618216836}" type="pres">
      <dgm:prSet presAssocID="{3C7BD080-BC1C-419F-9CE9-7149F5BDF14A}" presName="text_5" presStyleLbl="node1" presStyleIdx="4" presStyleCnt="6" custScaleY="13682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8D6B8A2-D41E-4798-A86D-85F8A5571624}" type="pres">
      <dgm:prSet presAssocID="{3C7BD080-BC1C-419F-9CE9-7149F5BDF14A}" presName="accent_5" presStyleCnt="0"/>
      <dgm:spPr/>
    </dgm:pt>
    <dgm:pt modelId="{C517559E-18BC-4379-86FD-7BFAA1F38EF8}" type="pres">
      <dgm:prSet presAssocID="{3C7BD080-BC1C-419F-9CE9-7149F5BDF14A}" presName="accentRepeatNode" presStyleLbl="solidFgAcc1" presStyleIdx="4" presStyleCnt="6"/>
      <dgm:spPr/>
    </dgm:pt>
    <dgm:pt modelId="{D823A12B-3CE8-43FA-9A40-1AAFA58A05B6}" type="pres">
      <dgm:prSet presAssocID="{FAB9FE18-8122-4437-B75F-3659054269D9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535B992-167F-4A9B-9C74-390D343D692E}" type="pres">
      <dgm:prSet presAssocID="{FAB9FE18-8122-4437-B75F-3659054269D9}" presName="accent_6" presStyleCnt="0"/>
      <dgm:spPr/>
    </dgm:pt>
    <dgm:pt modelId="{13300915-0468-4FA4-B3E7-DA3C69F9034E}" type="pres">
      <dgm:prSet presAssocID="{FAB9FE18-8122-4437-B75F-3659054269D9}" presName="accentRepeatNode" presStyleLbl="solidFgAcc1" presStyleIdx="5" presStyleCnt="6"/>
      <dgm:spPr/>
    </dgm:pt>
  </dgm:ptLst>
  <dgm:cxnLst>
    <dgm:cxn modelId="{6FEFAC3D-AF7F-4D88-946F-E97BDA85EE77}" type="presOf" srcId="{7C2241D7-7DA7-4A0E-B90F-82B92E04B0C2}" destId="{19F80CD3-2C5A-469D-A4BD-BFEE2CF4DDBC}" srcOrd="0" destOrd="0" presId="urn:microsoft.com/office/officeart/2008/layout/VerticalCurvedList"/>
    <dgm:cxn modelId="{A3F76A91-5519-4086-B218-241F6846352E}" type="presOf" srcId="{3C7BD080-BC1C-419F-9CE9-7149F5BDF14A}" destId="{BEABE56B-34F8-4449-941E-6DB618216836}" srcOrd="0" destOrd="0" presId="urn:microsoft.com/office/officeart/2008/layout/VerticalCurvedList"/>
    <dgm:cxn modelId="{ECC620AF-0F3C-439E-867B-1B8315BE90E7}" type="presOf" srcId="{18124C03-5CE3-4E46-A3A9-9C270D779726}" destId="{1EB9E854-77C9-4E72-9053-852CA16EBCC2}" srcOrd="0" destOrd="0" presId="urn:microsoft.com/office/officeart/2008/layout/VerticalCurvedList"/>
    <dgm:cxn modelId="{1555C666-1F9A-49C8-A92D-CD7B8E609A82}" type="presOf" srcId="{2513D65A-3579-42E0-B811-415981147B00}" destId="{BD898635-C39B-4487-8774-2F4773E45295}" srcOrd="0" destOrd="0" presId="urn:microsoft.com/office/officeart/2008/layout/VerticalCurvedList"/>
    <dgm:cxn modelId="{9A2169F2-22E8-4D46-B7E9-95A8CC4AA0B3}" srcId="{7C2241D7-7DA7-4A0E-B90F-82B92E04B0C2}" destId="{FAB9FE18-8122-4437-B75F-3659054269D9}" srcOrd="5" destOrd="0" parTransId="{65831601-CC1F-4A09-ADB3-871E3330C2D4}" sibTransId="{0031B4DA-581F-471A-A193-9D2AAF692CB7}"/>
    <dgm:cxn modelId="{4C4135FB-0B92-4D09-AB82-431C12490FA7}" srcId="{7C2241D7-7DA7-4A0E-B90F-82B92E04B0C2}" destId="{3C7BD080-BC1C-419F-9CE9-7149F5BDF14A}" srcOrd="4" destOrd="0" parTransId="{956DFC20-DC1E-4FC1-A3F8-A3A2EB4EF5F4}" sibTransId="{6347140E-1E8E-4168-A0C6-F467E0A4A7F4}"/>
    <dgm:cxn modelId="{848850D4-898F-478A-BF19-2DED57AA31AE}" type="presOf" srcId="{FAB9FE18-8122-4437-B75F-3659054269D9}" destId="{D823A12B-3CE8-43FA-9A40-1AAFA58A05B6}" srcOrd="0" destOrd="0" presId="urn:microsoft.com/office/officeart/2008/layout/VerticalCurvedList"/>
    <dgm:cxn modelId="{71C9A161-6A37-4C5F-9D8A-B3485F99F1AE}" type="presOf" srcId="{258AA2C3-43DB-4799-BBF1-F0D3D148986C}" destId="{631F6331-3DAC-48A4-A11A-E5585AF18E53}" srcOrd="0" destOrd="0" presId="urn:microsoft.com/office/officeart/2008/layout/VerticalCurvedList"/>
    <dgm:cxn modelId="{D6C130C4-51AD-4F39-8E38-FF611CEB2FB4}" type="presOf" srcId="{EC5A4008-1726-4C25-B971-EA6B0C516E04}" destId="{6DD4301E-E67E-445B-8B52-6D653343AC34}" srcOrd="0" destOrd="0" presId="urn:microsoft.com/office/officeart/2008/layout/VerticalCurvedList"/>
    <dgm:cxn modelId="{15138019-3C04-4F52-8ADE-D552E4ED8D80}" srcId="{7C2241D7-7DA7-4A0E-B90F-82B92E04B0C2}" destId="{258AA2C3-43DB-4799-BBF1-F0D3D148986C}" srcOrd="0" destOrd="0" parTransId="{08EFE273-4B41-4F41-A567-6D0D621E490B}" sibTransId="{18124C03-5CE3-4E46-A3A9-9C270D779726}"/>
    <dgm:cxn modelId="{536F08DC-74BB-4D8B-A625-942BFBC2ADB7}" type="presOf" srcId="{EBFEBDAD-58D0-4912-A8B6-563952E502C2}" destId="{7698613F-D2CC-4F89-9BD9-6A82FB6C7A45}" srcOrd="0" destOrd="0" presId="urn:microsoft.com/office/officeart/2008/layout/VerticalCurvedList"/>
    <dgm:cxn modelId="{2D8C5A07-41B2-476B-9DDA-B495FAF42EBA}" srcId="{7C2241D7-7DA7-4A0E-B90F-82B92E04B0C2}" destId="{EBFEBDAD-58D0-4912-A8B6-563952E502C2}" srcOrd="3" destOrd="0" parTransId="{56872643-D589-406A-AEDC-7F7B9D175D2A}" sibTransId="{BFDB79A1-9BF7-4801-B425-04EAA86DA9DF}"/>
    <dgm:cxn modelId="{98FCF0F3-B295-4772-B9B5-76B0D3C476BD}" srcId="{7C2241D7-7DA7-4A0E-B90F-82B92E04B0C2}" destId="{2513D65A-3579-42E0-B811-415981147B00}" srcOrd="2" destOrd="0" parTransId="{4A411333-2FC0-46EE-B256-39473F7EDC3F}" sibTransId="{CD9B4582-806E-400B-9B2E-03EA9AD27625}"/>
    <dgm:cxn modelId="{600EF700-2F94-448C-B840-537BD7BF4D87}" srcId="{7C2241D7-7DA7-4A0E-B90F-82B92E04B0C2}" destId="{EC5A4008-1726-4C25-B971-EA6B0C516E04}" srcOrd="1" destOrd="0" parTransId="{53037D85-8575-4A53-85DB-9C4CC9C1CED2}" sibTransId="{E58A76A4-5C2A-4433-BF00-909376C8418D}"/>
    <dgm:cxn modelId="{AAC604E5-9646-4746-A655-A26AD0B78F0F}" type="presParOf" srcId="{19F80CD3-2C5A-469D-A4BD-BFEE2CF4DDBC}" destId="{A4C3943B-A904-4EA7-99A3-C2B0E2DBFB0C}" srcOrd="0" destOrd="0" presId="urn:microsoft.com/office/officeart/2008/layout/VerticalCurvedList"/>
    <dgm:cxn modelId="{97DD95A5-2E9D-4758-BD30-7DD86158DB13}" type="presParOf" srcId="{A4C3943B-A904-4EA7-99A3-C2B0E2DBFB0C}" destId="{12FCA986-EC64-4B5F-B010-AD8545A3D86F}" srcOrd="0" destOrd="0" presId="urn:microsoft.com/office/officeart/2008/layout/VerticalCurvedList"/>
    <dgm:cxn modelId="{38015FA1-66B1-4930-8065-B8ABA75FF3E5}" type="presParOf" srcId="{12FCA986-EC64-4B5F-B010-AD8545A3D86F}" destId="{EA6E08D7-0AE2-4A30-A7D9-63D2845E624A}" srcOrd="0" destOrd="0" presId="urn:microsoft.com/office/officeart/2008/layout/VerticalCurvedList"/>
    <dgm:cxn modelId="{C064177F-B5CC-4DC2-A6D6-F80F4B6C3C84}" type="presParOf" srcId="{12FCA986-EC64-4B5F-B010-AD8545A3D86F}" destId="{1EB9E854-77C9-4E72-9053-852CA16EBCC2}" srcOrd="1" destOrd="0" presId="urn:microsoft.com/office/officeart/2008/layout/VerticalCurvedList"/>
    <dgm:cxn modelId="{82CD9D8E-DD26-4EB5-A1F7-DE220657D81F}" type="presParOf" srcId="{12FCA986-EC64-4B5F-B010-AD8545A3D86F}" destId="{086B5C69-996B-4336-A550-26F9D09D0013}" srcOrd="2" destOrd="0" presId="urn:microsoft.com/office/officeart/2008/layout/VerticalCurvedList"/>
    <dgm:cxn modelId="{90704C8F-5130-49CD-B83D-791ECFED619D}" type="presParOf" srcId="{12FCA986-EC64-4B5F-B010-AD8545A3D86F}" destId="{644AF98C-C96F-40F2-BF37-7C5C28AE7DC2}" srcOrd="3" destOrd="0" presId="urn:microsoft.com/office/officeart/2008/layout/VerticalCurvedList"/>
    <dgm:cxn modelId="{DB8439CF-0AEC-4B95-B90F-9FAE541C073E}" type="presParOf" srcId="{A4C3943B-A904-4EA7-99A3-C2B0E2DBFB0C}" destId="{631F6331-3DAC-48A4-A11A-E5585AF18E53}" srcOrd="1" destOrd="0" presId="urn:microsoft.com/office/officeart/2008/layout/VerticalCurvedList"/>
    <dgm:cxn modelId="{5CF346B7-5F27-4DC2-B2EF-64EA6E231C1A}" type="presParOf" srcId="{A4C3943B-A904-4EA7-99A3-C2B0E2DBFB0C}" destId="{76A13E4B-1A81-4F45-B98F-BD0A455B9C3D}" srcOrd="2" destOrd="0" presId="urn:microsoft.com/office/officeart/2008/layout/VerticalCurvedList"/>
    <dgm:cxn modelId="{5CAC9BBC-D9D6-492A-969C-DF73245E0BD1}" type="presParOf" srcId="{76A13E4B-1A81-4F45-B98F-BD0A455B9C3D}" destId="{A22B1C1B-9793-461E-AC43-1D699BEA9949}" srcOrd="0" destOrd="0" presId="urn:microsoft.com/office/officeart/2008/layout/VerticalCurvedList"/>
    <dgm:cxn modelId="{DF18DDBF-0193-48FE-B225-C8E92F2BDA41}" type="presParOf" srcId="{A4C3943B-A904-4EA7-99A3-C2B0E2DBFB0C}" destId="{6DD4301E-E67E-445B-8B52-6D653343AC34}" srcOrd="3" destOrd="0" presId="urn:microsoft.com/office/officeart/2008/layout/VerticalCurvedList"/>
    <dgm:cxn modelId="{071F5EDB-F3D7-41FF-8913-3FEC09BC09C0}" type="presParOf" srcId="{A4C3943B-A904-4EA7-99A3-C2B0E2DBFB0C}" destId="{304B8262-65D1-4330-A5CE-DDD5050449F6}" srcOrd="4" destOrd="0" presId="urn:microsoft.com/office/officeart/2008/layout/VerticalCurvedList"/>
    <dgm:cxn modelId="{CD2FAB90-2F72-4166-90D2-791A19BEB7FC}" type="presParOf" srcId="{304B8262-65D1-4330-A5CE-DDD5050449F6}" destId="{88FB5558-6A85-4AED-928F-E286E9F95CEF}" srcOrd="0" destOrd="0" presId="urn:microsoft.com/office/officeart/2008/layout/VerticalCurvedList"/>
    <dgm:cxn modelId="{988B85CC-EA38-4233-9479-5CACF3AADBC0}" type="presParOf" srcId="{A4C3943B-A904-4EA7-99A3-C2B0E2DBFB0C}" destId="{BD898635-C39B-4487-8774-2F4773E45295}" srcOrd="5" destOrd="0" presId="urn:microsoft.com/office/officeart/2008/layout/VerticalCurvedList"/>
    <dgm:cxn modelId="{5A980E9D-EC66-40DB-9643-AAE3181CE540}" type="presParOf" srcId="{A4C3943B-A904-4EA7-99A3-C2B0E2DBFB0C}" destId="{EF0A7632-F2BC-401D-B98B-A8937C5EA286}" srcOrd="6" destOrd="0" presId="urn:microsoft.com/office/officeart/2008/layout/VerticalCurvedList"/>
    <dgm:cxn modelId="{9864669C-CA41-405D-8780-9951E7FABFC9}" type="presParOf" srcId="{EF0A7632-F2BC-401D-B98B-A8937C5EA286}" destId="{86BAE411-1BE2-4AC0-9ACD-143D7F5E162A}" srcOrd="0" destOrd="0" presId="urn:microsoft.com/office/officeart/2008/layout/VerticalCurvedList"/>
    <dgm:cxn modelId="{53F86D71-B299-4D16-AAD9-F0DD238E6DE4}" type="presParOf" srcId="{A4C3943B-A904-4EA7-99A3-C2B0E2DBFB0C}" destId="{7698613F-D2CC-4F89-9BD9-6A82FB6C7A45}" srcOrd="7" destOrd="0" presId="urn:microsoft.com/office/officeart/2008/layout/VerticalCurvedList"/>
    <dgm:cxn modelId="{713F4840-5884-424E-A94E-800A24B87F93}" type="presParOf" srcId="{A4C3943B-A904-4EA7-99A3-C2B0E2DBFB0C}" destId="{77DDD138-7BDF-47B7-9241-989251C096BF}" srcOrd="8" destOrd="0" presId="urn:microsoft.com/office/officeart/2008/layout/VerticalCurvedList"/>
    <dgm:cxn modelId="{88544D5C-B3E9-40A8-98F8-725A56350684}" type="presParOf" srcId="{77DDD138-7BDF-47B7-9241-989251C096BF}" destId="{BD589BCD-8720-4226-B217-D410AB08DFAA}" srcOrd="0" destOrd="0" presId="urn:microsoft.com/office/officeart/2008/layout/VerticalCurvedList"/>
    <dgm:cxn modelId="{987C1BB2-17EB-421A-9FC1-D3CDE0BB8CC7}" type="presParOf" srcId="{A4C3943B-A904-4EA7-99A3-C2B0E2DBFB0C}" destId="{BEABE56B-34F8-4449-941E-6DB618216836}" srcOrd="9" destOrd="0" presId="urn:microsoft.com/office/officeart/2008/layout/VerticalCurvedList"/>
    <dgm:cxn modelId="{0B08C245-04E7-4BBA-A28E-E48F455782EB}" type="presParOf" srcId="{A4C3943B-A904-4EA7-99A3-C2B0E2DBFB0C}" destId="{28D6B8A2-D41E-4798-A86D-85F8A5571624}" srcOrd="10" destOrd="0" presId="urn:microsoft.com/office/officeart/2008/layout/VerticalCurvedList"/>
    <dgm:cxn modelId="{D5B9DB63-C937-439A-A069-3AE05221F2C0}" type="presParOf" srcId="{28D6B8A2-D41E-4798-A86D-85F8A5571624}" destId="{C517559E-18BC-4379-86FD-7BFAA1F38EF8}" srcOrd="0" destOrd="0" presId="urn:microsoft.com/office/officeart/2008/layout/VerticalCurvedList"/>
    <dgm:cxn modelId="{629990EE-F843-408C-ACF0-E3980912D269}" type="presParOf" srcId="{A4C3943B-A904-4EA7-99A3-C2B0E2DBFB0C}" destId="{D823A12B-3CE8-43FA-9A40-1AAFA58A05B6}" srcOrd="11" destOrd="0" presId="urn:microsoft.com/office/officeart/2008/layout/VerticalCurvedList"/>
    <dgm:cxn modelId="{2206F234-176F-4C94-AD3E-9BE981B8B64C}" type="presParOf" srcId="{A4C3943B-A904-4EA7-99A3-C2B0E2DBFB0C}" destId="{3535B992-167F-4A9B-9C74-390D343D692E}" srcOrd="12" destOrd="0" presId="urn:microsoft.com/office/officeart/2008/layout/VerticalCurvedList"/>
    <dgm:cxn modelId="{D5DF1569-45A8-49D9-BC26-48A42B33B46F}" type="presParOf" srcId="{3535B992-167F-4A9B-9C74-390D343D692E}" destId="{13300915-0468-4FA4-B3E7-DA3C69F9034E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948AE9-41B4-49F2-9BB1-71E8A03AA613}" type="doc">
      <dgm:prSet loTypeId="urn:microsoft.com/office/officeart/2005/8/layout/gear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75130BC9-A38E-4E10-B0B6-99992C7249D6}">
      <dgm:prSet phldrT="[טקסט]"/>
      <dgm:spPr/>
      <dgm:t>
        <a:bodyPr/>
        <a:lstStyle/>
        <a:p>
          <a:pPr rtl="1"/>
          <a:r>
            <a:rPr lang="he-IL" dirty="0" smtClean="0"/>
            <a:t>התוצאה</a:t>
          </a:r>
          <a:endParaRPr lang="he-IL" dirty="0"/>
        </a:p>
      </dgm:t>
    </dgm:pt>
    <dgm:pt modelId="{7DF3906E-8E84-4481-B778-88CB34F8A2B0}" type="parTrans" cxnId="{86B8CC7A-A3F4-4195-A58A-DC50A15C8046}">
      <dgm:prSet/>
      <dgm:spPr/>
      <dgm:t>
        <a:bodyPr/>
        <a:lstStyle/>
        <a:p>
          <a:pPr rtl="1"/>
          <a:endParaRPr lang="he-IL"/>
        </a:p>
      </dgm:t>
    </dgm:pt>
    <dgm:pt modelId="{60779C15-BDD6-415C-9F5B-7EB96B150F74}" type="sibTrans" cxnId="{86B8CC7A-A3F4-4195-A58A-DC50A15C8046}">
      <dgm:prSet/>
      <dgm:spPr/>
      <dgm:t>
        <a:bodyPr/>
        <a:lstStyle/>
        <a:p>
          <a:pPr rtl="1"/>
          <a:endParaRPr lang="he-IL"/>
        </a:p>
      </dgm:t>
    </dgm:pt>
    <dgm:pt modelId="{F61C5629-1C7F-43AC-83B7-F9C63D0C7ACF}">
      <dgm:prSet phldrT="[טקסט]" custT="1"/>
      <dgm:spPr/>
      <dgm:t>
        <a:bodyPr/>
        <a:lstStyle/>
        <a:p>
          <a:pPr rtl="1"/>
          <a:r>
            <a:rPr lang="he-IL" sz="2000" dirty="0" smtClean="0"/>
            <a:t>מיקום גאוגרפי</a:t>
          </a:r>
          <a:endParaRPr lang="he-IL" sz="2000" dirty="0"/>
        </a:p>
      </dgm:t>
    </dgm:pt>
    <dgm:pt modelId="{AE62D8F6-715A-46B2-AA84-09DC5DE5588D}" type="parTrans" cxnId="{FDB3DA5F-478C-48B9-8631-335ADA871A2D}">
      <dgm:prSet/>
      <dgm:spPr/>
      <dgm:t>
        <a:bodyPr/>
        <a:lstStyle/>
        <a:p>
          <a:pPr rtl="1"/>
          <a:endParaRPr lang="he-IL"/>
        </a:p>
      </dgm:t>
    </dgm:pt>
    <dgm:pt modelId="{1C80CC84-A575-411D-BA2A-BAA0B3D1B2EC}" type="sibTrans" cxnId="{FDB3DA5F-478C-48B9-8631-335ADA871A2D}">
      <dgm:prSet/>
      <dgm:spPr/>
      <dgm:t>
        <a:bodyPr/>
        <a:lstStyle/>
        <a:p>
          <a:pPr rtl="1"/>
          <a:endParaRPr lang="he-IL"/>
        </a:p>
      </dgm:t>
    </dgm:pt>
    <dgm:pt modelId="{1CA1AA67-1B3A-4E7B-B2DD-55A6EC10AF24}">
      <dgm:prSet phldrT="[טקסט]"/>
      <dgm:spPr/>
      <dgm:t>
        <a:bodyPr/>
        <a:lstStyle/>
        <a:p>
          <a:pPr rtl="1"/>
          <a:r>
            <a:rPr lang="he-IL" dirty="0" smtClean="0"/>
            <a:t>שיקולי המנהל</a:t>
          </a:r>
          <a:endParaRPr lang="he-IL" dirty="0"/>
        </a:p>
      </dgm:t>
    </dgm:pt>
    <dgm:pt modelId="{8899CE81-BE62-4621-B5F5-807D39C63A8E}" type="parTrans" cxnId="{0CD0249A-C482-48E4-AC0F-9C6DF6499D97}">
      <dgm:prSet/>
      <dgm:spPr/>
      <dgm:t>
        <a:bodyPr/>
        <a:lstStyle/>
        <a:p>
          <a:pPr rtl="1"/>
          <a:endParaRPr lang="he-IL"/>
        </a:p>
      </dgm:t>
    </dgm:pt>
    <dgm:pt modelId="{5BE2B343-42C9-4DBC-9E0F-F6E047B58517}" type="sibTrans" cxnId="{0CD0249A-C482-48E4-AC0F-9C6DF6499D97}">
      <dgm:prSet/>
      <dgm:spPr/>
      <dgm:t>
        <a:bodyPr/>
        <a:lstStyle/>
        <a:p>
          <a:pPr rtl="1"/>
          <a:endParaRPr lang="he-IL"/>
        </a:p>
      </dgm:t>
    </dgm:pt>
    <dgm:pt modelId="{81CCD9F8-C636-472C-8AA9-BE891CA5B6E7}">
      <dgm:prSet phldrT="[טקסט]" custT="1"/>
      <dgm:spPr/>
      <dgm:t>
        <a:bodyPr/>
        <a:lstStyle/>
        <a:p>
          <a:pPr rtl="1"/>
          <a:r>
            <a:rPr lang="he-IL" sz="2000" dirty="0" smtClean="0"/>
            <a:t>אטרקטיביות ליולדות</a:t>
          </a:r>
          <a:endParaRPr lang="he-IL" sz="2000" dirty="0"/>
        </a:p>
      </dgm:t>
    </dgm:pt>
    <dgm:pt modelId="{20FE94C1-9F59-439D-A47C-EFC9580199DC}" type="parTrans" cxnId="{45FF7B64-1AC8-46C4-BD82-3D718BFC0C30}">
      <dgm:prSet/>
      <dgm:spPr/>
      <dgm:t>
        <a:bodyPr/>
        <a:lstStyle/>
        <a:p>
          <a:pPr rtl="1"/>
          <a:endParaRPr lang="he-IL"/>
        </a:p>
      </dgm:t>
    </dgm:pt>
    <dgm:pt modelId="{F936174F-2343-41BB-9759-85F695A329A0}" type="sibTrans" cxnId="{45FF7B64-1AC8-46C4-BD82-3D718BFC0C30}">
      <dgm:prSet/>
      <dgm:spPr/>
      <dgm:t>
        <a:bodyPr/>
        <a:lstStyle/>
        <a:p>
          <a:pPr rtl="1"/>
          <a:endParaRPr lang="he-IL"/>
        </a:p>
      </dgm:t>
    </dgm:pt>
    <dgm:pt modelId="{9D1F0046-0F01-4104-854E-9E6FBE80ABF4}">
      <dgm:prSet phldrT="[טקסט]" custT="1"/>
      <dgm:spPr/>
      <dgm:t>
        <a:bodyPr/>
        <a:lstStyle/>
        <a:p>
          <a:pPr rtl="1"/>
          <a:r>
            <a:rPr lang="he-IL" sz="2000" dirty="0" smtClean="0"/>
            <a:t>מוניטין</a:t>
          </a:r>
          <a:endParaRPr lang="he-IL" sz="2000" dirty="0"/>
        </a:p>
      </dgm:t>
    </dgm:pt>
    <dgm:pt modelId="{538FC0E8-9F95-471E-801D-9921CF5AEFBF}" type="parTrans" cxnId="{DEDE5A9F-FDBB-45C0-B878-88E90736D6BF}">
      <dgm:prSet/>
      <dgm:spPr/>
      <dgm:t>
        <a:bodyPr/>
        <a:lstStyle/>
        <a:p>
          <a:pPr rtl="1"/>
          <a:endParaRPr lang="he-IL"/>
        </a:p>
      </dgm:t>
    </dgm:pt>
    <dgm:pt modelId="{F8069327-4626-47B0-AFFC-65125E2A679B}" type="sibTrans" cxnId="{DEDE5A9F-FDBB-45C0-B878-88E90736D6BF}">
      <dgm:prSet/>
      <dgm:spPr/>
      <dgm:t>
        <a:bodyPr/>
        <a:lstStyle/>
        <a:p>
          <a:pPr rtl="1"/>
          <a:endParaRPr lang="he-IL"/>
        </a:p>
      </dgm:t>
    </dgm:pt>
    <dgm:pt modelId="{F9CB34C0-C845-4515-A94B-037E6B11000C}">
      <dgm:prSet phldrT="[טקסט]" custT="1"/>
      <dgm:spPr/>
      <dgm:t>
        <a:bodyPr/>
        <a:lstStyle/>
        <a:p>
          <a:pPr rtl="1"/>
          <a:r>
            <a:rPr lang="he-IL" sz="2000" dirty="0" smtClean="0"/>
            <a:t>מלונאות</a:t>
          </a:r>
          <a:endParaRPr lang="he-IL" sz="2000" dirty="0"/>
        </a:p>
      </dgm:t>
    </dgm:pt>
    <dgm:pt modelId="{82217C9F-6BFD-4924-B59A-400E99DB715D}" type="parTrans" cxnId="{90459ED1-C79C-432C-9DE5-2DB3640AE07D}">
      <dgm:prSet/>
      <dgm:spPr/>
      <dgm:t>
        <a:bodyPr/>
        <a:lstStyle/>
        <a:p>
          <a:pPr rtl="1"/>
          <a:endParaRPr lang="he-IL"/>
        </a:p>
      </dgm:t>
    </dgm:pt>
    <dgm:pt modelId="{E9FBB879-A534-430C-ABAE-BC1FA45376B1}" type="sibTrans" cxnId="{90459ED1-C79C-432C-9DE5-2DB3640AE07D}">
      <dgm:prSet/>
      <dgm:spPr/>
      <dgm:t>
        <a:bodyPr/>
        <a:lstStyle/>
        <a:p>
          <a:pPr rtl="1"/>
          <a:endParaRPr lang="he-IL"/>
        </a:p>
      </dgm:t>
    </dgm:pt>
    <dgm:pt modelId="{A2FF4C9B-5AD3-4E25-973D-45322BE81432}">
      <dgm:prSet phldrT="[טקסט]" custT="1"/>
      <dgm:spPr/>
      <dgm:t>
        <a:bodyPr/>
        <a:lstStyle/>
        <a:p>
          <a:pPr rtl="1"/>
          <a:r>
            <a:rPr lang="he-IL" sz="2000" dirty="0" smtClean="0"/>
            <a:t>שירותי מיילדות</a:t>
          </a:r>
          <a:endParaRPr lang="he-IL" sz="2000" dirty="0"/>
        </a:p>
      </dgm:t>
    </dgm:pt>
    <dgm:pt modelId="{47B6EE92-9F87-4954-877C-B4CA516961D0}" type="parTrans" cxnId="{9F75460B-83A4-4433-A3DA-932CA19DDF52}">
      <dgm:prSet/>
      <dgm:spPr/>
      <dgm:t>
        <a:bodyPr/>
        <a:lstStyle/>
        <a:p>
          <a:pPr rtl="1"/>
          <a:endParaRPr lang="he-IL"/>
        </a:p>
      </dgm:t>
    </dgm:pt>
    <dgm:pt modelId="{E7F18EA1-BEF3-4859-9E7B-0A5804B558F9}" type="sibTrans" cxnId="{9F75460B-83A4-4433-A3DA-932CA19DDF52}">
      <dgm:prSet/>
      <dgm:spPr/>
      <dgm:t>
        <a:bodyPr/>
        <a:lstStyle/>
        <a:p>
          <a:pPr rtl="1"/>
          <a:endParaRPr lang="he-IL"/>
        </a:p>
      </dgm:t>
    </dgm:pt>
    <dgm:pt modelId="{DAE349D1-B033-4407-B2D3-32A1DED357A9}">
      <dgm:prSet phldrT="[טקסט]" custT="1"/>
      <dgm:spPr/>
      <dgm:t>
        <a:bodyPr/>
        <a:lstStyle/>
        <a:p>
          <a:pPr rtl="1"/>
          <a:r>
            <a:rPr lang="he-IL" sz="2000" dirty="0" smtClean="0"/>
            <a:t>טיפול רפואי איכותי</a:t>
          </a:r>
          <a:endParaRPr lang="he-IL" sz="2000" dirty="0"/>
        </a:p>
      </dgm:t>
    </dgm:pt>
    <dgm:pt modelId="{FA4BC5A7-EFBC-4A8E-8FC0-21693EA965F9}" type="parTrans" cxnId="{B01599D2-6F3C-462F-AEF8-9C9FE177D30F}">
      <dgm:prSet/>
      <dgm:spPr/>
      <dgm:t>
        <a:bodyPr/>
        <a:lstStyle/>
        <a:p>
          <a:pPr rtl="1"/>
          <a:endParaRPr lang="he-IL"/>
        </a:p>
      </dgm:t>
    </dgm:pt>
    <dgm:pt modelId="{AC40E91A-833F-4721-A0FA-187FA9A56FA7}" type="sibTrans" cxnId="{B01599D2-6F3C-462F-AEF8-9C9FE177D30F}">
      <dgm:prSet/>
      <dgm:spPr/>
      <dgm:t>
        <a:bodyPr/>
        <a:lstStyle/>
        <a:p>
          <a:pPr rtl="1"/>
          <a:endParaRPr lang="he-IL"/>
        </a:p>
      </dgm:t>
    </dgm:pt>
    <dgm:pt modelId="{0C1D4390-CD9D-4FFC-8A8E-06A5AD9E359D}">
      <dgm:prSet phldrT="[טקסט]" custT="1"/>
      <dgm:spPr/>
      <dgm:t>
        <a:bodyPr/>
        <a:lstStyle/>
        <a:p>
          <a:pPr rtl="1"/>
          <a:r>
            <a:rPr lang="he-IL" sz="2000" dirty="0" smtClean="0"/>
            <a:t>הזנחה של מערך הפגיות</a:t>
          </a:r>
          <a:endParaRPr lang="he-IL" sz="2000" dirty="0"/>
        </a:p>
      </dgm:t>
    </dgm:pt>
    <dgm:pt modelId="{A6E8C06A-741F-4D4B-A3C9-FA0D966AB3C5}" type="parTrans" cxnId="{D781BE31-40EE-4EA5-9242-CE4C1F08DD2E}">
      <dgm:prSet/>
      <dgm:spPr/>
      <dgm:t>
        <a:bodyPr/>
        <a:lstStyle/>
        <a:p>
          <a:pPr rtl="1"/>
          <a:endParaRPr lang="he-IL"/>
        </a:p>
      </dgm:t>
    </dgm:pt>
    <dgm:pt modelId="{FDA0E75E-5724-433A-8262-240E7300B162}" type="sibTrans" cxnId="{D781BE31-40EE-4EA5-9242-CE4C1F08DD2E}">
      <dgm:prSet/>
      <dgm:spPr/>
      <dgm:t>
        <a:bodyPr/>
        <a:lstStyle/>
        <a:p>
          <a:pPr rtl="1"/>
          <a:endParaRPr lang="he-IL"/>
        </a:p>
      </dgm:t>
    </dgm:pt>
    <dgm:pt modelId="{977DFA78-60E6-479D-8FA7-B63C8396D5D4}">
      <dgm:prSet phldrT="[טקסט]" custT="1"/>
      <dgm:spPr/>
      <dgm:t>
        <a:bodyPr/>
        <a:lstStyle/>
        <a:p>
          <a:pPr rtl="1"/>
          <a:r>
            <a:rPr lang="he-IL" sz="2000" dirty="0" smtClean="0"/>
            <a:t>חסר ברופאים ואחיות</a:t>
          </a:r>
          <a:endParaRPr lang="he-IL" sz="2000" dirty="0"/>
        </a:p>
      </dgm:t>
    </dgm:pt>
    <dgm:pt modelId="{0DEA3F6A-60E9-4A85-BCE5-1579738819DB}" type="parTrans" cxnId="{4FDA41F0-FD3A-4C3B-B470-F6DCEBD3A28D}">
      <dgm:prSet/>
      <dgm:spPr/>
      <dgm:t>
        <a:bodyPr/>
        <a:lstStyle/>
        <a:p>
          <a:pPr rtl="1"/>
          <a:endParaRPr lang="he-IL"/>
        </a:p>
      </dgm:t>
    </dgm:pt>
    <dgm:pt modelId="{E8390BC6-9FE7-489D-A323-A15DCD4E8940}" type="sibTrans" cxnId="{4FDA41F0-FD3A-4C3B-B470-F6DCEBD3A28D}">
      <dgm:prSet/>
      <dgm:spPr/>
      <dgm:t>
        <a:bodyPr/>
        <a:lstStyle/>
        <a:p>
          <a:pPr rtl="1"/>
          <a:endParaRPr lang="he-IL"/>
        </a:p>
      </dgm:t>
    </dgm:pt>
    <dgm:pt modelId="{D21CD8D1-A194-403B-9C1E-698178EA42BA}">
      <dgm:prSet phldrT="[טקסט]" custT="1"/>
      <dgm:spPr/>
      <dgm:t>
        <a:bodyPr/>
        <a:lstStyle/>
        <a:p>
          <a:pPr rtl="1"/>
          <a:r>
            <a:rPr lang="he-IL" sz="2000" dirty="0" smtClean="0"/>
            <a:t>תשתיות מיושנות</a:t>
          </a:r>
          <a:endParaRPr lang="he-IL" sz="2000" dirty="0"/>
        </a:p>
      </dgm:t>
    </dgm:pt>
    <dgm:pt modelId="{BBC27608-FF2E-4FF1-83F8-4742C2CD95A5}" type="parTrans" cxnId="{366AF085-AE54-4BF1-8267-6A17648A5B37}">
      <dgm:prSet/>
      <dgm:spPr/>
      <dgm:t>
        <a:bodyPr/>
        <a:lstStyle/>
        <a:p>
          <a:pPr rtl="1"/>
          <a:endParaRPr lang="he-IL"/>
        </a:p>
      </dgm:t>
    </dgm:pt>
    <dgm:pt modelId="{6BD9A2C6-CD21-4DF0-944D-FAC731FA4126}" type="sibTrans" cxnId="{366AF085-AE54-4BF1-8267-6A17648A5B37}">
      <dgm:prSet/>
      <dgm:spPr/>
      <dgm:t>
        <a:bodyPr/>
        <a:lstStyle/>
        <a:p>
          <a:pPr rtl="1"/>
          <a:endParaRPr lang="he-IL"/>
        </a:p>
      </dgm:t>
    </dgm:pt>
    <dgm:pt modelId="{B483589B-67F7-42AB-BBB9-6537B3F5811C}">
      <dgm:prSet phldrT="[טקסט]"/>
      <dgm:spPr/>
      <dgm:t>
        <a:bodyPr/>
        <a:lstStyle/>
        <a:p>
          <a:pPr rtl="1"/>
          <a:r>
            <a:rPr lang="he-IL" smtClean="0"/>
            <a:t>שיקולי </a:t>
          </a:r>
          <a:r>
            <a:rPr lang="he-IL" dirty="0" smtClean="0"/>
            <a:t>היולדת</a:t>
          </a:r>
          <a:endParaRPr lang="he-IL"/>
        </a:p>
      </dgm:t>
    </dgm:pt>
    <dgm:pt modelId="{0DDA100D-8117-496C-8326-0CAA66E08CED}" type="parTrans" cxnId="{CE82B538-5537-4D90-87A6-EE03EFE2BFC5}">
      <dgm:prSet/>
      <dgm:spPr/>
      <dgm:t>
        <a:bodyPr/>
        <a:lstStyle/>
        <a:p>
          <a:pPr rtl="1"/>
          <a:endParaRPr lang="he-IL"/>
        </a:p>
      </dgm:t>
    </dgm:pt>
    <dgm:pt modelId="{75AAEED6-3A7D-475C-97BE-3779580AD000}" type="sibTrans" cxnId="{CE82B538-5537-4D90-87A6-EE03EFE2BFC5}">
      <dgm:prSet/>
      <dgm:spPr/>
      <dgm:t>
        <a:bodyPr/>
        <a:lstStyle/>
        <a:p>
          <a:pPr rtl="1"/>
          <a:endParaRPr lang="he-IL"/>
        </a:p>
      </dgm:t>
    </dgm:pt>
    <dgm:pt modelId="{A704247B-808B-40F6-BB2C-2A2122F23F4C}">
      <dgm:prSet phldrT="[טקסט]" custT="1"/>
      <dgm:spPr/>
      <dgm:t>
        <a:bodyPr/>
        <a:lstStyle/>
        <a:p>
          <a:pPr rtl="1"/>
          <a:r>
            <a:rPr lang="he-IL" sz="2000" dirty="0" smtClean="0"/>
            <a:t>איתנות כלכלית</a:t>
          </a:r>
          <a:endParaRPr lang="he-IL" sz="2000" dirty="0"/>
        </a:p>
      </dgm:t>
    </dgm:pt>
    <dgm:pt modelId="{D9785854-119A-4635-8D41-9DF2399EB5C0}" type="parTrans" cxnId="{5A67D04D-86F4-4205-A390-6B0AC34CE9E9}">
      <dgm:prSet/>
      <dgm:spPr/>
      <dgm:t>
        <a:bodyPr/>
        <a:lstStyle/>
        <a:p>
          <a:pPr rtl="1"/>
          <a:endParaRPr lang="he-IL"/>
        </a:p>
      </dgm:t>
    </dgm:pt>
    <dgm:pt modelId="{FDFED1DF-22F2-457B-8EAD-ACFC678AC5C7}" type="sibTrans" cxnId="{5A67D04D-86F4-4205-A390-6B0AC34CE9E9}">
      <dgm:prSet/>
      <dgm:spPr/>
      <dgm:t>
        <a:bodyPr/>
        <a:lstStyle/>
        <a:p>
          <a:pPr rtl="1"/>
          <a:endParaRPr lang="he-IL"/>
        </a:p>
      </dgm:t>
    </dgm:pt>
    <dgm:pt modelId="{F507EF20-D9E7-499B-A558-D330DBF3E3BD}">
      <dgm:prSet/>
      <dgm:spPr/>
      <dgm:t>
        <a:bodyPr/>
        <a:lstStyle/>
        <a:p>
          <a:pPr rtl="1"/>
          <a:endParaRPr lang="he-IL"/>
        </a:p>
      </dgm:t>
    </dgm:pt>
    <dgm:pt modelId="{F2A33BC8-EC96-408E-85AE-23D28FB97202}" type="parTrans" cxnId="{8A8F180B-7AD6-4F2E-8F39-87474CC23CE1}">
      <dgm:prSet/>
      <dgm:spPr/>
      <dgm:t>
        <a:bodyPr/>
        <a:lstStyle/>
        <a:p>
          <a:pPr rtl="1"/>
          <a:endParaRPr lang="he-IL"/>
        </a:p>
      </dgm:t>
    </dgm:pt>
    <dgm:pt modelId="{BFD6C0C1-CCCC-406A-ACF3-3951190ADA09}" type="sibTrans" cxnId="{8A8F180B-7AD6-4F2E-8F39-87474CC23CE1}">
      <dgm:prSet/>
      <dgm:spPr/>
      <dgm:t>
        <a:bodyPr/>
        <a:lstStyle/>
        <a:p>
          <a:pPr rtl="1"/>
          <a:endParaRPr lang="he-IL"/>
        </a:p>
      </dgm:t>
    </dgm:pt>
    <dgm:pt modelId="{36457854-96E6-43EA-94E9-6793955E5DBE}" type="pres">
      <dgm:prSet presAssocID="{CE948AE9-41B4-49F2-9BB1-71E8A03AA613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231105E-1BF7-4514-92C1-F112A9EA898D}" type="pres">
      <dgm:prSet presAssocID="{75130BC9-A38E-4E10-B0B6-99992C7249D6}" presName="gear1" presStyleLbl="node1" presStyleIdx="0" presStyleCnt="3" custLinFactNeighborX="3953" custLinFactNeighborY="-851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C43336A-F084-471E-A907-50B891AE9C33}" type="pres">
      <dgm:prSet presAssocID="{75130BC9-A38E-4E10-B0B6-99992C7249D6}" presName="gear1srcNode" presStyleLbl="node1" presStyleIdx="0" presStyleCnt="3"/>
      <dgm:spPr/>
      <dgm:t>
        <a:bodyPr/>
        <a:lstStyle/>
        <a:p>
          <a:pPr rtl="1"/>
          <a:endParaRPr lang="he-IL"/>
        </a:p>
      </dgm:t>
    </dgm:pt>
    <dgm:pt modelId="{16766799-BCC7-4679-BABC-5A621B7BA098}" type="pres">
      <dgm:prSet presAssocID="{75130BC9-A38E-4E10-B0B6-99992C7249D6}" presName="gear1dstNode" presStyleLbl="node1" presStyleIdx="0" presStyleCnt="3"/>
      <dgm:spPr/>
      <dgm:t>
        <a:bodyPr/>
        <a:lstStyle/>
        <a:p>
          <a:pPr rtl="1"/>
          <a:endParaRPr lang="he-IL"/>
        </a:p>
      </dgm:t>
    </dgm:pt>
    <dgm:pt modelId="{663486EE-6923-487E-96F2-D1036CEE709C}" type="pres">
      <dgm:prSet presAssocID="{75130BC9-A38E-4E10-B0B6-99992C7249D6}" presName="gear1ch" presStyleLbl="fgAcc1" presStyleIdx="0" presStyleCnt="3" custScaleX="184241" custScaleY="118579" custLinFactX="43274" custLinFactNeighborX="100000" custLinFactNeighborY="2025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5248673-0D02-4A49-B733-F049E612AB9B}" type="pres">
      <dgm:prSet presAssocID="{B483589B-67F7-42AB-BBB9-6537B3F5811C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42EBAC6-6019-46F8-AA09-D27FC43A2B1C}" type="pres">
      <dgm:prSet presAssocID="{B483589B-67F7-42AB-BBB9-6537B3F5811C}" presName="gear2srcNode" presStyleLbl="node1" presStyleIdx="1" presStyleCnt="3"/>
      <dgm:spPr/>
      <dgm:t>
        <a:bodyPr/>
        <a:lstStyle/>
        <a:p>
          <a:pPr rtl="1"/>
          <a:endParaRPr lang="he-IL"/>
        </a:p>
      </dgm:t>
    </dgm:pt>
    <dgm:pt modelId="{30058104-9113-4C7D-933E-9C6FC516A1FE}" type="pres">
      <dgm:prSet presAssocID="{B483589B-67F7-42AB-BBB9-6537B3F5811C}" presName="gear2dstNode" presStyleLbl="node1" presStyleIdx="1" presStyleCnt="3"/>
      <dgm:spPr/>
      <dgm:t>
        <a:bodyPr/>
        <a:lstStyle/>
        <a:p>
          <a:pPr rtl="1"/>
          <a:endParaRPr lang="he-IL"/>
        </a:p>
      </dgm:t>
    </dgm:pt>
    <dgm:pt modelId="{E10EF249-59E6-40FD-99D9-247FE5672424}" type="pres">
      <dgm:prSet presAssocID="{B483589B-67F7-42AB-BBB9-6537B3F5811C}" presName="gear2ch" presStyleLbl="fgAcc1" presStyleIdx="1" presStyleCnt="3" custScaleX="155284" custScaleY="157608" custLinFactNeighborX="-57276" custLinFactNeighborY="4792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79D8C3-E42E-45EF-BAFD-DB097167C969}" type="pres">
      <dgm:prSet presAssocID="{1CA1AA67-1B3A-4E7B-B2DD-55A6EC10AF24}" presName="gear3" presStyleLbl="node1" presStyleIdx="2" presStyleCnt="3"/>
      <dgm:spPr/>
      <dgm:t>
        <a:bodyPr/>
        <a:lstStyle/>
        <a:p>
          <a:pPr rtl="1"/>
          <a:endParaRPr lang="he-IL"/>
        </a:p>
      </dgm:t>
    </dgm:pt>
    <dgm:pt modelId="{80F26B77-EA1B-4316-8E74-317BABDDB813}" type="pres">
      <dgm:prSet presAssocID="{1CA1AA67-1B3A-4E7B-B2DD-55A6EC10AF2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31D59FE-BD8E-4170-96AE-1560C69D1DCD}" type="pres">
      <dgm:prSet presAssocID="{1CA1AA67-1B3A-4E7B-B2DD-55A6EC10AF24}" presName="gear3srcNode" presStyleLbl="node1" presStyleIdx="2" presStyleCnt="3"/>
      <dgm:spPr/>
      <dgm:t>
        <a:bodyPr/>
        <a:lstStyle/>
        <a:p>
          <a:pPr rtl="1"/>
          <a:endParaRPr lang="he-IL"/>
        </a:p>
      </dgm:t>
    </dgm:pt>
    <dgm:pt modelId="{73F4B2A4-1956-467F-814E-F2AC0F2724D4}" type="pres">
      <dgm:prSet presAssocID="{1CA1AA67-1B3A-4E7B-B2DD-55A6EC10AF24}" presName="gear3dstNode" presStyleLbl="node1" presStyleIdx="2" presStyleCnt="3"/>
      <dgm:spPr/>
      <dgm:t>
        <a:bodyPr/>
        <a:lstStyle/>
        <a:p>
          <a:pPr rtl="1"/>
          <a:endParaRPr lang="he-IL"/>
        </a:p>
      </dgm:t>
    </dgm:pt>
    <dgm:pt modelId="{E8166900-498B-4FB7-9673-B32625A949E6}" type="pres">
      <dgm:prSet presAssocID="{1CA1AA67-1B3A-4E7B-B2DD-55A6EC10AF24}" presName="gear3ch" presStyleLbl="fgAcc1" presStyleIdx="2" presStyleCnt="3" custScaleX="160459" custScaleY="139437" custLinFactNeighborX="44376" custLinFactNeighborY="-4534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3F0E71B-3193-4C98-9D56-5AD6CE809C8B}" type="pres">
      <dgm:prSet presAssocID="{60779C15-BDD6-415C-9F5B-7EB96B150F74}" presName="connector1" presStyleLbl="sibTrans2D1" presStyleIdx="0" presStyleCnt="3" custFlipHor="1" custScaleX="18629" custScaleY="1479" custLinFactX="-60964" custLinFactNeighborX="-100000" custLinFactNeighborY="-77438"/>
      <dgm:spPr/>
      <dgm:t>
        <a:bodyPr/>
        <a:lstStyle/>
        <a:p>
          <a:pPr rtl="1"/>
          <a:endParaRPr lang="he-IL"/>
        </a:p>
      </dgm:t>
    </dgm:pt>
    <dgm:pt modelId="{C2D83BA3-6849-4066-9336-8FFB4D9252AD}" type="pres">
      <dgm:prSet presAssocID="{75AAEED6-3A7D-475C-97BE-3779580AD000}" presName="connector2" presStyleLbl="sibTrans2D1" presStyleIdx="1" presStyleCnt="3"/>
      <dgm:spPr/>
      <dgm:t>
        <a:bodyPr/>
        <a:lstStyle/>
        <a:p>
          <a:pPr rtl="1"/>
          <a:endParaRPr lang="he-IL"/>
        </a:p>
      </dgm:t>
    </dgm:pt>
    <dgm:pt modelId="{0CA022D1-AA53-4158-A46A-354B38AE5D50}" type="pres">
      <dgm:prSet presAssocID="{5BE2B343-42C9-4DBC-9E0F-F6E047B58517}" presName="connector3" presStyleLbl="sibTrans2D1" presStyleIdx="2" presStyleCnt="3"/>
      <dgm:spPr/>
      <dgm:t>
        <a:bodyPr/>
        <a:lstStyle/>
        <a:p>
          <a:pPr rtl="1"/>
          <a:endParaRPr lang="he-IL"/>
        </a:p>
      </dgm:t>
    </dgm:pt>
  </dgm:ptLst>
  <dgm:cxnLst>
    <dgm:cxn modelId="{C5FDB8D2-E699-496F-8317-6F280CCA7821}" type="presOf" srcId="{0C1D4390-CD9D-4FFC-8A8E-06A5AD9E359D}" destId="{663486EE-6923-487E-96F2-D1036CEE709C}" srcOrd="0" destOrd="0" presId="urn:microsoft.com/office/officeart/2005/8/layout/gear1"/>
    <dgm:cxn modelId="{45FF7B64-1AC8-46C4-BD82-3D718BFC0C30}" srcId="{1CA1AA67-1B3A-4E7B-B2DD-55A6EC10AF24}" destId="{81CCD9F8-C636-472C-8AA9-BE891CA5B6E7}" srcOrd="0" destOrd="0" parTransId="{20FE94C1-9F59-439D-A47C-EFC9580199DC}" sibTransId="{F936174F-2343-41BB-9759-85F695A329A0}"/>
    <dgm:cxn modelId="{7BEDABD6-C8A5-4741-9DF5-880432CD2349}" type="presOf" srcId="{B483589B-67F7-42AB-BBB9-6537B3F5811C}" destId="{542EBAC6-6019-46F8-AA09-D27FC43A2B1C}" srcOrd="1" destOrd="0" presId="urn:microsoft.com/office/officeart/2005/8/layout/gear1"/>
    <dgm:cxn modelId="{C0E0E125-7894-4419-8748-83BF915514C4}" type="presOf" srcId="{F9CB34C0-C845-4515-A94B-037E6B11000C}" destId="{E10EF249-59E6-40FD-99D9-247FE5672424}" srcOrd="0" destOrd="2" presId="urn:microsoft.com/office/officeart/2005/8/layout/gear1"/>
    <dgm:cxn modelId="{FF6A0633-5912-4A1B-AAD1-9524A063FEE3}" type="presOf" srcId="{1CA1AA67-1B3A-4E7B-B2DD-55A6EC10AF24}" destId="{AB79D8C3-E42E-45EF-BAFD-DB097167C969}" srcOrd="0" destOrd="0" presId="urn:microsoft.com/office/officeart/2005/8/layout/gear1"/>
    <dgm:cxn modelId="{67581FFA-4C74-4BAA-B5B3-C6E91B555ECE}" type="presOf" srcId="{1CA1AA67-1B3A-4E7B-B2DD-55A6EC10AF24}" destId="{73F4B2A4-1956-467F-814E-F2AC0F2724D4}" srcOrd="3" destOrd="0" presId="urn:microsoft.com/office/officeart/2005/8/layout/gear1"/>
    <dgm:cxn modelId="{90459ED1-C79C-432C-9DE5-2DB3640AE07D}" srcId="{B483589B-67F7-42AB-BBB9-6537B3F5811C}" destId="{F9CB34C0-C845-4515-A94B-037E6B11000C}" srcOrd="2" destOrd="0" parTransId="{82217C9F-6BFD-4924-B59A-400E99DB715D}" sibTransId="{E9FBB879-A534-430C-ABAE-BC1FA45376B1}"/>
    <dgm:cxn modelId="{CE82B538-5537-4D90-87A6-EE03EFE2BFC5}" srcId="{CE948AE9-41B4-49F2-9BB1-71E8A03AA613}" destId="{B483589B-67F7-42AB-BBB9-6537B3F5811C}" srcOrd="1" destOrd="0" parTransId="{0DDA100D-8117-496C-8326-0CAA66E08CED}" sibTransId="{75AAEED6-3A7D-475C-97BE-3779580AD000}"/>
    <dgm:cxn modelId="{66672BFB-2C33-4FEF-952D-EAEF125958D1}" type="presOf" srcId="{1CA1AA67-1B3A-4E7B-B2DD-55A6EC10AF24}" destId="{80F26B77-EA1B-4316-8E74-317BABDDB813}" srcOrd="1" destOrd="0" presId="urn:microsoft.com/office/officeart/2005/8/layout/gear1"/>
    <dgm:cxn modelId="{B01599D2-6F3C-462F-AEF8-9C9FE177D30F}" srcId="{1CA1AA67-1B3A-4E7B-B2DD-55A6EC10AF24}" destId="{DAE349D1-B033-4407-B2D3-32A1DED357A9}" srcOrd="2" destOrd="0" parTransId="{FA4BC5A7-EFBC-4A8E-8FC0-21693EA965F9}" sibTransId="{AC40E91A-833F-4721-A0FA-187FA9A56FA7}"/>
    <dgm:cxn modelId="{66B2B9AD-89AA-452A-A550-A8D7E5820AF0}" type="presOf" srcId="{B483589B-67F7-42AB-BBB9-6537B3F5811C}" destId="{30058104-9113-4C7D-933E-9C6FC516A1FE}" srcOrd="2" destOrd="0" presId="urn:microsoft.com/office/officeart/2005/8/layout/gear1"/>
    <dgm:cxn modelId="{9F75460B-83A4-4433-A3DA-932CA19DDF52}" srcId="{B483589B-67F7-42AB-BBB9-6537B3F5811C}" destId="{A2FF4C9B-5AD3-4E25-973D-45322BE81432}" srcOrd="3" destOrd="0" parTransId="{47B6EE92-9F87-4954-877C-B4CA516961D0}" sibTransId="{E7F18EA1-BEF3-4859-9E7B-0A5804B558F9}"/>
    <dgm:cxn modelId="{56A90B61-8AEF-47D2-9DAA-06F009CCA342}" type="presOf" srcId="{75130BC9-A38E-4E10-B0B6-99992C7249D6}" destId="{7231105E-1BF7-4514-92C1-F112A9EA898D}" srcOrd="0" destOrd="0" presId="urn:microsoft.com/office/officeart/2005/8/layout/gear1"/>
    <dgm:cxn modelId="{8A8F180B-7AD6-4F2E-8F39-87474CC23CE1}" srcId="{CE948AE9-41B4-49F2-9BB1-71E8A03AA613}" destId="{F507EF20-D9E7-499B-A558-D330DBF3E3BD}" srcOrd="3" destOrd="0" parTransId="{F2A33BC8-EC96-408E-85AE-23D28FB97202}" sibTransId="{BFD6C0C1-CCCC-406A-ACF3-3951190ADA09}"/>
    <dgm:cxn modelId="{E530B345-DC6E-48FF-B88D-488522BFA7A8}" type="presOf" srcId="{B483589B-67F7-42AB-BBB9-6537B3F5811C}" destId="{55248673-0D02-4A49-B733-F049E612AB9B}" srcOrd="0" destOrd="0" presId="urn:microsoft.com/office/officeart/2005/8/layout/gear1"/>
    <dgm:cxn modelId="{DEDE5A9F-FDBB-45C0-B878-88E90736D6BF}" srcId="{B483589B-67F7-42AB-BBB9-6537B3F5811C}" destId="{9D1F0046-0F01-4104-854E-9E6FBE80ABF4}" srcOrd="1" destOrd="0" parTransId="{538FC0E8-9F95-471E-801D-9921CF5AEFBF}" sibTransId="{F8069327-4626-47B0-AFFC-65125E2A679B}"/>
    <dgm:cxn modelId="{7339A0E5-FF93-403F-83A1-93AE5ED5CD0F}" type="presOf" srcId="{75AAEED6-3A7D-475C-97BE-3779580AD000}" destId="{C2D83BA3-6849-4066-9336-8FFB4D9252AD}" srcOrd="0" destOrd="0" presId="urn:microsoft.com/office/officeart/2005/8/layout/gear1"/>
    <dgm:cxn modelId="{4FDA41F0-FD3A-4C3B-B470-F6DCEBD3A28D}" srcId="{75130BC9-A38E-4E10-B0B6-99992C7249D6}" destId="{977DFA78-60E6-479D-8FA7-B63C8396D5D4}" srcOrd="1" destOrd="0" parTransId="{0DEA3F6A-60E9-4A85-BCE5-1579738819DB}" sibTransId="{E8390BC6-9FE7-489D-A323-A15DCD4E8940}"/>
    <dgm:cxn modelId="{9E0B5523-BA1D-44D8-A3F4-EFA125E220C4}" type="presOf" srcId="{977DFA78-60E6-479D-8FA7-B63C8396D5D4}" destId="{663486EE-6923-487E-96F2-D1036CEE709C}" srcOrd="0" destOrd="1" presId="urn:microsoft.com/office/officeart/2005/8/layout/gear1"/>
    <dgm:cxn modelId="{86B8CC7A-A3F4-4195-A58A-DC50A15C8046}" srcId="{CE948AE9-41B4-49F2-9BB1-71E8A03AA613}" destId="{75130BC9-A38E-4E10-B0B6-99992C7249D6}" srcOrd="0" destOrd="0" parTransId="{7DF3906E-8E84-4481-B778-88CB34F8A2B0}" sibTransId="{60779C15-BDD6-415C-9F5B-7EB96B150F74}"/>
    <dgm:cxn modelId="{0CD0249A-C482-48E4-AC0F-9C6DF6499D97}" srcId="{CE948AE9-41B4-49F2-9BB1-71E8A03AA613}" destId="{1CA1AA67-1B3A-4E7B-B2DD-55A6EC10AF24}" srcOrd="2" destOrd="0" parTransId="{8899CE81-BE62-4621-B5F5-807D39C63A8E}" sibTransId="{5BE2B343-42C9-4DBC-9E0F-F6E047B58517}"/>
    <dgm:cxn modelId="{FDB3DA5F-478C-48B9-8631-335ADA871A2D}" srcId="{B483589B-67F7-42AB-BBB9-6537B3F5811C}" destId="{F61C5629-1C7F-43AC-83B7-F9C63D0C7ACF}" srcOrd="0" destOrd="0" parTransId="{AE62D8F6-715A-46B2-AA84-09DC5DE5588D}" sibTransId="{1C80CC84-A575-411D-BA2A-BAA0B3D1B2EC}"/>
    <dgm:cxn modelId="{3E1E7C72-CDB7-4ADE-91E2-AB8DCEC87F76}" type="presOf" srcId="{1CA1AA67-1B3A-4E7B-B2DD-55A6EC10AF24}" destId="{B31D59FE-BD8E-4170-96AE-1560C69D1DCD}" srcOrd="2" destOrd="0" presId="urn:microsoft.com/office/officeart/2005/8/layout/gear1"/>
    <dgm:cxn modelId="{1AEA0F29-E7B7-4B9A-8975-3178A2EEAD13}" type="presOf" srcId="{75130BC9-A38E-4E10-B0B6-99992C7249D6}" destId="{16766799-BCC7-4679-BABC-5A621B7BA098}" srcOrd="2" destOrd="0" presId="urn:microsoft.com/office/officeart/2005/8/layout/gear1"/>
    <dgm:cxn modelId="{3D09F439-4396-4A46-9635-8205230361FE}" type="presOf" srcId="{81CCD9F8-C636-472C-8AA9-BE891CA5B6E7}" destId="{E8166900-498B-4FB7-9673-B32625A949E6}" srcOrd="0" destOrd="0" presId="urn:microsoft.com/office/officeart/2005/8/layout/gear1"/>
    <dgm:cxn modelId="{2E0AFD6F-5A70-41C3-8DEB-E1A72C912323}" type="presOf" srcId="{A704247B-808B-40F6-BB2C-2A2122F23F4C}" destId="{E8166900-498B-4FB7-9673-B32625A949E6}" srcOrd="0" destOrd="1" presId="urn:microsoft.com/office/officeart/2005/8/layout/gear1"/>
    <dgm:cxn modelId="{96CA07B2-C5BA-45CC-844E-333D366ACA2B}" type="presOf" srcId="{5BE2B343-42C9-4DBC-9E0F-F6E047B58517}" destId="{0CA022D1-AA53-4158-A46A-354B38AE5D50}" srcOrd="0" destOrd="0" presId="urn:microsoft.com/office/officeart/2005/8/layout/gear1"/>
    <dgm:cxn modelId="{366AF085-AE54-4BF1-8267-6A17648A5B37}" srcId="{75130BC9-A38E-4E10-B0B6-99992C7249D6}" destId="{D21CD8D1-A194-403B-9C1E-698178EA42BA}" srcOrd="2" destOrd="0" parTransId="{BBC27608-FF2E-4FF1-83F8-4742C2CD95A5}" sibTransId="{6BD9A2C6-CD21-4DF0-944D-FAC731FA4126}"/>
    <dgm:cxn modelId="{9E97EB92-51F4-4620-9783-FDAF0429FE93}" type="presOf" srcId="{CE948AE9-41B4-49F2-9BB1-71E8A03AA613}" destId="{36457854-96E6-43EA-94E9-6793955E5DBE}" srcOrd="0" destOrd="0" presId="urn:microsoft.com/office/officeart/2005/8/layout/gear1"/>
    <dgm:cxn modelId="{8CBC1E60-921C-4714-AB88-84BACFD1E9E2}" type="presOf" srcId="{9D1F0046-0F01-4104-854E-9E6FBE80ABF4}" destId="{E10EF249-59E6-40FD-99D9-247FE5672424}" srcOrd="0" destOrd="1" presId="urn:microsoft.com/office/officeart/2005/8/layout/gear1"/>
    <dgm:cxn modelId="{D781BE31-40EE-4EA5-9242-CE4C1F08DD2E}" srcId="{75130BC9-A38E-4E10-B0B6-99992C7249D6}" destId="{0C1D4390-CD9D-4FFC-8A8E-06A5AD9E359D}" srcOrd="0" destOrd="0" parTransId="{A6E8C06A-741F-4D4B-A3C9-FA0D966AB3C5}" sibTransId="{FDA0E75E-5724-433A-8262-240E7300B162}"/>
    <dgm:cxn modelId="{ACDC042E-E139-4470-BF1E-CDCBCADB3E6B}" type="presOf" srcId="{A2FF4C9B-5AD3-4E25-973D-45322BE81432}" destId="{E10EF249-59E6-40FD-99D9-247FE5672424}" srcOrd="0" destOrd="3" presId="urn:microsoft.com/office/officeart/2005/8/layout/gear1"/>
    <dgm:cxn modelId="{1DEFEAA8-5857-42D4-9BD2-A6114697B414}" type="presOf" srcId="{75130BC9-A38E-4E10-B0B6-99992C7249D6}" destId="{0C43336A-F084-471E-A907-50B891AE9C33}" srcOrd="1" destOrd="0" presId="urn:microsoft.com/office/officeart/2005/8/layout/gear1"/>
    <dgm:cxn modelId="{2D8C25C6-A27E-433E-90A2-43B21F532C33}" type="presOf" srcId="{60779C15-BDD6-415C-9F5B-7EB96B150F74}" destId="{63F0E71B-3193-4C98-9D56-5AD6CE809C8B}" srcOrd="0" destOrd="0" presId="urn:microsoft.com/office/officeart/2005/8/layout/gear1"/>
    <dgm:cxn modelId="{4F3A3464-C229-40C3-A036-A68FACDA0E78}" type="presOf" srcId="{D21CD8D1-A194-403B-9C1E-698178EA42BA}" destId="{663486EE-6923-487E-96F2-D1036CEE709C}" srcOrd="0" destOrd="2" presId="urn:microsoft.com/office/officeart/2005/8/layout/gear1"/>
    <dgm:cxn modelId="{5A67D04D-86F4-4205-A390-6B0AC34CE9E9}" srcId="{1CA1AA67-1B3A-4E7B-B2DD-55A6EC10AF24}" destId="{A704247B-808B-40F6-BB2C-2A2122F23F4C}" srcOrd="1" destOrd="0" parTransId="{D9785854-119A-4635-8D41-9DF2399EB5C0}" sibTransId="{FDFED1DF-22F2-457B-8EAD-ACFC678AC5C7}"/>
    <dgm:cxn modelId="{520A51FA-F091-4AFF-8420-E916F66D6E85}" type="presOf" srcId="{F61C5629-1C7F-43AC-83B7-F9C63D0C7ACF}" destId="{E10EF249-59E6-40FD-99D9-247FE5672424}" srcOrd="0" destOrd="0" presId="urn:microsoft.com/office/officeart/2005/8/layout/gear1"/>
    <dgm:cxn modelId="{E056E530-621B-4B2E-935C-21C2152874C0}" type="presOf" srcId="{DAE349D1-B033-4407-B2D3-32A1DED357A9}" destId="{E8166900-498B-4FB7-9673-B32625A949E6}" srcOrd="0" destOrd="2" presId="urn:microsoft.com/office/officeart/2005/8/layout/gear1"/>
    <dgm:cxn modelId="{02587885-B1C4-4685-A496-1BF593E08FB5}" type="presParOf" srcId="{36457854-96E6-43EA-94E9-6793955E5DBE}" destId="{7231105E-1BF7-4514-92C1-F112A9EA898D}" srcOrd="0" destOrd="0" presId="urn:microsoft.com/office/officeart/2005/8/layout/gear1"/>
    <dgm:cxn modelId="{355E1EFB-CD2C-4CB4-B8AC-C78A5272398E}" type="presParOf" srcId="{36457854-96E6-43EA-94E9-6793955E5DBE}" destId="{0C43336A-F084-471E-A907-50B891AE9C33}" srcOrd="1" destOrd="0" presId="urn:microsoft.com/office/officeart/2005/8/layout/gear1"/>
    <dgm:cxn modelId="{FC5DEDBC-25D9-4ED7-A16E-82821488877D}" type="presParOf" srcId="{36457854-96E6-43EA-94E9-6793955E5DBE}" destId="{16766799-BCC7-4679-BABC-5A621B7BA098}" srcOrd="2" destOrd="0" presId="urn:microsoft.com/office/officeart/2005/8/layout/gear1"/>
    <dgm:cxn modelId="{2D920168-7E04-4C3F-B6D9-4C1279C8A818}" type="presParOf" srcId="{36457854-96E6-43EA-94E9-6793955E5DBE}" destId="{663486EE-6923-487E-96F2-D1036CEE709C}" srcOrd="3" destOrd="0" presId="urn:microsoft.com/office/officeart/2005/8/layout/gear1"/>
    <dgm:cxn modelId="{6562D7A6-85AC-4C1E-A5BA-BF3FE3277E13}" type="presParOf" srcId="{36457854-96E6-43EA-94E9-6793955E5DBE}" destId="{55248673-0D02-4A49-B733-F049E612AB9B}" srcOrd="4" destOrd="0" presId="urn:microsoft.com/office/officeart/2005/8/layout/gear1"/>
    <dgm:cxn modelId="{4EC749DB-8734-451A-BEF7-585277936F34}" type="presParOf" srcId="{36457854-96E6-43EA-94E9-6793955E5DBE}" destId="{542EBAC6-6019-46F8-AA09-D27FC43A2B1C}" srcOrd="5" destOrd="0" presId="urn:microsoft.com/office/officeart/2005/8/layout/gear1"/>
    <dgm:cxn modelId="{889062C3-987A-4400-9084-4495029575EB}" type="presParOf" srcId="{36457854-96E6-43EA-94E9-6793955E5DBE}" destId="{30058104-9113-4C7D-933E-9C6FC516A1FE}" srcOrd="6" destOrd="0" presId="urn:microsoft.com/office/officeart/2005/8/layout/gear1"/>
    <dgm:cxn modelId="{7C37D46D-A077-489E-AD75-DDA19AAC6C81}" type="presParOf" srcId="{36457854-96E6-43EA-94E9-6793955E5DBE}" destId="{E10EF249-59E6-40FD-99D9-247FE5672424}" srcOrd="7" destOrd="0" presId="urn:microsoft.com/office/officeart/2005/8/layout/gear1"/>
    <dgm:cxn modelId="{0E144583-4935-4150-B7DA-5D53F1F1F140}" type="presParOf" srcId="{36457854-96E6-43EA-94E9-6793955E5DBE}" destId="{AB79D8C3-E42E-45EF-BAFD-DB097167C969}" srcOrd="8" destOrd="0" presId="urn:microsoft.com/office/officeart/2005/8/layout/gear1"/>
    <dgm:cxn modelId="{CCB038B4-2181-4C82-A271-34CBD7E176FD}" type="presParOf" srcId="{36457854-96E6-43EA-94E9-6793955E5DBE}" destId="{80F26B77-EA1B-4316-8E74-317BABDDB813}" srcOrd="9" destOrd="0" presId="urn:microsoft.com/office/officeart/2005/8/layout/gear1"/>
    <dgm:cxn modelId="{F7539E76-52BA-4540-BAA4-39B011561E12}" type="presParOf" srcId="{36457854-96E6-43EA-94E9-6793955E5DBE}" destId="{B31D59FE-BD8E-4170-96AE-1560C69D1DCD}" srcOrd="10" destOrd="0" presId="urn:microsoft.com/office/officeart/2005/8/layout/gear1"/>
    <dgm:cxn modelId="{D72515A3-ADA4-4292-A931-14C97E86B981}" type="presParOf" srcId="{36457854-96E6-43EA-94E9-6793955E5DBE}" destId="{73F4B2A4-1956-467F-814E-F2AC0F2724D4}" srcOrd="11" destOrd="0" presId="urn:microsoft.com/office/officeart/2005/8/layout/gear1"/>
    <dgm:cxn modelId="{C182A441-4144-47FC-B327-1D606FCC0586}" type="presParOf" srcId="{36457854-96E6-43EA-94E9-6793955E5DBE}" destId="{E8166900-498B-4FB7-9673-B32625A949E6}" srcOrd="12" destOrd="0" presId="urn:microsoft.com/office/officeart/2005/8/layout/gear1"/>
    <dgm:cxn modelId="{ADA39E0E-B705-4CEE-8186-B4F73762CCD3}" type="presParOf" srcId="{36457854-96E6-43EA-94E9-6793955E5DBE}" destId="{63F0E71B-3193-4C98-9D56-5AD6CE809C8B}" srcOrd="13" destOrd="0" presId="urn:microsoft.com/office/officeart/2005/8/layout/gear1"/>
    <dgm:cxn modelId="{830FF929-6EF8-454F-9A25-1636D97D90CB}" type="presParOf" srcId="{36457854-96E6-43EA-94E9-6793955E5DBE}" destId="{C2D83BA3-6849-4066-9336-8FFB4D9252AD}" srcOrd="14" destOrd="0" presId="urn:microsoft.com/office/officeart/2005/8/layout/gear1"/>
    <dgm:cxn modelId="{31F82F45-10CC-4DAB-B382-8A91399235A0}" type="presParOf" srcId="{36457854-96E6-43EA-94E9-6793955E5DBE}" destId="{0CA022D1-AA53-4158-A46A-354B38AE5D50}" srcOrd="15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FB3CF5A-AF78-404F-9BF0-6B6E03583364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4" csCatId="accent1" phldr="1"/>
      <dgm:spPr/>
      <dgm:t>
        <a:bodyPr/>
        <a:lstStyle/>
        <a:p>
          <a:pPr rtl="1"/>
          <a:endParaRPr lang="he-IL"/>
        </a:p>
      </dgm:t>
    </dgm:pt>
    <dgm:pt modelId="{D5F40B36-5B65-4752-BEF4-43C3F29D8F20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עומס ואחוזי תפוסה גבוהים בפגיות</a:t>
          </a:r>
          <a:endParaRPr lang="he-IL" sz="2000" dirty="0"/>
        </a:p>
      </dgm:t>
    </dgm:pt>
    <dgm:pt modelId="{EA75F2BC-4B69-4F32-978B-4433CA34AAE4}" type="parTrans" cxnId="{E711FC70-1C71-435C-88FA-B5B2F3898466}">
      <dgm:prSet/>
      <dgm:spPr/>
      <dgm:t>
        <a:bodyPr/>
        <a:lstStyle/>
        <a:p>
          <a:pPr rtl="1"/>
          <a:endParaRPr lang="he-IL"/>
        </a:p>
      </dgm:t>
    </dgm:pt>
    <dgm:pt modelId="{C60BB0E2-FD62-4AE4-8931-14AF05538D85}" type="sibTrans" cxnId="{E711FC70-1C71-435C-88FA-B5B2F3898466}">
      <dgm:prSet/>
      <dgm:spPr/>
      <dgm:t>
        <a:bodyPr/>
        <a:lstStyle/>
        <a:p>
          <a:pPr rtl="1"/>
          <a:endParaRPr lang="he-IL"/>
        </a:p>
      </dgm:t>
    </dgm:pt>
    <dgm:pt modelId="{DAE29196-DC7C-4EEE-86EE-AB2E0356AB04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תשתיות מיושנות וחסר ציוד לפגים</a:t>
          </a:r>
        </a:p>
      </dgm:t>
    </dgm:pt>
    <dgm:pt modelId="{71F56E82-0ABD-42F4-B0BB-2152E2F39BEB}" type="parTrans" cxnId="{90E17F79-8994-4EAE-9626-C72ED84B1D11}">
      <dgm:prSet/>
      <dgm:spPr/>
      <dgm:t>
        <a:bodyPr/>
        <a:lstStyle/>
        <a:p>
          <a:pPr rtl="1"/>
          <a:endParaRPr lang="he-IL"/>
        </a:p>
      </dgm:t>
    </dgm:pt>
    <dgm:pt modelId="{74A34CC2-256D-43AC-90C3-96E5205F0A32}" type="sibTrans" cxnId="{90E17F79-8994-4EAE-9626-C72ED84B1D11}">
      <dgm:prSet/>
      <dgm:spPr/>
      <dgm:t>
        <a:bodyPr/>
        <a:lstStyle/>
        <a:p>
          <a:pPr rtl="1"/>
          <a:endParaRPr lang="he-IL"/>
        </a:p>
      </dgm:t>
    </dgm:pt>
    <dgm:pt modelId="{6B9F5610-F296-45A4-8F17-84613D8C1A01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חוסר תיאום ברציפות הטיפול בפגים בין האשפוז לקהילה</a:t>
          </a:r>
        </a:p>
      </dgm:t>
    </dgm:pt>
    <dgm:pt modelId="{1BB0B34C-F276-4477-A4C3-0E5366D72CAA}" type="parTrans" cxnId="{4B311115-7AF2-4808-9654-4C9559ED97EB}">
      <dgm:prSet/>
      <dgm:spPr/>
      <dgm:t>
        <a:bodyPr/>
        <a:lstStyle/>
        <a:p>
          <a:pPr rtl="1"/>
          <a:endParaRPr lang="he-IL"/>
        </a:p>
      </dgm:t>
    </dgm:pt>
    <dgm:pt modelId="{B3DAC5C8-D274-46EF-941F-B35B9F6BA386}" type="sibTrans" cxnId="{4B311115-7AF2-4808-9654-4C9559ED97EB}">
      <dgm:prSet/>
      <dgm:spPr/>
      <dgm:t>
        <a:bodyPr/>
        <a:lstStyle/>
        <a:p>
          <a:pPr rtl="1"/>
          <a:endParaRPr lang="he-IL"/>
        </a:p>
      </dgm:t>
    </dgm:pt>
    <dgm:pt modelId="{7E311D5D-EFB3-46C5-B0E5-A08723FCAB2F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מחסור ברופאים, אחיות ומקצועות הבריאות</a:t>
          </a:r>
          <a:endParaRPr lang="he-IL" sz="2000" dirty="0"/>
        </a:p>
      </dgm:t>
    </dgm:pt>
    <dgm:pt modelId="{ED232EC1-2CDD-4E66-AF08-266ADA4D9302}" type="parTrans" cxnId="{A5E03D54-CE53-4D43-9A0A-86AFB5A2CFA5}">
      <dgm:prSet/>
      <dgm:spPr/>
      <dgm:t>
        <a:bodyPr/>
        <a:lstStyle/>
        <a:p>
          <a:pPr rtl="1"/>
          <a:endParaRPr lang="he-IL"/>
        </a:p>
      </dgm:t>
    </dgm:pt>
    <dgm:pt modelId="{E05B4EB5-3327-48B7-B3F4-3291494E8EE3}" type="sibTrans" cxnId="{A5E03D54-CE53-4D43-9A0A-86AFB5A2CFA5}">
      <dgm:prSet/>
      <dgm:spPr/>
      <dgm:t>
        <a:bodyPr/>
        <a:lstStyle/>
        <a:p>
          <a:pPr rtl="1"/>
          <a:endParaRPr lang="he-IL"/>
        </a:p>
      </dgm:t>
    </dgm:pt>
    <dgm:pt modelId="{9961ABCF-239A-44CD-A663-5F6E8761A288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עליה באירועי הזיהומים בקרב פגים</a:t>
          </a:r>
          <a:endParaRPr lang="he-IL" sz="2000" dirty="0"/>
        </a:p>
      </dgm:t>
    </dgm:pt>
    <dgm:pt modelId="{5F8B334D-1C5E-4C8C-8B42-62ECADF2BA63}" type="parTrans" cxnId="{32AC2350-1720-4DFB-93B3-F7A063764E2B}">
      <dgm:prSet/>
      <dgm:spPr/>
      <dgm:t>
        <a:bodyPr/>
        <a:lstStyle/>
        <a:p>
          <a:pPr rtl="1"/>
          <a:endParaRPr lang="he-IL"/>
        </a:p>
      </dgm:t>
    </dgm:pt>
    <dgm:pt modelId="{EE1B24F2-0C35-4908-A02C-F83C8BBB28B5}" type="sibTrans" cxnId="{32AC2350-1720-4DFB-93B3-F7A063764E2B}">
      <dgm:prSet/>
      <dgm:spPr/>
      <dgm:t>
        <a:bodyPr/>
        <a:lstStyle/>
        <a:p>
          <a:pPr rtl="1"/>
          <a:endParaRPr lang="he-IL"/>
        </a:p>
      </dgm:t>
    </dgm:pt>
    <dgm:pt modelId="{31FF38E9-E466-4487-96A9-239A1F887222}" type="pres">
      <dgm:prSet presAssocID="{AFB3CF5A-AF78-404F-9BF0-6B6E03583364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CF843B65-EF82-41C4-ACCF-05FE1105FAAF}" type="pres">
      <dgm:prSet presAssocID="{AFB3CF5A-AF78-404F-9BF0-6B6E03583364}" presName="Name1" presStyleCnt="0"/>
      <dgm:spPr/>
      <dgm:t>
        <a:bodyPr/>
        <a:lstStyle/>
        <a:p>
          <a:pPr rtl="1"/>
          <a:endParaRPr lang="he-IL"/>
        </a:p>
      </dgm:t>
    </dgm:pt>
    <dgm:pt modelId="{AD918C9D-E3F8-48E7-B94A-F19DBF0B6315}" type="pres">
      <dgm:prSet presAssocID="{AFB3CF5A-AF78-404F-9BF0-6B6E03583364}" presName="cycle" presStyleCnt="0"/>
      <dgm:spPr/>
      <dgm:t>
        <a:bodyPr/>
        <a:lstStyle/>
        <a:p>
          <a:pPr rtl="1"/>
          <a:endParaRPr lang="he-IL"/>
        </a:p>
      </dgm:t>
    </dgm:pt>
    <dgm:pt modelId="{6D1C071C-B3FD-4187-8A51-CF2E12F2A9B7}" type="pres">
      <dgm:prSet presAssocID="{AFB3CF5A-AF78-404F-9BF0-6B6E03583364}" presName="srcNode" presStyleLbl="node1" presStyleIdx="0" presStyleCnt="5"/>
      <dgm:spPr/>
      <dgm:t>
        <a:bodyPr/>
        <a:lstStyle/>
        <a:p>
          <a:pPr rtl="1"/>
          <a:endParaRPr lang="he-IL"/>
        </a:p>
      </dgm:t>
    </dgm:pt>
    <dgm:pt modelId="{305106E3-0ABD-4AF9-99C0-6B6391F76F97}" type="pres">
      <dgm:prSet presAssocID="{AFB3CF5A-AF78-404F-9BF0-6B6E03583364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36E7572A-A5E2-4AED-A9F2-10F230A0417A}" type="pres">
      <dgm:prSet presAssocID="{AFB3CF5A-AF78-404F-9BF0-6B6E03583364}" presName="extraNode" presStyleLbl="node1" presStyleIdx="0" presStyleCnt="5"/>
      <dgm:spPr/>
      <dgm:t>
        <a:bodyPr/>
        <a:lstStyle/>
        <a:p>
          <a:pPr rtl="1"/>
          <a:endParaRPr lang="he-IL"/>
        </a:p>
      </dgm:t>
    </dgm:pt>
    <dgm:pt modelId="{F4A4BF3A-D795-4D11-835F-C3C5C98CCD1D}" type="pres">
      <dgm:prSet presAssocID="{AFB3CF5A-AF78-404F-9BF0-6B6E03583364}" presName="dstNode" presStyleLbl="node1" presStyleIdx="0" presStyleCnt="5"/>
      <dgm:spPr/>
      <dgm:t>
        <a:bodyPr/>
        <a:lstStyle/>
        <a:p>
          <a:pPr rtl="1"/>
          <a:endParaRPr lang="he-IL"/>
        </a:p>
      </dgm:t>
    </dgm:pt>
    <dgm:pt modelId="{FDFD6851-2B09-4C91-8585-AB698E7F7B0A}" type="pres">
      <dgm:prSet presAssocID="{D5F40B36-5B65-4752-BEF4-43C3F29D8F20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8425EA9-B175-4176-BD66-8420DB040E9A}" type="pres">
      <dgm:prSet presAssocID="{D5F40B36-5B65-4752-BEF4-43C3F29D8F20}" presName="accent_1" presStyleCnt="0"/>
      <dgm:spPr/>
      <dgm:t>
        <a:bodyPr/>
        <a:lstStyle/>
        <a:p>
          <a:pPr rtl="1"/>
          <a:endParaRPr lang="he-IL"/>
        </a:p>
      </dgm:t>
    </dgm:pt>
    <dgm:pt modelId="{732B3417-D91F-4365-979C-BE7E45FCA2ED}" type="pres">
      <dgm:prSet presAssocID="{D5F40B36-5B65-4752-BEF4-43C3F29D8F20}" presName="accentRepeatNode" presStyleLbl="solidFgAcc1" presStyleIdx="0" presStyleCnt="5"/>
      <dgm:spPr/>
      <dgm:t>
        <a:bodyPr/>
        <a:lstStyle/>
        <a:p>
          <a:pPr rtl="1"/>
          <a:endParaRPr lang="he-IL"/>
        </a:p>
      </dgm:t>
    </dgm:pt>
    <dgm:pt modelId="{F4A52CE4-48ED-4C8E-8D23-02AC08E7F135}" type="pres">
      <dgm:prSet presAssocID="{9961ABCF-239A-44CD-A663-5F6E8761A288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09494BA-A0CA-4260-84E7-0354143C8501}" type="pres">
      <dgm:prSet presAssocID="{9961ABCF-239A-44CD-A663-5F6E8761A288}" presName="accent_2" presStyleCnt="0"/>
      <dgm:spPr/>
    </dgm:pt>
    <dgm:pt modelId="{8D3A787C-0C55-4F81-AA2D-3BCCEBE3C30E}" type="pres">
      <dgm:prSet presAssocID="{9961ABCF-239A-44CD-A663-5F6E8761A288}" presName="accentRepeatNode" presStyleLbl="solidFgAcc1" presStyleIdx="1" presStyleCnt="5"/>
      <dgm:spPr/>
    </dgm:pt>
    <dgm:pt modelId="{30086D8E-B39F-479C-96FD-EADBA137CA6B}" type="pres">
      <dgm:prSet presAssocID="{7E311D5D-EFB3-46C5-B0E5-A08723FCAB2F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6482AE7-75D9-4A1E-A0CD-49E1295C5B8D}" type="pres">
      <dgm:prSet presAssocID="{7E311D5D-EFB3-46C5-B0E5-A08723FCAB2F}" presName="accent_3" presStyleCnt="0"/>
      <dgm:spPr/>
    </dgm:pt>
    <dgm:pt modelId="{11088DFE-4AD1-4129-94FB-C820A6C1F490}" type="pres">
      <dgm:prSet presAssocID="{7E311D5D-EFB3-46C5-B0E5-A08723FCAB2F}" presName="accentRepeatNode" presStyleLbl="solidFgAcc1" presStyleIdx="2" presStyleCnt="5"/>
      <dgm:spPr/>
    </dgm:pt>
    <dgm:pt modelId="{BB1C3003-7CE8-485B-9F73-203F7EE3F759}" type="pres">
      <dgm:prSet presAssocID="{DAE29196-DC7C-4EEE-86EE-AB2E0356AB04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DE78626-FD27-4876-8385-64046CDAEC86}" type="pres">
      <dgm:prSet presAssocID="{DAE29196-DC7C-4EEE-86EE-AB2E0356AB04}" presName="accent_4" presStyleCnt="0"/>
      <dgm:spPr/>
    </dgm:pt>
    <dgm:pt modelId="{C925BC5C-DBEF-4087-9334-DBB0ED21838E}" type="pres">
      <dgm:prSet presAssocID="{DAE29196-DC7C-4EEE-86EE-AB2E0356AB04}" presName="accentRepeatNode" presStyleLbl="solidFgAcc1" presStyleIdx="3" presStyleCnt="5"/>
      <dgm:spPr/>
      <dgm:t>
        <a:bodyPr/>
        <a:lstStyle/>
        <a:p>
          <a:pPr rtl="1"/>
          <a:endParaRPr lang="he-IL"/>
        </a:p>
      </dgm:t>
    </dgm:pt>
    <dgm:pt modelId="{50C5669C-7087-4F7B-B6FE-6923FC50485A}" type="pres">
      <dgm:prSet presAssocID="{6B9F5610-F296-45A4-8F17-84613D8C1A0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ADD47C7-16D6-4419-884A-21B66DE58076}" type="pres">
      <dgm:prSet presAssocID="{6B9F5610-F296-45A4-8F17-84613D8C1A01}" presName="accent_5" presStyleCnt="0"/>
      <dgm:spPr/>
    </dgm:pt>
    <dgm:pt modelId="{E3C7772A-2F84-43B6-9680-DEEC21EFF299}" type="pres">
      <dgm:prSet presAssocID="{6B9F5610-F296-45A4-8F17-84613D8C1A01}" presName="accentRepeatNode" presStyleLbl="solidFgAcc1" presStyleIdx="4" presStyleCnt="5"/>
      <dgm:spPr/>
      <dgm:t>
        <a:bodyPr/>
        <a:lstStyle/>
        <a:p>
          <a:pPr rtl="1"/>
          <a:endParaRPr lang="he-IL"/>
        </a:p>
      </dgm:t>
    </dgm:pt>
  </dgm:ptLst>
  <dgm:cxnLst>
    <dgm:cxn modelId="{E5C84EEA-AEC8-41E0-94CB-EC50F7CB5893}" type="presOf" srcId="{D5F40B36-5B65-4752-BEF4-43C3F29D8F20}" destId="{FDFD6851-2B09-4C91-8585-AB698E7F7B0A}" srcOrd="0" destOrd="0" presId="urn:microsoft.com/office/officeart/2008/layout/VerticalCurvedList"/>
    <dgm:cxn modelId="{A5E03D54-CE53-4D43-9A0A-86AFB5A2CFA5}" srcId="{AFB3CF5A-AF78-404F-9BF0-6B6E03583364}" destId="{7E311D5D-EFB3-46C5-B0E5-A08723FCAB2F}" srcOrd="2" destOrd="0" parTransId="{ED232EC1-2CDD-4E66-AF08-266ADA4D9302}" sibTransId="{E05B4EB5-3327-48B7-B3F4-3291494E8EE3}"/>
    <dgm:cxn modelId="{0E99957A-7BBE-4DD8-98FD-AB9CAFFC528E}" type="presOf" srcId="{AFB3CF5A-AF78-404F-9BF0-6B6E03583364}" destId="{31FF38E9-E466-4487-96A9-239A1F887222}" srcOrd="0" destOrd="0" presId="urn:microsoft.com/office/officeart/2008/layout/VerticalCurvedList"/>
    <dgm:cxn modelId="{D18624BA-A2C9-4139-A817-63C052C82770}" type="presOf" srcId="{7E311D5D-EFB3-46C5-B0E5-A08723FCAB2F}" destId="{30086D8E-B39F-479C-96FD-EADBA137CA6B}" srcOrd="0" destOrd="0" presId="urn:microsoft.com/office/officeart/2008/layout/VerticalCurvedList"/>
    <dgm:cxn modelId="{040434DE-A292-469E-802C-DC190E60A1B6}" type="presOf" srcId="{6B9F5610-F296-45A4-8F17-84613D8C1A01}" destId="{50C5669C-7087-4F7B-B6FE-6923FC50485A}" srcOrd="0" destOrd="0" presId="urn:microsoft.com/office/officeart/2008/layout/VerticalCurvedList"/>
    <dgm:cxn modelId="{C32C255E-BA63-43B6-B084-73B4B2D83D8C}" type="presOf" srcId="{9961ABCF-239A-44CD-A663-5F6E8761A288}" destId="{F4A52CE4-48ED-4C8E-8D23-02AC08E7F135}" srcOrd="0" destOrd="0" presId="urn:microsoft.com/office/officeart/2008/layout/VerticalCurvedList"/>
    <dgm:cxn modelId="{32AC2350-1720-4DFB-93B3-F7A063764E2B}" srcId="{AFB3CF5A-AF78-404F-9BF0-6B6E03583364}" destId="{9961ABCF-239A-44CD-A663-5F6E8761A288}" srcOrd="1" destOrd="0" parTransId="{5F8B334D-1C5E-4C8C-8B42-62ECADF2BA63}" sibTransId="{EE1B24F2-0C35-4908-A02C-F83C8BBB28B5}"/>
    <dgm:cxn modelId="{4B311115-7AF2-4808-9654-4C9559ED97EB}" srcId="{AFB3CF5A-AF78-404F-9BF0-6B6E03583364}" destId="{6B9F5610-F296-45A4-8F17-84613D8C1A01}" srcOrd="4" destOrd="0" parTransId="{1BB0B34C-F276-4477-A4C3-0E5366D72CAA}" sibTransId="{B3DAC5C8-D274-46EF-941F-B35B9F6BA386}"/>
    <dgm:cxn modelId="{90E17F79-8994-4EAE-9626-C72ED84B1D11}" srcId="{AFB3CF5A-AF78-404F-9BF0-6B6E03583364}" destId="{DAE29196-DC7C-4EEE-86EE-AB2E0356AB04}" srcOrd="3" destOrd="0" parTransId="{71F56E82-0ABD-42F4-B0BB-2152E2F39BEB}" sibTransId="{74A34CC2-256D-43AC-90C3-96E5205F0A32}"/>
    <dgm:cxn modelId="{6E537BD3-E6EA-4A49-8F33-EAAAB606C967}" type="presOf" srcId="{C60BB0E2-FD62-4AE4-8931-14AF05538D85}" destId="{305106E3-0ABD-4AF9-99C0-6B6391F76F97}" srcOrd="0" destOrd="0" presId="urn:microsoft.com/office/officeart/2008/layout/VerticalCurvedList"/>
    <dgm:cxn modelId="{61D08636-145E-4245-8243-EAF6047A6E50}" type="presOf" srcId="{DAE29196-DC7C-4EEE-86EE-AB2E0356AB04}" destId="{BB1C3003-7CE8-485B-9F73-203F7EE3F759}" srcOrd="0" destOrd="0" presId="urn:microsoft.com/office/officeart/2008/layout/VerticalCurvedList"/>
    <dgm:cxn modelId="{E711FC70-1C71-435C-88FA-B5B2F3898466}" srcId="{AFB3CF5A-AF78-404F-9BF0-6B6E03583364}" destId="{D5F40B36-5B65-4752-BEF4-43C3F29D8F20}" srcOrd="0" destOrd="0" parTransId="{EA75F2BC-4B69-4F32-978B-4433CA34AAE4}" sibTransId="{C60BB0E2-FD62-4AE4-8931-14AF05538D85}"/>
    <dgm:cxn modelId="{108B8247-5FDE-4F74-9CA3-6E6FE1D9A5AE}" type="presParOf" srcId="{31FF38E9-E466-4487-96A9-239A1F887222}" destId="{CF843B65-EF82-41C4-ACCF-05FE1105FAAF}" srcOrd="0" destOrd="0" presId="urn:microsoft.com/office/officeart/2008/layout/VerticalCurvedList"/>
    <dgm:cxn modelId="{9CEA58D9-1554-432E-9649-9B4BFFBA3033}" type="presParOf" srcId="{CF843B65-EF82-41C4-ACCF-05FE1105FAAF}" destId="{AD918C9D-E3F8-48E7-B94A-F19DBF0B6315}" srcOrd="0" destOrd="0" presId="urn:microsoft.com/office/officeart/2008/layout/VerticalCurvedList"/>
    <dgm:cxn modelId="{735E8E65-DD48-4641-BE5D-39A76793E112}" type="presParOf" srcId="{AD918C9D-E3F8-48E7-B94A-F19DBF0B6315}" destId="{6D1C071C-B3FD-4187-8A51-CF2E12F2A9B7}" srcOrd="0" destOrd="0" presId="urn:microsoft.com/office/officeart/2008/layout/VerticalCurvedList"/>
    <dgm:cxn modelId="{6985D5DC-1224-401E-A691-04A7B1B6836E}" type="presParOf" srcId="{AD918C9D-E3F8-48E7-B94A-F19DBF0B6315}" destId="{305106E3-0ABD-4AF9-99C0-6B6391F76F97}" srcOrd="1" destOrd="0" presId="urn:microsoft.com/office/officeart/2008/layout/VerticalCurvedList"/>
    <dgm:cxn modelId="{64B83ADB-510F-441B-BBE5-C40AB8B41C64}" type="presParOf" srcId="{AD918C9D-E3F8-48E7-B94A-F19DBF0B6315}" destId="{36E7572A-A5E2-4AED-A9F2-10F230A0417A}" srcOrd="2" destOrd="0" presId="urn:microsoft.com/office/officeart/2008/layout/VerticalCurvedList"/>
    <dgm:cxn modelId="{213D423E-6831-46BD-99FA-41428F9A5B99}" type="presParOf" srcId="{AD918C9D-E3F8-48E7-B94A-F19DBF0B6315}" destId="{F4A4BF3A-D795-4D11-835F-C3C5C98CCD1D}" srcOrd="3" destOrd="0" presId="urn:microsoft.com/office/officeart/2008/layout/VerticalCurvedList"/>
    <dgm:cxn modelId="{D6121BA6-D4EF-4828-9A21-8E2F8DCBBFD8}" type="presParOf" srcId="{CF843B65-EF82-41C4-ACCF-05FE1105FAAF}" destId="{FDFD6851-2B09-4C91-8585-AB698E7F7B0A}" srcOrd="1" destOrd="0" presId="urn:microsoft.com/office/officeart/2008/layout/VerticalCurvedList"/>
    <dgm:cxn modelId="{5AE0644F-6C6F-49D3-9FE2-F581B950DB27}" type="presParOf" srcId="{CF843B65-EF82-41C4-ACCF-05FE1105FAAF}" destId="{58425EA9-B175-4176-BD66-8420DB040E9A}" srcOrd="2" destOrd="0" presId="urn:microsoft.com/office/officeart/2008/layout/VerticalCurvedList"/>
    <dgm:cxn modelId="{FF3AAD31-5368-4B36-9AFD-2EB29D889FAD}" type="presParOf" srcId="{58425EA9-B175-4176-BD66-8420DB040E9A}" destId="{732B3417-D91F-4365-979C-BE7E45FCA2ED}" srcOrd="0" destOrd="0" presId="urn:microsoft.com/office/officeart/2008/layout/VerticalCurvedList"/>
    <dgm:cxn modelId="{0304E5E5-1638-434B-B362-03E934DB8D7B}" type="presParOf" srcId="{CF843B65-EF82-41C4-ACCF-05FE1105FAAF}" destId="{F4A52CE4-48ED-4C8E-8D23-02AC08E7F135}" srcOrd="3" destOrd="0" presId="urn:microsoft.com/office/officeart/2008/layout/VerticalCurvedList"/>
    <dgm:cxn modelId="{6921480C-6C05-4113-A88D-47295B73B3B3}" type="presParOf" srcId="{CF843B65-EF82-41C4-ACCF-05FE1105FAAF}" destId="{B09494BA-A0CA-4260-84E7-0354143C8501}" srcOrd="4" destOrd="0" presId="urn:microsoft.com/office/officeart/2008/layout/VerticalCurvedList"/>
    <dgm:cxn modelId="{1FE844C5-4E36-45F9-B80B-2A5A087B5396}" type="presParOf" srcId="{B09494BA-A0CA-4260-84E7-0354143C8501}" destId="{8D3A787C-0C55-4F81-AA2D-3BCCEBE3C30E}" srcOrd="0" destOrd="0" presId="urn:microsoft.com/office/officeart/2008/layout/VerticalCurvedList"/>
    <dgm:cxn modelId="{A131C8E3-2D18-49AA-8134-356D37F2E8C0}" type="presParOf" srcId="{CF843B65-EF82-41C4-ACCF-05FE1105FAAF}" destId="{30086D8E-B39F-479C-96FD-EADBA137CA6B}" srcOrd="5" destOrd="0" presId="urn:microsoft.com/office/officeart/2008/layout/VerticalCurvedList"/>
    <dgm:cxn modelId="{1AE87209-753F-4BF2-99E3-D862B57B5790}" type="presParOf" srcId="{CF843B65-EF82-41C4-ACCF-05FE1105FAAF}" destId="{66482AE7-75D9-4A1E-A0CD-49E1295C5B8D}" srcOrd="6" destOrd="0" presId="urn:microsoft.com/office/officeart/2008/layout/VerticalCurvedList"/>
    <dgm:cxn modelId="{CB49E29D-9794-4108-B42B-B5003664FFFC}" type="presParOf" srcId="{66482AE7-75D9-4A1E-A0CD-49E1295C5B8D}" destId="{11088DFE-4AD1-4129-94FB-C820A6C1F490}" srcOrd="0" destOrd="0" presId="urn:microsoft.com/office/officeart/2008/layout/VerticalCurvedList"/>
    <dgm:cxn modelId="{AF35409C-6C42-402C-9369-3EB98F8C85E6}" type="presParOf" srcId="{CF843B65-EF82-41C4-ACCF-05FE1105FAAF}" destId="{BB1C3003-7CE8-485B-9F73-203F7EE3F759}" srcOrd="7" destOrd="0" presId="urn:microsoft.com/office/officeart/2008/layout/VerticalCurvedList"/>
    <dgm:cxn modelId="{F27DFF3A-BCB4-4C83-B171-04976A5717EC}" type="presParOf" srcId="{CF843B65-EF82-41C4-ACCF-05FE1105FAAF}" destId="{ADE78626-FD27-4876-8385-64046CDAEC86}" srcOrd="8" destOrd="0" presId="urn:microsoft.com/office/officeart/2008/layout/VerticalCurvedList"/>
    <dgm:cxn modelId="{B416983C-5E69-4045-8FD0-0176284D431A}" type="presParOf" srcId="{ADE78626-FD27-4876-8385-64046CDAEC86}" destId="{C925BC5C-DBEF-4087-9334-DBB0ED21838E}" srcOrd="0" destOrd="0" presId="urn:microsoft.com/office/officeart/2008/layout/VerticalCurvedList"/>
    <dgm:cxn modelId="{575C5DFE-D865-4DD0-813F-AF654F669636}" type="presParOf" srcId="{CF843B65-EF82-41C4-ACCF-05FE1105FAAF}" destId="{50C5669C-7087-4F7B-B6FE-6923FC50485A}" srcOrd="9" destOrd="0" presId="urn:microsoft.com/office/officeart/2008/layout/VerticalCurvedList"/>
    <dgm:cxn modelId="{B7A6FD39-4F2E-4EB6-8584-A15F6D49024D}" type="presParOf" srcId="{CF843B65-EF82-41C4-ACCF-05FE1105FAAF}" destId="{0ADD47C7-16D6-4419-884A-21B66DE58076}" srcOrd="10" destOrd="0" presId="urn:microsoft.com/office/officeart/2008/layout/VerticalCurvedList"/>
    <dgm:cxn modelId="{C8D33E34-F38F-498C-BEB7-D95BB0BF3C79}" type="presParOf" srcId="{0ADD47C7-16D6-4419-884A-21B66DE58076}" destId="{E3C7772A-2F84-43B6-9680-DEEC21EFF29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80A911F-7FB3-449A-BC0E-E9ACAA7FD564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pPr rtl="1"/>
          <a:endParaRPr lang="he-IL"/>
        </a:p>
      </dgm:t>
    </dgm:pt>
    <dgm:pt modelId="{CD798C6E-BB4B-4007-8CB5-F5F02A4C2E57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ועדה מקצועית לבחינת הנושא</a:t>
          </a:r>
          <a:endParaRPr lang="he-IL" sz="2000" dirty="0"/>
        </a:p>
      </dgm:t>
    </dgm:pt>
    <dgm:pt modelId="{8D25FD33-9103-41BA-AA92-0A500C0FA9F3}" type="parTrans" cxnId="{CCB99485-C914-4F3F-99F9-F659673462AF}">
      <dgm:prSet/>
      <dgm:spPr/>
      <dgm:t>
        <a:bodyPr/>
        <a:lstStyle/>
        <a:p>
          <a:pPr rtl="1"/>
          <a:endParaRPr lang="he-IL"/>
        </a:p>
      </dgm:t>
    </dgm:pt>
    <dgm:pt modelId="{43B4EED8-C322-4C3C-8406-BAF86F62677A}" type="sibTrans" cxnId="{CCB99485-C914-4F3F-99F9-F659673462AF}">
      <dgm:prSet/>
      <dgm:spPr/>
      <dgm:t>
        <a:bodyPr/>
        <a:lstStyle/>
        <a:p>
          <a:pPr rtl="1"/>
          <a:endParaRPr lang="he-IL"/>
        </a:p>
      </dgm:t>
    </dgm:pt>
    <dgm:pt modelId="{77AD6B4D-1004-4FFD-A199-EE8E86E0B046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הסדרה מקצועית בחוזר מינהל רפואה </a:t>
          </a:r>
        </a:p>
      </dgm:t>
    </dgm:pt>
    <dgm:pt modelId="{898F95C6-0FBE-414E-AB87-64F6232F34D2}" type="parTrans" cxnId="{CB3EB1AF-1648-4152-A061-7CAC031B878A}">
      <dgm:prSet/>
      <dgm:spPr/>
      <dgm:t>
        <a:bodyPr/>
        <a:lstStyle/>
        <a:p>
          <a:pPr rtl="1"/>
          <a:endParaRPr lang="he-IL"/>
        </a:p>
      </dgm:t>
    </dgm:pt>
    <dgm:pt modelId="{F077CC89-8B79-45E2-ABAC-A89B393ED819}" type="sibTrans" cxnId="{CB3EB1AF-1648-4152-A061-7CAC031B878A}">
      <dgm:prSet/>
      <dgm:spPr/>
      <dgm:t>
        <a:bodyPr/>
        <a:lstStyle/>
        <a:p>
          <a:pPr rtl="1"/>
          <a:endParaRPr lang="he-IL"/>
        </a:p>
      </dgm:t>
    </dgm:pt>
    <dgm:pt modelId="{699002E2-53E4-4CBC-B322-35A8010D32DE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חיזוק הנאונטולוגיה – מענקים לרופאים כמקצוע במצוקה</a:t>
          </a:r>
        </a:p>
      </dgm:t>
    </dgm:pt>
    <dgm:pt modelId="{4E26DE2A-28DD-4FAF-AFAE-92E59B5CF7CA}" type="parTrans" cxnId="{41764EAA-D777-4421-A229-DA8C7B9468A5}">
      <dgm:prSet/>
      <dgm:spPr/>
      <dgm:t>
        <a:bodyPr/>
        <a:lstStyle/>
        <a:p>
          <a:pPr rtl="1"/>
          <a:endParaRPr lang="he-IL"/>
        </a:p>
      </dgm:t>
    </dgm:pt>
    <dgm:pt modelId="{69373FB7-AB2E-44E2-9F57-EEB6276F75F1}" type="sibTrans" cxnId="{41764EAA-D777-4421-A229-DA8C7B9468A5}">
      <dgm:prSet/>
      <dgm:spPr/>
      <dgm:t>
        <a:bodyPr/>
        <a:lstStyle/>
        <a:p>
          <a:pPr rtl="1"/>
          <a:endParaRPr lang="he-IL"/>
        </a:p>
      </dgm:t>
    </dgm:pt>
    <dgm:pt modelId="{BA44A2D3-7CEA-42CC-BD5E-95B94002501D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אחיות מומחיות בנאונטולוגיה עם סמכויות מורחבות</a:t>
          </a:r>
        </a:p>
      </dgm:t>
    </dgm:pt>
    <dgm:pt modelId="{6814D5A7-292D-452B-A685-AF3CF584664F}" type="parTrans" cxnId="{CE24398A-12CE-4167-8DA3-40FD1F58142E}">
      <dgm:prSet/>
      <dgm:spPr/>
      <dgm:t>
        <a:bodyPr/>
        <a:lstStyle/>
        <a:p>
          <a:pPr rtl="1"/>
          <a:endParaRPr lang="he-IL"/>
        </a:p>
      </dgm:t>
    </dgm:pt>
    <dgm:pt modelId="{D2E5FF4D-78DA-4AB6-83ED-DCE553970D17}" type="sibTrans" cxnId="{CE24398A-12CE-4167-8DA3-40FD1F58142E}">
      <dgm:prSet/>
      <dgm:spPr/>
      <dgm:t>
        <a:bodyPr/>
        <a:lstStyle/>
        <a:p>
          <a:pPr rtl="1"/>
          <a:endParaRPr lang="he-IL"/>
        </a:p>
      </dgm:t>
    </dgm:pt>
    <dgm:pt modelId="{47C34779-5A67-4525-92F3-1E662B30E7A3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תוספת תקציבית – 80 </a:t>
          </a:r>
          <a:r>
            <a:rPr lang="he-IL" sz="2000" dirty="0" err="1" smtClean="0"/>
            <a:t>מלש"ח</a:t>
          </a:r>
          <a:r>
            <a:rPr lang="he-IL" sz="2000" dirty="0" smtClean="0"/>
            <a:t> בהבשלה מלאה </a:t>
          </a:r>
          <a:r>
            <a:rPr lang="he-IL" sz="2000" smtClean="0"/>
            <a:t>עפ"נ </a:t>
          </a:r>
          <a:r>
            <a:rPr lang="he-IL" sz="2000" dirty="0" smtClean="0"/>
            <a:t>ארבע שנים</a:t>
          </a:r>
        </a:p>
      </dgm:t>
    </dgm:pt>
    <dgm:pt modelId="{40401696-9039-4C88-B7B8-7D0BD37E2925}" type="parTrans" cxnId="{5496B305-2C92-45FE-AFC8-8307DB9F9E67}">
      <dgm:prSet/>
      <dgm:spPr/>
      <dgm:t>
        <a:bodyPr/>
        <a:lstStyle/>
        <a:p>
          <a:pPr rtl="1"/>
          <a:endParaRPr lang="he-IL"/>
        </a:p>
      </dgm:t>
    </dgm:pt>
    <dgm:pt modelId="{A7D91904-4C30-4937-B346-28E82D6789A0}" type="sibTrans" cxnId="{5496B305-2C92-45FE-AFC8-8307DB9F9E67}">
      <dgm:prSet/>
      <dgm:spPr/>
      <dgm:t>
        <a:bodyPr/>
        <a:lstStyle/>
        <a:p>
          <a:pPr rtl="1"/>
          <a:endParaRPr lang="he-IL"/>
        </a:p>
      </dgm:t>
    </dgm:pt>
    <dgm:pt modelId="{C95468E6-BB24-4096-ABA6-2D3D5375FA89}" type="pres">
      <dgm:prSet presAssocID="{880A911F-7FB3-449A-BC0E-E9ACAA7FD564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D7386939-931A-4B41-8AB7-27A5E1B4B011}" type="pres">
      <dgm:prSet presAssocID="{880A911F-7FB3-449A-BC0E-E9ACAA7FD564}" presName="Name1" presStyleCnt="0"/>
      <dgm:spPr/>
    </dgm:pt>
    <dgm:pt modelId="{41EF730E-682F-4237-8F50-FECCA7CE59A1}" type="pres">
      <dgm:prSet presAssocID="{880A911F-7FB3-449A-BC0E-E9ACAA7FD564}" presName="cycle" presStyleCnt="0"/>
      <dgm:spPr/>
    </dgm:pt>
    <dgm:pt modelId="{78865C01-AD4E-45D8-90CC-A9594E0A1735}" type="pres">
      <dgm:prSet presAssocID="{880A911F-7FB3-449A-BC0E-E9ACAA7FD564}" presName="srcNode" presStyleLbl="node1" presStyleIdx="0" presStyleCnt="5"/>
      <dgm:spPr/>
    </dgm:pt>
    <dgm:pt modelId="{EA311BF3-C1E6-4E4B-B163-A2FA09114E7F}" type="pres">
      <dgm:prSet presAssocID="{880A911F-7FB3-449A-BC0E-E9ACAA7FD564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B0279487-F739-4AE6-8664-BB5EE1EB12A6}" type="pres">
      <dgm:prSet presAssocID="{880A911F-7FB3-449A-BC0E-E9ACAA7FD564}" presName="extraNode" presStyleLbl="node1" presStyleIdx="0" presStyleCnt="5"/>
      <dgm:spPr/>
    </dgm:pt>
    <dgm:pt modelId="{777F6529-82D6-4ED4-8647-2C775EA351F1}" type="pres">
      <dgm:prSet presAssocID="{880A911F-7FB3-449A-BC0E-E9ACAA7FD564}" presName="dstNode" presStyleLbl="node1" presStyleIdx="0" presStyleCnt="5"/>
      <dgm:spPr/>
    </dgm:pt>
    <dgm:pt modelId="{B36A8FFF-0697-4D64-9E62-607851F8F0CC}" type="pres">
      <dgm:prSet presAssocID="{CD798C6E-BB4B-4007-8CB5-F5F02A4C2E57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61E3A2D-DC7C-40F9-96E8-47287B0CF92B}" type="pres">
      <dgm:prSet presAssocID="{CD798C6E-BB4B-4007-8CB5-F5F02A4C2E57}" presName="accent_1" presStyleCnt="0"/>
      <dgm:spPr/>
    </dgm:pt>
    <dgm:pt modelId="{D57CEF90-3096-4E9A-B3B2-F57F270D2246}" type="pres">
      <dgm:prSet presAssocID="{CD798C6E-BB4B-4007-8CB5-F5F02A4C2E57}" presName="accentRepeatNode" presStyleLbl="solidFgAcc1" presStyleIdx="0" presStyleCnt="5"/>
      <dgm:spPr/>
    </dgm:pt>
    <dgm:pt modelId="{D50A3DBA-ADA0-4F4C-B17F-E1070E6ECB95}" type="pres">
      <dgm:prSet presAssocID="{77AD6B4D-1004-4FFD-A199-EE8E86E0B046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AA73A2C-FA7D-44C9-BCF4-B5B0E692B150}" type="pres">
      <dgm:prSet presAssocID="{77AD6B4D-1004-4FFD-A199-EE8E86E0B046}" presName="accent_2" presStyleCnt="0"/>
      <dgm:spPr/>
    </dgm:pt>
    <dgm:pt modelId="{09294F0C-C380-4060-AE6A-6F81C479E7E6}" type="pres">
      <dgm:prSet presAssocID="{77AD6B4D-1004-4FFD-A199-EE8E86E0B046}" presName="accentRepeatNode" presStyleLbl="solidFgAcc1" presStyleIdx="1" presStyleCnt="5"/>
      <dgm:spPr/>
    </dgm:pt>
    <dgm:pt modelId="{B64DF080-2633-4B68-B4D4-9FE872AB2EE9}" type="pres">
      <dgm:prSet presAssocID="{699002E2-53E4-4CBC-B322-35A8010D32D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5189CBD-ABED-438A-83BB-7377757C648B}" type="pres">
      <dgm:prSet presAssocID="{699002E2-53E4-4CBC-B322-35A8010D32DE}" presName="accent_3" presStyleCnt="0"/>
      <dgm:spPr/>
    </dgm:pt>
    <dgm:pt modelId="{53EFD1CC-3F23-4A76-877E-B5E0DD67EAA1}" type="pres">
      <dgm:prSet presAssocID="{699002E2-53E4-4CBC-B322-35A8010D32DE}" presName="accentRepeatNode" presStyleLbl="solidFgAcc1" presStyleIdx="2" presStyleCnt="5"/>
      <dgm:spPr/>
    </dgm:pt>
    <dgm:pt modelId="{A50C7AEB-13E3-4DB8-A309-01C360DEDB79}" type="pres">
      <dgm:prSet presAssocID="{BA44A2D3-7CEA-42CC-BD5E-95B94002501D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59B3DB4-8870-4883-A002-1B6945B7D5D7}" type="pres">
      <dgm:prSet presAssocID="{BA44A2D3-7CEA-42CC-BD5E-95B94002501D}" presName="accent_4" presStyleCnt="0"/>
      <dgm:spPr/>
    </dgm:pt>
    <dgm:pt modelId="{01B01896-E687-4C44-8E06-B64DB4CC4469}" type="pres">
      <dgm:prSet presAssocID="{BA44A2D3-7CEA-42CC-BD5E-95B94002501D}" presName="accentRepeatNode" presStyleLbl="solidFgAcc1" presStyleIdx="3" presStyleCnt="5"/>
      <dgm:spPr/>
    </dgm:pt>
    <dgm:pt modelId="{2077DB2E-1B0C-4F12-ABB6-2E80D8F35946}" type="pres">
      <dgm:prSet presAssocID="{47C34779-5A67-4525-92F3-1E662B30E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6E61E73-1897-4192-A378-C99136A3A3D3}" type="pres">
      <dgm:prSet presAssocID="{47C34779-5A67-4525-92F3-1E662B30E7A3}" presName="accent_5" presStyleCnt="0"/>
      <dgm:spPr/>
    </dgm:pt>
    <dgm:pt modelId="{6856FDA4-1232-4E8E-B29C-3A12268DB389}" type="pres">
      <dgm:prSet presAssocID="{47C34779-5A67-4525-92F3-1E662B30E7A3}" presName="accentRepeatNode" presStyleLbl="solidFgAcc1" presStyleIdx="4" presStyleCnt="5"/>
      <dgm:spPr/>
    </dgm:pt>
  </dgm:ptLst>
  <dgm:cxnLst>
    <dgm:cxn modelId="{75A33B3C-19FE-4C5B-9EE2-23A8A0CDCA69}" type="presOf" srcId="{77AD6B4D-1004-4FFD-A199-EE8E86E0B046}" destId="{D50A3DBA-ADA0-4F4C-B17F-E1070E6ECB95}" srcOrd="0" destOrd="0" presId="urn:microsoft.com/office/officeart/2008/layout/VerticalCurvedList"/>
    <dgm:cxn modelId="{5496B305-2C92-45FE-AFC8-8307DB9F9E67}" srcId="{880A911F-7FB3-449A-BC0E-E9ACAA7FD564}" destId="{47C34779-5A67-4525-92F3-1E662B30E7A3}" srcOrd="4" destOrd="0" parTransId="{40401696-9039-4C88-B7B8-7D0BD37E2925}" sibTransId="{A7D91904-4C30-4937-B346-28E82D6789A0}"/>
    <dgm:cxn modelId="{8C39E417-F917-44FD-AD72-30DB8B46C7AD}" type="presOf" srcId="{699002E2-53E4-4CBC-B322-35A8010D32DE}" destId="{B64DF080-2633-4B68-B4D4-9FE872AB2EE9}" srcOrd="0" destOrd="0" presId="urn:microsoft.com/office/officeart/2008/layout/VerticalCurvedList"/>
    <dgm:cxn modelId="{41764EAA-D777-4421-A229-DA8C7B9468A5}" srcId="{880A911F-7FB3-449A-BC0E-E9ACAA7FD564}" destId="{699002E2-53E4-4CBC-B322-35A8010D32DE}" srcOrd="2" destOrd="0" parTransId="{4E26DE2A-28DD-4FAF-AFAE-92E59B5CF7CA}" sibTransId="{69373FB7-AB2E-44E2-9F57-EEB6276F75F1}"/>
    <dgm:cxn modelId="{9E8C8782-4D79-4DF8-AD17-99F94DA9A74E}" type="presOf" srcId="{CD798C6E-BB4B-4007-8CB5-F5F02A4C2E57}" destId="{B36A8FFF-0697-4D64-9E62-607851F8F0CC}" srcOrd="0" destOrd="0" presId="urn:microsoft.com/office/officeart/2008/layout/VerticalCurvedList"/>
    <dgm:cxn modelId="{7D522522-BBDF-410D-96AD-55C1588E343A}" type="presOf" srcId="{47C34779-5A67-4525-92F3-1E662B30E7A3}" destId="{2077DB2E-1B0C-4F12-ABB6-2E80D8F35946}" srcOrd="0" destOrd="0" presId="urn:microsoft.com/office/officeart/2008/layout/VerticalCurvedList"/>
    <dgm:cxn modelId="{CCB99485-C914-4F3F-99F9-F659673462AF}" srcId="{880A911F-7FB3-449A-BC0E-E9ACAA7FD564}" destId="{CD798C6E-BB4B-4007-8CB5-F5F02A4C2E57}" srcOrd="0" destOrd="0" parTransId="{8D25FD33-9103-41BA-AA92-0A500C0FA9F3}" sibTransId="{43B4EED8-C322-4C3C-8406-BAF86F62677A}"/>
    <dgm:cxn modelId="{CE24398A-12CE-4167-8DA3-40FD1F58142E}" srcId="{880A911F-7FB3-449A-BC0E-E9ACAA7FD564}" destId="{BA44A2D3-7CEA-42CC-BD5E-95B94002501D}" srcOrd="3" destOrd="0" parTransId="{6814D5A7-292D-452B-A685-AF3CF584664F}" sibTransId="{D2E5FF4D-78DA-4AB6-83ED-DCE553970D17}"/>
    <dgm:cxn modelId="{858779E8-AA85-4494-A400-839291BF6C0A}" type="presOf" srcId="{43B4EED8-C322-4C3C-8406-BAF86F62677A}" destId="{EA311BF3-C1E6-4E4B-B163-A2FA09114E7F}" srcOrd="0" destOrd="0" presId="urn:microsoft.com/office/officeart/2008/layout/VerticalCurvedList"/>
    <dgm:cxn modelId="{698D4DA4-8609-458C-98DD-76FE9DFFDB22}" type="presOf" srcId="{880A911F-7FB3-449A-BC0E-E9ACAA7FD564}" destId="{C95468E6-BB24-4096-ABA6-2D3D5375FA89}" srcOrd="0" destOrd="0" presId="urn:microsoft.com/office/officeart/2008/layout/VerticalCurvedList"/>
    <dgm:cxn modelId="{CB3EB1AF-1648-4152-A061-7CAC031B878A}" srcId="{880A911F-7FB3-449A-BC0E-E9ACAA7FD564}" destId="{77AD6B4D-1004-4FFD-A199-EE8E86E0B046}" srcOrd="1" destOrd="0" parTransId="{898F95C6-0FBE-414E-AB87-64F6232F34D2}" sibTransId="{F077CC89-8B79-45E2-ABAC-A89B393ED819}"/>
    <dgm:cxn modelId="{F10677F5-44A6-4F0F-BB8E-D3A0820716C5}" type="presOf" srcId="{BA44A2D3-7CEA-42CC-BD5E-95B94002501D}" destId="{A50C7AEB-13E3-4DB8-A309-01C360DEDB79}" srcOrd="0" destOrd="0" presId="urn:microsoft.com/office/officeart/2008/layout/VerticalCurvedList"/>
    <dgm:cxn modelId="{95EECF74-AB7B-4F91-A57A-83B1D93ACD8D}" type="presParOf" srcId="{C95468E6-BB24-4096-ABA6-2D3D5375FA89}" destId="{D7386939-931A-4B41-8AB7-27A5E1B4B011}" srcOrd="0" destOrd="0" presId="urn:microsoft.com/office/officeart/2008/layout/VerticalCurvedList"/>
    <dgm:cxn modelId="{7D503FF5-9D4A-41AA-B6B9-011DCEE1EDC8}" type="presParOf" srcId="{D7386939-931A-4B41-8AB7-27A5E1B4B011}" destId="{41EF730E-682F-4237-8F50-FECCA7CE59A1}" srcOrd="0" destOrd="0" presId="urn:microsoft.com/office/officeart/2008/layout/VerticalCurvedList"/>
    <dgm:cxn modelId="{8CC5C850-FDDC-4798-9634-D90E6C19F9E7}" type="presParOf" srcId="{41EF730E-682F-4237-8F50-FECCA7CE59A1}" destId="{78865C01-AD4E-45D8-90CC-A9594E0A1735}" srcOrd="0" destOrd="0" presId="urn:microsoft.com/office/officeart/2008/layout/VerticalCurvedList"/>
    <dgm:cxn modelId="{60FC238D-08C8-4A91-950B-13906C0816D9}" type="presParOf" srcId="{41EF730E-682F-4237-8F50-FECCA7CE59A1}" destId="{EA311BF3-C1E6-4E4B-B163-A2FA09114E7F}" srcOrd="1" destOrd="0" presId="urn:microsoft.com/office/officeart/2008/layout/VerticalCurvedList"/>
    <dgm:cxn modelId="{89F639D3-2313-4B94-99D8-7180DCA68982}" type="presParOf" srcId="{41EF730E-682F-4237-8F50-FECCA7CE59A1}" destId="{B0279487-F739-4AE6-8664-BB5EE1EB12A6}" srcOrd="2" destOrd="0" presId="urn:microsoft.com/office/officeart/2008/layout/VerticalCurvedList"/>
    <dgm:cxn modelId="{95BE4CA7-6665-411E-83D0-80C6B88D05FD}" type="presParOf" srcId="{41EF730E-682F-4237-8F50-FECCA7CE59A1}" destId="{777F6529-82D6-4ED4-8647-2C775EA351F1}" srcOrd="3" destOrd="0" presId="urn:microsoft.com/office/officeart/2008/layout/VerticalCurvedList"/>
    <dgm:cxn modelId="{29A2CDF8-A73B-4EBF-B40A-6ED77F1F6D12}" type="presParOf" srcId="{D7386939-931A-4B41-8AB7-27A5E1B4B011}" destId="{B36A8FFF-0697-4D64-9E62-607851F8F0CC}" srcOrd="1" destOrd="0" presId="urn:microsoft.com/office/officeart/2008/layout/VerticalCurvedList"/>
    <dgm:cxn modelId="{2EDF332A-94C0-472B-98CD-D50A767D57A6}" type="presParOf" srcId="{D7386939-931A-4B41-8AB7-27A5E1B4B011}" destId="{E61E3A2D-DC7C-40F9-96E8-47287B0CF92B}" srcOrd="2" destOrd="0" presId="urn:microsoft.com/office/officeart/2008/layout/VerticalCurvedList"/>
    <dgm:cxn modelId="{54C32448-AA35-488F-9AF8-4D6FB3F6B483}" type="presParOf" srcId="{E61E3A2D-DC7C-40F9-96E8-47287B0CF92B}" destId="{D57CEF90-3096-4E9A-B3B2-F57F270D2246}" srcOrd="0" destOrd="0" presId="urn:microsoft.com/office/officeart/2008/layout/VerticalCurvedList"/>
    <dgm:cxn modelId="{A9E665D3-173A-47F4-8183-EA0A18A4304A}" type="presParOf" srcId="{D7386939-931A-4B41-8AB7-27A5E1B4B011}" destId="{D50A3DBA-ADA0-4F4C-B17F-E1070E6ECB95}" srcOrd="3" destOrd="0" presId="urn:microsoft.com/office/officeart/2008/layout/VerticalCurvedList"/>
    <dgm:cxn modelId="{21716CB8-8B88-42A7-AF59-13EFFCD36179}" type="presParOf" srcId="{D7386939-931A-4B41-8AB7-27A5E1B4B011}" destId="{1AA73A2C-FA7D-44C9-BCF4-B5B0E692B150}" srcOrd="4" destOrd="0" presId="urn:microsoft.com/office/officeart/2008/layout/VerticalCurvedList"/>
    <dgm:cxn modelId="{1507DA4D-8D5C-46A2-BBD2-FCBFE56CA13B}" type="presParOf" srcId="{1AA73A2C-FA7D-44C9-BCF4-B5B0E692B150}" destId="{09294F0C-C380-4060-AE6A-6F81C479E7E6}" srcOrd="0" destOrd="0" presId="urn:microsoft.com/office/officeart/2008/layout/VerticalCurvedList"/>
    <dgm:cxn modelId="{D2785424-DA69-4C21-A6A3-15965130157C}" type="presParOf" srcId="{D7386939-931A-4B41-8AB7-27A5E1B4B011}" destId="{B64DF080-2633-4B68-B4D4-9FE872AB2EE9}" srcOrd="5" destOrd="0" presId="urn:microsoft.com/office/officeart/2008/layout/VerticalCurvedList"/>
    <dgm:cxn modelId="{F979F0B7-0A6D-4BA8-A7E2-974B73D8F737}" type="presParOf" srcId="{D7386939-931A-4B41-8AB7-27A5E1B4B011}" destId="{15189CBD-ABED-438A-83BB-7377757C648B}" srcOrd="6" destOrd="0" presId="urn:microsoft.com/office/officeart/2008/layout/VerticalCurvedList"/>
    <dgm:cxn modelId="{E590DDD9-919A-4EDA-87C5-4500EB2AE844}" type="presParOf" srcId="{15189CBD-ABED-438A-83BB-7377757C648B}" destId="{53EFD1CC-3F23-4A76-877E-B5E0DD67EAA1}" srcOrd="0" destOrd="0" presId="urn:microsoft.com/office/officeart/2008/layout/VerticalCurvedList"/>
    <dgm:cxn modelId="{AD2B4C90-082F-4654-A1CA-F211AF90CDE2}" type="presParOf" srcId="{D7386939-931A-4B41-8AB7-27A5E1B4B011}" destId="{A50C7AEB-13E3-4DB8-A309-01C360DEDB79}" srcOrd="7" destOrd="0" presId="urn:microsoft.com/office/officeart/2008/layout/VerticalCurvedList"/>
    <dgm:cxn modelId="{256E73B5-C6F3-41FC-9BF0-36B6F0050433}" type="presParOf" srcId="{D7386939-931A-4B41-8AB7-27A5E1B4B011}" destId="{F59B3DB4-8870-4883-A002-1B6945B7D5D7}" srcOrd="8" destOrd="0" presId="urn:microsoft.com/office/officeart/2008/layout/VerticalCurvedList"/>
    <dgm:cxn modelId="{C1496148-0686-48CB-BDF0-019C26EC7118}" type="presParOf" srcId="{F59B3DB4-8870-4883-A002-1B6945B7D5D7}" destId="{01B01896-E687-4C44-8E06-B64DB4CC4469}" srcOrd="0" destOrd="0" presId="urn:microsoft.com/office/officeart/2008/layout/VerticalCurvedList"/>
    <dgm:cxn modelId="{DA7F227B-018E-4E69-A93A-DE18C581AA55}" type="presParOf" srcId="{D7386939-931A-4B41-8AB7-27A5E1B4B011}" destId="{2077DB2E-1B0C-4F12-ABB6-2E80D8F35946}" srcOrd="9" destOrd="0" presId="urn:microsoft.com/office/officeart/2008/layout/VerticalCurvedList"/>
    <dgm:cxn modelId="{684A783C-0E81-4F11-BD0A-2AA14495E4F1}" type="presParOf" srcId="{D7386939-931A-4B41-8AB7-27A5E1B4B011}" destId="{B6E61E73-1897-4192-A378-C99136A3A3D3}" srcOrd="10" destOrd="0" presId="urn:microsoft.com/office/officeart/2008/layout/VerticalCurvedList"/>
    <dgm:cxn modelId="{6DE36EAF-D459-46C0-BDD1-6C91DE1D151A}" type="presParOf" srcId="{B6E61E73-1897-4192-A378-C99136A3A3D3}" destId="{6856FDA4-1232-4E8E-B29C-3A12268DB38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C89FD8-F51B-42EE-8E87-62DFEF68FD97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he-IL"/>
        </a:p>
      </dgm:t>
    </dgm:pt>
    <dgm:pt modelId="{EAE69932-C6F5-4A45-BF56-57911657FD05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המטרה – צביעת הכסף מוכוון איכות לפגיות</a:t>
          </a:r>
          <a:endParaRPr lang="he-IL" sz="2000" dirty="0"/>
        </a:p>
      </dgm:t>
    </dgm:pt>
    <dgm:pt modelId="{A0F22E2F-C4EC-4F64-A210-810AD4DD2668}" type="parTrans" cxnId="{78331CF8-8B4D-4667-B4C5-9192F2D6146C}">
      <dgm:prSet/>
      <dgm:spPr/>
      <dgm:t>
        <a:bodyPr/>
        <a:lstStyle/>
        <a:p>
          <a:pPr rtl="1"/>
          <a:endParaRPr lang="he-IL"/>
        </a:p>
      </dgm:t>
    </dgm:pt>
    <dgm:pt modelId="{656E44A3-2982-4840-8809-526A7C22B9ED}" type="sibTrans" cxnId="{78331CF8-8B4D-4667-B4C5-9192F2D6146C}">
      <dgm:prSet/>
      <dgm:spPr/>
      <dgm:t>
        <a:bodyPr/>
        <a:lstStyle/>
        <a:p>
          <a:pPr rtl="1"/>
          <a:endParaRPr lang="he-IL"/>
        </a:p>
      </dgm:t>
    </dgm:pt>
    <dgm:pt modelId="{13722A8B-8016-4A68-A16E-4C8E238E4B1C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חיזוק בתי חולים קטנים ופריפריים</a:t>
          </a:r>
        </a:p>
      </dgm:t>
    </dgm:pt>
    <dgm:pt modelId="{80072717-E19B-405D-A633-013D06B25E18}" type="parTrans" cxnId="{53EF60D3-B7F1-4A8B-B07A-1ADA7836AD05}">
      <dgm:prSet/>
      <dgm:spPr/>
      <dgm:t>
        <a:bodyPr/>
        <a:lstStyle/>
        <a:p>
          <a:pPr rtl="1"/>
          <a:endParaRPr lang="he-IL"/>
        </a:p>
      </dgm:t>
    </dgm:pt>
    <dgm:pt modelId="{312D3B60-1580-4E30-9911-292FDB06A43A}" type="sibTrans" cxnId="{53EF60D3-B7F1-4A8B-B07A-1ADA7836AD05}">
      <dgm:prSet/>
      <dgm:spPr/>
      <dgm:t>
        <a:bodyPr/>
        <a:lstStyle/>
        <a:p>
          <a:pPr rtl="1"/>
          <a:endParaRPr lang="he-IL"/>
        </a:p>
      </dgm:t>
    </dgm:pt>
    <dgm:pt modelId="{EE2B1E8A-1498-49A0-8A99-2A0F5D6BA893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aseline="0" dirty="0" smtClean="0"/>
            <a:t>מודל </a:t>
          </a:r>
          <a:r>
            <a:rPr lang="he-IL" sz="2000" baseline="0" dirty="0" err="1" smtClean="0"/>
            <a:t>תמרוץ</a:t>
          </a:r>
          <a:r>
            <a:rPr lang="he-IL" sz="2000" baseline="0" dirty="0" smtClean="0"/>
            <a:t> , מדדים ( כוח אדם, תשתיות ואיכות)</a:t>
          </a:r>
        </a:p>
      </dgm:t>
    </dgm:pt>
    <dgm:pt modelId="{6C3B9235-3B47-4F37-A76D-08BEBE754647}" type="parTrans" cxnId="{8D0577C5-F880-4A1B-8A98-2569F903B651}">
      <dgm:prSet/>
      <dgm:spPr/>
      <dgm:t>
        <a:bodyPr/>
        <a:lstStyle/>
        <a:p>
          <a:pPr rtl="1"/>
          <a:endParaRPr lang="he-IL"/>
        </a:p>
      </dgm:t>
    </dgm:pt>
    <dgm:pt modelId="{5AB5E0CC-DD86-488B-9C2E-AE879BBD3761}" type="sibTrans" cxnId="{8D0577C5-F880-4A1B-8A98-2569F903B651}">
      <dgm:prSet/>
      <dgm:spPr/>
      <dgm:t>
        <a:bodyPr/>
        <a:lstStyle/>
        <a:p>
          <a:pPr rtl="1"/>
          <a:endParaRPr lang="he-IL"/>
        </a:p>
      </dgm:t>
    </dgm:pt>
    <dgm:pt modelId="{30E85203-38CF-4723-923A-E7378E71312D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aseline="0" dirty="0" smtClean="0"/>
            <a:t>בקרות שנתיות בכל הפגיות ע"י צוות רב מקצועי</a:t>
          </a:r>
        </a:p>
      </dgm:t>
    </dgm:pt>
    <dgm:pt modelId="{82363E9B-9827-42D6-AA20-6C00AD65674F}" type="parTrans" cxnId="{95D4F2B1-CDDF-4DA5-9473-59D348C29E74}">
      <dgm:prSet/>
      <dgm:spPr/>
      <dgm:t>
        <a:bodyPr/>
        <a:lstStyle/>
        <a:p>
          <a:pPr rtl="1"/>
          <a:endParaRPr lang="he-IL"/>
        </a:p>
      </dgm:t>
    </dgm:pt>
    <dgm:pt modelId="{B48E62CF-6333-4205-A2F3-3D6768463B91}" type="sibTrans" cxnId="{95D4F2B1-CDDF-4DA5-9473-59D348C29E74}">
      <dgm:prSet/>
      <dgm:spPr/>
      <dgm:t>
        <a:bodyPr/>
        <a:lstStyle/>
        <a:p>
          <a:pPr rtl="1"/>
          <a:endParaRPr lang="he-IL"/>
        </a:p>
      </dgm:t>
    </dgm:pt>
    <dgm:pt modelId="{CEF80838-360F-4C95-A1D2-D6F4A048F19C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aseline="0" dirty="0" smtClean="0"/>
            <a:t>שקיפות לציבור (פרסום תוצאות הבקרות)</a:t>
          </a:r>
        </a:p>
      </dgm:t>
    </dgm:pt>
    <dgm:pt modelId="{7BF61732-BB18-48F6-BF6C-22C402648F44}" type="parTrans" cxnId="{5BAF71DE-2D4D-4021-8A97-EC545F55DDD9}">
      <dgm:prSet/>
      <dgm:spPr/>
      <dgm:t>
        <a:bodyPr/>
        <a:lstStyle/>
        <a:p>
          <a:pPr rtl="1"/>
          <a:endParaRPr lang="he-IL"/>
        </a:p>
      </dgm:t>
    </dgm:pt>
    <dgm:pt modelId="{C051412E-0D3C-4DB8-BFD0-4DB8F7857CF3}" type="sibTrans" cxnId="{5BAF71DE-2D4D-4021-8A97-EC545F55DDD9}">
      <dgm:prSet/>
      <dgm:spPr/>
      <dgm:t>
        <a:bodyPr/>
        <a:lstStyle/>
        <a:p>
          <a:pPr rtl="1"/>
          <a:endParaRPr lang="he-IL"/>
        </a:p>
      </dgm:t>
    </dgm:pt>
    <dgm:pt modelId="{94F298D6-9D8E-48DE-AC5D-A4539CD728D3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aseline="0" dirty="0" smtClean="0"/>
            <a:t>מודל דינמי משתנה לכיוון שיפור האיכות</a:t>
          </a:r>
        </a:p>
      </dgm:t>
    </dgm:pt>
    <dgm:pt modelId="{AC3DCCFE-D278-4A2B-B906-2469EB11DC42}" type="parTrans" cxnId="{A82F9824-A0D1-42DB-A826-EC753AE6CBD3}">
      <dgm:prSet/>
      <dgm:spPr/>
      <dgm:t>
        <a:bodyPr/>
        <a:lstStyle/>
        <a:p>
          <a:pPr rtl="1"/>
          <a:endParaRPr lang="he-IL"/>
        </a:p>
      </dgm:t>
    </dgm:pt>
    <dgm:pt modelId="{A2B09EBD-92C0-4A2C-9EAD-73BD514534C5}" type="sibTrans" cxnId="{A82F9824-A0D1-42DB-A826-EC753AE6CBD3}">
      <dgm:prSet/>
      <dgm:spPr/>
      <dgm:t>
        <a:bodyPr/>
        <a:lstStyle/>
        <a:p>
          <a:pPr rtl="1"/>
          <a:endParaRPr lang="he-IL"/>
        </a:p>
      </dgm:t>
    </dgm:pt>
    <dgm:pt modelId="{57A9532F-A413-476C-B280-53662E9C5831}" type="pres">
      <dgm:prSet presAssocID="{86C89FD8-F51B-42EE-8E87-62DFEF68FD97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CB099429-65A6-4E59-9F23-C948CF60CAC7}" type="pres">
      <dgm:prSet presAssocID="{86C89FD8-F51B-42EE-8E87-62DFEF68FD97}" presName="Name1" presStyleCnt="0"/>
      <dgm:spPr/>
      <dgm:t>
        <a:bodyPr/>
        <a:lstStyle/>
        <a:p>
          <a:pPr rtl="1"/>
          <a:endParaRPr lang="he-IL"/>
        </a:p>
      </dgm:t>
    </dgm:pt>
    <dgm:pt modelId="{99222B56-0722-4166-996F-58BB2F0308BC}" type="pres">
      <dgm:prSet presAssocID="{86C89FD8-F51B-42EE-8E87-62DFEF68FD97}" presName="cycle" presStyleCnt="0"/>
      <dgm:spPr/>
      <dgm:t>
        <a:bodyPr/>
        <a:lstStyle/>
        <a:p>
          <a:pPr rtl="1"/>
          <a:endParaRPr lang="he-IL"/>
        </a:p>
      </dgm:t>
    </dgm:pt>
    <dgm:pt modelId="{02479B64-07BB-4C29-A256-62F52387FCA8}" type="pres">
      <dgm:prSet presAssocID="{86C89FD8-F51B-42EE-8E87-62DFEF68FD97}" presName="srcNode" presStyleLbl="node1" presStyleIdx="0" presStyleCnt="6"/>
      <dgm:spPr/>
      <dgm:t>
        <a:bodyPr/>
        <a:lstStyle/>
        <a:p>
          <a:pPr rtl="1"/>
          <a:endParaRPr lang="he-IL"/>
        </a:p>
      </dgm:t>
    </dgm:pt>
    <dgm:pt modelId="{DE5F3310-2F92-4052-AFD3-68F4CF4E8819}" type="pres">
      <dgm:prSet presAssocID="{86C89FD8-F51B-42EE-8E87-62DFEF68FD97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E1914B72-96DD-4D3A-B9B6-E35814DD5CD1}" type="pres">
      <dgm:prSet presAssocID="{86C89FD8-F51B-42EE-8E87-62DFEF68FD97}" presName="extraNode" presStyleLbl="node1" presStyleIdx="0" presStyleCnt="6"/>
      <dgm:spPr/>
      <dgm:t>
        <a:bodyPr/>
        <a:lstStyle/>
        <a:p>
          <a:pPr rtl="1"/>
          <a:endParaRPr lang="he-IL"/>
        </a:p>
      </dgm:t>
    </dgm:pt>
    <dgm:pt modelId="{AA09A4C3-E895-47B6-997D-E2ABFC0539A3}" type="pres">
      <dgm:prSet presAssocID="{86C89FD8-F51B-42EE-8E87-62DFEF68FD97}" presName="dstNode" presStyleLbl="node1" presStyleIdx="0" presStyleCnt="6"/>
      <dgm:spPr/>
      <dgm:t>
        <a:bodyPr/>
        <a:lstStyle/>
        <a:p>
          <a:pPr rtl="1"/>
          <a:endParaRPr lang="he-IL"/>
        </a:p>
      </dgm:t>
    </dgm:pt>
    <dgm:pt modelId="{775D33B8-D2FE-4AC5-9805-97DCC1985488}" type="pres">
      <dgm:prSet presAssocID="{EAE69932-C6F5-4A45-BF56-57911657FD05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E77480F-70AA-4EDF-A166-E9003134A4F6}" type="pres">
      <dgm:prSet presAssocID="{EAE69932-C6F5-4A45-BF56-57911657FD05}" presName="accent_1" presStyleCnt="0"/>
      <dgm:spPr/>
      <dgm:t>
        <a:bodyPr/>
        <a:lstStyle/>
        <a:p>
          <a:pPr rtl="1"/>
          <a:endParaRPr lang="he-IL"/>
        </a:p>
      </dgm:t>
    </dgm:pt>
    <dgm:pt modelId="{BF32706A-3E46-4193-8ECA-4853C17C8E88}" type="pres">
      <dgm:prSet presAssocID="{EAE69932-C6F5-4A45-BF56-57911657FD05}" presName="accentRepeatNode" presStyleLbl="solidFgAcc1" presStyleIdx="0" presStyleCnt="6"/>
      <dgm:spPr/>
      <dgm:t>
        <a:bodyPr/>
        <a:lstStyle/>
        <a:p>
          <a:pPr rtl="1"/>
          <a:endParaRPr lang="he-IL"/>
        </a:p>
      </dgm:t>
    </dgm:pt>
    <dgm:pt modelId="{E46C7088-66DC-4F18-80F5-966D42CF8744}" type="pres">
      <dgm:prSet presAssocID="{13722A8B-8016-4A68-A16E-4C8E238E4B1C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42F2B6B-7E5A-4577-939F-D8F78E40F30A}" type="pres">
      <dgm:prSet presAssocID="{13722A8B-8016-4A68-A16E-4C8E238E4B1C}" presName="accent_2" presStyleCnt="0"/>
      <dgm:spPr/>
      <dgm:t>
        <a:bodyPr/>
        <a:lstStyle/>
        <a:p>
          <a:pPr rtl="1"/>
          <a:endParaRPr lang="he-IL"/>
        </a:p>
      </dgm:t>
    </dgm:pt>
    <dgm:pt modelId="{5751FCFD-963A-403D-B3AA-5B97241E8FB3}" type="pres">
      <dgm:prSet presAssocID="{13722A8B-8016-4A68-A16E-4C8E238E4B1C}" presName="accentRepeatNode" presStyleLbl="solidFgAcc1" presStyleIdx="1" presStyleCnt="6"/>
      <dgm:spPr/>
      <dgm:t>
        <a:bodyPr/>
        <a:lstStyle/>
        <a:p>
          <a:pPr rtl="1"/>
          <a:endParaRPr lang="he-IL"/>
        </a:p>
      </dgm:t>
    </dgm:pt>
    <dgm:pt modelId="{C48748FB-9F81-4B47-B05F-14655A31917F}" type="pres">
      <dgm:prSet presAssocID="{EE2B1E8A-1498-49A0-8A99-2A0F5D6BA893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EB9A6FC-DE5B-41BF-9DB8-299D88172D17}" type="pres">
      <dgm:prSet presAssocID="{EE2B1E8A-1498-49A0-8A99-2A0F5D6BA893}" presName="accent_3" presStyleCnt="0"/>
      <dgm:spPr/>
    </dgm:pt>
    <dgm:pt modelId="{928ECB32-DEA2-4117-9BB5-86EF049DFA05}" type="pres">
      <dgm:prSet presAssocID="{EE2B1E8A-1498-49A0-8A99-2A0F5D6BA893}" presName="accentRepeatNode" presStyleLbl="solidFgAcc1" presStyleIdx="2" presStyleCnt="6"/>
      <dgm:spPr/>
    </dgm:pt>
    <dgm:pt modelId="{E7D5EE55-3755-44AA-8FCF-F6DB4033CE71}" type="pres">
      <dgm:prSet presAssocID="{30E85203-38CF-4723-923A-E7378E71312D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59DCC03-42A8-49B0-8E1C-D1F6A0DB3240}" type="pres">
      <dgm:prSet presAssocID="{30E85203-38CF-4723-923A-E7378E71312D}" presName="accent_4" presStyleCnt="0"/>
      <dgm:spPr/>
    </dgm:pt>
    <dgm:pt modelId="{7AE782F7-4FAE-4F46-BE14-9E76361B20E5}" type="pres">
      <dgm:prSet presAssocID="{30E85203-38CF-4723-923A-E7378E71312D}" presName="accentRepeatNode" presStyleLbl="solidFgAcc1" presStyleIdx="3" presStyleCnt="6"/>
      <dgm:spPr/>
    </dgm:pt>
    <dgm:pt modelId="{36DF7E83-4DA1-42ED-9E45-A5EA650A99F7}" type="pres">
      <dgm:prSet presAssocID="{CEF80838-360F-4C95-A1D2-D6F4A048F19C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FF9531D-94DA-49CD-81F5-94D5B37D5AE8}" type="pres">
      <dgm:prSet presAssocID="{CEF80838-360F-4C95-A1D2-D6F4A048F19C}" presName="accent_5" presStyleCnt="0"/>
      <dgm:spPr/>
    </dgm:pt>
    <dgm:pt modelId="{2EF758BA-5167-4658-A9D5-31E66CA8FA67}" type="pres">
      <dgm:prSet presAssocID="{CEF80838-360F-4C95-A1D2-D6F4A048F19C}" presName="accentRepeatNode" presStyleLbl="solidFgAcc1" presStyleIdx="4" presStyleCnt="6"/>
      <dgm:spPr/>
    </dgm:pt>
    <dgm:pt modelId="{CC0D1A93-BFF4-4C31-A9D1-D7A1920FE0CD}" type="pres">
      <dgm:prSet presAssocID="{94F298D6-9D8E-48DE-AC5D-A4539CD728D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111A98F-74E2-409C-916E-9420E42E2175}" type="pres">
      <dgm:prSet presAssocID="{94F298D6-9D8E-48DE-AC5D-A4539CD728D3}" presName="accent_6" presStyleCnt="0"/>
      <dgm:spPr/>
    </dgm:pt>
    <dgm:pt modelId="{63A6ACFD-6A9E-4407-8754-94550A187B72}" type="pres">
      <dgm:prSet presAssocID="{94F298D6-9D8E-48DE-AC5D-A4539CD728D3}" presName="accentRepeatNode" presStyleLbl="solidFgAcc1" presStyleIdx="5" presStyleCnt="6"/>
      <dgm:spPr/>
    </dgm:pt>
  </dgm:ptLst>
  <dgm:cxnLst>
    <dgm:cxn modelId="{CF0502DE-71DF-4206-994C-B6AFBB9DD695}" type="presOf" srcId="{EAE69932-C6F5-4A45-BF56-57911657FD05}" destId="{775D33B8-D2FE-4AC5-9805-97DCC1985488}" srcOrd="0" destOrd="0" presId="urn:microsoft.com/office/officeart/2008/layout/VerticalCurvedList"/>
    <dgm:cxn modelId="{53EF60D3-B7F1-4A8B-B07A-1ADA7836AD05}" srcId="{86C89FD8-F51B-42EE-8E87-62DFEF68FD97}" destId="{13722A8B-8016-4A68-A16E-4C8E238E4B1C}" srcOrd="1" destOrd="0" parTransId="{80072717-E19B-405D-A633-013D06B25E18}" sibTransId="{312D3B60-1580-4E30-9911-292FDB06A43A}"/>
    <dgm:cxn modelId="{9E0C15EC-590C-428E-A59D-9494986B3A24}" type="presOf" srcId="{656E44A3-2982-4840-8809-526A7C22B9ED}" destId="{DE5F3310-2F92-4052-AFD3-68F4CF4E8819}" srcOrd="0" destOrd="0" presId="urn:microsoft.com/office/officeart/2008/layout/VerticalCurvedList"/>
    <dgm:cxn modelId="{5BAF71DE-2D4D-4021-8A97-EC545F55DDD9}" srcId="{86C89FD8-F51B-42EE-8E87-62DFEF68FD97}" destId="{CEF80838-360F-4C95-A1D2-D6F4A048F19C}" srcOrd="4" destOrd="0" parTransId="{7BF61732-BB18-48F6-BF6C-22C402648F44}" sibTransId="{C051412E-0D3C-4DB8-BFD0-4DB8F7857CF3}"/>
    <dgm:cxn modelId="{B1B7F416-AD81-4626-9442-EA82A89E5BE1}" type="presOf" srcId="{86C89FD8-F51B-42EE-8E87-62DFEF68FD97}" destId="{57A9532F-A413-476C-B280-53662E9C5831}" srcOrd="0" destOrd="0" presId="urn:microsoft.com/office/officeart/2008/layout/VerticalCurvedList"/>
    <dgm:cxn modelId="{8D0577C5-F880-4A1B-8A98-2569F903B651}" srcId="{86C89FD8-F51B-42EE-8E87-62DFEF68FD97}" destId="{EE2B1E8A-1498-49A0-8A99-2A0F5D6BA893}" srcOrd="2" destOrd="0" parTransId="{6C3B9235-3B47-4F37-A76D-08BEBE754647}" sibTransId="{5AB5E0CC-DD86-488B-9C2E-AE879BBD3761}"/>
    <dgm:cxn modelId="{88C25394-0B9A-4CA5-8DAB-D48130B29324}" type="presOf" srcId="{CEF80838-360F-4C95-A1D2-D6F4A048F19C}" destId="{36DF7E83-4DA1-42ED-9E45-A5EA650A99F7}" srcOrd="0" destOrd="0" presId="urn:microsoft.com/office/officeart/2008/layout/VerticalCurvedList"/>
    <dgm:cxn modelId="{251860C2-8A90-4EE2-A321-98095351D0EB}" type="presOf" srcId="{EE2B1E8A-1498-49A0-8A99-2A0F5D6BA893}" destId="{C48748FB-9F81-4B47-B05F-14655A31917F}" srcOrd="0" destOrd="0" presId="urn:microsoft.com/office/officeart/2008/layout/VerticalCurvedList"/>
    <dgm:cxn modelId="{1AD319FC-0D6F-453E-8E2B-5DECCBACD95D}" type="presOf" srcId="{13722A8B-8016-4A68-A16E-4C8E238E4B1C}" destId="{E46C7088-66DC-4F18-80F5-966D42CF8744}" srcOrd="0" destOrd="0" presId="urn:microsoft.com/office/officeart/2008/layout/VerticalCurvedList"/>
    <dgm:cxn modelId="{9DE10E16-60A9-4C6B-89EB-13F2BD52D59A}" type="presOf" srcId="{94F298D6-9D8E-48DE-AC5D-A4539CD728D3}" destId="{CC0D1A93-BFF4-4C31-A9D1-D7A1920FE0CD}" srcOrd="0" destOrd="0" presId="urn:microsoft.com/office/officeart/2008/layout/VerticalCurvedList"/>
    <dgm:cxn modelId="{95D4F2B1-CDDF-4DA5-9473-59D348C29E74}" srcId="{86C89FD8-F51B-42EE-8E87-62DFEF68FD97}" destId="{30E85203-38CF-4723-923A-E7378E71312D}" srcOrd="3" destOrd="0" parTransId="{82363E9B-9827-42D6-AA20-6C00AD65674F}" sibTransId="{B48E62CF-6333-4205-A2F3-3D6768463B91}"/>
    <dgm:cxn modelId="{A82F9824-A0D1-42DB-A826-EC753AE6CBD3}" srcId="{86C89FD8-F51B-42EE-8E87-62DFEF68FD97}" destId="{94F298D6-9D8E-48DE-AC5D-A4539CD728D3}" srcOrd="5" destOrd="0" parTransId="{AC3DCCFE-D278-4A2B-B906-2469EB11DC42}" sibTransId="{A2B09EBD-92C0-4A2C-9EAD-73BD514534C5}"/>
    <dgm:cxn modelId="{78331CF8-8B4D-4667-B4C5-9192F2D6146C}" srcId="{86C89FD8-F51B-42EE-8E87-62DFEF68FD97}" destId="{EAE69932-C6F5-4A45-BF56-57911657FD05}" srcOrd="0" destOrd="0" parTransId="{A0F22E2F-C4EC-4F64-A210-810AD4DD2668}" sibTransId="{656E44A3-2982-4840-8809-526A7C22B9ED}"/>
    <dgm:cxn modelId="{A040AB20-5748-4889-A3C2-8FAC2671E487}" type="presOf" srcId="{30E85203-38CF-4723-923A-E7378E71312D}" destId="{E7D5EE55-3755-44AA-8FCF-F6DB4033CE71}" srcOrd="0" destOrd="0" presId="urn:microsoft.com/office/officeart/2008/layout/VerticalCurvedList"/>
    <dgm:cxn modelId="{1D4B8E79-70A4-41D5-8568-4F3238A3C82C}" type="presParOf" srcId="{57A9532F-A413-476C-B280-53662E9C5831}" destId="{CB099429-65A6-4E59-9F23-C948CF60CAC7}" srcOrd="0" destOrd="0" presId="urn:microsoft.com/office/officeart/2008/layout/VerticalCurvedList"/>
    <dgm:cxn modelId="{9472C73E-794E-40D7-B7A2-3E2CF1AC96EB}" type="presParOf" srcId="{CB099429-65A6-4E59-9F23-C948CF60CAC7}" destId="{99222B56-0722-4166-996F-58BB2F0308BC}" srcOrd="0" destOrd="0" presId="urn:microsoft.com/office/officeart/2008/layout/VerticalCurvedList"/>
    <dgm:cxn modelId="{E822B415-08E8-4AB1-8205-D1D1B31E37E9}" type="presParOf" srcId="{99222B56-0722-4166-996F-58BB2F0308BC}" destId="{02479B64-07BB-4C29-A256-62F52387FCA8}" srcOrd="0" destOrd="0" presId="urn:microsoft.com/office/officeart/2008/layout/VerticalCurvedList"/>
    <dgm:cxn modelId="{EC667DD8-5E3B-415E-AD40-2396B08647A4}" type="presParOf" srcId="{99222B56-0722-4166-996F-58BB2F0308BC}" destId="{DE5F3310-2F92-4052-AFD3-68F4CF4E8819}" srcOrd="1" destOrd="0" presId="urn:microsoft.com/office/officeart/2008/layout/VerticalCurvedList"/>
    <dgm:cxn modelId="{F9DC622C-DE06-46EE-AA31-4DC15C45860F}" type="presParOf" srcId="{99222B56-0722-4166-996F-58BB2F0308BC}" destId="{E1914B72-96DD-4D3A-B9B6-E35814DD5CD1}" srcOrd="2" destOrd="0" presId="urn:microsoft.com/office/officeart/2008/layout/VerticalCurvedList"/>
    <dgm:cxn modelId="{AAD41268-D61B-40E2-A747-C9C3AFEACA8D}" type="presParOf" srcId="{99222B56-0722-4166-996F-58BB2F0308BC}" destId="{AA09A4C3-E895-47B6-997D-E2ABFC0539A3}" srcOrd="3" destOrd="0" presId="urn:microsoft.com/office/officeart/2008/layout/VerticalCurvedList"/>
    <dgm:cxn modelId="{DBB241EE-FA72-4D80-8EA3-9A7B43EB8C04}" type="presParOf" srcId="{CB099429-65A6-4E59-9F23-C948CF60CAC7}" destId="{775D33B8-D2FE-4AC5-9805-97DCC1985488}" srcOrd="1" destOrd="0" presId="urn:microsoft.com/office/officeart/2008/layout/VerticalCurvedList"/>
    <dgm:cxn modelId="{9EAAC4FE-CDC5-4859-8969-1BB993FC207D}" type="presParOf" srcId="{CB099429-65A6-4E59-9F23-C948CF60CAC7}" destId="{BE77480F-70AA-4EDF-A166-E9003134A4F6}" srcOrd="2" destOrd="0" presId="urn:microsoft.com/office/officeart/2008/layout/VerticalCurvedList"/>
    <dgm:cxn modelId="{331B9852-801E-4104-B14C-D017AE9C7500}" type="presParOf" srcId="{BE77480F-70AA-4EDF-A166-E9003134A4F6}" destId="{BF32706A-3E46-4193-8ECA-4853C17C8E88}" srcOrd="0" destOrd="0" presId="urn:microsoft.com/office/officeart/2008/layout/VerticalCurvedList"/>
    <dgm:cxn modelId="{6B928E60-2A2E-45FC-BC67-8F73C95DF2A6}" type="presParOf" srcId="{CB099429-65A6-4E59-9F23-C948CF60CAC7}" destId="{E46C7088-66DC-4F18-80F5-966D42CF8744}" srcOrd="3" destOrd="0" presId="urn:microsoft.com/office/officeart/2008/layout/VerticalCurvedList"/>
    <dgm:cxn modelId="{AD8AB5EE-92BC-49E1-A745-036C7DBF539D}" type="presParOf" srcId="{CB099429-65A6-4E59-9F23-C948CF60CAC7}" destId="{C42F2B6B-7E5A-4577-939F-D8F78E40F30A}" srcOrd="4" destOrd="0" presId="urn:microsoft.com/office/officeart/2008/layout/VerticalCurvedList"/>
    <dgm:cxn modelId="{F4CC4B2F-ABC8-411D-8EE7-7CFDEF1F9C83}" type="presParOf" srcId="{C42F2B6B-7E5A-4577-939F-D8F78E40F30A}" destId="{5751FCFD-963A-403D-B3AA-5B97241E8FB3}" srcOrd="0" destOrd="0" presId="urn:microsoft.com/office/officeart/2008/layout/VerticalCurvedList"/>
    <dgm:cxn modelId="{CC478C76-7B5C-45FF-9EFC-4B295EBA3783}" type="presParOf" srcId="{CB099429-65A6-4E59-9F23-C948CF60CAC7}" destId="{C48748FB-9F81-4B47-B05F-14655A31917F}" srcOrd="5" destOrd="0" presId="urn:microsoft.com/office/officeart/2008/layout/VerticalCurvedList"/>
    <dgm:cxn modelId="{7DE3BCDC-D2CC-4EC1-B6AD-149F30F8842B}" type="presParOf" srcId="{CB099429-65A6-4E59-9F23-C948CF60CAC7}" destId="{7EB9A6FC-DE5B-41BF-9DB8-299D88172D17}" srcOrd="6" destOrd="0" presId="urn:microsoft.com/office/officeart/2008/layout/VerticalCurvedList"/>
    <dgm:cxn modelId="{5FCF1725-7DA6-4943-AA75-860926EBCD41}" type="presParOf" srcId="{7EB9A6FC-DE5B-41BF-9DB8-299D88172D17}" destId="{928ECB32-DEA2-4117-9BB5-86EF049DFA05}" srcOrd="0" destOrd="0" presId="urn:microsoft.com/office/officeart/2008/layout/VerticalCurvedList"/>
    <dgm:cxn modelId="{996EDA83-271A-4963-87AD-683FBE82786A}" type="presParOf" srcId="{CB099429-65A6-4E59-9F23-C948CF60CAC7}" destId="{E7D5EE55-3755-44AA-8FCF-F6DB4033CE71}" srcOrd="7" destOrd="0" presId="urn:microsoft.com/office/officeart/2008/layout/VerticalCurvedList"/>
    <dgm:cxn modelId="{2A9DA2AB-7221-44E1-8BCD-EC5EBB563DD9}" type="presParOf" srcId="{CB099429-65A6-4E59-9F23-C948CF60CAC7}" destId="{F59DCC03-42A8-49B0-8E1C-D1F6A0DB3240}" srcOrd="8" destOrd="0" presId="urn:microsoft.com/office/officeart/2008/layout/VerticalCurvedList"/>
    <dgm:cxn modelId="{1A67921B-F8D3-468E-BB62-1A03B431BDD5}" type="presParOf" srcId="{F59DCC03-42A8-49B0-8E1C-D1F6A0DB3240}" destId="{7AE782F7-4FAE-4F46-BE14-9E76361B20E5}" srcOrd="0" destOrd="0" presId="urn:microsoft.com/office/officeart/2008/layout/VerticalCurvedList"/>
    <dgm:cxn modelId="{08F2CA04-B69C-4896-830C-2CF645B8FCD2}" type="presParOf" srcId="{CB099429-65A6-4E59-9F23-C948CF60CAC7}" destId="{36DF7E83-4DA1-42ED-9E45-A5EA650A99F7}" srcOrd="9" destOrd="0" presId="urn:microsoft.com/office/officeart/2008/layout/VerticalCurvedList"/>
    <dgm:cxn modelId="{DF8CB877-3762-425B-B5B9-97E805B26074}" type="presParOf" srcId="{CB099429-65A6-4E59-9F23-C948CF60CAC7}" destId="{AFF9531D-94DA-49CD-81F5-94D5B37D5AE8}" srcOrd="10" destOrd="0" presId="urn:microsoft.com/office/officeart/2008/layout/VerticalCurvedList"/>
    <dgm:cxn modelId="{F473F289-DC95-4A70-BDCF-4436FF25A034}" type="presParOf" srcId="{AFF9531D-94DA-49CD-81F5-94D5B37D5AE8}" destId="{2EF758BA-5167-4658-A9D5-31E66CA8FA67}" srcOrd="0" destOrd="0" presId="urn:microsoft.com/office/officeart/2008/layout/VerticalCurvedList"/>
    <dgm:cxn modelId="{61CC1A30-6AD5-481F-A4E6-5AF3BC239736}" type="presParOf" srcId="{CB099429-65A6-4E59-9F23-C948CF60CAC7}" destId="{CC0D1A93-BFF4-4C31-A9D1-D7A1920FE0CD}" srcOrd="11" destOrd="0" presId="urn:microsoft.com/office/officeart/2008/layout/VerticalCurvedList"/>
    <dgm:cxn modelId="{64AAC511-7086-42A1-BBF4-85CF68606E4B}" type="presParOf" srcId="{CB099429-65A6-4E59-9F23-C948CF60CAC7}" destId="{B111A98F-74E2-409C-916E-9420E42E2175}" srcOrd="12" destOrd="0" presId="urn:microsoft.com/office/officeart/2008/layout/VerticalCurvedList"/>
    <dgm:cxn modelId="{D434511C-0550-48F1-A983-B962475B72EB}" type="presParOf" srcId="{B111A98F-74E2-409C-916E-9420E42E2175}" destId="{63A6ACFD-6A9E-4407-8754-94550A187B7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8986A6-41EA-446D-A5CE-B844C04D3205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7C628ADF-CCC7-4810-992D-D3B951FF627D}">
      <dgm:prSet phldrT="[טקסט]"/>
      <dgm:spPr/>
      <dgm:t>
        <a:bodyPr/>
        <a:lstStyle/>
        <a:p>
          <a:pPr rtl="1"/>
          <a:r>
            <a:rPr lang="he-IL" dirty="0" smtClean="0"/>
            <a:t>2014</a:t>
          </a:r>
          <a:endParaRPr lang="he-IL" dirty="0"/>
        </a:p>
      </dgm:t>
    </dgm:pt>
    <dgm:pt modelId="{066EF65B-160E-42A2-A30E-C87A1F9166AF}" type="parTrans" cxnId="{55C1399E-D9C0-4B4C-9F6F-70FE3F152B45}">
      <dgm:prSet/>
      <dgm:spPr/>
      <dgm:t>
        <a:bodyPr/>
        <a:lstStyle/>
        <a:p>
          <a:pPr rtl="1"/>
          <a:endParaRPr lang="he-IL"/>
        </a:p>
      </dgm:t>
    </dgm:pt>
    <dgm:pt modelId="{057FF3D3-390B-48DC-B28E-666E33C78163}" type="sibTrans" cxnId="{55C1399E-D9C0-4B4C-9F6F-70FE3F152B45}">
      <dgm:prSet/>
      <dgm:spPr/>
      <dgm:t>
        <a:bodyPr/>
        <a:lstStyle/>
        <a:p>
          <a:pPr rtl="1"/>
          <a:endParaRPr lang="he-IL"/>
        </a:p>
      </dgm:t>
    </dgm:pt>
    <dgm:pt modelId="{085A5FCD-C49A-445A-BC5E-73DFDAE773B6}">
      <dgm:prSet/>
      <dgm:spPr/>
      <dgm:t>
        <a:bodyPr/>
        <a:lstStyle/>
        <a:p>
          <a:pPr rtl="1"/>
          <a:r>
            <a:rPr lang="he-IL" dirty="0" smtClean="0"/>
            <a:t> תוספת לתעריף הבסיסי</a:t>
          </a:r>
          <a:endParaRPr lang="he-IL" dirty="0"/>
        </a:p>
      </dgm:t>
    </dgm:pt>
    <dgm:pt modelId="{C0A3D517-1999-4603-A201-E0F371975A90}" type="parTrans" cxnId="{A65D820E-039A-4E10-ACA2-7D9A322F4FC3}">
      <dgm:prSet/>
      <dgm:spPr/>
      <dgm:t>
        <a:bodyPr/>
        <a:lstStyle/>
        <a:p>
          <a:pPr rtl="1"/>
          <a:endParaRPr lang="he-IL"/>
        </a:p>
      </dgm:t>
    </dgm:pt>
    <dgm:pt modelId="{4A37E07E-6E69-40E1-93E7-5A16A4F6F263}" type="sibTrans" cxnId="{A65D820E-039A-4E10-ACA2-7D9A322F4FC3}">
      <dgm:prSet/>
      <dgm:spPr/>
      <dgm:t>
        <a:bodyPr/>
        <a:lstStyle/>
        <a:p>
          <a:pPr rtl="1"/>
          <a:endParaRPr lang="he-IL"/>
        </a:p>
      </dgm:t>
    </dgm:pt>
    <dgm:pt modelId="{6E63886A-8A50-4905-8089-ADB665EAE388}">
      <dgm:prSet phldrT="[טקסט]"/>
      <dgm:spPr/>
      <dgm:t>
        <a:bodyPr/>
        <a:lstStyle/>
        <a:p>
          <a:pPr rtl="1"/>
          <a:r>
            <a:rPr lang="he-IL" dirty="0" smtClean="0"/>
            <a:t>2015</a:t>
          </a:r>
          <a:endParaRPr lang="he-IL" dirty="0"/>
        </a:p>
      </dgm:t>
    </dgm:pt>
    <dgm:pt modelId="{EAF1C583-5EDB-4D46-ABA8-6BC6F4A645D0}" type="parTrans" cxnId="{9DDD31D7-9DB0-4A68-B4A6-F235AAFA3814}">
      <dgm:prSet/>
      <dgm:spPr/>
      <dgm:t>
        <a:bodyPr/>
        <a:lstStyle/>
        <a:p>
          <a:pPr rtl="1"/>
          <a:endParaRPr lang="he-IL"/>
        </a:p>
      </dgm:t>
    </dgm:pt>
    <dgm:pt modelId="{3E3DDC99-E339-4F68-B52F-B2627A411E2E}" type="sibTrans" cxnId="{9DDD31D7-9DB0-4A68-B4A6-F235AAFA3814}">
      <dgm:prSet/>
      <dgm:spPr/>
      <dgm:t>
        <a:bodyPr/>
        <a:lstStyle/>
        <a:p>
          <a:pPr rtl="1"/>
          <a:endParaRPr lang="he-IL"/>
        </a:p>
      </dgm:t>
    </dgm:pt>
    <dgm:pt modelId="{0153715C-19B8-4B28-90A0-98944F89918B}">
      <dgm:prSet phldrT="[טקסט]"/>
      <dgm:spPr/>
      <dgm:t>
        <a:bodyPr/>
        <a:lstStyle/>
        <a:p>
          <a:pPr rtl="1"/>
          <a:r>
            <a:rPr lang="he-IL" dirty="0" smtClean="0"/>
            <a:t>    בונוס על שיפור בין השנים   </a:t>
          </a:r>
        </a:p>
        <a:p>
          <a:pPr rtl="1"/>
          <a:r>
            <a:rPr lang="he-IL" dirty="0" smtClean="0"/>
            <a:t>    הגדלת הציון היחסי לאיכות</a:t>
          </a:r>
        </a:p>
      </dgm:t>
    </dgm:pt>
    <dgm:pt modelId="{66361F8D-0738-4D5C-A0DB-805D5CEBB6A4}" type="parTrans" cxnId="{32938DE0-810D-4E27-AF7B-946AE32F4DD8}">
      <dgm:prSet/>
      <dgm:spPr/>
      <dgm:t>
        <a:bodyPr/>
        <a:lstStyle/>
        <a:p>
          <a:pPr rtl="1"/>
          <a:endParaRPr lang="he-IL"/>
        </a:p>
      </dgm:t>
    </dgm:pt>
    <dgm:pt modelId="{EAC29DA4-F757-47D4-9E96-EFF5AE6E8E2E}" type="sibTrans" cxnId="{32938DE0-810D-4E27-AF7B-946AE32F4DD8}">
      <dgm:prSet/>
      <dgm:spPr/>
      <dgm:t>
        <a:bodyPr/>
        <a:lstStyle/>
        <a:p>
          <a:pPr rtl="1"/>
          <a:endParaRPr lang="he-IL"/>
        </a:p>
      </dgm:t>
    </dgm:pt>
    <dgm:pt modelId="{23E3F161-0BBE-407A-AA57-3ED5ECE4BAB0}">
      <dgm:prSet phldrT="[טקסט]"/>
      <dgm:spPr/>
      <dgm:t>
        <a:bodyPr/>
        <a:lstStyle/>
        <a:p>
          <a:pPr rtl="1"/>
          <a:r>
            <a:rPr lang="he-IL" dirty="0" smtClean="0"/>
            <a:t>2016</a:t>
          </a:r>
          <a:endParaRPr lang="he-IL" dirty="0"/>
        </a:p>
      </dgm:t>
    </dgm:pt>
    <dgm:pt modelId="{9D37C912-F44F-4731-8760-AD8FAC275B14}" type="parTrans" cxnId="{367F6614-FEBE-4F10-A208-B609C4460787}">
      <dgm:prSet/>
      <dgm:spPr/>
      <dgm:t>
        <a:bodyPr/>
        <a:lstStyle/>
        <a:p>
          <a:pPr rtl="1"/>
          <a:endParaRPr lang="he-IL"/>
        </a:p>
      </dgm:t>
    </dgm:pt>
    <dgm:pt modelId="{4A7E4A35-F182-4954-BB4F-D12A3E8E2F29}" type="sibTrans" cxnId="{367F6614-FEBE-4F10-A208-B609C4460787}">
      <dgm:prSet/>
      <dgm:spPr/>
      <dgm:t>
        <a:bodyPr/>
        <a:lstStyle/>
        <a:p>
          <a:pPr rtl="1"/>
          <a:endParaRPr lang="he-IL"/>
        </a:p>
      </dgm:t>
    </dgm:pt>
    <dgm:pt modelId="{9963B9E6-994D-43B8-813C-34A791059B0E}">
      <dgm:prSet/>
      <dgm:spPr/>
      <dgm:t>
        <a:bodyPr/>
        <a:lstStyle/>
        <a:p>
          <a:pPr rtl="1"/>
          <a:r>
            <a:rPr lang="he-IL" dirty="0" smtClean="0"/>
            <a:t>   5 פגיות מצטיינות תוספת כפולה</a:t>
          </a:r>
        </a:p>
      </dgm:t>
    </dgm:pt>
    <dgm:pt modelId="{A76210FC-47A1-4820-828A-E1FA8BDA0E8B}" type="parTrans" cxnId="{D3851A5A-CBB8-4B30-80CB-3273EAA4AD29}">
      <dgm:prSet/>
      <dgm:spPr/>
      <dgm:t>
        <a:bodyPr/>
        <a:lstStyle/>
        <a:p>
          <a:pPr rtl="1"/>
          <a:endParaRPr lang="he-IL"/>
        </a:p>
      </dgm:t>
    </dgm:pt>
    <dgm:pt modelId="{3F6DB389-F25F-4256-9726-F9ACD1A06022}" type="sibTrans" cxnId="{D3851A5A-CBB8-4B30-80CB-3273EAA4AD29}">
      <dgm:prSet/>
      <dgm:spPr/>
      <dgm:t>
        <a:bodyPr/>
        <a:lstStyle/>
        <a:p>
          <a:pPr rtl="1"/>
          <a:endParaRPr lang="he-IL"/>
        </a:p>
      </dgm:t>
    </dgm:pt>
    <dgm:pt modelId="{BD32CCE0-E839-4919-83CD-EB1145134D0A}">
      <dgm:prSet/>
      <dgm:spPr/>
      <dgm:t>
        <a:bodyPr/>
        <a:lstStyle/>
        <a:p>
          <a:pPr rtl="1"/>
          <a:r>
            <a:rPr lang="he-IL" dirty="0" smtClean="0"/>
            <a:t>   8 פגיות ביניים תוספת יחידה</a:t>
          </a:r>
        </a:p>
      </dgm:t>
    </dgm:pt>
    <dgm:pt modelId="{383D5F0D-B624-46E7-9096-2F33A201ACA9}" type="parTrans" cxnId="{99A6824A-9032-4F98-A1B4-610E7DA5306F}">
      <dgm:prSet/>
      <dgm:spPr/>
      <dgm:t>
        <a:bodyPr/>
        <a:lstStyle/>
        <a:p>
          <a:pPr rtl="1"/>
          <a:endParaRPr lang="he-IL"/>
        </a:p>
      </dgm:t>
    </dgm:pt>
    <dgm:pt modelId="{750F385E-C114-4495-9073-DF6ECE8D4ECD}" type="sibTrans" cxnId="{99A6824A-9032-4F98-A1B4-610E7DA5306F}">
      <dgm:prSet/>
      <dgm:spPr/>
      <dgm:t>
        <a:bodyPr/>
        <a:lstStyle/>
        <a:p>
          <a:pPr rtl="1"/>
          <a:endParaRPr lang="he-IL"/>
        </a:p>
      </dgm:t>
    </dgm:pt>
    <dgm:pt modelId="{9408040D-907C-48A4-A96C-E668D30430BB}">
      <dgm:prSet phldrT="[טקסט]"/>
      <dgm:spPr/>
      <dgm:t>
        <a:bodyPr/>
        <a:lstStyle/>
        <a:p>
          <a:pPr rtl="1"/>
          <a:r>
            <a:rPr lang="he-IL" dirty="0" smtClean="0"/>
            <a:t>2017</a:t>
          </a:r>
          <a:endParaRPr lang="he-IL" dirty="0"/>
        </a:p>
      </dgm:t>
    </dgm:pt>
    <dgm:pt modelId="{6413E3ED-89D0-4E96-8A04-751C88CDD0F3}" type="sibTrans" cxnId="{3629A952-A80A-4F98-B554-3C8C92BE6BFB}">
      <dgm:prSet/>
      <dgm:spPr/>
      <dgm:t>
        <a:bodyPr/>
        <a:lstStyle/>
        <a:p>
          <a:pPr rtl="1"/>
          <a:endParaRPr lang="he-IL"/>
        </a:p>
      </dgm:t>
    </dgm:pt>
    <dgm:pt modelId="{DB108F2E-0551-443E-A34F-39EDCC35A260}" type="parTrans" cxnId="{3629A952-A80A-4F98-B554-3C8C92BE6BFB}">
      <dgm:prSet/>
      <dgm:spPr/>
      <dgm:t>
        <a:bodyPr/>
        <a:lstStyle/>
        <a:p>
          <a:pPr rtl="1"/>
          <a:endParaRPr lang="he-IL"/>
        </a:p>
      </dgm:t>
    </dgm:pt>
    <dgm:pt modelId="{8E94712A-7B76-44F7-90BE-301C5D236171}">
      <dgm:prSet phldrT="[טקסט]"/>
      <dgm:spPr/>
      <dgm:t>
        <a:bodyPr/>
        <a:lstStyle/>
        <a:p>
          <a:pPr rtl="1"/>
          <a:r>
            <a:rPr lang="he-IL" dirty="0" smtClean="0"/>
            <a:t>הגדלת כמות פרמטרים לאיכות</a:t>
          </a:r>
          <a:endParaRPr lang="he-IL" dirty="0"/>
        </a:p>
      </dgm:t>
    </dgm:pt>
    <dgm:pt modelId="{B298000D-D882-40CC-AF6E-39281A41A92D}" type="parTrans" cxnId="{ACF4182D-09CA-4133-BC75-B51D6368C9F7}">
      <dgm:prSet/>
      <dgm:spPr/>
      <dgm:t>
        <a:bodyPr/>
        <a:lstStyle/>
        <a:p>
          <a:pPr rtl="1"/>
          <a:endParaRPr lang="he-IL"/>
        </a:p>
      </dgm:t>
    </dgm:pt>
    <dgm:pt modelId="{F3AE2D80-0711-44FD-B3E1-BE7D93E9C9CF}" type="sibTrans" cxnId="{ACF4182D-09CA-4133-BC75-B51D6368C9F7}">
      <dgm:prSet/>
      <dgm:spPr/>
      <dgm:t>
        <a:bodyPr/>
        <a:lstStyle/>
        <a:p>
          <a:pPr rtl="1"/>
          <a:endParaRPr lang="he-IL"/>
        </a:p>
      </dgm:t>
    </dgm:pt>
    <dgm:pt modelId="{C7F6435E-9300-461B-840E-E1FD2B2A8596}">
      <dgm:prSet phldrT="[טקסט]"/>
      <dgm:spPr/>
      <dgm:t>
        <a:bodyPr/>
        <a:lstStyle/>
        <a:p>
          <a:pPr rtl="1"/>
          <a:r>
            <a:rPr lang="he-IL" dirty="0" smtClean="0"/>
            <a:t>עדכון הכשרה על החייאה</a:t>
          </a:r>
          <a:endParaRPr lang="he-IL" dirty="0"/>
        </a:p>
      </dgm:t>
    </dgm:pt>
    <dgm:pt modelId="{C754E8B1-987A-4EE0-8757-35CB32311B5C}" type="parTrans" cxnId="{B53F1D23-9010-417E-AC37-53431E7F947C}">
      <dgm:prSet/>
      <dgm:spPr/>
      <dgm:t>
        <a:bodyPr/>
        <a:lstStyle/>
        <a:p>
          <a:pPr rtl="1"/>
          <a:endParaRPr lang="he-IL"/>
        </a:p>
      </dgm:t>
    </dgm:pt>
    <dgm:pt modelId="{4FA245CB-BBFF-43F9-9BCA-EE624261EE54}" type="sibTrans" cxnId="{B53F1D23-9010-417E-AC37-53431E7F947C}">
      <dgm:prSet/>
      <dgm:spPr/>
      <dgm:t>
        <a:bodyPr/>
        <a:lstStyle/>
        <a:p>
          <a:pPr rtl="1"/>
          <a:endParaRPr lang="he-IL"/>
        </a:p>
      </dgm:t>
    </dgm:pt>
    <dgm:pt modelId="{14078E09-22A0-47DA-9D60-9A45FC8E5E66}">
      <dgm:prSet phldrT="[טקסט]"/>
      <dgm:spPr/>
      <dgm:t>
        <a:bodyPr/>
        <a:lstStyle/>
        <a:p>
          <a:pPr rtl="1"/>
          <a:r>
            <a:rPr lang="he-IL" dirty="0" smtClean="0"/>
            <a:t>פרוטוקולים להפחתת קרינה</a:t>
          </a:r>
          <a:endParaRPr lang="he-IL" dirty="0"/>
        </a:p>
      </dgm:t>
    </dgm:pt>
    <dgm:pt modelId="{EF28C2E5-3922-46D5-9C45-A2DB32B80043}" type="parTrans" cxnId="{A4EFC9F9-C640-4213-B902-8A663D19885F}">
      <dgm:prSet/>
      <dgm:spPr/>
      <dgm:t>
        <a:bodyPr/>
        <a:lstStyle/>
        <a:p>
          <a:pPr rtl="1"/>
          <a:endParaRPr lang="he-IL"/>
        </a:p>
      </dgm:t>
    </dgm:pt>
    <dgm:pt modelId="{FD09C3B2-8313-4419-B235-FFD0FE6991AF}" type="sibTrans" cxnId="{A4EFC9F9-C640-4213-B902-8A663D19885F}">
      <dgm:prSet/>
      <dgm:spPr/>
      <dgm:t>
        <a:bodyPr/>
        <a:lstStyle/>
        <a:p>
          <a:pPr rtl="1"/>
          <a:endParaRPr lang="he-IL"/>
        </a:p>
      </dgm:t>
    </dgm:pt>
    <dgm:pt modelId="{2A3FAB8E-B955-4427-9C1D-B8E449BB3212}">
      <dgm:prSet phldrT="[טקסט]"/>
      <dgm:spPr/>
      <dgm:t>
        <a:bodyPr/>
        <a:lstStyle/>
        <a:p>
          <a:pPr rtl="1"/>
          <a:r>
            <a:rPr lang="he-IL" dirty="0" smtClean="0"/>
            <a:t>הוספת סקר חווית המטופל למשקולות</a:t>
          </a:r>
          <a:endParaRPr lang="he-IL" dirty="0"/>
        </a:p>
      </dgm:t>
    </dgm:pt>
    <dgm:pt modelId="{F9D54309-7873-4254-B94C-4B14F3CB820B}" type="parTrans" cxnId="{DE2CA86B-9EDC-435D-8CBA-47DF0D8FACC2}">
      <dgm:prSet/>
      <dgm:spPr/>
      <dgm:t>
        <a:bodyPr/>
        <a:lstStyle/>
        <a:p>
          <a:pPr rtl="1"/>
          <a:endParaRPr lang="he-IL"/>
        </a:p>
      </dgm:t>
    </dgm:pt>
    <dgm:pt modelId="{DD9538AF-3C6F-43A6-8510-CB7774A4EF6D}" type="sibTrans" cxnId="{DE2CA86B-9EDC-435D-8CBA-47DF0D8FACC2}">
      <dgm:prSet/>
      <dgm:spPr/>
      <dgm:t>
        <a:bodyPr/>
        <a:lstStyle/>
        <a:p>
          <a:pPr rtl="1"/>
          <a:endParaRPr lang="he-IL"/>
        </a:p>
      </dgm:t>
    </dgm:pt>
    <dgm:pt modelId="{9CAB3161-4A9C-4C0B-8F54-C6C5E42F61FA}">
      <dgm:prSet phldrT="[טקסט]"/>
      <dgm:spPr/>
      <dgm:t>
        <a:bodyPr/>
        <a:lstStyle/>
        <a:p>
          <a:pPr rtl="1"/>
          <a:r>
            <a:rPr lang="he-IL" dirty="0" smtClean="0"/>
            <a:t>כניסת מקצועות בריאות נוספים</a:t>
          </a:r>
        </a:p>
        <a:p>
          <a:pPr rtl="1"/>
          <a:r>
            <a:rPr lang="he-IL" dirty="0" smtClean="0"/>
            <a:t>     </a:t>
          </a:r>
          <a:endParaRPr lang="he-IL" dirty="0"/>
        </a:p>
      </dgm:t>
    </dgm:pt>
    <dgm:pt modelId="{AAF39443-75BC-4FFF-871D-23CAE825405D}" type="parTrans" cxnId="{AAF302BD-63A9-4F22-A2B2-42DBADF4BCAB}">
      <dgm:prSet/>
      <dgm:spPr/>
    </dgm:pt>
    <dgm:pt modelId="{6A02B26B-B9B3-4C18-B86D-59301A38671B}" type="sibTrans" cxnId="{AAF302BD-63A9-4F22-A2B2-42DBADF4BCAB}">
      <dgm:prSet/>
      <dgm:spPr/>
    </dgm:pt>
    <dgm:pt modelId="{4C271287-F76D-4F1A-89D4-E082A4D4F5AF}" type="pres">
      <dgm:prSet presAssocID="{3B8986A6-41EA-446D-A5CE-B844C04D3205}" presName="Name0" presStyleCnt="0">
        <dgm:presLayoutVars>
          <dgm:chMax val="5"/>
          <dgm:chPref val="5"/>
          <dgm:dir val="rev"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E491519B-D16B-4CFA-85F0-4B52766D5D46}" type="pres">
      <dgm:prSet presAssocID="{7C628ADF-CCC7-4810-992D-D3B951FF627D}" presName="parentText1" presStyleLbl="node1" presStyleIdx="0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0A4EFB-068C-43BD-8B27-FF03D060C0A4}" type="pres">
      <dgm:prSet presAssocID="{7C628ADF-CCC7-4810-992D-D3B951FF627D}" presName="childText1" presStyleLbl="solidAlignAcc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7372676-8B20-4342-BB10-87B5212F67E7}" type="pres">
      <dgm:prSet presAssocID="{6E63886A-8A50-4905-8089-ADB665EAE388}" presName="parentText2" presStyleLbl="node1" presStyleIdx="1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51A037A-3BD5-4A98-9319-2C5F7B9D6D10}" type="pres">
      <dgm:prSet presAssocID="{6E63886A-8A50-4905-8089-ADB665EAE388}" presName="childText2" presStyleLbl="solidAlignAcc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557CFCA-FF06-422E-AD90-FCE391414566}" type="pres">
      <dgm:prSet presAssocID="{23E3F161-0BBE-407A-AA57-3ED5ECE4BAB0}" presName="parentText3" presStyleLbl="node1" presStyleIdx="2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A8AF084-7A8A-4D0E-B5CB-69A3B128930D}" type="pres">
      <dgm:prSet presAssocID="{23E3F161-0BBE-407A-AA57-3ED5ECE4BAB0}" presName="childText3" presStyleLbl="solidAlignAcc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E4B3AB7-5A53-43C5-9A80-F82131EE198F}" type="pres">
      <dgm:prSet presAssocID="{9408040D-907C-48A4-A96C-E668D30430BB}" presName="parentText4" presStyleLbl="node1" presStyleIdx="3" presStyleCnt="4">
        <dgm:presLayoutVars>
          <dgm:chMax/>
          <dgm:chPref val="3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8E6C3E-89E1-459E-9E7B-BC7A1B84D025}" type="pres">
      <dgm:prSet presAssocID="{9408040D-907C-48A4-A96C-E668D30430BB}" presName="childText4" presStyleLbl="solidAlignAcc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7FAA3CE-2C7F-413B-8418-23A616E72820}" type="presOf" srcId="{14078E09-22A0-47DA-9D60-9A45FC8E5E66}" destId="{6A8AF084-7A8A-4D0E-B5CB-69A3B128930D}" srcOrd="0" destOrd="2" presId="urn:microsoft.com/office/officeart/2009/3/layout/IncreasingArrowsProcess"/>
    <dgm:cxn modelId="{052B0816-4674-4F4B-9165-5555B5A9F9B4}" type="presOf" srcId="{9CAB3161-4A9C-4C0B-8F54-C6C5E42F61FA}" destId="{E08E6C3E-89E1-459E-9E7B-BC7A1B84D025}" srcOrd="0" destOrd="1" presId="urn:microsoft.com/office/officeart/2009/3/layout/IncreasingArrowsProcess"/>
    <dgm:cxn modelId="{9DDD31D7-9DB0-4A68-B4A6-F235AAFA3814}" srcId="{3B8986A6-41EA-446D-A5CE-B844C04D3205}" destId="{6E63886A-8A50-4905-8089-ADB665EAE388}" srcOrd="1" destOrd="0" parTransId="{EAF1C583-5EDB-4D46-ABA8-6BC6F4A645D0}" sibTransId="{3E3DDC99-E339-4F68-B52F-B2627A411E2E}"/>
    <dgm:cxn modelId="{7C90D9E8-F448-4152-9917-42D11553D1CF}" type="presOf" srcId="{8E94712A-7B76-44F7-90BE-301C5D236171}" destId="{6A8AF084-7A8A-4D0E-B5CB-69A3B128930D}" srcOrd="0" destOrd="0" presId="urn:microsoft.com/office/officeart/2009/3/layout/IncreasingArrowsProcess"/>
    <dgm:cxn modelId="{A65D820E-039A-4E10-ACA2-7D9A322F4FC3}" srcId="{7C628ADF-CCC7-4810-992D-D3B951FF627D}" destId="{085A5FCD-C49A-445A-BC5E-73DFDAE773B6}" srcOrd="0" destOrd="0" parTransId="{C0A3D517-1999-4603-A201-E0F371975A90}" sibTransId="{4A37E07E-6E69-40E1-93E7-5A16A4F6F263}"/>
    <dgm:cxn modelId="{A4EFC9F9-C640-4213-B902-8A663D19885F}" srcId="{23E3F161-0BBE-407A-AA57-3ED5ECE4BAB0}" destId="{14078E09-22A0-47DA-9D60-9A45FC8E5E66}" srcOrd="2" destOrd="0" parTransId="{EF28C2E5-3922-46D5-9C45-A2DB32B80043}" sibTransId="{FD09C3B2-8313-4419-B235-FFD0FE6991AF}"/>
    <dgm:cxn modelId="{55C1399E-D9C0-4B4C-9F6F-70FE3F152B45}" srcId="{3B8986A6-41EA-446D-A5CE-B844C04D3205}" destId="{7C628ADF-CCC7-4810-992D-D3B951FF627D}" srcOrd="0" destOrd="0" parTransId="{066EF65B-160E-42A2-A30E-C87A1F9166AF}" sibTransId="{057FF3D3-390B-48DC-B28E-666E33C78163}"/>
    <dgm:cxn modelId="{332EE8C5-07CC-4C93-BB81-5FA54D054E83}" type="presOf" srcId="{C7F6435E-9300-461B-840E-E1FD2B2A8596}" destId="{6A8AF084-7A8A-4D0E-B5CB-69A3B128930D}" srcOrd="0" destOrd="1" presId="urn:microsoft.com/office/officeart/2009/3/layout/IncreasingArrowsProcess"/>
    <dgm:cxn modelId="{877B43B6-95C4-4784-903F-404BF5362CD2}" type="presOf" srcId="{2A3FAB8E-B955-4427-9C1D-B8E449BB3212}" destId="{E08E6C3E-89E1-459E-9E7B-BC7A1B84D025}" srcOrd="0" destOrd="0" presId="urn:microsoft.com/office/officeart/2009/3/layout/IncreasingArrowsProcess"/>
    <dgm:cxn modelId="{DE2CA86B-9EDC-435D-8CBA-47DF0D8FACC2}" srcId="{9408040D-907C-48A4-A96C-E668D30430BB}" destId="{2A3FAB8E-B955-4427-9C1D-B8E449BB3212}" srcOrd="0" destOrd="0" parTransId="{F9D54309-7873-4254-B94C-4B14F3CB820B}" sibTransId="{DD9538AF-3C6F-43A6-8510-CB7774A4EF6D}"/>
    <dgm:cxn modelId="{32938DE0-810D-4E27-AF7B-946AE32F4DD8}" srcId="{6E63886A-8A50-4905-8089-ADB665EAE388}" destId="{0153715C-19B8-4B28-90A0-98944F89918B}" srcOrd="0" destOrd="0" parTransId="{66361F8D-0738-4D5C-A0DB-805D5CEBB6A4}" sibTransId="{EAC29DA4-F757-47D4-9E96-EFF5AE6E8E2E}"/>
    <dgm:cxn modelId="{51226F78-4A39-4B5D-9671-1B2264E264F7}" type="presOf" srcId="{3B8986A6-41EA-446D-A5CE-B844C04D3205}" destId="{4C271287-F76D-4F1A-89D4-E082A4D4F5AF}" srcOrd="0" destOrd="0" presId="urn:microsoft.com/office/officeart/2009/3/layout/IncreasingArrowsProcess"/>
    <dgm:cxn modelId="{A862B4CD-55BE-4828-85D0-B6270A0BDF1C}" type="presOf" srcId="{23E3F161-0BBE-407A-AA57-3ED5ECE4BAB0}" destId="{6557CFCA-FF06-422E-AD90-FCE391414566}" srcOrd="0" destOrd="0" presId="urn:microsoft.com/office/officeart/2009/3/layout/IncreasingArrowsProcess"/>
    <dgm:cxn modelId="{D3851A5A-CBB8-4B30-80CB-3273EAA4AD29}" srcId="{7C628ADF-CCC7-4810-992D-D3B951FF627D}" destId="{9963B9E6-994D-43B8-813C-34A791059B0E}" srcOrd="1" destOrd="0" parTransId="{A76210FC-47A1-4820-828A-E1FA8BDA0E8B}" sibTransId="{3F6DB389-F25F-4256-9726-F9ACD1A06022}"/>
    <dgm:cxn modelId="{AAF302BD-63A9-4F22-A2B2-42DBADF4BCAB}" srcId="{9408040D-907C-48A4-A96C-E668D30430BB}" destId="{9CAB3161-4A9C-4C0B-8F54-C6C5E42F61FA}" srcOrd="1" destOrd="0" parTransId="{AAF39443-75BC-4FFF-871D-23CAE825405D}" sibTransId="{6A02B26B-B9B3-4C18-B86D-59301A38671B}"/>
    <dgm:cxn modelId="{367F6614-FEBE-4F10-A208-B609C4460787}" srcId="{3B8986A6-41EA-446D-A5CE-B844C04D3205}" destId="{23E3F161-0BBE-407A-AA57-3ED5ECE4BAB0}" srcOrd="2" destOrd="0" parTransId="{9D37C912-F44F-4731-8760-AD8FAC275B14}" sibTransId="{4A7E4A35-F182-4954-BB4F-D12A3E8E2F29}"/>
    <dgm:cxn modelId="{B53F1D23-9010-417E-AC37-53431E7F947C}" srcId="{23E3F161-0BBE-407A-AA57-3ED5ECE4BAB0}" destId="{C7F6435E-9300-461B-840E-E1FD2B2A8596}" srcOrd="1" destOrd="0" parTransId="{C754E8B1-987A-4EE0-8757-35CB32311B5C}" sibTransId="{4FA245CB-BBFF-43F9-9BCA-EE624261EE54}"/>
    <dgm:cxn modelId="{FFA6D897-4602-4EAB-8156-14F6F54EC2C7}" type="presOf" srcId="{9408040D-907C-48A4-A96C-E668D30430BB}" destId="{1E4B3AB7-5A53-43C5-9A80-F82131EE198F}" srcOrd="0" destOrd="0" presId="urn:microsoft.com/office/officeart/2009/3/layout/IncreasingArrowsProcess"/>
    <dgm:cxn modelId="{1F713402-F799-4EAF-9BCE-88381F01B6B0}" type="presOf" srcId="{9963B9E6-994D-43B8-813C-34A791059B0E}" destId="{5E0A4EFB-068C-43BD-8B27-FF03D060C0A4}" srcOrd="0" destOrd="1" presId="urn:microsoft.com/office/officeart/2009/3/layout/IncreasingArrowsProcess"/>
    <dgm:cxn modelId="{C125E8D6-5C88-4AA9-B421-4B03EFA57AD9}" type="presOf" srcId="{0153715C-19B8-4B28-90A0-98944F89918B}" destId="{151A037A-3BD5-4A98-9319-2C5F7B9D6D10}" srcOrd="0" destOrd="0" presId="urn:microsoft.com/office/officeart/2009/3/layout/IncreasingArrowsProcess"/>
    <dgm:cxn modelId="{99A6824A-9032-4F98-A1B4-610E7DA5306F}" srcId="{7C628ADF-CCC7-4810-992D-D3B951FF627D}" destId="{BD32CCE0-E839-4919-83CD-EB1145134D0A}" srcOrd="2" destOrd="0" parTransId="{383D5F0D-B624-46E7-9096-2F33A201ACA9}" sibTransId="{750F385E-C114-4495-9073-DF6ECE8D4ECD}"/>
    <dgm:cxn modelId="{21FECF1B-50EC-43A7-9CF2-FAF8049B4DE6}" type="presOf" srcId="{7C628ADF-CCC7-4810-992D-D3B951FF627D}" destId="{E491519B-D16B-4CFA-85F0-4B52766D5D46}" srcOrd="0" destOrd="0" presId="urn:microsoft.com/office/officeart/2009/3/layout/IncreasingArrowsProcess"/>
    <dgm:cxn modelId="{1B2254B3-1AC3-4203-8C0B-3CA0C10A9FFE}" type="presOf" srcId="{6E63886A-8A50-4905-8089-ADB665EAE388}" destId="{07372676-8B20-4342-BB10-87B5212F67E7}" srcOrd="0" destOrd="0" presId="urn:microsoft.com/office/officeart/2009/3/layout/IncreasingArrowsProcess"/>
    <dgm:cxn modelId="{3629A952-A80A-4F98-B554-3C8C92BE6BFB}" srcId="{3B8986A6-41EA-446D-A5CE-B844C04D3205}" destId="{9408040D-907C-48A4-A96C-E668D30430BB}" srcOrd="3" destOrd="0" parTransId="{DB108F2E-0551-443E-A34F-39EDCC35A260}" sibTransId="{6413E3ED-89D0-4E96-8A04-751C88CDD0F3}"/>
    <dgm:cxn modelId="{3F5F4B2F-9D64-45F9-85E3-D17576EB6F37}" type="presOf" srcId="{BD32CCE0-E839-4919-83CD-EB1145134D0A}" destId="{5E0A4EFB-068C-43BD-8B27-FF03D060C0A4}" srcOrd="0" destOrd="2" presId="urn:microsoft.com/office/officeart/2009/3/layout/IncreasingArrowsProcess"/>
    <dgm:cxn modelId="{78E98DAB-F625-474E-899F-3B9FD0AA40E1}" type="presOf" srcId="{085A5FCD-C49A-445A-BC5E-73DFDAE773B6}" destId="{5E0A4EFB-068C-43BD-8B27-FF03D060C0A4}" srcOrd="0" destOrd="0" presId="urn:microsoft.com/office/officeart/2009/3/layout/IncreasingArrowsProcess"/>
    <dgm:cxn modelId="{ACF4182D-09CA-4133-BC75-B51D6368C9F7}" srcId="{23E3F161-0BBE-407A-AA57-3ED5ECE4BAB0}" destId="{8E94712A-7B76-44F7-90BE-301C5D236171}" srcOrd="0" destOrd="0" parTransId="{B298000D-D882-40CC-AF6E-39281A41A92D}" sibTransId="{F3AE2D80-0711-44FD-B3E1-BE7D93E9C9CF}"/>
    <dgm:cxn modelId="{496A03C8-35DA-4CBD-9057-8C96969D7C8B}" type="presParOf" srcId="{4C271287-F76D-4F1A-89D4-E082A4D4F5AF}" destId="{E491519B-D16B-4CFA-85F0-4B52766D5D46}" srcOrd="0" destOrd="0" presId="urn:microsoft.com/office/officeart/2009/3/layout/IncreasingArrowsProcess"/>
    <dgm:cxn modelId="{23BEA7E7-78FF-4E1E-94C8-AD82691489DF}" type="presParOf" srcId="{4C271287-F76D-4F1A-89D4-E082A4D4F5AF}" destId="{5E0A4EFB-068C-43BD-8B27-FF03D060C0A4}" srcOrd="1" destOrd="0" presId="urn:microsoft.com/office/officeart/2009/3/layout/IncreasingArrowsProcess"/>
    <dgm:cxn modelId="{425A2E7B-1D3C-4407-A98D-4C0070513FE4}" type="presParOf" srcId="{4C271287-F76D-4F1A-89D4-E082A4D4F5AF}" destId="{07372676-8B20-4342-BB10-87B5212F67E7}" srcOrd="2" destOrd="0" presId="urn:microsoft.com/office/officeart/2009/3/layout/IncreasingArrowsProcess"/>
    <dgm:cxn modelId="{E44AFDA0-F27B-4D42-975F-4B4CA0DE290F}" type="presParOf" srcId="{4C271287-F76D-4F1A-89D4-E082A4D4F5AF}" destId="{151A037A-3BD5-4A98-9319-2C5F7B9D6D10}" srcOrd="3" destOrd="0" presId="urn:microsoft.com/office/officeart/2009/3/layout/IncreasingArrowsProcess"/>
    <dgm:cxn modelId="{70D025D0-D677-458D-AE89-3B0B308076F4}" type="presParOf" srcId="{4C271287-F76D-4F1A-89D4-E082A4D4F5AF}" destId="{6557CFCA-FF06-422E-AD90-FCE391414566}" srcOrd="4" destOrd="0" presId="urn:microsoft.com/office/officeart/2009/3/layout/IncreasingArrowsProcess"/>
    <dgm:cxn modelId="{74C3C6E1-EB82-40CF-9BEA-EAC5F75E8A20}" type="presParOf" srcId="{4C271287-F76D-4F1A-89D4-E082A4D4F5AF}" destId="{6A8AF084-7A8A-4D0E-B5CB-69A3B128930D}" srcOrd="5" destOrd="0" presId="urn:microsoft.com/office/officeart/2009/3/layout/IncreasingArrowsProcess"/>
    <dgm:cxn modelId="{7C7AE4AB-9F85-448B-8A12-AF357A605074}" type="presParOf" srcId="{4C271287-F76D-4F1A-89D4-E082A4D4F5AF}" destId="{1E4B3AB7-5A53-43C5-9A80-F82131EE198F}" srcOrd="6" destOrd="0" presId="urn:microsoft.com/office/officeart/2009/3/layout/IncreasingArrowsProcess"/>
    <dgm:cxn modelId="{D877E3BD-7040-4CD9-BBC7-3C84774EECC0}" type="presParOf" srcId="{4C271287-F76D-4F1A-89D4-E082A4D4F5AF}" destId="{E08E6C3E-89E1-459E-9E7B-BC7A1B84D025}" srcOrd="7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8EBD319-A2C5-4352-883C-5E1DCB93F8BC}" type="doc">
      <dgm:prSet loTypeId="urn:microsoft.com/office/officeart/2005/8/layout/pyramid1" loCatId="pyramid" qsTypeId="urn:microsoft.com/office/officeart/2005/8/quickstyle/simple1" qsCatId="simple" csTypeId="urn:microsoft.com/office/officeart/2005/8/colors/accent3_1" csCatId="accent3" phldr="1"/>
      <dgm:spPr/>
    </dgm:pt>
    <dgm:pt modelId="{9405B2BF-476B-4889-B13C-37281D70494B}">
      <dgm:prSet phldrT="[טקסט]" custT="1"/>
      <dgm:spPr/>
      <dgm:t>
        <a:bodyPr/>
        <a:lstStyle/>
        <a:p>
          <a:pPr rtl="1"/>
          <a:endParaRPr lang="he-IL" sz="1600" dirty="0" smtClean="0"/>
        </a:p>
        <a:p>
          <a:pPr rtl="1"/>
          <a:r>
            <a:rPr lang="en-US" sz="1600" dirty="0" smtClean="0"/>
            <a:t/>
          </a:r>
          <a:br>
            <a:rPr lang="en-US" sz="1600" dirty="0" smtClean="0"/>
          </a:br>
          <a:r>
            <a:rPr lang="he-IL" sz="1600" b="0" dirty="0" err="1" smtClean="0"/>
            <a:t>פוריה</a:t>
          </a:r>
          <a:r>
            <a:rPr lang="he-IL" sz="1600" b="0" dirty="0" smtClean="0"/>
            <a:t>, </a:t>
          </a:r>
          <a:r>
            <a:rPr lang="en-US" sz="1600" b="0" dirty="0" smtClean="0"/>
            <a:t/>
          </a:r>
          <a:br>
            <a:rPr lang="en-US" sz="1600" b="0" dirty="0" smtClean="0"/>
          </a:br>
          <a:r>
            <a:rPr lang="he-IL" sz="1600" b="0" dirty="0" smtClean="0"/>
            <a:t>כרמל, אנגלי, </a:t>
          </a:r>
          <a:r>
            <a:rPr lang="en-US" sz="1600" b="0" dirty="0" smtClean="0"/>
            <a:t/>
          </a:r>
          <a:br>
            <a:rPr lang="en-US" sz="1600" b="0" dirty="0" smtClean="0"/>
          </a:br>
          <a:r>
            <a:rPr lang="he-IL" sz="1600" b="0" dirty="0" smtClean="0"/>
            <a:t>וולפסון, </a:t>
          </a:r>
          <a:r>
            <a:rPr lang="he-IL" sz="1600" dirty="0" smtClean="0"/>
            <a:t>שיבא</a:t>
          </a:r>
          <a:endParaRPr lang="he-IL" sz="1600" dirty="0"/>
        </a:p>
      </dgm:t>
    </dgm:pt>
    <dgm:pt modelId="{08B3235B-A76A-4885-AA47-E9EDAD524D12}" type="parTrans" cxnId="{1004BFF2-EABB-42BE-9BCF-A5986CFA904F}">
      <dgm:prSet/>
      <dgm:spPr/>
      <dgm:t>
        <a:bodyPr/>
        <a:lstStyle/>
        <a:p>
          <a:pPr rtl="1"/>
          <a:endParaRPr lang="he-IL" sz="1600"/>
        </a:p>
      </dgm:t>
    </dgm:pt>
    <dgm:pt modelId="{D9A2A0C2-6B71-42FD-B8FF-DC181ECE1F15}" type="sibTrans" cxnId="{1004BFF2-EABB-42BE-9BCF-A5986CFA904F}">
      <dgm:prSet/>
      <dgm:spPr/>
      <dgm:t>
        <a:bodyPr/>
        <a:lstStyle/>
        <a:p>
          <a:pPr rtl="1"/>
          <a:endParaRPr lang="he-IL" sz="1600"/>
        </a:p>
      </dgm:t>
    </dgm:pt>
    <dgm:pt modelId="{59980FBB-9359-4F5C-91FC-BB585184B3E1}">
      <dgm:prSet phldrT="[טקסט]" custT="1"/>
      <dgm:spPr/>
      <dgm:t>
        <a:bodyPr/>
        <a:lstStyle/>
        <a:p>
          <a:pPr rtl="1"/>
          <a:r>
            <a:rPr lang="he-IL" sz="1600" dirty="0" smtClean="0"/>
            <a:t>העמק, בני ציון, ליס, צרפתי, שניידר, הלל יפה, מאיר, רמב"ם</a:t>
          </a:r>
          <a:endParaRPr lang="he-IL" sz="1600" dirty="0"/>
        </a:p>
      </dgm:t>
    </dgm:pt>
    <dgm:pt modelId="{A3295F8A-7BCF-4127-BF32-B52F9C798BCE}" type="parTrans" cxnId="{448B507A-3BCC-4F3C-A48E-FE2E98CCB93C}">
      <dgm:prSet/>
      <dgm:spPr/>
      <dgm:t>
        <a:bodyPr/>
        <a:lstStyle/>
        <a:p>
          <a:pPr rtl="1"/>
          <a:endParaRPr lang="he-IL" sz="1600"/>
        </a:p>
      </dgm:t>
    </dgm:pt>
    <dgm:pt modelId="{745449FD-2ECD-49F1-AC4F-345685FCDA2F}" type="sibTrans" cxnId="{448B507A-3BCC-4F3C-A48E-FE2E98CCB93C}">
      <dgm:prSet/>
      <dgm:spPr/>
      <dgm:t>
        <a:bodyPr/>
        <a:lstStyle/>
        <a:p>
          <a:pPr rtl="1"/>
          <a:endParaRPr lang="he-IL" sz="1600"/>
        </a:p>
      </dgm:t>
    </dgm:pt>
    <dgm:pt modelId="{19BCB1BA-9BE1-4E5D-B9A1-160B41365216}" type="pres">
      <dgm:prSet presAssocID="{C8EBD319-A2C5-4352-883C-5E1DCB93F8BC}" presName="Name0" presStyleCnt="0">
        <dgm:presLayoutVars>
          <dgm:dir/>
          <dgm:animLvl val="lvl"/>
          <dgm:resizeHandles val="exact"/>
        </dgm:presLayoutVars>
      </dgm:prSet>
      <dgm:spPr/>
    </dgm:pt>
    <dgm:pt modelId="{6F0528F3-4FFA-44A9-A572-90639FC2489D}" type="pres">
      <dgm:prSet presAssocID="{9405B2BF-476B-4889-B13C-37281D70494B}" presName="Name8" presStyleCnt="0"/>
      <dgm:spPr/>
    </dgm:pt>
    <dgm:pt modelId="{2F3101C9-29CB-4936-A4C9-E4229C8A41EA}" type="pres">
      <dgm:prSet presAssocID="{9405B2BF-476B-4889-B13C-37281D70494B}" presName="level" presStyleLbl="node1" presStyleIdx="0" presStyleCnt="2" custScaleY="12285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BDEB047-4BEF-4292-A65D-8C4183EBFB9C}" type="pres">
      <dgm:prSet presAssocID="{9405B2BF-476B-4889-B13C-37281D70494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7C1DAA5-D5B8-41AC-AA33-DE125550ACC2}" type="pres">
      <dgm:prSet presAssocID="{59980FBB-9359-4F5C-91FC-BB585184B3E1}" presName="Name8" presStyleCnt="0"/>
      <dgm:spPr/>
    </dgm:pt>
    <dgm:pt modelId="{C780F9E0-93EE-4E68-9E82-335E873F5AAB}" type="pres">
      <dgm:prSet presAssocID="{59980FBB-9359-4F5C-91FC-BB585184B3E1}" presName="level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AF075AE-9CE1-4489-89EE-E04590D6AF90}" type="pres">
      <dgm:prSet presAssocID="{59980FBB-9359-4F5C-91FC-BB585184B3E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48B507A-3BCC-4F3C-A48E-FE2E98CCB93C}" srcId="{C8EBD319-A2C5-4352-883C-5E1DCB93F8BC}" destId="{59980FBB-9359-4F5C-91FC-BB585184B3E1}" srcOrd="1" destOrd="0" parTransId="{A3295F8A-7BCF-4127-BF32-B52F9C798BCE}" sibTransId="{745449FD-2ECD-49F1-AC4F-345685FCDA2F}"/>
    <dgm:cxn modelId="{B0C4B20F-5EE7-4452-80C9-1E5F42FCCDBD}" type="presOf" srcId="{59980FBB-9359-4F5C-91FC-BB585184B3E1}" destId="{C780F9E0-93EE-4E68-9E82-335E873F5AAB}" srcOrd="0" destOrd="0" presId="urn:microsoft.com/office/officeart/2005/8/layout/pyramid1"/>
    <dgm:cxn modelId="{D3AFB8FB-401D-4CA7-A9DA-4E9E5DDCE62E}" type="presOf" srcId="{9405B2BF-476B-4889-B13C-37281D70494B}" destId="{BBDEB047-4BEF-4292-A65D-8C4183EBFB9C}" srcOrd="1" destOrd="0" presId="urn:microsoft.com/office/officeart/2005/8/layout/pyramid1"/>
    <dgm:cxn modelId="{1EE63E5A-F1FC-43B2-9EAE-2EA5C0965714}" type="presOf" srcId="{59980FBB-9359-4F5C-91FC-BB585184B3E1}" destId="{3AF075AE-9CE1-4489-89EE-E04590D6AF90}" srcOrd="1" destOrd="0" presId="urn:microsoft.com/office/officeart/2005/8/layout/pyramid1"/>
    <dgm:cxn modelId="{B906E53D-47B2-4BF0-89C4-C2992E0E93ED}" type="presOf" srcId="{C8EBD319-A2C5-4352-883C-5E1DCB93F8BC}" destId="{19BCB1BA-9BE1-4E5D-B9A1-160B41365216}" srcOrd="0" destOrd="0" presId="urn:microsoft.com/office/officeart/2005/8/layout/pyramid1"/>
    <dgm:cxn modelId="{3D2CE0F5-4A08-4D90-823A-3E952B747CE9}" type="presOf" srcId="{9405B2BF-476B-4889-B13C-37281D70494B}" destId="{2F3101C9-29CB-4936-A4C9-E4229C8A41EA}" srcOrd="0" destOrd="0" presId="urn:microsoft.com/office/officeart/2005/8/layout/pyramid1"/>
    <dgm:cxn modelId="{1004BFF2-EABB-42BE-9BCF-A5986CFA904F}" srcId="{C8EBD319-A2C5-4352-883C-5E1DCB93F8BC}" destId="{9405B2BF-476B-4889-B13C-37281D70494B}" srcOrd="0" destOrd="0" parTransId="{08B3235B-A76A-4885-AA47-E9EDAD524D12}" sibTransId="{D9A2A0C2-6B71-42FD-B8FF-DC181ECE1F15}"/>
    <dgm:cxn modelId="{08DA1635-5AB9-4895-9773-DDC42EA88E62}" type="presParOf" srcId="{19BCB1BA-9BE1-4E5D-B9A1-160B41365216}" destId="{6F0528F3-4FFA-44A9-A572-90639FC2489D}" srcOrd="0" destOrd="0" presId="urn:microsoft.com/office/officeart/2005/8/layout/pyramid1"/>
    <dgm:cxn modelId="{E5C0E232-D8E1-454A-AECB-564358D4225A}" type="presParOf" srcId="{6F0528F3-4FFA-44A9-A572-90639FC2489D}" destId="{2F3101C9-29CB-4936-A4C9-E4229C8A41EA}" srcOrd="0" destOrd="0" presId="urn:microsoft.com/office/officeart/2005/8/layout/pyramid1"/>
    <dgm:cxn modelId="{E6B943B7-9EE2-4ABF-A01C-B12A4F19D16E}" type="presParOf" srcId="{6F0528F3-4FFA-44A9-A572-90639FC2489D}" destId="{BBDEB047-4BEF-4292-A65D-8C4183EBFB9C}" srcOrd="1" destOrd="0" presId="urn:microsoft.com/office/officeart/2005/8/layout/pyramid1"/>
    <dgm:cxn modelId="{7EF4FB2A-A7B1-45F9-97D4-04F9989AE873}" type="presParOf" srcId="{19BCB1BA-9BE1-4E5D-B9A1-160B41365216}" destId="{D7C1DAA5-D5B8-41AC-AA33-DE125550ACC2}" srcOrd="1" destOrd="0" presId="urn:microsoft.com/office/officeart/2005/8/layout/pyramid1"/>
    <dgm:cxn modelId="{851BFAA2-B198-481C-870E-A5E9B7F62A56}" type="presParOf" srcId="{D7C1DAA5-D5B8-41AC-AA33-DE125550ACC2}" destId="{C780F9E0-93EE-4E68-9E82-335E873F5AAB}" srcOrd="0" destOrd="0" presId="urn:microsoft.com/office/officeart/2005/8/layout/pyramid1"/>
    <dgm:cxn modelId="{97E02A93-38AE-448C-B57F-C27A68740997}" type="presParOf" srcId="{D7C1DAA5-D5B8-41AC-AA33-DE125550ACC2}" destId="{3AF075AE-9CE1-4489-89EE-E04590D6AF90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87C7044-0105-4153-AD87-5152EA31725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01A6950-03A8-486B-8902-297E8103F5BC}">
      <dgm:prSet phldrT="[טקסט]"/>
      <dgm:spPr>
        <a:solidFill>
          <a:schemeClr val="tx2">
            <a:lumMod val="50000"/>
          </a:schemeClr>
        </a:solidFill>
      </dgm:spPr>
      <dgm:t>
        <a:bodyPr/>
        <a:lstStyle/>
        <a:p>
          <a:pPr rtl="1"/>
          <a:r>
            <a:rPr lang="he-IL" dirty="0" smtClean="0"/>
            <a:t>הראו את השיפור הגבוה ביותר</a:t>
          </a:r>
          <a:endParaRPr lang="he-IL" dirty="0"/>
        </a:p>
      </dgm:t>
    </dgm:pt>
    <dgm:pt modelId="{94CFF73B-415E-4D49-ABF6-B279492CA71D}" type="parTrans" cxnId="{0570D489-E97F-4720-997E-2F75B6FCC5C0}">
      <dgm:prSet/>
      <dgm:spPr/>
      <dgm:t>
        <a:bodyPr/>
        <a:lstStyle/>
        <a:p>
          <a:pPr rtl="1"/>
          <a:endParaRPr lang="he-IL"/>
        </a:p>
      </dgm:t>
    </dgm:pt>
    <dgm:pt modelId="{8B82AC47-5E23-418F-9EBD-DB6A076CBD9B}" type="sibTrans" cxnId="{0570D489-E97F-4720-997E-2F75B6FCC5C0}">
      <dgm:prSet/>
      <dgm:spPr/>
      <dgm:t>
        <a:bodyPr/>
        <a:lstStyle/>
        <a:p>
          <a:pPr rtl="1"/>
          <a:endParaRPr lang="he-IL"/>
        </a:p>
      </dgm:t>
    </dgm:pt>
    <dgm:pt modelId="{FD0FCA09-3DDC-4792-8172-74BF8F83AA84}">
      <dgm:prSet phldrT="[טקסט]"/>
      <dgm:spPr/>
      <dgm:t>
        <a:bodyPr/>
        <a:lstStyle/>
        <a:p>
          <a:pPr rtl="1"/>
          <a:r>
            <a:rPr lang="he-IL" dirty="0" smtClean="0"/>
            <a:t>לניאדו</a:t>
          </a:r>
          <a:endParaRPr lang="he-IL" dirty="0"/>
        </a:p>
      </dgm:t>
    </dgm:pt>
    <dgm:pt modelId="{8D47FB2D-5DBF-4D2C-83C5-FB7FE166E353}" type="parTrans" cxnId="{4C507A98-BA13-4AF5-9EA5-C0D4E988B998}">
      <dgm:prSet/>
      <dgm:spPr/>
      <dgm:t>
        <a:bodyPr/>
        <a:lstStyle/>
        <a:p>
          <a:pPr rtl="1"/>
          <a:endParaRPr lang="he-IL"/>
        </a:p>
      </dgm:t>
    </dgm:pt>
    <dgm:pt modelId="{20D46E71-923C-40F4-89E8-021684A721E6}" type="sibTrans" cxnId="{4C507A98-BA13-4AF5-9EA5-C0D4E988B998}">
      <dgm:prSet/>
      <dgm:spPr/>
      <dgm:t>
        <a:bodyPr/>
        <a:lstStyle/>
        <a:p>
          <a:pPr rtl="1"/>
          <a:endParaRPr lang="he-IL"/>
        </a:p>
      </dgm:t>
    </dgm:pt>
    <dgm:pt modelId="{7CEB9AF5-BE54-4AE2-9739-C13F678CCECE}">
      <dgm:prSet phldrT="[טקסט]"/>
      <dgm:spPr/>
      <dgm:t>
        <a:bodyPr/>
        <a:lstStyle/>
        <a:p>
          <a:pPr rtl="1"/>
          <a:r>
            <a:rPr lang="he-IL" dirty="0" smtClean="0"/>
            <a:t>איכילוב</a:t>
          </a:r>
          <a:endParaRPr lang="he-IL" dirty="0"/>
        </a:p>
      </dgm:t>
    </dgm:pt>
    <dgm:pt modelId="{CA43206D-764A-4604-8F36-B563F595A150}" type="parTrans" cxnId="{DAD9E393-DD75-425D-8F9A-8BEA4379FCE8}">
      <dgm:prSet/>
      <dgm:spPr/>
      <dgm:t>
        <a:bodyPr/>
        <a:lstStyle/>
        <a:p>
          <a:pPr rtl="1"/>
          <a:endParaRPr lang="he-IL"/>
        </a:p>
      </dgm:t>
    </dgm:pt>
    <dgm:pt modelId="{7949DF4E-39E3-4074-847D-07B27AC7150D}" type="sibTrans" cxnId="{DAD9E393-DD75-425D-8F9A-8BEA4379FCE8}">
      <dgm:prSet/>
      <dgm:spPr/>
      <dgm:t>
        <a:bodyPr/>
        <a:lstStyle/>
        <a:p>
          <a:pPr rtl="1"/>
          <a:endParaRPr lang="he-IL"/>
        </a:p>
      </dgm:t>
    </dgm:pt>
    <dgm:pt modelId="{6E88D0CE-AA44-45E1-8DE0-C9341DE83790}">
      <dgm:prSet phldrT="[טקסט]"/>
      <dgm:spPr/>
      <dgm:t>
        <a:bodyPr/>
        <a:lstStyle/>
        <a:p>
          <a:pPr rtl="1"/>
          <a:r>
            <a:rPr lang="he-IL" dirty="0" smtClean="0"/>
            <a:t>הצרפתי בנצרת</a:t>
          </a:r>
          <a:endParaRPr lang="he-IL" dirty="0"/>
        </a:p>
      </dgm:t>
    </dgm:pt>
    <dgm:pt modelId="{3481F063-E0DE-4176-959C-9DC2408C3BBB}" type="parTrans" cxnId="{04DA5F07-977A-4103-BD72-50B137459734}">
      <dgm:prSet/>
      <dgm:spPr/>
      <dgm:t>
        <a:bodyPr/>
        <a:lstStyle/>
        <a:p>
          <a:pPr rtl="1"/>
          <a:endParaRPr lang="he-IL"/>
        </a:p>
      </dgm:t>
    </dgm:pt>
    <dgm:pt modelId="{A906F49D-CC3F-44D7-BA98-83924FE2DBB3}" type="sibTrans" cxnId="{04DA5F07-977A-4103-BD72-50B137459734}">
      <dgm:prSet/>
      <dgm:spPr/>
      <dgm:t>
        <a:bodyPr/>
        <a:lstStyle/>
        <a:p>
          <a:pPr rtl="1"/>
          <a:endParaRPr lang="he-IL"/>
        </a:p>
      </dgm:t>
    </dgm:pt>
    <dgm:pt modelId="{1260E246-13D5-410C-824F-78C37CC34AA4}">
      <dgm:prSet phldrT="[טקסט]"/>
      <dgm:spPr/>
      <dgm:t>
        <a:bodyPr/>
        <a:lstStyle/>
        <a:p>
          <a:pPr rtl="1"/>
          <a:r>
            <a:rPr lang="he-IL" dirty="0" smtClean="0"/>
            <a:t>וולפסון</a:t>
          </a:r>
          <a:endParaRPr lang="he-IL" dirty="0"/>
        </a:p>
      </dgm:t>
    </dgm:pt>
    <dgm:pt modelId="{300DC934-AC74-4F50-9182-3C62C8938B21}" type="parTrans" cxnId="{816AC869-7539-487C-8B8A-615B7B5FB106}">
      <dgm:prSet/>
      <dgm:spPr/>
      <dgm:t>
        <a:bodyPr/>
        <a:lstStyle/>
        <a:p>
          <a:pPr rtl="1"/>
          <a:endParaRPr lang="he-IL"/>
        </a:p>
      </dgm:t>
    </dgm:pt>
    <dgm:pt modelId="{C92BB26B-3AC0-4E84-B9E0-A5A6B6392734}" type="sibTrans" cxnId="{816AC869-7539-487C-8B8A-615B7B5FB106}">
      <dgm:prSet/>
      <dgm:spPr/>
      <dgm:t>
        <a:bodyPr/>
        <a:lstStyle/>
        <a:p>
          <a:pPr rtl="1"/>
          <a:endParaRPr lang="he-IL"/>
        </a:p>
      </dgm:t>
    </dgm:pt>
    <dgm:pt modelId="{AB6FC6E8-4C19-4191-B18E-0094561FDCF2}">
      <dgm:prSet phldrT="[טקסט]"/>
      <dgm:spPr/>
      <dgm:t>
        <a:bodyPr/>
        <a:lstStyle/>
        <a:p>
          <a:pPr rtl="1"/>
          <a:r>
            <a:rPr lang="he-IL" dirty="0" smtClean="0"/>
            <a:t>סורוקה</a:t>
          </a:r>
          <a:endParaRPr lang="he-IL" dirty="0"/>
        </a:p>
      </dgm:t>
    </dgm:pt>
    <dgm:pt modelId="{773D2375-A5EA-4E6A-A2A6-26DE479FFEF1}" type="parTrans" cxnId="{BDFA0CAD-FEDB-4C3F-BEC6-6F054B8F1183}">
      <dgm:prSet/>
      <dgm:spPr/>
      <dgm:t>
        <a:bodyPr/>
        <a:lstStyle/>
        <a:p>
          <a:pPr rtl="1"/>
          <a:endParaRPr lang="he-IL"/>
        </a:p>
      </dgm:t>
    </dgm:pt>
    <dgm:pt modelId="{7E95A472-5739-42BC-8E1D-91253BFE594D}" type="sibTrans" cxnId="{BDFA0CAD-FEDB-4C3F-BEC6-6F054B8F1183}">
      <dgm:prSet/>
      <dgm:spPr/>
      <dgm:t>
        <a:bodyPr/>
        <a:lstStyle/>
        <a:p>
          <a:pPr rtl="1"/>
          <a:endParaRPr lang="he-IL"/>
        </a:p>
      </dgm:t>
    </dgm:pt>
    <dgm:pt modelId="{8858C168-0D2C-45B5-BAD3-50B4FA60D49E}">
      <dgm:prSet phldrT="[טקסט]"/>
      <dgm:spPr/>
      <dgm:t>
        <a:bodyPr/>
        <a:lstStyle/>
        <a:p>
          <a:pPr rtl="1"/>
          <a:r>
            <a:rPr lang="he-IL" dirty="0" smtClean="0"/>
            <a:t>הר הצופים</a:t>
          </a:r>
          <a:endParaRPr lang="he-IL" dirty="0"/>
        </a:p>
      </dgm:t>
    </dgm:pt>
    <dgm:pt modelId="{A0B01318-7954-4287-B8CE-4CA5D9AA3EC0}" type="parTrans" cxnId="{A80B453C-46FD-4F6D-96B1-D4703861BEF6}">
      <dgm:prSet/>
      <dgm:spPr/>
      <dgm:t>
        <a:bodyPr/>
        <a:lstStyle/>
        <a:p>
          <a:pPr rtl="1"/>
          <a:endParaRPr lang="he-IL"/>
        </a:p>
      </dgm:t>
    </dgm:pt>
    <dgm:pt modelId="{01A71E63-897E-4899-8152-B513B74CCF16}" type="sibTrans" cxnId="{A80B453C-46FD-4F6D-96B1-D4703861BEF6}">
      <dgm:prSet/>
      <dgm:spPr/>
      <dgm:t>
        <a:bodyPr/>
        <a:lstStyle/>
        <a:p>
          <a:pPr rtl="1"/>
          <a:endParaRPr lang="he-IL"/>
        </a:p>
      </dgm:t>
    </dgm:pt>
    <dgm:pt modelId="{51CE75B9-1FD3-489D-ADF1-423461FD9799}">
      <dgm:prSet phldrT="[טקסט]"/>
      <dgm:spPr/>
      <dgm:t>
        <a:bodyPr/>
        <a:lstStyle/>
        <a:p>
          <a:pPr rtl="1"/>
          <a:r>
            <a:rPr lang="he-IL" smtClean="0"/>
            <a:t>הלל </a:t>
          </a:r>
          <a:r>
            <a:rPr lang="he-IL" dirty="0" smtClean="0"/>
            <a:t>יפה</a:t>
          </a:r>
          <a:endParaRPr lang="he-IL" dirty="0"/>
        </a:p>
      </dgm:t>
    </dgm:pt>
    <dgm:pt modelId="{67DAC3BF-639A-4693-9802-76510DBAD0CC}" type="parTrans" cxnId="{B17B8D98-6E64-43AE-975A-B070B980A46D}">
      <dgm:prSet/>
      <dgm:spPr/>
      <dgm:t>
        <a:bodyPr/>
        <a:lstStyle/>
        <a:p>
          <a:pPr rtl="1"/>
          <a:endParaRPr lang="he-IL"/>
        </a:p>
      </dgm:t>
    </dgm:pt>
    <dgm:pt modelId="{89EE0A22-4FB8-46C2-9177-D17E5B06D810}" type="sibTrans" cxnId="{B17B8D98-6E64-43AE-975A-B070B980A46D}">
      <dgm:prSet/>
      <dgm:spPr/>
      <dgm:t>
        <a:bodyPr/>
        <a:lstStyle/>
        <a:p>
          <a:pPr rtl="1"/>
          <a:endParaRPr lang="he-IL"/>
        </a:p>
      </dgm:t>
    </dgm:pt>
    <dgm:pt modelId="{22028803-3328-4B86-BABC-9E231BD96694}" type="pres">
      <dgm:prSet presAssocID="{B87C7044-0105-4153-AD87-5152EA317255}" presName="diagram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C3C8B9C-B595-4583-B0E6-13B861DC5A7E}" type="pres">
      <dgm:prSet presAssocID="{D01A6950-03A8-486B-8902-297E8103F5BC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95E1331-777B-459E-AF3A-D6FE96C6A227}" type="pres">
      <dgm:prSet presAssocID="{8B82AC47-5E23-418F-9EBD-DB6A076CBD9B}" presName="sibTrans" presStyleCnt="0"/>
      <dgm:spPr/>
    </dgm:pt>
    <dgm:pt modelId="{BD908265-1D47-4CFE-A4E8-66FBCE7A5DAF}" type="pres">
      <dgm:prSet presAssocID="{51CE75B9-1FD3-489D-ADF1-423461FD9799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AEC8E02-4315-4C68-90F0-AE35F38D954D}" type="pres">
      <dgm:prSet presAssocID="{89EE0A22-4FB8-46C2-9177-D17E5B06D810}" presName="sibTrans" presStyleCnt="0"/>
      <dgm:spPr/>
    </dgm:pt>
    <dgm:pt modelId="{9EB8EC77-45D9-4D41-9F53-F2781FAAA14F}" type="pres">
      <dgm:prSet presAssocID="{FD0FCA09-3DDC-4792-8172-74BF8F83AA84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ADDC653-6F47-46A8-AD9B-F38ECDA667BC}" type="pres">
      <dgm:prSet presAssocID="{20D46E71-923C-40F4-89E8-021684A721E6}" presName="sibTrans" presStyleCnt="0"/>
      <dgm:spPr/>
    </dgm:pt>
    <dgm:pt modelId="{82770DD2-08E4-4F93-8FA8-5E914320A92F}" type="pres">
      <dgm:prSet presAssocID="{7CEB9AF5-BE54-4AE2-9739-C13F678CCECE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CABE65A-9F55-4D45-91BC-C37ED294C50F}" type="pres">
      <dgm:prSet presAssocID="{7949DF4E-39E3-4074-847D-07B27AC7150D}" presName="sibTrans" presStyleCnt="0"/>
      <dgm:spPr/>
    </dgm:pt>
    <dgm:pt modelId="{A01E4CEB-7790-4B31-BDD2-6E3DED4342FC}" type="pres">
      <dgm:prSet presAssocID="{6E88D0CE-AA44-45E1-8DE0-C9341DE83790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A4B842A-45AE-41FA-8D17-82864BD35EBA}" type="pres">
      <dgm:prSet presAssocID="{A906F49D-CC3F-44D7-BA98-83924FE2DBB3}" presName="sibTrans" presStyleCnt="0"/>
      <dgm:spPr/>
    </dgm:pt>
    <dgm:pt modelId="{BEB3B330-2739-4680-B63A-946D9747809C}" type="pres">
      <dgm:prSet presAssocID="{1260E246-13D5-410C-824F-78C37CC34AA4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551F4C4-1713-4142-BAA7-6ABFA9E61810}" type="pres">
      <dgm:prSet presAssocID="{C92BB26B-3AC0-4E84-B9E0-A5A6B6392734}" presName="sibTrans" presStyleCnt="0"/>
      <dgm:spPr/>
    </dgm:pt>
    <dgm:pt modelId="{0ACE61D4-A140-41B4-A871-3CF8D6079DED}" type="pres">
      <dgm:prSet presAssocID="{AB6FC6E8-4C19-4191-B18E-0094561FDCF2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2382F91-8BC2-49AD-A007-17EB0FB4636D}" type="pres">
      <dgm:prSet presAssocID="{7E95A472-5739-42BC-8E1D-91253BFE594D}" presName="sibTrans" presStyleCnt="0"/>
      <dgm:spPr/>
    </dgm:pt>
    <dgm:pt modelId="{7AE83FE6-4583-4D4B-8E70-6BE0F23E9FD3}" type="pres">
      <dgm:prSet presAssocID="{8858C168-0D2C-45B5-BAD3-50B4FA60D49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6AC869-7539-487C-8B8A-615B7B5FB106}" srcId="{B87C7044-0105-4153-AD87-5152EA317255}" destId="{1260E246-13D5-410C-824F-78C37CC34AA4}" srcOrd="5" destOrd="0" parTransId="{300DC934-AC74-4F50-9182-3C62C8938B21}" sibTransId="{C92BB26B-3AC0-4E84-B9E0-A5A6B6392734}"/>
    <dgm:cxn modelId="{4D37D837-F9A2-4E31-9AF4-65D8190D2116}" type="presOf" srcId="{1260E246-13D5-410C-824F-78C37CC34AA4}" destId="{BEB3B330-2739-4680-B63A-946D9747809C}" srcOrd="0" destOrd="0" presId="urn:microsoft.com/office/officeart/2005/8/layout/default"/>
    <dgm:cxn modelId="{092B1BD9-CE0B-4DCA-8C6E-FD4A95625D73}" type="presOf" srcId="{B87C7044-0105-4153-AD87-5152EA317255}" destId="{22028803-3328-4B86-BABC-9E231BD96694}" srcOrd="0" destOrd="0" presId="urn:microsoft.com/office/officeart/2005/8/layout/default"/>
    <dgm:cxn modelId="{63969A21-830E-4B1C-A0FF-EA50E4D2B6D1}" type="presOf" srcId="{AB6FC6E8-4C19-4191-B18E-0094561FDCF2}" destId="{0ACE61D4-A140-41B4-A871-3CF8D6079DED}" srcOrd="0" destOrd="0" presId="urn:microsoft.com/office/officeart/2005/8/layout/default"/>
    <dgm:cxn modelId="{4C507A98-BA13-4AF5-9EA5-C0D4E988B998}" srcId="{B87C7044-0105-4153-AD87-5152EA317255}" destId="{FD0FCA09-3DDC-4792-8172-74BF8F83AA84}" srcOrd="2" destOrd="0" parTransId="{8D47FB2D-5DBF-4D2C-83C5-FB7FE166E353}" sibTransId="{20D46E71-923C-40F4-89E8-021684A721E6}"/>
    <dgm:cxn modelId="{8E4880D2-90A7-42EF-9FFF-E8A10B9A1DFC}" type="presOf" srcId="{FD0FCA09-3DDC-4792-8172-74BF8F83AA84}" destId="{9EB8EC77-45D9-4D41-9F53-F2781FAAA14F}" srcOrd="0" destOrd="0" presId="urn:microsoft.com/office/officeart/2005/8/layout/default"/>
    <dgm:cxn modelId="{04DA5F07-977A-4103-BD72-50B137459734}" srcId="{B87C7044-0105-4153-AD87-5152EA317255}" destId="{6E88D0CE-AA44-45E1-8DE0-C9341DE83790}" srcOrd="4" destOrd="0" parTransId="{3481F063-E0DE-4176-959C-9DC2408C3BBB}" sibTransId="{A906F49D-CC3F-44D7-BA98-83924FE2DBB3}"/>
    <dgm:cxn modelId="{B17B8D98-6E64-43AE-975A-B070B980A46D}" srcId="{B87C7044-0105-4153-AD87-5152EA317255}" destId="{51CE75B9-1FD3-489D-ADF1-423461FD9799}" srcOrd="1" destOrd="0" parTransId="{67DAC3BF-639A-4693-9802-76510DBAD0CC}" sibTransId="{89EE0A22-4FB8-46C2-9177-D17E5B06D810}"/>
    <dgm:cxn modelId="{DAD9E393-DD75-425D-8F9A-8BEA4379FCE8}" srcId="{B87C7044-0105-4153-AD87-5152EA317255}" destId="{7CEB9AF5-BE54-4AE2-9739-C13F678CCECE}" srcOrd="3" destOrd="0" parTransId="{CA43206D-764A-4604-8F36-B563F595A150}" sibTransId="{7949DF4E-39E3-4074-847D-07B27AC7150D}"/>
    <dgm:cxn modelId="{E1D63E3B-607E-4083-A7C9-C53D9D54E557}" type="presOf" srcId="{7CEB9AF5-BE54-4AE2-9739-C13F678CCECE}" destId="{82770DD2-08E4-4F93-8FA8-5E914320A92F}" srcOrd="0" destOrd="0" presId="urn:microsoft.com/office/officeart/2005/8/layout/default"/>
    <dgm:cxn modelId="{D942A5C0-2AA8-48B2-9509-AA2FAC672263}" type="presOf" srcId="{6E88D0CE-AA44-45E1-8DE0-C9341DE83790}" destId="{A01E4CEB-7790-4B31-BDD2-6E3DED4342FC}" srcOrd="0" destOrd="0" presId="urn:microsoft.com/office/officeart/2005/8/layout/default"/>
    <dgm:cxn modelId="{BDFA0CAD-FEDB-4C3F-BEC6-6F054B8F1183}" srcId="{B87C7044-0105-4153-AD87-5152EA317255}" destId="{AB6FC6E8-4C19-4191-B18E-0094561FDCF2}" srcOrd="6" destOrd="0" parTransId="{773D2375-A5EA-4E6A-A2A6-26DE479FFEF1}" sibTransId="{7E95A472-5739-42BC-8E1D-91253BFE594D}"/>
    <dgm:cxn modelId="{0570D489-E97F-4720-997E-2F75B6FCC5C0}" srcId="{B87C7044-0105-4153-AD87-5152EA317255}" destId="{D01A6950-03A8-486B-8902-297E8103F5BC}" srcOrd="0" destOrd="0" parTransId="{94CFF73B-415E-4D49-ABF6-B279492CA71D}" sibTransId="{8B82AC47-5E23-418F-9EBD-DB6A076CBD9B}"/>
    <dgm:cxn modelId="{B7536E8C-D74F-4003-B24E-5D8C2BE5F50C}" type="presOf" srcId="{D01A6950-03A8-486B-8902-297E8103F5BC}" destId="{5C3C8B9C-B595-4583-B0E6-13B861DC5A7E}" srcOrd="0" destOrd="0" presId="urn:microsoft.com/office/officeart/2005/8/layout/default"/>
    <dgm:cxn modelId="{3D5DA48B-D1E3-4369-A459-55A9A4F1BDD2}" type="presOf" srcId="{8858C168-0D2C-45B5-BAD3-50B4FA60D49E}" destId="{7AE83FE6-4583-4D4B-8E70-6BE0F23E9FD3}" srcOrd="0" destOrd="0" presId="urn:microsoft.com/office/officeart/2005/8/layout/default"/>
    <dgm:cxn modelId="{A80B453C-46FD-4F6D-96B1-D4703861BEF6}" srcId="{B87C7044-0105-4153-AD87-5152EA317255}" destId="{8858C168-0D2C-45B5-BAD3-50B4FA60D49E}" srcOrd="7" destOrd="0" parTransId="{A0B01318-7954-4287-B8CE-4CA5D9AA3EC0}" sibTransId="{01A71E63-897E-4899-8152-B513B74CCF16}"/>
    <dgm:cxn modelId="{8022B558-71E5-4BEB-96B6-2BEA113BC296}" type="presOf" srcId="{51CE75B9-1FD3-489D-ADF1-423461FD9799}" destId="{BD908265-1D47-4CFE-A4E8-66FBCE7A5DAF}" srcOrd="0" destOrd="0" presId="urn:microsoft.com/office/officeart/2005/8/layout/default"/>
    <dgm:cxn modelId="{83628053-5241-49CE-975E-60C5BBD2BD00}" type="presParOf" srcId="{22028803-3328-4B86-BABC-9E231BD96694}" destId="{5C3C8B9C-B595-4583-B0E6-13B861DC5A7E}" srcOrd="0" destOrd="0" presId="urn:microsoft.com/office/officeart/2005/8/layout/default"/>
    <dgm:cxn modelId="{38C4190C-5F76-4B57-B33C-C3EB0E4BF852}" type="presParOf" srcId="{22028803-3328-4B86-BABC-9E231BD96694}" destId="{595E1331-777B-459E-AF3A-D6FE96C6A227}" srcOrd="1" destOrd="0" presId="urn:microsoft.com/office/officeart/2005/8/layout/default"/>
    <dgm:cxn modelId="{CA0815C3-7D38-4B88-910E-FFF660804305}" type="presParOf" srcId="{22028803-3328-4B86-BABC-9E231BD96694}" destId="{BD908265-1D47-4CFE-A4E8-66FBCE7A5DAF}" srcOrd="2" destOrd="0" presId="urn:microsoft.com/office/officeart/2005/8/layout/default"/>
    <dgm:cxn modelId="{678D04F4-055C-4B93-BD55-66B478292469}" type="presParOf" srcId="{22028803-3328-4B86-BABC-9E231BD96694}" destId="{5AEC8E02-4315-4C68-90F0-AE35F38D954D}" srcOrd="3" destOrd="0" presId="urn:microsoft.com/office/officeart/2005/8/layout/default"/>
    <dgm:cxn modelId="{46ED8BB3-394A-4103-A152-0F9F85ABFC88}" type="presParOf" srcId="{22028803-3328-4B86-BABC-9E231BD96694}" destId="{9EB8EC77-45D9-4D41-9F53-F2781FAAA14F}" srcOrd="4" destOrd="0" presId="urn:microsoft.com/office/officeart/2005/8/layout/default"/>
    <dgm:cxn modelId="{5EDBC5FE-4817-4AE3-85AE-6E6B08BA3090}" type="presParOf" srcId="{22028803-3328-4B86-BABC-9E231BD96694}" destId="{8ADDC653-6F47-46A8-AD9B-F38ECDA667BC}" srcOrd="5" destOrd="0" presId="urn:microsoft.com/office/officeart/2005/8/layout/default"/>
    <dgm:cxn modelId="{5C44CAF6-F00E-44C7-B7D3-AB668A999F41}" type="presParOf" srcId="{22028803-3328-4B86-BABC-9E231BD96694}" destId="{82770DD2-08E4-4F93-8FA8-5E914320A92F}" srcOrd="6" destOrd="0" presId="urn:microsoft.com/office/officeart/2005/8/layout/default"/>
    <dgm:cxn modelId="{6C287E2D-4CDF-478B-BA65-551A4668FBDA}" type="presParOf" srcId="{22028803-3328-4B86-BABC-9E231BD96694}" destId="{3CABE65A-9F55-4D45-91BC-C37ED294C50F}" srcOrd="7" destOrd="0" presId="urn:microsoft.com/office/officeart/2005/8/layout/default"/>
    <dgm:cxn modelId="{DF06001B-9528-4820-AC20-517EE200B4F0}" type="presParOf" srcId="{22028803-3328-4B86-BABC-9E231BD96694}" destId="{A01E4CEB-7790-4B31-BDD2-6E3DED4342FC}" srcOrd="8" destOrd="0" presId="urn:microsoft.com/office/officeart/2005/8/layout/default"/>
    <dgm:cxn modelId="{83FF3196-C8A4-4D77-8195-83FB43D42331}" type="presParOf" srcId="{22028803-3328-4B86-BABC-9E231BD96694}" destId="{BA4B842A-45AE-41FA-8D17-82864BD35EBA}" srcOrd="9" destOrd="0" presId="urn:microsoft.com/office/officeart/2005/8/layout/default"/>
    <dgm:cxn modelId="{B009E45C-5516-48FC-81F3-996D12D128DE}" type="presParOf" srcId="{22028803-3328-4B86-BABC-9E231BD96694}" destId="{BEB3B330-2739-4680-B63A-946D9747809C}" srcOrd="10" destOrd="0" presId="urn:microsoft.com/office/officeart/2005/8/layout/default"/>
    <dgm:cxn modelId="{F6A4F2B1-F25C-4B0B-8BD1-558C098B1308}" type="presParOf" srcId="{22028803-3328-4B86-BABC-9E231BD96694}" destId="{A551F4C4-1713-4142-BAA7-6ABFA9E61810}" srcOrd="11" destOrd="0" presId="urn:microsoft.com/office/officeart/2005/8/layout/default"/>
    <dgm:cxn modelId="{9DBB3E26-1DDC-494A-B3F5-358D61428D36}" type="presParOf" srcId="{22028803-3328-4B86-BABC-9E231BD96694}" destId="{0ACE61D4-A140-41B4-A871-3CF8D6079DED}" srcOrd="12" destOrd="0" presId="urn:microsoft.com/office/officeart/2005/8/layout/default"/>
    <dgm:cxn modelId="{33EBA1B5-BC88-4AF8-9C11-79C80C3EE714}" type="presParOf" srcId="{22028803-3328-4B86-BABC-9E231BD96694}" destId="{22382F91-8BC2-49AD-A007-17EB0FB4636D}" srcOrd="13" destOrd="0" presId="urn:microsoft.com/office/officeart/2005/8/layout/default"/>
    <dgm:cxn modelId="{9AE23576-DFC6-4621-8C40-B464535A404D}" type="presParOf" srcId="{22028803-3328-4B86-BABC-9E231BD96694}" destId="{7AE83FE6-4583-4D4B-8E70-6BE0F23E9FD3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F290AFD-0C29-4DFD-914C-BA56688A401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pPr rtl="1"/>
          <a:endParaRPr lang="he-IL"/>
        </a:p>
      </dgm:t>
    </dgm:pt>
    <dgm:pt modelId="{AC17B10E-EBC3-4168-BD68-3B41A6C9A466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30 מתמחים חדשים בנאונטולוגיה</a:t>
          </a:r>
          <a:endParaRPr lang="he-IL" sz="2000" dirty="0"/>
        </a:p>
      </dgm:t>
    </dgm:pt>
    <dgm:pt modelId="{9098C81B-B9CC-4D87-AE71-C264AF6DD557}" type="parTrans" cxnId="{879E087E-1653-4369-8594-72EA5B949ED2}">
      <dgm:prSet/>
      <dgm:spPr/>
      <dgm:t>
        <a:bodyPr/>
        <a:lstStyle/>
        <a:p>
          <a:pPr rtl="1"/>
          <a:endParaRPr lang="he-IL" sz="1800"/>
        </a:p>
      </dgm:t>
    </dgm:pt>
    <dgm:pt modelId="{AF411CED-0B4F-4331-B910-223450DB9363}" type="sibTrans" cxnId="{879E087E-1653-4369-8594-72EA5B949ED2}">
      <dgm:prSet/>
      <dgm:spPr/>
      <dgm:t>
        <a:bodyPr/>
        <a:lstStyle/>
        <a:p>
          <a:pPr rtl="1"/>
          <a:endParaRPr lang="he-IL" sz="1800"/>
        </a:p>
      </dgm:t>
    </dgm:pt>
    <dgm:pt modelId="{38F30F46-3032-41E8-9A8B-6334912C3FA8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תוספת 57 תקנים של מקצועות הבריאות</a:t>
          </a:r>
          <a:endParaRPr lang="he-IL" sz="2000" dirty="0"/>
        </a:p>
      </dgm:t>
    </dgm:pt>
    <dgm:pt modelId="{0DF9957E-898B-47D8-8058-3713654148ED}" type="parTrans" cxnId="{BDFB7008-4237-4A3B-83CF-8567BA640538}">
      <dgm:prSet/>
      <dgm:spPr/>
      <dgm:t>
        <a:bodyPr/>
        <a:lstStyle/>
        <a:p>
          <a:pPr rtl="1"/>
          <a:endParaRPr lang="he-IL" sz="1800"/>
        </a:p>
      </dgm:t>
    </dgm:pt>
    <dgm:pt modelId="{937A69D3-A222-4AE6-B2D7-5D5E9B85E5C5}" type="sibTrans" cxnId="{BDFB7008-4237-4A3B-83CF-8567BA640538}">
      <dgm:prSet/>
      <dgm:spPr/>
      <dgm:t>
        <a:bodyPr/>
        <a:lstStyle/>
        <a:p>
          <a:pPr rtl="1"/>
          <a:endParaRPr lang="he-IL" sz="1800"/>
        </a:p>
      </dgm:t>
    </dgm:pt>
    <dgm:pt modelId="{295A51E7-E42C-4D9C-A1FA-E666DBAFD11F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16 אחים ואחיות מומחים בפגיה - מקצוע חדש!</a:t>
          </a:r>
          <a:endParaRPr lang="he-IL" sz="2000" dirty="0"/>
        </a:p>
      </dgm:t>
    </dgm:pt>
    <dgm:pt modelId="{BD891687-8F2F-4549-A0FF-643E8C9289CC}" type="parTrans" cxnId="{33D25A71-DA3D-44AC-AC87-910CEADB2C9E}">
      <dgm:prSet/>
      <dgm:spPr/>
      <dgm:t>
        <a:bodyPr/>
        <a:lstStyle/>
        <a:p>
          <a:pPr rtl="1"/>
          <a:endParaRPr lang="he-IL"/>
        </a:p>
      </dgm:t>
    </dgm:pt>
    <dgm:pt modelId="{2968ABFF-B51C-4DE5-BC17-4C72FA31B3F2}" type="sibTrans" cxnId="{33D25A71-DA3D-44AC-AC87-910CEADB2C9E}">
      <dgm:prSet/>
      <dgm:spPr/>
      <dgm:t>
        <a:bodyPr/>
        <a:lstStyle/>
        <a:p>
          <a:pPr rtl="1"/>
          <a:endParaRPr lang="he-IL"/>
        </a:p>
      </dgm:t>
    </dgm:pt>
    <dgm:pt modelId="{3795C28F-72EF-45A9-822B-DA95C6945306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תוספת איוש של  242 תקני אחיות</a:t>
          </a:r>
          <a:endParaRPr lang="he-IL" sz="2000" dirty="0"/>
        </a:p>
      </dgm:t>
    </dgm:pt>
    <dgm:pt modelId="{0D1EF4A9-D116-489E-805B-CBD93DF6F532}" type="parTrans" cxnId="{A2CEEB13-1E20-4D26-81E0-70B01DC066E9}">
      <dgm:prSet/>
      <dgm:spPr/>
      <dgm:t>
        <a:bodyPr/>
        <a:lstStyle/>
        <a:p>
          <a:pPr rtl="1"/>
          <a:endParaRPr lang="he-IL"/>
        </a:p>
      </dgm:t>
    </dgm:pt>
    <dgm:pt modelId="{43D3E83A-0496-4A7D-B973-5041EA78C4C3}" type="sibTrans" cxnId="{A2CEEB13-1E20-4D26-81E0-70B01DC066E9}">
      <dgm:prSet/>
      <dgm:spPr/>
      <dgm:t>
        <a:bodyPr/>
        <a:lstStyle/>
        <a:p>
          <a:pPr rtl="1"/>
          <a:endParaRPr lang="he-IL"/>
        </a:p>
      </dgm:t>
    </dgm:pt>
    <dgm:pt modelId="{4433F8DB-554F-4E29-AD12-B53DC9D4FF8D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הסמכת 100 אחיות בקורס על בסיסי בטיפול נמרץ פגים ועוד 98 אחיות עד ינואר 2017.  </a:t>
          </a:r>
          <a:endParaRPr lang="he-IL" sz="2000" dirty="0"/>
        </a:p>
      </dgm:t>
    </dgm:pt>
    <dgm:pt modelId="{A1FFA554-09ED-48D9-98C9-651DC050E625}" type="parTrans" cxnId="{2E4CBCC6-1FDC-4B2F-BE96-003B9B25FC37}">
      <dgm:prSet/>
      <dgm:spPr/>
      <dgm:t>
        <a:bodyPr/>
        <a:lstStyle/>
        <a:p>
          <a:pPr rtl="1"/>
          <a:endParaRPr lang="he-IL"/>
        </a:p>
      </dgm:t>
    </dgm:pt>
    <dgm:pt modelId="{C409C11A-E7B5-4865-AACF-10EAC652A1C1}" type="sibTrans" cxnId="{2E4CBCC6-1FDC-4B2F-BE96-003B9B25FC37}">
      <dgm:prSet/>
      <dgm:spPr/>
      <dgm:t>
        <a:bodyPr/>
        <a:lstStyle/>
        <a:p>
          <a:pPr rtl="1"/>
          <a:endParaRPr lang="he-IL"/>
        </a:p>
      </dgm:t>
    </dgm:pt>
    <dgm:pt modelId="{8B7B3D02-6C5E-4134-B347-931B2ED9367E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לראשונה קורס ייעודי לדיאטניות מומחיות בפגים</a:t>
          </a:r>
          <a:endParaRPr lang="he-IL" sz="2000" dirty="0"/>
        </a:p>
      </dgm:t>
    </dgm:pt>
    <dgm:pt modelId="{FB8E33C7-0573-4E54-8AD4-1E42B9FB7B6C}" type="parTrans" cxnId="{55FF547A-A2F4-459C-8FBD-5DB225814C4A}">
      <dgm:prSet/>
      <dgm:spPr/>
      <dgm:t>
        <a:bodyPr/>
        <a:lstStyle/>
        <a:p>
          <a:pPr rtl="1"/>
          <a:endParaRPr lang="he-IL"/>
        </a:p>
      </dgm:t>
    </dgm:pt>
    <dgm:pt modelId="{0076A61E-EB94-4BA6-A306-F78A75464728}" type="sibTrans" cxnId="{55FF547A-A2F4-459C-8FBD-5DB225814C4A}">
      <dgm:prSet/>
      <dgm:spPr/>
      <dgm:t>
        <a:bodyPr/>
        <a:lstStyle/>
        <a:p>
          <a:pPr rtl="1"/>
          <a:endParaRPr lang="he-IL"/>
        </a:p>
      </dgm:t>
    </dgm:pt>
    <dgm:pt modelId="{74673F04-962D-41F2-AF76-CAE4E91F52D9}" type="pres">
      <dgm:prSet presAssocID="{7F290AFD-0C29-4DFD-914C-BA56688A4018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1E6D6910-957B-48BE-B462-580609764E49}" type="pres">
      <dgm:prSet presAssocID="{7F290AFD-0C29-4DFD-914C-BA56688A4018}" presName="Name1" presStyleCnt="0"/>
      <dgm:spPr/>
    </dgm:pt>
    <dgm:pt modelId="{B10EDA18-201B-4551-9A2E-627D2DE818B1}" type="pres">
      <dgm:prSet presAssocID="{7F290AFD-0C29-4DFD-914C-BA56688A4018}" presName="cycle" presStyleCnt="0"/>
      <dgm:spPr/>
    </dgm:pt>
    <dgm:pt modelId="{1EC1774C-8CF1-43E7-B518-DE15274F0077}" type="pres">
      <dgm:prSet presAssocID="{7F290AFD-0C29-4DFD-914C-BA56688A4018}" presName="srcNode" presStyleLbl="node1" presStyleIdx="0" presStyleCnt="6"/>
      <dgm:spPr/>
    </dgm:pt>
    <dgm:pt modelId="{0D71216A-7C00-4F50-BF4A-2D41E47695AD}" type="pres">
      <dgm:prSet presAssocID="{7F290AFD-0C29-4DFD-914C-BA56688A4018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964B90B7-27A1-4FBD-B04E-26B6A8F29C01}" type="pres">
      <dgm:prSet presAssocID="{7F290AFD-0C29-4DFD-914C-BA56688A4018}" presName="extraNode" presStyleLbl="node1" presStyleIdx="0" presStyleCnt="6"/>
      <dgm:spPr/>
    </dgm:pt>
    <dgm:pt modelId="{9B0905B9-40BD-4EE3-B171-EEA85916E550}" type="pres">
      <dgm:prSet presAssocID="{7F290AFD-0C29-4DFD-914C-BA56688A4018}" presName="dstNode" presStyleLbl="node1" presStyleIdx="0" presStyleCnt="6"/>
      <dgm:spPr/>
    </dgm:pt>
    <dgm:pt modelId="{E02B33F6-5DAE-4FC0-9F0B-1EEFE4CD9130}" type="pres">
      <dgm:prSet presAssocID="{3795C28F-72EF-45A9-822B-DA95C6945306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F85ED3C-7D61-46F0-90EF-F84B288080FC}" type="pres">
      <dgm:prSet presAssocID="{3795C28F-72EF-45A9-822B-DA95C6945306}" presName="accent_1" presStyleCnt="0"/>
      <dgm:spPr/>
    </dgm:pt>
    <dgm:pt modelId="{DB51C210-EC14-49F2-A3D5-3C7C73ECEF7B}" type="pres">
      <dgm:prSet presAssocID="{3795C28F-72EF-45A9-822B-DA95C6945306}" presName="accentRepeatNode" presStyleLbl="solidFgAcc1" presStyleIdx="0" presStyleCnt="6"/>
      <dgm:spPr/>
    </dgm:pt>
    <dgm:pt modelId="{CB017164-ACE2-4129-8CA8-4EA74B8CB1A8}" type="pres">
      <dgm:prSet presAssocID="{4433F8DB-554F-4E29-AD12-B53DC9D4FF8D}" presName="text_2" presStyleLbl="node1" presStyleIdx="1" presStyleCnt="6" custScaleY="15302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25518FC-4A5C-4D5F-92E1-51F8283C6151}" type="pres">
      <dgm:prSet presAssocID="{4433F8DB-554F-4E29-AD12-B53DC9D4FF8D}" presName="accent_2" presStyleCnt="0"/>
      <dgm:spPr/>
    </dgm:pt>
    <dgm:pt modelId="{2D319FD7-45F5-43DE-90CA-1F3AE7C293EE}" type="pres">
      <dgm:prSet presAssocID="{4433F8DB-554F-4E29-AD12-B53DC9D4FF8D}" presName="accentRepeatNode" presStyleLbl="solidFgAcc1" presStyleIdx="1" presStyleCnt="6"/>
      <dgm:spPr/>
    </dgm:pt>
    <dgm:pt modelId="{8E7E6466-E99C-4FDE-BD36-04281438FD2A}" type="pres">
      <dgm:prSet presAssocID="{295A51E7-E42C-4D9C-A1FA-E666DBAFD11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EE2A2BD-431C-4CEA-8FCA-9062D190964A}" type="pres">
      <dgm:prSet presAssocID="{295A51E7-E42C-4D9C-A1FA-E666DBAFD11F}" presName="accent_3" presStyleCnt="0"/>
      <dgm:spPr/>
    </dgm:pt>
    <dgm:pt modelId="{C7213DFB-FB38-4EC3-87F7-CA6BC387A6CA}" type="pres">
      <dgm:prSet presAssocID="{295A51E7-E42C-4D9C-A1FA-E666DBAFD11F}" presName="accentRepeatNode" presStyleLbl="solidFgAcc1" presStyleIdx="2" presStyleCnt="6"/>
      <dgm:spPr/>
    </dgm:pt>
    <dgm:pt modelId="{4286C247-A73E-488B-8C3E-FC5F6114F328}" type="pres">
      <dgm:prSet presAssocID="{AC17B10E-EBC3-4168-BD68-3B41A6C9A466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7E5FA35-BE36-4845-91A8-982DE271D856}" type="pres">
      <dgm:prSet presAssocID="{AC17B10E-EBC3-4168-BD68-3B41A6C9A466}" presName="accent_4" presStyleCnt="0"/>
      <dgm:spPr/>
    </dgm:pt>
    <dgm:pt modelId="{AA09C995-D6D5-426F-AB5E-BBA213B04E19}" type="pres">
      <dgm:prSet presAssocID="{AC17B10E-EBC3-4168-BD68-3B41A6C9A466}" presName="accentRepeatNode" presStyleLbl="solidFgAcc1" presStyleIdx="3" presStyleCnt="6"/>
      <dgm:spPr/>
    </dgm:pt>
    <dgm:pt modelId="{4DB0428D-ED73-470C-A866-CD5851C8A129}" type="pres">
      <dgm:prSet presAssocID="{38F30F46-3032-41E8-9A8B-6334912C3FA8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DCCBD43-91E8-4A5D-BB05-CD7C9EDBC959}" type="pres">
      <dgm:prSet presAssocID="{38F30F46-3032-41E8-9A8B-6334912C3FA8}" presName="accent_5" presStyleCnt="0"/>
      <dgm:spPr/>
    </dgm:pt>
    <dgm:pt modelId="{8E8E4EE1-28AF-4256-8079-06DA62637619}" type="pres">
      <dgm:prSet presAssocID="{38F30F46-3032-41E8-9A8B-6334912C3FA8}" presName="accentRepeatNode" presStyleLbl="solidFgAcc1" presStyleIdx="4" presStyleCnt="6"/>
      <dgm:spPr/>
    </dgm:pt>
    <dgm:pt modelId="{40136E50-5CDB-4FBE-854D-79D89B03C5A3}" type="pres">
      <dgm:prSet presAssocID="{8B7B3D02-6C5E-4134-B347-931B2ED9367E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905742D-CCEF-4577-ACA3-EC3A5D9775CE}" type="pres">
      <dgm:prSet presAssocID="{8B7B3D02-6C5E-4134-B347-931B2ED9367E}" presName="accent_6" presStyleCnt="0"/>
      <dgm:spPr/>
    </dgm:pt>
    <dgm:pt modelId="{D07B0C3A-8744-4213-B04A-CDB7072E64ED}" type="pres">
      <dgm:prSet presAssocID="{8B7B3D02-6C5E-4134-B347-931B2ED9367E}" presName="accentRepeatNode" presStyleLbl="solidFgAcc1" presStyleIdx="5" presStyleCnt="6"/>
      <dgm:spPr/>
    </dgm:pt>
  </dgm:ptLst>
  <dgm:cxnLst>
    <dgm:cxn modelId="{D72FCA86-393A-49EB-992A-F58082245A17}" type="presOf" srcId="{38F30F46-3032-41E8-9A8B-6334912C3FA8}" destId="{4DB0428D-ED73-470C-A866-CD5851C8A129}" srcOrd="0" destOrd="0" presId="urn:microsoft.com/office/officeart/2008/layout/VerticalCurvedList"/>
    <dgm:cxn modelId="{879E087E-1653-4369-8594-72EA5B949ED2}" srcId="{7F290AFD-0C29-4DFD-914C-BA56688A4018}" destId="{AC17B10E-EBC3-4168-BD68-3B41A6C9A466}" srcOrd="3" destOrd="0" parTransId="{9098C81B-B9CC-4D87-AE71-C264AF6DD557}" sibTransId="{AF411CED-0B4F-4331-B910-223450DB9363}"/>
    <dgm:cxn modelId="{3110DF87-51F6-41F5-B5C2-3C52E1CFE8B3}" type="presOf" srcId="{3795C28F-72EF-45A9-822B-DA95C6945306}" destId="{E02B33F6-5DAE-4FC0-9F0B-1EEFE4CD9130}" srcOrd="0" destOrd="0" presId="urn:microsoft.com/office/officeart/2008/layout/VerticalCurvedList"/>
    <dgm:cxn modelId="{BDFB7008-4237-4A3B-83CF-8567BA640538}" srcId="{7F290AFD-0C29-4DFD-914C-BA56688A4018}" destId="{38F30F46-3032-41E8-9A8B-6334912C3FA8}" srcOrd="4" destOrd="0" parTransId="{0DF9957E-898B-47D8-8058-3713654148ED}" sibTransId="{937A69D3-A222-4AE6-B2D7-5D5E9B85E5C5}"/>
    <dgm:cxn modelId="{91A70887-6CC4-436B-8C78-118DA9641064}" type="presOf" srcId="{8B7B3D02-6C5E-4134-B347-931B2ED9367E}" destId="{40136E50-5CDB-4FBE-854D-79D89B03C5A3}" srcOrd="0" destOrd="0" presId="urn:microsoft.com/office/officeart/2008/layout/VerticalCurvedList"/>
    <dgm:cxn modelId="{88E11D2D-E9D5-4525-B681-2BB5363C3995}" type="presOf" srcId="{295A51E7-E42C-4D9C-A1FA-E666DBAFD11F}" destId="{8E7E6466-E99C-4FDE-BD36-04281438FD2A}" srcOrd="0" destOrd="0" presId="urn:microsoft.com/office/officeart/2008/layout/VerticalCurvedList"/>
    <dgm:cxn modelId="{15388B98-BDE3-4265-A230-7FE631CA9A8B}" type="presOf" srcId="{AC17B10E-EBC3-4168-BD68-3B41A6C9A466}" destId="{4286C247-A73E-488B-8C3E-FC5F6114F328}" srcOrd="0" destOrd="0" presId="urn:microsoft.com/office/officeart/2008/layout/VerticalCurvedList"/>
    <dgm:cxn modelId="{2E4CBCC6-1FDC-4B2F-BE96-003B9B25FC37}" srcId="{7F290AFD-0C29-4DFD-914C-BA56688A4018}" destId="{4433F8DB-554F-4E29-AD12-B53DC9D4FF8D}" srcOrd="1" destOrd="0" parTransId="{A1FFA554-09ED-48D9-98C9-651DC050E625}" sibTransId="{C409C11A-E7B5-4865-AACF-10EAC652A1C1}"/>
    <dgm:cxn modelId="{33D25A71-DA3D-44AC-AC87-910CEADB2C9E}" srcId="{7F290AFD-0C29-4DFD-914C-BA56688A4018}" destId="{295A51E7-E42C-4D9C-A1FA-E666DBAFD11F}" srcOrd="2" destOrd="0" parTransId="{BD891687-8F2F-4549-A0FF-643E8C9289CC}" sibTransId="{2968ABFF-B51C-4DE5-BC17-4C72FA31B3F2}"/>
    <dgm:cxn modelId="{5C23E4AB-F450-4756-BC18-0ED16974CBC8}" type="presOf" srcId="{4433F8DB-554F-4E29-AD12-B53DC9D4FF8D}" destId="{CB017164-ACE2-4129-8CA8-4EA74B8CB1A8}" srcOrd="0" destOrd="0" presId="urn:microsoft.com/office/officeart/2008/layout/VerticalCurvedList"/>
    <dgm:cxn modelId="{A2CEEB13-1E20-4D26-81E0-70B01DC066E9}" srcId="{7F290AFD-0C29-4DFD-914C-BA56688A4018}" destId="{3795C28F-72EF-45A9-822B-DA95C6945306}" srcOrd="0" destOrd="0" parTransId="{0D1EF4A9-D116-489E-805B-CBD93DF6F532}" sibTransId="{43D3E83A-0496-4A7D-B973-5041EA78C4C3}"/>
    <dgm:cxn modelId="{37E6E380-4A9E-431F-A2E8-9DE5B6FB2FC3}" type="presOf" srcId="{43D3E83A-0496-4A7D-B973-5041EA78C4C3}" destId="{0D71216A-7C00-4F50-BF4A-2D41E47695AD}" srcOrd="0" destOrd="0" presId="urn:microsoft.com/office/officeart/2008/layout/VerticalCurvedList"/>
    <dgm:cxn modelId="{55FF547A-A2F4-459C-8FBD-5DB225814C4A}" srcId="{7F290AFD-0C29-4DFD-914C-BA56688A4018}" destId="{8B7B3D02-6C5E-4134-B347-931B2ED9367E}" srcOrd="5" destOrd="0" parTransId="{FB8E33C7-0573-4E54-8AD4-1E42B9FB7B6C}" sibTransId="{0076A61E-EB94-4BA6-A306-F78A75464728}"/>
    <dgm:cxn modelId="{ADB45308-5EE7-49AE-8187-FE6383219105}" type="presOf" srcId="{7F290AFD-0C29-4DFD-914C-BA56688A4018}" destId="{74673F04-962D-41F2-AF76-CAE4E91F52D9}" srcOrd="0" destOrd="0" presId="urn:microsoft.com/office/officeart/2008/layout/VerticalCurvedList"/>
    <dgm:cxn modelId="{617C5C74-7539-4BC7-9774-BB8B9CDBDE51}" type="presParOf" srcId="{74673F04-962D-41F2-AF76-CAE4E91F52D9}" destId="{1E6D6910-957B-48BE-B462-580609764E49}" srcOrd="0" destOrd="0" presId="urn:microsoft.com/office/officeart/2008/layout/VerticalCurvedList"/>
    <dgm:cxn modelId="{2AAC311E-2820-437D-A163-78C642B45977}" type="presParOf" srcId="{1E6D6910-957B-48BE-B462-580609764E49}" destId="{B10EDA18-201B-4551-9A2E-627D2DE818B1}" srcOrd="0" destOrd="0" presId="urn:microsoft.com/office/officeart/2008/layout/VerticalCurvedList"/>
    <dgm:cxn modelId="{C71CA56B-8606-45F2-B7A3-9D91006C5BB0}" type="presParOf" srcId="{B10EDA18-201B-4551-9A2E-627D2DE818B1}" destId="{1EC1774C-8CF1-43E7-B518-DE15274F0077}" srcOrd="0" destOrd="0" presId="urn:microsoft.com/office/officeart/2008/layout/VerticalCurvedList"/>
    <dgm:cxn modelId="{3DFD20B8-FD16-49E0-BF33-B3D3B1B8BC67}" type="presParOf" srcId="{B10EDA18-201B-4551-9A2E-627D2DE818B1}" destId="{0D71216A-7C00-4F50-BF4A-2D41E47695AD}" srcOrd="1" destOrd="0" presId="urn:microsoft.com/office/officeart/2008/layout/VerticalCurvedList"/>
    <dgm:cxn modelId="{CB9E5C35-C202-4AA4-81B9-AF9B6F7BE7E4}" type="presParOf" srcId="{B10EDA18-201B-4551-9A2E-627D2DE818B1}" destId="{964B90B7-27A1-4FBD-B04E-26B6A8F29C01}" srcOrd="2" destOrd="0" presId="urn:microsoft.com/office/officeart/2008/layout/VerticalCurvedList"/>
    <dgm:cxn modelId="{77D75E5C-166A-4012-BB86-F72F44D121EB}" type="presParOf" srcId="{B10EDA18-201B-4551-9A2E-627D2DE818B1}" destId="{9B0905B9-40BD-4EE3-B171-EEA85916E550}" srcOrd="3" destOrd="0" presId="urn:microsoft.com/office/officeart/2008/layout/VerticalCurvedList"/>
    <dgm:cxn modelId="{253968EF-53CF-443F-A5C1-72830A2F2C04}" type="presParOf" srcId="{1E6D6910-957B-48BE-B462-580609764E49}" destId="{E02B33F6-5DAE-4FC0-9F0B-1EEFE4CD9130}" srcOrd="1" destOrd="0" presId="urn:microsoft.com/office/officeart/2008/layout/VerticalCurvedList"/>
    <dgm:cxn modelId="{77647904-7C1B-49C1-9B13-B764023A2020}" type="presParOf" srcId="{1E6D6910-957B-48BE-B462-580609764E49}" destId="{AF85ED3C-7D61-46F0-90EF-F84B288080FC}" srcOrd="2" destOrd="0" presId="urn:microsoft.com/office/officeart/2008/layout/VerticalCurvedList"/>
    <dgm:cxn modelId="{25B4EF99-6ECA-4787-A24F-74FE5939E449}" type="presParOf" srcId="{AF85ED3C-7D61-46F0-90EF-F84B288080FC}" destId="{DB51C210-EC14-49F2-A3D5-3C7C73ECEF7B}" srcOrd="0" destOrd="0" presId="urn:microsoft.com/office/officeart/2008/layout/VerticalCurvedList"/>
    <dgm:cxn modelId="{0105F8F6-9FCC-4308-98E6-4ADA0980A11A}" type="presParOf" srcId="{1E6D6910-957B-48BE-B462-580609764E49}" destId="{CB017164-ACE2-4129-8CA8-4EA74B8CB1A8}" srcOrd="3" destOrd="0" presId="urn:microsoft.com/office/officeart/2008/layout/VerticalCurvedList"/>
    <dgm:cxn modelId="{D47FB63C-5C2F-45E6-BC96-67D3B98E02E0}" type="presParOf" srcId="{1E6D6910-957B-48BE-B462-580609764E49}" destId="{125518FC-4A5C-4D5F-92E1-51F8283C6151}" srcOrd="4" destOrd="0" presId="urn:microsoft.com/office/officeart/2008/layout/VerticalCurvedList"/>
    <dgm:cxn modelId="{C199401E-48A0-4717-9BD9-9AB65849FCFF}" type="presParOf" srcId="{125518FC-4A5C-4D5F-92E1-51F8283C6151}" destId="{2D319FD7-45F5-43DE-90CA-1F3AE7C293EE}" srcOrd="0" destOrd="0" presId="urn:microsoft.com/office/officeart/2008/layout/VerticalCurvedList"/>
    <dgm:cxn modelId="{6E9BDFDD-9BB3-460B-9EDD-F7EEEC35F8DB}" type="presParOf" srcId="{1E6D6910-957B-48BE-B462-580609764E49}" destId="{8E7E6466-E99C-4FDE-BD36-04281438FD2A}" srcOrd="5" destOrd="0" presId="urn:microsoft.com/office/officeart/2008/layout/VerticalCurvedList"/>
    <dgm:cxn modelId="{164B28D8-F6C9-46E1-A30C-2A33A88714DB}" type="presParOf" srcId="{1E6D6910-957B-48BE-B462-580609764E49}" destId="{6EE2A2BD-431C-4CEA-8FCA-9062D190964A}" srcOrd="6" destOrd="0" presId="urn:microsoft.com/office/officeart/2008/layout/VerticalCurvedList"/>
    <dgm:cxn modelId="{6BAA64B7-EAE5-4F15-BE21-DBF653338536}" type="presParOf" srcId="{6EE2A2BD-431C-4CEA-8FCA-9062D190964A}" destId="{C7213DFB-FB38-4EC3-87F7-CA6BC387A6CA}" srcOrd="0" destOrd="0" presId="urn:microsoft.com/office/officeart/2008/layout/VerticalCurvedList"/>
    <dgm:cxn modelId="{D0952F23-3713-418D-AEE4-CDE80B072247}" type="presParOf" srcId="{1E6D6910-957B-48BE-B462-580609764E49}" destId="{4286C247-A73E-488B-8C3E-FC5F6114F328}" srcOrd="7" destOrd="0" presId="urn:microsoft.com/office/officeart/2008/layout/VerticalCurvedList"/>
    <dgm:cxn modelId="{C854772D-12F2-441D-9AAC-DB9648FB206F}" type="presParOf" srcId="{1E6D6910-957B-48BE-B462-580609764E49}" destId="{F7E5FA35-BE36-4845-91A8-982DE271D856}" srcOrd="8" destOrd="0" presId="urn:microsoft.com/office/officeart/2008/layout/VerticalCurvedList"/>
    <dgm:cxn modelId="{4D299574-E8C6-449B-9D59-7289B1EA3C2C}" type="presParOf" srcId="{F7E5FA35-BE36-4845-91A8-982DE271D856}" destId="{AA09C995-D6D5-426F-AB5E-BBA213B04E19}" srcOrd="0" destOrd="0" presId="urn:microsoft.com/office/officeart/2008/layout/VerticalCurvedList"/>
    <dgm:cxn modelId="{9C353D99-A0EE-4728-A567-D069D2D95ED5}" type="presParOf" srcId="{1E6D6910-957B-48BE-B462-580609764E49}" destId="{4DB0428D-ED73-470C-A866-CD5851C8A129}" srcOrd="9" destOrd="0" presId="urn:microsoft.com/office/officeart/2008/layout/VerticalCurvedList"/>
    <dgm:cxn modelId="{D5AA5892-5902-4D82-A486-363CC4D20C9F}" type="presParOf" srcId="{1E6D6910-957B-48BE-B462-580609764E49}" destId="{2DCCBD43-91E8-4A5D-BB05-CD7C9EDBC959}" srcOrd="10" destOrd="0" presId="urn:microsoft.com/office/officeart/2008/layout/VerticalCurvedList"/>
    <dgm:cxn modelId="{425335B8-6621-4B5B-BADF-5897B7484E4F}" type="presParOf" srcId="{2DCCBD43-91E8-4A5D-BB05-CD7C9EDBC959}" destId="{8E8E4EE1-28AF-4256-8079-06DA62637619}" srcOrd="0" destOrd="0" presId="urn:microsoft.com/office/officeart/2008/layout/VerticalCurvedList"/>
    <dgm:cxn modelId="{5C66F599-AFD2-4D87-91E6-F16758146865}" type="presParOf" srcId="{1E6D6910-957B-48BE-B462-580609764E49}" destId="{40136E50-5CDB-4FBE-854D-79D89B03C5A3}" srcOrd="11" destOrd="0" presId="urn:microsoft.com/office/officeart/2008/layout/VerticalCurvedList"/>
    <dgm:cxn modelId="{9C6650E8-BD6C-472C-81B4-B34412F8FFF1}" type="presParOf" srcId="{1E6D6910-957B-48BE-B462-580609764E49}" destId="{8905742D-CCEF-4577-ACA3-EC3A5D9775CE}" srcOrd="12" destOrd="0" presId="urn:microsoft.com/office/officeart/2008/layout/VerticalCurvedList"/>
    <dgm:cxn modelId="{BC87330B-39A2-4FD5-B28A-D63B2FB72D86}" type="presParOf" srcId="{8905742D-CCEF-4577-ACA3-EC3A5D9775CE}" destId="{D07B0C3A-8744-4213-B04A-CDB7072E64E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F290AFD-0C29-4DFD-914C-BA56688A401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pPr rtl="1"/>
          <a:endParaRPr lang="he-IL"/>
        </a:p>
      </dgm:t>
    </dgm:pt>
    <dgm:pt modelId="{B722067E-08CE-402E-8265-890995CBBD78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15 חדרי הורים חדשים</a:t>
          </a:r>
          <a:endParaRPr lang="he-IL" sz="2000" dirty="0"/>
        </a:p>
      </dgm:t>
    </dgm:pt>
    <dgm:pt modelId="{26FF1939-9196-497F-95FB-37554831C365}" type="parTrans" cxnId="{2C9B63A6-B12C-47C2-8F0F-7302913A20A5}">
      <dgm:prSet/>
      <dgm:spPr/>
      <dgm:t>
        <a:bodyPr/>
        <a:lstStyle/>
        <a:p>
          <a:pPr rtl="1"/>
          <a:endParaRPr lang="he-IL"/>
        </a:p>
      </dgm:t>
    </dgm:pt>
    <dgm:pt modelId="{35E41239-F8C9-4C5C-B671-95960AF38379}" type="sibTrans" cxnId="{2C9B63A6-B12C-47C2-8F0F-7302913A20A5}">
      <dgm:prSet/>
      <dgm:spPr/>
      <dgm:t>
        <a:bodyPr/>
        <a:lstStyle/>
        <a:p>
          <a:pPr rtl="1"/>
          <a:endParaRPr lang="he-IL"/>
        </a:p>
      </dgm:t>
    </dgm:pt>
    <dgm:pt modelId="{0D2E1792-6C49-45CB-B8D3-26FAAB2FB03F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5 חדרי בידוד חדשים</a:t>
          </a:r>
          <a:endParaRPr lang="he-IL" sz="2000" dirty="0"/>
        </a:p>
      </dgm:t>
    </dgm:pt>
    <dgm:pt modelId="{CA7A7881-1066-40C8-83BC-0D3C1E53550D}" type="parTrans" cxnId="{5C607E1F-CF3C-49B6-990B-07BD5E0410E0}">
      <dgm:prSet/>
      <dgm:spPr/>
      <dgm:t>
        <a:bodyPr/>
        <a:lstStyle/>
        <a:p>
          <a:pPr rtl="1"/>
          <a:endParaRPr lang="he-IL"/>
        </a:p>
      </dgm:t>
    </dgm:pt>
    <dgm:pt modelId="{C7C0CE7C-7C1E-459F-B45F-AEC8017EE447}" type="sibTrans" cxnId="{5C607E1F-CF3C-49B6-990B-07BD5E0410E0}">
      <dgm:prSet/>
      <dgm:spPr/>
      <dgm:t>
        <a:bodyPr/>
        <a:lstStyle/>
        <a:p>
          <a:pPr rtl="1"/>
          <a:endParaRPr lang="he-IL"/>
        </a:p>
      </dgm:t>
    </dgm:pt>
    <dgm:pt modelId="{4A4231CD-B632-4098-8EA5-44D192B894D1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11 חדרי תרופות חדשים</a:t>
          </a:r>
          <a:endParaRPr lang="he-IL" sz="2000" dirty="0"/>
        </a:p>
      </dgm:t>
    </dgm:pt>
    <dgm:pt modelId="{959E1E3F-BA34-4E95-A2CD-1AC7574AADCC}" type="parTrans" cxnId="{1C1A855D-66DD-49AD-A979-82635A4FD8D5}">
      <dgm:prSet/>
      <dgm:spPr/>
      <dgm:t>
        <a:bodyPr/>
        <a:lstStyle/>
        <a:p>
          <a:pPr rtl="1"/>
          <a:endParaRPr lang="he-IL"/>
        </a:p>
      </dgm:t>
    </dgm:pt>
    <dgm:pt modelId="{82468B15-36DC-42A1-A771-6FB417D82A38}" type="sibTrans" cxnId="{1C1A855D-66DD-49AD-A979-82635A4FD8D5}">
      <dgm:prSet/>
      <dgm:spPr/>
      <dgm:t>
        <a:bodyPr/>
        <a:lstStyle/>
        <a:p>
          <a:pPr rtl="1"/>
          <a:endParaRPr lang="he-IL"/>
        </a:p>
      </dgm:t>
    </dgm:pt>
    <dgm:pt modelId="{59D1DB98-56C8-4127-B490-6845E8329059}">
      <dgm:prSet custT="1"/>
      <dgm:spPr/>
      <dgm:t>
        <a:bodyPr/>
        <a:lstStyle/>
        <a:p>
          <a:pPr rtl="1"/>
          <a:r>
            <a:rPr lang="he-IL" sz="2000" dirty="0" smtClean="0"/>
            <a:t>השלמת פערי ציוד ובינוי בפגיות</a:t>
          </a:r>
          <a:endParaRPr lang="he-IL" sz="2000" dirty="0"/>
        </a:p>
      </dgm:t>
    </dgm:pt>
    <dgm:pt modelId="{4F2D9AA9-41E0-49EF-A99D-F15127196C6D}" type="parTrans" cxnId="{504653D4-699A-410B-A011-BD1009235445}">
      <dgm:prSet/>
      <dgm:spPr/>
      <dgm:t>
        <a:bodyPr/>
        <a:lstStyle/>
        <a:p>
          <a:pPr rtl="1"/>
          <a:endParaRPr lang="he-IL"/>
        </a:p>
      </dgm:t>
    </dgm:pt>
    <dgm:pt modelId="{40629E45-A419-4D2E-AC78-69D2DD050358}" type="sibTrans" cxnId="{504653D4-699A-410B-A011-BD1009235445}">
      <dgm:prSet/>
      <dgm:spPr/>
      <dgm:t>
        <a:bodyPr/>
        <a:lstStyle/>
        <a:p>
          <a:pPr rtl="1"/>
          <a:endParaRPr lang="he-IL"/>
        </a:p>
      </dgm:t>
    </dgm:pt>
    <dgm:pt modelId="{3F70EBA9-C8EA-4910-B967-EC6C88FE23BD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13 "מטבחי חלב" חדשים</a:t>
          </a:r>
          <a:endParaRPr lang="he-IL" sz="2000" dirty="0"/>
        </a:p>
      </dgm:t>
    </dgm:pt>
    <dgm:pt modelId="{7674402D-E7B9-484B-AED4-FCA212343349}" type="parTrans" cxnId="{C4C7FD8F-3738-43BC-AD0F-58AB7F4EE2B0}">
      <dgm:prSet/>
      <dgm:spPr/>
      <dgm:t>
        <a:bodyPr/>
        <a:lstStyle/>
        <a:p>
          <a:pPr rtl="1"/>
          <a:endParaRPr lang="he-IL"/>
        </a:p>
      </dgm:t>
    </dgm:pt>
    <dgm:pt modelId="{040722DC-680C-49CB-BECA-16E2FCEA21C4}" type="sibTrans" cxnId="{C4C7FD8F-3738-43BC-AD0F-58AB7F4EE2B0}">
      <dgm:prSet/>
      <dgm:spPr/>
      <dgm:t>
        <a:bodyPr/>
        <a:lstStyle/>
        <a:p>
          <a:pPr rtl="1"/>
          <a:endParaRPr lang="he-IL"/>
        </a:p>
      </dgm:t>
    </dgm:pt>
    <dgm:pt modelId="{1E6821AE-90E3-4A22-8E2C-1DEF91C978E3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14 חדרי הנקה חדשים</a:t>
          </a:r>
          <a:endParaRPr lang="he-IL" sz="2000" dirty="0"/>
        </a:p>
      </dgm:t>
    </dgm:pt>
    <dgm:pt modelId="{797731AE-9014-4ACB-A791-6EA8B617E4E1}" type="parTrans" cxnId="{682BBF45-E43A-4A5F-A159-61CBF4937029}">
      <dgm:prSet/>
      <dgm:spPr/>
      <dgm:t>
        <a:bodyPr/>
        <a:lstStyle/>
        <a:p>
          <a:pPr rtl="1"/>
          <a:endParaRPr lang="he-IL"/>
        </a:p>
      </dgm:t>
    </dgm:pt>
    <dgm:pt modelId="{65F42D46-441C-4793-BFAE-A501C4771360}" type="sibTrans" cxnId="{682BBF45-E43A-4A5F-A159-61CBF4937029}">
      <dgm:prSet/>
      <dgm:spPr/>
      <dgm:t>
        <a:bodyPr/>
        <a:lstStyle/>
        <a:p>
          <a:pPr rtl="1"/>
          <a:endParaRPr lang="he-IL"/>
        </a:p>
      </dgm:t>
    </dgm:pt>
    <dgm:pt modelId="{74673F04-962D-41F2-AF76-CAE4E91F52D9}" type="pres">
      <dgm:prSet presAssocID="{7F290AFD-0C29-4DFD-914C-BA56688A4018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1E6D6910-957B-48BE-B462-580609764E49}" type="pres">
      <dgm:prSet presAssocID="{7F290AFD-0C29-4DFD-914C-BA56688A4018}" presName="Name1" presStyleCnt="0"/>
      <dgm:spPr/>
    </dgm:pt>
    <dgm:pt modelId="{B10EDA18-201B-4551-9A2E-627D2DE818B1}" type="pres">
      <dgm:prSet presAssocID="{7F290AFD-0C29-4DFD-914C-BA56688A4018}" presName="cycle" presStyleCnt="0"/>
      <dgm:spPr/>
    </dgm:pt>
    <dgm:pt modelId="{1EC1774C-8CF1-43E7-B518-DE15274F0077}" type="pres">
      <dgm:prSet presAssocID="{7F290AFD-0C29-4DFD-914C-BA56688A4018}" presName="srcNode" presStyleLbl="node1" presStyleIdx="0" presStyleCnt="6"/>
      <dgm:spPr/>
    </dgm:pt>
    <dgm:pt modelId="{0D71216A-7C00-4F50-BF4A-2D41E47695AD}" type="pres">
      <dgm:prSet presAssocID="{7F290AFD-0C29-4DFD-914C-BA56688A4018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964B90B7-27A1-4FBD-B04E-26B6A8F29C01}" type="pres">
      <dgm:prSet presAssocID="{7F290AFD-0C29-4DFD-914C-BA56688A4018}" presName="extraNode" presStyleLbl="node1" presStyleIdx="0" presStyleCnt="6"/>
      <dgm:spPr/>
    </dgm:pt>
    <dgm:pt modelId="{9B0905B9-40BD-4EE3-B171-EEA85916E550}" type="pres">
      <dgm:prSet presAssocID="{7F290AFD-0C29-4DFD-914C-BA56688A4018}" presName="dstNode" presStyleLbl="node1" presStyleIdx="0" presStyleCnt="6"/>
      <dgm:spPr/>
    </dgm:pt>
    <dgm:pt modelId="{500CEA6A-D5C4-4B0D-986E-B68C3ADA3339}" type="pres">
      <dgm:prSet presAssocID="{B722067E-08CE-402E-8265-890995CBBD78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9DED53F-244B-4ED3-A470-E7A1CBC48D43}" type="pres">
      <dgm:prSet presAssocID="{B722067E-08CE-402E-8265-890995CBBD78}" presName="accent_1" presStyleCnt="0"/>
      <dgm:spPr/>
    </dgm:pt>
    <dgm:pt modelId="{B828D74A-CBBC-4CCC-805D-FA23BD705060}" type="pres">
      <dgm:prSet presAssocID="{B722067E-08CE-402E-8265-890995CBBD78}" presName="accentRepeatNode" presStyleLbl="solidFgAcc1" presStyleIdx="0" presStyleCnt="6"/>
      <dgm:spPr/>
    </dgm:pt>
    <dgm:pt modelId="{C2C2263B-B065-4066-85BC-2584BD0C6A26}" type="pres">
      <dgm:prSet presAssocID="{1E6821AE-90E3-4A22-8E2C-1DEF91C978E3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72285A4-5DD1-4073-A24D-1B098269F7A0}" type="pres">
      <dgm:prSet presAssocID="{1E6821AE-90E3-4A22-8E2C-1DEF91C978E3}" presName="accent_2" presStyleCnt="0"/>
      <dgm:spPr/>
    </dgm:pt>
    <dgm:pt modelId="{E3491A39-246B-4135-B0E3-90B30D640760}" type="pres">
      <dgm:prSet presAssocID="{1E6821AE-90E3-4A22-8E2C-1DEF91C978E3}" presName="accentRepeatNode" presStyleLbl="solidFgAcc1" presStyleIdx="1" presStyleCnt="6"/>
      <dgm:spPr/>
    </dgm:pt>
    <dgm:pt modelId="{460A945C-55B4-4A78-8D9E-B84EE1101C1B}" type="pres">
      <dgm:prSet presAssocID="{3F70EBA9-C8EA-4910-B967-EC6C88FE23BD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AC589A1-D614-411A-B1CB-1313C83A050C}" type="pres">
      <dgm:prSet presAssocID="{3F70EBA9-C8EA-4910-B967-EC6C88FE23BD}" presName="accent_3" presStyleCnt="0"/>
      <dgm:spPr/>
    </dgm:pt>
    <dgm:pt modelId="{4CB04036-372F-44EE-A91E-F1241CDE66DE}" type="pres">
      <dgm:prSet presAssocID="{3F70EBA9-C8EA-4910-B967-EC6C88FE23BD}" presName="accentRepeatNode" presStyleLbl="solidFgAcc1" presStyleIdx="2" presStyleCnt="6"/>
      <dgm:spPr/>
    </dgm:pt>
    <dgm:pt modelId="{039F991D-E3BB-42D9-B2E3-06DFC399F67B}" type="pres">
      <dgm:prSet presAssocID="{4A4231CD-B632-4098-8EA5-44D192B894D1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B502280-3104-411A-9B15-5AB92369C246}" type="pres">
      <dgm:prSet presAssocID="{4A4231CD-B632-4098-8EA5-44D192B894D1}" presName="accent_4" presStyleCnt="0"/>
      <dgm:spPr/>
    </dgm:pt>
    <dgm:pt modelId="{8B0C0198-07E7-44CF-8EA7-997F89248D67}" type="pres">
      <dgm:prSet presAssocID="{4A4231CD-B632-4098-8EA5-44D192B894D1}" presName="accentRepeatNode" presStyleLbl="solidFgAcc1" presStyleIdx="3" presStyleCnt="6"/>
      <dgm:spPr/>
    </dgm:pt>
    <dgm:pt modelId="{7F23E5BC-FD27-4182-9EA0-0C8493DE87BE}" type="pres">
      <dgm:prSet presAssocID="{0D2E1792-6C49-45CB-B8D3-26FAAB2FB03F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DBE9674-1B60-4774-A20F-E1FFFD0AC891}" type="pres">
      <dgm:prSet presAssocID="{0D2E1792-6C49-45CB-B8D3-26FAAB2FB03F}" presName="accent_5" presStyleCnt="0"/>
      <dgm:spPr/>
    </dgm:pt>
    <dgm:pt modelId="{9616E5A8-866E-4810-B449-BCD390121821}" type="pres">
      <dgm:prSet presAssocID="{0D2E1792-6C49-45CB-B8D3-26FAAB2FB03F}" presName="accentRepeatNode" presStyleLbl="solidFgAcc1" presStyleIdx="4" presStyleCnt="6"/>
      <dgm:spPr/>
    </dgm:pt>
    <dgm:pt modelId="{311CD8F4-CE6E-4C01-80AE-48FC39D13906}" type="pres">
      <dgm:prSet presAssocID="{59D1DB98-56C8-4127-B490-6845E8329059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3EA729D-D8B9-4A6F-BA34-547F3C75656A}" type="pres">
      <dgm:prSet presAssocID="{59D1DB98-56C8-4127-B490-6845E8329059}" presName="accent_6" presStyleCnt="0"/>
      <dgm:spPr/>
    </dgm:pt>
    <dgm:pt modelId="{4F92D052-DFF0-44EE-AB0B-C4F2D1F99CE2}" type="pres">
      <dgm:prSet presAssocID="{59D1DB98-56C8-4127-B490-6845E8329059}" presName="accentRepeatNode" presStyleLbl="solidFgAcc1" presStyleIdx="5" presStyleCnt="6"/>
      <dgm:spPr/>
    </dgm:pt>
  </dgm:ptLst>
  <dgm:cxnLst>
    <dgm:cxn modelId="{CB3AEEFF-7A09-49B0-B74B-BED3E6C7E570}" type="presOf" srcId="{59D1DB98-56C8-4127-B490-6845E8329059}" destId="{311CD8F4-CE6E-4C01-80AE-48FC39D13906}" srcOrd="0" destOrd="0" presId="urn:microsoft.com/office/officeart/2008/layout/VerticalCurvedList"/>
    <dgm:cxn modelId="{55E56E5C-0106-4B56-BFE7-C56B37643050}" type="presOf" srcId="{7F290AFD-0C29-4DFD-914C-BA56688A4018}" destId="{74673F04-962D-41F2-AF76-CAE4E91F52D9}" srcOrd="0" destOrd="0" presId="urn:microsoft.com/office/officeart/2008/layout/VerticalCurvedList"/>
    <dgm:cxn modelId="{682BBF45-E43A-4A5F-A159-61CBF4937029}" srcId="{7F290AFD-0C29-4DFD-914C-BA56688A4018}" destId="{1E6821AE-90E3-4A22-8E2C-1DEF91C978E3}" srcOrd="1" destOrd="0" parTransId="{797731AE-9014-4ACB-A791-6EA8B617E4E1}" sibTransId="{65F42D46-441C-4793-BFAE-A501C4771360}"/>
    <dgm:cxn modelId="{885325AF-657B-4F55-9192-3E1C698C17AF}" type="presOf" srcId="{B722067E-08CE-402E-8265-890995CBBD78}" destId="{500CEA6A-D5C4-4B0D-986E-B68C3ADA3339}" srcOrd="0" destOrd="0" presId="urn:microsoft.com/office/officeart/2008/layout/VerticalCurvedList"/>
    <dgm:cxn modelId="{12DE9AE0-D29B-43CD-A67E-1EE6CFA4062C}" type="presOf" srcId="{4A4231CD-B632-4098-8EA5-44D192B894D1}" destId="{039F991D-E3BB-42D9-B2E3-06DFC399F67B}" srcOrd="0" destOrd="0" presId="urn:microsoft.com/office/officeart/2008/layout/VerticalCurvedList"/>
    <dgm:cxn modelId="{B1B366FF-7E26-420E-A7CC-6191A6EB09B4}" type="presOf" srcId="{35E41239-F8C9-4C5C-B671-95960AF38379}" destId="{0D71216A-7C00-4F50-BF4A-2D41E47695AD}" srcOrd="0" destOrd="0" presId="urn:microsoft.com/office/officeart/2008/layout/VerticalCurvedList"/>
    <dgm:cxn modelId="{504653D4-699A-410B-A011-BD1009235445}" srcId="{7F290AFD-0C29-4DFD-914C-BA56688A4018}" destId="{59D1DB98-56C8-4127-B490-6845E8329059}" srcOrd="5" destOrd="0" parTransId="{4F2D9AA9-41E0-49EF-A99D-F15127196C6D}" sibTransId="{40629E45-A419-4D2E-AC78-69D2DD050358}"/>
    <dgm:cxn modelId="{B8F96DC4-C721-40EE-AD7F-C1305360A986}" type="presOf" srcId="{0D2E1792-6C49-45CB-B8D3-26FAAB2FB03F}" destId="{7F23E5BC-FD27-4182-9EA0-0C8493DE87BE}" srcOrd="0" destOrd="0" presId="urn:microsoft.com/office/officeart/2008/layout/VerticalCurvedList"/>
    <dgm:cxn modelId="{7347843E-E67A-446E-A6CB-8B37774BBDF1}" type="presOf" srcId="{1E6821AE-90E3-4A22-8E2C-1DEF91C978E3}" destId="{C2C2263B-B065-4066-85BC-2584BD0C6A26}" srcOrd="0" destOrd="0" presId="urn:microsoft.com/office/officeart/2008/layout/VerticalCurvedList"/>
    <dgm:cxn modelId="{C4C7FD8F-3738-43BC-AD0F-58AB7F4EE2B0}" srcId="{7F290AFD-0C29-4DFD-914C-BA56688A4018}" destId="{3F70EBA9-C8EA-4910-B967-EC6C88FE23BD}" srcOrd="2" destOrd="0" parTransId="{7674402D-E7B9-484B-AED4-FCA212343349}" sibTransId="{040722DC-680C-49CB-BECA-16E2FCEA21C4}"/>
    <dgm:cxn modelId="{2C9B63A6-B12C-47C2-8F0F-7302913A20A5}" srcId="{7F290AFD-0C29-4DFD-914C-BA56688A4018}" destId="{B722067E-08CE-402E-8265-890995CBBD78}" srcOrd="0" destOrd="0" parTransId="{26FF1939-9196-497F-95FB-37554831C365}" sibTransId="{35E41239-F8C9-4C5C-B671-95960AF38379}"/>
    <dgm:cxn modelId="{1C1A855D-66DD-49AD-A979-82635A4FD8D5}" srcId="{7F290AFD-0C29-4DFD-914C-BA56688A4018}" destId="{4A4231CD-B632-4098-8EA5-44D192B894D1}" srcOrd="3" destOrd="0" parTransId="{959E1E3F-BA34-4E95-A2CD-1AC7574AADCC}" sibTransId="{82468B15-36DC-42A1-A771-6FB417D82A38}"/>
    <dgm:cxn modelId="{31B99081-F5EB-4C51-AAC7-CB2DE831BCAC}" type="presOf" srcId="{3F70EBA9-C8EA-4910-B967-EC6C88FE23BD}" destId="{460A945C-55B4-4A78-8D9E-B84EE1101C1B}" srcOrd="0" destOrd="0" presId="urn:microsoft.com/office/officeart/2008/layout/VerticalCurvedList"/>
    <dgm:cxn modelId="{5C607E1F-CF3C-49B6-990B-07BD5E0410E0}" srcId="{7F290AFD-0C29-4DFD-914C-BA56688A4018}" destId="{0D2E1792-6C49-45CB-B8D3-26FAAB2FB03F}" srcOrd="4" destOrd="0" parTransId="{CA7A7881-1066-40C8-83BC-0D3C1E53550D}" sibTransId="{C7C0CE7C-7C1E-459F-B45F-AEC8017EE447}"/>
    <dgm:cxn modelId="{2E6DD433-6676-4C1B-ABF4-05E413841846}" type="presParOf" srcId="{74673F04-962D-41F2-AF76-CAE4E91F52D9}" destId="{1E6D6910-957B-48BE-B462-580609764E49}" srcOrd="0" destOrd="0" presId="urn:microsoft.com/office/officeart/2008/layout/VerticalCurvedList"/>
    <dgm:cxn modelId="{B58CB865-B98C-4F8A-BFF8-301886D7EC70}" type="presParOf" srcId="{1E6D6910-957B-48BE-B462-580609764E49}" destId="{B10EDA18-201B-4551-9A2E-627D2DE818B1}" srcOrd="0" destOrd="0" presId="urn:microsoft.com/office/officeart/2008/layout/VerticalCurvedList"/>
    <dgm:cxn modelId="{4BD950E6-5022-46B2-9C8C-16A2CE9C6B44}" type="presParOf" srcId="{B10EDA18-201B-4551-9A2E-627D2DE818B1}" destId="{1EC1774C-8CF1-43E7-B518-DE15274F0077}" srcOrd="0" destOrd="0" presId="urn:microsoft.com/office/officeart/2008/layout/VerticalCurvedList"/>
    <dgm:cxn modelId="{0CD51F9B-BD7C-45A9-96EA-DE66C317C7FC}" type="presParOf" srcId="{B10EDA18-201B-4551-9A2E-627D2DE818B1}" destId="{0D71216A-7C00-4F50-BF4A-2D41E47695AD}" srcOrd="1" destOrd="0" presId="urn:microsoft.com/office/officeart/2008/layout/VerticalCurvedList"/>
    <dgm:cxn modelId="{A5E68E37-C258-49A4-9352-B1A86DCB4DD6}" type="presParOf" srcId="{B10EDA18-201B-4551-9A2E-627D2DE818B1}" destId="{964B90B7-27A1-4FBD-B04E-26B6A8F29C01}" srcOrd="2" destOrd="0" presId="urn:microsoft.com/office/officeart/2008/layout/VerticalCurvedList"/>
    <dgm:cxn modelId="{D10C9464-01BA-4B09-B2D3-65EE202C4DC0}" type="presParOf" srcId="{B10EDA18-201B-4551-9A2E-627D2DE818B1}" destId="{9B0905B9-40BD-4EE3-B171-EEA85916E550}" srcOrd="3" destOrd="0" presId="urn:microsoft.com/office/officeart/2008/layout/VerticalCurvedList"/>
    <dgm:cxn modelId="{BC0C039B-A786-47FE-960A-D8647A7ADA2A}" type="presParOf" srcId="{1E6D6910-957B-48BE-B462-580609764E49}" destId="{500CEA6A-D5C4-4B0D-986E-B68C3ADA3339}" srcOrd="1" destOrd="0" presId="urn:microsoft.com/office/officeart/2008/layout/VerticalCurvedList"/>
    <dgm:cxn modelId="{3D3A0A98-B40E-44AB-8370-C7EEFACA695D}" type="presParOf" srcId="{1E6D6910-957B-48BE-B462-580609764E49}" destId="{C9DED53F-244B-4ED3-A470-E7A1CBC48D43}" srcOrd="2" destOrd="0" presId="urn:microsoft.com/office/officeart/2008/layout/VerticalCurvedList"/>
    <dgm:cxn modelId="{2BA6FE7F-AEE6-4A4B-B711-E35CB78AD6B5}" type="presParOf" srcId="{C9DED53F-244B-4ED3-A470-E7A1CBC48D43}" destId="{B828D74A-CBBC-4CCC-805D-FA23BD705060}" srcOrd="0" destOrd="0" presId="urn:microsoft.com/office/officeart/2008/layout/VerticalCurvedList"/>
    <dgm:cxn modelId="{6946B8A8-4DC2-418D-9218-6CBDA5A06357}" type="presParOf" srcId="{1E6D6910-957B-48BE-B462-580609764E49}" destId="{C2C2263B-B065-4066-85BC-2584BD0C6A26}" srcOrd="3" destOrd="0" presId="urn:microsoft.com/office/officeart/2008/layout/VerticalCurvedList"/>
    <dgm:cxn modelId="{9FAB6E74-6706-46B4-AB8C-E9B16F478DA6}" type="presParOf" srcId="{1E6D6910-957B-48BE-B462-580609764E49}" destId="{A72285A4-5DD1-4073-A24D-1B098269F7A0}" srcOrd="4" destOrd="0" presId="urn:microsoft.com/office/officeart/2008/layout/VerticalCurvedList"/>
    <dgm:cxn modelId="{9969B08A-B649-4EA7-A106-22E20C16EFA9}" type="presParOf" srcId="{A72285A4-5DD1-4073-A24D-1B098269F7A0}" destId="{E3491A39-246B-4135-B0E3-90B30D640760}" srcOrd="0" destOrd="0" presId="urn:microsoft.com/office/officeart/2008/layout/VerticalCurvedList"/>
    <dgm:cxn modelId="{0221607F-7880-432E-86F3-A986419F492A}" type="presParOf" srcId="{1E6D6910-957B-48BE-B462-580609764E49}" destId="{460A945C-55B4-4A78-8D9E-B84EE1101C1B}" srcOrd="5" destOrd="0" presId="urn:microsoft.com/office/officeart/2008/layout/VerticalCurvedList"/>
    <dgm:cxn modelId="{DDE90E21-36C9-43C8-8FBE-8235F1B79975}" type="presParOf" srcId="{1E6D6910-957B-48BE-B462-580609764E49}" destId="{BAC589A1-D614-411A-B1CB-1313C83A050C}" srcOrd="6" destOrd="0" presId="urn:microsoft.com/office/officeart/2008/layout/VerticalCurvedList"/>
    <dgm:cxn modelId="{C9A8E4DC-0458-4BD2-B8B3-C04C55FC3D62}" type="presParOf" srcId="{BAC589A1-D614-411A-B1CB-1313C83A050C}" destId="{4CB04036-372F-44EE-A91E-F1241CDE66DE}" srcOrd="0" destOrd="0" presId="urn:microsoft.com/office/officeart/2008/layout/VerticalCurvedList"/>
    <dgm:cxn modelId="{5E6F5513-9821-4CFC-952E-BD411D62A874}" type="presParOf" srcId="{1E6D6910-957B-48BE-B462-580609764E49}" destId="{039F991D-E3BB-42D9-B2E3-06DFC399F67B}" srcOrd="7" destOrd="0" presId="urn:microsoft.com/office/officeart/2008/layout/VerticalCurvedList"/>
    <dgm:cxn modelId="{F7043EA9-DFE1-45C0-823E-8FEB2BB69448}" type="presParOf" srcId="{1E6D6910-957B-48BE-B462-580609764E49}" destId="{4B502280-3104-411A-9B15-5AB92369C246}" srcOrd="8" destOrd="0" presId="urn:microsoft.com/office/officeart/2008/layout/VerticalCurvedList"/>
    <dgm:cxn modelId="{06E87491-6952-4B57-9BE2-5C2E14265DE4}" type="presParOf" srcId="{4B502280-3104-411A-9B15-5AB92369C246}" destId="{8B0C0198-07E7-44CF-8EA7-997F89248D67}" srcOrd="0" destOrd="0" presId="urn:microsoft.com/office/officeart/2008/layout/VerticalCurvedList"/>
    <dgm:cxn modelId="{D2AA64A7-7836-488A-B6AA-7882A120EDDD}" type="presParOf" srcId="{1E6D6910-957B-48BE-B462-580609764E49}" destId="{7F23E5BC-FD27-4182-9EA0-0C8493DE87BE}" srcOrd="9" destOrd="0" presId="urn:microsoft.com/office/officeart/2008/layout/VerticalCurvedList"/>
    <dgm:cxn modelId="{605DE8A9-82FC-4A78-8D0C-837AE00C49A3}" type="presParOf" srcId="{1E6D6910-957B-48BE-B462-580609764E49}" destId="{1DBE9674-1B60-4774-A20F-E1FFFD0AC891}" srcOrd="10" destOrd="0" presId="urn:microsoft.com/office/officeart/2008/layout/VerticalCurvedList"/>
    <dgm:cxn modelId="{1C27D58B-D9D7-4E3F-A290-752B9F3290E8}" type="presParOf" srcId="{1DBE9674-1B60-4774-A20F-E1FFFD0AC891}" destId="{9616E5A8-866E-4810-B449-BCD390121821}" srcOrd="0" destOrd="0" presId="urn:microsoft.com/office/officeart/2008/layout/VerticalCurvedList"/>
    <dgm:cxn modelId="{A7748F0D-9619-4B1A-8F77-1EEB840D12C9}" type="presParOf" srcId="{1E6D6910-957B-48BE-B462-580609764E49}" destId="{311CD8F4-CE6E-4C01-80AE-48FC39D13906}" srcOrd="11" destOrd="0" presId="urn:microsoft.com/office/officeart/2008/layout/VerticalCurvedList"/>
    <dgm:cxn modelId="{1B666020-5025-4E81-8A13-4BF40911E044}" type="presParOf" srcId="{1E6D6910-957B-48BE-B462-580609764E49}" destId="{C3EA729D-D8B9-4A6F-BA34-547F3C75656A}" srcOrd="12" destOrd="0" presId="urn:microsoft.com/office/officeart/2008/layout/VerticalCurvedList"/>
    <dgm:cxn modelId="{CEFAAB45-CCEA-4A4E-AFF8-B3249D7D1263}" type="presParOf" srcId="{C3EA729D-D8B9-4A6F-BA34-547F3C75656A}" destId="{4F92D052-DFF0-44EE-AB0B-C4F2D1F99CE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1D9BACA-3B23-4BF7-8F39-75BA23DBF5E2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DAB715C-B652-4B52-970E-E343533F7F7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7693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ליישר לימין ולמספר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21301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קשיים מרכזים – עיגול קשת</a:t>
            </a:r>
          </a:p>
          <a:p>
            <a:r>
              <a:rPr lang="he-IL" baseline="0" dirty="0" smtClean="0"/>
              <a:t>במדינת ישראל נולדים בשנה כ-180 א' תינוקות..</a:t>
            </a:r>
          </a:p>
          <a:p>
            <a:r>
              <a:rPr lang="he-IL" baseline="0" dirty="0" smtClean="0"/>
              <a:t>ב2014 נולדו 2800 פגים (הגדרה)</a:t>
            </a:r>
          </a:p>
          <a:p>
            <a:r>
              <a:rPr lang="he-IL" baseline="0" dirty="0" smtClean="0"/>
              <a:t>פגם במשקל נמול מ1750 מזכים במענק פג במימון ביטוח לאומי</a:t>
            </a:r>
          </a:p>
          <a:p>
            <a:r>
              <a:rPr lang="he-IL" baseline="0" dirty="0" smtClean="0"/>
              <a:t>בישראל 28 פגיות, 762 מיטות פגים </a:t>
            </a:r>
          </a:p>
          <a:p>
            <a:r>
              <a:rPr lang="he-IL" baseline="0" dirty="0" smtClean="0"/>
              <a:t>קיים חופש בחירה במקום הלידה שיוצרת תחרות על שירות והאיכות במחלקות היולדות</a:t>
            </a:r>
          </a:p>
          <a:p>
            <a:endParaRPr lang="he-IL" baseline="0" dirty="0" smtClean="0"/>
          </a:p>
          <a:p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5130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 smtClean="0"/>
              <a:t>חזרה</a:t>
            </a:r>
            <a:r>
              <a:rPr lang="he-IL" baseline="0" dirty="0" smtClean="0"/>
              <a:t> על הנקודה למה הפגיות הן חצר אחורית</a:t>
            </a:r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63060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5130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תמונה מקורס אחיות מומחיות בנאונטולוגיה עם </a:t>
            </a:r>
            <a:r>
              <a:rPr lang="he-IL" dirty="0" err="1" smtClean="0"/>
              <a:t>סמכ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9276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ביחד עם האיגוד המקצועי נבנה מודל</a:t>
            </a:r>
            <a:r>
              <a:rPr lang="he-IL" baseline="0" dirty="0" smtClean="0"/>
              <a:t> מקצועי לדירוג הפגיות.</a:t>
            </a:r>
          </a:p>
          <a:p>
            <a:r>
              <a:rPr lang="he-IL" baseline="0" dirty="0" err="1" smtClean="0"/>
              <a:t>במינהל</a:t>
            </a:r>
            <a:r>
              <a:rPr lang="he-IL" baseline="0" dirty="0" smtClean="0"/>
              <a:t> רפואה מונה בקר אחראי לנושא הפגיות.</a:t>
            </a:r>
          </a:p>
          <a:p>
            <a:r>
              <a:rPr lang="he-IL" baseline="0" dirty="0" smtClean="0"/>
              <a:t>נעשות בקרות מלוות של משרד הבריאות יחד עם אנשי  המקצוע והאחיות.</a:t>
            </a:r>
          </a:p>
          <a:p>
            <a:r>
              <a:rPr lang="he-IL" baseline="0" dirty="0" smtClean="0"/>
              <a:t>פורסמו </a:t>
            </a:r>
            <a:r>
              <a:rPr lang="he-IL" baseline="0" dirty="0" err="1" smtClean="0"/>
              <a:t>קריטריוני</a:t>
            </a:r>
            <a:r>
              <a:rPr lang="he-IL" baseline="0" dirty="0" smtClean="0"/>
              <a:t> הבסיס וכיום אנו בסבב השלישי של הבקרות.</a:t>
            </a:r>
          </a:p>
          <a:p>
            <a:r>
              <a:rPr lang="he-IL" baseline="0" dirty="0" smtClean="0"/>
              <a:t>שקף חדש: נוסף תקצוב </a:t>
            </a:r>
            <a:r>
              <a:rPr lang="he-IL" baseline="0" dirty="0" err="1" smtClean="0"/>
              <a:t>לתמרוץ</a:t>
            </a:r>
            <a:r>
              <a:rPr lang="he-IL" baseline="0" dirty="0" smtClean="0"/>
              <a:t> הפגיות בנוסף להעלאת תעריף הבסיס </a:t>
            </a:r>
          </a:p>
          <a:p>
            <a:r>
              <a:rPr lang="he-IL" baseline="0" dirty="0" smtClean="0"/>
              <a:t>ח5 מצטיינות, 8 טובות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63035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בצד המובילים</a:t>
            </a:r>
          </a:p>
          <a:p>
            <a:r>
              <a:rPr lang="he-IL" dirty="0" smtClean="0"/>
              <a:t>מדדים ובתי חולים</a:t>
            </a:r>
          </a:p>
          <a:p>
            <a:r>
              <a:rPr lang="he-IL" dirty="0" smtClean="0"/>
              <a:t>שקף </a:t>
            </a:r>
            <a:r>
              <a:rPr lang="he-IL" smtClean="0"/>
              <a:t>+ שיפור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C9434-6C0D-4091-A60C-78BD09CE8F1C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4298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שקף 1  כ"א</a:t>
            </a:r>
            <a:r>
              <a:rPr lang="he-IL" baseline="0" dirty="0" smtClean="0"/>
              <a:t> – תמונה מקורס אחיות מומחיות בנאונטולוגיה וכל הריבועים מהאמצע</a:t>
            </a:r>
          </a:p>
          <a:p>
            <a:r>
              <a:rPr lang="he-IL" baseline="0" dirty="0" smtClean="0"/>
              <a:t>שקף 2    תוצאות – שיפור כללי במערכת בכותרת – 1 שיפור בציון הכללי בכלל המערכת מ33 ל-58</a:t>
            </a:r>
          </a:p>
          <a:p>
            <a:r>
              <a:rPr lang="he-IL" baseline="0" dirty="0" smtClean="0"/>
              <a:t>ירידה בכמות הזיהומים עם גרף עמודות.</a:t>
            </a:r>
          </a:p>
          <a:p>
            <a:r>
              <a:rPr lang="he-IL" baseline="0" dirty="0" smtClean="0"/>
              <a:t>שקף 3+ שיפור בשטח עם התמונות</a:t>
            </a:r>
          </a:p>
          <a:p>
            <a:endParaRPr lang="he-IL" baseline="0" dirty="0" smtClean="0"/>
          </a:p>
          <a:p>
            <a:endParaRPr lang="he-IL" baseline="0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6446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שקף 1  כ"א</a:t>
            </a:r>
            <a:r>
              <a:rPr lang="he-IL" baseline="0" dirty="0" smtClean="0"/>
              <a:t> – תמונה מקורס אחיות מומחיות בנאונטולוגיה וכל הריבועים מהאמצע</a:t>
            </a:r>
          </a:p>
          <a:p>
            <a:r>
              <a:rPr lang="he-IL" baseline="0" dirty="0" smtClean="0"/>
              <a:t>שקף 2    תוצאות – שיפור כללי במערכת בכותרת – 1 שיפור בציון הכללי בכלל המערכת מ33 ל-58</a:t>
            </a:r>
          </a:p>
          <a:p>
            <a:r>
              <a:rPr lang="he-IL" baseline="0" dirty="0" smtClean="0"/>
              <a:t>ירידה בכמות הזיהומים עם גרף עמודות.</a:t>
            </a:r>
          </a:p>
          <a:p>
            <a:r>
              <a:rPr lang="he-IL" baseline="0" dirty="0" smtClean="0"/>
              <a:t>שקף 3+ שיפור בשטח עם התמונות</a:t>
            </a:r>
          </a:p>
          <a:p>
            <a:endParaRPr lang="he-IL" baseline="0" dirty="0" smtClean="0"/>
          </a:p>
          <a:p>
            <a:endParaRPr lang="he-IL" baseline="0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64468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שקף 1  כ"א</a:t>
            </a:r>
            <a:r>
              <a:rPr lang="he-IL" baseline="0" dirty="0" smtClean="0"/>
              <a:t> – תמונה מקורס אחיות מומחיות בנאונטולוגיה וכל הריבועים מהאמצע</a:t>
            </a:r>
          </a:p>
          <a:p>
            <a:r>
              <a:rPr lang="he-IL" baseline="0" dirty="0" smtClean="0"/>
              <a:t>שקף 2    תוצאות – שיפור כללי במערכת בכותרת – 1 שיפור בציון הכללי בכלל המערכת מ33 ל-58</a:t>
            </a:r>
          </a:p>
          <a:p>
            <a:r>
              <a:rPr lang="he-IL" baseline="0" dirty="0" smtClean="0"/>
              <a:t>ירידה בכמות הזיהומים עם גרף עמודות.</a:t>
            </a:r>
          </a:p>
          <a:p>
            <a:r>
              <a:rPr lang="he-IL" baseline="0" dirty="0" smtClean="0"/>
              <a:t>שקף 3+ שיפור בשטח עם התמונות</a:t>
            </a:r>
          </a:p>
          <a:p>
            <a:endParaRPr lang="he-IL" baseline="0" dirty="0" smtClean="0"/>
          </a:p>
          <a:p>
            <a:endParaRPr lang="he-IL" baseline="0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64468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שקף 1  כ"א</a:t>
            </a:r>
            <a:r>
              <a:rPr lang="he-IL" baseline="0" dirty="0" smtClean="0"/>
              <a:t> – תמונה מקורס אחיות מומחיות בנאונטולוגיה וכל הריבועים מהאמצע</a:t>
            </a:r>
          </a:p>
          <a:p>
            <a:r>
              <a:rPr lang="he-IL" baseline="0" dirty="0" smtClean="0"/>
              <a:t>שקף 2    תוצאות – שיפור כללי במערכת בכותרת – 1 שיפור בציון הכללי בכלל המערכת מ33 ל-58</a:t>
            </a:r>
          </a:p>
          <a:p>
            <a:r>
              <a:rPr lang="he-IL" baseline="0" dirty="0" smtClean="0"/>
              <a:t>ירידה בכמות הזיהומים עם גרף עמודות.</a:t>
            </a:r>
          </a:p>
          <a:p>
            <a:r>
              <a:rPr lang="he-IL" baseline="0" dirty="0" smtClean="0"/>
              <a:t>שקף 3+ שיפור בשטח עם התמונות</a:t>
            </a:r>
          </a:p>
          <a:p>
            <a:endParaRPr lang="he-IL" baseline="0" dirty="0" smtClean="0"/>
          </a:p>
          <a:p>
            <a:endParaRPr lang="he-IL" baseline="0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644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להתייחס לחישוב הציון אחוז עמידה במדדים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6810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להתייחס לחישוב הציון אחוז עמידה במדדים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6810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להתייחס לחישוב הציון אחוז עמידה במדדים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6810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להתייחס לחישוב הציון אחוז עמידה במדדים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6810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לעדכן</a:t>
            </a:r>
          </a:p>
          <a:p>
            <a:r>
              <a:rPr lang="he-IL" dirty="0" err="1" smtClean="0"/>
              <a:t>אוכלוסיה</a:t>
            </a:r>
            <a:r>
              <a:rPr lang="he-IL" dirty="0" smtClean="0"/>
              <a:t> צעירה</a:t>
            </a:r>
          </a:p>
          <a:p>
            <a:r>
              <a:rPr lang="he-IL" dirty="0" smtClean="0"/>
              <a:t>הרבה לידות </a:t>
            </a:r>
            <a:r>
              <a:rPr lang="en-US" dirty="0" smtClean="0"/>
              <a:t>IVF</a:t>
            </a:r>
            <a:endParaRPr lang="he-IL" dirty="0" smtClean="0"/>
          </a:p>
          <a:p>
            <a:r>
              <a:rPr lang="he-IL" dirty="0" smtClean="0"/>
              <a:t>עומס גדול.</a:t>
            </a:r>
          </a:p>
          <a:p>
            <a:r>
              <a:rPr lang="he-IL" dirty="0" err="1" smtClean="0"/>
              <a:t>ניראות</a:t>
            </a:r>
            <a:r>
              <a:rPr lang="he-IL" dirty="0" smtClean="0"/>
              <a:t> נמוכה</a:t>
            </a:r>
          </a:p>
          <a:p>
            <a:r>
              <a:rPr lang="he-IL" dirty="0" smtClean="0"/>
              <a:t>עליה בלידות וירידה</a:t>
            </a:r>
            <a:r>
              <a:rPr lang="he-IL" baseline="0" dirty="0" smtClean="0"/>
              <a:t> בפגים הדיפרנציאלים.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51303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לעדכן</a:t>
            </a:r>
          </a:p>
          <a:p>
            <a:r>
              <a:rPr lang="he-IL" dirty="0" err="1" smtClean="0"/>
              <a:t>אוכלוסיה</a:t>
            </a:r>
            <a:r>
              <a:rPr lang="he-IL" dirty="0" smtClean="0"/>
              <a:t> צעירה</a:t>
            </a:r>
          </a:p>
          <a:p>
            <a:r>
              <a:rPr lang="he-IL" dirty="0" smtClean="0"/>
              <a:t>הרבה לידות </a:t>
            </a:r>
            <a:r>
              <a:rPr lang="en-US" dirty="0" smtClean="0"/>
              <a:t>IVF</a:t>
            </a:r>
            <a:endParaRPr lang="he-IL" dirty="0" smtClean="0"/>
          </a:p>
          <a:p>
            <a:r>
              <a:rPr lang="he-IL" dirty="0" smtClean="0"/>
              <a:t>עומס גדול.</a:t>
            </a:r>
          </a:p>
          <a:p>
            <a:r>
              <a:rPr lang="he-IL" dirty="0" err="1" smtClean="0"/>
              <a:t>ניראות</a:t>
            </a:r>
            <a:r>
              <a:rPr lang="he-IL" dirty="0" smtClean="0"/>
              <a:t> נמוכה</a:t>
            </a:r>
          </a:p>
          <a:p>
            <a:r>
              <a:rPr lang="he-IL" dirty="0" smtClean="0"/>
              <a:t>עליה בלידות וירידה</a:t>
            </a:r>
            <a:r>
              <a:rPr lang="he-IL" baseline="0" dirty="0" smtClean="0"/>
              <a:t> בפגים הדיפרנציאלים.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51303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תוספת</a:t>
            </a:r>
            <a:r>
              <a:rPr lang="he-IL" baseline="0" dirty="0" smtClean="0"/>
              <a:t> מטבח חלב...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04498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rgbClr val="6E7A91"/>
                </a:solidFill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0017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8467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58195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3943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17362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1509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2151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1299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53452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6009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13087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20177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  <p:pic>
        <p:nvPicPr>
          <p:cNvPr id="5" name="Picture 4" descr="BackHIMSS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6632"/>
            <a:ext cx="9144000" cy="648072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116632"/>
            <a:ext cx="8435280" cy="648072"/>
          </a:xfrm>
        </p:spPr>
        <p:txBody>
          <a:bodyPr>
            <a:normAutofit/>
          </a:bodyPr>
          <a:lstStyle>
            <a:lvl1pPr algn="r" rtl="1">
              <a:defRPr sz="2800" b="1">
                <a:solidFill>
                  <a:srgbClr val="002060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213" y="116631"/>
            <a:ext cx="1631763" cy="648073"/>
          </a:xfrm>
          <a:prstGeom prst="rect">
            <a:avLst/>
          </a:prstGeom>
        </p:spPr>
      </p:pic>
      <p:pic>
        <p:nvPicPr>
          <p:cNvPr id="10" name="Picture 2" descr="O:\PS\2 Accounts\2.2 Israel\MOH\2.2.9 Management\Project overview and Kickoff meeting\logo_ministryofhealth150x15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9600" y="52389"/>
            <a:ext cx="914400" cy="71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668102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947089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1622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י"ג/חשון/תשע"ז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618968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60628F-F1A0-4D68-BC61-49ED4C4CFE3B}" type="datetime8">
              <a:rPr lang="he-IL" smtClean="0"/>
              <a:t>14 נובמבר 16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26084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100" b="1" dirty="0" smtClean="0">
                <a:solidFill>
                  <a:srgbClr val="6E7A91"/>
                </a:solidFill>
                <a:latin typeface="Alef" panose="00000500000000000000" pitchFamily="2" charset="-79"/>
                <a:cs typeface="+mn-cs"/>
              </a:rPr>
              <a:t>כותרת_28</a:t>
            </a:r>
            <a:endParaRPr lang="he-IL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114" y="163902"/>
            <a:ext cx="2090350" cy="81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963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r" defTabSz="914400" rtl="1" eaLnBrk="1" latinLnBrk="0" hangingPunct="1">
        <a:spcBef>
          <a:spcPct val="0"/>
        </a:spcBef>
        <a:buNone/>
        <a:tabLst>
          <a:tab pos="6461125" algn="l"/>
        </a:tabLst>
        <a:defRPr lang="he-IL" sz="2400" b="1" kern="1200" smtClean="0">
          <a:solidFill>
            <a:srgbClr val="6E7A91"/>
          </a:solidFill>
          <a:latin typeface="Alef" panose="00000500000000000000" pitchFamily="2" charset="-79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43608" y="1628800"/>
            <a:ext cx="7175351" cy="648071"/>
          </a:xfrm>
          <a:effectLst>
            <a:glow rad="228600">
              <a:schemeClr val="accent3">
                <a:lumMod val="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he-IL" sz="4000" dirty="0" smtClean="0">
                <a:solidFill>
                  <a:srgbClr val="002060"/>
                </a:solidFill>
                <a:effectLst/>
              </a:rPr>
              <a:t/>
            </a:r>
            <a:br>
              <a:rPr lang="he-IL" sz="4000" dirty="0" smtClean="0">
                <a:solidFill>
                  <a:srgbClr val="002060"/>
                </a:solidFill>
                <a:effectLst/>
              </a:rPr>
            </a:br>
            <a:r>
              <a:rPr lang="he-IL" sz="3200" dirty="0" smtClean="0">
                <a:solidFill>
                  <a:srgbClr val="002060"/>
                </a:solidFill>
                <a:effectLst/>
              </a:rPr>
              <a:t/>
            </a:r>
            <a:br>
              <a:rPr lang="he-IL" sz="3200" dirty="0" smtClean="0">
                <a:solidFill>
                  <a:srgbClr val="002060"/>
                </a:solidFill>
                <a:effectLst/>
              </a:rPr>
            </a:br>
            <a:r>
              <a:rPr lang="he-IL" sz="3200" dirty="0" smtClean="0">
                <a:solidFill>
                  <a:srgbClr val="002060"/>
                </a:solidFill>
                <a:effectLst/>
              </a:rPr>
              <a:t/>
            </a:r>
            <a:br>
              <a:rPr lang="he-IL" sz="3200" dirty="0" smtClean="0">
                <a:solidFill>
                  <a:srgbClr val="002060"/>
                </a:solidFill>
                <a:effectLst/>
              </a:rPr>
            </a:br>
            <a:r>
              <a:rPr lang="he-IL" sz="3200" dirty="0">
                <a:solidFill>
                  <a:srgbClr val="002060"/>
                </a:solidFill>
              </a:rPr>
              <a:t/>
            </a:r>
            <a:br>
              <a:rPr lang="he-IL" sz="3200" dirty="0">
                <a:solidFill>
                  <a:srgbClr val="002060"/>
                </a:solidFill>
              </a:rPr>
            </a:br>
            <a:endParaRPr lang="he-IL" sz="2800" dirty="0">
              <a:solidFill>
                <a:srgbClr val="00206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323528" y="1102349"/>
            <a:ext cx="82670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he-IL" sz="4400" b="1" dirty="0" smtClean="0">
                <a:solidFill>
                  <a:srgbClr val="00B0F0"/>
                </a:solidFill>
                <a:latin typeface="Alef" panose="00000500000000000000" pitchFamily="2" charset="-79"/>
              </a:rPr>
              <a:t>שיפור איכות </a:t>
            </a:r>
            <a:r>
              <a:rPr lang="he-IL" sz="4400" b="1" dirty="0">
                <a:solidFill>
                  <a:srgbClr val="00B0F0"/>
                </a:solidFill>
                <a:latin typeface="Alef" panose="00000500000000000000" pitchFamily="2" charset="-79"/>
              </a:rPr>
              <a:t>הטיפול בפגים בישראל</a:t>
            </a:r>
            <a:endParaRPr lang="he-IL" sz="4400" b="1" dirty="0">
              <a:solidFill>
                <a:srgbClr val="00B0F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130"/>
            <a:ext cx="4239824" cy="30243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15080" y="5805264"/>
            <a:ext cx="518457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 smtClean="0">
                <a:solidFill>
                  <a:schemeClr val="tx2"/>
                </a:solidFill>
              </a:rPr>
              <a:t>וועדת העבודה, הרווחה והבריאות , </a:t>
            </a:r>
            <a:r>
              <a:rPr lang="he-IL" sz="2400" b="1" smtClean="0">
                <a:solidFill>
                  <a:schemeClr val="tx2"/>
                </a:solidFill>
              </a:rPr>
              <a:t>מדע וזכויות הילד</a:t>
            </a:r>
            <a:endParaRPr lang="he-IL" sz="2400" b="1" dirty="0" smtClean="0">
              <a:solidFill>
                <a:schemeClr val="tx2"/>
              </a:solidFill>
            </a:endParaRPr>
          </a:p>
          <a:p>
            <a:pPr algn="ctr"/>
            <a:r>
              <a:rPr lang="he-IL" sz="2400" b="1" dirty="0" smtClean="0">
                <a:solidFill>
                  <a:schemeClr val="tx2"/>
                </a:solidFill>
              </a:rPr>
              <a:t>15 בנובמבר 2016</a:t>
            </a:r>
            <a:endParaRPr lang="he-IL" sz="2400" b="1" dirty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3030051"/>
            <a:ext cx="5184576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 smtClean="0">
                <a:solidFill>
                  <a:schemeClr val="tx2"/>
                </a:solidFill>
              </a:rPr>
              <a:t>ד"ר סיגל </a:t>
            </a:r>
            <a:r>
              <a:rPr lang="he-IL" sz="2400" b="1" dirty="0" err="1" smtClean="0">
                <a:solidFill>
                  <a:schemeClr val="tx2"/>
                </a:solidFill>
              </a:rPr>
              <a:t>ליברנט</a:t>
            </a:r>
            <a:r>
              <a:rPr lang="he-IL" sz="2400" b="1" dirty="0" smtClean="0">
                <a:solidFill>
                  <a:schemeClr val="tx2"/>
                </a:solidFill>
              </a:rPr>
              <a:t> – </a:t>
            </a:r>
            <a:r>
              <a:rPr lang="he-IL" sz="2400" b="1" dirty="0" err="1" smtClean="0">
                <a:solidFill>
                  <a:schemeClr val="tx2"/>
                </a:solidFill>
              </a:rPr>
              <a:t>טאוב</a:t>
            </a:r>
            <a:endParaRPr lang="he-IL" sz="2400" b="1" dirty="0" smtClean="0">
              <a:solidFill>
                <a:schemeClr val="tx2"/>
              </a:solidFill>
            </a:endParaRPr>
          </a:p>
          <a:p>
            <a:pPr algn="ctr"/>
            <a:r>
              <a:rPr lang="he-IL" sz="2000" b="1" dirty="0" smtClean="0">
                <a:solidFill>
                  <a:schemeClr val="tx2"/>
                </a:solidFill>
              </a:rPr>
              <a:t>ראש אגף רפואה כללית, מינהל רפואה</a:t>
            </a:r>
          </a:p>
          <a:p>
            <a:pPr algn="ctr"/>
            <a:r>
              <a:rPr lang="he-IL" sz="2000" b="1" dirty="0" smtClean="0">
                <a:solidFill>
                  <a:schemeClr val="tx2"/>
                </a:solidFill>
              </a:rPr>
              <a:t>משרד הבריאות</a:t>
            </a:r>
            <a:endParaRPr lang="he-IL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63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>
            <a:off x="6571774" y="1124744"/>
            <a:ext cx="18886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400" b="1" dirty="0">
                <a:solidFill>
                  <a:schemeClr val="tx2"/>
                </a:solidFill>
                <a:latin typeface="Alef" panose="00000500000000000000" pitchFamily="2" charset="-79"/>
                <a:ea typeface="+mj-ea"/>
              </a:rPr>
              <a:t>ראשי פרקים :</a:t>
            </a:r>
            <a:endParaRPr lang="he-IL" dirty="0">
              <a:solidFill>
                <a:schemeClr val="tx2"/>
              </a:solidFill>
            </a:endParaRPr>
          </a:p>
        </p:txBody>
      </p:sp>
      <p:graphicFrame>
        <p:nvGraphicFramePr>
          <p:cNvPr id="9" name="דיאגרמה 8"/>
          <p:cNvGraphicFramePr/>
          <p:nvPr>
            <p:extLst>
              <p:ext uri="{D42A27DB-BD31-4B8C-83A1-F6EECF244321}">
                <p14:modId xmlns:p14="http://schemas.microsoft.com/office/powerpoint/2010/main" val="2629031339"/>
              </p:ext>
            </p:extLst>
          </p:nvPr>
        </p:nvGraphicFramePr>
        <p:xfrm>
          <a:off x="1115616" y="1916832"/>
          <a:ext cx="712879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מלבן 9"/>
          <p:cNvSpPr/>
          <p:nvPr/>
        </p:nvSpPr>
        <p:spPr>
          <a:xfrm>
            <a:off x="697945" y="188640"/>
            <a:ext cx="5315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</a:t>
            </a:r>
            <a:r>
              <a:rPr lang="he-IL" sz="2800" b="1" dirty="0" smtClean="0">
                <a:solidFill>
                  <a:srgbClr val="00B0F0"/>
                </a:solidFill>
                <a:latin typeface="Alef" panose="00000500000000000000" pitchFamily="2" charset="-79"/>
              </a:rPr>
              <a:t>איכות הטיפול </a:t>
            </a:r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בפגים בישראל</a:t>
            </a:r>
            <a:endParaRPr lang="he-IL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27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19256" y="836712"/>
            <a:ext cx="7024744" cy="9361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dirty="0" smtClean="0">
                <a:solidFill>
                  <a:srgbClr val="002060"/>
                </a:solidFill>
                <a:effectLst/>
              </a:rPr>
              <a:t>רקע כללי בישראל: </a:t>
            </a:r>
            <a:endParaRPr lang="he-IL" dirty="0">
              <a:solidFill>
                <a:srgbClr val="002060"/>
              </a:solidFill>
              <a:effectLst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7472357"/>
              </p:ext>
            </p:extLst>
          </p:nvPr>
        </p:nvGraphicFramePr>
        <p:xfrm>
          <a:off x="251520" y="1340768"/>
          <a:ext cx="8784976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מלבן 4"/>
          <p:cNvSpPr/>
          <p:nvPr/>
        </p:nvSpPr>
        <p:spPr>
          <a:xfrm>
            <a:off x="755576" y="188640"/>
            <a:ext cx="5315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  <a:ea typeface="+mj-ea"/>
              </a:rPr>
              <a:t>שיפור </a:t>
            </a:r>
            <a:r>
              <a:rPr lang="he-IL" sz="2800" b="1" dirty="0" smtClean="0">
                <a:solidFill>
                  <a:srgbClr val="00B0F0"/>
                </a:solidFill>
                <a:latin typeface="Alef" panose="00000500000000000000" pitchFamily="2" charset="-79"/>
                <a:ea typeface="+mj-ea"/>
              </a:rPr>
              <a:t>איכות הטיפול </a:t>
            </a:r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  <a:ea typeface="+mj-ea"/>
              </a:rPr>
              <a:t>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35896" y="6093296"/>
            <a:ext cx="475252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/>
              <a:t>*</a:t>
            </a:r>
            <a:r>
              <a:rPr lang="he-IL" dirty="0" smtClean="0"/>
              <a:t>  נתוני אגף המידע של משרד הבריאות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** נתוני </a:t>
            </a:r>
            <a:r>
              <a:rPr lang="he-IL" dirty="0" err="1" smtClean="0"/>
              <a:t>בטל"א</a:t>
            </a:r>
            <a:r>
              <a:rPr lang="he-IL" dirty="0" smtClean="0"/>
              <a:t> לחודשים נובמבר 15-אוקטובר 16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295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כותרת 1"/>
          <p:cNvSpPr txBox="1">
            <a:spLocks/>
          </p:cNvSpPr>
          <p:nvPr/>
        </p:nvSpPr>
        <p:spPr>
          <a:xfrm>
            <a:off x="3781576" y="836712"/>
            <a:ext cx="5472608" cy="93610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tabLst>
                <a:tab pos="6461125" algn="l"/>
              </a:tabLst>
              <a:defRPr lang="he-IL" sz="2400" b="1" kern="1200" smtClean="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</a:lstStyle>
          <a:p>
            <a:pPr algn="ctr"/>
            <a:r>
              <a:rPr lang="he-IL" dirty="0" smtClean="0">
                <a:solidFill>
                  <a:srgbClr val="002060"/>
                </a:solidFill>
              </a:rPr>
              <a:t>קשיים מרכזיים ביציאה לדרך :</a:t>
            </a:r>
            <a:endParaRPr lang="he-IL" dirty="0">
              <a:solidFill>
                <a:srgbClr val="002060"/>
              </a:solidFill>
            </a:endParaRPr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748016000"/>
              </p:ext>
            </p:extLst>
          </p:nvPr>
        </p:nvGraphicFramePr>
        <p:xfrm>
          <a:off x="1115616" y="1628800"/>
          <a:ext cx="6624736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מלבן 2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5" name="חץ מעגלי 4"/>
          <p:cNvSpPr/>
          <p:nvPr/>
        </p:nvSpPr>
        <p:spPr>
          <a:xfrm rot="8051839">
            <a:off x="3593884" y="2418371"/>
            <a:ext cx="2422457" cy="2422457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1990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 txBox="1">
            <a:spLocks/>
          </p:cNvSpPr>
          <p:nvPr/>
        </p:nvSpPr>
        <p:spPr>
          <a:xfrm>
            <a:off x="6098313" y="716652"/>
            <a:ext cx="3071947" cy="93610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tabLst>
                <a:tab pos="6461125" algn="l"/>
              </a:tabLst>
              <a:defRPr lang="he-IL" sz="2400" b="1" kern="1200" smtClean="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</a:lstStyle>
          <a:p>
            <a:pPr algn="ctr"/>
            <a:r>
              <a:rPr lang="he-IL" dirty="0" smtClean="0">
                <a:solidFill>
                  <a:srgbClr val="002060"/>
                </a:solidFill>
              </a:rPr>
              <a:t>תיאור הבעיה</a:t>
            </a:r>
            <a:endParaRPr lang="he-IL" dirty="0">
              <a:solidFill>
                <a:srgbClr val="002060"/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568" y="1819201"/>
            <a:ext cx="6657975" cy="176688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24944"/>
            <a:ext cx="6219825" cy="17143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807" y="4221088"/>
            <a:ext cx="4695825" cy="13405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561633"/>
            <a:ext cx="5650725" cy="10525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מלבן 7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81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43808" y="908720"/>
            <a:ext cx="6230415" cy="9361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dirty="0" smtClean="0">
                <a:solidFill>
                  <a:srgbClr val="002060"/>
                </a:solidFill>
                <a:effectLst/>
              </a:rPr>
              <a:t>ניתוח הבעיה  ע"י צוות השיפור ביציאה לדרך :</a:t>
            </a:r>
            <a:endParaRPr lang="he-IL" dirty="0">
              <a:solidFill>
                <a:srgbClr val="002060"/>
              </a:solidFill>
              <a:effectLst/>
            </a:endParaRP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9205113"/>
              </p:ext>
            </p:extLst>
          </p:nvPr>
        </p:nvGraphicFramePr>
        <p:xfrm>
          <a:off x="948588" y="1769819"/>
          <a:ext cx="7738212" cy="4986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מלבן 3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75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7242721"/>
              </p:ext>
            </p:extLst>
          </p:nvPr>
        </p:nvGraphicFramePr>
        <p:xfrm>
          <a:off x="457200" y="1916832"/>
          <a:ext cx="8229600" cy="4839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כותרת 1"/>
          <p:cNvSpPr txBox="1">
            <a:spLocks/>
          </p:cNvSpPr>
          <p:nvPr/>
        </p:nvSpPr>
        <p:spPr>
          <a:xfrm>
            <a:off x="2627784" y="981937"/>
            <a:ext cx="6529077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tabLst>
                <a:tab pos="6461125" algn="l"/>
              </a:tabLst>
              <a:defRPr lang="he-IL" sz="2400" b="1" kern="1200" smtClean="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</a:lstStyle>
          <a:p>
            <a:r>
              <a:rPr lang="he-IL" dirty="0" smtClean="0">
                <a:solidFill>
                  <a:srgbClr val="002060"/>
                </a:solidFill>
              </a:rPr>
              <a:t>      מענה משולב רב מקצועי</a:t>
            </a:r>
            <a:endParaRPr lang="he-IL" dirty="0">
              <a:solidFill>
                <a:srgbClr val="00206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4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31640" y="789496"/>
            <a:ext cx="7418488" cy="1143000"/>
          </a:xfrm>
        </p:spPr>
        <p:txBody>
          <a:bodyPr>
            <a:normAutofit/>
          </a:bodyPr>
          <a:lstStyle/>
          <a:p>
            <a:pPr algn="ctr"/>
            <a:r>
              <a:rPr lang="he-IL" dirty="0" smtClean="0">
                <a:solidFill>
                  <a:srgbClr val="002060"/>
                </a:solidFill>
              </a:rPr>
              <a:t>מודל הכוכבים – השיטה למתן התוספת התקציבית</a:t>
            </a:r>
            <a:endParaRPr lang="he-IL" dirty="0">
              <a:solidFill>
                <a:srgbClr val="002060"/>
              </a:solidFill>
            </a:endParaRPr>
          </a:p>
        </p:txBody>
      </p:sp>
      <p:graphicFrame>
        <p:nvGraphicFramePr>
          <p:cNvPr id="19" name="מציין מיקום תוכן 1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6732473"/>
              </p:ext>
            </p:extLst>
          </p:nvPr>
        </p:nvGraphicFramePr>
        <p:xfrm>
          <a:off x="251520" y="1628800"/>
          <a:ext cx="864096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מלבן 4"/>
          <p:cNvSpPr/>
          <p:nvPr/>
        </p:nvSpPr>
        <p:spPr>
          <a:xfrm>
            <a:off x="755575" y="5733256"/>
            <a:ext cx="7564567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hangingPunct="0"/>
            <a:r>
              <a:rPr lang="en-US" sz="2800" b="1" dirty="0" smtClean="0"/>
              <a:t>pay </a:t>
            </a:r>
            <a:r>
              <a:rPr lang="en-US" sz="2800" b="1" dirty="0"/>
              <a:t>for </a:t>
            </a:r>
            <a:r>
              <a:rPr lang="en-US" sz="2800" b="1" dirty="0" smtClean="0"/>
              <a:t>performance</a:t>
            </a:r>
            <a:endParaRPr lang="he-IL" sz="2800" b="1" dirty="0" smtClean="0"/>
          </a:p>
          <a:p>
            <a:pPr algn="ctr" hangingPunct="0"/>
            <a:r>
              <a:rPr lang="he-IL" sz="2000" b="1" dirty="0" smtClean="0"/>
              <a:t>מודל שמופעל פעם ראשונה במערכת הבריאות הישראלית</a:t>
            </a:r>
            <a:endParaRPr lang="en-US" b="1" dirty="0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83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07704" y="1052736"/>
            <a:ext cx="8229600" cy="1143000"/>
          </a:xfrm>
        </p:spPr>
        <p:txBody>
          <a:bodyPr/>
          <a:lstStyle/>
          <a:p>
            <a:pPr algn="ctr"/>
            <a:r>
              <a:rPr lang="he-IL" dirty="0">
                <a:solidFill>
                  <a:schemeClr val="tx2"/>
                </a:solidFill>
              </a:rPr>
              <a:t>מודל </a:t>
            </a:r>
            <a:r>
              <a:rPr lang="he-IL" dirty="0" err="1">
                <a:solidFill>
                  <a:schemeClr val="tx2"/>
                </a:solidFill>
              </a:rPr>
              <a:t>תמרוץ</a:t>
            </a:r>
            <a:r>
              <a:rPr lang="he-IL" dirty="0">
                <a:solidFill>
                  <a:schemeClr val="tx2"/>
                </a:solidFill>
              </a:rPr>
              <a:t> הפגיות (מודל הכוכבים) : </a:t>
            </a:r>
            <a:br>
              <a:rPr lang="he-IL" dirty="0">
                <a:solidFill>
                  <a:schemeClr val="tx2"/>
                </a:solidFill>
              </a:rPr>
            </a:br>
            <a:endParaRPr lang="he-IL" dirty="0">
              <a:solidFill>
                <a:schemeClr val="tx2"/>
              </a:solidFill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9747582"/>
              </p:ext>
            </p:extLst>
          </p:nvPr>
        </p:nvGraphicFramePr>
        <p:xfrm>
          <a:off x="899592" y="2420888"/>
          <a:ext cx="7509520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מלבן 7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76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141417066"/>
              </p:ext>
            </p:extLst>
          </p:nvPr>
        </p:nvGraphicFramePr>
        <p:xfrm>
          <a:off x="1853444" y="1936385"/>
          <a:ext cx="4663470" cy="3220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477491" y="6514311"/>
            <a:ext cx="566650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000000"/>
                </a:solidFill>
              </a:rPr>
              <a:t>מקור: מנהל רפואה, האגף לתכנון, תקצוב ותמחור והאיגוד הישראלי לנאונטולוגיה</a:t>
            </a:r>
            <a:endParaRPr lang="he-IL" sz="1400" dirty="0">
              <a:solidFill>
                <a:srgbClr val="000000"/>
              </a:solidFill>
            </a:endParaRPr>
          </a:p>
        </p:txBody>
      </p:sp>
      <p:sp>
        <p:nvSpPr>
          <p:cNvPr id="20" name="כותרת 1"/>
          <p:cNvSpPr txBox="1">
            <a:spLocks/>
          </p:cNvSpPr>
          <p:nvPr/>
        </p:nvSpPr>
        <p:spPr>
          <a:xfrm>
            <a:off x="1071359" y="652542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1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tabLst>
                <a:tab pos="6461125" algn="l"/>
              </a:tabLst>
            </a:pPr>
            <a:r>
              <a:rPr lang="he-IL" sz="2400" b="1" dirty="0">
                <a:solidFill>
                  <a:srgbClr val="002060"/>
                </a:solidFill>
                <a:latin typeface="Alef" panose="00000500000000000000" pitchFamily="2" charset="-79"/>
              </a:rPr>
              <a:t>תוצאות - דירוג מודל  </a:t>
            </a:r>
            <a:r>
              <a:rPr lang="he-IL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>2016 </a:t>
            </a:r>
            <a:r>
              <a:rPr lang="he-IL" sz="2400" b="1" dirty="0">
                <a:solidFill>
                  <a:srgbClr val="002060"/>
                </a:solidFill>
                <a:latin typeface="Alef" panose="00000500000000000000" pitchFamily="2" charset="-79"/>
              </a:rPr>
              <a:t>– תוצאות </a:t>
            </a:r>
            <a:r>
              <a:rPr lang="he-IL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>הבקרה </a:t>
            </a:r>
            <a:r>
              <a:rPr lang="en-US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/>
            </a:r>
            <a:br>
              <a:rPr lang="en-US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</a:br>
            <a:r>
              <a:rPr lang="he-IL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>(ללא בונוס בגין שיפור)</a:t>
            </a:r>
            <a:endParaRPr lang="he-IL" sz="2400" b="1" dirty="0">
              <a:solidFill>
                <a:srgbClr val="002060"/>
              </a:solidFill>
              <a:latin typeface="Alef" panose="00000500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 rot="18322581">
            <a:off x="837122" y="3472141"/>
            <a:ext cx="329920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מצטיינים                       טובים</a:t>
            </a:r>
            <a:endParaRPr lang="he-IL" dirty="0"/>
          </a:p>
        </p:txBody>
      </p:sp>
      <p:sp>
        <p:nvSpPr>
          <p:cNvPr id="9" name="אליפסה 8"/>
          <p:cNvSpPr/>
          <p:nvPr/>
        </p:nvSpPr>
        <p:spPr>
          <a:xfrm>
            <a:off x="6065912" y="2420888"/>
            <a:ext cx="2898576" cy="25922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/>
              <a:t>ישולמו  60 </a:t>
            </a:r>
            <a:r>
              <a:rPr lang="he-IL" sz="2000" b="1" dirty="0" err="1" smtClean="0"/>
              <a:t>מלש"ח</a:t>
            </a:r>
            <a:r>
              <a:rPr lang="he-IL" sz="2000" b="1" dirty="0" smtClean="0"/>
              <a:t>  לפגיות המובילות ולפגיות בקטגוריה הבסיסית  אך השתפרו מעל לממוצע</a:t>
            </a:r>
            <a:endParaRPr lang="he-IL" sz="2000" b="1" dirty="0"/>
          </a:p>
        </p:txBody>
      </p:sp>
      <p:sp>
        <p:nvSpPr>
          <p:cNvPr id="10" name="מלבן 9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1294029100"/>
              </p:ext>
            </p:extLst>
          </p:nvPr>
        </p:nvGraphicFramePr>
        <p:xfrm>
          <a:off x="429490" y="5373216"/>
          <a:ext cx="7742910" cy="102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89639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7509520" cy="1143000"/>
          </a:xfrm>
        </p:spPr>
        <p:txBody>
          <a:bodyPr/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שיפור </a:t>
            </a:r>
            <a:r>
              <a:rPr lang="he-IL" dirty="0" smtClean="0">
                <a:solidFill>
                  <a:srgbClr val="002060"/>
                </a:solidFill>
              </a:rPr>
              <a:t>בכוח אדם בפגיות (בשנים  2014-16)</a:t>
            </a:r>
            <a:endParaRPr lang="he-IL" dirty="0">
              <a:solidFill>
                <a:srgbClr val="002060"/>
              </a:solidFill>
            </a:endParaRPr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551382473"/>
              </p:ext>
            </p:extLst>
          </p:nvPr>
        </p:nvGraphicFramePr>
        <p:xfrm>
          <a:off x="899592" y="1700809"/>
          <a:ext cx="7272808" cy="4608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72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119664" cy="1143000"/>
          </a:xfrm>
        </p:spPr>
        <p:txBody>
          <a:bodyPr/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שיפור </a:t>
            </a:r>
            <a:r>
              <a:rPr lang="he-IL" dirty="0" smtClean="0">
                <a:solidFill>
                  <a:srgbClr val="002060"/>
                </a:solidFill>
              </a:rPr>
              <a:t>בתשתיות </a:t>
            </a:r>
            <a:r>
              <a:rPr lang="he-IL" dirty="0">
                <a:solidFill>
                  <a:srgbClr val="002060"/>
                </a:solidFill>
              </a:rPr>
              <a:t>בפגיות (בשנים  2014-16)</a:t>
            </a:r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2741790091"/>
              </p:ext>
            </p:extLst>
          </p:nvPr>
        </p:nvGraphicFramePr>
        <p:xfrm>
          <a:off x="1259632" y="1700809"/>
          <a:ext cx="7344816" cy="42484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מלבן 4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0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7949" y="639852"/>
            <a:ext cx="8229600" cy="1143000"/>
          </a:xfrm>
        </p:spPr>
        <p:txBody>
          <a:bodyPr/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</a:t>
            </a:r>
            <a:r>
              <a:rPr lang="he-IL" dirty="0" smtClean="0">
                <a:solidFill>
                  <a:srgbClr val="002060"/>
                </a:solidFill>
              </a:rPr>
              <a:t>– שיעור אירועי אלח דם נרכש (</a:t>
            </a:r>
            <a:r>
              <a:rPr lang="he-IL" dirty="0" err="1" smtClean="0">
                <a:solidFill>
                  <a:srgbClr val="002060"/>
                </a:solidFill>
              </a:rPr>
              <a:t>ספסיס</a:t>
            </a:r>
            <a:r>
              <a:rPr lang="he-IL" dirty="0" smtClean="0">
                <a:solidFill>
                  <a:srgbClr val="002060"/>
                </a:solidFill>
              </a:rPr>
              <a:t>) בכלל הפגיות</a:t>
            </a:r>
            <a:br>
              <a:rPr lang="he-IL" dirty="0" smtClean="0">
                <a:solidFill>
                  <a:srgbClr val="002060"/>
                </a:solidFill>
              </a:rPr>
            </a:br>
            <a:r>
              <a:rPr lang="he-IL" dirty="0" smtClean="0">
                <a:solidFill>
                  <a:srgbClr val="002060"/>
                </a:solidFill>
              </a:rPr>
              <a:t>(בשנים 2014-16)</a:t>
            </a:r>
            <a:endParaRPr lang="he-IL" dirty="0">
              <a:solidFill>
                <a:srgbClr val="00206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1488393" y="6041279"/>
            <a:ext cx="6408712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/>
              <a:t>ירידה של 50% בכמות אירועי זיהום!</a:t>
            </a:r>
            <a:endParaRPr lang="he-IL" sz="2800" b="1" dirty="0"/>
          </a:p>
        </p:txBody>
      </p:sp>
      <p:sp>
        <p:nvSpPr>
          <p:cNvPr id="9" name="חץ ימינה 8"/>
          <p:cNvSpPr/>
          <p:nvPr/>
        </p:nvSpPr>
        <p:spPr>
          <a:xfrm rot="1360816">
            <a:off x="3207338" y="2625093"/>
            <a:ext cx="3790741" cy="245153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2724623" y="5384075"/>
            <a:ext cx="8534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2014</a:t>
            </a:r>
            <a:endParaRPr lang="he-IL" sz="2000" dirty="0"/>
          </a:p>
        </p:txBody>
      </p:sp>
      <p:sp>
        <p:nvSpPr>
          <p:cNvPr id="12" name="מלבן 11"/>
          <p:cNvSpPr/>
          <p:nvPr/>
        </p:nvSpPr>
        <p:spPr>
          <a:xfrm>
            <a:off x="6145583" y="5356100"/>
            <a:ext cx="8823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2016</a:t>
            </a:r>
            <a:endParaRPr lang="he-IL" sz="2000" dirty="0"/>
          </a:p>
        </p:txBody>
      </p:sp>
      <p:sp>
        <p:nvSpPr>
          <p:cNvPr id="10" name="מלבן 9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9936" y="2852936"/>
            <a:ext cx="1596913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ctr"/>
            <a:r>
              <a:rPr lang="he-IL" b="1" dirty="0">
                <a:solidFill>
                  <a:schemeClr val="tx2"/>
                </a:solidFill>
              </a:rPr>
              <a:t>ממוצע אירועי אלח דם נרכש ל-1000 ימי אשפוז</a:t>
            </a:r>
            <a:r>
              <a:rPr lang="en-US" b="1" dirty="0">
                <a:solidFill>
                  <a:schemeClr val="tx2"/>
                </a:solidFill>
              </a:rPr>
              <a:t/>
            </a:r>
            <a:br>
              <a:rPr lang="en-US" b="1" dirty="0">
                <a:solidFill>
                  <a:schemeClr val="tx2"/>
                </a:solidFill>
              </a:rPr>
            </a:br>
            <a:endParaRPr lang="he-IL" b="1" dirty="0">
              <a:solidFill>
                <a:schemeClr val="tx2"/>
              </a:solidFill>
            </a:endParaRPr>
          </a:p>
        </p:txBody>
      </p:sp>
      <p:graphicFrame>
        <p:nvGraphicFramePr>
          <p:cNvPr id="14" name="תרשים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2135228"/>
              </p:ext>
            </p:extLst>
          </p:nvPr>
        </p:nvGraphicFramePr>
        <p:xfrm>
          <a:off x="2286849" y="2018598"/>
          <a:ext cx="5341706" cy="3728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471785" y="5384075"/>
            <a:ext cx="792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>
                <a:solidFill>
                  <a:schemeClr val="tx2">
                    <a:lumMod val="75000"/>
                  </a:schemeClr>
                </a:solidFill>
              </a:rPr>
              <a:t>2015</a:t>
            </a:r>
            <a:endParaRPr lang="he-IL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86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7949" y="63985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</a:t>
            </a:r>
            <a:r>
              <a:rPr lang="he-IL" dirty="0" smtClean="0">
                <a:solidFill>
                  <a:srgbClr val="002060"/>
                </a:solidFill>
              </a:rPr>
              <a:t>– שיעור אירועי אלח דם נרכש (</a:t>
            </a:r>
            <a:r>
              <a:rPr lang="he-IL" dirty="0" err="1" smtClean="0">
                <a:solidFill>
                  <a:srgbClr val="002060"/>
                </a:solidFill>
              </a:rPr>
              <a:t>ספסיס</a:t>
            </a:r>
            <a:r>
              <a:rPr lang="he-IL" dirty="0" smtClean="0">
                <a:solidFill>
                  <a:srgbClr val="002060"/>
                </a:solidFill>
              </a:rPr>
              <a:t>) פריפריה ביחס לארצי</a:t>
            </a:r>
            <a:br>
              <a:rPr lang="he-IL" dirty="0" smtClean="0">
                <a:solidFill>
                  <a:srgbClr val="002060"/>
                </a:solidFill>
              </a:rPr>
            </a:br>
            <a:r>
              <a:rPr lang="he-IL" dirty="0" smtClean="0">
                <a:solidFill>
                  <a:srgbClr val="002060"/>
                </a:solidFill>
              </a:rPr>
              <a:t>(בשנים 2014-16)</a:t>
            </a:r>
            <a:endParaRPr lang="he-IL" dirty="0">
              <a:solidFill>
                <a:srgbClr val="00206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1488393" y="6041279"/>
            <a:ext cx="6408712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/>
              <a:t>ירידה של 50% בכמות אירועי זיהום!</a:t>
            </a:r>
            <a:endParaRPr lang="he-IL" sz="2800" b="1" dirty="0"/>
          </a:p>
        </p:txBody>
      </p:sp>
      <p:sp>
        <p:nvSpPr>
          <p:cNvPr id="9" name="חץ ימינה 8"/>
          <p:cNvSpPr/>
          <p:nvPr/>
        </p:nvSpPr>
        <p:spPr>
          <a:xfrm rot="1319372">
            <a:off x="2207213" y="2762911"/>
            <a:ext cx="4570512" cy="18004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2195736" y="5085883"/>
            <a:ext cx="8534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2014</a:t>
            </a:r>
            <a:endParaRPr lang="he-IL" sz="2000" dirty="0"/>
          </a:p>
        </p:txBody>
      </p:sp>
      <p:sp>
        <p:nvSpPr>
          <p:cNvPr id="12" name="מלבן 11"/>
          <p:cNvSpPr/>
          <p:nvPr/>
        </p:nvSpPr>
        <p:spPr>
          <a:xfrm>
            <a:off x="5579932" y="5074228"/>
            <a:ext cx="8823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2016</a:t>
            </a:r>
            <a:endParaRPr lang="he-IL" sz="2000" dirty="0"/>
          </a:p>
        </p:txBody>
      </p:sp>
      <p:sp>
        <p:nvSpPr>
          <p:cNvPr id="10" name="מלבן 9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2891895"/>
            <a:ext cx="1596913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ctr"/>
            <a:r>
              <a:rPr lang="he-IL" b="1" dirty="0">
                <a:solidFill>
                  <a:schemeClr val="tx2"/>
                </a:solidFill>
              </a:rPr>
              <a:t>ממוצע אירועי אלח דם נרכש ל-1000 ימי אשפוז</a:t>
            </a:r>
            <a:r>
              <a:rPr lang="en-US" b="1" dirty="0">
                <a:solidFill>
                  <a:schemeClr val="tx2"/>
                </a:solidFill>
              </a:rPr>
              <a:t/>
            </a:r>
            <a:br>
              <a:rPr lang="en-US" b="1" dirty="0">
                <a:solidFill>
                  <a:schemeClr val="tx2"/>
                </a:solidFill>
              </a:rPr>
            </a:br>
            <a:endParaRPr lang="he-IL" b="1" dirty="0">
              <a:solidFill>
                <a:schemeClr val="tx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34762" y="5094666"/>
            <a:ext cx="792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>
                <a:solidFill>
                  <a:schemeClr val="tx2">
                    <a:lumMod val="75000"/>
                  </a:schemeClr>
                </a:solidFill>
              </a:rPr>
              <a:t>2015</a:t>
            </a:r>
            <a:endParaRPr lang="he-IL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725544"/>
              </p:ext>
            </p:extLst>
          </p:nvPr>
        </p:nvGraphicFramePr>
        <p:xfrm>
          <a:off x="1632952" y="1740091"/>
          <a:ext cx="5382344" cy="3683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אליפסה 14"/>
          <p:cNvSpPr/>
          <p:nvPr/>
        </p:nvSpPr>
        <p:spPr>
          <a:xfrm>
            <a:off x="6732240" y="1595751"/>
            <a:ext cx="2237602" cy="219634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לאורך כל המודל כמות הזיהומים בפגיות </a:t>
            </a:r>
            <a:r>
              <a:rPr lang="he-IL" sz="1600" b="1" dirty="0" smtClean="0">
                <a:solidFill>
                  <a:srgbClr val="FF0000"/>
                </a:solidFill>
              </a:rPr>
              <a:t>בפריפריה</a:t>
            </a:r>
            <a:r>
              <a:rPr lang="he-IL" sz="1600" b="1" dirty="0" smtClean="0"/>
              <a:t> מתחת  לממוצע הארצי</a:t>
            </a:r>
            <a:endParaRPr lang="he-IL" sz="1600" b="1" dirty="0"/>
          </a:p>
        </p:txBody>
      </p:sp>
    </p:spTree>
    <p:extLst>
      <p:ext uri="{BB962C8B-B14F-4D97-AF65-F5344CB8AC3E}">
        <p14:creationId xmlns:p14="http://schemas.microsoft.com/office/powerpoint/2010/main" val="396111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1216" y="836711"/>
            <a:ext cx="8229600" cy="720080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tabLst/>
            </a:pPr>
            <a:r>
              <a:rPr lang="he-IL" dirty="0">
                <a:solidFill>
                  <a:srgbClr val="002060"/>
                </a:solidFill>
              </a:rPr>
              <a:t>תוצאות - שיפור </a:t>
            </a:r>
            <a:r>
              <a:rPr lang="he-IL" dirty="0" smtClean="0">
                <a:solidFill>
                  <a:srgbClr val="002060"/>
                </a:solidFill>
              </a:rPr>
              <a:t>בממוצע ציון הבקרות בפגיות בין 2016 ל 2015</a:t>
            </a:r>
            <a:endParaRPr lang="he-IL" dirty="0"/>
          </a:p>
        </p:txBody>
      </p:sp>
      <p:sp>
        <p:nvSpPr>
          <p:cNvPr id="18" name="מלבן 17"/>
          <p:cNvSpPr/>
          <p:nvPr/>
        </p:nvSpPr>
        <p:spPr>
          <a:xfrm>
            <a:off x="783773" y="6021288"/>
            <a:ext cx="7560840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ציון כלל הפגיות עלה בכלל המערכת</a:t>
            </a:r>
            <a:endParaRPr lang="he-IL" sz="2400" b="1" dirty="0"/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6520219"/>
              </p:ext>
            </p:extLst>
          </p:nvPr>
        </p:nvGraphicFramePr>
        <p:xfrm>
          <a:off x="2262364" y="2204864"/>
          <a:ext cx="5022304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חץ ימינה 2"/>
          <p:cNvSpPr/>
          <p:nvPr/>
        </p:nvSpPr>
        <p:spPr>
          <a:xfrm rot="20166687">
            <a:off x="1971757" y="2529653"/>
            <a:ext cx="4863614" cy="278303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447639"/>
              </p:ext>
            </p:extLst>
          </p:nvPr>
        </p:nvGraphicFramePr>
        <p:xfrm>
          <a:off x="1475656" y="2017906"/>
          <a:ext cx="6030416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475656" y="5589240"/>
            <a:ext cx="583264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smtClean="0"/>
              <a:t>   סוף 2016           סוף 2015           סוף 2014          תחילת 2014</a:t>
            </a:r>
            <a:endParaRPr lang="he-IL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065912" y="2060848"/>
            <a:ext cx="88235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75%</a:t>
            </a:r>
            <a:endParaRPr lang="he-IL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716016" y="2668804"/>
            <a:ext cx="79208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58%</a:t>
            </a:r>
            <a:endParaRPr lang="he-IL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419872" y="3501008"/>
            <a:ext cx="64807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39%</a:t>
            </a:r>
            <a:endParaRPr lang="he-IL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907704" y="3808785"/>
            <a:ext cx="72008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33%</a:t>
            </a:r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191877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1216" y="836711"/>
            <a:ext cx="8229600" cy="720080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tabLst/>
            </a:pPr>
            <a:r>
              <a:rPr lang="he-IL" dirty="0">
                <a:solidFill>
                  <a:srgbClr val="002060"/>
                </a:solidFill>
              </a:rPr>
              <a:t>תוצאות - שיפור </a:t>
            </a:r>
            <a:r>
              <a:rPr lang="he-IL" dirty="0" smtClean="0">
                <a:solidFill>
                  <a:srgbClr val="002060"/>
                </a:solidFill>
              </a:rPr>
              <a:t>בממוצע ציון הבקרות בפגיות – פריפריה ביחס לארצי  בין 2016 ל 2014</a:t>
            </a:r>
            <a:endParaRPr lang="he-IL" dirty="0"/>
          </a:p>
        </p:txBody>
      </p:sp>
      <p:sp>
        <p:nvSpPr>
          <p:cNvPr id="18" name="מלבן 17"/>
          <p:cNvSpPr/>
          <p:nvPr/>
        </p:nvSpPr>
        <p:spPr>
          <a:xfrm>
            <a:off x="783773" y="6021288"/>
            <a:ext cx="7560840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ציון כלל הפגיות עלה בכלל המערכת</a:t>
            </a:r>
            <a:endParaRPr lang="he-IL" sz="2400" b="1" dirty="0"/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8010930"/>
              </p:ext>
            </p:extLst>
          </p:nvPr>
        </p:nvGraphicFramePr>
        <p:xfrm>
          <a:off x="2262364" y="2204864"/>
          <a:ext cx="5022304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חץ ימינה 2"/>
          <p:cNvSpPr/>
          <p:nvPr/>
        </p:nvSpPr>
        <p:spPr>
          <a:xfrm rot="20166687">
            <a:off x="1179669" y="2845017"/>
            <a:ext cx="4863614" cy="278303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567292"/>
              </p:ext>
            </p:extLst>
          </p:nvPr>
        </p:nvGraphicFramePr>
        <p:xfrm>
          <a:off x="810426" y="1825749"/>
          <a:ext cx="5718345" cy="4182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אליפסה 13"/>
          <p:cNvSpPr/>
          <p:nvPr/>
        </p:nvSpPr>
        <p:spPr>
          <a:xfrm>
            <a:off x="6660232" y="2636912"/>
            <a:ext cx="2304256" cy="25922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/>
              <a:t>לאורך כל המודל ממוצע ציוני הפגיות </a:t>
            </a:r>
            <a:r>
              <a:rPr lang="he-IL" sz="2000" b="1" dirty="0" smtClean="0">
                <a:solidFill>
                  <a:srgbClr val="FF0000"/>
                </a:solidFill>
              </a:rPr>
              <a:t>בפריפריה</a:t>
            </a:r>
            <a:r>
              <a:rPr lang="he-IL" sz="2000" b="1" dirty="0" smtClean="0"/>
              <a:t> מעל הממוצע הארצי</a:t>
            </a:r>
            <a:endParaRPr lang="he-IL" sz="2000" b="1" dirty="0"/>
          </a:p>
        </p:txBody>
      </p:sp>
    </p:spTree>
    <p:extLst>
      <p:ext uri="{BB962C8B-B14F-4D97-AF65-F5344CB8AC3E}">
        <p14:creationId xmlns:p14="http://schemas.microsoft.com/office/powerpoint/2010/main" val="24692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6995" y="908720"/>
            <a:ext cx="8229600" cy="432049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tabLst/>
            </a:pPr>
            <a:r>
              <a:rPr lang="he-IL" dirty="0" err="1" smtClean="0">
                <a:solidFill>
                  <a:srgbClr val="002060"/>
                </a:solidFill>
              </a:rPr>
              <a:t>תמרוץ</a:t>
            </a:r>
            <a:r>
              <a:rPr lang="he-IL" dirty="0" smtClean="0">
                <a:solidFill>
                  <a:srgbClr val="002060"/>
                </a:solidFill>
              </a:rPr>
              <a:t> פגיות בפריפריה ביחס </a:t>
            </a:r>
            <a:r>
              <a:rPr lang="he-IL" dirty="0" err="1" smtClean="0">
                <a:solidFill>
                  <a:srgbClr val="002060"/>
                </a:solidFill>
              </a:rPr>
              <a:t>לתמרוץ</a:t>
            </a:r>
            <a:r>
              <a:rPr lang="he-IL" dirty="0" smtClean="0">
                <a:solidFill>
                  <a:srgbClr val="002060"/>
                </a:solidFill>
              </a:rPr>
              <a:t> הארצי ל 2015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9616039"/>
              </p:ext>
            </p:extLst>
          </p:nvPr>
        </p:nvGraphicFramePr>
        <p:xfrm>
          <a:off x="-7520" y="434794"/>
          <a:ext cx="460851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3558737"/>
              </p:ext>
            </p:extLst>
          </p:nvPr>
        </p:nvGraphicFramePr>
        <p:xfrm>
          <a:off x="4427984" y="1544453"/>
          <a:ext cx="4896544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00279" y="5008320"/>
            <a:ext cx="237626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176,000 לידות</a:t>
            </a:r>
            <a:endParaRPr lang="he-IL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66795" y="5008320"/>
            <a:ext cx="207910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36מלש"ח</a:t>
            </a:r>
            <a:endParaRPr lang="he-IL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868360" y="1906892"/>
            <a:ext cx="792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22%</a:t>
            </a:r>
            <a:endParaRPr lang="he-IL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932040" y="4345655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78%</a:t>
            </a:r>
            <a:endParaRPr lang="he-IL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66728" y="2065968"/>
            <a:ext cx="86409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20%</a:t>
            </a:r>
            <a:endParaRPr lang="he-IL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84712" y="4333631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80%</a:t>
            </a:r>
            <a:endParaRPr lang="he-IL" sz="2000" b="1" dirty="0"/>
          </a:p>
        </p:txBody>
      </p:sp>
      <p:sp>
        <p:nvSpPr>
          <p:cNvPr id="17" name="מלבן 16"/>
          <p:cNvSpPr/>
          <p:nvPr/>
        </p:nvSpPr>
        <p:spPr>
          <a:xfrm>
            <a:off x="251520" y="5589240"/>
            <a:ext cx="8640959" cy="110011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כמות הלידות בפריפריה מהווה 22% מכמות הלידות הארצית, הפגיות בפריפריה תומרצו ב 20% מסך כל </a:t>
            </a:r>
            <a:r>
              <a:rPr lang="he-IL" sz="2400" b="1" dirty="0" err="1" smtClean="0"/>
              <a:t>התמרוץ</a:t>
            </a:r>
            <a:r>
              <a:rPr lang="he-IL" sz="2400" b="1" dirty="0" smtClean="0"/>
              <a:t> הארצי ב 2015</a:t>
            </a:r>
            <a:endParaRPr lang="he-IL" sz="2400" b="1" dirty="0"/>
          </a:p>
        </p:txBody>
      </p:sp>
      <p:graphicFrame>
        <p:nvGraphicFramePr>
          <p:cNvPr id="19" name="תרשים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4079915"/>
              </p:ext>
            </p:extLst>
          </p:nvPr>
        </p:nvGraphicFramePr>
        <p:xfrm>
          <a:off x="-526881" y="1502951"/>
          <a:ext cx="5803760" cy="3705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0" name="תרשים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7141347"/>
              </p:ext>
            </p:extLst>
          </p:nvPr>
        </p:nvGraphicFramePr>
        <p:xfrm>
          <a:off x="4130824" y="1564531"/>
          <a:ext cx="5490543" cy="36758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41159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6995" y="908720"/>
            <a:ext cx="8229600" cy="432049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tabLst/>
            </a:pPr>
            <a:r>
              <a:rPr lang="he-IL" dirty="0" err="1" smtClean="0">
                <a:solidFill>
                  <a:srgbClr val="002060"/>
                </a:solidFill>
              </a:rPr>
              <a:t>תמרוץ</a:t>
            </a:r>
            <a:r>
              <a:rPr lang="he-IL" dirty="0" smtClean="0">
                <a:solidFill>
                  <a:srgbClr val="002060"/>
                </a:solidFill>
              </a:rPr>
              <a:t> פגיות בפריפריה ביחס </a:t>
            </a:r>
            <a:r>
              <a:rPr lang="he-IL" dirty="0" err="1" smtClean="0">
                <a:solidFill>
                  <a:srgbClr val="002060"/>
                </a:solidFill>
              </a:rPr>
              <a:t>לתמרוץ</a:t>
            </a:r>
            <a:r>
              <a:rPr lang="he-IL" dirty="0" smtClean="0">
                <a:solidFill>
                  <a:srgbClr val="002060"/>
                </a:solidFill>
              </a:rPr>
              <a:t> הארצי ל 2016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0824549"/>
              </p:ext>
            </p:extLst>
          </p:nvPr>
        </p:nvGraphicFramePr>
        <p:xfrm>
          <a:off x="-11950" y="1498311"/>
          <a:ext cx="460851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6828005"/>
              </p:ext>
            </p:extLst>
          </p:nvPr>
        </p:nvGraphicFramePr>
        <p:xfrm>
          <a:off x="4427984" y="1544453"/>
          <a:ext cx="4896544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00279" y="5008320"/>
            <a:ext cx="237626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180,000 לידות</a:t>
            </a:r>
            <a:endParaRPr lang="he-IL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66795" y="5008320"/>
            <a:ext cx="207910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60 </a:t>
            </a:r>
            <a:r>
              <a:rPr lang="he-IL" sz="2000" b="1" dirty="0" err="1" smtClean="0"/>
              <a:t>מלש"ח</a:t>
            </a:r>
            <a:endParaRPr lang="he-IL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868360" y="1906892"/>
            <a:ext cx="792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25%</a:t>
            </a:r>
            <a:endParaRPr lang="he-IL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932040" y="4345655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75%</a:t>
            </a:r>
            <a:endParaRPr lang="he-IL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66728" y="2065968"/>
            <a:ext cx="86409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40%</a:t>
            </a:r>
            <a:endParaRPr lang="he-IL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84712" y="4333631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60%</a:t>
            </a:r>
            <a:endParaRPr lang="he-IL" sz="2000" b="1" dirty="0"/>
          </a:p>
        </p:txBody>
      </p:sp>
      <p:sp>
        <p:nvSpPr>
          <p:cNvPr id="17" name="מלבן 16"/>
          <p:cNvSpPr/>
          <p:nvPr/>
        </p:nvSpPr>
        <p:spPr>
          <a:xfrm>
            <a:off x="251520" y="5589240"/>
            <a:ext cx="8640959" cy="110011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כמות הלידות בפריפריה מהווה 25% מכמות הלידות הארצית, הפגיות בפריפריה תומרצו ב 40% מסך כל </a:t>
            </a:r>
            <a:r>
              <a:rPr lang="he-IL" sz="2400" b="1" dirty="0" err="1" smtClean="0"/>
              <a:t>התמרוץ</a:t>
            </a:r>
            <a:r>
              <a:rPr lang="he-IL" sz="2400" b="1" dirty="0" smtClean="0"/>
              <a:t> הארצי ב 2016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143577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השינוי </a:t>
            </a:r>
            <a:r>
              <a:rPr lang="he-IL" dirty="0" smtClean="0">
                <a:solidFill>
                  <a:srgbClr val="002060"/>
                </a:solidFill>
                <a:effectLst/>
              </a:rPr>
              <a:t>בשטח – בי"ח פריפרי אנגלי בנצרת </a:t>
            </a:r>
            <a:br>
              <a:rPr lang="he-IL" dirty="0" smtClean="0">
                <a:solidFill>
                  <a:srgbClr val="002060"/>
                </a:solidFill>
                <a:effectLst/>
              </a:rPr>
            </a:br>
            <a:r>
              <a:rPr lang="he-IL" dirty="0" smtClean="0">
                <a:solidFill>
                  <a:srgbClr val="002060"/>
                </a:solidFill>
                <a:effectLst/>
              </a:rPr>
              <a:t>יחידת ט.נ חדשה שנבנתה בעקבות המודל</a:t>
            </a:r>
            <a:endParaRPr lang="he-IL" dirty="0">
              <a:solidFill>
                <a:srgbClr val="002060"/>
              </a:solidFill>
              <a:effectLst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pic>
        <p:nvPicPr>
          <p:cNvPr id="1026" name="Picture 2" descr="C:\Users\muawia.kabha\AppData\Local\Microsoft\Windows\Temporary Internet Files\Content.IE5\0TEU5BFH\20160930_1243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4224469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muawia.kabha\AppData\Local\Microsoft\Windows\Temporary Internet Files\Content.IE5\C8EXBQ9B\20160930_1243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1916832"/>
            <a:ext cx="4203959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5301208"/>
            <a:ext cx="295232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אולם ט.נ. חדיש שמכיל 5 עמדות ט.נ לפי הדרישות בחוזר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755576" y="2276872"/>
            <a:ext cx="2953131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חדר תרופות לפי הדרישות עם ניהול מלאי ממוחשב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2865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השינוי </a:t>
            </a:r>
            <a:r>
              <a:rPr lang="he-IL" dirty="0" smtClean="0">
                <a:solidFill>
                  <a:srgbClr val="002060"/>
                </a:solidFill>
                <a:effectLst/>
              </a:rPr>
              <a:t>בשטח – רמב"ם</a:t>
            </a:r>
            <a:br>
              <a:rPr lang="he-IL" dirty="0" smtClean="0">
                <a:solidFill>
                  <a:srgbClr val="002060"/>
                </a:solidFill>
                <a:effectLst/>
              </a:rPr>
            </a:br>
            <a:r>
              <a:rPr lang="he-IL" dirty="0" smtClean="0">
                <a:solidFill>
                  <a:srgbClr val="002060"/>
                </a:solidFill>
                <a:effectLst/>
              </a:rPr>
              <a:t>2014                                       2015</a:t>
            </a:r>
            <a:r>
              <a:rPr lang="he-IL" dirty="0">
                <a:solidFill>
                  <a:srgbClr val="002060"/>
                </a:solidFill>
              </a:rPr>
              <a:t/>
            </a:r>
            <a:br>
              <a:rPr lang="he-IL" dirty="0">
                <a:solidFill>
                  <a:srgbClr val="002060"/>
                </a:solidFill>
              </a:rPr>
            </a:br>
            <a:endParaRPr lang="he-IL" dirty="0">
              <a:solidFill>
                <a:srgbClr val="002060"/>
              </a:solidFill>
              <a:effectLst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8"/>
            <a:ext cx="3409056" cy="2414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320850"/>
            <a:ext cx="3409057" cy="2414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09057" cy="241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93096"/>
            <a:ext cx="3409056" cy="2414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מלבן 6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15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השינוי </a:t>
            </a:r>
            <a:r>
              <a:rPr lang="he-IL" dirty="0" smtClean="0">
                <a:solidFill>
                  <a:srgbClr val="002060"/>
                </a:solidFill>
                <a:effectLst/>
              </a:rPr>
              <a:t>בשטח – לניאדו</a:t>
            </a:r>
            <a:br>
              <a:rPr lang="he-IL" dirty="0" smtClean="0">
                <a:solidFill>
                  <a:srgbClr val="002060"/>
                </a:solidFill>
                <a:effectLst/>
              </a:rPr>
            </a:br>
            <a:r>
              <a:rPr lang="he-IL" dirty="0" smtClean="0">
                <a:solidFill>
                  <a:srgbClr val="002060"/>
                </a:solidFill>
                <a:effectLst/>
              </a:rPr>
              <a:t>2014                                           2015</a:t>
            </a:r>
            <a:r>
              <a:rPr lang="he-IL" dirty="0">
                <a:solidFill>
                  <a:srgbClr val="002060"/>
                </a:solidFill>
              </a:rPr>
              <a:t/>
            </a:r>
            <a:br>
              <a:rPr lang="he-IL" dirty="0">
                <a:solidFill>
                  <a:srgbClr val="002060"/>
                </a:solidFill>
              </a:rPr>
            </a:br>
            <a:endParaRPr lang="he-IL" dirty="0">
              <a:solidFill>
                <a:srgbClr val="00206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738" y="1629435"/>
            <a:ext cx="3095222" cy="2321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677" y="1629435"/>
            <a:ext cx="4087643" cy="2299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677" y="4143771"/>
            <a:ext cx="4006746" cy="2253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43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224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dirty="0" smtClean="0">
                <a:solidFill>
                  <a:srgbClr val="002060"/>
                </a:solidFill>
                <a:effectLst/>
              </a:rPr>
              <a:t>תוצאות - השינוי בשטח </a:t>
            </a:r>
            <a:br>
              <a:rPr lang="he-IL" dirty="0" smtClean="0">
                <a:solidFill>
                  <a:srgbClr val="002060"/>
                </a:solidFill>
                <a:effectLst/>
              </a:rPr>
            </a:br>
            <a:r>
              <a:rPr lang="he-IL" dirty="0" smtClean="0">
                <a:solidFill>
                  <a:srgbClr val="002060"/>
                </a:solidFill>
                <a:effectLst/>
              </a:rPr>
              <a:t>מטבח חלב – שיבא	חדר תרופות - ברזילי</a:t>
            </a:r>
            <a:r>
              <a:rPr lang="he-IL" dirty="0">
                <a:solidFill>
                  <a:srgbClr val="002060"/>
                </a:solidFill>
              </a:rPr>
              <a:t/>
            </a:r>
            <a:br>
              <a:rPr lang="he-IL" dirty="0">
                <a:solidFill>
                  <a:srgbClr val="002060"/>
                </a:solidFill>
              </a:rPr>
            </a:br>
            <a:endParaRPr lang="he-IL" dirty="0">
              <a:solidFill>
                <a:srgbClr val="00206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09725"/>
            <a:ext cx="2664296" cy="1498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782" y="3645023"/>
            <a:ext cx="2760369" cy="155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9725"/>
            <a:ext cx="2736304" cy="1539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מלבן 1"/>
          <p:cNvSpPr/>
          <p:nvPr/>
        </p:nvSpPr>
        <p:spPr>
          <a:xfrm>
            <a:off x="1043608" y="5589240"/>
            <a:ext cx="7272808" cy="93610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פגיות ממוגנות נבנות </a:t>
            </a:r>
            <a:r>
              <a:rPr lang="he-IL" sz="2000" dirty="0" smtClean="0"/>
              <a:t>בנהריה</a:t>
            </a:r>
            <a:r>
              <a:rPr lang="he-IL" sz="2000" dirty="0"/>
              <a:t>, </a:t>
            </a:r>
            <a:r>
              <a:rPr lang="he-IL" sz="2000" dirty="0" err="1" smtClean="0"/>
              <a:t>לניאדו</a:t>
            </a:r>
            <a:endParaRPr lang="he-IL" sz="2000" dirty="0" smtClean="0"/>
          </a:p>
          <a:p>
            <a:pPr algn="ctr"/>
            <a:r>
              <a:rPr lang="he-IL" sz="2000" dirty="0" smtClean="0"/>
              <a:t>תחל בניה בהלל </a:t>
            </a:r>
            <a:r>
              <a:rPr lang="he-IL" sz="2000" dirty="0"/>
              <a:t>יפה, זיו, שניידר, סורוקה והצרפתי בנצרת</a:t>
            </a:r>
          </a:p>
        </p:txBody>
      </p:sp>
      <p:sp>
        <p:nvSpPr>
          <p:cNvPr id="7" name="מלבן 6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88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258174" y="2967335"/>
            <a:ext cx="86276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תודה לאיגוד </a:t>
            </a:r>
            <a:r>
              <a:rPr lang="he-IL" sz="2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הנאונטולוגי</a:t>
            </a:r>
            <a:r>
              <a:rPr lang="he-IL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על </a:t>
            </a:r>
            <a:r>
              <a:rPr lang="he-IL" sz="2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היעו</a:t>
            </a:r>
            <a:r>
              <a:rPr lang="he-IL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ץ</a:t>
            </a:r>
            <a:r>
              <a:rPr lang="he-IL" sz="2400" b="1" cap="none" spc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המקצועי,</a:t>
            </a:r>
            <a:r>
              <a:rPr lang="en-US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en-US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he-IL" sz="2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למינהל</a:t>
            </a:r>
            <a:r>
              <a:rPr lang="he-IL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הסיעוד במשרד הבריאות על התמיכה בתהליך,</a:t>
            </a:r>
            <a:r>
              <a:rPr lang="en-US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en-US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en-US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en-US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he-IL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ובעיקר, לבתי החולים שנרתמו לתהליך וממשיכים להשתפר בכל שנה.</a:t>
            </a:r>
            <a:endParaRPr lang="he-IL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3012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942550" y="5595337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000" dirty="0">
                <a:solidFill>
                  <a:prstClr val="black"/>
                </a:solidFill>
              </a:rPr>
              <a:t>"... וכל המקיים נפש אחת מישראל, מעלים עליו כאילו קיים עולם מלא".</a:t>
            </a:r>
            <a:r>
              <a:rPr lang="en-US" sz="2000" dirty="0">
                <a:solidFill>
                  <a:prstClr val="black"/>
                </a:solidFill>
              </a:rPr>
              <a:t/>
            </a:r>
            <a:br>
              <a:rPr lang="en-US" sz="2000" dirty="0">
                <a:solidFill>
                  <a:prstClr val="black"/>
                </a:solidFill>
              </a:rPr>
            </a:br>
            <a:r>
              <a:rPr lang="he-IL" sz="2000" dirty="0">
                <a:solidFill>
                  <a:prstClr val="black"/>
                </a:solidFill>
              </a:rPr>
              <a:t>				משנה, מסכת סנהדרין (</a:t>
            </a:r>
            <a:r>
              <a:rPr lang="he-IL" sz="2000" dirty="0" err="1">
                <a:solidFill>
                  <a:prstClr val="black"/>
                </a:solidFill>
              </a:rPr>
              <a:t>ד,ה</a:t>
            </a:r>
            <a:r>
              <a:rPr lang="he-IL" sz="2000" dirty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3" name="מלבן 2"/>
          <p:cNvSpPr/>
          <p:nvPr/>
        </p:nvSpPr>
        <p:spPr>
          <a:xfrm>
            <a:off x="3363979" y="2967335"/>
            <a:ext cx="24160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תודה ...</a:t>
            </a:r>
            <a:endParaRPr lang="he-I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5144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בריאות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2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6531A86-6FBB-4111-A793-369490EDA8E1}"/>
</file>

<file path=customXml/itemProps2.xml><?xml version="1.0" encoding="utf-8"?>
<ds:datastoreItem xmlns:ds="http://schemas.openxmlformats.org/officeDocument/2006/customXml" ds:itemID="{7DD162A6-B961-43C0-AE6C-450AA1DFD421}"/>
</file>

<file path=customXml/itemProps3.xml><?xml version="1.0" encoding="utf-8"?>
<ds:datastoreItem xmlns:ds="http://schemas.openxmlformats.org/officeDocument/2006/customXml" ds:itemID="{069F2289-AF9A-4CF2-8F5C-F35361896ADD}"/>
</file>

<file path=docProps/app.xml><?xml version="1.0" encoding="utf-8"?>
<Properties xmlns="http://schemas.openxmlformats.org/officeDocument/2006/extended-properties" xmlns:vt="http://schemas.openxmlformats.org/officeDocument/2006/docPropsVTypes">
  <Template>תבנית משרד מנכל</Template>
  <TotalTime>8566</TotalTime>
  <Words>1324</Words>
  <Application>Microsoft Office PowerPoint</Application>
  <PresentationFormat>‫הצגה על המסך (4:3)</PresentationFormat>
  <Paragraphs>249</Paragraphs>
  <Slides>24</Slides>
  <Notes>18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24</vt:i4>
      </vt:variant>
    </vt:vector>
  </HeadingPairs>
  <TitlesOfParts>
    <vt:vector size="28" baseType="lpstr">
      <vt:lpstr>Alef</vt:lpstr>
      <vt:lpstr>Arial</vt:lpstr>
      <vt:lpstr>Calibri</vt:lpstr>
      <vt:lpstr>בריאות 1</vt:lpstr>
      <vt:lpstr>    </vt:lpstr>
      <vt:lpstr>מצגת של PowerPoint</vt:lpstr>
      <vt:lpstr>רקע כללי בישראל: </vt:lpstr>
      <vt:lpstr>מצגת של PowerPoint</vt:lpstr>
      <vt:lpstr>מצגת של PowerPoint</vt:lpstr>
      <vt:lpstr>ניתוח הבעיה  ע"י צוות השיפור ביציאה לדרך :</vt:lpstr>
      <vt:lpstr>מצגת של PowerPoint</vt:lpstr>
      <vt:lpstr>מודל הכוכבים – השיטה למתן התוספת התקציבית</vt:lpstr>
      <vt:lpstr>מודל תמרוץ הפגיות (מודל הכוכבים) :  </vt:lpstr>
      <vt:lpstr>מצגת של PowerPoint</vt:lpstr>
      <vt:lpstr>תוצאות - שיפור בכוח אדם בפגיות (בשנים  2014-16)</vt:lpstr>
      <vt:lpstr>תוצאות - שיפור בתשתיות בפגיות (בשנים  2014-16)</vt:lpstr>
      <vt:lpstr>תוצאות – שיעור אירועי אלח דם נרכש (ספסיס) בכלל הפגיות (בשנים 2014-16)</vt:lpstr>
      <vt:lpstr>תוצאות – שיעור אירועי אלח דם נרכש (ספסיס) פריפריה ביחס לארצי (בשנים 2014-16)</vt:lpstr>
      <vt:lpstr>תוצאות - שיפור בממוצע ציון הבקרות בפגיות בין 2016 ל 2015</vt:lpstr>
      <vt:lpstr>תוצאות - שיפור בממוצע ציון הבקרות בפגיות – פריפריה ביחס לארצי  בין 2016 ל 2014</vt:lpstr>
      <vt:lpstr>תמרוץ פגיות בפריפריה ביחס לתמרוץ הארצי ל 2015</vt:lpstr>
      <vt:lpstr>תמרוץ פגיות בפריפריה ביחס לתמרוץ הארצי ל 2016</vt:lpstr>
      <vt:lpstr>תוצאות - השינוי בשטח – בי"ח פריפרי אנגלי בנצרת  יחידת ט.נ חדשה שנבנתה בעקבות המודל</vt:lpstr>
      <vt:lpstr>תוצאות - השינוי בשטח – רמב"ם 2014                                       2015 </vt:lpstr>
      <vt:lpstr>תוצאות - השינוי בשטח – לניאדו 2014                                           2015 </vt:lpstr>
      <vt:lpstr>תוצאות - השינוי בשטח  מטבח חלב – שיבא חדר תרופות - ברזילי </vt:lpstr>
      <vt:lpstr>מצגת של PowerPoint</vt:lpstr>
      <vt:lpstr>מצגת של PowerPoint</vt:lpstr>
    </vt:vector>
  </TitlesOfParts>
  <Company>BMC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בקרות בפגיות</dc:title>
  <dc:creator>צנגן שמואל דר</dc:creator>
  <cp:lastModifiedBy>עאליה עודה</cp:lastModifiedBy>
  <cp:revision>406</cp:revision>
  <dcterms:created xsi:type="dcterms:W3CDTF">2014-09-21T09:00:11Z</dcterms:created>
  <dcterms:modified xsi:type="dcterms:W3CDTF">2016-11-14T13:20:07Z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2008630</vt:r8>
  </property>
</Properties>
</file>