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diagrams/data1.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diagrams/data5.xml" ContentType="application/vnd.openxmlformats-officedocument.drawingml.diagramData+xml"/>
  <Override PartName="/ppt/diagrams/data6.xml" ContentType="application/vnd.openxmlformats-officedocument.drawingml.diagramData+xml"/>
  <Override PartName="/ppt/diagrams/data2.xml" ContentType="application/vnd.openxmlformats-officedocument.drawingml.diagramData+xml"/>
  <Override PartName="/ppt/presentation.xml" ContentType="application/vnd.openxmlformats-officedocument.presentationml.presentation.main+xml"/>
  <Override PartName="/ppt/slides/slide14.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6.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1.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15.xml" ContentType="application/vnd.openxmlformats-officedocument.presentationml.slide+xml"/>
  <Override PartName="/ppt/slides/slide26.xml" ContentType="application/vnd.openxmlformats-officedocument.presentationml.slide+xml"/>
  <Override PartName="/ppt/slides/slide24.xml" ContentType="application/vnd.openxmlformats-officedocument.presentationml.slide+xml"/>
  <Override PartName="/ppt/slides/slide20.xml" ContentType="application/vnd.openxmlformats-officedocument.presentationml.slide+xml"/>
  <Override PartName="/ppt/slides/slide25.xml" ContentType="application/vnd.openxmlformats-officedocument.presentationml.slide+xml"/>
  <Override PartName="/ppt/slides/slide21.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Layouts/slideLayout5.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notesSlides/notesSlide2.xml" ContentType="application/vnd.openxmlformats-officedocument.presentationml.notesSlide+xml"/>
  <Override PartName="/ppt/notesSlides/notesSlide1.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notesSlides/notesSlide5.xml" ContentType="application/vnd.openxmlformats-officedocument.presentationml.notesSlide+xml"/>
  <Override PartName="/ppt/slideLayouts/slideLayout4.xml" ContentType="application/vnd.openxmlformats-officedocument.presentationml.slideLayout+xml"/>
  <Override PartName="/ppt/slideLayouts/slideLayout11.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diagrams/drawing2.xml" ContentType="application/vnd.ms-office.drawingml.diagramDrawing+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colors2.xml" ContentType="application/vnd.openxmlformats-officedocument.drawingml.diagramColors+xml"/>
  <Override PartName="/ppt/diagrams/quickStyle2.xml" ContentType="application/vnd.openxmlformats-officedocument.drawingml.diagramStyle+xml"/>
  <Override PartName="/ppt/diagrams/layout2.xml" ContentType="application/vnd.openxmlformats-officedocument.drawingml.diagramLayout+xml"/>
  <Override PartName="/ppt/diagrams/drawing1.xml" ContentType="application/vnd.ms-office.drawingml.diagramDrawing+xml"/>
  <Override PartName="/ppt/diagrams/layout3.xml" ContentType="application/vnd.openxmlformats-officedocument.drawingml.diagramLayout+xml"/>
  <Override PartName="/ppt/diagrams/quickStyle3.xml" ContentType="application/vnd.openxmlformats-officedocument.drawingml.diagramStyle+xml"/>
  <Override PartName="/ppt/diagrams/drawing4.xml" ContentType="application/vnd.ms-office.drawingml.diagramDrawing+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theme/theme1.xml" ContentType="application/vnd.openxmlformats-officedocument.theme+xml"/>
  <Override PartName="/ppt/diagrams/layout6.xml" ContentType="application/vnd.openxmlformats-officedocument.drawingml.diagramLayout+xml"/>
  <Override PartName="/ppt/diagrams/colors4.xml" ContentType="application/vnd.openxmlformats-officedocument.drawingml.diagramColors+xml"/>
  <Override PartName="/ppt/diagrams/quickStyle4.xml" ContentType="application/vnd.openxmlformats-officedocument.drawingml.diagramStyle+xml"/>
  <Override PartName="/ppt/diagrams/layout4.xml" ContentType="application/vnd.openxmlformats-officedocument.drawingml.diagramLayout+xml"/>
  <Override PartName="/ppt/diagrams/quickStyle6.xml" ContentType="application/vnd.openxmlformats-officedocument.drawingml.diagramStyle+xml"/>
  <Override PartName="/ppt/diagrams/drawing6.xml" ContentType="application/vnd.ms-office.drawingml.diagramDrawing+xml"/>
  <Override PartName="/ppt/diagrams/drawing3.xml" ContentType="application/vnd.ms-office.drawingml.diagramDrawing+xml"/>
  <Override PartName="/ppt/diagrams/colors3.xml" ContentType="application/vnd.openxmlformats-officedocument.drawingml.diagramColors+xml"/>
  <Override PartName="/ppt/notesMasters/notesMaster1.xml" ContentType="application/vnd.openxmlformats-officedocument.presentationml.notesMaster+xml"/>
  <Override PartName="/ppt/diagrams/colors6.xml" ContentType="application/vnd.openxmlformats-officedocument.drawingml.diagramColors+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88" r:id="rId1"/>
  </p:sldMasterIdLst>
  <p:notesMasterIdLst>
    <p:notesMasterId r:id="rId32"/>
  </p:notesMasterIdLst>
  <p:sldIdLst>
    <p:sldId id="414" r:id="rId2"/>
    <p:sldId id="266" r:id="rId3"/>
    <p:sldId id="448" r:id="rId4"/>
    <p:sldId id="449" r:id="rId5"/>
    <p:sldId id="447" r:id="rId6"/>
    <p:sldId id="450" r:id="rId7"/>
    <p:sldId id="452" r:id="rId8"/>
    <p:sldId id="451" r:id="rId9"/>
    <p:sldId id="407" r:id="rId10"/>
    <p:sldId id="454" r:id="rId11"/>
    <p:sldId id="465" r:id="rId12"/>
    <p:sldId id="463" r:id="rId13"/>
    <p:sldId id="464" r:id="rId14"/>
    <p:sldId id="419" r:id="rId15"/>
    <p:sldId id="455" r:id="rId16"/>
    <p:sldId id="458" r:id="rId17"/>
    <p:sldId id="428" r:id="rId18"/>
    <p:sldId id="433" r:id="rId19"/>
    <p:sldId id="441" r:id="rId20"/>
    <p:sldId id="460" r:id="rId21"/>
    <p:sldId id="444" r:id="rId22"/>
    <p:sldId id="439" r:id="rId23"/>
    <p:sldId id="432" r:id="rId24"/>
    <p:sldId id="423" r:id="rId25"/>
    <p:sldId id="431" r:id="rId26"/>
    <p:sldId id="443" r:id="rId27"/>
    <p:sldId id="459" r:id="rId28"/>
    <p:sldId id="440" r:id="rId29"/>
    <p:sldId id="445" r:id="rId30"/>
    <p:sldId id="413" r:id="rId31"/>
  </p:sldIdLst>
  <p:sldSz cx="12192000" cy="8999538"/>
  <p:notesSz cx="6858000" cy="9144000"/>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835"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8BB7B"/>
    <a:srgbClr val="613715"/>
    <a:srgbClr val="D8BA7A"/>
    <a:srgbClr val="2F8CD1"/>
    <a:srgbClr val="582B07"/>
    <a:srgbClr val="FFFFFF"/>
    <a:srgbClr val="4D0707"/>
    <a:srgbClr val="1D1D1D"/>
    <a:srgbClr val="490707"/>
    <a:srgbClr val="EBDBB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סגנון ביניים 2 - הדגשה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aximized" horzBarState="maximized">
    <p:restoredLeft sz="79979" autoAdjust="0"/>
    <p:restoredTop sz="99817" autoAdjust="0"/>
  </p:normalViewPr>
  <p:slideViewPr>
    <p:cSldViewPr snapToGrid="0">
      <p:cViewPr>
        <p:scale>
          <a:sx n="50" d="100"/>
          <a:sy n="50" d="100"/>
        </p:scale>
        <p:origin x="-2112" y="-222"/>
      </p:cViewPr>
      <p:guideLst>
        <p:guide orient="horz" pos="2835"/>
        <p:guide pos="3840"/>
      </p:guideLst>
    </p:cSldViewPr>
  </p:slideViewPr>
  <p:notesTextViewPr>
    <p:cViewPr>
      <p:scale>
        <a:sx n="1" d="1"/>
        <a:sy n="1" d="1"/>
      </p:scale>
      <p:origin x="0" y="0"/>
    </p:cViewPr>
  </p:notesTextViewPr>
  <p:sorterViewPr>
    <p:cViewPr>
      <p:scale>
        <a:sx n="66" d="100"/>
        <a:sy n="66" d="100"/>
      </p:scale>
      <p:origin x="0" y="367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ustomXml" Target="../customXml/item3.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38"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s>
</file>

<file path=ppt/diagrams/_rels/data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slide" Target="../slides/slide6.xm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418D17D-A1CE-472B-BDBF-C2B457A3CD86}"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pPr rtl="1"/>
          <a:endParaRPr lang="he-IL"/>
        </a:p>
      </dgm:t>
    </dgm:pt>
    <dgm:pt modelId="{AD8CEBCF-999D-4A00-8DE5-ADBCB3379B8B}">
      <dgm:prSet phldrT="[טקסט]" custT="1"/>
      <dgm:spPr>
        <a:solidFill>
          <a:schemeClr val="accent6">
            <a:lumMod val="50000"/>
          </a:schemeClr>
        </a:solidFill>
        <a:ln>
          <a:solidFill>
            <a:schemeClr val="accent6">
              <a:lumMod val="50000"/>
            </a:schemeClr>
          </a:solidFill>
        </a:ln>
      </dgm:spPr>
      <dgm:t>
        <a:bodyPr/>
        <a:lstStyle/>
        <a:p>
          <a:pPr rtl="1"/>
          <a:r>
            <a:rPr lang="he-IL" sz="2800" b="1" dirty="0" smtClean="0">
              <a:solidFill>
                <a:schemeClr val="bg1"/>
              </a:solidFill>
            </a:rPr>
            <a:t>אורח החיים</a:t>
          </a:r>
          <a:endParaRPr lang="he-IL" sz="2800" b="1" dirty="0">
            <a:solidFill>
              <a:schemeClr val="bg1"/>
            </a:solidFill>
          </a:endParaRPr>
        </a:p>
      </dgm:t>
    </dgm:pt>
    <dgm:pt modelId="{86AAE091-1294-4024-B469-FB3B12E60FE9}" type="parTrans" cxnId="{54CAAC30-04A7-4B64-95F5-A3CC85DE95C0}">
      <dgm:prSet/>
      <dgm:spPr/>
      <dgm:t>
        <a:bodyPr/>
        <a:lstStyle/>
        <a:p>
          <a:pPr rtl="1"/>
          <a:endParaRPr lang="he-IL" sz="3200"/>
        </a:p>
      </dgm:t>
    </dgm:pt>
    <dgm:pt modelId="{A4D6D5AF-98E4-4F90-80C7-EBD47441600A}" type="sibTrans" cxnId="{54CAAC30-04A7-4B64-95F5-A3CC85DE95C0}">
      <dgm:prSet/>
      <dgm:spPr/>
      <dgm:t>
        <a:bodyPr/>
        <a:lstStyle/>
        <a:p>
          <a:pPr rtl="1"/>
          <a:endParaRPr lang="he-IL" sz="3200"/>
        </a:p>
      </dgm:t>
    </dgm:pt>
    <dgm:pt modelId="{7E7D0919-F368-4E22-B696-824434D2D0DF}">
      <dgm:prSet phldrT="[טקסט]" custT="1"/>
      <dgm:spPr>
        <a:solidFill>
          <a:schemeClr val="accent1">
            <a:lumMod val="50000"/>
          </a:schemeClr>
        </a:solidFill>
        <a:ln>
          <a:solidFill>
            <a:schemeClr val="accent5">
              <a:lumMod val="50000"/>
            </a:schemeClr>
          </a:solidFill>
        </a:ln>
      </dgm:spPr>
      <dgm:t>
        <a:bodyPr/>
        <a:lstStyle/>
        <a:p>
          <a:pPr rtl="1"/>
          <a:r>
            <a:rPr lang="he-IL" sz="1800" b="1" dirty="0" smtClean="0">
              <a:solidFill>
                <a:schemeClr val="bg1"/>
              </a:solidFill>
            </a:rPr>
            <a:t>אשכול חברה ורוח</a:t>
          </a:r>
        </a:p>
      </dgm:t>
    </dgm:pt>
    <dgm:pt modelId="{443E0462-D344-43E8-8F1F-E00430918E84}" type="parTrans" cxnId="{3AF6870A-7479-414E-9C0C-246B4E2A8E81}">
      <dgm:prSet/>
      <dgm:spPr/>
      <dgm:t>
        <a:bodyPr/>
        <a:lstStyle/>
        <a:p>
          <a:pPr rtl="1"/>
          <a:endParaRPr lang="he-IL"/>
        </a:p>
      </dgm:t>
    </dgm:pt>
    <dgm:pt modelId="{B1E8FC54-92ED-4861-800E-0EE4F6A1FBC8}" type="sibTrans" cxnId="{3AF6870A-7479-414E-9C0C-246B4E2A8E81}">
      <dgm:prSet/>
      <dgm:spPr/>
      <dgm:t>
        <a:bodyPr/>
        <a:lstStyle/>
        <a:p>
          <a:pPr rtl="1"/>
          <a:endParaRPr lang="he-IL"/>
        </a:p>
      </dgm:t>
    </dgm:pt>
    <dgm:pt modelId="{BFA69203-27FF-4D39-8258-A2D11C8E7546}">
      <dgm:prSet phldrT="[טקסט]" custT="1"/>
      <dgm:spPr>
        <a:solidFill>
          <a:schemeClr val="accent1">
            <a:lumMod val="50000"/>
          </a:schemeClr>
        </a:solidFill>
        <a:ln>
          <a:solidFill>
            <a:schemeClr val="accent5">
              <a:lumMod val="50000"/>
            </a:schemeClr>
          </a:solidFill>
        </a:ln>
      </dgm:spPr>
      <dgm:t>
        <a:bodyPr/>
        <a:lstStyle/>
        <a:p>
          <a:pPr rtl="1"/>
          <a:r>
            <a:rPr lang="he-IL" sz="2000" b="1" dirty="0" smtClean="0">
              <a:solidFill>
                <a:schemeClr val="bg1"/>
              </a:solidFill>
            </a:rPr>
            <a:t>אשכול </a:t>
          </a:r>
          <a:r>
            <a:rPr lang="he-IL" sz="2000" b="1" dirty="0" smtClean="0">
              <a:solidFill>
                <a:schemeClr val="bg1"/>
              </a:solidFill>
            </a:rPr>
            <a:t>שפות</a:t>
          </a:r>
          <a:endParaRPr lang="he-IL" sz="1400" dirty="0">
            <a:solidFill>
              <a:schemeClr val="bg1"/>
            </a:solidFill>
          </a:endParaRPr>
        </a:p>
      </dgm:t>
    </dgm:pt>
    <dgm:pt modelId="{CC681C33-6EB1-48A7-AAA4-50C50D3B0814}" type="parTrans" cxnId="{4205352A-1330-4213-B6B3-CC283D2A2B70}">
      <dgm:prSet/>
      <dgm:spPr/>
      <dgm:t>
        <a:bodyPr/>
        <a:lstStyle/>
        <a:p>
          <a:pPr rtl="1"/>
          <a:endParaRPr lang="he-IL"/>
        </a:p>
      </dgm:t>
    </dgm:pt>
    <dgm:pt modelId="{C4B31A66-FC27-4030-B305-D0F10783A880}" type="sibTrans" cxnId="{4205352A-1330-4213-B6B3-CC283D2A2B70}">
      <dgm:prSet/>
      <dgm:spPr/>
      <dgm:t>
        <a:bodyPr/>
        <a:lstStyle/>
        <a:p>
          <a:pPr rtl="1"/>
          <a:endParaRPr lang="he-IL"/>
        </a:p>
      </dgm:t>
    </dgm:pt>
    <dgm:pt modelId="{6A47534C-F7E8-4BA4-BD6C-DD58E6369914}">
      <dgm:prSet phldrT="[טקסט]" custT="1"/>
      <dgm:spPr>
        <a:solidFill>
          <a:schemeClr val="accent6">
            <a:lumMod val="50000"/>
          </a:schemeClr>
        </a:solidFill>
        <a:ln>
          <a:solidFill>
            <a:schemeClr val="accent6">
              <a:lumMod val="50000"/>
            </a:schemeClr>
          </a:solidFill>
        </a:ln>
      </dgm:spPr>
      <dgm:t>
        <a:bodyPr/>
        <a:lstStyle/>
        <a:p>
          <a:pPr rtl="1"/>
          <a:r>
            <a:rPr lang="he-IL" sz="1800" b="1" dirty="0" smtClean="0">
              <a:solidFill>
                <a:schemeClr val="bg1"/>
              </a:solidFill>
            </a:rPr>
            <a:t>אורח החיים הכיתתי </a:t>
          </a:r>
        </a:p>
        <a:p>
          <a:pPr rtl="1"/>
          <a:r>
            <a:rPr lang="he-IL" sz="1800" b="1" dirty="0" smtClean="0">
              <a:solidFill>
                <a:schemeClr val="bg1"/>
              </a:solidFill>
            </a:rPr>
            <a:t>והבית ספרי</a:t>
          </a:r>
          <a:endParaRPr lang="he-IL" sz="1800" b="1" dirty="0">
            <a:solidFill>
              <a:schemeClr val="bg1"/>
            </a:solidFill>
          </a:endParaRPr>
        </a:p>
      </dgm:t>
    </dgm:pt>
    <dgm:pt modelId="{FDD2A5A4-0DCF-42D4-A6C1-A4BDD4A0CEA6}" type="parTrans" cxnId="{BAB55AF4-F52E-4CA1-A676-CC0BA90206B3}">
      <dgm:prSet/>
      <dgm:spPr/>
      <dgm:t>
        <a:bodyPr/>
        <a:lstStyle/>
        <a:p>
          <a:pPr rtl="1"/>
          <a:endParaRPr lang="he-IL"/>
        </a:p>
      </dgm:t>
    </dgm:pt>
    <dgm:pt modelId="{7DF6D9DE-4033-422E-A075-9C6108528928}" type="sibTrans" cxnId="{BAB55AF4-F52E-4CA1-A676-CC0BA90206B3}">
      <dgm:prSet/>
      <dgm:spPr/>
      <dgm:t>
        <a:bodyPr/>
        <a:lstStyle/>
        <a:p>
          <a:pPr rtl="1"/>
          <a:endParaRPr lang="he-IL"/>
        </a:p>
      </dgm:t>
    </dgm:pt>
    <dgm:pt modelId="{49F247EA-A52F-4D31-91BF-41E906AB5BF7}">
      <dgm:prSet phldrT="[טקסט]" custT="1"/>
      <dgm:spPr>
        <a:solidFill>
          <a:schemeClr val="accent6">
            <a:lumMod val="50000"/>
          </a:schemeClr>
        </a:solidFill>
        <a:ln>
          <a:solidFill>
            <a:schemeClr val="accent6">
              <a:lumMod val="50000"/>
            </a:schemeClr>
          </a:solidFill>
        </a:ln>
      </dgm:spPr>
      <dgm:t>
        <a:bodyPr/>
        <a:lstStyle/>
        <a:p>
          <a:pPr rtl="1"/>
          <a:r>
            <a:rPr lang="he-IL" sz="1800" b="1" dirty="0" smtClean="0">
              <a:solidFill>
                <a:schemeClr val="bg1"/>
              </a:solidFill>
            </a:rPr>
            <a:t>אורח החיים הקהילתי</a:t>
          </a:r>
        </a:p>
        <a:p>
          <a:pPr rtl="1"/>
          <a:r>
            <a:rPr lang="he-IL" sz="1800" b="1" dirty="0" smtClean="0">
              <a:solidFill>
                <a:schemeClr val="bg1"/>
              </a:solidFill>
            </a:rPr>
            <a:t> והארצי</a:t>
          </a:r>
          <a:endParaRPr lang="he-IL" sz="1800" b="1" dirty="0">
            <a:solidFill>
              <a:schemeClr val="bg1"/>
            </a:solidFill>
          </a:endParaRPr>
        </a:p>
      </dgm:t>
    </dgm:pt>
    <dgm:pt modelId="{2D5B81EF-BDD0-4C6B-8ADB-E4C9DED2CB67}" type="parTrans" cxnId="{3496DF07-8DD9-41A6-B8A2-05EB8D11DD53}">
      <dgm:prSet/>
      <dgm:spPr>
        <a:ln>
          <a:solidFill>
            <a:schemeClr val="accent6">
              <a:lumMod val="50000"/>
            </a:schemeClr>
          </a:solidFill>
        </a:ln>
      </dgm:spPr>
      <dgm:t>
        <a:bodyPr/>
        <a:lstStyle/>
        <a:p>
          <a:pPr rtl="1"/>
          <a:endParaRPr lang="he-IL"/>
        </a:p>
      </dgm:t>
    </dgm:pt>
    <dgm:pt modelId="{B8326590-7A84-4955-914C-66C1AAFB5C02}" type="sibTrans" cxnId="{3496DF07-8DD9-41A6-B8A2-05EB8D11DD53}">
      <dgm:prSet/>
      <dgm:spPr/>
      <dgm:t>
        <a:bodyPr/>
        <a:lstStyle/>
        <a:p>
          <a:pPr rtl="1"/>
          <a:endParaRPr lang="he-IL"/>
        </a:p>
      </dgm:t>
    </dgm:pt>
    <dgm:pt modelId="{D9AA4161-B8D8-4A8C-9349-88A6285F90BB}">
      <dgm:prSet phldrT="[טקסט]" custT="1"/>
      <dgm:spPr>
        <a:solidFill>
          <a:schemeClr val="accent1">
            <a:lumMod val="50000"/>
          </a:schemeClr>
        </a:solidFill>
        <a:ln>
          <a:solidFill>
            <a:schemeClr val="accent5">
              <a:lumMod val="50000"/>
            </a:schemeClr>
          </a:solidFill>
        </a:ln>
      </dgm:spPr>
      <dgm:t>
        <a:bodyPr/>
        <a:lstStyle/>
        <a:p>
          <a:pPr rtl="1"/>
          <a:r>
            <a:rPr lang="he-IL" sz="1800" b="1" dirty="0" smtClean="0">
              <a:solidFill>
                <a:schemeClr val="bg1"/>
              </a:solidFill>
            </a:rPr>
            <a:t>אשכול אמנויות</a:t>
          </a:r>
        </a:p>
      </dgm:t>
    </dgm:pt>
    <dgm:pt modelId="{EBFF1ADB-07B0-4483-A201-8D388ED357E8}" type="parTrans" cxnId="{2B2A6AE1-C303-47E0-BF44-456F00B2F698}">
      <dgm:prSet/>
      <dgm:spPr>
        <a:ln>
          <a:solidFill>
            <a:schemeClr val="accent5">
              <a:lumMod val="50000"/>
            </a:schemeClr>
          </a:solidFill>
        </a:ln>
      </dgm:spPr>
      <dgm:t>
        <a:bodyPr/>
        <a:lstStyle/>
        <a:p>
          <a:pPr rtl="1"/>
          <a:endParaRPr lang="he-IL"/>
        </a:p>
      </dgm:t>
    </dgm:pt>
    <dgm:pt modelId="{7BD3FB58-CD42-48D6-8A68-810DA1A55D8C}" type="sibTrans" cxnId="{2B2A6AE1-C303-47E0-BF44-456F00B2F698}">
      <dgm:prSet/>
      <dgm:spPr/>
      <dgm:t>
        <a:bodyPr/>
        <a:lstStyle/>
        <a:p>
          <a:pPr rtl="1"/>
          <a:endParaRPr lang="he-IL"/>
        </a:p>
      </dgm:t>
    </dgm:pt>
    <dgm:pt modelId="{37E0D7D3-5A62-4937-992B-B7567EA364D0}">
      <dgm:prSet phldrT="[טקסט]" custT="1"/>
      <dgm:spPr>
        <a:solidFill>
          <a:schemeClr val="accent1">
            <a:lumMod val="50000"/>
          </a:schemeClr>
        </a:solidFill>
        <a:ln>
          <a:solidFill>
            <a:schemeClr val="accent5">
              <a:lumMod val="50000"/>
            </a:schemeClr>
          </a:solidFill>
        </a:ln>
      </dgm:spPr>
      <dgm:t>
        <a:bodyPr/>
        <a:lstStyle/>
        <a:p>
          <a:pPr rtl="1"/>
          <a:r>
            <a:rPr lang="he-IL" sz="1800" b="1" dirty="0" smtClean="0">
              <a:solidFill>
                <a:schemeClr val="bg1"/>
              </a:solidFill>
            </a:rPr>
            <a:t>אשכול מורשת</a:t>
          </a:r>
        </a:p>
      </dgm:t>
    </dgm:pt>
    <dgm:pt modelId="{0466458A-30B0-43FC-B07E-73309851F935}" type="parTrans" cxnId="{850A4FA4-BA2C-43DB-B5D2-357CB8A19755}">
      <dgm:prSet/>
      <dgm:spPr/>
      <dgm:t>
        <a:bodyPr/>
        <a:lstStyle/>
        <a:p>
          <a:pPr rtl="1"/>
          <a:endParaRPr lang="he-IL"/>
        </a:p>
      </dgm:t>
    </dgm:pt>
    <dgm:pt modelId="{7766F7AE-6B71-4211-98DA-CEDAEB69855D}" type="sibTrans" cxnId="{850A4FA4-BA2C-43DB-B5D2-357CB8A19755}">
      <dgm:prSet/>
      <dgm:spPr/>
      <dgm:t>
        <a:bodyPr/>
        <a:lstStyle/>
        <a:p>
          <a:pPr rtl="1"/>
          <a:endParaRPr lang="he-IL"/>
        </a:p>
      </dgm:t>
    </dgm:pt>
    <dgm:pt modelId="{E57DB316-9F7D-4BC5-96CE-F658FFB6A3C2}">
      <dgm:prSet phldrT="[טקסט]" custT="1"/>
      <dgm:spPr>
        <a:solidFill>
          <a:srgbClr val="C00000"/>
        </a:solidFill>
        <a:ln>
          <a:solidFill>
            <a:srgbClr val="C00000"/>
          </a:solidFill>
        </a:ln>
      </dgm:spPr>
      <dgm:t>
        <a:bodyPr/>
        <a:lstStyle/>
        <a:p>
          <a:pPr rtl="1"/>
          <a:r>
            <a:rPr lang="he-IL" sz="2800" b="1" dirty="0" smtClean="0">
              <a:solidFill>
                <a:schemeClr val="bg1"/>
              </a:solidFill>
            </a:rPr>
            <a:t>הכשרה </a:t>
          </a:r>
        </a:p>
        <a:p>
          <a:pPr rtl="1"/>
          <a:r>
            <a:rPr lang="he-IL" sz="2800" b="1" dirty="0" smtClean="0">
              <a:solidFill>
                <a:schemeClr val="bg1"/>
              </a:solidFill>
            </a:rPr>
            <a:t>ופיתוח מקצועי</a:t>
          </a:r>
          <a:endParaRPr lang="he-IL" sz="2800" b="1" dirty="0">
            <a:solidFill>
              <a:schemeClr val="bg1"/>
            </a:solidFill>
          </a:endParaRPr>
        </a:p>
      </dgm:t>
    </dgm:pt>
    <dgm:pt modelId="{A35D48F2-36B2-4F3B-BC6E-B338A335458F}" type="sibTrans" cxnId="{C6F83FB7-E39C-4B96-AE3B-B862F1445F51}">
      <dgm:prSet/>
      <dgm:spPr/>
      <dgm:t>
        <a:bodyPr/>
        <a:lstStyle/>
        <a:p>
          <a:pPr rtl="1"/>
          <a:endParaRPr lang="he-IL" sz="3200"/>
        </a:p>
      </dgm:t>
    </dgm:pt>
    <dgm:pt modelId="{18EADCF9-EB68-4E76-9EE9-C929D45767EA}" type="parTrans" cxnId="{C6F83FB7-E39C-4B96-AE3B-B862F1445F51}">
      <dgm:prSet/>
      <dgm:spPr/>
      <dgm:t>
        <a:bodyPr/>
        <a:lstStyle/>
        <a:p>
          <a:pPr rtl="1"/>
          <a:endParaRPr lang="he-IL" sz="3200"/>
        </a:p>
      </dgm:t>
    </dgm:pt>
    <dgm:pt modelId="{F7BB4C32-6362-4691-AB68-5F6A0FC823D2}">
      <dgm:prSet phldrT="[טקסט]" custT="1"/>
      <dgm:spPr>
        <a:solidFill>
          <a:schemeClr val="accent1">
            <a:lumMod val="50000"/>
          </a:schemeClr>
        </a:solidFill>
        <a:ln>
          <a:solidFill>
            <a:schemeClr val="accent5">
              <a:lumMod val="50000"/>
            </a:schemeClr>
          </a:solidFill>
        </a:ln>
      </dgm:spPr>
      <dgm:t>
        <a:bodyPr/>
        <a:lstStyle/>
        <a:p>
          <a:pPr rtl="1"/>
          <a:r>
            <a:rPr lang="he-IL" sz="2800" b="1" dirty="0" smtClean="0">
              <a:solidFill>
                <a:schemeClr val="bg1"/>
              </a:solidFill>
            </a:rPr>
            <a:t>תכנית הלימודים</a:t>
          </a:r>
          <a:endParaRPr lang="he-IL" sz="2800" b="1" dirty="0">
            <a:solidFill>
              <a:schemeClr val="bg1"/>
            </a:solidFill>
          </a:endParaRPr>
        </a:p>
      </dgm:t>
    </dgm:pt>
    <dgm:pt modelId="{5A3EA8AB-9356-4F0E-8495-DDB9B1B1E33D}" type="sibTrans" cxnId="{89201D2C-0402-4620-BB4C-868405A7E337}">
      <dgm:prSet/>
      <dgm:spPr/>
      <dgm:t>
        <a:bodyPr/>
        <a:lstStyle/>
        <a:p>
          <a:pPr rtl="1"/>
          <a:endParaRPr lang="he-IL" sz="3200"/>
        </a:p>
      </dgm:t>
    </dgm:pt>
    <dgm:pt modelId="{7F5F340A-072A-4397-B860-423D4784FB92}" type="parTrans" cxnId="{89201D2C-0402-4620-BB4C-868405A7E337}">
      <dgm:prSet/>
      <dgm:spPr/>
      <dgm:t>
        <a:bodyPr/>
        <a:lstStyle/>
        <a:p>
          <a:pPr rtl="1"/>
          <a:endParaRPr lang="he-IL" sz="3200"/>
        </a:p>
      </dgm:t>
    </dgm:pt>
    <dgm:pt modelId="{B3DBB51D-8D1D-4AFD-B0DC-9114DDA1B30A}">
      <dgm:prSet phldrT="[טקסט]" custT="1"/>
      <dgm:spPr>
        <a:noFill/>
        <a:ln>
          <a:noFill/>
        </a:ln>
      </dgm:spPr>
      <dgm:t>
        <a:bodyPr/>
        <a:lstStyle/>
        <a:p>
          <a:pPr rtl="1"/>
          <a:r>
            <a:rPr lang="he-IL" sz="3200" b="1" dirty="0" smtClean="0">
              <a:latin typeface="BN Zika" panose="02000000000000000000" pitchFamily="2" charset="-79"/>
              <a:cs typeface="BN Zika" panose="02000000000000000000" pitchFamily="2" charset="-79"/>
            </a:rPr>
            <a:t>משרד החינוך מיישם את המלצות דו"ח ביטון</a:t>
          </a:r>
        </a:p>
        <a:p>
          <a:pPr rtl="1"/>
          <a:r>
            <a:rPr lang="he-IL" sz="3600" b="1" dirty="0" smtClean="0">
              <a:latin typeface="BN Zika" panose="02000000000000000000" pitchFamily="2" charset="-79"/>
              <a:cs typeface="BN Zika" panose="02000000000000000000" pitchFamily="2" charset="-79"/>
            </a:rPr>
            <a:t>הסיפור השלם – תכנית להעצמת יהדות המזרח וספרד</a:t>
          </a:r>
          <a:endParaRPr lang="he-IL" sz="3600" b="1" dirty="0">
            <a:latin typeface="BN Zika" panose="02000000000000000000" pitchFamily="2" charset="-79"/>
            <a:cs typeface="BN Zika" panose="02000000000000000000" pitchFamily="2" charset="-79"/>
          </a:endParaRPr>
        </a:p>
      </dgm:t>
    </dgm:pt>
    <dgm:pt modelId="{15422333-2C70-46A8-A403-834B03965F44}" type="sibTrans" cxnId="{3F5152BB-C395-4889-AA81-1854E021BC9E}">
      <dgm:prSet/>
      <dgm:spPr/>
      <dgm:t>
        <a:bodyPr/>
        <a:lstStyle/>
        <a:p>
          <a:pPr rtl="1"/>
          <a:endParaRPr lang="he-IL" sz="3200"/>
        </a:p>
      </dgm:t>
    </dgm:pt>
    <dgm:pt modelId="{D1289EB3-ECF0-4564-8160-20D52E3905EB}" type="parTrans" cxnId="{3F5152BB-C395-4889-AA81-1854E021BC9E}">
      <dgm:prSet/>
      <dgm:spPr/>
      <dgm:t>
        <a:bodyPr/>
        <a:lstStyle/>
        <a:p>
          <a:pPr rtl="1"/>
          <a:endParaRPr lang="he-IL" sz="3200"/>
        </a:p>
      </dgm:t>
    </dgm:pt>
    <dgm:pt modelId="{55E133E8-C117-4A21-AF42-6C1A698C047E}">
      <dgm:prSet custT="1"/>
      <dgm:spPr>
        <a:solidFill>
          <a:srgbClr val="C00000"/>
        </a:solidFill>
        <a:ln>
          <a:solidFill>
            <a:srgbClr val="C00000"/>
          </a:solidFill>
        </a:ln>
      </dgm:spPr>
      <dgm:t>
        <a:bodyPr/>
        <a:lstStyle/>
        <a:p>
          <a:pPr rtl="1"/>
          <a:r>
            <a:rPr lang="he-IL" sz="1800" b="1" dirty="0" smtClean="0">
              <a:solidFill>
                <a:schemeClr val="bg1"/>
              </a:solidFill>
            </a:rPr>
            <a:t>התאמת מתווה הכשרה</a:t>
          </a:r>
          <a:endParaRPr lang="he-IL" sz="1800" b="1" dirty="0">
            <a:solidFill>
              <a:schemeClr val="bg1"/>
            </a:solidFill>
          </a:endParaRPr>
        </a:p>
      </dgm:t>
    </dgm:pt>
    <dgm:pt modelId="{1018C892-E985-4FBB-9EDF-5FA64FB15032}" type="parTrans" cxnId="{CD84A977-4ED7-4917-8469-5600B7464F9F}">
      <dgm:prSet/>
      <dgm:spPr/>
      <dgm:t>
        <a:bodyPr/>
        <a:lstStyle/>
        <a:p>
          <a:pPr rtl="1"/>
          <a:endParaRPr lang="he-IL"/>
        </a:p>
      </dgm:t>
    </dgm:pt>
    <dgm:pt modelId="{A05B6C79-886D-4C27-ABF5-0062C0167E95}" type="sibTrans" cxnId="{CD84A977-4ED7-4917-8469-5600B7464F9F}">
      <dgm:prSet/>
      <dgm:spPr/>
      <dgm:t>
        <a:bodyPr/>
        <a:lstStyle/>
        <a:p>
          <a:pPr rtl="1"/>
          <a:endParaRPr lang="he-IL"/>
        </a:p>
      </dgm:t>
    </dgm:pt>
    <dgm:pt modelId="{46674013-E92F-449D-82BC-528932A9278B}">
      <dgm:prSet custT="1"/>
      <dgm:spPr>
        <a:solidFill>
          <a:srgbClr val="C00000"/>
        </a:solidFill>
        <a:ln>
          <a:solidFill>
            <a:srgbClr val="C00000"/>
          </a:solidFill>
        </a:ln>
      </dgm:spPr>
      <dgm:t>
        <a:bodyPr/>
        <a:lstStyle/>
        <a:p>
          <a:pPr rtl="1"/>
          <a:r>
            <a:rPr lang="he-IL" sz="1800" b="1" dirty="0" smtClean="0">
              <a:solidFill>
                <a:schemeClr val="bg1"/>
              </a:solidFill>
            </a:rPr>
            <a:t>פיתוח מקצועי </a:t>
          </a:r>
        </a:p>
        <a:p>
          <a:pPr rtl="1"/>
          <a:r>
            <a:rPr lang="he-IL" sz="1800" b="1" dirty="0" smtClean="0">
              <a:solidFill>
                <a:schemeClr val="bg1"/>
              </a:solidFill>
            </a:rPr>
            <a:t>בתחומי הדעת</a:t>
          </a:r>
          <a:endParaRPr lang="he-IL" sz="1800" b="1" dirty="0">
            <a:solidFill>
              <a:schemeClr val="bg1"/>
            </a:solidFill>
          </a:endParaRPr>
        </a:p>
      </dgm:t>
    </dgm:pt>
    <dgm:pt modelId="{8098E20D-150A-4660-B7D4-D7C46BCD7C39}" type="parTrans" cxnId="{CFDCF2BA-AF8B-44DD-BD22-209A54DA99CB}">
      <dgm:prSet/>
      <dgm:spPr/>
      <dgm:t>
        <a:bodyPr/>
        <a:lstStyle/>
        <a:p>
          <a:pPr rtl="1"/>
          <a:endParaRPr lang="he-IL"/>
        </a:p>
      </dgm:t>
    </dgm:pt>
    <dgm:pt modelId="{D5632341-BF53-459C-B935-47F27CAF949B}" type="sibTrans" cxnId="{CFDCF2BA-AF8B-44DD-BD22-209A54DA99CB}">
      <dgm:prSet/>
      <dgm:spPr/>
      <dgm:t>
        <a:bodyPr/>
        <a:lstStyle/>
        <a:p>
          <a:pPr rtl="1"/>
          <a:endParaRPr lang="he-IL"/>
        </a:p>
      </dgm:t>
    </dgm:pt>
    <dgm:pt modelId="{FAA0FE06-14DF-4D9E-9607-B3FA8117C8BC}">
      <dgm:prSet custT="1"/>
      <dgm:spPr>
        <a:solidFill>
          <a:srgbClr val="C00000"/>
        </a:solidFill>
        <a:ln>
          <a:solidFill>
            <a:srgbClr val="C00000"/>
          </a:solidFill>
        </a:ln>
      </dgm:spPr>
      <dgm:t>
        <a:bodyPr/>
        <a:lstStyle/>
        <a:p>
          <a:pPr rtl="1"/>
          <a:r>
            <a:rPr lang="he-IL" sz="1800" b="1" dirty="0" smtClean="0">
              <a:solidFill>
                <a:schemeClr val="bg1"/>
              </a:solidFill>
            </a:rPr>
            <a:t>קורסים </a:t>
          </a:r>
          <a:r>
            <a:rPr lang="he-IL" sz="1800" b="1" dirty="0" err="1" smtClean="0">
              <a:solidFill>
                <a:schemeClr val="bg1"/>
              </a:solidFill>
            </a:rPr>
            <a:t>יעודיים</a:t>
          </a:r>
          <a:endParaRPr lang="he-IL" sz="1800" b="1" dirty="0">
            <a:solidFill>
              <a:schemeClr val="bg1"/>
            </a:solidFill>
          </a:endParaRPr>
        </a:p>
      </dgm:t>
    </dgm:pt>
    <dgm:pt modelId="{EB6A8F6E-1F77-4ED8-89B5-3D17ED7CC52E}" type="parTrans" cxnId="{E3123D44-62E9-476F-A5AA-7B57CBF37D36}">
      <dgm:prSet/>
      <dgm:spPr/>
      <dgm:t>
        <a:bodyPr/>
        <a:lstStyle/>
        <a:p>
          <a:pPr rtl="1"/>
          <a:endParaRPr lang="he-IL"/>
        </a:p>
      </dgm:t>
    </dgm:pt>
    <dgm:pt modelId="{7C50FDAA-8345-4DEF-BA5C-32AB8B3546FD}" type="sibTrans" cxnId="{E3123D44-62E9-476F-A5AA-7B57CBF37D36}">
      <dgm:prSet/>
      <dgm:spPr/>
      <dgm:t>
        <a:bodyPr/>
        <a:lstStyle/>
        <a:p>
          <a:pPr rtl="1"/>
          <a:endParaRPr lang="he-IL"/>
        </a:p>
      </dgm:t>
    </dgm:pt>
    <dgm:pt modelId="{C769CD09-5061-4C5B-AF1A-7F97A1CE212E}">
      <dgm:prSet custT="1"/>
      <dgm:spPr>
        <a:solidFill>
          <a:srgbClr val="C00000"/>
        </a:solidFill>
        <a:ln>
          <a:solidFill>
            <a:srgbClr val="C00000"/>
          </a:solidFill>
        </a:ln>
      </dgm:spPr>
      <dgm:t>
        <a:bodyPr/>
        <a:lstStyle/>
        <a:p>
          <a:pPr rtl="1"/>
          <a:r>
            <a:rPr lang="he-IL" sz="1800" b="1" dirty="0" smtClean="0">
              <a:solidFill>
                <a:schemeClr val="bg1"/>
              </a:solidFill>
            </a:rPr>
            <a:t>פיתוח סגל </a:t>
          </a:r>
        </a:p>
        <a:p>
          <a:pPr rtl="1"/>
          <a:r>
            <a:rPr lang="he-IL" sz="1800" b="1" dirty="0" smtClean="0">
              <a:solidFill>
                <a:schemeClr val="bg1"/>
              </a:solidFill>
            </a:rPr>
            <a:t>במכללות</a:t>
          </a:r>
          <a:endParaRPr lang="he-IL" sz="1800" b="1" dirty="0">
            <a:solidFill>
              <a:schemeClr val="bg1"/>
            </a:solidFill>
          </a:endParaRPr>
        </a:p>
      </dgm:t>
    </dgm:pt>
    <dgm:pt modelId="{9A07064C-CFDB-4BC8-BB4B-A4BDED759B3E}" type="parTrans" cxnId="{D537FD2A-720B-4FE6-BEE5-4E6CA1B85C98}">
      <dgm:prSet/>
      <dgm:spPr/>
      <dgm:t>
        <a:bodyPr/>
        <a:lstStyle/>
        <a:p>
          <a:pPr rtl="1"/>
          <a:endParaRPr lang="he-IL"/>
        </a:p>
      </dgm:t>
    </dgm:pt>
    <dgm:pt modelId="{94DDD41E-DAF9-40F2-9ADF-C465BA68DC7A}" type="sibTrans" cxnId="{D537FD2A-720B-4FE6-BEE5-4E6CA1B85C98}">
      <dgm:prSet/>
      <dgm:spPr/>
      <dgm:t>
        <a:bodyPr/>
        <a:lstStyle/>
        <a:p>
          <a:pPr rtl="1"/>
          <a:endParaRPr lang="he-IL"/>
        </a:p>
      </dgm:t>
    </dgm:pt>
    <dgm:pt modelId="{1632CD55-EEE9-412C-BC39-9150FDB291CC}" type="pres">
      <dgm:prSet presAssocID="{9418D17D-A1CE-472B-BDBF-C2B457A3CD86}" presName="hierChild1" presStyleCnt="0">
        <dgm:presLayoutVars>
          <dgm:orgChart val="1"/>
          <dgm:chPref val="1"/>
          <dgm:dir val="rev"/>
          <dgm:animOne val="branch"/>
          <dgm:animLvl val="lvl"/>
          <dgm:resizeHandles/>
        </dgm:presLayoutVars>
      </dgm:prSet>
      <dgm:spPr/>
      <dgm:t>
        <a:bodyPr/>
        <a:lstStyle/>
        <a:p>
          <a:pPr rtl="1"/>
          <a:endParaRPr lang="he-IL"/>
        </a:p>
      </dgm:t>
    </dgm:pt>
    <dgm:pt modelId="{40CBF263-7089-4D76-BF5C-5A2D8DDC8C03}" type="pres">
      <dgm:prSet presAssocID="{B3DBB51D-8D1D-4AFD-B0DC-9114DDA1B30A}" presName="hierRoot1" presStyleCnt="0">
        <dgm:presLayoutVars>
          <dgm:hierBranch val="init"/>
        </dgm:presLayoutVars>
      </dgm:prSet>
      <dgm:spPr/>
      <dgm:t>
        <a:bodyPr/>
        <a:lstStyle/>
        <a:p>
          <a:pPr rtl="1"/>
          <a:endParaRPr lang="he-IL"/>
        </a:p>
      </dgm:t>
    </dgm:pt>
    <dgm:pt modelId="{C43F6D9B-6518-4655-A066-AD3ACEA8294E}" type="pres">
      <dgm:prSet presAssocID="{B3DBB51D-8D1D-4AFD-B0DC-9114DDA1B30A}" presName="rootComposite1" presStyleCnt="0"/>
      <dgm:spPr/>
      <dgm:t>
        <a:bodyPr/>
        <a:lstStyle/>
        <a:p>
          <a:pPr rtl="1"/>
          <a:endParaRPr lang="he-IL"/>
        </a:p>
      </dgm:t>
    </dgm:pt>
    <dgm:pt modelId="{2C7589B0-2198-4981-B6E1-E75A1715E53E}" type="pres">
      <dgm:prSet presAssocID="{B3DBB51D-8D1D-4AFD-B0DC-9114DDA1B30A}" presName="rootText1" presStyleLbl="node0" presStyleIdx="0" presStyleCnt="1" custScaleX="522629" custScaleY="117459" custLinFactNeighborX="-18951" custLinFactNeighborY="3610">
        <dgm:presLayoutVars>
          <dgm:chPref val="3"/>
        </dgm:presLayoutVars>
      </dgm:prSet>
      <dgm:spPr/>
      <dgm:t>
        <a:bodyPr/>
        <a:lstStyle/>
        <a:p>
          <a:pPr rtl="1"/>
          <a:endParaRPr lang="he-IL"/>
        </a:p>
      </dgm:t>
    </dgm:pt>
    <dgm:pt modelId="{F3F97495-5C2D-47E4-A618-1A7560A1EFAC}" type="pres">
      <dgm:prSet presAssocID="{B3DBB51D-8D1D-4AFD-B0DC-9114DDA1B30A}" presName="rootConnector1" presStyleLbl="node1" presStyleIdx="0" presStyleCnt="0"/>
      <dgm:spPr/>
      <dgm:t>
        <a:bodyPr/>
        <a:lstStyle/>
        <a:p>
          <a:pPr rtl="1"/>
          <a:endParaRPr lang="he-IL"/>
        </a:p>
      </dgm:t>
    </dgm:pt>
    <dgm:pt modelId="{8DEAC3D9-2B59-4228-9AB8-F8511BDCE8F8}" type="pres">
      <dgm:prSet presAssocID="{B3DBB51D-8D1D-4AFD-B0DC-9114DDA1B30A}" presName="hierChild2" presStyleCnt="0"/>
      <dgm:spPr/>
      <dgm:t>
        <a:bodyPr/>
        <a:lstStyle/>
        <a:p>
          <a:pPr rtl="1"/>
          <a:endParaRPr lang="he-IL"/>
        </a:p>
      </dgm:t>
    </dgm:pt>
    <dgm:pt modelId="{62CDDAB5-C635-4681-8A5B-48E1F6880AD6}" type="pres">
      <dgm:prSet presAssocID="{7F5F340A-072A-4397-B860-423D4784FB92}" presName="Name37" presStyleLbl="parChTrans1D2" presStyleIdx="0" presStyleCnt="3"/>
      <dgm:spPr/>
      <dgm:t>
        <a:bodyPr/>
        <a:lstStyle/>
        <a:p>
          <a:pPr rtl="1"/>
          <a:endParaRPr lang="he-IL"/>
        </a:p>
      </dgm:t>
    </dgm:pt>
    <dgm:pt modelId="{A959B9FF-60FC-40AA-B523-6A1E8251E090}" type="pres">
      <dgm:prSet presAssocID="{F7BB4C32-6362-4691-AB68-5F6A0FC823D2}" presName="hierRoot2" presStyleCnt="0">
        <dgm:presLayoutVars>
          <dgm:hierBranch val="init"/>
        </dgm:presLayoutVars>
      </dgm:prSet>
      <dgm:spPr/>
      <dgm:t>
        <a:bodyPr/>
        <a:lstStyle/>
        <a:p>
          <a:pPr rtl="1"/>
          <a:endParaRPr lang="he-IL"/>
        </a:p>
      </dgm:t>
    </dgm:pt>
    <dgm:pt modelId="{62154B8A-6ADB-4CF0-AB39-AD7079F4831D}" type="pres">
      <dgm:prSet presAssocID="{F7BB4C32-6362-4691-AB68-5F6A0FC823D2}" presName="rootComposite" presStyleCnt="0"/>
      <dgm:spPr/>
      <dgm:t>
        <a:bodyPr/>
        <a:lstStyle/>
        <a:p>
          <a:pPr rtl="1"/>
          <a:endParaRPr lang="he-IL"/>
        </a:p>
      </dgm:t>
    </dgm:pt>
    <dgm:pt modelId="{E50744FD-0361-44C8-990C-B89E7DA7636A}" type="pres">
      <dgm:prSet presAssocID="{F7BB4C32-6362-4691-AB68-5F6A0FC823D2}" presName="rootText" presStyleLbl="node2" presStyleIdx="0" presStyleCnt="3" custScaleX="126665" custScaleY="140779" custLinFactNeighborX="-6177">
        <dgm:presLayoutVars>
          <dgm:chPref val="3"/>
        </dgm:presLayoutVars>
      </dgm:prSet>
      <dgm:spPr/>
      <dgm:t>
        <a:bodyPr/>
        <a:lstStyle/>
        <a:p>
          <a:pPr rtl="1"/>
          <a:endParaRPr lang="he-IL"/>
        </a:p>
      </dgm:t>
    </dgm:pt>
    <dgm:pt modelId="{42145339-6600-4DEA-BE85-F386C28E4FB3}" type="pres">
      <dgm:prSet presAssocID="{F7BB4C32-6362-4691-AB68-5F6A0FC823D2}" presName="rootConnector" presStyleLbl="node2" presStyleIdx="0" presStyleCnt="3"/>
      <dgm:spPr/>
      <dgm:t>
        <a:bodyPr/>
        <a:lstStyle/>
        <a:p>
          <a:pPr rtl="1"/>
          <a:endParaRPr lang="he-IL"/>
        </a:p>
      </dgm:t>
    </dgm:pt>
    <dgm:pt modelId="{A3DE3AD2-2474-44F3-9D12-4AF35F5413E9}" type="pres">
      <dgm:prSet presAssocID="{F7BB4C32-6362-4691-AB68-5F6A0FC823D2}" presName="hierChild4" presStyleCnt="0"/>
      <dgm:spPr/>
      <dgm:t>
        <a:bodyPr/>
        <a:lstStyle/>
        <a:p>
          <a:pPr rtl="1"/>
          <a:endParaRPr lang="he-IL"/>
        </a:p>
      </dgm:t>
    </dgm:pt>
    <dgm:pt modelId="{009AEC94-590A-4414-B307-9B0C79593F52}" type="pres">
      <dgm:prSet presAssocID="{443E0462-D344-43E8-8F1F-E00430918E84}" presName="Name37" presStyleLbl="parChTrans1D3" presStyleIdx="0" presStyleCnt="10"/>
      <dgm:spPr/>
      <dgm:t>
        <a:bodyPr/>
        <a:lstStyle/>
        <a:p>
          <a:pPr rtl="1"/>
          <a:endParaRPr lang="he-IL"/>
        </a:p>
      </dgm:t>
    </dgm:pt>
    <dgm:pt modelId="{BF634879-9CEA-45F4-ABA8-A9FCC7BF32D5}" type="pres">
      <dgm:prSet presAssocID="{7E7D0919-F368-4E22-B696-824434D2D0DF}" presName="hierRoot2" presStyleCnt="0">
        <dgm:presLayoutVars>
          <dgm:hierBranch val="init"/>
        </dgm:presLayoutVars>
      </dgm:prSet>
      <dgm:spPr/>
      <dgm:t>
        <a:bodyPr/>
        <a:lstStyle/>
        <a:p>
          <a:pPr rtl="1"/>
          <a:endParaRPr lang="he-IL"/>
        </a:p>
      </dgm:t>
    </dgm:pt>
    <dgm:pt modelId="{2CDF6379-FC08-4D24-BA2F-A978886D86B8}" type="pres">
      <dgm:prSet presAssocID="{7E7D0919-F368-4E22-B696-824434D2D0DF}" presName="rootComposite" presStyleCnt="0"/>
      <dgm:spPr/>
      <dgm:t>
        <a:bodyPr/>
        <a:lstStyle/>
        <a:p>
          <a:pPr rtl="1"/>
          <a:endParaRPr lang="he-IL"/>
        </a:p>
      </dgm:t>
    </dgm:pt>
    <dgm:pt modelId="{8E20BD38-871C-42AA-877A-97BCE082251C}" type="pres">
      <dgm:prSet presAssocID="{7E7D0919-F368-4E22-B696-824434D2D0DF}" presName="rootText" presStyleLbl="node3" presStyleIdx="0" presStyleCnt="10" custScaleX="134028" custScaleY="84444" custLinFactNeighborX="-10035" custLinFactNeighborY="15253">
        <dgm:presLayoutVars>
          <dgm:chPref val="3"/>
        </dgm:presLayoutVars>
      </dgm:prSet>
      <dgm:spPr/>
      <dgm:t>
        <a:bodyPr/>
        <a:lstStyle/>
        <a:p>
          <a:pPr rtl="1"/>
          <a:endParaRPr lang="he-IL"/>
        </a:p>
      </dgm:t>
    </dgm:pt>
    <dgm:pt modelId="{D2D655CF-F45D-4F7F-86C3-58A1F717DA56}" type="pres">
      <dgm:prSet presAssocID="{7E7D0919-F368-4E22-B696-824434D2D0DF}" presName="rootConnector" presStyleLbl="node3" presStyleIdx="0" presStyleCnt="10"/>
      <dgm:spPr/>
      <dgm:t>
        <a:bodyPr/>
        <a:lstStyle/>
        <a:p>
          <a:pPr rtl="1"/>
          <a:endParaRPr lang="he-IL"/>
        </a:p>
      </dgm:t>
    </dgm:pt>
    <dgm:pt modelId="{663CEC10-FBCD-4B6E-95D1-5A68E8BB8DC1}" type="pres">
      <dgm:prSet presAssocID="{7E7D0919-F368-4E22-B696-824434D2D0DF}" presName="hierChild4" presStyleCnt="0"/>
      <dgm:spPr/>
      <dgm:t>
        <a:bodyPr/>
        <a:lstStyle/>
        <a:p>
          <a:pPr rtl="1"/>
          <a:endParaRPr lang="he-IL"/>
        </a:p>
      </dgm:t>
    </dgm:pt>
    <dgm:pt modelId="{09097A82-30D0-4B7D-881B-F2280D0A53DA}" type="pres">
      <dgm:prSet presAssocID="{7E7D0919-F368-4E22-B696-824434D2D0DF}" presName="hierChild5" presStyleCnt="0"/>
      <dgm:spPr/>
      <dgm:t>
        <a:bodyPr/>
        <a:lstStyle/>
        <a:p>
          <a:pPr rtl="1"/>
          <a:endParaRPr lang="he-IL"/>
        </a:p>
      </dgm:t>
    </dgm:pt>
    <dgm:pt modelId="{89D9A40F-BE29-4F36-8273-6856814E5EFF}" type="pres">
      <dgm:prSet presAssocID="{0466458A-30B0-43FC-B07E-73309851F935}" presName="Name37" presStyleLbl="parChTrans1D3" presStyleIdx="1" presStyleCnt="10"/>
      <dgm:spPr/>
      <dgm:t>
        <a:bodyPr/>
        <a:lstStyle/>
        <a:p>
          <a:pPr rtl="1"/>
          <a:endParaRPr lang="he-IL"/>
        </a:p>
      </dgm:t>
    </dgm:pt>
    <dgm:pt modelId="{AED4C97B-CE7A-45DB-AA03-F3D88E6D13BA}" type="pres">
      <dgm:prSet presAssocID="{37E0D7D3-5A62-4937-992B-B7567EA364D0}" presName="hierRoot2" presStyleCnt="0">
        <dgm:presLayoutVars>
          <dgm:hierBranch val="init"/>
        </dgm:presLayoutVars>
      </dgm:prSet>
      <dgm:spPr/>
      <dgm:t>
        <a:bodyPr/>
        <a:lstStyle/>
        <a:p>
          <a:pPr rtl="1"/>
          <a:endParaRPr lang="he-IL"/>
        </a:p>
      </dgm:t>
    </dgm:pt>
    <dgm:pt modelId="{75BD64EB-7CCB-4BE9-8407-89D4E9E474A9}" type="pres">
      <dgm:prSet presAssocID="{37E0D7D3-5A62-4937-992B-B7567EA364D0}" presName="rootComposite" presStyleCnt="0"/>
      <dgm:spPr/>
      <dgm:t>
        <a:bodyPr/>
        <a:lstStyle/>
        <a:p>
          <a:pPr rtl="1"/>
          <a:endParaRPr lang="he-IL"/>
        </a:p>
      </dgm:t>
    </dgm:pt>
    <dgm:pt modelId="{0A840A15-3983-442E-9931-0A0EC3564042}" type="pres">
      <dgm:prSet presAssocID="{37E0D7D3-5A62-4937-992B-B7567EA364D0}" presName="rootText" presStyleLbl="node3" presStyleIdx="1" presStyleCnt="10" custScaleX="134028" custScaleY="84444" custLinFactNeighborX="-10558" custLinFactNeighborY="4192">
        <dgm:presLayoutVars>
          <dgm:chPref val="3"/>
        </dgm:presLayoutVars>
      </dgm:prSet>
      <dgm:spPr/>
      <dgm:t>
        <a:bodyPr/>
        <a:lstStyle/>
        <a:p>
          <a:pPr rtl="1"/>
          <a:endParaRPr lang="he-IL"/>
        </a:p>
      </dgm:t>
    </dgm:pt>
    <dgm:pt modelId="{21F6302B-FE93-469F-9E5D-872FF75DA40C}" type="pres">
      <dgm:prSet presAssocID="{37E0D7D3-5A62-4937-992B-B7567EA364D0}" presName="rootConnector" presStyleLbl="node3" presStyleIdx="1" presStyleCnt="10"/>
      <dgm:spPr/>
      <dgm:t>
        <a:bodyPr/>
        <a:lstStyle/>
        <a:p>
          <a:pPr rtl="1"/>
          <a:endParaRPr lang="he-IL"/>
        </a:p>
      </dgm:t>
    </dgm:pt>
    <dgm:pt modelId="{2934ACCC-E97A-499D-94D7-433CD371E0EF}" type="pres">
      <dgm:prSet presAssocID="{37E0D7D3-5A62-4937-992B-B7567EA364D0}" presName="hierChild4" presStyleCnt="0"/>
      <dgm:spPr/>
      <dgm:t>
        <a:bodyPr/>
        <a:lstStyle/>
        <a:p>
          <a:pPr rtl="1"/>
          <a:endParaRPr lang="he-IL"/>
        </a:p>
      </dgm:t>
    </dgm:pt>
    <dgm:pt modelId="{E7CEF5B7-FFCD-4436-B429-45443B6C2606}" type="pres">
      <dgm:prSet presAssocID="{37E0D7D3-5A62-4937-992B-B7567EA364D0}" presName="hierChild5" presStyleCnt="0"/>
      <dgm:spPr/>
      <dgm:t>
        <a:bodyPr/>
        <a:lstStyle/>
        <a:p>
          <a:pPr rtl="1"/>
          <a:endParaRPr lang="he-IL"/>
        </a:p>
      </dgm:t>
    </dgm:pt>
    <dgm:pt modelId="{11A95E7F-FF5F-4216-AA46-2C27BB01044E}" type="pres">
      <dgm:prSet presAssocID="{CC681C33-6EB1-48A7-AAA4-50C50D3B0814}" presName="Name37" presStyleLbl="parChTrans1D3" presStyleIdx="2" presStyleCnt="10"/>
      <dgm:spPr/>
      <dgm:t>
        <a:bodyPr/>
        <a:lstStyle/>
        <a:p>
          <a:pPr rtl="1"/>
          <a:endParaRPr lang="he-IL"/>
        </a:p>
      </dgm:t>
    </dgm:pt>
    <dgm:pt modelId="{F1D64AFA-E7D1-4E0D-A34D-7586D7871987}" type="pres">
      <dgm:prSet presAssocID="{BFA69203-27FF-4D39-8258-A2D11C8E7546}" presName="hierRoot2" presStyleCnt="0">
        <dgm:presLayoutVars>
          <dgm:hierBranch val="init"/>
        </dgm:presLayoutVars>
      </dgm:prSet>
      <dgm:spPr/>
      <dgm:t>
        <a:bodyPr/>
        <a:lstStyle/>
        <a:p>
          <a:pPr rtl="1"/>
          <a:endParaRPr lang="he-IL"/>
        </a:p>
      </dgm:t>
    </dgm:pt>
    <dgm:pt modelId="{588A1750-E9B5-4945-B4E7-A2BC7F0D099F}" type="pres">
      <dgm:prSet presAssocID="{BFA69203-27FF-4D39-8258-A2D11C8E7546}" presName="rootComposite" presStyleCnt="0"/>
      <dgm:spPr/>
      <dgm:t>
        <a:bodyPr/>
        <a:lstStyle/>
        <a:p>
          <a:pPr rtl="1"/>
          <a:endParaRPr lang="he-IL"/>
        </a:p>
      </dgm:t>
    </dgm:pt>
    <dgm:pt modelId="{78D217E6-C8B1-4FE2-A7EF-39D061F0E15D}" type="pres">
      <dgm:prSet presAssocID="{BFA69203-27FF-4D39-8258-A2D11C8E7546}" presName="rootText" presStyleLbl="node3" presStyleIdx="2" presStyleCnt="10" custScaleX="134028" custScaleY="84444" custLinFactNeighborX="-12880">
        <dgm:presLayoutVars>
          <dgm:chPref val="3"/>
        </dgm:presLayoutVars>
      </dgm:prSet>
      <dgm:spPr/>
      <dgm:t>
        <a:bodyPr/>
        <a:lstStyle/>
        <a:p>
          <a:pPr rtl="1"/>
          <a:endParaRPr lang="he-IL"/>
        </a:p>
      </dgm:t>
    </dgm:pt>
    <dgm:pt modelId="{79B3A125-C515-4958-AD24-A5376706082D}" type="pres">
      <dgm:prSet presAssocID="{BFA69203-27FF-4D39-8258-A2D11C8E7546}" presName="rootConnector" presStyleLbl="node3" presStyleIdx="2" presStyleCnt="10"/>
      <dgm:spPr/>
      <dgm:t>
        <a:bodyPr/>
        <a:lstStyle/>
        <a:p>
          <a:pPr rtl="1"/>
          <a:endParaRPr lang="he-IL"/>
        </a:p>
      </dgm:t>
    </dgm:pt>
    <dgm:pt modelId="{547E0008-84FE-4A59-97DE-7228826CF06C}" type="pres">
      <dgm:prSet presAssocID="{BFA69203-27FF-4D39-8258-A2D11C8E7546}" presName="hierChild4" presStyleCnt="0"/>
      <dgm:spPr/>
      <dgm:t>
        <a:bodyPr/>
        <a:lstStyle/>
        <a:p>
          <a:pPr rtl="1"/>
          <a:endParaRPr lang="he-IL"/>
        </a:p>
      </dgm:t>
    </dgm:pt>
    <dgm:pt modelId="{BA7CCE40-7C70-4441-AAFC-206E98785DD4}" type="pres">
      <dgm:prSet presAssocID="{BFA69203-27FF-4D39-8258-A2D11C8E7546}" presName="hierChild5" presStyleCnt="0"/>
      <dgm:spPr/>
      <dgm:t>
        <a:bodyPr/>
        <a:lstStyle/>
        <a:p>
          <a:pPr rtl="1"/>
          <a:endParaRPr lang="he-IL"/>
        </a:p>
      </dgm:t>
    </dgm:pt>
    <dgm:pt modelId="{BEB446B2-B913-4500-AC3E-408FB7DA0F71}" type="pres">
      <dgm:prSet presAssocID="{EBFF1ADB-07B0-4483-A201-8D388ED357E8}" presName="Name37" presStyleLbl="parChTrans1D3" presStyleIdx="3" presStyleCnt="10"/>
      <dgm:spPr/>
      <dgm:t>
        <a:bodyPr/>
        <a:lstStyle/>
        <a:p>
          <a:pPr rtl="1"/>
          <a:endParaRPr lang="he-IL"/>
        </a:p>
      </dgm:t>
    </dgm:pt>
    <dgm:pt modelId="{5D24948D-77F1-4BAB-B977-05425184C407}" type="pres">
      <dgm:prSet presAssocID="{D9AA4161-B8D8-4A8C-9349-88A6285F90BB}" presName="hierRoot2" presStyleCnt="0">
        <dgm:presLayoutVars>
          <dgm:hierBranch val="init"/>
        </dgm:presLayoutVars>
      </dgm:prSet>
      <dgm:spPr/>
      <dgm:t>
        <a:bodyPr/>
        <a:lstStyle/>
        <a:p>
          <a:pPr rtl="1"/>
          <a:endParaRPr lang="he-IL"/>
        </a:p>
      </dgm:t>
    </dgm:pt>
    <dgm:pt modelId="{41F9BCE4-AD99-4072-8E5F-8CEA558EC04C}" type="pres">
      <dgm:prSet presAssocID="{D9AA4161-B8D8-4A8C-9349-88A6285F90BB}" presName="rootComposite" presStyleCnt="0"/>
      <dgm:spPr/>
      <dgm:t>
        <a:bodyPr/>
        <a:lstStyle/>
        <a:p>
          <a:pPr rtl="1"/>
          <a:endParaRPr lang="he-IL"/>
        </a:p>
      </dgm:t>
    </dgm:pt>
    <dgm:pt modelId="{16A7F240-BE1C-46A6-B36A-A4B63DACE073}" type="pres">
      <dgm:prSet presAssocID="{D9AA4161-B8D8-4A8C-9349-88A6285F90BB}" presName="rootText" presStyleLbl="node3" presStyleIdx="3" presStyleCnt="10" custScaleX="134028" custScaleY="84444" custLinFactNeighborX="-12880">
        <dgm:presLayoutVars>
          <dgm:chPref val="3"/>
        </dgm:presLayoutVars>
      </dgm:prSet>
      <dgm:spPr/>
      <dgm:t>
        <a:bodyPr/>
        <a:lstStyle/>
        <a:p>
          <a:pPr rtl="1"/>
          <a:endParaRPr lang="he-IL"/>
        </a:p>
      </dgm:t>
    </dgm:pt>
    <dgm:pt modelId="{C00E3F6F-D1D5-4698-A70D-CE098E8C4B83}" type="pres">
      <dgm:prSet presAssocID="{D9AA4161-B8D8-4A8C-9349-88A6285F90BB}" presName="rootConnector" presStyleLbl="node3" presStyleIdx="3" presStyleCnt="10"/>
      <dgm:spPr/>
      <dgm:t>
        <a:bodyPr/>
        <a:lstStyle/>
        <a:p>
          <a:pPr rtl="1"/>
          <a:endParaRPr lang="he-IL"/>
        </a:p>
      </dgm:t>
    </dgm:pt>
    <dgm:pt modelId="{E81E9565-03F3-4C15-82A0-8F079B0AA78A}" type="pres">
      <dgm:prSet presAssocID="{D9AA4161-B8D8-4A8C-9349-88A6285F90BB}" presName="hierChild4" presStyleCnt="0"/>
      <dgm:spPr/>
      <dgm:t>
        <a:bodyPr/>
        <a:lstStyle/>
        <a:p>
          <a:pPr rtl="1"/>
          <a:endParaRPr lang="he-IL"/>
        </a:p>
      </dgm:t>
    </dgm:pt>
    <dgm:pt modelId="{4F40585F-D4FA-4A43-B5DC-8B8210D669FF}" type="pres">
      <dgm:prSet presAssocID="{D9AA4161-B8D8-4A8C-9349-88A6285F90BB}" presName="hierChild5" presStyleCnt="0"/>
      <dgm:spPr/>
      <dgm:t>
        <a:bodyPr/>
        <a:lstStyle/>
        <a:p>
          <a:pPr rtl="1"/>
          <a:endParaRPr lang="he-IL"/>
        </a:p>
      </dgm:t>
    </dgm:pt>
    <dgm:pt modelId="{FBD3E065-19C0-4EFD-BAE3-731DDAFC4C3B}" type="pres">
      <dgm:prSet presAssocID="{F7BB4C32-6362-4691-AB68-5F6A0FC823D2}" presName="hierChild5" presStyleCnt="0"/>
      <dgm:spPr/>
      <dgm:t>
        <a:bodyPr/>
        <a:lstStyle/>
        <a:p>
          <a:pPr rtl="1"/>
          <a:endParaRPr lang="he-IL"/>
        </a:p>
      </dgm:t>
    </dgm:pt>
    <dgm:pt modelId="{F4C404D0-102E-44C1-A153-BFFDA9465845}" type="pres">
      <dgm:prSet presAssocID="{86AAE091-1294-4024-B469-FB3B12E60FE9}" presName="Name37" presStyleLbl="parChTrans1D2" presStyleIdx="1" presStyleCnt="3"/>
      <dgm:spPr/>
      <dgm:t>
        <a:bodyPr/>
        <a:lstStyle/>
        <a:p>
          <a:pPr rtl="1"/>
          <a:endParaRPr lang="he-IL"/>
        </a:p>
      </dgm:t>
    </dgm:pt>
    <dgm:pt modelId="{617FECCF-8968-45C3-8A41-4D891A184E85}" type="pres">
      <dgm:prSet presAssocID="{AD8CEBCF-999D-4A00-8DE5-ADBCB3379B8B}" presName="hierRoot2" presStyleCnt="0">
        <dgm:presLayoutVars>
          <dgm:hierBranch val="init"/>
        </dgm:presLayoutVars>
      </dgm:prSet>
      <dgm:spPr/>
      <dgm:t>
        <a:bodyPr/>
        <a:lstStyle/>
        <a:p>
          <a:pPr rtl="1"/>
          <a:endParaRPr lang="he-IL"/>
        </a:p>
      </dgm:t>
    </dgm:pt>
    <dgm:pt modelId="{39F3EADC-66D3-4083-9BE8-00424AF1F055}" type="pres">
      <dgm:prSet presAssocID="{AD8CEBCF-999D-4A00-8DE5-ADBCB3379B8B}" presName="rootComposite" presStyleCnt="0"/>
      <dgm:spPr/>
      <dgm:t>
        <a:bodyPr/>
        <a:lstStyle/>
        <a:p>
          <a:pPr rtl="1"/>
          <a:endParaRPr lang="he-IL"/>
        </a:p>
      </dgm:t>
    </dgm:pt>
    <dgm:pt modelId="{61F5779C-C78B-4493-B4BA-831EB0F3AA3A}" type="pres">
      <dgm:prSet presAssocID="{AD8CEBCF-999D-4A00-8DE5-ADBCB3379B8B}" presName="rootText" presStyleLbl="node2" presStyleIdx="1" presStyleCnt="3" custScaleX="126665" custScaleY="140779" custLinFactNeighborX="-31076">
        <dgm:presLayoutVars>
          <dgm:chPref val="3"/>
        </dgm:presLayoutVars>
      </dgm:prSet>
      <dgm:spPr/>
      <dgm:t>
        <a:bodyPr/>
        <a:lstStyle/>
        <a:p>
          <a:pPr rtl="1"/>
          <a:endParaRPr lang="he-IL"/>
        </a:p>
      </dgm:t>
    </dgm:pt>
    <dgm:pt modelId="{EAD09775-2DBB-440C-A5E3-BAEF950DB78C}" type="pres">
      <dgm:prSet presAssocID="{AD8CEBCF-999D-4A00-8DE5-ADBCB3379B8B}" presName="rootConnector" presStyleLbl="node2" presStyleIdx="1" presStyleCnt="3"/>
      <dgm:spPr/>
      <dgm:t>
        <a:bodyPr/>
        <a:lstStyle/>
        <a:p>
          <a:pPr rtl="1"/>
          <a:endParaRPr lang="he-IL"/>
        </a:p>
      </dgm:t>
    </dgm:pt>
    <dgm:pt modelId="{712C0FDE-6C89-4304-A670-0B5E96B087B5}" type="pres">
      <dgm:prSet presAssocID="{AD8CEBCF-999D-4A00-8DE5-ADBCB3379B8B}" presName="hierChild4" presStyleCnt="0"/>
      <dgm:spPr/>
      <dgm:t>
        <a:bodyPr/>
        <a:lstStyle/>
        <a:p>
          <a:pPr rtl="1"/>
          <a:endParaRPr lang="he-IL"/>
        </a:p>
      </dgm:t>
    </dgm:pt>
    <dgm:pt modelId="{A24CF47A-56D2-4FD2-B8AD-B4C209B78FA4}" type="pres">
      <dgm:prSet presAssocID="{FDD2A5A4-0DCF-42D4-A6C1-A4BDD4A0CEA6}" presName="Name37" presStyleLbl="parChTrans1D3" presStyleIdx="4" presStyleCnt="10"/>
      <dgm:spPr/>
      <dgm:t>
        <a:bodyPr/>
        <a:lstStyle/>
        <a:p>
          <a:pPr rtl="1"/>
          <a:endParaRPr lang="he-IL"/>
        </a:p>
      </dgm:t>
    </dgm:pt>
    <dgm:pt modelId="{3907CAC6-1CFD-49B9-B2BC-9D008D8FB09F}" type="pres">
      <dgm:prSet presAssocID="{6A47534C-F7E8-4BA4-BD6C-DD58E6369914}" presName="hierRoot2" presStyleCnt="0">
        <dgm:presLayoutVars>
          <dgm:hierBranch val="init"/>
        </dgm:presLayoutVars>
      </dgm:prSet>
      <dgm:spPr/>
      <dgm:t>
        <a:bodyPr/>
        <a:lstStyle/>
        <a:p>
          <a:pPr rtl="1"/>
          <a:endParaRPr lang="he-IL"/>
        </a:p>
      </dgm:t>
    </dgm:pt>
    <dgm:pt modelId="{1ADEB0A0-AF0E-45C7-8D62-0F093527D878}" type="pres">
      <dgm:prSet presAssocID="{6A47534C-F7E8-4BA4-BD6C-DD58E6369914}" presName="rootComposite" presStyleCnt="0"/>
      <dgm:spPr/>
      <dgm:t>
        <a:bodyPr/>
        <a:lstStyle/>
        <a:p>
          <a:pPr rtl="1"/>
          <a:endParaRPr lang="he-IL"/>
        </a:p>
      </dgm:t>
    </dgm:pt>
    <dgm:pt modelId="{86D49764-A1CF-4858-901D-AFA6AB0E1353}" type="pres">
      <dgm:prSet presAssocID="{6A47534C-F7E8-4BA4-BD6C-DD58E6369914}" presName="rootText" presStyleLbl="node3" presStyleIdx="4" presStyleCnt="10" custScaleX="134028" custScaleY="77552" custLinFactNeighborX="-38681" custLinFactNeighborY="10829">
        <dgm:presLayoutVars>
          <dgm:chPref val="3"/>
        </dgm:presLayoutVars>
      </dgm:prSet>
      <dgm:spPr/>
      <dgm:t>
        <a:bodyPr/>
        <a:lstStyle/>
        <a:p>
          <a:pPr rtl="1"/>
          <a:endParaRPr lang="he-IL"/>
        </a:p>
      </dgm:t>
    </dgm:pt>
    <dgm:pt modelId="{91F24047-C43F-4CA1-A143-8A0C8CDBBF84}" type="pres">
      <dgm:prSet presAssocID="{6A47534C-F7E8-4BA4-BD6C-DD58E6369914}" presName="rootConnector" presStyleLbl="node3" presStyleIdx="4" presStyleCnt="10"/>
      <dgm:spPr/>
      <dgm:t>
        <a:bodyPr/>
        <a:lstStyle/>
        <a:p>
          <a:pPr rtl="1"/>
          <a:endParaRPr lang="he-IL"/>
        </a:p>
      </dgm:t>
    </dgm:pt>
    <dgm:pt modelId="{07E355D3-01A2-4001-94A8-9EE017697642}" type="pres">
      <dgm:prSet presAssocID="{6A47534C-F7E8-4BA4-BD6C-DD58E6369914}" presName="hierChild4" presStyleCnt="0"/>
      <dgm:spPr/>
      <dgm:t>
        <a:bodyPr/>
        <a:lstStyle/>
        <a:p>
          <a:pPr rtl="1"/>
          <a:endParaRPr lang="he-IL"/>
        </a:p>
      </dgm:t>
    </dgm:pt>
    <dgm:pt modelId="{BAB72F6D-C4C5-4963-B409-E6B771EEEF55}" type="pres">
      <dgm:prSet presAssocID="{6A47534C-F7E8-4BA4-BD6C-DD58E6369914}" presName="hierChild5" presStyleCnt="0"/>
      <dgm:spPr/>
      <dgm:t>
        <a:bodyPr/>
        <a:lstStyle/>
        <a:p>
          <a:pPr rtl="1"/>
          <a:endParaRPr lang="he-IL"/>
        </a:p>
      </dgm:t>
    </dgm:pt>
    <dgm:pt modelId="{3796F603-17F5-4B87-BE99-7E8352724352}" type="pres">
      <dgm:prSet presAssocID="{2D5B81EF-BDD0-4C6B-8ADB-E4C9DED2CB67}" presName="Name37" presStyleLbl="parChTrans1D3" presStyleIdx="5" presStyleCnt="10"/>
      <dgm:spPr/>
      <dgm:t>
        <a:bodyPr/>
        <a:lstStyle/>
        <a:p>
          <a:pPr rtl="1"/>
          <a:endParaRPr lang="he-IL"/>
        </a:p>
      </dgm:t>
    </dgm:pt>
    <dgm:pt modelId="{288E53E2-4F3D-4CAD-9B85-1C77F7DEE8A0}" type="pres">
      <dgm:prSet presAssocID="{49F247EA-A52F-4D31-91BF-41E906AB5BF7}" presName="hierRoot2" presStyleCnt="0">
        <dgm:presLayoutVars>
          <dgm:hierBranch val="init"/>
        </dgm:presLayoutVars>
      </dgm:prSet>
      <dgm:spPr/>
      <dgm:t>
        <a:bodyPr/>
        <a:lstStyle/>
        <a:p>
          <a:pPr rtl="1"/>
          <a:endParaRPr lang="he-IL"/>
        </a:p>
      </dgm:t>
    </dgm:pt>
    <dgm:pt modelId="{EEC77B78-67A3-4C94-9A35-A296CE94E71A}" type="pres">
      <dgm:prSet presAssocID="{49F247EA-A52F-4D31-91BF-41E906AB5BF7}" presName="rootComposite" presStyleCnt="0"/>
      <dgm:spPr/>
      <dgm:t>
        <a:bodyPr/>
        <a:lstStyle/>
        <a:p>
          <a:pPr rtl="1"/>
          <a:endParaRPr lang="he-IL"/>
        </a:p>
      </dgm:t>
    </dgm:pt>
    <dgm:pt modelId="{4FA6EA47-BF40-428E-A017-FC04CE62572A}" type="pres">
      <dgm:prSet presAssocID="{49F247EA-A52F-4D31-91BF-41E906AB5BF7}" presName="rootText" presStyleLbl="node3" presStyleIdx="5" presStyleCnt="10" custScaleX="134028" custScaleY="77552" custLinFactNeighborX="-37779">
        <dgm:presLayoutVars>
          <dgm:chPref val="3"/>
        </dgm:presLayoutVars>
      </dgm:prSet>
      <dgm:spPr/>
      <dgm:t>
        <a:bodyPr/>
        <a:lstStyle/>
        <a:p>
          <a:pPr rtl="1"/>
          <a:endParaRPr lang="he-IL"/>
        </a:p>
      </dgm:t>
    </dgm:pt>
    <dgm:pt modelId="{70081348-27EA-4114-92A0-1D880FF46A07}" type="pres">
      <dgm:prSet presAssocID="{49F247EA-A52F-4D31-91BF-41E906AB5BF7}" presName="rootConnector" presStyleLbl="node3" presStyleIdx="5" presStyleCnt="10"/>
      <dgm:spPr/>
      <dgm:t>
        <a:bodyPr/>
        <a:lstStyle/>
        <a:p>
          <a:pPr rtl="1"/>
          <a:endParaRPr lang="he-IL"/>
        </a:p>
      </dgm:t>
    </dgm:pt>
    <dgm:pt modelId="{43F3BF66-2A75-4C96-AC16-D33990F88637}" type="pres">
      <dgm:prSet presAssocID="{49F247EA-A52F-4D31-91BF-41E906AB5BF7}" presName="hierChild4" presStyleCnt="0"/>
      <dgm:spPr/>
      <dgm:t>
        <a:bodyPr/>
        <a:lstStyle/>
        <a:p>
          <a:pPr rtl="1"/>
          <a:endParaRPr lang="he-IL"/>
        </a:p>
      </dgm:t>
    </dgm:pt>
    <dgm:pt modelId="{281F3742-5C5C-42E1-8E37-ECAD6F75C6B0}" type="pres">
      <dgm:prSet presAssocID="{49F247EA-A52F-4D31-91BF-41E906AB5BF7}" presName="hierChild5" presStyleCnt="0"/>
      <dgm:spPr/>
      <dgm:t>
        <a:bodyPr/>
        <a:lstStyle/>
        <a:p>
          <a:pPr rtl="1"/>
          <a:endParaRPr lang="he-IL"/>
        </a:p>
      </dgm:t>
    </dgm:pt>
    <dgm:pt modelId="{99534A5E-46C0-4B25-A3D8-E71AF425A756}" type="pres">
      <dgm:prSet presAssocID="{AD8CEBCF-999D-4A00-8DE5-ADBCB3379B8B}" presName="hierChild5" presStyleCnt="0"/>
      <dgm:spPr/>
      <dgm:t>
        <a:bodyPr/>
        <a:lstStyle/>
        <a:p>
          <a:pPr rtl="1"/>
          <a:endParaRPr lang="he-IL"/>
        </a:p>
      </dgm:t>
    </dgm:pt>
    <dgm:pt modelId="{7CDC3C7A-1018-4D1C-9BAD-13A652691402}" type="pres">
      <dgm:prSet presAssocID="{18EADCF9-EB68-4E76-9EE9-C929D45767EA}" presName="Name37" presStyleLbl="parChTrans1D2" presStyleIdx="2" presStyleCnt="3"/>
      <dgm:spPr/>
      <dgm:t>
        <a:bodyPr/>
        <a:lstStyle/>
        <a:p>
          <a:pPr rtl="1"/>
          <a:endParaRPr lang="he-IL"/>
        </a:p>
      </dgm:t>
    </dgm:pt>
    <dgm:pt modelId="{5D956330-FC7E-481C-AF2A-FA33C8313263}" type="pres">
      <dgm:prSet presAssocID="{E57DB316-9F7D-4BC5-96CE-F658FFB6A3C2}" presName="hierRoot2" presStyleCnt="0">
        <dgm:presLayoutVars>
          <dgm:hierBranch val="init"/>
        </dgm:presLayoutVars>
      </dgm:prSet>
      <dgm:spPr/>
      <dgm:t>
        <a:bodyPr/>
        <a:lstStyle/>
        <a:p>
          <a:pPr rtl="1"/>
          <a:endParaRPr lang="he-IL"/>
        </a:p>
      </dgm:t>
    </dgm:pt>
    <dgm:pt modelId="{FA590799-6036-4D6B-BCBC-2CB1D0E2FE76}" type="pres">
      <dgm:prSet presAssocID="{E57DB316-9F7D-4BC5-96CE-F658FFB6A3C2}" presName="rootComposite" presStyleCnt="0"/>
      <dgm:spPr/>
      <dgm:t>
        <a:bodyPr/>
        <a:lstStyle/>
        <a:p>
          <a:pPr rtl="1"/>
          <a:endParaRPr lang="he-IL"/>
        </a:p>
      </dgm:t>
    </dgm:pt>
    <dgm:pt modelId="{68CDAD9A-B14B-47BA-811E-11170D27E015}" type="pres">
      <dgm:prSet presAssocID="{E57DB316-9F7D-4BC5-96CE-F658FFB6A3C2}" presName="rootText" presStyleLbl="node2" presStyleIdx="2" presStyleCnt="3" custScaleX="126665" custScaleY="140779" custLinFactNeighborX="-54203">
        <dgm:presLayoutVars>
          <dgm:chPref val="3"/>
        </dgm:presLayoutVars>
      </dgm:prSet>
      <dgm:spPr/>
      <dgm:t>
        <a:bodyPr/>
        <a:lstStyle/>
        <a:p>
          <a:pPr rtl="1"/>
          <a:endParaRPr lang="he-IL"/>
        </a:p>
      </dgm:t>
    </dgm:pt>
    <dgm:pt modelId="{AEA16053-7427-40E8-84D9-BB083101EED0}" type="pres">
      <dgm:prSet presAssocID="{E57DB316-9F7D-4BC5-96CE-F658FFB6A3C2}" presName="rootConnector" presStyleLbl="node2" presStyleIdx="2" presStyleCnt="3"/>
      <dgm:spPr/>
      <dgm:t>
        <a:bodyPr/>
        <a:lstStyle/>
        <a:p>
          <a:pPr rtl="1"/>
          <a:endParaRPr lang="he-IL"/>
        </a:p>
      </dgm:t>
    </dgm:pt>
    <dgm:pt modelId="{7583E0D5-EDCD-4A51-A09A-1DE9642B6F3D}" type="pres">
      <dgm:prSet presAssocID="{E57DB316-9F7D-4BC5-96CE-F658FFB6A3C2}" presName="hierChild4" presStyleCnt="0"/>
      <dgm:spPr/>
      <dgm:t>
        <a:bodyPr/>
        <a:lstStyle/>
        <a:p>
          <a:pPr rtl="1"/>
          <a:endParaRPr lang="he-IL"/>
        </a:p>
      </dgm:t>
    </dgm:pt>
    <dgm:pt modelId="{B606E3F0-1A20-4501-A5DF-6163FD767A96}" type="pres">
      <dgm:prSet presAssocID="{1018C892-E985-4FBB-9EDF-5FA64FB15032}" presName="Name37" presStyleLbl="parChTrans1D3" presStyleIdx="6" presStyleCnt="10"/>
      <dgm:spPr/>
      <dgm:t>
        <a:bodyPr/>
        <a:lstStyle/>
        <a:p>
          <a:pPr rtl="1"/>
          <a:endParaRPr lang="he-IL"/>
        </a:p>
      </dgm:t>
    </dgm:pt>
    <dgm:pt modelId="{1F4FA618-6C5B-413A-83BD-3877A0533E78}" type="pres">
      <dgm:prSet presAssocID="{55E133E8-C117-4A21-AF42-6C1A698C047E}" presName="hierRoot2" presStyleCnt="0">
        <dgm:presLayoutVars>
          <dgm:hierBranch val="init"/>
        </dgm:presLayoutVars>
      </dgm:prSet>
      <dgm:spPr/>
    </dgm:pt>
    <dgm:pt modelId="{CBB6A90E-9F1B-42AE-80A9-BA93C3F48ED4}" type="pres">
      <dgm:prSet presAssocID="{55E133E8-C117-4A21-AF42-6C1A698C047E}" presName="rootComposite" presStyleCnt="0"/>
      <dgm:spPr/>
    </dgm:pt>
    <dgm:pt modelId="{1A396D70-7053-4D01-A0F6-78C9F11451B9}" type="pres">
      <dgm:prSet presAssocID="{55E133E8-C117-4A21-AF42-6C1A698C047E}" presName="rootText" presStyleLbl="node3" presStyleIdx="6" presStyleCnt="10" custScaleY="68173" custLinFactNeighborX="-58658" custLinFactNeighborY="980">
        <dgm:presLayoutVars>
          <dgm:chPref val="3"/>
        </dgm:presLayoutVars>
      </dgm:prSet>
      <dgm:spPr/>
      <dgm:t>
        <a:bodyPr/>
        <a:lstStyle/>
        <a:p>
          <a:pPr rtl="1"/>
          <a:endParaRPr lang="he-IL"/>
        </a:p>
      </dgm:t>
    </dgm:pt>
    <dgm:pt modelId="{C74003B2-17CA-40F0-A53B-4778FA1D871F}" type="pres">
      <dgm:prSet presAssocID="{55E133E8-C117-4A21-AF42-6C1A698C047E}" presName="rootConnector" presStyleLbl="node3" presStyleIdx="6" presStyleCnt="10"/>
      <dgm:spPr/>
      <dgm:t>
        <a:bodyPr/>
        <a:lstStyle/>
        <a:p>
          <a:pPr rtl="1"/>
          <a:endParaRPr lang="he-IL"/>
        </a:p>
      </dgm:t>
    </dgm:pt>
    <dgm:pt modelId="{3C58E8BD-7896-4383-90CE-1658C4445D68}" type="pres">
      <dgm:prSet presAssocID="{55E133E8-C117-4A21-AF42-6C1A698C047E}" presName="hierChild4" presStyleCnt="0"/>
      <dgm:spPr/>
    </dgm:pt>
    <dgm:pt modelId="{664CE8EE-046C-4F73-877B-DDA73C1DA95D}" type="pres">
      <dgm:prSet presAssocID="{55E133E8-C117-4A21-AF42-6C1A698C047E}" presName="hierChild5" presStyleCnt="0"/>
      <dgm:spPr/>
    </dgm:pt>
    <dgm:pt modelId="{55FEE038-EABE-4E59-9AF5-1C5224512C5D}" type="pres">
      <dgm:prSet presAssocID="{9A07064C-CFDB-4BC8-BB4B-A4BDED759B3E}" presName="Name37" presStyleLbl="parChTrans1D3" presStyleIdx="7" presStyleCnt="10"/>
      <dgm:spPr/>
    </dgm:pt>
    <dgm:pt modelId="{3A6ADF47-830F-4505-99B9-C5F9E1C3E5BE}" type="pres">
      <dgm:prSet presAssocID="{C769CD09-5061-4C5B-AF1A-7F97A1CE212E}" presName="hierRoot2" presStyleCnt="0">
        <dgm:presLayoutVars>
          <dgm:hierBranch val="init"/>
        </dgm:presLayoutVars>
      </dgm:prSet>
      <dgm:spPr/>
    </dgm:pt>
    <dgm:pt modelId="{CCCDFBBF-690B-4D09-B2AD-34C526307859}" type="pres">
      <dgm:prSet presAssocID="{C769CD09-5061-4C5B-AF1A-7F97A1CE212E}" presName="rootComposite" presStyleCnt="0"/>
      <dgm:spPr/>
    </dgm:pt>
    <dgm:pt modelId="{87812F7E-9631-4FF2-A77F-53FDDE42820F}" type="pres">
      <dgm:prSet presAssocID="{C769CD09-5061-4C5B-AF1A-7F97A1CE212E}" presName="rootText" presStyleLbl="node3" presStyleIdx="7" presStyleCnt="10" custScaleY="68173" custLinFactNeighborX="-58658" custLinFactNeighborY="980">
        <dgm:presLayoutVars>
          <dgm:chPref val="3"/>
        </dgm:presLayoutVars>
      </dgm:prSet>
      <dgm:spPr/>
      <dgm:t>
        <a:bodyPr/>
        <a:lstStyle/>
        <a:p>
          <a:pPr rtl="1"/>
          <a:endParaRPr lang="he-IL"/>
        </a:p>
      </dgm:t>
    </dgm:pt>
    <dgm:pt modelId="{DC09901C-1DD3-438F-BFF8-C7B2DF1E618D}" type="pres">
      <dgm:prSet presAssocID="{C769CD09-5061-4C5B-AF1A-7F97A1CE212E}" presName="rootConnector" presStyleLbl="node3" presStyleIdx="7" presStyleCnt="10"/>
      <dgm:spPr/>
      <dgm:t>
        <a:bodyPr/>
        <a:lstStyle/>
        <a:p>
          <a:pPr rtl="1"/>
          <a:endParaRPr lang="he-IL"/>
        </a:p>
      </dgm:t>
    </dgm:pt>
    <dgm:pt modelId="{CDAC686C-E8E0-405F-9FE0-CA332C30E0A2}" type="pres">
      <dgm:prSet presAssocID="{C769CD09-5061-4C5B-AF1A-7F97A1CE212E}" presName="hierChild4" presStyleCnt="0"/>
      <dgm:spPr/>
    </dgm:pt>
    <dgm:pt modelId="{88821026-1941-4D87-BF2F-DE550F3D7C0B}" type="pres">
      <dgm:prSet presAssocID="{C769CD09-5061-4C5B-AF1A-7F97A1CE212E}" presName="hierChild5" presStyleCnt="0"/>
      <dgm:spPr/>
    </dgm:pt>
    <dgm:pt modelId="{7199FFAD-898D-4DCA-AC8F-0ABC90863CE5}" type="pres">
      <dgm:prSet presAssocID="{8098E20D-150A-4660-B7D4-D7C46BCD7C39}" presName="Name37" presStyleLbl="parChTrans1D3" presStyleIdx="8" presStyleCnt="10"/>
      <dgm:spPr/>
      <dgm:t>
        <a:bodyPr/>
        <a:lstStyle/>
        <a:p>
          <a:pPr rtl="1"/>
          <a:endParaRPr lang="he-IL"/>
        </a:p>
      </dgm:t>
    </dgm:pt>
    <dgm:pt modelId="{C9DEEDDE-F059-4C61-A5D9-C6059AEC3639}" type="pres">
      <dgm:prSet presAssocID="{46674013-E92F-449D-82BC-528932A9278B}" presName="hierRoot2" presStyleCnt="0">
        <dgm:presLayoutVars>
          <dgm:hierBranch val="init"/>
        </dgm:presLayoutVars>
      </dgm:prSet>
      <dgm:spPr/>
    </dgm:pt>
    <dgm:pt modelId="{4B3BF90A-3163-4827-B61F-8435DC24A82A}" type="pres">
      <dgm:prSet presAssocID="{46674013-E92F-449D-82BC-528932A9278B}" presName="rootComposite" presStyleCnt="0"/>
      <dgm:spPr/>
    </dgm:pt>
    <dgm:pt modelId="{E77B2776-9E5E-40BE-9AC1-535823963736}" type="pres">
      <dgm:prSet presAssocID="{46674013-E92F-449D-82BC-528932A9278B}" presName="rootText" presStyleLbl="node3" presStyleIdx="8" presStyleCnt="10" custScaleY="68173" custLinFactNeighborX="-57756" custLinFactNeighborY="1805">
        <dgm:presLayoutVars>
          <dgm:chPref val="3"/>
        </dgm:presLayoutVars>
      </dgm:prSet>
      <dgm:spPr/>
      <dgm:t>
        <a:bodyPr/>
        <a:lstStyle/>
        <a:p>
          <a:pPr rtl="1"/>
          <a:endParaRPr lang="he-IL"/>
        </a:p>
      </dgm:t>
    </dgm:pt>
    <dgm:pt modelId="{C52AA238-56E6-4997-A704-75DCC639E0EA}" type="pres">
      <dgm:prSet presAssocID="{46674013-E92F-449D-82BC-528932A9278B}" presName="rootConnector" presStyleLbl="node3" presStyleIdx="8" presStyleCnt="10"/>
      <dgm:spPr/>
      <dgm:t>
        <a:bodyPr/>
        <a:lstStyle/>
        <a:p>
          <a:pPr rtl="1"/>
          <a:endParaRPr lang="he-IL"/>
        </a:p>
      </dgm:t>
    </dgm:pt>
    <dgm:pt modelId="{00A45F25-8A14-4EE6-94AA-E8B13EC1FF16}" type="pres">
      <dgm:prSet presAssocID="{46674013-E92F-449D-82BC-528932A9278B}" presName="hierChild4" presStyleCnt="0"/>
      <dgm:spPr/>
    </dgm:pt>
    <dgm:pt modelId="{C5F347E5-B315-453A-BAD4-F0C2B4E36D33}" type="pres">
      <dgm:prSet presAssocID="{46674013-E92F-449D-82BC-528932A9278B}" presName="hierChild5" presStyleCnt="0"/>
      <dgm:spPr/>
    </dgm:pt>
    <dgm:pt modelId="{2DF476C9-167C-45C7-B5FC-E18DA758AC14}" type="pres">
      <dgm:prSet presAssocID="{EB6A8F6E-1F77-4ED8-89B5-3D17ED7CC52E}" presName="Name37" presStyleLbl="parChTrans1D3" presStyleIdx="9" presStyleCnt="10"/>
      <dgm:spPr/>
      <dgm:t>
        <a:bodyPr/>
        <a:lstStyle/>
        <a:p>
          <a:pPr rtl="1"/>
          <a:endParaRPr lang="he-IL"/>
        </a:p>
      </dgm:t>
    </dgm:pt>
    <dgm:pt modelId="{9E765127-CBE6-40A5-AEBB-B3CD4C3D561D}" type="pres">
      <dgm:prSet presAssocID="{FAA0FE06-14DF-4D9E-9607-B3FA8117C8BC}" presName="hierRoot2" presStyleCnt="0">
        <dgm:presLayoutVars>
          <dgm:hierBranch val="init"/>
        </dgm:presLayoutVars>
      </dgm:prSet>
      <dgm:spPr/>
    </dgm:pt>
    <dgm:pt modelId="{038DB87C-8FA1-48D9-B2FC-3F6E7F991E5A}" type="pres">
      <dgm:prSet presAssocID="{FAA0FE06-14DF-4D9E-9607-B3FA8117C8BC}" presName="rootComposite" presStyleCnt="0"/>
      <dgm:spPr/>
    </dgm:pt>
    <dgm:pt modelId="{ED92F5A1-D2AA-4692-A9B6-F890DB1566AA}" type="pres">
      <dgm:prSet presAssocID="{FAA0FE06-14DF-4D9E-9607-B3FA8117C8BC}" presName="rootText" presStyleLbl="node3" presStyleIdx="9" presStyleCnt="10" custScaleY="68173" custLinFactNeighborX="-57756" custLinFactNeighborY="1805">
        <dgm:presLayoutVars>
          <dgm:chPref val="3"/>
        </dgm:presLayoutVars>
      </dgm:prSet>
      <dgm:spPr/>
      <dgm:t>
        <a:bodyPr/>
        <a:lstStyle/>
        <a:p>
          <a:pPr rtl="1"/>
          <a:endParaRPr lang="he-IL"/>
        </a:p>
      </dgm:t>
    </dgm:pt>
    <dgm:pt modelId="{1BBF85DC-E126-4890-B391-8EC7D3E8CC1E}" type="pres">
      <dgm:prSet presAssocID="{FAA0FE06-14DF-4D9E-9607-B3FA8117C8BC}" presName="rootConnector" presStyleLbl="node3" presStyleIdx="9" presStyleCnt="10"/>
      <dgm:spPr/>
      <dgm:t>
        <a:bodyPr/>
        <a:lstStyle/>
        <a:p>
          <a:pPr rtl="1"/>
          <a:endParaRPr lang="he-IL"/>
        </a:p>
      </dgm:t>
    </dgm:pt>
    <dgm:pt modelId="{B621A3DA-CD5A-4D77-AC6C-EF834FF8F367}" type="pres">
      <dgm:prSet presAssocID="{FAA0FE06-14DF-4D9E-9607-B3FA8117C8BC}" presName="hierChild4" presStyleCnt="0"/>
      <dgm:spPr/>
    </dgm:pt>
    <dgm:pt modelId="{6F0F5A12-1886-4018-8EFA-F89EF3982444}" type="pres">
      <dgm:prSet presAssocID="{FAA0FE06-14DF-4D9E-9607-B3FA8117C8BC}" presName="hierChild5" presStyleCnt="0"/>
      <dgm:spPr/>
    </dgm:pt>
    <dgm:pt modelId="{14BA7EBD-2DCB-4D6C-96D5-8AE27208ECD1}" type="pres">
      <dgm:prSet presAssocID="{E57DB316-9F7D-4BC5-96CE-F658FFB6A3C2}" presName="hierChild5" presStyleCnt="0"/>
      <dgm:spPr/>
      <dgm:t>
        <a:bodyPr/>
        <a:lstStyle/>
        <a:p>
          <a:pPr rtl="1"/>
          <a:endParaRPr lang="he-IL"/>
        </a:p>
      </dgm:t>
    </dgm:pt>
    <dgm:pt modelId="{4B6D412E-B91E-45B6-9D83-3A9143271357}" type="pres">
      <dgm:prSet presAssocID="{B3DBB51D-8D1D-4AFD-B0DC-9114DDA1B30A}" presName="hierChild3" presStyleCnt="0"/>
      <dgm:spPr/>
      <dgm:t>
        <a:bodyPr/>
        <a:lstStyle/>
        <a:p>
          <a:pPr rtl="1"/>
          <a:endParaRPr lang="he-IL"/>
        </a:p>
      </dgm:t>
    </dgm:pt>
  </dgm:ptLst>
  <dgm:cxnLst>
    <dgm:cxn modelId="{552F1C55-21E6-45CA-8258-2AD02934421E}" type="presOf" srcId="{6A47534C-F7E8-4BA4-BD6C-DD58E6369914}" destId="{86D49764-A1CF-4858-901D-AFA6AB0E1353}" srcOrd="0" destOrd="0" presId="urn:microsoft.com/office/officeart/2005/8/layout/orgChart1"/>
    <dgm:cxn modelId="{6AC1A254-376C-4E2A-ADA6-7E5CB565EA8E}" type="presOf" srcId="{55E133E8-C117-4A21-AF42-6C1A698C047E}" destId="{C74003B2-17CA-40F0-A53B-4778FA1D871F}" srcOrd="1" destOrd="0" presId="urn:microsoft.com/office/officeart/2005/8/layout/orgChart1"/>
    <dgm:cxn modelId="{DF422ECA-8BD1-43C0-B89D-32F8905A48C1}" type="presOf" srcId="{49F247EA-A52F-4D31-91BF-41E906AB5BF7}" destId="{4FA6EA47-BF40-428E-A017-FC04CE62572A}" srcOrd="0" destOrd="0" presId="urn:microsoft.com/office/officeart/2005/8/layout/orgChart1"/>
    <dgm:cxn modelId="{2527BCF9-D976-416B-9062-19E5C4108DFD}" type="presOf" srcId="{EBFF1ADB-07B0-4483-A201-8D388ED357E8}" destId="{BEB446B2-B913-4500-AC3E-408FB7DA0F71}" srcOrd="0" destOrd="0" presId="urn:microsoft.com/office/officeart/2005/8/layout/orgChart1"/>
    <dgm:cxn modelId="{14E13554-1D56-4A25-9502-8AABD5849FD1}" type="presOf" srcId="{AD8CEBCF-999D-4A00-8DE5-ADBCB3379B8B}" destId="{EAD09775-2DBB-440C-A5E3-BAEF950DB78C}" srcOrd="1" destOrd="0" presId="urn:microsoft.com/office/officeart/2005/8/layout/orgChart1"/>
    <dgm:cxn modelId="{96B23974-70F4-4179-A3EC-84F256C4AA17}" type="presOf" srcId="{18EADCF9-EB68-4E76-9EE9-C929D45767EA}" destId="{7CDC3C7A-1018-4D1C-9BAD-13A652691402}" srcOrd="0" destOrd="0" presId="urn:microsoft.com/office/officeart/2005/8/layout/orgChart1"/>
    <dgm:cxn modelId="{DA2F4974-594F-468E-B550-E628EF59D067}" type="presOf" srcId="{B3DBB51D-8D1D-4AFD-B0DC-9114DDA1B30A}" destId="{F3F97495-5C2D-47E4-A618-1A7560A1EFAC}" srcOrd="1" destOrd="0" presId="urn:microsoft.com/office/officeart/2005/8/layout/orgChart1"/>
    <dgm:cxn modelId="{7CCFA6A9-0D27-4C03-B85E-67648CAB81CE}" type="presOf" srcId="{C769CD09-5061-4C5B-AF1A-7F97A1CE212E}" destId="{87812F7E-9631-4FF2-A77F-53FDDE42820F}" srcOrd="0" destOrd="0" presId="urn:microsoft.com/office/officeart/2005/8/layout/orgChart1"/>
    <dgm:cxn modelId="{9B51A72C-2F9A-49E3-8FD0-01C1DFA74E00}" type="presOf" srcId="{86AAE091-1294-4024-B469-FB3B12E60FE9}" destId="{F4C404D0-102E-44C1-A153-BFFDA9465845}" srcOrd="0" destOrd="0" presId="urn:microsoft.com/office/officeart/2005/8/layout/orgChart1"/>
    <dgm:cxn modelId="{520F17D3-4DAD-4D47-911E-00D129FEE8E2}" type="presOf" srcId="{37E0D7D3-5A62-4937-992B-B7567EA364D0}" destId="{21F6302B-FE93-469F-9E5D-872FF75DA40C}" srcOrd="1" destOrd="0" presId="urn:microsoft.com/office/officeart/2005/8/layout/orgChart1"/>
    <dgm:cxn modelId="{3F5152BB-C395-4889-AA81-1854E021BC9E}" srcId="{9418D17D-A1CE-472B-BDBF-C2B457A3CD86}" destId="{B3DBB51D-8D1D-4AFD-B0DC-9114DDA1B30A}" srcOrd="0" destOrd="0" parTransId="{D1289EB3-ECF0-4564-8160-20D52E3905EB}" sibTransId="{15422333-2C70-46A8-A403-834B03965F44}"/>
    <dgm:cxn modelId="{3AF6870A-7479-414E-9C0C-246B4E2A8E81}" srcId="{F7BB4C32-6362-4691-AB68-5F6A0FC823D2}" destId="{7E7D0919-F368-4E22-B696-824434D2D0DF}" srcOrd="0" destOrd="0" parTransId="{443E0462-D344-43E8-8F1F-E00430918E84}" sibTransId="{B1E8FC54-92ED-4861-800E-0EE4F6A1FBC8}"/>
    <dgm:cxn modelId="{B205A0D7-1A81-4BE9-92E7-A59A17408B0D}" type="presOf" srcId="{AD8CEBCF-999D-4A00-8DE5-ADBCB3379B8B}" destId="{61F5779C-C78B-4493-B4BA-831EB0F3AA3A}" srcOrd="0" destOrd="0" presId="urn:microsoft.com/office/officeart/2005/8/layout/orgChart1"/>
    <dgm:cxn modelId="{ABA3CDBC-B532-4531-945F-D5D692356078}" type="presOf" srcId="{9418D17D-A1CE-472B-BDBF-C2B457A3CD86}" destId="{1632CD55-EEE9-412C-BC39-9150FDB291CC}" srcOrd="0" destOrd="0" presId="urn:microsoft.com/office/officeart/2005/8/layout/orgChart1"/>
    <dgm:cxn modelId="{CB470248-FCD8-40B7-A3C0-5BD247B31555}" type="presOf" srcId="{9A07064C-CFDB-4BC8-BB4B-A4BDED759B3E}" destId="{55FEE038-EABE-4E59-9AF5-1C5224512C5D}" srcOrd="0" destOrd="0" presId="urn:microsoft.com/office/officeart/2005/8/layout/orgChart1"/>
    <dgm:cxn modelId="{039834C9-EE54-4059-BEF3-BDBDE3046B14}" type="presOf" srcId="{E57DB316-9F7D-4BC5-96CE-F658FFB6A3C2}" destId="{AEA16053-7427-40E8-84D9-BB083101EED0}" srcOrd="1" destOrd="0" presId="urn:microsoft.com/office/officeart/2005/8/layout/orgChart1"/>
    <dgm:cxn modelId="{B826AD19-7F90-4358-AB02-479057B38C48}" type="presOf" srcId="{443E0462-D344-43E8-8F1F-E00430918E84}" destId="{009AEC94-590A-4414-B307-9B0C79593F52}" srcOrd="0" destOrd="0" presId="urn:microsoft.com/office/officeart/2005/8/layout/orgChart1"/>
    <dgm:cxn modelId="{75E3CF4C-56C6-49B7-BE44-98936701E6C3}" type="presOf" srcId="{BFA69203-27FF-4D39-8258-A2D11C8E7546}" destId="{79B3A125-C515-4958-AD24-A5376706082D}" srcOrd="1" destOrd="0" presId="urn:microsoft.com/office/officeart/2005/8/layout/orgChart1"/>
    <dgm:cxn modelId="{2B2A6AE1-C303-47E0-BF44-456F00B2F698}" srcId="{F7BB4C32-6362-4691-AB68-5F6A0FC823D2}" destId="{D9AA4161-B8D8-4A8C-9349-88A6285F90BB}" srcOrd="3" destOrd="0" parTransId="{EBFF1ADB-07B0-4483-A201-8D388ED357E8}" sibTransId="{7BD3FB58-CD42-48D6-8A68-810DA1A55D8C}"/>
    <dgm:cxn modelId="{013CD9F2-8B33-4D7B-A66E-00D1338A6D24}" type="presOf" srcId="{46674013-E92F-449D-82BC-528932A9278B}" destId="{E77B2776-9E5E-40BE-9AC1-535823963736}" srcOrd="0" destOrd="0" presId="urn:microsoft.com/office/officeart/2005/8/layout/orgChart1"/>
    <dgm:cxn modelId="{A32FC4E5-F253-426E-A4C1-9E2064F95E58}" type="presOf" srcId="{2D5B81EF-BDD0-4C6B-8ADB-E4C9DED2CB67}" destId="{3796F603-17F5-4B87-BE99-7E8352724352}" srcOrd="0" destOrd="0" presId="urn:microsoft.com/office/officeart/2005/8/layout/orgChart1"/>
    <dgm:cxn modelId="{E3577E41-E9DD-4B77-A864-BD86B3606A60}" type="presOf" srcId="{D9AA4161-B8D8-4A8C-9349-88A6285F90BB}" destId="{16A7F240-BE1C-46A6-B36A-A4B63DACE073}" srcOrd="0" destOrd="0" presId="urn:microsoft.com/office/officeart/2005/8/layout/orgChart1"/>
    <dgm:cxn modelId="{CD84A977-4ED7-4917-8469-5600B7464F9F}" srcId="{E57DB316-9F7D-4BC5-96CE-F658FFB6A3C2}" destId="{55E133E8-C117-4A21-AF42-6C1A698C047E}" srcOrd="0" destOrd="0" parTransId="{1018C892-E985-4FBB-9EDF-5FA64FB15032}" sibTransId="{A05B6C79-886D-4C27-ABF5-0062C0167E95}"/>
    <dgm:cxn modelId="{C6F83FB7-E39C-4B96-AE3B-B862F1445F51}" srcId="{B3DBB51D-8D1D-4AFD-B0DC-9114DDA1B30A}" destId="{E57DB316-9F7D-4BC5-96CE-F658FFB6A3C2}" srcOrd="2" destOrd="0" parTransId="{18EADCF9-EB68-4E76-9EE9-C929D45767EA}" sibTransId="{A35D48F2-36B2-4F3B-BC6E-B338A335458F}"/>
    <dgm:cxn modelId="{3496DF07-8DD9-41A6-B8A2-05EB8D11DD53}" srcId="{AD8CEBCF-999D-4A00-8DE5-ADBCB3379B8B}" destId="{49F247EA-A52F-4D31-91BF-41E906AB5BF7}" srcOrd="1" destOrd="0" parTransId="{2D5B81EF-BDD0-4C6B-8ADB-E4C9DED2CB67}" sibTransId="{B8326590-7A84-4955-914C-66C1AAFB5C02}"/>
    <dgm:cxn modelId="{13A5AB78-87C1-492B-A43E-53A63F3AFCC3}" type="presOf" srcId="{7E7D0919-F368-4E22-B696-824434D2D0DF}" destId="{8E20BD38-871C-42AA-877A-97BCE082251C}" srcOrd="0" destOrd="0" presId="urn:microsoft.com/office/officeart/2005/8/layout/orgChart1"/>
    <dgm:cxn modelId="{4205352A-1330-4213-B6B3-CC283D2A2B70}" srcId="{F7BB4C32-6362-4691-AB68-5F6A0FC823D2}" destId="{BFA69203-27FF-4D39-8258-A2D11C8E7546}" srcOrd="2" destOrd="0" parTransId="{CC681C33-6EB1-48A7-AAA4-50C50D3B0814}" sibTransId="{C4B31A66-FC27-4030-B305-D0F10783A880}"/>
    <dgm:cxn modelId="{70B20AA3-2342-4C50-AEAC-375EEFE78776}" type="presOf" srcId="{BFA69203-27FF-4D39-8258-A2D11C8E7546}" destId="{78D217E6-C8B1-4FE2-A7EF-39D061F0E15D}" srcOrd="0" destOrd="0" presId="urn:microsoft.com/office/officeart/2005/8/layout/orgChart1"/>
    <dgm:cxn modelId="{850A4FA4-BA2C-43DB-B5D2-357CB8A19755}" srcId="{F7BB4C32-6362-4691-AB68-5F6A0FC823D2}" destId="{37E0D7D3-5A62-4937-992B-B7567EA364D0}" srcOrd="1" destOrd="0" parTransId="{0466458A-30B0-43FC-B07E-73309851F935}" sibTransId="{7766F7AE-6B71-4211-98DA-CEDAEB69855D}"/>
    <dgm:cxn modelId="{CF5F3D07-DA35-4043-BA0F-21AC7644886C}" type="presOf" srcId="{7E7D0919-F368-4E22-B696-824434D2D0DF}" destId="{D2D655CF-F45D-4F7F-86C3-58A1F717DA56}" srcOrd="1" destOrd="0" presId="urn:microsoft.com/office/officeart/2005/8/layout/orgChart1"/>
    <dgm:cxn modelId="{CFDCF2BA-AF8B-44DD-BD22-209A54DA99CB}" srcId="{E57DB316-9F7D-4BC5-96CE-F658FFB6A3C2}" destId="{46674013-E92F-449D-82BC-528932A9278B}" srcOrd="2" destOrd="0" parTransId="{8098E20D-150A-4660-B7D4-D7C46BCD7C39}" sibTransId="{D5632341-BF53-459C-B935-47F27CAF949B}"/>
    <dgm:cxn modelId="{691A2361-51C6-4AC7-A576-BF98003FC936}" type="presOf" srcId="{49F247EA-A52F-4D31-91BF-41E906AB5BF7}" destId="{70081348-27EA-4114-92A0-1D880FF46A07}" srcOrd="1" destOrd="0" presId="urn:microsoft.com/office/officeart/2005/8/layout/orgChart1"/>
    <dgm:cxn modelId="{477FB4D6-7E94-40CD-ABBD-20175A2BAD3D}" type="presOf" srcId="{8098E20D-150A-4660-B7D4-D7C46BCD7C39}" destId="{7199FFAD-898D-4DCA-AC8F-0ABC90863CE5}" srcOrd="0" destOrd="0" presId="urn:microsoft.com/office/officeart/2005/8/layout/orgChart1"/>
    <dgm:cxn modelId="{89201D2C-0402-4620-BB4C-868405A7E337}" srcId="{B3DBB51D-8D1D-4AFD-B0DC-9114DDA1B30A}" destId="{F7BB4C32-6362-4691-AB68-5F6A0FC823D2}" srcOrd="0" destOrd="0" parTransId="{7F5F340A-072A-4397-B860-423D4784FB92}" sibTransId="{5A3EA8AB-9356-4F0E-8495-DDB9B1B1E33D}"/>
    <dgm:cxn modelId="{BAB55AF4-F52E-4CA1-A676-CC0BA90206B3}" srcId="{AD8CEBCF-999D-4A00-8DE5-ADBCB3379B8B}" destId="{6A47534C-F7E8-4BA4-BD6C-DD58E6369914}" srcOrd="0" destOrd="0" parTransId="{FDD2A5A4-0DCF-42D4-A6C1-A4BDD4A0CEA6}" sibTransId="{7DF6D9DE-4033-422E-A075-9C6108528928}"/>
    <dgm:cxn modelId="{673E0644-E2F9-4ED5-A2E7-AF256F8E75FA}" type="presOf" srcId="{E57DB316-9F7D-4BC5-96CE-F658FFB6A3C2}" destId="{68CDAD9A-B14B-47BA-811E-11170D27E015}" srcOrd="0" destOrd="0" presId="urn:microsoft.com/office/officeart/2005/8/layout/orgChart1"/>
    <dgm:cxn modelId="{00B542E4-1AF4-43A9-A928-BC90BF456110}" type="presOf" srcId="{FAA0FE06-14DF-4D9E-9607-B3FA8117C8BC}" destId="{1BBF85DC-E126-4890-B391-8EC7D3E8CC1E}" srcOrd="1" destOrd="0" presId="urn:microsoft.com/office/officeart/2005/8/layout/orgChart1"/>
    <dgm:cxn modelId="{89DD0CB0-5E4C-4C06-A47D-B8AD63847264}" type="presOf" srcId="{6A47534C-F7E8-4BA4-BD6C-DD58E6369914}" destId="{91F24047-C43F-4CA1-A143-8A0C8CDBBF84}" srcOrd="1" destOrd="0" presId="urn:microsoft.com/office/officeart/2005/8/layout/orgChart1"/>
    <dgm:cxn modelId="{D537FD2A-720B-4FE6-BEE5-4E6CA1B85C98}" srcId="{E57DB316-9F7D-4BC5-96CE-F658FFB6A3C2}" destId="{C769CD09-5061-4C5B-AF1A-7F97A1CE212E}" srcOrd="1" destOrd="0" parTransId="{9A07064C-CFDB-4BC8-BB4B-A4BDED759B3E}" sibTransId="{94DDD41E-DAF9-40F2-9ADF-C465BA68DC7A}"/>
    <dgm:cxn modelId="{BC1BD217-461D-4115-9AF5-A3B026D85FDF}" type="presOf" srcId="{1018C892-E985-4FBB-9EDF-5FA64FB15032}" destId="{B606E3F0-1A20-4501-A5DF-6163FD767A96}" srcOrd="0" destOrd="0" presId="urn:microsoft.com/office/officeart/2005/8/layout/orgChart1"/>
    <dgm:cxn modelId="{B770AA9D-8E58-496E-86C4-1C3D71A0571F}" type="presOf" srcId="{55E133E8-C117-4A21-AF42-6C1A698C047E}" destId="{1A396D70-7053-4D01-A0F6-78C9F11451B9}" srcOrd="0" destOrd="0" presId="urn:microsoft.com/office/officeart/2005/8/layout/orgChart1"/>
    <dgm:cxn modelId="{809050FF-989E-47A3-A208-992E6358BA14}" type="presOf" srcId="{F7BB4C32-6362-4691-AB68-5F6A0FC823D2}" destId="{E50744FD-0361-44C8-990C-B89E7DA7636A}" srcOrd="0" destOrd="0" presId="urn:microsoft.com/office/officeart/2005/8/layout/orgChart1"/>
    <dgm:cxn modelId="{84FBDC41-0FDB-4411-80EB-ECDEC4BD73E1}" type="presOf" srcId="{D9AA4161-B8D8-4A8C-9349-88A6285F90BB}" destId="{C00E3F6F-D1D5-4698-A70D-CE098E8C4B83}" srcOrd="1" destOrd="0" presId="urn:microsoft.com/office/officeart/2005/8/layout/orgChart1"/>
    <dgm:cxn modelId="{A6D88172-FCAB-434A-9539-38D746ABD8AE}" type="presOf" srcId="{CC681C33-6EB1-48A7-AAA4-50C50D3B0814}" destId="{11A95E7F-FF5F-4216-AA46-2C27BB01044E}" srcOrd="0" destOrd="0" presId="urn:microsoft.com/office/officeart/2005/8/layout/orgChart1"/>
    <dgm:cxn modelId="{C6B66694-96D8-4927-A805-A1327E8C6C44}" type="presOf" srcId="{7F5F340A-072A-4397-B860-423D4784FB92}" destId="{62CDDAB5-C635-4681-8A5B-48E1F6880AD6}" srcOrd="0" destOrd="0" presId="urn:microsoft.com/office/officeart/2005/8/layout/orgChart1"/>
    <dgm:cxn modelId="{8F7D163D-3116-411E-9514-4799417EFFA4}" type="presOf" srcId="{0466458A-30B0-43FC-B07E-73309851F935}" destId="{89D9A40F-BE29-4F36-8273-6856814E5EFF}" srcOrd="0" destOrd="0" presId="urn:microsoft.com/office/officeart/2005/8/layout/orgChart1"/>
    <dgm:cxn modelId="{C1828932-B6E9-4428-A8EC-0AFC09A2A6C0}" type="presOf" srcId="{EB6A8F6E-1F77-4ED8-89B5-3D17ED7CC52E}" destId="{2DF476C9-167C-45C7-B5FC-E18DA758AC14}" srcOrd="0" destOrd="0" presId="urn:microsoft.com/office/officeart/2005/8/layout/orgChart1"/>
    <dgm:cxn modelId="{87EFA835-2D0F-425A-B791-40D573B73F60}" type="presOf" srcId="{37E0D7D3-5A62-4937-992B-B7567EA364D0}" destId="{0A840A15-3983-442E-9931-0A0EC3564042}" srcOrd="0" destOrd="0" presId="urn:microsoft.com/office/officeart/2005/8/layout/orgChart1"/>
    <dgm:cxn modelId="{E3123D44-62E9-476F-A5AA-7B57CBF37D36}" srcId="{E57DB316-9F7D-4BC5-96CE-F658FFB6A3C2}" destId="{FAA0FE06-14DF-4D9E-9607-B3FA8117C8BC}" srcOrd="3" destOrd="0" parTransId="{EB6A8F6E-1F77-4ED8-89B5-3D17ED7CC52E}" sibTransId="{7C50FDAA-8345-4DEF-BA5C-32AB8B3546FD}"/>
    <dgm:cxn modelId="{1B4C1B87-FEDB-4CCE-9EEA-B072CF39A158}" type="presOf" srcId="{46674013-E92F-449D-82BC-528932A9278B}" destId="{C52AA238-56E6-4997-A704-75DCC639E0EA}" srcOrd="1" destOrd="0" presId="urn:microsoft.com/office/officeart/2005/8/layout/orgChart1"/>
    <dgm:cxn modelId="{31FA4555-A2D3-4C6F-A42F-220169AE4CB5}" type="presOf" srcId="{C769CD09-5061-4C5B-AF1A-7F97A1CE212E}" destId="{DC09901C-1DD3-438F-BFF8-C7B2DF1E618D}" srcOrd="1" destOrd="0" presId="urn:microsoft.com/office/officeart/2005/8/layout/orgChart1"/>
    <dgm:cxn modelId="{54CAAC30-04A7-4B64-95F5-A3CC85DE95C0}" srcId="{B3DBB51D-8D1D-4AFD-B0DC-9114DDA1B30A}" destId="{AD8CEBCF-999D-4A00-8DE5-ADBCB3379B8B}" srcOrd="1" destOrd="0" parTransId="{86AAE091-1294-4024-B469-FB3B12E60FE9}" sibTransId="{A4D6D5AF-98E4-4F90-80C7-EBD47441600A}"/>
    <dgm:cxn modelId="{513CC9BE-ED1E-4661-9979-27EB1B3A2E38}" type="presOf" srcId="{B3DBB51D-8D1D-4AFD-B0DC-9114DDA1B30A}" destId="{2C7589B0-2198-4981-B6E1-E75A1715E53E}" srcOrd="0" destOrd="0" presId="urn:microsoft.com/office/officeart/2005/8/layout/orgChart1"/>
    <dgm:cxn modelId="{B48C019D-2246-43BF-B68C-A702D9579532}" type="presOf" srcId="{F7BB4C32-6362-4691-AB68-5F6A0FC823D2}" destId="{42145339-6600-4DEA-BE85-F386C28E4FB3}" srcOrd="1" destOrd="0" presId="urn:microsoft.com/office/officeart/2005/8/layout/orgChart1"/>
    <dgm:cxn modelId="{0B17FADC-61B7-441F-B501-94C7EBC249C8}" type="presOf" srcId="{FAA0FE06-14DF-4D9E-9607-B3FA8117C8BC}" destId="{ED92F5A1-D2AA-4692-A9B6-F890DB1566AA}" srcOrd="0" destOrd="0" presId="urn:microsoft.com/office/officeart/2005/8/layout/orgChart1"/>
    <dgm:cxn modelId="{FA04AA29-9D2A-4B6B-BDCC-FE693BB2707E}" type="presOf" srcId="{FDD2A5A4-0DCF-42D4-A6C1-A4BDD4A0CEA6}" destId="{A24CF47A-56D2-4FD2-B8AD-B4C209B78FA4}" srcOrd="0" destOrd="0" presId="urn:microsoft.com/office/officeart/2005/8/layout/orgChart1"/>
    <dgm:cxn modelId="{4CA3EA23-D25E-4F3C-A2CC-8439D646E4E1}" type="presParOf" srcId="{1632CD55-EEE9-412C-BC39-9150FDB291CC}" destId="{40CBF263-7089-4D76-BF5C-5A2D8DDC8C03}" srcOrd="0" destOrd="0" presId="urn:microsoft.com/office/officeart/2005/8/layout/orgChart1"/>
    <dgm:cxn modelId="{332EEF19-03E0-407F-9EBE-5261CFD3046C}" type="presParOf" srcId="{40CBF263-7089-4D76-BF5C-5A2D8DDC8C03}" destId="{C43F6D9B-6518-4655-A066-AD3ACEA8294E}" srcOrd="0" destOrd="0" presId="urn:microsoft.com/office/officeart/2005/8/layout/orgChart1"/>
    <dgm:cxn modelId="{0C219E45-057A-497E-8661-73CC51EF190E}" type="presParOf" srcId="{C43F6D9B-6518-4655-A066-AD3ACEA8294E}" destId="{2C7589B0-2198-4981-B6E1-E75A1715E53E}" srcOrd="0" destOrd="0" presId="urn:microsoft.com/office/officeart/2005/8/layout/orgChart1"/>
    <dgm:cxn modelId="{AF688456-006C-4795-BA74-44F90F57F896}" type="presParOf" srcId="{C43F6D9B-6518-4655-A066-AD3ACEA8294E}" destId="{F3F97495-5C2D-47E4-A618-1A7560A1EFAC}" srcOrd="1" destOrd="0" presId="urn:microsoft.com/office/officeart/2005/8/layout/orgChart1"/>
    <dgm:cxn modelId="{6E5ADA05-8361-467A-8C26-3121C00C1C3A}" type="presParOf" srcId="{40CBF263-7089-4D76-BF5C-5A2D8DDC8C03}" destId="{8DEAC3D9-2B59-4228-9AB8-F8511BDCE8F8}" srcOrd="1" destOrd="0" presId="urn:microsoft.com/office/officeart/2005/8/layout/orgChart1"/>
    <dgm:cxn modelId="{B9E4E1AE-880F-470A-9B00-EFBCC09216F4}" type="presParOf" srcId="{8DEAC3D9-2B59-4228-9AB8-F8511BDCE8F8}" destId="{62CDDAB5-C635-4681-8A5B-48E1F6880AD6}" srcOrd="0" destOrd="0" presId="urn:microsoft.com/office/officeart/2005/8/layout/orgChart1"/>
    <dgm:cxn modelId="{015978BA-3793-4DD0-AECE-5959093B125A}" type="presParOf" srcId="{8DEAC3D9-2B59-4228-9AB8-F8511BDCE8F8}" destId="{A959B9FF-60FC-40AA-B523-6A1E8251E090}" srcOrd="1" destOrd="0" presId="urn:microsoft.com/office/officeart/2005/8/layout/orgChart1"/>
    <dgm:cxn modelId="{C5372479-E379-46BE-9AF6-44DDB42A9C21}" type="presParOf" srcId="{A959B9FF-60FC-40AA-B523-6A1E8251E090}" destId="{62154B8A-6ADB-4CF0-AB39-AD7079F4831D}" srcOrd="0" destOrd="0" presId="urn:microsoft.com/office/officeart/2005/8/layout/orgChart1"/>
    <dgm:cxn modelId="{FEAEF35D-400B-452F-90C9-F2699E667411}" type="presParOf" srcId="{62154B8A-6ADB-4CF0-AB39-AD7079F4831D}" destId="{E50744FD-0361-44C8-990C-B89E7DA7636A}" srcOrd="0" destOrd="0" presId="urn:microsoft.com/office/officeart/2005/8/layout/orgChart1"/>
    <dgm:cxn modelId="{E3AB4A7B-8D6A-4E4A-BC7B-763C3BE2BA4E}" type="presParOf" srcId="{62154B8A-6ADB-4CF0-AB39-AD7079F4831D}" destId="{42145339-6600-4DEA-BE85-F386C28E4FB3}" srcOrd="1" destOrd="0" presId="urn:microsoft.com/office/officeart/2005/8/layout/orgChart1"/>
    <dgm:cxn modelId="{A9FC4291-7E2B-4384-BE77-60BC392FB579}" type="presParOf" srcId="{A959B9FF-60FC-40AA-B523-6A1E8251E090}" destId="{A3DE3AD2-2474-44F3-9D12-4AF35F5413E9}" srcOrd="1" destOrd="0" presId="urn:microsoft.com/office/officeart/2005/8/layout/orgChart1"/>
    <dgm:cxn modelId="{86108233-4914-4628-A72E-EC91CC7849EB}" type="presParOf" srcId="{A3DE3AD2-2474-44F3-9D12-4AF35F5413E9}" destId="{009AEC94-590A-4414-B307-9B0C79593F52}" srcOrd="0" destOrd="0" presId="urn:microsoft.com/office/officeart/2005/8/layout/orgChart1"/>
    <dgm:cxn modelId="{DD6DA2B4-82DD-4426-833D-A921EBFF75BC}" type="presParOf" srcId="{A3DE3AD2-2474-44F3-9D12-4AF35F5413E9}" destId="{BF634879-9CEA-45F4-ABA8-A9FCC7BF32D5}" srcOrd="1" destOrd="0" presId="urn:microsoft.com/office/officeart/2005/8/layout/orgChart1"/>
    <dgm:cxn modelId="{8E6FB1FC-2321-4D5A-A3E8-BD558C4F690C}" type="presParOf" srcId="{BF634879-9CEA-45F4-ABA8-A9FCC7BF32D5}" destId="{2CDF6379-FC08-4D24-BA2F-A978886D86B8}" srcOrd="0" destOrd="0" presId="urn:microsoft.com/office/officeart/2005/8/layout/orgChart1"/>
    <dgm:cxn modelId="{5D896210-51D8-45F9-BCBB-E86F5F7C978C}" type="presParOf" srcId="{2CDF6379-FC08-4D24-BA2F-A978886D86B8}" destId="{8E20BD38-871C-42AA-877A-97BCE082251C}" srcOrd="0" destOrd="0" presId="urn:microsoft.com/office/officeart/2005/8/layout/orgChart1"/>
    <dgm:cxn modelId="{D6D88A65-01E3-4425-9B15-128FA4275AE2}" type="presParOf" srcId="{2CDF6379-FC08-4D24-BA2F-A978886D86B8}" destId="{D2D655CF-F45D-4F7F-86C3-58A1F717DA56}" srcOrd="1" destOrd="0" presId="urn:microsoft.com/office/officeart/2005/8/layout/orgChart1"/>
    <dgm:cxn modelId="{8F9020B9-4EA2-47A1-8FAD-3D6372EAB455}" type="presParOf" srcId="{BF634879-9CEA-45F4-ABA8-A9FCC7BF32D5}" destId="{663CEC10-FBCD-4B6E-95D1-5A68E8BB8DC1}" srcOrd="1" destOrd="0" presId="urn:microsoft.com/office/officeart/2005/8/layout/orgChart1"/>
    <dgm:cxn modelId="{3E099B3E-7020-4854-BF65-D25814440574}" type="presParOf" srcId="{BF634879-9CEA-45F4-ABA8-A9FCC7BF32D5}" destId="{09097A82-30D0-4B7D-881B-F2280D0A53DA}" srcOrd="2" destOrd="0" presId="urn:microsoft.com/office/officeart/2005/8/layout/orgChart1"/>
    <dgm:cxn modelId="{6179087B-A5FF-413E-9D03-E9E64D9C5EAF}" type="presParOf" srcId="{A3DE3AD2-2474-44F3-9D12-4AF35F5413E9}" destId="{89D9A40F-BE29-4F36-8273-6856814E5EFF}" srcOrd="2" destOrd="0" presId="urn:microsoft.com/office/officeart/2005/8/layout/orgChart1"/>
    <dgm:cxn modelId="{6138ABBF-4AA3-4FFB-9DC2-F3D1F3D5D6B7}" type="presParOf" srcId="{A3DE3AD2-2474-44F3-9D12-4AF35F5413E9}" destId="{AED4C97B-CE7A-45DB-AA03-F3D88E6D13BA}" srcOrd="3" destOrd="0" presId="urn:microsoft.com/office/officeart/2005/8/layout/orgChart1"/>
    <dgm:cxn modelId="{5C508182-3E4E-4378-BF41-467FB582905A}" type="presParOf" srcId="{AED4C97B-CE7A-45DB-AA03-F3D88E6D13BA}" destId="{75BD64EB-7CCB-4BE9-8407-89D4E9E474A9}" srcOrd="0" destOrd="0" presId="urn:microsoft.com/office/officeart/2005/8/layout/orgChart1"/>
    <dgm:cxn modelId="{EDE15972-A70A-4F7F-9B3E-F4949FD157AD}" type="presParOf" srcId="{75BD64EB-7CCB-4BE9-8407-89D4E9E474A9}" destId="{0A840A15-3983-442E-9931-0A0EC3564042}" srcOrd="0" destOrd="0" presId="urn:microsoft.com/office/officeart/2005/8/layout/orgChart1"/>
    <dgm:cxn modelId="{45858104-FE01-4915-A219-A72C68C2F7F2}" type="presParOf" srcId="{75BD64EB-7CCB-4BE9-8407-89D4E9E474A9}" destId="{21F6302B-FE93-469F-9E5D-872FF75DA40C}" srcOrd="1" destOrd="0" presId="urn:microsoft.com/office/officeart/2005/8/layout/orgChart1"/>
    <dgm:cxn modelId="{4C18CCDC-4409-45B7-BEAF-90AC0F7A519F}" type="presParOf" srcId="{AED4C97B-CE7A-45DB-AA03-F3D88E6D13BA}" destId="{2934ACCC-E97A-499D-94D7-433CD371E0EF}" srcOrd="1" destOrd="0" presId="urn:microsoft.com/office/officeart/2005/8/layout/orgChart1"/>
    <dgm:cxn modelId="{DD605412-032F-41AA-A4A1-84ED6D172943}" type="presParOf" srcId="{AED4C97B-CE7A-45DB-AA03-F3D88E6D13BA}" destId="{E7CEF5B7-FFCD-4436-B429-45443B6C2606}" srcOrd="2" destOrd="0" presId="urn:microsoft.com/office/officeart/2005/8/layout/orgChart1"/>
    <dgm:cxn modelId="{DC9D7913-0336-4834-B969-BAC0A8F7FFDE}" type="presParOf" srcId="{A3DE3AD2-2474-44F3-9D12-4AF35F5413E9}" destId="{11A95E7F-FF5F-4216-AA46-2C27BB01044E}" srcOrd="4" destOrd="0" presId="urn:microsoft.com/office/officeart/2005/8/layout/orgChart1"/>
    <dgm:cxn modelId="{3A969BC8-D68E-4FE8-8662-4CD0B3397A48}" type="presParOf" srcId="{A3DE3AD2-2474-44F3-9D12-4AF35F5413E9}" destId="{F1D64AFA-E7D1-4E0D-A34D-7586D7871987}" srcOrd="5" destOrd="0" presId="urn:microsoft.com/office/officeart/2005/8/layout/orgChart1"/>
    <dgm:cxn modelId="{4CEE398B-63AF-4CFA-975E-DF2FBCA69408}" type="presParOf" srcId="{F1D64AFA-E7D1-4E0D-A34D-7586D7871987}" destId="{588A1750-E9B5-4945-B4E7-A2BC7F0D099F}" srcOrd="0" destOrd="0" presId="urn:microsoft.com/office/officeart/2005/8/layout/orgChart1"/>
    <dgm:cxn modelId="{A5994C54-FCFF-49C2-A782-6CAE6CF592AC}" type="presParOf" srcId="{588A1750-E9B5-4945-B4E7-A2BC7F0D099F}" destId="{78D217E6-C8B1-4FE2-A7EF-39D061F0E15D}" srcOrd="0" destOrd="0" presId="urn:microsoft.com/office/officeart/2005/8/layout/orgChart1"/>
    <dgm:cxn modelId="{451E5FF7-BCEF-4BEC-9020-ACDCC52E58F4}" type="presParOf" srcId="{588A1750-E9B5-4945-B4E7-A2BC7F0D099F}" destId="{79B3A125-C515-4958-AD24-A5376706082D}" srcOrd="1" destOrd="0" presId="urn:microsoft.com/office/officeart/2005/8/layout/orgChart1"/>
    <dgm:cxn modelId="{9D457BBD-B478-41EC-933A-E29A05506BA3}" type="presParOf" srcId="{F1D64AFA-E7D1-4E0D-A34D-7586D7871987}" destId="{547E0008-84FE-4A59-97DE-7228826CF06C}" srcOrd="1" destOrd="0" presId="urn:microsoft.com/office/officeart/2005/8/layout/orgChart1"/>
    <dgm:cxn modelId="{5E218B0A-1F02-4863-9FE5-A53EF70CEFC5}" type="presParOf" srcId="{F1D64AFA-E7D1-4E0D-A34D-7586D7871987}" destId="{BA7CCE40-7C70-4441-AAFC-206E98785DD4}" srcOrd="2" destOrd="0" presId="urn:microsoft.com/office/officeart/2005/8/layout/orgChart1"/>
    <dgm:cxn modelId="{69C4B723-9EE2-4A03-B2A1-6CF279DE0ED2}" type="presParOf" srcId="{A3DE3AD2-2474-44F3-9D12-4AF35F5413E9}" destId="{BEB446B2-B913-4500-AC3E-408FB7DA0F71}" srcOrd="6" destOrd="0" presId="urn:microsoft.com/office/officeart/2005/8/layout/orgChart1"/>
    <dgm:cxn modelId="{0FC78524-CF9C-4EC8-BC66-9068FE8362D3}" type="presParOf" srcId="{A3DE3AD2-2474-44F3-9D12-4AF35F5413E9}" destId="{5D24948D-77F1-4BAB-B977-05425184C407}" srcOrd="7" destOrd="0" presId="urn:microsoft.com/office/officeart/2005/8/layout/orgChart1"/>
    <dgm:cxn modelId="{38B05606-9F67-49FF-8921-F308763A3869}" type="presParOf" srcId="{5D24948D-77F1-4BAB-B977-05425184C407}" destId="{41F9BCE4-AD99-4072-8E5F-8CEA558EC04C}" srcOrd="0" destOrd="0" presId="urn:microsoft.com/office/officeart/2005/8/layout/orgChart1"/>
    <dgm:cxn modelId="{95791EBF-A779-4735-B050-D4485EACED7F}" type="presParOf" srcId="{41F9BCE4-AD99-4072-8E5F-8CEA558EC04C}" destId="{16A7F240-BE1C-46A6-B36A-A4B63DACE073}" srcOrd="0" destOrd="0" presId="urn:microsoft.com/office/officeart/2005/8/layout/orgChart1"/>
    <dgm:cxn modelId="{FDFB22BE-B948-428D-95EB-3BD40ED092D1}" type="presParOf" srcId="{41F9BCE4-AD99-4072-8E5F-8CEA558EC04C}" destId="{C00E3F6F-D1D5-4698-A70D-CE098E8C4B83}" srcOrd="1" destOrd="0" presId="urn:microsoft.com/office/officeart/2005/8/layout/orgChart1"/>
    <dgm:cxn modelId="{9CA3EAE9-50C3-4EB0-823C-3162C3E869D0}" type="presParOf" srcId="{5D24948D-77F1-4BAB-B977-05425184C407}" destId="{E81E9565-03F3-4C15-82A0-8F079B0AA78A}" srcOrd="1" destOrd="0" presId="urn:microsoft.com/office/officeart/2005/8/layout/orgChart1"/>
    <dgm:cxn modelId="{D213F4C2-7742-41BB-94F9-0C851B714A91}" type="presParOf" srcId="{5D24948D-77F1-4BAB-B977-05425184C407}" destId="{4F40585F-D4FA-4A43-B5DC-8B8210D669FF}" srcOrd="2" destOrd="0" presId="urn:microsoft.com/office/officeart/2005/8/layout/orgChart1"/>
    <dgm:cxn modelId="{2F800195-21AD-4F7F-B916-C0AFD8DD413F}" type="presParOf" srcId="{A959B9FF-60FC-40AA-B523-6A1E8251E090}" destId="{FBD3E065-19C0-4EFD-BAE3-731DDAFC4C3B}" srcOrd="2" destOrd="0" presId="urn:microsoft.com/office/officeart/2005/8/layout/orgChart1"/>
    <dgm:cxn modelId="{8C576318-C447-45E4-87B3-C4A5268A868F}" type="presParOf" srcId="{8DEAC3D9-2B59-4228-9AB8-F8511BDCE8F8}" destId="{F4C404D0-102E-44C1-A153-BFFDA9465845}" srcOrd="2" destOrd="0" presId="urn:microsoft.com/office/officeart/2005/8/layout/orgChart1"/>
    <dgm:cxn modelId="{D4CFC0B0-7961-46F2-9D42-94343B80F92B}" type="presParOf" srcId="{8DEAC3D9-2B59-4228-9AB8-F8511BDCE8F8}" destId="{617FECCF-8968-45C3-8A41-4D891A184E85}" srcOrd="3" destOrd="0" presId="urn:microsoft.com/office/officeart/2005/8/layout/orgChart1"/>
    <dgm:cxn modelId="{321EB19D-342A-4138-B13A-4E8F31090A3E}" type="presParOf" srcId="{617FECCF-8968-45C3-8A41-4D891A184E85}" destId="{39F3EADC-66D3-4083-9BE8-00424AF1F055}" srcOrd="0" destOrd="0" presId="urn:microsoft.com/office/officeart/2005/8/layout/orgChart1"/>
    <dgm:cxn modelId="{FDB5351B-0124-469C-9DA7-509840A8F1EA}" type="presParOf" srcId="{39F3EADC-66D3-4083-9BE8-00424AF1F055}" destId="{61F5779C-C78B-4493-B4BA-831EB0F3AA3A}" srcOrd="0" destOrd="0" presId="urn:microsoft.com/office/officeart/2005/8/layout/orgChart1"/>
    <dgm:cxn modelId="{1D608873-1EB2-4D1B-A2E8-A3985168C8CD}" type="presParOf" srcId="{39F3EADC-66D3-4083-9BE8-00424AF1F055}" destId="{EAD09775-2DBB-440C-A5E3-BAEF950DB78C}" srcOrd="1" destOrd="0" presId="urn:microsoft.com/office/officeart/2005/8/layout/orgChart1"/>
    <dgm:cxn modelId="{37AEC9FA-91F2-48E4-AE3B-17AFEDFD852F}" type="presParOf" srcId="{617FECCF-8968-45C3-8A41-4D891A184E85}" destId="{712C0FDE-6C89-4304-A670-0B5E96B087B5}" srcOrd="1" destOrd="0" presId="urn:microsoft.com/office/officeart/2005/8/layout/orgChart1"/>
    <dgm:cxn modelId="{2775091C-56F9-4069-A65B-923F6FF3CCBE}" type="presParOf" srcId="{712C0FDE-6C89-4304-A670-0B5E96B087B5}" destId="{A24CF47A-56D2-4FD2-B8AD-B4C209B78FA4}" srcOrd="0" destOrd="0" presId="urn:microsoft.com/office/officeart/2005/8/layout/orgChart1"/>
    <dgm:cxn modelId="{82BA44A9-4C74-4A44-98AA-194A4269EF8F}" type="presParOf" srcId="{712C0FDE-6C89-4304-A670-0B5E96B087B5}" destId="{3907CAC6-1CFD-49B9-B2BC-9D008D8FB09F}" srcOrd="1" destOrd="0" presId="urn:microsoft.com/office/officeart/2005/8/layout/orgChart1"/>
    <dgm:cxn modelId="{742F3FBB-8805-4FE1-837D-83E9E2E2829B}" type="presParOf" srcId="{3907CAC6-1CFD-49B9-B2BC-9D008D8FB09F}" destId="{1ADEB0A0-AF0E-45C7-8D62-0F093527D878}" srcOrd="0" destOrd="0" presId="urn:microsoft.com/office/officeart/2005/8/layout/orgChart1"/>
    <dgm:cxn modelId="{A6A74C96-6A2A-4479-84DB-CD18955DFE5B}" type="presParOf" srcId="{1ADEB0A0-AF0E-45C7-8D62-0F093527D878}" destId="{86D49764-A1CF-4858-901D-AFA6AB0E1353}" srcOrd="0" destOrd="0" presId="urn:microsoft.com/office/officeart/2005/8/layout/orgChart1"/>
    <dgm:cxn modelId="{A97E125A-6B75-4419-9A31-8D6D607A0319}" type="presParOf" srcId="{1ADEB0A0-AF0E-45C7-8D62-0F093527D878}" destId="{91F24047-C43F-4CA1-A143-8A0C8CDBBF84}" srcOrd="1" destOrd="0" presId="urn:microsoft.com/office/officeart/2005/8/layout/orgChart1"/>
    <dgm:cxn modelId="{5F26F371-A3BF-4650-BA72-7FF6855CA5C3}" type="presParOf" srcId="{3907CAC6-1CFD-49B9-B2BC-9D008D8FB09F}" destId="{07E355D3-01A2-4001-94A8-9EE017697642}" srcOrd="1" destOrd="0" presId="urn:microsoft.com/office/officeart/2005/8/layout/orgChart1"/>
    <dgm:cxn modelId="{D2467F74-A9F2-4DC0-8B7F-EB71E3C109F3}" type="presParOf" srcId="{3907CAC6-1CFD-49B9-B2BC-9D008D8FB09F}" destId="{BAB72F6D-C4C5-4963-B409-E6B771EEEF55}" srcOrd="2" destOrd="0" presId="urn:microsoft.com/office/officeart/2005/8/layout/orgChart1"/>
    <dgm:cxn modelId="{6B6ACAF7-F60E-4002-82A5-FAD24DABF833}" type="presParOf" srcId="{712C0FDE-6C89-4304-A670-0B5E96B087B5}" destId="{3796F603-17F5-4B87-BE99-7E8352724352}" srcOrd="2" destOrd="0" presId="urn:microsoft.com/office/officeart/2005/8/layout/orgChart1"/>
    <dgm:cxn modelId="{C7359F56-FA72-422B-94C3-2542C36461CD}" type="presParOf" srcId="{712C0FDE-6C89-4304-A670-0B5E96B087B5}" destId="{288E53E2-4F3D-4CAD-9B85-1C77F7DEE8A0}" srcOrd="3" destOrd="0" presId="urn:microsoft.com/office/officeart/2005/8/layout/orgChart1"/>
    <dgm:cxn modelId="{70B78267-1844-4B53-BD98-E21A2F41C6F2}" type="presParOf" srcId="{288E53E2-4F3D-4CAD-9B85-1C77F7DEE8A0}" destId="{EEC77B78-67A3-4C94-9A35-A296CE94E71A}" srcOrd="0" destOrd="0" presId="urn:microsoft.com/office/officeart/2005/8/layout/orgChart1"/>
    <dgm:cxn modelId="{9A3B524A-6DF7-4540-A1D4-43043728DB4C}" type="presParOf" srcId="{EEC77B78-67A3-4C94-9A35-A296CE94E71A}" destId="{4FA6EA47-BF40-428E-A017-FC04CE62572A}" srcOrd="0" destOrd="0" presId="urn:microsoft.com/office/officeart/2005/8/layout/orgChart1"/>
    <dgm:cxn modelId="{69FE1D7F-C334-401B-8F44-F94D7338FDC9}" type="presParOf" srcId="{EEC77B78-67A3-4C94-9A35-A296CE94E71A}" destId="{70081348-27EA-4114-92A0-1D880FF46A07}" srcOrd="1" destOrd="0" presId="urn:microsoft.com/office/officeart/2005/8/layout/orgChart1"/>
    <dgm:cxn modelId="{A524C37C-4D19-4B83-A120-A6E6C0F49D6C}" type="presParOf" srcId="{288E53E2-4F3D-4CAD-9B85-1C77F7DEE8A0}" destId="{43F3BF66-2A75-4C96-AC16-D33990F88637}" srcOrd="1" destOrd="0" presId="urn:microsoft.com/office/officeart/2005/8/layout/orgChart1"/>
    <dgm:cxn modelId="{671507E3-F968-4CA5-9AEE-D24FE71A04E1}" type="presParOf" srcId="{288E53E2-4F3D-4CAD-9B85-1C77F7DEE8A0}" destId="{281F3742-5C5C-42E1-8E37-ECAD6F75C6B0}" srcOrd="2" destOrd="0" presId="urn:microsoft.com/office/officeart/2005/8/layout/orgChart1"/>
    <dgm:cxn modelId="{A40ECDE1-3598-4E63-B988-7CB74F98D128}" type="presParOf" srcId="{617FECCF-8968-45C3-8A41-4D891A184E85}" destId="{99534A5E-46C0-4B25-A3D8-E71AF425A756}" srcOrd="2" destOrd="0" presId="urn:microsoft.com/office/officeart/2005/8/layout/orgChart1"/>
    <dgm:cxn modelId="{09FFC50B-A80C-441C-A3EA-C20A09AAE45E}" type="presParOf" srcId="{8DEAC3D9-2B59-4228-9AB8-F8511BDCE8F8}" destId="{7CDC3C7A-1018-4D1C-9BAD-13A652691402}" srcOrd="4" destOrd="0" presId="urn:microsoft.com/office/officeart/2005/8/layout/orgChart1"/>
    <dgm:cxn modelId="{3117413C-F4B8-4261-9E8B-EC689D770053}" type="presParOf" srcId="{8DEAC3D9-2B59-4228-9AB8-F8511BDCE8F8}" destId="{5D956330-FC7E-481C-AF2A-FA33C8313263}" srcOrd="5" destOrd="0" presId="urn:microsoft.com/office/officeart/2005/8/layout/orgChart1"/>
    <dgm:cxn modelId="{6D774EE5-021B-4805-8E15-8B01EE5DDD4F}" type="presParOf" srcId="{5D956330-FC7E-481C-AF2A-FA33C8313263}" destId="{FA590799-6036-4D6B-BCBC-2CB1D0E2FE76}" srcOrd="0" destOrd="0" presId="urn:microsoft.com/office/officeart/2005/8/layout/orgChart1"/>
    <dgm:cxn modelId="{BE7ECCE7-C5F3-4522-9A08-9A604A3DEA38}" type="presParOf" srcId="{FA590799-6036-4D6B-BCBC-2CB1D0E2FE76}" destId="{68CDAD9A-B14B-47BA-811E-11170D27E015}" srcOrd="0" destOrd="0" presId="urn:microsoft.com/office/officeart/2005/8/layout/orgChart1"/>
    <dgm:cxn modelId="{2AA43425-733B-48ED-8628-605A1F372241}" type="presParOf" srcId="{FA590799-6036-4D6B-BCBC-2CB1D0E2FE76}" destId="{AEA16053-7427-40E8-84D9-BB083101EED0}" srcOrd="1" destOrd="0" presId="urn:microsoft.com/office/officeart/2005/8/layout/orgChart1"/>
    <dgm:cxn modelId="{9172B4DA-E858-4AFF-925F-A2F79EAA604F}" type="presParOf" srcId="{5D956330-FC7E-481C-AF2A-FA33C8313263}" destId="{7583E0D5-EDCD-4A51-A09A-1DE9642B6F3D}" srcOrd="1" destOrd="0" presId="urn:microsoft.com/office/officeart/2005/8/layout/orgChart1"/>
    <dgm:cxn modelId="{06803F34-5741-4AE8-9A62-329E74A9299D}" type="presParOf" srcId="{7583E0D5-EDCD-4A51-A09A-1DE9642B6F3D}" destId="{B606E3F0-1A20-4501-A5DF-6163FD767A96}" srcOrd="0" destOrd="0" presId="urn:microsoft.com/office/officeart/2005/8/layout/orgChart1"/>
    <dgm:cxn modelId="{3D42980E-5F08-4980-B62C-ACF7AA070F27}" type="presParOf" srcId="{7583E0D5-EDCD-4A51-A09A-1DE9642B6F3D}" destId="{1F4FA618-6C5B-413A-83BD-3877A0533E78}" srcOrd="1" destOrd="0" presId="urn:microsoft.com/office/officeart/2005/8/layout/orgChart1"/>
    <dgm:cxn modelId="{846F547F-33F6-4F87-9BE6-0E371823E218}" type="presParOf" srcId="{1F4FA618-6C5B-413A-83BD-3877A0533E78}" destId="{CBB6A90E-9F1B-42AE-80A9-BA93C3F48ED4}" srcOrd="0" destOrd="0" presId="urn:microsoft.com/office/officeart/2005/8/layout/orgChart1"/>
    <dgm:cxn modelId="{B3FC82EF-2BB1-4AB2-B8C9-F9B0EA3684CC}" type="presParOf" srcId="{CBB6A90E-9F1B-42AE-80A9-BA93C3F48ED4}" destId="{1A396D70-7053-4D01-A0F6-78C9F11451B9}" srcOrd="0" destOrd="0" presId="urn:microsoft.com/office/officeart/2005/8/layout/orgChart1"/>
    <dgm:cxn modelId="{04BDF814-AFA3-4B8E-91F0-DA9EC486E83E}" type="presParOf" srcId="{CBB6A90E-9F1B-42AE-80A9-BA93C3F48ED4}" destId="{C74003B2-17CA-40F0-A53B-4778FA1D871F}" srcOrd="1" destOrd="0" presId="urn:microsoft.com/office/officeart/2005/8/layout/orgChart1"/>
    <dgm:cxn modelId="{E5B94263-1C33-4553-8B93-E9386ECF47CB}" type="presParOf" srcId="{1F4FA618-6C5B-413A-83BD-3877A0533E78}" destId="{3C58E8BD-7896-4383-90CE-1658C4445D68}" srcOrd="1" destOrd="0" presId="urn:microsoft.com/office/officeart/2005/8/layout/orgChart1"/>
    <dgm:cxn modelId="{4AE7CDDE-1AA6-44E3-8F4A-B782648EFF69}" type="presParOf" srcId="{1F4FA618-6C5B-413A-83BD-3877A0533E78}" destId="{664CE8EE-046C-4F73-877B-DDA73C1DA95D}" srcOrd="2" destOrd="0" presId="urn:microsoft.com/office/officeart/2005/8/layout/orgChart1"/>
    <dgm:cxn modelId="{A01FB819-9ECC-430D-8125-0D465EC21863}" type="presParOf" srcId="{7583E0D5-EDCD-4A51-A09A-1DE9642B6F3D}" destId="{55FEE038-EABE-4E59-9AF5-1C5224512C5D}" srcOrd="2" destOrd="0" presId="urn:microsoft.com/office/officeart/2005/8/layout/orgChart1"/>
    <dgm:cxn modelId="{FBE6501C-A3E9-4B82-A58C-AA104421762C}" type="presParOf" srcId="{7583E0D5-EDCD-4A51-A09A-1DE9642B6F3D}" destId="{3A6ADF47-830F-4505-99B9-C5F9E1C3E5BE}" srcOrd="3" destOrd="0" presId="urn:microsoft.com/office/officeart/2005/8/layout/orgChart1"/>
    <dgm:cxn modelId="{F385FFB7-BAC3-430E-A3E6-78AD8D4840F5}" type="presParOf" srcId="{3A6ADF47-830F-4505-99B9-C5F9E1C3E5BE}" destId="{CCCDFBBF-690B-4D09-B2AD-34C526307859}" srcOrd="0" destOrd="0" presId="urn:microsoft.com/office/officeart/2005/8/layout/orgChart1"/>
    <dgm:cxn modelId="{C5BF01B7-5FBB-48B0-BDF4-2D48B028F997}" type="presParOf" srcId="{CCCDFBBF-690B-4D09-B2AD-34C526307859}" destId="{87812F7E-9631-4FF2-A77F-53FDDE42820F}" srcOrd="0" destOrd="0" presId="urn:microsoft.com/office/officeart/2005/8/layout/orgChart1"/>
    <dgm:cxn modelId="{510C8750-816D-4975-9150-E1F76047CCE6}" type="presParOf" srcId="{CCCDFBBF-690B-4D09-B2AD-34C526307859}" destId="{DC09901C-1DD3-438F-BFF8-C7B2DF1E618D}" srcOrd="1" destOrd="0" presId="urn:microsoft.com/office/officeart/2005/8/layout/orgChart1"/>
    <dgm:cxn modelId="{53C3BE0E-7E08-439C-85F3-19C78B59526E}" type="presParOf" srcId="{3A6ADF47-830F-4505-99B9-C5F9E1C3E5BE}" destId="{CDAC686C-E8E0-405F-9FE0-CA332C30E0A2}" srcOrd="1" destOrd="0" presId="urn:microsoft.com/office/officeart/2005/8/layout/orgChart1"/>
    <dgm:cxn modelId="{C321A012-300F-48ED-BDB0-85CF127F8308}" type="presParOf" srcId="{3A6ADF47-830F-4505-99B9-C5F9E1C3E5BE}" destId="{88821026-1941-4D87-BF2F-DE550F3D7C0B}" srcOrd="2" destOrd="0" presId="urn:microsoft.com/office/officeart/2005/8/layout/orgChart1"/>
    <dgm:cxn modelId="{945511D4-4B60-447F-B5D8-AA6D632465B4}" type="presParOf" srcId="{7583E0D5-EDCD-4A51-A09A-1DE9642B6F3D}" destId="{7199FFAD-898D-4DCA-AC8F-0ABC90863CE5}" srcOrd="4" destOrd="0" presId="urn:microsoft.com/office/officeart/2005/8/layout/orgChart1"/>
    <dgm:cxn modelId="{CBFA4DD0-A66E-4A06-B1A6-0E98FD40A751}" type="presParOf" srcId="{7583E0D5-EDCD-4A51-A09A-1DE9642B6F3D}" destId="{C9DEEDDE-F059-4C61-A5D9-C6059AEC3639}" srcOrd="5" destOrd="0" presId="urn:microsoft.com/office/officeart/2005/8/layout/orgChart1"/>
    <dgm:cxn modelId="{0699FF42-352C-4086-869E-C20E7816122B}" type="presParOf" srcId="{C9DEEDDE-F059-4C61-A5D9-C6059AEC3639}" destId="{4B3BF90A-3163-4827-B61F-8435DC24A82A}" srcOrd="0" destOrd="0" presId="urn:microsoft.com/office/officeart/2005/8/layout/orgChart1"/>
    <dgm:cxn modelId="{774ADCCD-4E8D-401A-85FC-18C4321A24A8}" type="presParOf" srcId="{4B3BF90A-3163-4827-B61F-8435DC24A82A}" destId="{E77B2776-9E5E-40BE-9AC1-535823963736}" srcOrd="0" destOrd="0" presId="urn:microsoft.com/office/officeart/2005/8/layout/orgChart1"/>
    <dgm:cxn modelId="{203150BE-A24F-459F-96B3-F728B49ED31A}" type="presParOf" srcId="{4B3BF90A-3163-4827-B61F-8435DC24A82A}" destId="{C52AA238-56E6-4997-A704-75DCC639E0EA}" srcOrd="1" destOrd="0" presId="urn:microsoft.com/office/officeart/2005/8/layout/orgChart1"/>
    <dgm:cxn modelId="{EC00CD2B-14D5-47C7-8C64-AE2E1ED6EE19}" type="presParOf" srcId="{C9DEEDDE-F059-4C61-A5D9-C6059AEC3639}" destId="{00A45F25-8A14-4EE6-94AA-E8B13EC1FF16}" srcOrd="1" destOrd="0" presId="urn:microsoft.com/office/officeart/2005/8/layout/orgChart1"/>
    <dgm:cxn modelId="{539379E7-CE06-4253-AF2D-AF9166E0AA85}" type="presParOf" srcId="{C9DEEDDE-F059-4C61-A5D9-C6059AEC3639}" destId="{C5F347E5-B315-453A-BAD4-F0C2B4E36D33}" srcOrd="2" destOrd="0" presId="urn:microsoft.com/office/officeart/2005/8/layout/orgChart1"/>
    <dgm:cxn modelId="{13E66F01-3F7F-400C-836D-600EAB5BCBEF}" type="presParOf" srcId="{7583E0D5-EDCD-4A51-A09A-1DE9642B6F3D}" destId="{2DF476C9-167C-45C7-B5FC-E18DA758AC14}" srcOrd="6" destOrd="0" presId="urn:microsoft.com/office/officeart/2005/8/layout/orgChart1"/>
    <dgm:cxn modelId="{2A231E2B-6BBF-4A23-AB61-EB9E4D5867BD}" type="presParOf" srcId="{7583E0D5-EDCD-4A51-A09A-1DE9642B6F3D}" destId="{9E765127-CBE6-40A5-AEBB-B3CD4C3D561D}" srcOrd="7" destOrd="0" presId="urn:microsoft.com/office/officeart/2005/8/layout/orgChart1"/>
    <dgm:cxn modelId="{70A18686-5E3A-4428-85E0-A17F016F9C35}" type="presParOf" srcId="{9E765127-CBE6-40A5-AEBB-B3CD4C3D561D}" destId="{038DB87C-8FA1-48D9-B2FC-3F6E7F991E5A}" srcOrd="0" destOrd="0" presId="urn:microsoft.com/office/officeart/2005/8/layout/orgChart1"/>
    <dgm:cxn modelId="{5ABEF8E5-C6C6-4535-BF7B-4E0917BDB501}" type="presParOf" srcId="{038DB87C-8FA1-48D9-B2FC-3F6E7F991E5A}" destId="{ED92F5A1-D2AA-4692-A9B6-F890DB1566AA}" srcOrd="0" destOrd="0" presId="urn:microsoft.com/office/officeart/2005/8/layout/orgChart1"/>
    <dgm:cxn modelId="{5BBA44EB-832F-4B57-AB7B-9C2FC7032893}" type="presParOf" srcId="{038DB87C-8FA1-48D9-B2FC-3F6E7F991E5A}" destId="{1BBF85DC-E126-4890-B391-8EC7D3E8CC1E}" srcOrd="1" destOrd="0" presId="urn:microsoft.com/office/officeart/2005/8/layout/orgChart1"/>
    <dgm:cxn modelId="{937F40C3-43EB-45D1-8A61-E33636639DF1}" type="presParOf" srcId="{9E765127-CBE6-40A5-AEBB-B3CD4C3D561D}" destId="{B621A3DA-CD5A-4D77-AC6C-EF834FF8F367}" srcOrd="1" destOrd="0" presId="urn:microsoft.com/office/officeart/2005/8/layout/orgChart1"/>
    <dgm:cxn modelId="{58035258-D84B-41B4-87B9-C2553C1A28EB}" type="presParOf" srcId="{9E765127-CBE6-40A5-AEBB-B3CD4C3D561D}" destId="{6F0F5A12-1886-4018-8EFA-F89EF3982444}" srcOrd="2" destOrd="0" presId="urn:microsoft.com/office/officeart/2005/8/layout/orgChart1"/>
    <dgm:cxn modelId="{2569151A-2D1E-4A89-A01A-8577B6457AF8}" type="presParOf" srcId="{5D956330-FC7E-481C-AF2A-FA33C8313263}" destId="{14BA7EBD-2DCB-4D6C-96D5-8AE27208ECD1}" srcOrd="2" destOrd="0" presId="urn:microsoft.com/office/officeart/2005/8/layout/orgChart1"/>
    <dgm:cxn modelId="{08D9180D-5F5D-4866-8E81-D1F467401E29}" type="presParOf" srcId="{40CBF263-7089-4D76-BF5C-5A2D8DDC8C03}" destId="{4B6D412E-B91E-45B6-9D83-3A9143271357}" srcOrd="2" destOrd="0" presId="urn:microsoft.com/office/officeart/2005/8/layout/orgChart1"/>
  </dgm:cxnLst>
  <dgm:bg/>
  <dgm:whole>
    <a:ln w="38100">
      <a:prstDash val="solid"/>
    </a:ln>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418D17D-A1CE-472B-BDBF-C2B457A3CD86}"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pPr rtl="1"/>
          <a:endParaRPr lang="he-IL"/>
        </a:p>
      </dgm:t>
    </dgm:pt>
    <dgm:pt modelId="{7E7D0919-F368-4E22-B696-824434D2D0DF}">
      <dgm:prSet phldrT="[טקסט]" custT="1"/>
      <dgm:spPr>
        <a:solidFill>
          <a:schemeClr val="accent1">
            <a:lumMod val="50000"/>
          </a:schemeClr>
        </a:solidFill>
        <a:ln>
          <a:solidFill>
            <a:schemeClr val="accent5">
              <a:lumMod val="50000"/>
            </a:schemeClr>
          </a:solidFill>
        </a:ln>
      </dgm:spPr>
      <dgm:t>
        <a:bodyPr/>
        <a:lstStyle/>
        <a:p>
          <a:pPr rtl="1"/>
          <a:r>
            <a:rPr lang="he-IL" sz="1800" b="1" dirty="0" smtClean="0">
              <a:solidFill>
                <a:schemeClr val="bg1"/>
              </a:solidFill>
            </a:rPr>
            <a:t>אשכול חברה ורוח</a:t>
          </a:r>
        </a:p>
        <a:p>
          <a:pPr rtl="1"/>
          <a:r>
            <a:rPr lang="he-IL" sz="1400" dirty="0" smtClean="0">
              <a:solidFill>
                <a:schemeClr val="bg1"/>
              </a:solidFill>
            </a:rPr>
            <a:t>היסטוריה, ספרות</a:t>
          </a:r>
          <a:endParaRPr lang="he-IL" sz="1400" dirty="0">
            <a:solidFill>
              <a:schemeClr val="bg1"/>
            </a:solidFill>
          </a:endParaRPr>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443E0462-D344-43E8-8F1F-E00430918E84}" type="parTrans" cxnId="{3AF6870A-7479-414E-9C0C-246B4E2A8E81}">
      <dgm:prSet/>
      <dgm:spPr/>
      <dgm:t>
        <a:bodyPr/>
        <a:lstStyle/>
        <a:p>
          <a:pPr rtl="1"/>
          <a:endParaRPr lang="he-IL"/>
        </a:p>
      </dgm:t>
    </dgm:pt>
    <dgm:pt modelId="{B1E8FC54-92ED-4861-800E-0EE4F6A1FBC8}" type="sibTrans" cxnId="{3AF6870A-7479-414E-9C0C-246B4E2A8E81}">
      <dgm:prSet/>
      <dgm:spPr/>
      <dgm:t>
        <a:bodyPr/>
        <a:lstStyle/>
        <a:p>
          <a:pPr rtl="1"/>
          <a:endParaRPr lang="he-IL"/>
        </a:p>
      </dgm:t>
    </dgm:pt>
    <dgm:pt modelId="{BFA69203-27FF-4D39-8258-A2D11C8E7546}">
      <dgm:prSet phldrT="[טקסט]" custT="1"/>
      <dgm:spPr>
        <a:solidFill>
          <a:schemeClr val="accent1">
            <a:lumMod val="50000"/>
          </a:schemeClr>
        </a:solidFill>
        <a:ln>
          <a:solidFill>
            <a:schemeClr val="accent5">
              <a:lumMod val="50000"/>
            </a:schemeClr>
          </a:solidFill>
        </a:ln>
      </dgm:spPr>
      <dgm:t>
        <a:bodyPr/>
        <a:lstStyle/>
        <a:p>
          <a:pPr rtl="1"/>
          <a:r>
            <a:rPr lang="he-IL" sz="1800" b="1" dirty="0" smtClean="0">
              <a:solidFill>
                <a:schemeClr val="bg1"/>
              </a:solidFill>
            </a:rPr>
            <a:t>אשכול שפות</a:t>
          </a:r>
        </a:p>
        <a:p>
          <a:pPr rtl="1"/>
          <a:r>
            <a:rPr lang="he-IL" sz="1400" dirty="0" smtClean="0">
              <a:solidFill>
                <a:schemeClr val="bg1"/>
              </a:solidFill>
            </a:rPr>
            <a:t>אמהרית, </a:t>
          </a:r>
          <a:r>
            <a:rPr lang="he-IL" sz="1400" dirty="0" err="1" smtClean="0">
              <a:solidFill>
                <a:schemeClr val="bg1"/>
              </a:solidFill>
            </a:rPr>
            <a:t>לאדינו</a:t>
          </a:r>
          <a:r>
            <a:rPr lang="he-IL" sz="1400" dirty="0" smtClean="0">
              <a:solidFill>
                <a:schemeClr val="bg1"/>
              </a:solidFill>
            </a:rPr>
            <a:t>, ערבית וחינוך לשוני</a:t>
          </a:r>
          <a:endParaRPr lang="he-IL" sz="1400" dirty="0">
            <a:solidFill>
              <a:schemeClr val="bg1"/>
            </a:solidFill>
          </a:endParaRPr>
        </a:p>
      </dgm:t>
    </dgm:pt>
    <dgm:pt modelId="{CC681C33-6EB1-48A7-AAA4-50C50D3B0814}" type="parTrans" cxnId="{4205352A-1330-4213-B6B3-CC283D2A2B70}">
      <dgm:prSet/>
      <dgm:spPr/>
      <dgm:t>
        <a:bodyPr/>
        <a:lstStyle/>
        <a:p>
          <a:pPr rtl="1"/>
          <a:endParaRPr lang="he-IL"/>
        </a:p>
      </dgm:t>
    </dgm:pt>
    <dgm:pt modelId="{C4B31A66-FC27-4030-B305-D0F10783A880}" type="sibTrans" cxnId="{4205352A-1330-4213-B6B3-CC283D2A2B70}">
      <dgm:prSet/>
      <dgm:spPr/>
      <dgm:t>
        <a:bodyPr/>
        <a:lstStyle/>
        <a:p>
          <a:pPr rtl="1"/>
          <a:endParaRPr lang="he-IL"/>
        </a:p>
      </dgm:t>
    </dgm:pt>
    <dgm:pt modelId="{D9AA4161-B8D8-4A8C-9349-88A6285F90BB}">
      <dgm:prSet phldrT="[טקסט]" custT="1"/>
      <dgm:spPr>
        <a:solidFill>
          <a:schemeClr val="accent1">
            <a:lumMod val="50000"/>
          </a:schemeClr>
        </a:solidFill>
        <a:ln>
          <a:solidFill>
            <a:schemeClr val="accent5">
              <a:lumMod val="50000"/>
            </a:schemeClr>
          </a:solidFill>
        </a:ln>
      </dgm:spPr>
      <dgm:t>
        <a:bodyPr/>
        <a:lstStyle/>
        <a:p>
          <a:pPr rtl="1"/>
          <a:r>
            <a:rPr lang="he-IL" sz="1800" b="1" dirty="0" smtClean="0">
              <a:solidFill>
                <a:schemeClr val="bg1"/>
              </a:solidFill>
            </a:rPr>
            <a:t>אשכול אמנויות</a:t>
          </a:r>
        </a:p>
        <a:p>
          <a:pPr rtl="1"/>
          <a:r>
            <a:rPr lang="he-IL" sz="1400" dirty="0" smtClean="0">
              <a:solidFill>
                <a:schemeClr val="bg1"/>
              </a:solidFill>
            </a:rPr>
            <a:t>מוסיקה, מחול, דרמה, תיאטרון</a:t>
          </a:r>
          <a:endParaRPr lang="he-IL" sz="1400" dirty="0">
            <a:solidFill>
              <a:schemeClr val="bg1"/>
            </a:solidFill>
          </a:endParaRPr>
        </a:p>
      </dgm:t>
      <dgm:extLst>
        <a:ext uri="{E40237B7-FDA0-4F09-8148-C483321AD2D9}">
          <dgm14:cNvPr xmlns:dgm14="http://schemas.microsoft.com/office/drawing/2010/diagram" id="0" name="">
            <a:hlinkClick xmlns:r="http://schemas.openxmlformats.org/officeDocument/2006/relationships" r:id="rId2" action="ppaction://hlinksldjump"/>
          </dgm14:cNvPr>
        </a:ext>
      </dgm:extLst>
    </dgm:pt>
    <dgm:pt modelId="{EBFF1ADB-07B0-4483-A201-8D388ED357E8}" type="parTrans" cxnId="{2B2A6AE1-C303-47E0-BF44-456F00B2F698}">
      <dgm:prSet/>
      <dgm:spPr>
        <a:ln>
          <a:solidFill>
            <a:schemeClr val="accent5">
              <a:lumMod val="50000"/>
            </a:schemeClr>
          </a:solidFill>
        </a:ln>
      </dgm:spPr>
      <dgm:t>
        <a:bodyPr/>
        <a:lstStyle/>
        <a:p>
          <a:pPr rtl="1"/>
          <a:endParaRPr lang="he-IL"/>
        </a:p>
      </dgm:t>
    </dgm:pt>
    <dgm:pt modelId="{7BD3FB58-CD42-48D6-8A68-810DA1A55D8C}" type="sibTrans" cxnId="{2B2A6AE1-C303-47E0-BF44-456F00B2F698}">
      <dgm:prSet/>
      <dgm:spPr/>
      <dgm:t>
        <a:bodyPr/>
        <a:lstStyle/>
        <a:p>
          <a:pPr rtl="1"/>
          <a:endParaRPr lang="he-IL"/>
        </a:p>
      </dgm:t>
    </dgm:pt>
    <dgm:pt modelId="{37E0D7D3-5A62-4937-992B-B7567EA364D0}">
      <dgm:prSet phldrT="[טקסט]" custT="1"/>
      <dgm:spPr>
        <a:solidFill>
          <a:schemeClr val="accent1">
            <a:lumMod val="50000"/>
          </a:schemeClr>
        </a:solidFill>
        <a:ln>
          <a:solidFill>
            <a:schemeClr val="accent5">
              <a:lumMod val="50000"/>
            </a:schemeClr>
          </a:solidFill>
        </a:ln>
      </dgm:spPr>
      <dgm:t>
        <a:bodyPr/>
        <a:lstStyle/>
        <a:p>
          <a:pPr rtl="1"/>
          <a:r>
            <a:rPr lang="he-IL" sz="1800" b="1" dirty="0" smtClean="0">
              <a:solidFill>
                <a:schemeClr val="bg1"/>
              </a:solidFill>
            </a:rPr>
            <a:t>אשכול מורשת</a:t>
          </a:r>
        </a:p>
        <a:p>
          <a:pPr rtl="1"/>
          <a:r>
            <a:rPr lang="he-IL" sz="1400" dirty="0" smtClean="0">
              <a:solidFill>
                <a:schemeClr val="bg1"/>
              </a:solidFill>
            </a:rPr>
            <a:t>מורשת, תרבות יהודית ישראלית</a:t>
          </a:r>
          <a:endParaRPr lang="he-IL" sz="1400" dirty="0">
            <a:solidFill>
              <a:schemeClr val="bg1"/>
            </a:solidFill>
          </a:endParaRPr>
        </a:p>
      </dgm:t>
      <dgm:extLst/>
    </dgm:pt>
    <dgm:pt modelId="{0466458A-30B0-43FC-B07E-73309851F935}" type="parTrans" cxnId="{850A4FA4-BA2C-43DB-B5D2-357CB8A19755}">
      <dgm:prSet/>
      <dgm:spPr/>
      <dgm:t>
        <a:bodyPr/>
        <a:lstStyle/>
        <a:p>
          <a:pPr rtl="1"/>
          <a:endParaRPr lang="he-IL"/>
        </a:p>
      </dgm:t>
    </dgm:pt>
    <dgm:pt modelId="{7766F7AE-6B71-4211-98DA-CEDAEB69855D}" type="sibTrans" cxnId="{850A4FA4-BA2C-43DB-B5D2-357CB8A19755}">
      <dgm:prSet/>
      <dgm:spPr/>
      <dgm:t>
        <a:bodyPr/>
        <a:lstStyle/>
        <a:p>
          <a:pPr rtl="1"/>
          <a:endParaRPr lang="he-IL"/>
        </a:p>
      </dgm:t>
    </dgm:pt>
    <dgm:pt modelId="{F7BB4C32-6362-4691-AB68-5F6A0FC823D2}">
      <dgm:prSet phldrT="[טקסט]" custT="1"/>
      <dgm:spPr>
        <a:solidFill>
          <a:schemeClr val="accent1">
            <a:lumMod val="50000"/>
          </a:schemeClr>
        </a:solidFill>
        <a:ln>
          <a:solidFill>
            <a:schemeClr val="accent5">
              <a:lumMod val="50000"/>
            </a:schemeClr>
          </a:solidFill>
        </a:ln>
      </dgm:spPr>
      <dgm:t>
        <a:bodyPr/>
        <a:lstStyle/>
        <a:p>
          <a:pPr rtl="1"/>
          <a:r>
            <a:rPr lang="he-IL" sz="2800" b="1" dirty="0" smtClean="0">
              <a:solidFill>
                <a:schemeClr val="bg1"/>
              </a:solidFill>
            </a:rPr>
            <a:t>תכנית הלימודים</a:t>
          </a:r>
          <a:endParaRPr lang="he-IL" sz="2800" b="1" dirty="0">
            <a:solidFill>
              <a:schemeClr val="bg1"/>
            </a:solidFill>
          </a:endParaRPr>
        </a:p>
      </dgm:t>
    </dgm:pt>
    <dgm:pt modelId="{5A3EA8AB-9356-4F0E-8495-DDB9B1B1E33D}" type="sibTrans" cxnId="{89201D2C-0402-4620-BB4C-868405A7E337}">
      <dgm:prSet/>
      <dgm:spPr/>
      <dgm:t>
        <a:bodyPr/>
        <a:lstStyle/>
        <a:p>
          <a:pPr rtl="1"/>
          <a:endParaRPr lang="he-IL" sz="3200"/>
        </a:p>
      </dgm:t>
    </dgm:pt>
    <dgm:pt modelId="{7F5F340A-072A-4397-B860-423D4784FB92}" type="parTrans" cxnId="{89201D2C-0402-4620-BB4C-868405A7E337}">
      <dgm:prSet/>
      <dgm:spPr/>
      <dgm:t>
        <a:bodyPr/>
        <a:lstStyle/>
        <a:p>
          <a:pPr rtl="1"/>
          <a:endParaRPr lang="he-IL" sz="3200"/>
        </a:p>
      </dgm:t>
    </dgm:pt>
    <dgm:pt modelId="{B3DBB51D-8D1D-4AFD-B0DC-9114DDA1B30A}">
      <dgm:prSet phldrT="[טקסט]" custT="1"/>
      <dgm:spPr>
        <a:noFill/>
        <a:ln>
          <a:noFill/>
        </a:ln>
      </dgm:spPr>
      <dgm:t>
        <a:bodyPr/>
        <a:lstStyle/>
        <a:p>
          <a:pPr rtl="1"/>
          <a:r>
            <a:rPr lang="he-IL" sz="3200" b="1" dirty="0" smtClean="0">
              <a:latin typeface="BN Zika" panose="02000000000000000000" pitchFamily="2" charset="-79"/>
              <a:cs typeface="BN Zika" panose="02000000000000000000" pitchFamily="2" charset="-79"/>
            </a:rPr>
            <a:t>משרד החינוך מיישם את המלצות דו"ח ביטון</a:t>
          </a:r>
        </a:p>
        <a:p>
          <a:pPr rtl="1"/>
          <a:r>
            <a:rPr lang="he-IL" sz="3600" b="1" dirty="0" smtClean="0">
              <a:latin typeface="BN Zika" panose="02000000000000000000" pitchFamily="2" charset="-79"/>
              <a:cs typeface="BN Zika" panose="02000000000000000000" pitchFamily="2" charset="-79"/>
            </a:rPr>
            <a:t>הסיפור השלם – תכנית להעצמת יהדות המזרח וספרד</a:t>
          </a:r>
          <a:endParaRPr lang="he-IL" sz="3600" b="1" dirty="0">
            <a:latin typeface="BN Zika" panose="02000000000000000000" pitchFamily="2" charset="-79"/>
            <a:cs typeface="BN Zika" panose="02000000000000000000" pitchFamily="2" charset="-79"/>
          </a:endParaRPr>
        </a:p>
      </dgm:t>
    </dgm:pt>
    <dgm:pt modelId="{15422333-2C70-46A8-A403-834B03965F44}" type="sibTrans" cxnId="{3F5152BB-C395-4889-AA81-1854E021BC9E}">
      <dgm:prSet/>
      <dgm:spPr/>
      <dgm:t>
        <a:bodyPr/>
        <a:lstStyle/>
        <a:p>
          <a:pPr rtl="1"/>
          <a:endParaRPr lang="he-IL" sz="3200"/>
        </a:p>
      </dgm:t>
    </dgm:pt>
    <dgm:pt modelId="{D1289EB3-ECF0-4564-8160-20D52E3905EB}" type="parTrans" cxnId="{3F5152BB-C395-4889-AA81-1854E021BC9E}">
      <dgm:prSet/>
      <dgm:spPr/>
      <dgm:t>
        <a:bodyPr/>
        <a:lstStyle/>
        <a:p>
          <a:pPr rtl="1"/>
          <a:endParaRPr lang="he-IL" sz="3200"/>
        </a:p>
      </dgm:t>
    </dgm:pt>
    <dgm:pt modelId="{1632CD55-EEE9-412C-BC39-9150FDB291CC}" type="pres">
      <dgm:prSet presAssocID="{9418D17D-A1CE-472B-BDBF-C2B457A3CD86}" presName="hierChild1" presStyleCnt="0">
        <dgm:presLayoutVars>
          <dgm:orgChart val="1"/>
          <dgm:chPref val="1"/>
          <dgm:dir val="rev"/>
          <dgm:animOne val="branch"/>
          <dgm:animLvl val="lvl"/>
          <dgm:resizeHandles/>
        </dgm:presLayoutVars>
      </dgm:prSet>
      <dgm:spPr/>
      <dgm:t>
        <a:bodyPr/>
        <a:lstStyle/>
        <a:p>
          <a:pPr rtl="1"/>
          <a:endParaRPr lang="he-IL"/>
        </a:p>
      </dgm:t>
    </dgm:pt>
    <dgm:pt modelId="{40CBF263-7089-4D76-BF5C-5A2D8DDC8C03}" type="pres">
      <dgm:prSet presAssocID="{B3DBB51D-8D1D-4AFD-B0DC-9114DDA1B30A}" presName="hierRoot1" presStyleCnt="0">
        <dgm:presLayoutVars>
          <dgm:hierBranch val="init"/>
        </dgm:presLayoutVars>
      </dgm:prSet>
      <dgm:spPr/>
      <dgm:t>
        <a:bodyPr/>
        <a:lstStyle/>
        <a:p>
          <a:pPr rtl="1"/>
          <a:endParaRPr lang="he-IL"/>
        </a:p>
      </dgm:t>
    </dgm:pt>
    <dgm:pt modelId="{C43F6D9B-6518-4655-A066-AD3ACEA8294E}" type="pres">
      <dgm:prSet presAssocID="{B3DBB51D-8D1D-4AFD-B0DC-9114DDA1B30A}" presName="rootComposite1" presStyleCnt="0"/>
      <dgm:spPr/>
      <dgm:t>
        <a:bodyPr/>
        <a:lstStyle/>
        <a:p>
          <a:pPr rtl="1"/>
          <a:endParaRPr lang="he-IL"/>
        </a:p>
      </dgm:t>
    </dgm:pt>
    <dgm:pt modelId="{2C7589B0-2198-4981-B6E1-E75A1715E53E}" type="pres">
      <dgm:prSet presAssocID="{B3DBB51D-8D1D-4AFD-B0DC-9114DDA1B30A}" presName="rootText1" presStyleLbl="node0" presStyleIdx="0" presStyleCnt="1" custScaleX="522629" custScaleY="117459" custLinFactNeighborX="-18951" custLinFactNeighborY="3610">
        <dgm:presLayoutVars>
          <dgm:chPref val="3"/>
        </dgm:presLayoutVars>
      </dgm:prSet>
      <dgm:spPr/>
      <dgm:t>
        <a:bodyPr/>
        <a:lstStyle/>
        <a:p>
          <a:pPr rtl="1"/>
          <a:endParaRPr lang="he-IL"/>
        </a:p>
      </dgm:t>
    </dgm:pt>
    <dgm:pt modelId="{F3F97495-5C2D-47E4-A618-1A7560A1EFAC}" type="pres">
      <dgm:prSet presAssocID="{B3DBB51D-8D1D-4AFD-B0DC-9114DDA1B30A}" presName="rootConnector1" presStyleLbl="node1" presStyleIdx="0" presStyleCnt="0"/>
      <dgm:spPr/>
      <dgm:t>
        <a:bodyPr/>
        <a:lstStyle/>
        <a:p>
          <a:pPr rtl="1"/>
          <a:endParaRPr lang="he-IL"/>
        </a:p>
      </dgm:t>
    </dgm:pt>
    <dgm:pt modelId="{8DEAC3D9-2B59-4228-9AB8-F8511BDCE8F8}" type="pres">
      <dgm:prSet presAssocID="{B3DBB51D-8D1D-4AFD-B0DC-9114DDA1B30A}" presName="hierChild2" presStyleCnt="0"/>
      <dgm:spPr/>
      <dgm:t>
        <a:bodyPr/>
        <a:lstStyle/>
        <a:p>
          <a:pPr rtl="1"/>
          <a:endParaRPr lang="he-IL"/>
        </a:p>
      </dgm:t>
    </dgm:pt>
    <dgm:pt modelId="{62CDDAB5-C635-4681-8A5B-48E1F6880AD6}" type="pres">
      <dgm:prSet presAssocID="{7F5F340A-072A-4397-B860-423D4784FB92}" presName="Name37" presStyleLbl="parChTrans1D2" presStyleIdx="0" presStyleCnt="1"/>
      <dgm:spPr/>
      <dgm:t>
        <a:bodyPr/>
        <a:lstStyle/>
        <a:p>
          <a:pPr rtl="1"/>
          <a:endParaRPr lang="he-IL"/>
        </a:p>
      </dgm:t>
    </dgm:pt>
    <dgm:pt modelId="{A959B9FF-60FC-40AA-B523-6A1E8251E090}" type="pres">
      <dgm:prSet presAssocID="{F7BB4C32-6362-4691-AB68-5F6A0FC823D2}" presName="hierRoot2" presStyleCnt="0">
        <dgm:presLayoutVars>
          <dgm:hierBranch val="init"/>
        </dgm:presLayoutVars>
      </dgm:prSet>
      <dgm:spPr/>
      <dgm:t>
        <a:bodyPr/>
        <a:lstStyle/>
        <a:p>
          <a:pPr rtl="1"/>
          <a:endParaRPr lang="he-IL"/>
        </a:p>
      </dgm:t>
    </dgm:pt>
    <dgm:pt modelId="{62154B8A-6ADB-4CF0-AB39-AD7079F4831D}" type="pres">
      <dgm:prSet presAssocID="{F7BB4C32-6362-4691-AB68-5F6A0FC823D2}" presName="rootComposite" presStyleCnt="0"/>
      <dgm:spPr/>
      <dgm:t>
        <a:bodyPr/>
        <a:lstStyle/>
        <a:p>
          <a:pPr rtl="1"/>
          <a:endParaRPr lang="he-IL"/>
        </a:p>
      </dgm:t>
    </dgm:pt>
    <dgm:pt modelId="{E50744FD-0361-44C8-990C-B89E7DA7636A}" type="pres">
      <dgm:prSet presAssocID="{F7BB4C32-6362-4691-AB68-5F6A0FC823D2}" presName="rootText" presStyleLbl="node2" presStyleIdx="0" presStyleCnt="1" custScaleX="126665" custScaleY="140779" custLinFactNeighborX="-6177">
        <dgm:presLayoutVars>
          <dgm:chPref val="3"/>
        </dgm:presLayoutVars>
      </dgm:prSet>
      <dgm:spPr/>
      <dgm:t>
        <a:bodyPr/>
        <a:lstStyle/>
        <a:p>
          <a:pPr rtl="1"/>
          <a:endParaRPr lang="he-IL"/>
        </a:p>
      </dgm:t>
    </dgm:pt>
    <dgm:pt modelId="{42145339-6600-4DEA-BE85-F386C28E4FB3}" type="pres">
      <dgm:prSet presAssocID="{F7BB4C32-6362-4691-AB68-5F6A0FC823D2}" presName="rootConnector" presStyleLbl="node2" presStyleIdx="0" presStyleCnt="1"/>
      <dgm:spPr/>
      <dgm:t>
        <a:bodyPr/>
        <a:lstStyle/>
        <a:p>
          <a:pPr rtl="1"/>
          <a:endParaRPr lang="he-IL"/>
        </a:p>
      </dgm:t>
    </dgm:pt>
    <dgm:pt modelId="{A3DE3AD2-2474-44F3-9D12-4AF35F5413E9}" type="pres">
      <dgm:prSet presAssocID="{F7BB4C32-6362-4691-AB68-5F6A0FC823D2}" presName="hierChild4" presStyleCnt="0"/>
      <dgm:spPr/>
      <dgm:t>
        <a:bodyPr/>
        <a:lstStyle/>
        <a:p>
          <a:pPr rtl="1"/>
          <a:endParaRPr lang="he-IL"/>
        </a:p>
      </dgm:t>
    </dgm:pt>
    <dgm:pt modelId="{009AEC94-590A-4414-B307-9B0C79593F52}" type="pres">
      <dgm:prSet presAssocID="{443E0462-D344-43E8-8F1F-E00430918E84}" presName="Name37" presStyleLbl="parChTrans1D3" presStyleIdx="0" presStyleCnt="4"/>
      <dgm:spPr/>
      <dgm:t>
        <a:bodyPr/>
        <a:lstStyle/>
        <a:p>
          <a:pPr rtl="1"/>
          <a:endParaRPr lang="he-IL"/>
        </a:p>
      </dgm:t>
    </dgm:pt>
    <dgm:pt modelId="{BF634879-9CEA-45F4-ABA8-A9FCC7BF32D5}" type="pres">
      <dgm:prSet presAssocID="{7E7D0919-F368-4E22-B696-824434D2D0DF}" presName="hierRoot2" presStyleCnt="0">
        <dgm:presLayoutVars>
          <dgm:hierBranch val="init"/>
        </dgm:presLayoutVars>
      </dgm:prSet>
      <dgm:spPr/>
      <dgm:t>
        <a:bodyPr/>
        <a:lstStyle/>
        <a:p>
          <a:pPr rtl="1"/>
          <a:endParaRPr lang="he-IL"/>
        </a:p>
      </dgm:t>
    </dgm:pt>
    <dgm:pt modelId="{2CDF6379-FC08-4D24-BA2F-A978886D86B8}" type="pres">
      <dgm:prSet presAssocID="{7E7D0919-F368-4E22-B696-824434D2D0DF}" presName="rootComposite" presStyleCnt="0"/>
      <dgm:spPr/>
      <dgm:t>
        <a:bodyPr/>
        <a:lstStyle/>
        <a:p>
          <a:pPr rtl="1"/>
          <a:endParaRPr lang="he-IL"/>
        </a:p>
      </dgm:t>
    </dgm:pt>
    <dgm:pt modelId="{8E20BD38-871C-42AA-877A-97BCE082251C}" type="pres">
      <dgm:prSet presAssocID="{7E7D0919-F368-4E22-B696-824434D2D0DF}" presName="rootText" presStyleLbl="node3" presStyleIdx="0" presStyleCnt="4" custScaleX="134028" custScaleY="84444" custLinFactNeighborX="-10035" custLinFactNeighborY="15253">
        <dgm:presLayoutVars>
          <dgm:chPref val="3"/>
        </dgm:presLayoutVars>
      </dgm:prSet>
      <dgm:spPr/>
      <dgm:t>
        <a:bodyPr/>
        <a:lstStyle/>
        <a:p>
          <a:pPr rtl="1"/>
          <a:endParaRPr lang="he-IL"/>
        </a:p>
      </dgm:t>
    </dgm:pt>
    <dgm:pt modelId="{D2D655CF-F45D-4F7F-86C3-58A1F717DA56}" type="pres">
      <dgm:prSet presAssocID="{7E7D0919-F368-4E22-B696-824434D2D0DF}" presName="rootConnector" presStyleLbl="node3" presStyleIdx="0" presStyleCnt="4"/>
      <dgm:spPr/>
      <dgm:t>
        <a:bodyPr/>
        <a:lstStyle/>
        <a:p>
          <a:pPr rtl="1"/>
          <a:endParaRPr lang="he-IL"/>
        </a:p>
      </dgm:t>
    </dgm:pt>
    <dgm:pt modelId="{663CEC10-FBCD-4B6E-95D1-5A68E8BB8DC1}" type="pres">
      <dgm:prSet presAssocID="{7E7D0919-F368-4E22-B696-824434D2D0DF}" presName="hierChild4" presStyleCnt="0"/>
      <dgm:spPr/>
      <dgm:t>
        <a:bodyPr/>
        <a:lstStyle/>
        <a:p>
          <a:pPr rtl="1"/>
          <a:endParaRPr lang="he-IL"/>
        </a:p>
      </dgm:t>
    </dgm:pt>
    <dgm:pt modelId="{09097A82-30D0-4B7D-881B-F2280D0A53DA}" type="pres">
      <dgm:prSet presAssocID="{7E7D0919-F368-4E22-B696-824434D2D0DF}" presName="hierChild5" presStyleCnt="0"/>
      <dgm:spPr/>
      <dgm:t>
        <a:bodyPr/>
        <a:lstStyle/>
        <a:p>
          <a:pPr rtl="1"/>
          <a:endParaRPr lang="he-IL"/>
        </a:p>
      </dgm:t>
    </dgm:pt>
    <dgm:pt modelId="{89D9A40F-BE29-4F36-8273-6856814E5EFF}" type="pres">
      <dgm:prSet presAssocID="{0466458A-30B0-43FC-B07E-73309851F935}" presName="Name37" presStyleLbl="parChTrans1D3" presStyleIdx="1" presStyleCnt="4"/>
      <dgm:spPr/>
      <dgm:t>
        <a:bodyPr/>
        <a:lstStyle/>
        <a:p>
          <a:pPr rtl="1"/>
          <a:endParaRPr lang="he-IL"/>
        </a:p>
      </dgm:t>
    </dgm:pt>
    <dgm:pt modelId="{AED4C97B-CE7A-45DB-AA03-F3D88E6D13BA}" type="pres">
      <dgm:prSet presAssocID="{37E0D7D3-5A62-4937-992B-B7567EA364D0}" presName="hierRoot2" presStyleCnt="0">
        <dgm:presLayoutVars>
          <dgm:hierBranch val="init"/>
        </dgm:presLayoutVars>
      </dgm:prSet>
      <dgm:spPr/>
      <dgm:t>
        <a:bodyPr/>
        <a:lstStyle/>
        <a:p>
          <a:pPr rtl="1"/>
          <a:endParaRPr lang="he-IL"/>
        </a:p>
      </dgm:t>
    </dgm:pt>
    <dgm:pt modelId="{75BD64EB-7CCB-4BE9-8407-89D4E9E474A9}" type="pres">
      <dgm:prSet presAssocID="{37E0D7D3-5A62-4937-992B-B7567EA364D0}" presName="rootComposite" presStyleCnt="0"/>
      <dgm:spPr/>
      <dgm:t>
        <a:bodyPr/>
        <a:lstStyle/>
        <a:p>
          <a:pPr rtl="1"/>
          <a:endParaRPr lang="he-IL"/>
        </a:p>
      </dgm:t>
    </dgm:pt>
    <dgm:pt modelId="{0A840A15-3983-442E-9931-0A0EC3564042}" type="pres">
      <dgm:prSet presAssocID="{37E0D7D3-5A62-4937-992B-B7567EA364D0}" presName="rootText" presStyleLbl="node3" presStyleIdx="1" presStyleCnt="4" custScaleX="134028" custScaleY="84444" custLinFactNeighborX="-10558" custLinFactNeighborY="4192">
        <dgm:presLayoutVars>
          <dgm:chPref val="3"/>
        </dgm:presLayoutVars>
      </dgm:prSet>
      <dgm:spPr/>
      <dgm:t>
        <a:bodyPr/>
        <a:lstStyle/>
        <a:p>
          <a:pPr rtl="1"/>
          <a:endParaRPr lang="he-IL"/>
        </a:p>
      </dgm:t>
    </dgm:pt>
    <dgm:pt modelId="{21F6302B-FE93-469F-9E5D-872FF75DA40C}" type="pres">
      <dgm:prSet presAssocID="{37E0D7D3-5A62-4937-992B-B7567EA364D0}" presName="rootConnector" presStyleLbl="node3" presStyleIdx="1" presStyleCnt="4"/>
      <dgm:spPr/>
      <dgm:t>
        <a:bodyPr/>
        <a:lstStyle/>
        <a:p>
          <a:pPr rtl="1"/>
          <a:endParaRPr lang="he-IL"/>
        </a:p>
      </dgm:t>
    </dgm:pt>
    <dgm:pt modelId="{2934ACCC-E97A-499D-94D7-433CD371E0EF}" type="pres">
      <dgm:prSet presAssocID="{37E0D7D3-5A62-4937-992B-B7567EA364D0}" presName="hierChild4" presStyleCnt="0"/>
      <dgm:spPr/>
      <dgm:t>
        <a:bodyPr/>
        <a:lstStyle/>
        <a:p>
          <a:pPr rtl="1"/>
          <a:endParaRPr lang="he-IL"/>
        </a:p>
      </dgm:t>
    </dgm:pt>
    <dgm:pt modelId="{E7CEF5B7-FFCD-4436-B429-45443B6C2606}" type="pres">
      <dgm:prSet presAssocID="{37E0D7D3-5A62-4937-992B-B7567EA364D0}" presName="hierChild5" presStyleCnt="0"/>
      <dgm:spPr/>
      <dgm:t>
        <a:bodyPr/>
        <a:lstStyle/>
        <a:p>
          <a:pPr rtl="1"/>
          <a:endParaRPr lang="he-IL"/>
        </a:p>
      </dgm:t>
    </dgm:pt>
    <dgm:pt modelId="{11A95E7F-FF5F-4216-AA46-2C27BB01044E}" type="pres">
      <dgm:prSet presAssocID="{CC681C33-6EB1-48A7-AAA4-50C50D3B0814}" presName="Name37" presStyleLbl="parChTrans1D3" presStyleIdx="2" presStyleCnt="4"/>
      <dgm:spPr/>
      <dgm:t>
        <a:bodyPr/>
        <a:lstStyle/>
        <a:p>
          <a:pPr rtl="1"/>
          <a:endParaRPr lang="he-IL"/>
        </a:p>
      </dgm:t>
    </dgm:pt>
    <dgm:pt modelId="{F1D64AFA-E7D1-4E0D-A34D-7586D7871987}" type="pres">
      <dgm:prSet presAssocID="{BFA69203-27FF-4D39-8258-A2D11C8E7546}" presName="hierRoot2" presStyleCnt="0">
        <dgm:presLayoutVars>
          <dgm:hierBranch val="init"/>
        </dgm:presLayoutVars>
      </dgm:prSet>
      <dgm:spPr/>
      <dgm:t>
        <a:bodyPr/>
        <a:lstStyle/>
        <a:p>
          <a:pPr rtl="1"/>
          <a:endParaRPr lang="he-IL"/>
        </a:p>
      </dgm:t>
    </dgm:pt>
    <dgm:pt modelId="{588A1750-E9B5-4945-B4E7-A2BC7F0D099F}" type="pres">
      <dgm:prSet presAssocID="{BFA69203-27FF-4D39-8258-A2D11C8E7546}" presName="rootComposite" presStyleCnt="0"/>
      <dgm:spPr/>
      <dgm:t>
        <a:bodyPr/>
        <a:lstStyle/>
        <a:p>
          <a:pPr rtl="1"/>
          <a:endParaRPr lang="he-IL"/>
        </a:p>
      </dgm:t>
    </dgm:pt>
    <dgm:pt modelId="{78D217E6-C8B1-4FE2-A7EF-39D061F0E15D}" type="pres">
      <dgm:prSet presAssocID="{BFA69203-27FF-4D39-8258-A2D11C8E7546}" presName="rootText" presStyleLbl="node3" presStyleIdx="2" presStyleCnt="4" custScaleX="134028" custScaleY="84444" custLinFactNeighborX="-12880">
        <dgm:presLayoutVars>
          <dgm:chPref val="3"/>
        </dgm:presLayoutVars>
      </dgm:prSet>
      <dgm:spPr/>
      <dgm:t>
        <a:bodyPr/>
        <a:lstStyle/>
        <a:p>
          <a:pPr rtl="1"/>
          <a:endParaRPr lang="he-IL"/>
        </a:p>
      </dgm:t>
    </dgm:pt>
    <dgm:pt modelId="{79B3A125-C515-4958-AD24-A5376706082D}" type="pres">
      <dgm:prSet presAssocID="{BFA69203-27FF-4D39-8258-A2D11C8E7546}" presName="rootConnector" presStyleLbl="node3" presStyleIdx="2" presStyleCnt="4"/>
      <dgm:spPr/>
      <dgm:t>
        <a:bodyPr/>
        <a:lstStyle/>
        <a:p>
          <a:pPr rtl="1"/>
          <a:endParaRPr lang="he-IL"/>
        </a:p>
      </dgm:t>
    </dgm:pt>
    <dgm:pt modelId="{547E0008-84FE-4A59-97DE-7228826CF06C}" type="pres">
      <dgm:prSet presAssocID="{BFA69203-27FF-4D39-8258-A2D11C8E7546}" presName="hierChild4" presStyleCnt="0"/>
      <dgm:spPr/>
      <dgm:t>
        <a:bodyPr/>
        <a:lstStyle/>
        <a:p>
          <a:pPr rtl="1"/>
          <a:endParaRPr lang="he-IL"/>
        </a:p>
      </dgm:t>
    </dgm:pt>
    <dgm:pt modelId="{BA7CCE40-7C70-4441-AAFC-206E98785DD4}" type="pres">
      <dgm:prSet presAssocID="{BFA69203-27FF-4D39-8258-A2D11C8E7546}" presName="hierChild5" presStyleCnt="0"/>
      <dgm:spPr/>
      <dgm:t>
        <a:bodyPr/>
        <a:lstStyle/>
        <a:p>
          <a:pPr rtl="1"/>
          <a:endParaRPr lang="he-IL"/>
        </a:p>
      </dgm:t>
    </dgm:pt>
    <dgm:pt modelId="{BEB446B2-B913-4500-AC3E-408FB7DA0F71}" type="pres">
      <dgm:prSet presAssocID="{EBFF1ADB-07B0-4483-A201-8D388ED357E8}" presName="Name37" presStyleLbl="parChTrans1D3" presStyleIdx="3" presStyleCnt="4"/>
      <dgm:spPr/>
      <dgm:t>
        <a:bodyPr/>
        <a:lstStyle/>
        <a:p>
          <a:pPr rtl="1"/>
          <a:endParaRPr lang="he-IL"/>
        </a:p>
      </dgm:t>
    </dgm:pt>
    <dgm:pt modelId="{5D24948D-77F1-4BAB-B977-05425184C407}" type="pres">
      <dgm:prSet presAssocID="{D9AA4161-B8D8-4A8C-9349-88A6285F90BB}" presName="hierRoot2" presStyleCnt="0">
        <dgm:presLayoutVars>
          <dgm:hierBranch val="init"/>
        </dgm:presLayoutVars>
      </dgm:prSet>
      <dgm:spPr/>
      <dgm:t>
        <a:bodyPr/>
        <a:lstStyle/>
        <a:p>
          <a:pPr rtl="1"/>
          <a:endParaRPr lang="he-IL"/>
        </a:p>
      </dgm:t>
    </dgm:pt>
    <dgm:pt modelId="{41F9BCE4-AD99-4072-8E5F-8CEA558EC04C}" type="pres">
      <dgm:prSet presAssocID="{D9AA4161-B8D8-4A8C-9349-88A6285F90BB}" presName="rootComposite" presStyleCnt="0"/>
      <dgm:spPr/>
      <dgm:t>
        <a:bodyPr/>
        <a:lstStyle/>
        <a:p>
          <a:pPr rtl="1"/>
          <a:endParaRPr lang="he-IL"/>
        </a:p>
      </dgm:t>
    </dgm:pt>
    <dgm:pt modelId="{16A7F240-BE1C-46A6-B36A-A4B63DACE073}" type="pres">
      <dgm:prSet presAssocID="{D9AA4161-B8D8-4A8C-9349-88A6285F90BB}" presName="rootText" presStyleLbl="node3" presStyleIdx="3" presStyleCnt="4" custScaleX="134028" custScaleY="84444" custLinFactNeighborX="-12880">
        <dgm:presLayoutVars>
          <dgm:chPref val="3"/>
        </dgm:presLayoutVars>
      </dgm:prSet>
      <dgm:spPr/>
      <dgm:t>
        <a:bodyPr/>
        <a:lstStyle/>
        <a:p>
          <a:pPr rtl="1"/>
          <a:endParaRPr lang="he-IL"/>
        </a:p>
      </dgm:t>
    </dgm:pt>
    <dgm:pt modelId="{C00E3F6F-D1D5-4698-A70D-CE098E8C4B83}" type="pres">
      <dgm:prSet presAssocID="{D9AA4161-B8D8-4A8C-9349-88A6285F90BB}" presName="rootConnector" presStyleLbl="node3" presStyleIdx="3" presStyleCnt="4"/>
      <dgm:spPr/>
      <dgm:t>
        <a:bodyPr/>
        <a:lstStyle/>
        <a:p>
          <a:pPr rtl="1"/>
          <a:endParaRPr lang="he-IL"/>
        </a:p>
      </dgm:t>
    </dgm:pt>
    <dgm:pt modelId="{E81E9565-03F3-4C15-82A0-8F079B0AA78A}" type="pres">
      <dgm:prSet presAssocID="{D9AA4161-B8D8-4A8C-9349-88A6285F90BB}" presName="hierChild4" presStyleCnt="0"/>
      <dgm:spPr/>
      <dgm:t>
        <a:bodyPr/>
        <a:lstStyle/>
        <a:p>
          <a:pPr rtl="1"/>
          <a:endParaRPr lang="he-IL"/>
        </a:p>
      </dgm:t>
    </dgm:pt>
    <dgm:pt modelId="{4F40585F-D4FA-4A43-B5DC-8B8210D669FF}" type="pres">
      <dgm:prSet presAssocID="{D9AA4161-B8D8-4A8C-9349-88A6285F90BB}" presName="hierChild5" presStyleCnt="0"/>
      <dgm:spPr/>
      <dgm:t>
        <a:bodyPr/>
        <a:lstStyle/>
        <a:p>
          <a:pPr rtl="1"/>
          <a:endParaRPr lang="he-IL"/>
        </a:p>
      </dgm:t>
    </dgm:pt>
    <dgm:pt modelId="{FBD3E065-19C0-4EFD-BAE3-731DDAFC4C3B}" type="pres">
      <dgm:prSet presAssocID="{F7BB4C32-6362-4691-AB68-5F6A0FC823D2}" presName="hierChild5" presStyleCnt="0"/>
      <dgm:spPr/>
      <dgm:t>
        <a:bodyPr/>
        <a:lstStyle/>
        <a:p>
          <a:pPr rtl="1"/>
          <a:endParaRPr lang="he-IL"/>
        </a:p>
      </dgm:t>
    </dgm:pt>
    <dgm:pt modelId="{4B6D412E-B91E-45B6-9D83-3A9143271357}" type="pres">
      <dgm:prSet presAssocID="{B3DBB51D-8D1D-4AFD-B0DC-9114DDA1B30A}" presName="hierChild3" presStyleCnt="0"/>
      <dgm:spPr/>
      <dgm:t>
        <a:bodyPr/>
        <a:lstStyle/>
        <a:p>
          <a:pPr rtl="1"/>
          <a:endParaRPr lang="he-IL"/>
        </a:p>
      </dgm:t>
    </dgm:pt>
  </dgm:ptLst>
  <dgm:cxnLst>
    <dgm:cxn modelId="{3F5152BB-C395-4889-AA81-1854E021BC9E}" srcId="{9418D17D-A1CE-472B-BDBF-C2B457A3CD86}" destId="{B3DBB51D-8D1D-4AFD-B0DC-9114DDA1B30A}" srcOrd="0" destOrd="0" parTransId="{D1289EB3-ECF0-4564-8160-20D52E3905EB}" sibTransId="{15422333-2C70-46A8-A403-834B03965F44}"/>
    <dgm:cxn modelId="{F6316C41-8C5C-4A98-9C16-DD5A99BC83C7}" type="presOf" srcId="{37E0D7D3-5A62-4937-992B-B7567EA364D0}" destId="{0A840A15-3983-442E-9931-0A0EC3564042}" srcOrd="0" destOrd="0" presId="urn:microsoft.com/office/officeart/2005/8/layout/orgChart1"/>
    <dgm:cxn modelId="{C3A09E2B-C410-4CBB-8C86-936517E31ADD}" type="presOf" srcId="{F7BB4C32-6362-4691-AB68-5F6A0FC823D2}" destId="{42145339-6600-4DEA-BE85-F386C28E4FB3}" srcOrd="1" destOrd="0" presId="urn:microsoft.com/office/officeart/2005/8/layout/orgChart1"/>
    <dgm:cxn modelId="{E1B85716-252F-4119-B1B0-F0CC30C9395D}" type="presOf" srcId="{BFA69203-27FF-4D39-8258-A2D11C8E7546}" destId="{78D217E6-C8B1-4FE2-A7EF-39D061F0E15D}" srcOrd="0" destOrd="0" presId="urn:microsoft.com/office/officeart/2005/8/layout/orgChart1"/>
    <dgm:cxn modelId="{850A4FA4-BA2C-43DB-B5D2-357CB8A19755}" srcId="{F7BB4C32-6362-4691-AB68-5F6A0FC823D2}" destId="{37E0D7D3-5A62-4937-992B-B7567EA364D0}" srcOrd="1" destOrd="0" parTransId="{0466458A-30B0-43FC-B07E-73309851F935}" sibTransId="{7766F7AE-6B71-4211-98DA-CEDAEB69855D}"/>
    <dgm:cxn modelId="{22D16008-B369-4802-9655-28CB386A284E}" type="presOf" srcId="{37E0D7D3-5A62-4937-992B-B7567EA364D0}" destId="{21F6302B-FE93-469F-9E5D-872FF75DA40C}" srcOrd="1" destOrd="0" presId="urn:microsoft.com/office/officeart/2005/8/layout/orgChart1"/>
    <dgm:cxn modelId="{265F7537-41D8-4280-9501-A84F14A7D17C}" type="presOf" srcId="{B3DBB51D-8D1D-4AFD-B0DC-9114DDA1B30A}" destId="{2C7589B0-2198-4981-B6E1-E75A1715E53E}" srcOrd="0" destOrd="0" presId="urn:microsoft.com/office/officeart/2005/8/layout/orgChart1"/>
    <dgm:cxn modelId="{FAAD613F-344A-4C7E-B714-88020D697F9F}" type="presOf" srcId="{0466458A-30B0-43FC-B07E-73309851F935}" destId="{89D9A40F-BE29-4F36-8273-6856814E5EFF}" srcOrd="0" destOrd="0" presId="urn:microsoft.com/office/officeart/2005/8/layout/orgChart1"/>
    <dgm:cxn modelId="{EA2384AE-ADAE-4930-B98D-093D9E89AD3F}" type="presOf" srcId="{7E7D0919-F368-4E22-B696-824434D2D0DF}" destId="{8E20BD38-871C-42AA-877A-97BCE082251C}" srcOrd="0" destOrd="0" presId="urn:microsoft.com/office/officeart/2005/8/layout/orgChart1"/>
    <dgm:cxn modelId="{4205352A-1330-4213-B6B3-CC283D2A2B70}" srcId="{F7BB4C32-6362-4691-AB68-5F6A0FC823D2}" destId="{BFA69203-27FF-4D39-8258-A2D11C8E7546}" srcOrd="2" destOrd="0" parTransId="{CC681C33-6EB1-48A7-AAA4-50C50D3B0814}" sibTransId="{C4B31A66-FC27-4030-B305-D0F10783A880}"/>
    <dgm:cxn modelId="{3AF6870A-7479-414E-9C0C-246B4E2A8E81}" srcId="{F7BB4C32-6362-4691-AB68-5F6A0FC823D2}" destId="{7E7D0919-F368-4E22-B696-824434D2D0DF}" srcOrd="0" destOrd="0" parTransId="{443E0462-D344-43E8-8F1F-E00430918E84}" sibTransId="{B1E8FC54-92ED-4861-800E-0EE4F6A1FBC8}"/>
    <dgm:cxn modelId="{89201D2C-0402-4620-BB4C-868405A7E337}" srcId="{B3DBB51D-8D1D-4AFD-B0DC-9114DDA1B30A}" destId="{F7BB4C32-6362-4691-AB68-5F6A0FC823D2}" srcOrd="0" destOrd="0" parTransId="{7F5F340A-072A-4397-B860-423D4784FB92}" sibTransId="{5A3EA8AB-9356-4F0E-8495-DDB9B1B1E33D}"/>
    <dgm:cxn modelId="{08E3E893-3596-489C-902A-104BF1563053}" type="presOf" srcId="{D9AA4161-B8D8-4A8C-9349-88A6285F90BB}" destId="{C00E3F6F-D1D5-4698-A70D-CE098E8C4B83}" srcOrd="1" destOrd="0" presId="urn:microsoft.com/office/officeart/2005/8/layout/orgChart1"/>
    <dgm:cxn modelId="{89C2E1AF-6D1F-4EEC-931C-001C25627153}" type="presOf" srcId="{7F5F340A-072A-4397-B860-423D4784FB92}" destId="{62CDDAB5-C635-4681-8A5B-48E1F6880AD6}" srcOrd="0" destOrd="0" presId="urn:microsoft.com/office/officeart/2005/8/layout/orgChart1"/>
    <dgm:cxn modelId="{4007A3D8-3E6B-4C1F-8DD4-4F527559029E}" type="presOf" srcId="{D9AA4161-B8D8-4A8C-9349-88A6285F90BB}" destId="{16A7F240-BE1C-46A6-B36A-A4B63DACE073}" srcOrd="0" destOrd="0" presId="urn:microsoft.com/office/officeart/2005/8/layout/orgChart1"/>
    <dgm:cxn modelId="{2B2A6AE1-C303-47E0-BF44-456F00B2F698}" srcId="{F7BB4C32-6362-4691-AB68-5F6A0FC823D2}" destId="{D9AA4161-B8D8-4A8C-9349-88A6285F90BB}" srcOrd="3" destOrd="0" parTransId="{EBFF1ADB-07B0-4483-A201-8D388ED357E8}" sibTransId="{7BD3FB58-CD42-48D6-8A68-810DA1A55D8C}"/>
    <dgm:cxn modelId="{A06BACD7-C86C-4CDD-A11D-293CE5A1BD99}" type="presOf" srcId="{F7BB4C32-6362-4691-AB68-5F6A0FC823D2}" destId="{E50744FD-0361-44C8-990C-B89E7DA7636A}" srcOrd="0" destOrd="0" presId="urn:microsoft.com/office/officeart/2005/8/layout/orgChart1"/>
    <dgm:cxn modelId="{297FA1EA-9D34-45A9-AE93-DAE0F2885BA5}" type="presOf" srcId="{BFA69203-27FF-4D39-8258-A2D11C8E7546}" destId="{79B3A125-C515-4958-AD24-A5376706082D}" srcOrd="1" destOrd="0" presId="urn:microsoft.com/office/officeart/2005/8/layout/orgChart1"/>
    <dgm:cxn modelId="{B5FD6EB7-8B53-470D-8BE6-7ADA93DA466F}" type="presOf" srcId="{CC681C33-6EB1-48A7-AAA4-50C50D3B0814}" destId="{11A95E7F-FF5F-4216-AA46-2C27BB01044E}" srcOrd="0" destOrd="0" presId="urn:microsoft.com/office/officeart/2005/8/layout/orgChart1"/>
    <dgm:cxn modelId="{D8AC93DB-03D2-40D3-A443-1189B1B49826}" type="presOf" srcId="{443E0462-D344-43E8-8F1F-E00430918E84}" destId="{009AEC94-590A-4414-B307-9B0C79593F52}" srcOrd="0" destOrd="0" presId="urn:microsoft.com/office/officeart/2005/8/layout/orgChart1"/>
    <dgm:cxn modelId="{22F4CABA-51BF-4A9B-8FC4-495945007F85}" type="presOf" srcId="{7E7D0919-F368-4E22-B696-824434D2D0DF}" destId="{D2D655CF-F45D-4F7F-86C3-58A1F717DA56}" srcOrd="1" destOrd="0" presId="urn:microsoft.com/office/officeart/2005/8/layout/orgChart1"/>
    <dgm:cxn modelId="{4FE59445-8E2F-4004-B545-EA7D5F1E5643}" type="presOf" srcId="{9418D17D-A1CE-472B-BDBF-C2B457A3CD86}" destId="{1632CD55-EEE9-412C-BC39-9150FDB291CC}" srcOrd="0" destOrd="0" presId="urn:microsoft.com/office/officeart/2005/8/layout/orgChart1"/>
    <dgm:cxn modelId="{04C5BA35-20BD-4A8E-85FA-6597BFBE98AF}" type="presOf" srcId="{EBFF1ADB-07B0-4483-A201-8D388ED357E8}" destId="{BEB446B2-B913-4500-AC3E-408FB7DA0F71}" srcOrd="0" destOrd="0" presId="urn:microsoft.com/office/officeart/2005/8/layout/orgChart1"/>
    <dgm:cxn modelId="{8BCC0B8B-D8AE-426F-93B6-A63C16709077}" type="presOf" srcId="{B3DBB51D-8D1D-4AFD-B0DC-9114DDA1B30A}" destId="{F3F97495-5C2D-47E4-A618-1A7560A1EFAC}" srcOrd="1" destOrd="0" presId="urn:microsoft.com/office/officeart/2005/8/layout/orgChart1"/>
    <dgm:cxn modelId="{27D17067-EB78-4582-9526-07704A0C1D39}" type="presParOf" srcId="{1632CD55-EEE9-412C-BC39-9150FDB291CC}" destId="{40CBF263-7089-4D76-BF5C-5A2D8DDC8C03}" srcOrd="0" destOrd="0" presId="urn:microsoft.com/office/officeart/2005/8/layout/orgChart1"/>
    <dgm:cxn modelId="{23EFF5C9-13D7-410C-877C-C1D3EB94B561}" type="presParOf" srcId="{40CBF263-7089-4D76-BF5C-5A2D8DDC8C03}" destId="{C43F6D9B-6518-4655-A066-AD3ACEA8294E}" srcOrd="0" destOrd="0" presId="urn:microsoft.com/office/officeart/2005/8/layout/orgChart1"/>
    <dgm:cxn modelId="{585A33A2-7C1C-4226-8815-0F24909D0E24}" type="presParOf" srcId="{C43F6D9B-6518-4655-A066-AD3ACEA8294E}" destId="{2C7589B0-2198-4981-B6E1-E75A1715E53E}" srcOrd="0" destOrd="0" presId="urn:microsoft.com/office/officeart/2005/8/layout/orgChart1"/>
    <dgm:cxn modelId="{CE7A8596-D5A8-4B30-B08D-18E4BF1AE85D}" type="presParOf" srcId="{C43F6D9B-6518-4655-A066-AD3ACEA8294E}" destId="{F3F97495-5C2D-47E4-A618-1A7560A1EFAC}" srcOrd="1" destOrd="0" presId="urn:microsoft.com/office/officeart/2005/8/layout/orgChart1"/>
    <dgm:cxn modelId="{639572D0-4136-465D-8B52-6ABBD4357B99}" type="presParOf" srcId="{40CBF263-7089-4D76-BF5C-5A2D8DDC8C03}" destId="{8DEAC3D9-2B59-4228-9AB8-F8511BDCE8F8}" srcOrd="1" destOrd="0" presId="urn:microsoft.com/office/officeart/2005/8/layout/orgChart1"/>
    <dgm:cxn modelId="{472988B4-3A99-42D3-8078-8B447C2CD0B4}" type="presParOf" srcId="{8DEAC3D9-2B59-4228-9AB8-F8511BDCE8F8}" destId="{62CDDAB5-C635-4681-8A5B-48E1F6880AD6}" srcOrd="0" destOrd="0" presId="urn:microsoft.com/office/officeart/2005/8/layout/orgChart1"/>
    <dgm:cxn modelId="{BA5D60E1-4623-4B0B-ADA9-4CA83387D8A3}" type="presParOf" srcId="{8DEAC3D9-2B59-4228-9AB8-F8511BDCE8F8}" destId="{A959B9FF-60FC-40AA-B523-6A1E8251E090}" srcOrd="1" destOrd="0" presId="urn:microsoft.com/office/officeart/2005/8/layout/orgChart1"/>
    <dgm:cxn modelId="{942C183E-2B57-47AB-AA6C-DC6CA13B8766}" type="presParOf" srcId="{A959B9FF-60FC-40AA-B523-6A1E8251E090}" destId="{62154B8A-6ADB-4CF0-AB39-AD7079F4831D}" srcOrd="0" destOrd="0" presId="urn:microsoft.com/office/officeart/2005/8/layout/orgChart1"/>
    <dgm:cxn modelId="{C3F60B7F-A167-4F69-BBF0-B9614B929FEE}" type="presParOf" srcId="{62154B8A-6ADB-4CF0-AB39-AD7079F4831D}" destId="{E50744FD-0361-44C8-990C-B89E7DA7636A}" srcOrd="0" destOrd="0" presId="urn:microsoft.com/office/officeart/2005/8/layout/orgChart1"/>
    <dgm:cxn modelId="{0ADE88E9-3DB3-4507-A1C9-45908CFF4EEC}" type="presParOf" srcId="{62154B8A-6ADB-4CF0-AB39-AD7079F4831D}" destId="{42145339-6600-4DEA-BE85-F386C28E4FB3}" srcOrd="1" destOrd="0" presId="urn:microsoft.com/office/officeart/2005/8/layout/orgChart1"/>
    <dgm:cxn modelId="{449AF8A6-F111-4532-A2E4-34159B617002}" type="presParOf" srcId="{A959B9FF-60FC-40AA-B523-6A1E8251E090}" destId="{A3DE3AD2-2474-44F3-9D12-4AF35F5413E9}" srcOrd="1" destOrd="0" presId="urn:microsoft.com/office/officeart/2005/8/layout/orgChart1"/>
    <dgm:cxn modelId="{0AFC3891-9518-4790-92D6-4BE056775323}" type="presParOf" srcId="{A3DE3AD2-2474-44F3-9D12-4AF35F5413E9}" destId="{009AEC94-590A-4414-B307-9B0C79593F52}" srcOrd="0" destOrd="0" presId="urn:microsoft.com/office/officeart/2005/8/layout/orgChart1"/>
    <dgm:cxn modelId="{607D0857-665F-49DC-BDF9-B3C5C3333073}" type="presParOf" srcId="{A3DE3AD2-2474-44F3-9D12-4AF35F5413E9}" destId="{BF634879-9CEA-45F4-ABA8-A9FCC7BF32D5}" srcOrd="1" destOrd="0" presId="urn:microsoft.com/office/officeart/2005/8/layout/orgChart1"/>
    <dgm:cxn modelId="{A57DFBEF-41D1-40A8-B392-29BC8E9E65A0}" type="presParOf" srcId="{BF634879-9CEA-45F4-ABA8-A9FCC7BF32D5}" destId="{2CDF6379-FC08-4D24-BA2F-A978886D86B8}" srcOrd="0" destOrd="0" presId="urn:microsoft.com/office/officeart/2005/8/layout/orgChart1"/>
    <dgm:cxn modelId="{7ED21D17-D15D-4639-9DE1-7962456EC08D}" type="presParOf" srcId="{2CDF6379-FC08-4D24-BA2F-A978886D86B8}" destId="{8E20BD38-871C-42AA-877A-97BCE082251C}" srcOrd="0" destOrd="0" presId="urn:microsoft.com/office/officeart/2005/8/layout/orgChart1"/>
    <dgm:cxn modelId="{8C67CCD3-5065-4B31-B34C-F628FFE6E3FF}" type="presParOf" srcId="{2CDF6379-FC08-4D24-BA2F-A978886D86B8}" destId="{D2D655CF-F45D-4F7F-86C3-58A1F717DA56}" srcOrd="1" destOrd="0" presId="urn:microsoft.com/office/officeart/2005/8/layout/orgChart1"/>
    <dgm:cxn modelId="{4537997F-B1B7-4414-B4A3-1DE3A72EAE32}" type="presParOf" srcId="{BF634879-9CEA-45F4-ABA8-A9FCC7BF32D5}" destId="{663CEC10-FBCD-4B6E-95D1-5A68E8BB8DC1}" srcOrd="1" destOrd="0" presId="urn:microsoft.com/office/officeart/2005/8/layout/orgChart1"/>
    <dgm:cxn modelId="{23D4B8C3-E324-47C4-80AF-7C9576C41145}" type="presParOf" srcId="{BF634879-9CEA-45F4-ABA8-A9FCC7BF32D5}" destId="{09097A82-30D0-4B7D-881B-F2280D0A53DA}" srcOrd="2" destOrd="0" presId="urn:microsoft.com/office/officeart/2005/8/layout/orgChart1"/>
    <dgm:cxn modelId="{569CFDFC-043C-4132-A2C1-8A4C47FB65E5}" type="presParOf" srcId="{A3DE3AD2-2474-44F3-9D12-4AF35F5413E9}" destId="{89D9A40F-BE29-4F36-8273-6856814E5EFF}" srcOrd="2" destOrd="0" presId="urn:microsoft.com/office/officeart/2005/8/layout/orgChart1"/>
    <dgm:cxn modelId="{379C5342-9C7B-4CA4-9FDB-E9CA0E657E5A}" type="presParOf" srcId="{A3DE3AD2-2474-44F3-9D12-4AF35F5413E9}" destId="{AED4C97B-CE7A-45DB-AA03-F3D88E6D13BA}" srcOrd="3" destOrd="0" presId="urn:microsoft.com/office/officeart/2005/8/layout/orgChart1"/>
    <dgm:cxn modelId="{7A7A891A-A1DE-4599-9D18-27EB8708357D}" type="presParOf" srcId="{AED4C97B-CE7A-45DB-AA03-F3D88E6D13BA}" destId="{75BD64EB-7CCB-4BE9-8407-89D4E9E474A9}" srcOrd="0" destOrd="0" presId="urn:microsoft.com/office/officeart/2005/8/layout/orgChart1"/>
    <dgm:cxn modelId="{87C4F975-E378-4ADE-9763-A3BBCB866655}" type="presParOf" srcId="{75BD64EB-7CCB-4BE9-8407-89D4E9E474A9}" destId="{0A840A15-3983-442E-9931-0A0EC3564042}" srcOrd="0" destOrd="0" presId="urn:microsoft.com/office/officeart/2005/8/layout/orgChart1"/>
    <dgm:cxn modelId="{55553799-6D10-4FBA-88ED-32AC61E6FA49}" type="presParOf" srcId="{75BD64EB-7CCB-4BE9-8407-89D4E9E474A9}" destId="{21F6302B-FE93-469F-9E5D-872FF75DA40C}" srcOrd="1" destOrd="0" presId="urn:microsoft.com/office/officeart/2005/8/layout/orgChart1"/>
    <dgm:cxn modelId="{FF7B8958-540A-4F55-9F25-79ED33AA6543}" type="presParOf" srcId="{AED4C97B-CE7A-45DB-AA03-F3D88E6D13BA}" destId="{2934ACCC-E97A-499D-94D7-433CD371E0EF}" srcOrd="1" destOrd="0" presId="urn:microsoft.com/office/officeart/2005/8/layout/orgChart1"/>
    <dgm:cxn modelId="{CA7BCCF5-13A4-46BF-B05B-3605D7FEF04F}" type="presParOf" srcId="{AED4C97B-CE7A-45DB-AA03-F3D88E6D13BA}" destId="{E7CEF5B7-FFCD-4436-B429-45443B6C2606}" srcOrd="2" destOrd="0" presId="urn:microsoft.com/office/officeart/2005/8/layout/orgChart1"/>
    <dgm:cxn modelId="{5E68038B-FA1A-41C8-B7E5-9AAA45ACF3DA}" type="presParOf" srcId="{A3DE3AD2-2474-44F3-9D12-4AF35F5413E9}" destId="{11A95E7F-FF5F-4216-AA46-2C27BB01044E}" srcOrd="4" destOrd="0" presId="urn:microsoft.com/office/officeart/2005/8/layout/orgChart1"/>
    <dgm:cxn modelId="{8766CC34-6E0D-4743-9501-1E0B0C66C8B0}" type="presParOf" srcId="{A3DE3AD2-2474-44F3-9D12-4AF35F5413E9}" destId="{F1D64AFA-E7D1-4E0D-A34D-7586D7871987}" srcOrd="5" destOrd="0" presId="urn:microsoft.com/office/officeart/2005/8/layout/orgChart1"/>
    <dgm:cxn modelId="{E0D5B8F5-C66F-4DBB-A150-DBC6435C8B43}" type="presParOf" srcId="{F1D64AFA-E7D1-4E0D-A34D-7586D7871987}" destId="{588A1750-E9B5-4945-B4E7-A2BC7F0D099F}" srcOrd="0" destOrd="0" presId="urn:microsoft.com/office/officeart/2005/8/layout/orgChart1"/>
    <dgm:cxn modelId="{FF542082-F7E3-4765-B996-5423A8E2B6E8}" type="presParOf" srcId="{588A1750-E9B5-4945-B4E7-A2BC7F0D099F}" destId="{78D217E6-C8B1-4FE2-A7EF-39D061F0E15D}" srcOrd="0" destOrd="0" presId="urn:microsoft.com/office/officeart/2005/8/layout/orgChart1"/>
    <dgm:cxn modelId="{4AA80078-8F88-4F81-8B0E-41E136A1AD92}" type="presParOf" srcId="{588A1750-E9B5-4945-B4E7-A2BC7F0D099F}" destId="{79B3A125-C515-4958-AD24-A5376706082D}" srcOrd="1" destOrd="0" presId="urn:microsoft.com/office/officeart/2005/8/layout/orgChart1"/>
    <dgm:cxn modelId="{9348C7FD-2873-4C45-B7D9-8760EDB633DC}" type="presParOf" srcId="{F1D64AFA-E7D1-4E0D-A34D-7586D7871987}" destId="{547E0008-84FE-4A59-97DE-7228826CF06C}" srcOrd="1" destOrd="0" presId="urn:microsoft.com/office/officeart/2005/8/layout/orgChart1"/>
    <dgm:cxn modelId="{8B062E4D-459E-4EFD-B91B-D756A97869E3}" type="presParOf" srcId="{F1D64AFA-E7D1-4E0D-A34D-7586D7871987}" destId="{BA7CCE40-7C70-4441-AAFC-206E98785DD4}" srcOrd="2" destOrd="0" presId="urn:microsoft.com/office/officeart/2005/8/layout/orgChart1"/>
    <dgm:cxn modelId="{995C8B16-1F81-4A8D-A408-1D906884159B}" type="presParOf" srcId="{A3DE3AD2-2474-44F3-9D12-4AF35F5413E9}" destId="{BEB446B2-B913-4500-AC3E-408FB7DA0F71}" srcOrd="6" destOrd="0" presId="urn:microsoft.com/office/officeart/2005/8/layout/orgChart1"/>
    <dgm:cxn modelId="{ACA84748-6D03-46CC-AFB7-E1FD218970F6}" type="presParOf" srcId="{A3DE3AD2-2474-44F3-9D12-4AF35F5413E9}" destId="{5D24948D-77F1-4BAB-B977-05425184C407}" srcOrd="7" destOrd="0" presId="urn:microsoft.com/office/officeart/2005/8/layout/orgChart1"/>
    <dgm:cxn modelId="{04C54598-DE48-4F0E-A115-FD1AB6B9A475}" type="presParOf" srcId="{5D24948D-77F1-4BAB-B977-05425184C407}" destId="{41F9BCE4-AD99-4072-8E5F-8CEA558EC04C}" srcOrd="0" destOrd="0" presId="urn:microsoft.com/office/officeart/2005/8/layout/orgChart1"/>
    <dgm:cxn modelId="{4C4EBB40-3F2A-4125-A4CB-6EC2A032D80F}" type="presParOf" srcId="{41F9BCE4-AD99-4072-8E5F-8CEA558EC04C}" destId="{16A7F240-BE1C-46A6-B36A-A4B63DACE073}" srcOrd="0" destOrd="0" presId="urn:microsoft.com/office/officeart/2005/8/layout/orgChart1"/>
    <dgm:cxn modelId="{474D30EB-1756-49D3-84E1-56FC863DF307}" type="presParOf" srcId="{41F9BCE4-AD99-4072-8E5F-8CEA558EC04C}" destId="{C00E3F6F-D1D5-4698-A70D-CE098E8C4B83}" srcOrd="1" destOrd="0" presId="urn:microsoft.com/office/officeart/2005/8/layout/orgChart1"/>
    <dgm:cxn modelId="{1254CDD5-6E04-4507-B38F-AF5A603ABA31}" type="presParOf" srcId="{5D24948D-77F1-4BAB-B977-05425184C407}" destId="{E81E9565-03F3-4C15-82A0-8F079B0AA78A}" srcOrd="1" destOrd="0" presId="urn:microsoft.com/office/officeart/2005/8/layout/orgChart1"/>
    <dgm:cxn modelId="{00142501-A249-4782-B037-3E20465AF369}" type="presParOf" srcId="{5D24948D-77F1-4BAB-B977-05425184C407}" destId="{4F40585F-D4FA-4A43-B5DC-8B8210D669FF}" srcOrd="2" destOrd="0" presId="urn:microsoft.com/office/officeart/2005/8/layout/orgChart1"/>
    <dgm:cxn modelId="{02F33F61-79D1-41E6-A347-EE377AE5C338}" type="presParOf" srcId="{A959B9FF-60FC-40AA-B523-6A1E8251E090}" destId="{FBD3E065-19C0-4EFD-BAE3-731DDAFC4C3B}" srcOrd="2" destOrd="0" presId="urn:microsoft.com/office/officeart/2005/8/layout/orgChart1"/>
    <dgm:cxn modelId="{F59453CC-AAA0-4ABB-BEBF-57647D5842BA}" type="presParOf" srcId="{40CBF263-7089-4D76-BF5C-5A2D8DDC8C03}" destId="{4B6D412E-B91E-45B6-9D83-3A9143271357}" srcOrd="2" destOrd="0" presId="urn:microsoft.com/office/officeart/2005/8/layout/orgChart1"/>
  </dgm:cxnLst>
  <dgm:bg/>
  <dgm:whole>
    <a:ln w="38100">
      <a:prstDash val="solid"/>
    </a:ln>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418D17D-A1CE-472B-BDBF-C2B457A3CD86}"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pPr rtl="1"/>
          <a:endParaRPr lang="he-IL"/>
        </a:p>
      </dgm:t>
    </dgm:pt>
    <dgm:pt modelId="{AD8CEBCF-999D-4A00-8DE5-ADBCB3379B8B}">
      <dgm:prSet phldrT="[טקסט]" custT="1"/>
      <dgm:spPr>
        <a:solidFill>
          <a:schemeClr val="accent6">
            <a:lumMod val="50000"/>
          </a:schemeClr>
        </a:solidFill>
        <a:ln>
          <a:solidFill>
            <a:schemeClr val="accent6">
              <a:lumMod val="50000"/>
            </a:schemeClr>
          </a:solidFill>
        </a:ln>
      </dgm:spPr>
      <dgm:t>
        <a:bodyPr/>
        <a:lstStyle/>
        <a:p>
          <a:pPr rtl="1"/>
          <a:r>
            <a:rPr lang="he-IL" sz="2800" b="1" dirty="0" smtClean="0">
              <a:solidFill>
                <a:schemeClr val="bg1"/>
              </a:solidFill>
            </a:rPr>
            <a:t>אורח החיים</a:t>
          </a:r>
          <a:endParaRPr lang="he-IL" sz="2800" b="1" dirty="0">
            <a:solidFill>
              <a:schemeClr val="bg1"/>
            </a:solidFill>
          </a:endParaRPr>
        </a:p>
      </dgm:t>
    </dgm:pt>
    <dgm:pt modelId="{86AAE091-1294-4024-B469-FB3B12E60FE9}" type="parTrans" cxnId="{54CAAC30-04A7-4B64-95F5-A3CC85DE95C0}">
      <dgm:prSet/>
      <dgm:spPr/>
      <dgm:t>
        <a:bodyPr/>
        <a:lstStyle/>
        <a:p>
          <a:pPr rtl="1"/>
          <a:endParaRPr lang="he-IL" sz="3200"/>
        </a:p>
      </dgm:t>
    </dgm:pt>
    <dgm:pt modelId="{A4D6D5AF-98E4-4F90-80C7-EBD47441600A}" type="sibTrans" cxnId="{54CAAC30-04A7-4B64-95F5-A3CC85DE95C0}">
      <dgm:prSet/>
      <dgm:spPr/>
      <dgm:t>
        <a:bodyPr/>
        <a:lstStyle/>
        <a:p>
          <a:pPr rtl="1"/>
          <a:endParaRPr lang="he-IL" sz="3200"/>
        </a:p>
      </dgm:t>
    </dgm:pt>
    <dgm:pt modelId="{6A47534C-F7E8-4BA4-BD6C-DD58E6369914}">
      <dgm:prSet phldrT="[טקסט]" custT="1"/>
      <dgm:spPr>
        <a:solidFill>
          <a:schemeClr val="accent6">
            <a:lumMod val="50000"/>
          </a:schemeClr>
        </a:solidFill>
        <a:ln>
          <a:solidFill>
            <a:schemeClr val="accent6">
              <a:lumMod val="50000"/>
            </a:schemeClr>
          </a:solidFill>
        </a:ln>
      </dgm:spPr>
      <dgm:t>
        <a:bodyPr/>
        <a:lstStyle/>
        <a:p>
          <a:pPr rtl="1"/>
          <a:r>
            <a:rPr lang="he-IL" sz="2400" b="1" dirty="0" smtClean="0">
              <a:solidFill>
                <a:schemeClr val="bg1"/>
              </a:solidFill>
            </a:rPr>
            <a:t>אורח החיים הכיתתי </a:t>
          </a:r>
        </a:p>
        <a:p>
          <a:pPr rtl="1"/>
          <a:r>
            <a:rPr lang="he-IL" sz="2400" b="1" dirty="0" smtClean="0">
              <a:solidFill>
                <a:schemeClr val="bg1"/>
              </a:solidFill>
            </a:rPr>
            <a:t>והבית ספרי</a:t>
          </a:r>
          <a:endParaRPr lang="he-IL" sz="2400" b="1" dirty="0">
            <a:solidFill>
              <a:schemeClr val="bg1"/>
            </a:solidFill>
          </a:endParaRPr>
        </a:p>
      </dgm:t>
    </dgm:pt>
    <dgm:pt modelId="{FDD2A5A4-0DCF-42D4-A6C1-A4BDD4A0CEA6}" type="parTrans" cxnId="{BAB55AF4-F52E-4CA1-A676-CC0BA90206B3}">
      <dgm:prSet/>
      <dgm:spPr/>
      <dgm:t>
        <a:bodyPr/>
        <a:lstStyle/>
        <a:p>
          <a:pPr rtl="1"/>
          <a:endParaRPr lang="he-IL"/>
        </a:p>
      </dgm:t>
    </dgm:pt>
    <dgm:pt modelId="{7DF6D9DE-4033-422E-A075-9C6108528928}" type="sibTrans" cxnId="{BAB55AF4-F52E-4CA1-A676-CC0BA90206B3}">
      <dgm:prSet/>
      <dgm:spPr/>
      <dgm:t>
        <a:bodyPr/>
        <a:lstStyle/>
        <a:p>
          <a:pPr rtl="1"/>
          <a:endParaRPr lang="he-IL"/>
        </a:p>
      </dgm:t>
    </dgm:pt>
    <dgm:pt modelId="{49F247EA-A52F-4D31-91BF-41E906AB5BF7}">
      <dgm:prSet phldrT="[טקסט]" custT="1"/>
      <dgm:spPr>
        <a:solidFill>
          <a:schemeClr val="accent6">
            <a:lumMod val="50000"/>
          </a:schemeClr>
        </a:solidFill>
        <a:ln>
          <a:solidFill>
            <a:schemeClr val="accent6">
              <a:lumMod val="50000"/>
            </a:schemeClr>
          </a:solidFill>
        </a:ln>
      </dgm:spPr>
      <dgm:t>
        <a:bodyPr/>
        <a:lstStyle/>
        <a:p>
          <a:pPr rtl="1"/>
          <a:r>
            <a:rPr lang="he-IL" sz="2400" b="1" dirty="0" smtClean="0">
              <a:solidFill>
                <a:schemeClr val="bg1"/>
              </a:solidFill>
            </a:rPr>
            <a:t>אורח החיים הקהילתי</a:t>
          </a:r>
        </a:p>
        <a:p>
          <a:pPr rtl="1"/>
          <a:r>
            <a:rPr lang="he-IL" sz="2400" b="1" dirty="0" smtClean="0">
              <a:solidFill>
                <a:schemeClr val="bg1"/>
              </a:solidFill>
            </a:rPr>
            <a:t> והארצי</a:t>
          </a:r>
          <a:endParaRPr lang="he-IL" sz="2400" b="1" dirty="0">
            <a:solidFill>
              <a:schemeClr val="bg1"/>
            </a:solidFill>
          </a:endParaRPr>
        </a:p>
      </dgm:t>
    </dgm:pt>
    <dgm:pt modelId="{2D5B81EF-BDD0-4C6B-8ADB-E4C9DED2CB67}" type="parTrans" cxnId="{3496DF07-8DD9-41A6-B8A2-05EB8D11DD53}">
      <dgm:prSet/>
      <dgm:spPr>
        <a:ln>
          <a:solidFill>
            <a:schemeClr val="accent6">
              <a:lumMod val="50000"/>
            </a:schemeClr>
          </a:solidFill>
        </a:ln>
      </dgm:spPr>
      <dgm:t>
        <a:bodyPr/>
        <a:lstStyle/>
        <a:p>
          <a:pPr rtl="1"/>
          <a:endParaRPr lang="he-IL"/>
        </a:p>
      </dgm:t>
    </dgm:pt>
    <dgm:pt modelId="{B8326590-7A84-4955-914C-66C1AAFB5C02}" type="sibTrans" cxnId="{3496DF07-8DD9-41A6-B8A2-05EB8D11DD53}">
      <dgm:prSet/>
      <dgm:spPr/>
      <dgm:t>
        <a:bodyPr/>
        <a:lstStyle/>
        <a:p>
          <a:pPr rtl="1"/>
          <a:endParaRPr lang="he-IL"/>
        </a:p>
      </dgm:t>
    </dgm:pt>
    <dgm:pt modelId="{B3DBB51D-8D1D-4AFD-B0DC-9114DDA1B30A}">
      <dgm:prSet phldrT="[טקסט]" custT="1"/>
      <dgm:spPr>
        <a:noFill/>
        <a:ln>
          <a:noFill/>
        </a:ln>
      </dgm:spPr>
      <dgm:t>
        <a:bodyPr/>
        <a:lstStyle/>
        <a:p>
          <a:pPr rtl="1"/>
          <a:r>
            <a:rPr lang="he-IL" sz="3200" b="1" dirty="0" smtClean="0">
              <a:latin typeface="BN Zika" panose="02000000000000000000" pitchFamily="2" charset="-79"/>
              <a:cs typeface="BN Zika" panose="02000000000000000000" pitchFamily="2" charset="-79"/>
            </a:rPr>
            <a:t>משרד החינוך מיישם את המלצות דו"ח ביטון</a:t>
          </a:r>
        </a:p>
        <a:p>
          <a:pPr rtl="1"/>
          <a:r>
            <a:rPr lang="he-IL" sz="3600" b="1" dirty="0" smtClean="0">
              <a:latin typeface="BN Zika" panose="02000000000000000000" pitchFamily="2" charset="-79"/>
              <a:cs typeface="BN Zika" panose="02000000000000000000" pitchFamily="2" charset="-79"/>
            </a:rPr>
            <a:t>הסיפור השלם – תכנית להעצמת יהדות המזרח וספרד</a:t>
          </a:r>
          <a:endParaRPr lang="he-IL" sz="3600" b="1" dirty="0">
            <a:latin typeface="BN Zika" panose="02000000000000000000" pitchFamily="2" charset="-79"/>
            <a:cs typeface="BN Zika" panose="02000000000000000000" pitchFamily="2" charset="-79"/>
          </a:endParaRPr>
        </a:p>
      </dgm:t>
    </dgm:pt>
    <dgm:pt modelId="{15422333-2C70-46A8-A403-834B03965F44}" type="sibTrans" cxnId="{3F5152BB-C395-4889-AA81-1854E021BC9E}">
      <dgm:prSet/>
      <dgm:spPr/>
      <dgm:t>
        <a:bodyPr/>
        <a:lstStyle/>
        <a:p>
          <a:pPr rtl="1"/>
          <a:endParaRPr lang="he-IL" sz="3200"/>
        </a:p>
      </dgm:t>
    </dgm:pt>
    <dgm:pt modelId="{D1289EB3-ECF0-4564-8160-20D52E3905EB}" type="parTrans" cxnId="{3F5152BB-C395-4889-AA81-1854E021BC9E}">
      <dgm:prSet/>
      <dgm:spPr/>
      <dgm:t>
        <a:bodyPr/>
        <a:lstStyle/>
        <a:p>
          <a:pPr rtl="1"/>
          <a:endParaRPr lang="he-IL" sz="3200"/>
        </a:p>
      </dgm:t>
    </dgm:pt>
    <dgm:pt modelId="{1632CD55-EEE9-412C-BC39-9150FDB291CC}" type="pres">
      <dgm:prSet presAssocID="{9418D17D-A1CE-472B-BDBF-C2B457A3CD86}" presName="hierChild1" presStyleCnt="0">
        <dgm:presLayoutVars>
          <dgm:orgChart val="1"/>
          <dgm:chPref val="1"/>
          <dgm:dir val="rev"/>
          <dgm:animOne val="branch"/>
          <dgm:animLvl val="lvl"/>
          <dgm:resizeHandles/>
        </dgm:presLayoutVars>
      </dgm:prSet>
      <dgm:spPr/>
      <dgm:t>
        <a:bodyPr/>
        <a:lstStyle/>
        <a:p>
          <a:pPr rtl="1"/>
          <a:endParaRPr lang="he-IL"/>
        </a:p>
      </dgm:t>
    </dgm:pt>
    <dgm:pt modelId="{40CBF263-7089-4D76-BF5C-5A2D8DDC8C03}" type="pres">
      <dgm:prSet presAssocID="{B3DBB51D-8D1D-4AFD-B0DC-9114DDA1B30A}" presName="hierRoot1" presStyleCnt="0">
        <dgm:presLayoutVars>
          <dgm:hierBranch val="init"/>
        </dgm:presLayoutVars>
      </dgm:prSet>
      <dgm:spPr/>
      <dgm:t>
        <a:bodyPr/>
        <a:lstStyle/>
        <a:p>
          <a:pPr rtl="1"/>
          <a:endParaRPr lang="he-IL"/>
        </a:p>
      </dgm:t>
    </dgm:pt>
    <dgm:pt modelId="{C43F6D9B-6518-4655-A066-AD3ACEA8294E}" type="pres">
      <dgm:prSet presAssocID="{B3DBB51D-8D1D-4AFD-B0DC-9114DDA1B30A}" presName="rootComposite1" presStyleCnt="0"/>
      <dgm:spPr/>
      <dgm:t>
        <a:bodyPr/>
        <a:lstStyle/>
        <a:p>
          <a:pPr rtl="1"/>
          <a:endParaRPr lang="he-IL"/>
        </a:p>
      </dgm:t>
    </dgm:pt>
    <dgm:pt modelId="{2C7589B0-2198-4981-B6E1-E75A1715E53E}" type="pres">
      <dgm:prSet presAssocID="{B3DBB51D-8D1D-4AFD-B0DC-9114DDA1B30A}" presName="rootText1" presStyleLbl="node0" presStyleIdx="0" presStyleCnt="1" custScaleX="522629" custScaleY="117459" custLinFactNeighborX="-18951" custLinFactNeighborY="3610">
        <dgm:presLayoutVars>
          <dgm:chPref val="3"/>
        </dgm:presLayoutVars>
      </dgm:prSet>
      <dgm:spPr/>
      <dgm:t>
        <a:bodyPr/>
        <a:lstStyle/>
        <a:p>
          <a:pPr rtl="1"/>
          <a:endParaRPr lang="he-IL"/>
        </a:p>
      </dgm:t>
    </dgm:pt>
    <dgm:pt modelId="{F3F97495-5C2D-47E4-A618-1A7560A1EFAC}" type="pres">
      <dgm:prSet presAssocID="{B3DBB51D-8D1D-4AFD-B0DC-9114DDA1B30A}" presName="rootConnector1" presStyleLbl="node1" presStyleIdx="0" presStyleCnt="0"/>
      <dgm:spPr/>
      <dgm:t>
        <a:bodyPr/>
        <a:lstStyle/>
        <a:p>
          <a:pPr rtl="1"/>
          <a:endParaRPr lang="he-IL"/>
        </a:p>
      </dgm:t>
    </dgm:pt>
    <dgm:pt modelId="{8DEAC3D9-2B59-4228-9AB8-F8511BDCE8F8}" type="pres">
      <dgm:prSet presAssocID="{B3DBB51D-8D1D-4AFD-B0DC-9114DDA1B30A}" presName="hierChild2" presStyleCnt="0"/>
      <dgm:spPr/>
      <dgm:t>
        <a:bodyPr/>
        <a:lstStyle/>
        <a:p>
          <a:pPr rtl="1"/>
          <a:endParaRPr lang="he-IL"/>
        </a:p>
      </dgm:t>
    </dgm:pt>
    <dgm:pt modelId="{F4C404D0-102E-44C1-A153-BFFDA9465845}" type="pres">
      <dgm:prSet presAssocID="{86AAE091-1294-4024-B469-FB3B12E60FE9}" presName="Name37" presStyleLbl="parChTrans1D2" presStyleIdx="0" presStyleCnt="1"/>
      <dgm:spPr/>
      <dgm:t>
        <a:bodyPr/>
        <a:lstStyle/>
        <a:p>
          <a:pPr rtl="1"/>
          <a:endParaRPr lang="he-IL"/>
        </a:p>
      </dgm:t>
    </dgm:pt>
    <dgm:pt modelId="{617FECCF-8968-45C3-8A41-4D891A184E85}" type="pres">
      <dgm:prSet presAssocID="{AD8CEBCF-999D-4A00-8DE5-ADBCB3379B8B}" presName="hierRoot2" presStyleCnt="0">
        <dgm:presLayoutVars>
          <dgm:hierBranch val="init"/>
        </dgm:presLayoutVars>
      </dgm:prSet>
      <dgm:spPr/>
      <dgm:t>
        <a:bodyPr/>
        <a:lstStyle/>
        <a:p>
          <a:pPr rtl="1"/>
          <a:endParaRPr lang="he-IL"/>
        </a:p>
      </dgm:t>
    </dgm:pt>
    <dgm:pt modelId="{39F3EADC-66D3-4083-9BE8-00424AF1F055}" type="pres">
      <dgm:prSet presAssocID="{AD8CEBCF-999D-4A00-8DE5-ADBCB3379B8B}" presName="rootComposite" presStyleCnt="0"/>
      <dgm:spPr/>
      <dgm:t>
        <a:bodyPr/>
        <a:lstStyle/>
        <a:p>
          <a:pPr rtl="1"/>
          <a:endParaRPr lang="he-IL"/>
        </a:p>
      </dgm:t>
    </dgm:pt>
    <dgm:pt modelId="{61F5779C-C78B-4493-B4BA-831EB0F3AA3A}" type="pres">
      <dgm:prSet presAssocID="{AD8CEBCF-999D-4A00-8DE5-ADBCB3379B8B}" presName="rootText" presStyleLbl="node2" presStyleIdx="0" presStyleCnt="1" custScaleX="99395" custScaleY="77718" custLinFactNeighborX="-30548" custLinFactNeighborY="3170">
        <dgm:presLayoutVars>
          <dgm:chPref val="3"/>
        </dgm:presLayoutVars>
      </dgm:prSet>
      <dgm:spPr/>
      <dgm:t>
        <a:bodyPr/>
        <a:lstStyle/>
        <a:p>
          <a:pPr rtl="1"/>
          <a:endParaRPr lang="he-IL"/>
        </a:p>
      </dgm:t>
    </dgm:pt>
    <dgm:pt modelId="{EAD09775-2DBB-440C-A5E3-BAEF950DB78C}" type="pres">
      <dgm:prSet presAssocID="{AD8CEBCF-999D-4A00-8DE5-ADBCB3379B8B}" presName="rootConnector" presStyleLbl="node2" presStyleIdx="0" presStyleCnt="1"/>
      <dgm:spPr/>
      <dgm:t>
        <a:bodyPr/>
        <a:lstStyle/>
        <a:p>
          <a:pPr rtl="1"/>
          <a:endParaRPr lang="he-IL"/>
        </a:p>
      </dgm:t>
    </dgm:pt>
    <dgm:pt modelId="{712C0FDE-6C89-4304-A670-0B5E96B087B5}" type="pres">
      <dgm:prSet presAssocID="{AD8CEBCF-999D-4A00-8DE5-ADBCB3379B8B}" presName="hierChild4" presStyleCnt="0"/>
      <dgm:spPr/>
      <dgm:t>
        <a:bodyPr/>
        <a:lstStyle/>
        <a:p>
          <a:pPr rtl="1"/>
          <a:endParaRPr lang="he-IL"/>
        </a:p>
      </dgm:t>
    </dgm:pt>
    <dgm:pt modelId="{A24CF47A-56D2-4FD2-B8AD-B4C209B78FA4}" type="pres">
      <dgm:prSet presAssocID="{FDD2A5A4-0DCF-42D4-A6C1-A4BDD4A0CEA6}" presName="Name37" presStyleLbl="parChTrans1D3" presStyleIdx="0" presStyleCnt="2"/>
      <dgm:spPr/>
      <dgm:t>
        <a:bodyPr/>
        <a:lstStyle/>
        <a:p>
          <a:pPr rtl="1"/>
          <a:endParaRPr lang="he-IL"/>
        </a:p>
      </dgm:t>
    </dgm:pt>
    <dgm:pt modelId="{3907CAC6-1CFD-49B9-B2BC-9D008D8FB09F}" type="pres">
      <dgm:prSet presAssocID="{6A47534C-F7E8-4BA4-BD6C-DD58E6369914}" presName="hierRoot2" presStyleCnt="0">
        <dgm:presLayoutVars>
          <dgm:hierBranch val="init"/>
        </dgm:presLayoutVars>
      </dgm:prSet>
      <dgm:spPr/>
      <dgm:t>
        <a:bodyPr/>
        <a:lstStyle/>
        <a:p>
          <a:pPr rtl="1"/>
          <a:endParaRPr lang="he-IL"/>
        </a:p>
      </dgm:t>
    </dgm:pt>
    <dgm:pt modelId="{1ADEB0A0-AF0E-45C7-8D62-0F093527D878}" type="pres">
      <dgm:prSet presAssocID="{6A47534C-F7E8-4BA4-BD6C-DD58E6369914}" presName="rootComposite" presStyleCnt="0"/>
      <dgm:spPr/>
      <dgm:t>
        <a:bodyPr/>
        <a:lstStyle/>
        <a:p>
          <a:pPr rtl="1"/>
          <a:endParaRPr lang="he-IL"/>
        </a:p>
      </dgm:t>
    </dgm:pt>
    <dgm:pt modelId="{86D49764-A1CF-4858-901D-AFA6AB0E1353}" type="pres">
      <dgm:prSet presAssocID="{6A47534C-F7E8-4BA4-BD6C-DD58E6369914}" presName="rootText" presStyleLbl="node3" presStyleIdx="0" presStyleCnt="2" custScaleX="98848" custScaleY="77552" custLinFactNeighborX="-38681" custLinFactNeighborY="10829">
        <dgm:presLayoutVars>
          <dgm:chPref val="3"/>
        </dgm:presLayoutVars>
      </dgm:prSet>
      <dgm:spPr/>
      <dgm:t>
        <a:bodyPr/>
        <a:lstStyle/>
        <a:p>
          <a:pPr rtl="1"/>
          <a:endParaRPr lang="he-IL"/>
        </a:p>
      </dgm:t>
    </dgm:pt>
    <dgm:pt modelId="{91F24047-C43F-4CA1-A143-8A0C8CDBBF84}" type="pres">
      <dgm:prSet presAssocID="{6A47534C-F7E8-4BA4-BD6C-DD58E6369914}" presName="rootConnector" presStyleLbl="node3" presStyleIdx="0" presStyleCnt="2"/>
      <dgm:spPr/>
      <dgm:t>
        <a:bodyPr/>
        <a:lstStyle/>
        <a:p>
          <a:pPr rtl="1"/>
          <a:endParaRPr lang="he-IL"/>
        </a:p>
      </dgm:t>
    </dgm:pt>
    <dgm:pt modelId="{07E355D3-01A2-4001-94A8-9EE017697642}" type="pres">
      <dgm:prSet presAssocID="{6A47534C-F7E8-4BA4-BD6C-DD58E6369914}" presName="hierChild4" presStyleCnt="0"/>
      <dgm:spPr/>
      <dgm:t>
        <a:bodyPr/>
        <a:lstStyle/>
        <a:p>
          <a:pPr rtl="1"/>
          <a:endParaRPr lang="he-IL"/>
        </a:p>
      </dgm:t>
    </dgm:pt>
    <dgm:pt modelId="{BAB72F6D-C4C5-4963-B409-E6B771EEEF55}" type="pres">
      <dgm:prSet presAssocID="{6A47534C-F7E8-4BA4-BD6C-DD58E6369914}" presName="hierChild5" presStyleCnt="0"/>
      <dgm:spPr/>
      <dgm:t>
        <a:bodyPr/>
        <a:lstStyle/>
        <a:p>
          <a:pPr rtl="1"/>
          <a:endParaRPr lang="he-IL"/>
        </a:p>
      </dgm:t>
    </dgm:pt>
    <dgm:pt modelId="{3796F603-17F5-4B87-BE99-7E8352724352}" type="pres">
      <dgm:prSet presAssocID="{2D5B81EF-BDD0-4C6B-8ADB-E4C9DED2CB67}" presName="Name37" presStyleLbl="parChTrans1D3" presStyleIdx="1" presStyleCnt="2"/>
      <dgm:spPr/>
      <dgm:t>
        <a:bodyPr/>
        <a:lstStyle/>
        <a:p>
          <a:pPr rtl="1"/>
          <a:endParaRPr lang="he-IL"/>
        </a:p>
      </dgm:t>
    </dgm:pt>
    <dgm:pt modelId="{288E53E2-4F3D-4CAD-9B85-1C77F7DEE8A0}" type="pres">
      <dgm:prSet presAssocID="{49F247EA-A52F-4D31-91BF-41E906AB5BF7}" presName="hierRoot2" presStyleCnt="0">
        <dgm:presLayoutVars>
          <dgm:hierBranch val="init"/>
        </dgm:presLayoutVars>
      </dgm:prSet>
      <dgm:spPr/>
      <dgm:t>
        <a:bodyPr/>
        <a:lstStyle/>
        <a:p>
          <a:pPr rtl="1"/>
          <a:endParaRPr lang="he-IL"/>
        </a:p>
      </dgm:t>
    </dgm:pt>
    <dgm:pt modelId="{EEC77B78-67A3-4C94-9A35-A296CE94E71A}" type="pres">
      <dgm:prSet presAssocID="{49F247EA-A52F-4D31-91BF-41E906AB5BF7}" presName="rootComposite" presStyleCnt="0"/>
      <dgm:spPr/>
      <dgm:t>
        <a:bodyPr/>
        <a:lstStyle/>
        <a:p>
          <a:pPr rtl="1"/>
          <a:endParaRPr lang="he-IL"/>
        </a:p>
      </dgm:t>
    </dgm:pt>
    <dgm:pt modelId="{4FA6EA47-BF40-428E-A017-FC04CE62572A}" type="pres">
      <dgm:prSet presAssocID="{49F247EA-A52F-4D31-91BF-41E906AB5BF7}" presName="rootText" presStyleLbl="node3" presStyleIdx="1" presStyleCnt="2" custScaleX="103388" custScaleY="77552" custLinFactNeighborX="-37779">
        <dgm:presLayoutVars>
          <dgm:chPref val="3"/>
        </dgm:presLayoutVars>
      </dgm:prSet>
      <dgm:spPr/>
      <dgm:t>
        <a:bodyPr/>
        <a:lstStyle/>
        <a:p>
          <a:pPr rtl="1"/>
          <a:endParaRPr lang="he-IL"/>
        </a:p>
      </dgm:t>
    </dgm:pt>
    <dgm:pt modelId="{70081348-27EA-4114-92A0-1D880FF46A07}" type="pres">
      <dgm:prSet presAssocID="{49F247EA-A52F-4D31-91BF-41E906AB5BF7}" presName="rootConnector" presStyleLbl="node3" presStyleIdx="1" presStyleCnt="2"/>
      <dgm:spPr/>
      <dgm:t>
        <a:bodyPr/>
        <a:lstStyle/>
        <a:p>
          <a:pPr rtl="1"/>
          <a:endParaRPr lang="he-IL"/>
        </a:p>
      </dgm:t>
    </dgm:pt>
    <dgm:pt modelId="{43F3BF66-2A75-4C96-AC16-D33990F88637}" type="pres">
      <dgm:prSet presAssocID="{49F247EA-A52F-4D31-91BF-41E906AB5BF7}" presName="hierChild4" presStyleCnt="0"/>
      <dgm:spPr/>
      <dgm:t>
        <a:bodyPr/>
        <a:lstStyle/>
        <a:p>
          <a:pPr rtl="1"/>
          <a:endParaRPr lang="he-IL"/>
        </a:p>
      </dgm:t>
    </dgm:pt>
    <dgm:pt modelId="{281F3742-5C5C-42E1-8E37-ECAD6F75C6B0}" type="pres">
      <dgm:prSet presAssocID="{49F247EA-A52F-4D31-91BF-41E906AB5BF7}" presName="hierChild5" presStyleCnt="0"/>
      <dgm:spPr/>
      <dgm:t>
        <a:bodyPr/>
        <a:lstStyle/>
        <a:p>
          <a:pPr rtl="1"/>
          <a:endParaRPr lang="he-IL"/>
        </a:p>
      </dgm:t>
    </dgm:pt>
    <dgm:pt modelId="{99534A5E-46C0-4B25-A3D8-E71AF425A756}" type="pres">
      <dgm:prSet presAssocID="{AD8CEBCF-999D-4A00-8DE5-ADBCB3379B8B}" presName="hierChild5" presStyleCnt="0"/>
      <dgm:spPr/>
      <dgm:t>
        <a:bodyPr/>
        <a:lstStyle/>
        <a:p>
          <a:pPr rtl="1"/>
          <a:endParaRPr lang="he-IL"/>
        </a:p>
      </dgm:t>
    </dgm:pt>
    <dgm:pt modelId="{4B6D412E-B91E-45B6-9D83-3A9143271357}" type="pres">
      <dgm:prSet presAssocID="{B3DBB51D-8D1D-4AFD-B0DC-9114DDA1B30A}" presName="hierChild3" presStyleCnt="0"/>
      <dgm:spPr/>
      <dgm:t>
        <a:bodyPr/>
        <a:lstStyle/>
        <a:p>
          <a:pPr rtl="1"/>
          <a:endParaRPr lang="he-IL"/>
        </a:p>
      </dgm:t>
    </dgm:pt>
  </dgm:ptLst>
  <dgm:cxnLst>
    <dgm:cxn modelId="{54CAAC30-04A7-4B64-95F5-A3CC85DE95C0}" srcId="{B3DBB51D-8D1D-4AFD-B0DC-9114DDA1B30A}" destId="{AD8CEBCF-999D-4A00-8DE5-ADBCB3379B8B}" srcOrd="0" destOrd="0" parTransId="{86AAE091-1294-4024-B469-FB3B12E60FE9}" sibTransId="{A4D6D5AF-98E4-4F90-80C7-EBD47441600A}"/>
    <dgm:cxn modelId="{3A76BD5D-2B3B-447E-AD96-33E0D4EE10CB}" type="presOf" srcId="{B3DBB51D-8D1D-4AFD-B0DC-9114DDA1B30A}" destId="{F3F97495-5C2D-47E4-A618-1A7560A1EFAC}" srcOrd="1" destOrd="0" presId="urn:microsoft.com/office/officeart/2005/8/layout/orgChart1"/>
    <dgm:cxn modelId="{3F5152BB-C395-4889-AA81-1854E021BC9E}" srcId="{9418D17D-A1CE-472B-BDBF-C2B457A3CD86}" destId="{B3DBB51D-8D1D-4AFD-B0DC-9114DDA1B30A}" srcOrd="0" destOrd="0" parTransId="{D1289EB3-ECF0-4564-8160-20D52E3905EB}" sibTransId="{15422333-2C70-46A8-A403-834B03965F44}"/>
    <dgm:cxn modelId="{AF041750-303A-4381-BFE8-F8C994B911E2}" type="presOf" srcId="{B3DBB51D-8D1D-4AFD-B0DC-9114DDA1B30A}" destId="{2C7589B0-2198-4981-B6E1-E75A1715E53E}" srcOrd="0" destOrd="0" presId="urn:microsoft.com/office/officeart/2005/8/layout/orgChart1"/>
    <dgm:cxn modelId="{5DCFB11B-C82A-429C-B58E-5899DA296948}" type="presOf" srcId="{6A47534C-F7E8-4BA4-BD6C-DD58E6369914}" destId="{86D49764-A1CF-4858-901D-AFA6AB0E1353}" srcOrd="0" destOrd="0" presId="urn:microsoft.com/office/officeart/2005/8/layout/orgChart1"/>
    <dgm:cxn modelId="{491ED759-6C8E-4FE3-80DB-8F4A33E6E3E7}" type="presOf" srcId="{49F247EA-A52F-4D31-91BF-41E906AB5BF7}" destId="{4FA6EA47-BF40-428E-A017-FC04CE62572A}" srcOrd="0" destOrd="0" presId="urn:microsoft.com/office/officeart/2005/8/layout/orgChart1"/>
    <dgm:cxn modelId="{E62DAB03-540B-42CB-8E8D-D08AC3ED11E3}" type="presOf" srcId="{AD8CEBCF-999D-4A00-8DE5-ADBCB3379B8B}" destId="{EAD09775-2DBB-440C-A5E3-BAEF950DB78C}" srcOrd="1" destOrd="0" presId="urn:microsoft.com/office/officeart/2005/8/layout/orgChart1"/>
    <dgm:cxn modelId="{7DBFF661-68BB-4294-8FA7-74BA85C77921}" type="presOf" srcId="{2D5B81EF-BDD0-4C6B-8ADB-E4C9DED2CB67}" destId="{3796F603-17F5-4B87-BE99-7E8352724352}" srcOrd="0" destOrd="0" presId="urn:microsoft.com/office/officeart/2005/8/layout/orgChart1"/>
    <dgm:cxn modelId="{BAB55AF4-F52E-4CA1-A676-CC0BA90206B3}" srcId="{AD8CEBCF-999D-4A00-8DE5-ADBCB3379B8B}" destId="{6A47534C-F7E8-4BA4-BD6C-DD58E6369914}" srcOrd="0" destOrd="0" parTransId="{FDD2A5A4-0DCF-42D4-A6C1-A4BDD4A0CEA6}" sibTransId="{7DF6D9DE-4033-422E-A075-9C6108528928}"/>
    <dgm:cxn modelId="{16B7F762-D505-403D-8451-68E54842B8A2}" type="presOf" srcId="{49F247EA-A52F-4D31-91BF-41E906AB5BF7}" destId="{70081348-27EA-4114-92A0-1D880FF46A07}" srcOrd="1" destOrd="0" presId="urn:microsoft.com/office/officeart/2005/8/layout/orgChart1"/>
    <dgm:cxn modelId="{86F0A5E4-246B-476A-8496-9381175EAAA3}" type="presOf" srcId="{86AAE091-1294-4024-B469-FB3B12E60FE9}" destId="{F4C404D0-102E-44C1-A153-BFFDA9465845}" srcOrd="0" destOrd="0" presId="urn:microsoft.com/office/officeart/2005/8/layout/orgChart1"/>
    <dgm:cxn modelId="{60ED9E7A-A61E-469D-B333-41E42E1EE987}" type="presOf" srcId="{6A47534C-F7E8-4BA4-BD6C-DD58E6369914}" destId="{91F24047-C43F-4CA1-A143-8A0C8CDBBF84}" srcOrd="1" destOrd="0" presId="urn:microsoft.com/office/officeart/2005/8/layout/orgChart1"/>
    <dgm:cxn modelId="{3677EB64-2AEA-450D-A658-BA3F5A7C00E0}" type="presOf" srcId="{AD8CEBCF-999D-4A00-8DE5-ADBCB3379B8B}" destId="{61F5779C-C78B-4493-B4BA-831EB0F3AA3A}" srcOrd="0" destOrd="0" presId="urn:microsoft.com/office/officeart/2005/8/layout/orgChart1"/>
    <dgm:cxn modelId="{375D6C2C-3214-4283-8287-00A0BE322BD8}" type="presOf" srcId="{FDD2A5A4-0DCF-42D4-A6C1-A4BDD4A0CEA6}" destId="{A24CF47A-56D2-4FD2-B8AD-B4C209B78FA4}" srcOrd="0" destOrd="0" presId="urn:microsoft.com/office/officeart/2005/8/layout/orgChart1"/>
    <dgm:cxn modelId="{92E36424-640B-4BDF-AAA3-2069E7A9D5E9}" type="presOf" srcId="{9418D17D-A1CE-472B-BDBF-C2B457A3CD86}" destId="{1632CD55-EEE9-412C-BC39-9150FDB291CC}" srcOrd="0" destOrd="0" presId="urn:microsoft.com/office/officeart/2005/8/layout/orgChart1"/>
    <dgm:cxn modelId="{3496DF07-8DD9-41A6-B8A2-05EB8D11DD53}" srcId="{AD8CEBCF-999D-4A00-8DE5-ADBCB3379B8B}" destId="{49F247EA-A52F-4D31-91BF-41E906AB5BF7}" srcOrd="1" destOrd="0" parTransId="{2D5B81EF-BDD0-4C6B-8ADB-E4C9DED2CB67}" sibTransId="{B8326590-7A84-4955-914C-66C1AAFB5C02}"/>
    <dgm:cxn modelId="{990EF2F8-07C5-47F4-8E78-F71EA7B36EAA}" type="presParOf" srcId="{1632CD55-EEE9-412C-BC39-9150FDB291CC}" destId="{40CBF263-7089-4D76-BF5C-5A2D8DDC8C03}" srcOrd="0" destOrd="0" presId="urn:microsoft.com/office/officeart/2005/8/layout/orgChart1"/>
    <dgm:cxn modelId="{8105D1D9-1590-45F4-BF4B-486D62407053}" type="presParOf" srcId="{40CBF263-7089-4D76-BF5C-5A2D8DDC8C03}" destId="{C43F6D9B-6518-4655-A066-AD3ACEA8294E}" srcOrd="0" destOrd="0" presId="urn:microsoft.com/office/officeart/2005/8/layout/orgChart1"/>
    <dgm:cxn modelId="{1D5D24C3-E287-48E0-9A7E-5400D1346A3E}" type="presParOf" srcId="{C43F6D9B-6518-4655-A066-AD3ACEA8294E}" destId="{2C7589B0-2198-4981-B6E1-E75A1715E53E}" srcOrd="0" destOrd="0" presId="urn:microsoft.com/office/officeart/2005/8/layout/orgChart1"/>
    <dgm:cxn modelId="{DDF2991B-CAD8-44F4-9537-D16B41F09D2D}" type="presParOf" srcId="{C43F6D9B-6518-4655-A066-AD3ACEA8294E}" destId="{F3F97495-5C2D-47E4-A618-1A7560A1EFAC}" srcOrd="1" destOrd="0" presId="urn:microsoft.com/office/officeart/2005/8/layout/orgChart1"/>
    <dgm:cxn modelId="{CB241048-5F10-4FCA-AE62-0F922419B569}" type="presParOf" srcId="{40CBF263-7089-4D76-BF5C-5A2D8DDC8C03}" destId="{8DEAC3D9-2B59-4228-9AB8-F8511BDCE8F8}" srcOrd="1" destOrd="0" presId="urn:microsoft.com/office/officeart/2005/8/layout/orgChart1"/>
    <dgm:cxn modelId="{C04E056F-DA6D-464C-8C01-D848227F64FA}" type="presParOf" srcId="{8DEAC3D9-2B59-4228-9AB8-F8511BDCE8F8}" destId="{F4C404D0-102E-44C1-A153-BFFDA9465845}" srcOrd="0" destOrd="0" presId="urn:microsoft.com/office/officeart/2005/8/layout/orgChart1"/>
    <dgm:cxn modelId="{0B2EF7BC-D3E1-45A8-BDF0-D0C3D31AC57C}" type="presParOf" srcId="{8DEAC3D9-2B59-4228-9AB8-F8511BDCE8F8}" destId="{617FECCF-8968-45C3-8A41-4D891A184E85}" srcOrd="1" destOrd="0" presId="urn:microsoft.com/office/officeart/2005/8/layout/orgChart1"/>
    <dgm:cxn modelId="{1864B560-5145-413F-884F-F35A3AC20378}" type="presParOf" srcId="{617FECCF-8968-45C3-8A41-4D891A184E85}" destId="{39F3EADC-66D3-4083-9BE8-00424AF1F055}" srcOrd="0" destOrd="0" presId="urn:microsoft.com/office/officeart/2005/8/layout/orgChart1"/>
    <dgm:cxn modelId="{F97D817B-8E49-4154-BE7B-168B5CBB924D}" type="presParOf" srcId="{39F3EADC-66D3-4083-9BE8-00424AF1F055}" destId="{61F5779C-C78B-4493-B4BA-831EB0F3AA3A}" srcOrd="0" destOrd="0" presId="urn:microsoft.com/office/officeart/2005/8/layout/orgChart1"/>
    <dgm:cxn modelId="{733DF573-F84A-408E-8046-7E546DABDD2D}" type="presParOf" srcId="{39F3EADC-66D3-4083-9BE8-00424AF1F055}" destId="{EAD09775-2DBB-440C-A5E3-BAEF950DB78C}" srcOrd="1" destOrd="0" presId="urn:microsoft.com/office/officeart/2005/8/layout/orgChart1"/>
    <dgm:cxn modelId="{8C4D9DEA-CA5C-4D4C-BF78-7BBE438CCE31}" type="presParOf" srcId="{617FECCF-8968-45C3-8A41-4D891A184E85}" destId="{712C0FDE-6C89-4304-A670-0B5E96B087B5}" srcOrd="1" destOrd="0" presId="urn:microsoft.com/office/officeart/2005/8/layout/orgChart1"/>
    <dgm:cxn modelId="{61411121-7F64-4684-841D-68D2414E81DD}" type="presParOf" srcId="{712C0FDE-6C89-4304-A670-0B5E96B087B5}" destId="{A24CF47A-56D2-4FD2-B8AD-B4C209B78FA4}" srcOrd="0" destOrd="0" presId="urn:microsoft.com/office/officeart/2005/8/layout/orgChart1"/>
    <dgm:cxn modelId="{4BF52145-4073-412E-BA33-537FFDBBD3C0}" type="presParOf" srcId="{712C0FDE-6C89-4304-A670-0B5E96B087B5}" destId="{3907CAC6-1CFD-49B9-B2BC-9D008D8FB09F}" srcOrd="1" destOrd="0" presId="urn:microsoft.com/office/officeart/2005/8/layout/orgChart1"/>
    <dgm:cxn modelId="{16A465AC-0EC7-4E83-B34C-454C909938AB}" type="presParOf" srcId="{3907CAC6-1CFD-49B9-B2BC-9D008D8FB09F}" destId="{1ADEB0A0-AF0E-45C7-8D62-0F093527D878}" srcOrd="0" destOrd="0" presId="urn:microsoft.com/office/officeart/2005/8/layout/orgChart1"/>
    <dgm:cxn modelId="{41945B05-5417-4764-ADAC-64535FE03FA6}" type="presParOf" srcId="{1ADEB0A0-AF0E-45C7-8D62-0F093527D878}" destId="{86D49764-A1CF-4858-901D-AFA6AB0E1353}" srcOrd="0" destOrd="0" presId="urn:microsoft.com/office/officeart/2005/8/layout/orgChart1"/>
    <dgm:cxn modelId="{A9391F85-A2D3-4A17-A2A5-1FCAED41A440}" type="presParOf" srcId="{1ADEB0A0-AF0E-45C7-8D62-0F093527D878}" destId="{91F24047-C43F-4CA1-A143-8A0C8CDBBF84}" srcOrd="1" destOrd="0" presId="urn:microsoft.com/office/officeart/2005/8/layout/orgChart1"/>
    <dgm:cxn modelId="{CBCE3AA6-F909-43A1-B643-F54EB3180A26}" type="presParOf" srcId="{3907CAC6-1CFD-49B9-B2BC-9D008D8FB09F}" destId="{07E355D3-01A2-4001-94A8-9EE017697642}" srcOrd="1" destOrd="0" presId="urn:microsoft.com/office/officeart/2005/8/layout/orgChart1"/>
    <dgm:cxn modelId="{E4420426-63C6-4C90-8137-9D7762E4FE6A}" type="presParOf" srcId="{3907CAC6-1CFD-49B9-B2BC-9D008D8FB09F}" destId="{BAB72F6D-C4C5-4963-B409-E6B771EEEF55}" srcOrd="2" destOrd="0" presId="urn:microsoft.com/office/officeart/2005/8/layout/orgChart1"/>
    <dgm:cxn modelId="{628A77E7-F4F5-4E75-94D4-FC7BE1CEBF3A}" type="presParOf" srcId="{712C0FDE-6C89-4304-A670-0B5E96B087B5}" destId="{3796F603-17F5-4B87-BE99-7E8352724352}" srcOrd="2" destOrd="0" presId="urn:microsoft.com/office/officeart/2005/8/layout/orgChart1"/>
    <dgm:cxn modelId="{2E499BF2-1896-4C07-A866-6007C58AEB07}" type="presParOf" srcId="{712C0FDE-6C89-4304-A670-0B5E96B087B5}" destId="{288E53E2-4F3D-4CAD-9B85-1C77F7DEE8A0}" srcOrd="3" destOrd="0" presId="urn:microsoft.com/office/officeart/2005/8/layout/orgChart1"/>
    <dgm:cxn modelId="{5E887034-57C8-44C3-A388-B8203FBE193F}" type="presParOf" srcId="{288E53E2-4F3D-4CAD-9B85-1C77F7DEE8A0}" destId="{EEC77B78-67A3-4C94-9A35-A296CE94E71A}" srcOrd="0" destOrd="0" presId="urn:microsoft.com/office/officeart/2005/8/layout/orgChart1"/>
    <dgm:cxn modelId="{7591A3B4-636B-4A7F-8E5A-CFCAC4EF7365}" type="presParOf" srcId="{EEC77B78-67A3-4C94-9A35-A296CE94E71A}" destId="{4FA6EA47-BF40-428E-A017-FC04CE62572A}" srcOrd="0" destOrd="0" presId="urn:microsoft.com/office/officeart/2005/8/layout/orgChart1"/>
    <dgm:cxn modelId="{C2D0E2E9-DE99-4ACE-AEBB-19B4D0B5E801}" type="presParOf" srcId="{EEC77B78-67A3-4C94-9A35-A296CE94E71A}" destId="{70081348-27EA-4114-92A0-1D880FF46A07}" srcOrd="1" destOrd="0" presId="urn:microsoft.com/office/officeart/2005/8/layout/orgChart1"/>
    <dgm:cxn modelId="{7CFC872E-C200-4474-BAC4-9D006E2EC3CE}" type="presParOf" srcId="{288E53E2-4F3D-4CAD-9B85-1C77F7DEE8A0}" destId="{43F3BF66-2A75-4C96-AC16-D33990F88637}" srcOrd="1" destOrd="0" presId="urn:microsoft.com/office/officeart/2005/8/layout/orgChart1"/>
    <dgm:cxn modelId="{E75C15C5-CF29-446C-BA1A-E623E4C43BA3}" type="presParOf" srcId="{288E53E2-4F3D-4CAD-9B85-1C77F7DEE8A0}" destId="{281F3742-5C5C-42E1-8E37-ECAD6F75C6B0}" srcOrd="2" destOrd="0" presId="urn:microsoft.com/office/officeart/2005/8/layout/orgChart1"/>
    <dgm:cxn modelId="{897477A4-F561-41D3-9FC1-1FF989C35A31}" type="presParOf" srcId="{617FECCF-8968-45C3-8A41-4D891A184E85}" destId="{99534A5E-46C0-4B25-A3D8-E71AF425A756}" srcOrd="2" destOrd="0" presId="urn:microsoft.com/office/officeart/2005/8/layout/orgChart1"/>
    <dgm:cxn modelId="{139B819F-C67B-4A47-A1D1-7E074C31C150}" type="presParOf" srcId="{40CBF263-7089-4D76-BF5C-5A2D8DDC8C03}" destId="{4B6D412E-B91E-45B6-9D83-3A9143271357}" srcOrd="2" destOrd="0" presId="urn:microsoft.com/office/officeart/2005/8/layout/orgChart1"/>
  </dgm:cxnLst>
  <dgm:bg/>
  <dgm:whole>
    <a:ln w="38100">
      <a:prstDash val="solid"/>
    </a:ln>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418D17D-A1CE-472B-BDBF-C2B457A3CD86}"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pPr rtl="1"/>
          <a:endParaRPr lang="he-IL"/>
        </a:p>
      </dgm:t>
    </dgm:pt>
    <dgm:pt modelId="{B3DBB51D-8D1D-4AFD-B0DC-9114DDA1B30A}">
      <dgm:prSet phldrT="[טקסט]" custT="1"/>
      <dgm:spPr>
        <a:noFill/>
        <a:ln>
          <a:noFill/>
        </a:ln>
      </dgm:spPr>
      <dgm:t>
        <a:bodyPr/>
        <a:lstStyle/>
        <a:p>
          <a:pPr rtl="1"/>
          <a:r>
            <a:rPr lang="he-IL" sz="3200" b="1" dirty="0" smtClean="0">
              <a:latin typeface="BN Zika" panose="02000000000000000000" pitchFamily="2" charset="-79"/>
              <a:cs typeface="BN Zika" panose="02000000000000000000" pitchFamily="2" charset="-79"/>
            </a:rPr>
            <a:t>משרד החינוך מיישם את המלצות דו"ח ביטון</a:t>
          </a:r>
        </a:p>
        <a:p>
          <a:pPr rtl="1"/>
          <a:r>
            <a:rPr lang="he-IL" sz="3600" b="1" dirty="0" smtClean="0">
              <a:latin typeface="BN Zika" panose="02000000000000000000" pitchFamily="2" charset="-79"/>
              <a:cs typeface="BN Zika" panose="02000000000000000000" pitchFamily="2" charset="-79"/>
            </a:rPr>
            <a:t>הסיפור השלם – תכנית להעצמת יהדות המזרח וספרד</a:t>
          </a:r>
          <a:endParaRPr lang="he-IL" sz="3600" b="1" dirty="0">
            <a:latin typeface="BN Zika" panose="02000000000000000000" pitchFamily="2" charset="-79"/>
            <a:cs typeface="BN Zika" panose="02000000000000000000" pitchFamily="2" charset="-79"/>
          </a:endParaRPr>
        </a:p>
      </dgm:t>
    </dgm:pt>
    <dgm:pt modelId="{15422333-2C70-46A8-A403-834B03965F44}" type="sibTrans" cxnId="{3F5152BB-C395-4889-AA81-1854E021BC9E}">
      <dgm:prSet/>
      <dgm:spPr/>
      <dgm:t>
        <a:bodyPr/>
        <a:lstStyle/>
        <a:p>
          <a:pPr rtl="1"/>
          <a:endParaRPr lang="he-IL" sz="3200"/>
        </a:p>
      </dgm:t>
    </dgm:pt>
    <dgm:pt modelId="{D1289EB3-ECF0-4564-8160-20D52E3905EB}" type="parTrans" cxnId="{3F5152BB-C395-4889-AA81-1854E021BC9E}">
      <dgm:prSet/>
      <dgm:spPr/>
      <dgm:t>
        <a:bodyPr/>
        <a:lstStyle/>
        <a:p>
          <a:pPr rtl="1"/>
          <a:endParaRPr lang="he-IL" sz="3200"/>
        </a:p>
      </dgm:t>
    </dgm:pt>
    <dgm:pt modelId="{55E133E8-C117-4A21-AF42-6C1A698C047E}">
      <dgm:prSet custT="1"/>
      <dgm:spPr>
        <a:solidFill>
          <a:srgbClr val="C00000"/>
        </a:solidFill>
        <a:ln>
          <a:solidFill>
            <a:srgbClr val="C00000"/>
          </a:solidFill>
        </a:ln>
      </dgm:spPr>
      <dgm:t>
        <a:bodyPr/>
        <a:lstStyle/>
        <a:p>
          <a:pPr rtl="1"/>
          <a:r>
            <a:rPr lang="he-IL" sz="1800" b="1" dirty="0" smtClean="0">
              <a:solidFill>
                <a:schemeClr val="bg1"/>
              </a:solidFill>
            </a:rPr>
            <a:t>התאמת מתווה הכשרה</a:t>
          </a:r>
          <a:endParaRPr lang="he-IL" sz="1800" b="1" dirty="0">
            <a:solidFill>
              <a:schemeClr val="bg1"/>
            </a:solidFill>
          </a:endParaRPr>
        </a:p>
      </dgm:t>
    </dgm:pt>
    <dgm:pt modelId="{1018C892-E985-4FBB-9EDF-5FA64FB15032}" type="parTrans" cxnId="{CD84A977-4ED7-4917-8469-5600B7464F9F}">
      <dgm:prSet/>
      <dgm:spPr/>
      <dgm:t>
        <a:bodyPr/>
        <a:lstStyle/>
        <a:p>
          <a:pPr rtl="1"/>
          <a:endParaRPr lang="he-IL"/>
        </a:p>
      </dgm:t>
    </dgm:pt>
    <dgm:pt modelId="{A05B6C79-886D-4C27-ABF5-0062C0167E95}" type="sibTrans" cxnId="{CD84A977-4ED7-4917-8469-5600B7464F9F}">
      <dgm:prSet/>
      <dgm:spPr/>
      <dgm:t>
        <a:bodyPr/>
        <a:lstStyle/>
        <a:p>
          <a:pPr rtl="1"/>
          <a:endParaRPr lang="he-IL"/>
        </a:p>
      </dgm:t>
    </dgm:pt>
    <dgm:pt modelId="{46674013-E92F-449D-82BC-528932A9278B}">
      <dgm:prSet custT="1"/>
      <dgm:spPr>
        <a:solidFill>
          <a:srgbClr val="C00000"/>
        </a:solidFill>
        <a:ln>
          <a:solidFill>
            <a:srgbClr val="C00000"/>
          </a:solidFill>
        </a:ln>
      </dgm:spPr>
      <dgm:t>
        <a:bodyPr/>
        <a:lstStyle/>
        <a:p>
          <a:pPr rtl="1"/>
          <a:r>
            <a:rPr lang="he-IL" sz="1800" b="1" dirty="0" smtClean="0">
              <a:solidFill>
                <a:schemeClr val="bg1"/>
              </a:solidFill>
            </a:rPr>
            <a:t>פיתוח מקצועי </a:t>
          </a:r>
        </a:p>
        <a:p>
          <a:pPr rtl="1"/>
          <a:r>
            <a:rPr lang="he-IL" sz="1800" b="1" dirty="0" smtClean="0">
              <a:solidFill>
                <a:schemeClr val="bg1"/>
              </a:solidFill>
            </a:rPr>
            <a:t>בתחומי הדעת</a:t>
          </a:r>
          <a:endParaRPr lang="he-IL" sz="1800" b="1" dirty="0">
            <a:solidFill>
              <a:schemeClr val="bg1"/>
            </a:solidFill>
          </a:endParaRPr>
        </a:p>
      </dgm:t>
    </dgm:pt>
    <dgm:pt modelId="{8098E20D-150A-4660-B7D4-D7C46BCD7C39}" type="parTrans" cxnId="{CFDCF2BA-AF8B-44DD-BD22-209A54DA99CB}">
      <dgm:prSet/>
      <dgm:spPr/>
      <dgm:t>
        <a:bodyPr/>
        <a:lstStyle/>
        <a:p>
          <a:pPr rtl="1"/>
          <a:endParaRPr lang="he-IL"/>
        </a:p>
      </dgm:t>
    </dgm:pt>
    <dgm:pt modelId="{D5632341-BF53-459C-B935-47F27CAF949B}" type="sibTrans" cxnId="{CFDCF2BA-AF8B-44DD-BD22-209A54DA99CB}">
      <dgm:prSet/>
      <dgm:spPr/>
      <dgm:t>
        <a:bodyPr/>
        <a:lstStyle/>
        <a:p>
          <a:pPr rtl="1"/>
          <a:endParaRPr lang="he-IL"/>
        </a:p>
      </dgm:t>
    </dgm:pt>
    <dgm:pt modelId="{FAA0FE06-14DF-4D9E-9607-B3FA8117C8BC}">
      <dgm:prSet custT="1"/>
      <dgm:spPr>
        <a:solidFill>
          <a:srgbClr val="C00000"/>
        </a:solidFill>
        <a:ln>
          <a:solidFill>
            <a:srgbClr val="C00000"/>
          </a:solidFill>
        </a:ln>
      </dgm:spPr>
      <dgm:t>
        <a:bodyPr/>
        <a:lstStyle/>
        <a:p>
          <a:pPr rtl="1"/>
          <a:r>
            <a:rPr lang="he-IL" sz="1800" b="1" dirty="0" smtClean="0">
              <a:solidFill>
                <a:schemeClr val="bg1"/>
              </a:solidFill>
            </a:rPr>
            <a:t>קורסים </a:t>
          </a:r>
          <a:r>
            <a:rPr lang="he-IL" sz="1800" b="1" dirty="0" err="1" smtClean="0">
              <a:solidFill>
                <a:schemeClr val="bg1"/>
              </a:solidFill>
            </a:rPr>
            <a:t>יעודיים</a:t>
          </a:r>
          <a:endParaRPr lang="he-IL" sz="1800" b="1" dirty="0">
            <a:solidFill>
              <a:schemeClr val="bg1"/>
            </a:solidFill>
          </a:endParaRPr>
        </a:p>
      </dgm:t>
    </dgm:pt>
    <dgm:pt modelId="{EB6A8F6E-1F77-4ED8-89B5-3D17ED7CC52E}" type="parTrans" cxnId="{E3123D44-62E9-476F-A5AA-7B57CBF37D36}">
      <dgm:prSet/>
      <dgm:spPr/>
      <dgm:t>
        <a:bodyPr/>
        <a:lstStyle/>
        <a:p>
          <a:pPr rtl="1"/>
          <a:endParaRPr lang="he-IL"/>
        </a:p>
      </dgm:t>
    </dgm:pt>
    <dgm:pt modelId="{7C50FDAA-8345-4DEF-BA5C-32AB8B3546FD}" type="sibTrans" cxnId="{E3123D44-62E9-476F-A5AA-7B57CBF37D36}">
      <dgm:prSet/>
      <dgm:spPr/>
      <dgm:t>
        <a:bodyPr/>
        <a:lstStyle/>
        <a:p>
          <a:pPr rtl="1"/>
          <a:endParaRPr lang="he-IL"/>
        </a:p>
      </dgm:t>
    </dgm:pt>
    <dgm:pt modelId="{E57DB316-9F7D-4BC5-96CE-F658FFB6A3C2}">
      <dgm:prSet phldrT="[טקסט]" custT="1"/>
      <dgm:spPr>
        <a:solidFill>
          <a:srgbClr val="C00000"/>
        </a:solidFill>
        <a:ln>
          <a:solidFill>
            <a:srgbClr val="C00000"/>
          </a:solidFill>
        </a:ln>
      </dgm:spPr>
      <dgm:t>
        <a:bodyPr/>
        <a:lstStyle/>
        <a:p>
          <a:pPr rtl="1"/>
          <a:r>
            <a:rPr lang="he-IL" sz="2800" b="1" dirty="0" smtClean="0">
              <a:solidFill>
                <a:schemeClr val="bg1"/>
              </a:solidFill>
            </a:rPr>
            <a:t>הכשרה </a:t>
          </a:r>
        </a:p>
        <a:p>
          <a:pPr rtl="1"/>
          <a:r>
            <a:rPr lang="he-IL" sz="2800" b="1" dirty="0" smtClean="0">
              <a:solidFill>
                <a:schemeClr val="bg1"/>
              </a:solidFill>
            </a:rPr>
            <a:t>ופיתוח מקצועי</a:t>
          </a:r>
          <a:endParaRPr lang="he-IL" sz="2800" b="1" dirty="0">
            <a:solidFill>
              <a:schemeClr val="bg1"/>
            </a:solidFill>
          </a:endParaRPr>
        </a:p>
      </dgm:t>
    </dgm:pt>
    <dgm:pt modelId="{A35D48F2-36B2-4F3B-BC6E-B338A335458F}" type="sibTrans" cxnId="{C6F83FB7-E39C-4B96-AE3B-B862F1445F51}">
      <dgm:prSet/>
      <dgm:spPr/>
      <dgm:t>
        <a:bodyPr/>
        <a:lstStyle/>
        <a:p>
          <a:pPr rtl="1"/>
          <a:endParaRPr lang="he-IL" sz="3200"/>
        </a:p>
      </dgm:t>
    </dgm:pt>
    <dgm:pt modelId="{18EADCF9-EB68-4E76-9EE9-C929D45767EA}" type="parTrans" cxnId="{C6F83FB7-E39C-4B96-AE3B-B862F1445F51}">
      <dgm:prSet/>
      <dgm:spPr/>
      <dgm:t>
        <a:bodyPr/>
        <a:lstStyle/>
        <a:p>
          <a:pPr rtl="1"/>
          <a:endParaRPr lang="he-IL" sz="3200"/>
        </a:p>
      </dgm:t>
    </dgm:pt>
    <dgm:pt modelId="{6FBA12EC-1C0F-4932-8BB9-2486D1DE4324}">
      <dgm:prSet custT="1"/>
      <dgm:spPr>
        <a:solidFill>
          <a:srgbClr val="C00000"/>
        </a:solidFill>
        <a:ln>
          <a:solidFill>
            <a:srgbClr val="C00000"/>
          </a:solidFill>
        </a:ln>
      </dgm:spPr>
      <dgm:t>
        <a:bodyPr/>
        <a:lstStyle/>
        <a:p>
          <a:pPr rtl="1"/>
          <a:r>
            <a:rPr lang="he-IL" sz="1800" b="1" dirty="0" smtClean="0">
              <a:solidFill>
                <a:schemeClr val="bg1"/>
              </a:solidFill>
            </a:rPr>
            <a:t>פיתוח סגל</a:t>
          </a:r>
        </a:p>
        <a:p>
          <a:pPr rtl="1"/>
          <a:r>
            <a:rPr lang="he-IL" sz="1800" b="1" dirty="0" smtClean="0">
              <a:solidFill>
                <a:schemeClr val="bg1"/>
              </a:solidFill>
            </a:rPr>
            <a:t>במכללות</a:t>
          </a:r>
          <a:endParaRPr lang="he-IL" sz="1800" b="1" dirty="0">
            <a:solidFill>
              <a:schemeClr val="bg1"/>
            </a:solidFill>
          </a:endParaRPr>
        </a:p>
      </dgm:t>
    </dgm:pt>
    <dgm:pt modelId="{08E16677-1B27-4502-B638-5127E8D977D9}" type="parTrans" cxnId="{AD9A53E3-F04C-4CAF-9A1B-683148C0B1D9}">
      <dgm:prSet/>
      <dgm:spPr/>
      <dgm:t>
        <a:bodyPr/>
        <a:lstStyle/>
        <a:p>
          <a:pPr rtl="1"/>
          <a:endParaRPr lang="he-IL"/>
        </a:p>
      </dgm:t>
    </dgm:pt>
    <dgm:pt modelId="{9DB5A938-0C31-448A-BBE3-639E9320D90B}" type="sibTrans" cxnId="{AD9A53E3-F04C-4CAF-9A1B-683148C0B1D9}">
      <dgm:prSet/>
      <dgm:spPr/>
      <dgm:t>
        <a:bodyPr/>
        <a:lstStyle/>
        <a:p>
          <a:pPr rtl="1"/>
          <a:endParaRPr lang="he-IL"/>
        </a:p>
      </dgm:t>
    </dgm:pt>
    <dgm:pt modelId="{1632CD55-EEE9-412C-BC39-9150FDB291CC}" type="pres">
      <dgm:prSet presAssocID="{9418D17D-A1CE-472B-BDBF-C2B457A3CD86}" presName="hierChild1" presStyleCnt="0">
        <dgm:presLayoutVars>
          <dgm:orgChart val="1"/>
          <dgm:chPref val="1"/>
          <dgm:dir val="rev"/>
          <dgm:animOne val="branch"/>
          <dgm:animLvl val="lvl"/>
          <dgm:resizeHandles/>
        </dgm:presLayoutVars>
      </dgm:prSet>
      <dgm:spPr/>
      <dgm:t>
        <a:bodyPr/>
        <a:lstStyle/>
        <a:p>
          <a:pPr rtl="1"/>
          <a:endParaRPr lang="he-IL"/>
        </a:p>
      </dgm:t>
    </dgm:pt>
    <dgm:pt modelId="{40CBF263-7089-4D76-BF5C-5A2D8DDC8C03}" type="pres">
      <dgm:prSet presAssocID="{B3DBB51D-8D1D-4AFD-B0DC-9114DDA1B30A}" presName="hierRoot1" presStyleCnt="0">
        <dgm:presLayoutVars>
          <dgm:hierBranch val="init"/>
        </dgm:presLayoutVars>
      </dgm:prSet>
      <dgm:spPr/>
      <dgm:t>
        <a:bodyPr/>
        <a:lstStyle/>
        <a:p>
          <a:pPr rtl="1"/>
          <a:endParaRPr lang="he-IL"/>
        </a:p>
      </dgm:t>
    </dgm:pt>
    <dgm:pt modelId="{C43F6D9B-6518-4655-A066-AD3ACEA8294E}" type="pres">
      <dgm:prSet presAssocID="{B3DBB51D-8D1D-4AFD-B0DC-9114DDA1B30A}" presName="rootComposite1" presStyleCnt="0"/>
      <dgm:spPr/>
      <dgm:t>
        <a:bodyPr/>
        <a:lstStyle/>
        <a:p>
          <a:pPr rtl="1"/>
          <a:endParaRPr lang="he-IL"/>
        </a:p>
      </dgm:t>
    </dgm:pt>
    <dgm:pt modelId="{2C7589B0-2198-4981-B6E1-E75A1715E53E}" type="pres">
      <dgm:prSet presAssocID="{B3DBB51D-8D1D-4AFD-B0DC-9114DDA1B30A}" presName="rootText1" presStyleLbl="node0" presStyleIdx="0" presStyleCnt="1" custScaleX="522629" custScaleY="117459" custLinFactNeighborX="-18951" custLinFactNeighborY="3610">
        <dgm:presLayoutVars>
          <dgm:chPref val="3"/>
        </dgm:presLayoutVars>
      </dgm:prSet>
      <dgm:spPr/>
      <dgm:t>
        <a:bodyPr/>
        <a:lstStyle/>
        <a:p>
          <a:pPr rtl="1"/>
          <a:endParaRPr lang="he-IL"/>
        </a:p>
      </dgm:t>
    </dgm:pt>
    <dgm:pt modelId="{F3F97495-5C2D-47E4-A618-1A7560A1EFAC}" type="pres">
      <dgm:prSet presAssocID="{B3DBB51D-8D1D-4AFD-B0DC-9114DDA1B30A}" presName="rootConnector1" presStyleLbl="node1" presStyleIdx="0" presStyleCnt="0"/>
      <dgm:spPr/>
      <dgm:t>
        <a:bodyPr/>
        <a:lstStyle/>
        <a:p>
          <a:pPr rtl="1"/>
          <a:endParaRPr lang="he-IL"/>
        </a:p>
      </dgm:t>
    </dgm:pt>
    <dgm:pt modelId="{8DEAC3D9-2B59-4228-9AB8-F8511BDCE8F8}" type="pres">
      <dgm:prSet presAssocID="{B3DBB51D-8D1D-4AFD-B0DC-9114DDA1B30A}" presName="hierChild2" presStyleCnt="0"/>
      <dgm:spPr/>
      <dgm:t>
        <a:bodyPr/>
        <a:lstStyle/>
        <a:p>
          <a:pPr rtl="1"/>
          <a:endParaRPr lang="he-IL"/>
        </a:p>
      </dgm:t>
    </dgm:pt>
    <dgm:pt modelId="{7CDC3C7A-1018-4D1C-9BAD-13A652691402}" type="pres">
      <dgm:prSet presAssocID="{18EADCF9-EB68-4E76-9EE9-C929D45767EA}" presName="Name37" presStyleLbl="parChTrans1D2" presStyleIdx="0" presStyleCnt="1"/>
      <dgm:spPr/>
      <dgm:t>
        <a:bodyPr/>
        <a:lstStyle/>
        <a:p>
          <a:pPr rtl="1"/>
          <a:endParaRPr lang="he-IL"/>
        </a:p>
      </dgm:t>
    </dgm:pt>
    <dgm:pt modelId="{5D956330-FC7E-481C-AF2A-FA33C8313263}" type="pres">
      <dgm:prSet presAssocID="{E57DB316-9F7D-4BC5-96CE-F658FFB6A3C2}" presName="hierRoot2" presStyleCnt="0">
        <dgm:presLayoutVars>
          <dgm:hierBranch val="init"/>
        </dgm:presLayoutVars>
      </dgm:prSet>
      <dgm:spPr/>
      <dgm:t>
        <a:bodyPr/>
        <a:lstStyle/>
        <a:p>
          <a:pPr rtl="1"/>
          <a:endParaRPr lang="he-IL"/>
        </a:p>
      </dgm:t>
    </dgm:pt>
    <dgm:pt modelId="{FA590799-6036-4D6B-BCBC-2CB1D0E2FE76}" type="pres">
      <dgm:prSet presAssocID="{E57DB316-9F7D-4BC5-96CE-F658FFB6A3C2}" presName="rootComposite" presStyleCnt="0"/>
      <dgm:spPr/>
      <dgm:t>
        <a:bodyPr/>
        <a:lstStyle/>
        <a:p>
          <a:pPr rtl="1"/>
          <a:endParaRPr lang="he-IL"/>
        </a:p>
      </dgm:t>
    </dgm:pt>
    <dgm:pt modelId="{68CDAD9A-B14B-47BA-811E-11170D27E015}" type="pres">
      <dgm:prSet presAssocID="{E57DB316-9F7D-4BC5-96CE-F658FFB6A3C2}" presName="rootText" presStyleLbl="node2" presStyleIdx="0" presStyleCnt="1" custScaleX="126665" custScaleY="140779" custLinFactNeighborX="-54203" custLinFactNeighborY="-4756">
        <dgm:presLayoutVars>
          <dgm:chPref val="3"/>
        </dgm:presLayoutVars>
      </dgm:prSet>
      <dgm:spPr/>
      <dgm:t>
        <a:bodyPr/>
        <a:lstStyle/>
        <a:p>
          <a:pPr rtl="1"/>
          <a:endParaRPr lang="he-IL"/>
        </a:p>
      </dgm:t>
    </dgm:pt>
    <dgm:pt modelId="{AEA16053-7427-40E8-84D9-BB083101EED0}" type="pres">
      <dgm:prSet presAssocID="{E57DB316-9F7D-4BC5-96CE-F658FFB6A3C2}" presName="rootConnector" presStyleLbl="node2" presStyleIdx="0" presStyleCnt="1"/>
      <dgm:spPr/>
      <dgm:t>
        <a:bodyPr/>
        <a:lstStyle/>
        <a:p>
          <a:pPr rtl="1"/>
          <a:endParaRPr lang="he-IL"/>
        </a:p>
      </dgm:t>
    </dgm:pt>
    <dgm:pt modelId="{7583E0D5-EDCD-4A51-A09A-1DE9642B6F3D}" type="pres">
      <dgm:prSet presAssocID="{E57DB316-9F7D-4BC5-96CE-F658FFB6A3C2}" presName="hierChild4" presStyleCnt="0"/>
      <dgm:spPr/>
      <dgm:t>
        <a:bodyPr/>
        <a:lstStyle/>
        <a:p>
          <a:pPr rtl="1"/>
          <a:endParaRPr lang="he-IL"/>
        </a:p>
      </dgm:t>
    </dgm:pt>
    <dgm:pt modelId="{B606E3F0-1A20-4501-A5DF-6163FD767A96}" type="pres">
      <dgm:prSet presAssocID="{1018C892-E985-4FBB-9EDF-5FA64FB15032}" presName="Name37" presStyleLbl="parChTrans1D3" presStyleIdx="0" presStyleCnt="4"/>
      <dgm:spPr/>
      <dgm:t>
        <a:bodyPr/>
        <a:lstStyle/>
        <a:p>
          <a:pPr rtl="1"/>
          <a:endParaRPr lang="he-IL"/>
        </a:p>
      </dgm:t>
    </dgm:pt>
    <dgm:pt modelId="{1F4FA618-6C5B-413A-83BD-3877A0533E78}" type="pres">
      <dgm:prSet presAssocID="{55E133E8-C117-4A21-AF42-6C1A698C047E}" presName="hierRoot2" presStyleCnt="0">
        <dgm:presLayoutVars>
          <dgm:hierBranch val="init"/>
        </dgm:presLayoutVars>
      </dgm:prSet>
      <dgm:spPr/>
    </dgm:pt>
    <dgm:pt modelId="{CBB6A90E-9F1B-42AE-80A9-BA93C3F48ED4}" type="pres">
      <dgm:prSet presAssocID="{55E133E8-C117-4A21-AF42-6C1A698C047E}" presName="rootComposite" presStyleCnt="0"/>
      <dgm:spPr/>
    </dgm:pt>
    <dgm:pt modelId="{1A396D70-7053-4D01-A0F6-78C9F11451B9}" type="pres">
      <dgm:prSet presAssocID="{55E133E8-C117-4A21-AF42-6C1A698C047E}" presName="rootText" presStyleLbl="node3" presStyleIdx="0" presStyleCnt="4" custScaleY="68173" custLinFactNeighborX="-58063" custLinFactNeighborY="-16520">
        <dgm:presLayoutVars>
          <dgm:chPref val="3"/>
        </dgm:presLayoutVars>
      </dgm:prSet>
      <dgm:spPr/>
      <dgm:t>
        <a:bodyPr/>
        <a:lstStyle/>
        <a:p>
          <a:pPr rtl="1"/>
          <a:endParaRPr lang="he-IL"/>
        </a:p>
      </dgm:t>
    </dgm:pt>
    <dgm:pt modelId="{C74003B2-17CA-40F0-A53B-4778FA1D871F}" type="pres">
      <dgm:prSet presAssocID="{55E133E8-C117-4A21-AF42-6C1A698C047E}" presName="rootConnector" presStyleLbl="node3" presStyleIdx="0" presStyleCnt="4"/>
      <dgm:spPr/>
      <dgm:t>
        <a:bodyPr/>
        <a:lstStyle/>
        <a:p>
          <a:pPr rtl="1"/>
          <a:endParaRPr lang="he-IL"/>
        </a:p>
      </dgm:t>
    </dgm:pt>
    <dgm:pt modelId="{3C58E8BD-7896-4383-90CE-1658C4445D68}" type="pres">
      <dgm:prSet presAssocID="{55E133E8-C117-4A21-AF42-6C1A698C047E}" presName="hierChild4" presStyleCnt="0"/>
      <dgm:spPr/>
    </dgm:pt>
    <dgm:pt modelId="{664CE8EE-046C-4F73-877B-DDA73C1DA95D}" type="pres">
      <dgm:prSet presAssocID="{55E133E8-C117-4A21-AF42-6C1A698C047E}" presName="hierChild5" presStyleCnt="0"/>
      <dgm:spPr/>
    </dgm:pt>
    <dgm:pt modelId="{8324044E-EDC9-436F-A674-596AB6717A6C}" type="pres">
      <dgm:prSet presAssocID="{08E16677-1B27-4502-B638-5127E8D977D9}" presName="Name37" presStyleLbl="parChTrans1D3" presStyleIdx="1" presStyleCnt="4"/>
      <dgm:spPr/>
    </dgm:pt>
    <dgm:pt modelId="{DD09A521-53FE-4D13-8F4F-37B04889B5EE}" type="pres">
      <dgm:prSet presAssocID="{6FBA12EC-1C0F-4932-8BB9-2486D1DE4324}" presName="hierRoot2" presStyleCnt="0">
        <dgm:presLayoutVars>
          <dgm:hierBranch val="init"/>
        </dgm:presLayoutVars>
      </dgm:prSet>
      <dgm:spPr/>
    </dgm:pt>
    <dgm:pt modelId="{F6ECFC66-5982-40C7-BA7F-A1ABA951A871}" type="pres">
      <dgm:prSet presAssocID="{6FBA12EC-1C0F-4932-8BB9-2486D1DE4324}" presName="rootComposite" presStyleCnt="0"/>
      <dgm:spPr/>
    </dgm:pt>
    <dgm:pt modelId="{2C648B68-F195-44B1-9358-547398A0184C}" type="pres">
      <dgm:prSet presAssocID="{6FBA12EC-1C0F-4932-8BB9-2486D1DE4324}" presName="rootText" presStyleLbl="node3" presStyleIdx="1" presStyleCnt="4" custScaleY="68173" custLinFactNeighborX="-58063" custLinFactNeighborY="-16520">
        <dgm:presLayoutVars>
          <dgm:chPref val="3"/>
        </dgm:presLayoutVars>
      </dgm:prSet>
      <dgm:spPr/>
      <dgm:t>
        <a:bodyPr/>
        <a:lstStyle/>
        <a:p>
          <a:pPr rtl="1"/>
          <a:endParaRPr lang="he-IL"/>
        </a:p>
      </dgm:t>
    </dgm:pt>
    <dgm:pt modelId="{5C5CCCD0-AEFF-465C-A257-4C05AF0EAB31}" type="pres">
      <dgm:prSet presAssocID="{6FBA12EC-1C0F-4932-8BB9-2486D1DE4324}" presName="rootConnector" presStyleLbl="node3" presStyleIdx="1" presStyleCnt="4"/>
      <dgm:spPr/>
      <dgm:t>
        <a:bodyPr/>
        <a:lstStyle/>
        <a:p>
          <a:pPr rtl="1"/>
          <a:endParaRPr lang="he-IL"/>
        </a:p>
      </dgm:t>
    </dgm:pt>
    <dgm:pt modelId="{843B3F83-54E1-4125-A2EA-455A9E7426A0}" type="pres">
      <dgm:prSet presAssocID="{6FBA12EC-1C0F-4932-8BB9-2486D1DE4324}" presName="hierChild4" presStyleCnt="0"/>
      <dgm:spPr/>
    </dgm:pt>
    <dgm:pt modelId="{5010ABB9-FB44-4E17-A72A-D0CF7D42DB1A}" type="pres">
      <dgm:prSet presAssocID="{6FBA12EC-1C0F-4932-8BB9-2486D1DE4324}" presName="hierChild5" presStyleCnt="0"/>
      <dgm:spPr/>
    </dgm:pt>
    <dgm:pt modelId="{7199FFAD-898D-4DCA-AC8F-0ABC90863CE5}" type="pres">
      <dgm:prSet presAssocID="{8098E20D-150A-4660-B7D4-D7C46BCD7C39}" presName="Name37" presStyleLbl="parChTrans1D3" presStyleIdx="2" presStyleCnt="4"/>
      <dgm:spPr/>
      <dgm:t>
        <a:bodyPr/>
        <a:lstStyle/>
        <a:p>
          <a:pPr rtl="1"/>
          <a:endParaRPr lang="he-IL"/>
        </a:p>
      </dgm:t>
    </dgm:pt>
    <dgm:pt modelId="{C9DEEDDE-F059-4C61-A5D9-C6059AEC3639}" type="pres">
      <dgm:prSet presAssocID="{46674013-E92F-449D-82BC-528932A9278B}" presName="hierRoot2" presStyleCnt="0">
        <dgm:presLayoutVars>
          <dgm:hierBranch val="init"/>
        </dgm:presLayoutVars>
      </dgm:prSet>
      <dgm:spPr/>
    </dgm:pt>
    <dgm:pt modelId="{4B3BF90A-3163-4827-B61F-8435DC24A82A}" type="pres">
      <dgm:prSet presAssocID="{46674013-E92F-449D-82BC-528932A9278B}" presName="rootComposite" presStyleCnt="0"/>
      <dgm:spPr/>
    </dgm:pt>
    <dgm:pt modelId="{E77B2776-9E5E-40BE-9AC1-535823963736}" type="pres">
      <dgm:prSet presAssocID="{46674013-E92F-449D-82BC-528932A9278B}" presName="rootText" presStyleLbl="node3" presStyleIdx="2" presStyleCnt="4" custScaleY="68173" custLinFactNeighborX="-56567" custLinFactNeighborY="-2951">
        <dgm:presLayoutVars>
          <dgm:chPref val="3"/>
        </dgm:presLayoutVars>
      </dgm:prSet>
      <dgm:spPr/>
      <dgm:t>
        <a:bodyPr/>
        <a:lstStyle/>
        <a:p>
          <a:pPr rtl="1"/>
          <a:endParaRPr lang="he-IL"/>
        </a:p>
      </dgm:t>
    </dgm:pt>
    <dgm:pt modelId="{C52AA238-56E6-4997-A704-75DCC639E0EA}" type="pres">
      <dgm:prSet presAssocID="{46674013-E92F-449D-82BC-528932A9278B}" presName="rootConnector" presStyleLbl="node3" presStyleIdx="2" presStyleCnt="4"/>
      <dgm:spPr/>
      <dgm:t>
        <a:bodyPr/>
        <a:lstStyle/>
        <a:p>
          <a:pPr rtl="1"/>
          <a:endParaRPr lang="he-IL"/>
        </a:p>
      </dgm:t>
    </dgm:pt>
    <dgm:pt modelId="{00A45F25-8A14-4EE6-94AA-E8B13EC1FF16}" type="pres">
      <dgm:prSet presAssocID="{46674013-E92F-449D-82BC-528932A9278B}" presName="hierChild4" presStyleCnt="0"/>
      <dgm:spPr/>
    </dgm:pt>
    <dgm:pt modelId="{C5F347E5-B315-453A-BAD4-F0C2B4E36D33}" type="pres">
      <dgm:prSet presAssocID="{46674013-E92F-449D-82BC-528932A9278B}" presName="hierChild5" presStyleCnt="0"/>
      <dgm:spPr/>
    </dgm:pt>
    <dgm:pt modelId="{2DF476C9-167C-45C7-B5FC-E18DA758AC14}" type="pres">
      <dgm:prSet presAssocID="{EB6A8F6E-1F77-4ED8-89B5-3D17ED7CC52E}" presName="Name37" presStyleLbl="parChTrans1D3" presStyleIdx="3" presStyleCnt="4"/>
      <dgm:spPr/>
      <dgm:t>
        <a:bodyPr/>
        <a:lstStyle/>
        <a:p>
          <a:pPr rtl="1"/>
          <a:endParaRPr lang="he-IL"/>
        </a:p>
      </dgm:t>
    </dgm:pt>
    <dgm:pt modelId="{9E765127-CBE6-40A5-AEBB-B3CD4C3D561D}" type="pres">
      <dgm:prSet presAssocID="{FAA0FE06-14DF-4D9E-9607-B3FA8117C8BC}" presName="hierRoot2" presStyleCnt="0">
        <dgm:presLayoutVars>
          <dgm:hierBranch val="init"/>
        </dgm:presLayoutVars>
      </dgm:prSet>
      <dgm:spPr/>
    </dgm:pt>
    <dgm:pt modelId="{038DB87C-8FA1-48D9-B2FC-3F6E7F991E5A}" type="pres">
      <dgm:prSet presAssocID="{FAA0FE06-14DF-4D9E-9607-B3FA8117C8BC}" presName="rootComposite" presStyleCnt="0"/>
      <dgm:spPr/>
    </dgm:pt>
    <dgm:pt modelId="{ED92F5A1-D2AA-4692-A9B6-F890DB1566AA}" type="pres">
      <dgm:prSet presAssocID="{FAA0FE06-14DF-4D9E-9607-B3FA8117C8BC}" presName="rootText" presStyleLbl="node3" presStyleIdx="3" presStyleCnt="4" custScaleY="68173" custLinFactNeighborX="-57756" custLinFactNeighborY="1805">
        <dgm:presLayoutVars>
          <dgm:chPref val="3"/>
        </dgm:presLayoutVars>
      </dgm:prSet>
      <dgm:spPr/>
      <dgm:t>
        <a:bodyPr/>
        <a:lstStyle/>
        <a:p>
          <a:pPr rtl="1"/>
          <a:endParaRPr lang="he-IL"/>
        </a:p>
      </dgm:t>
    </dgm:pt>
    <dgm:pt modelId="{1BBF85DC-E126-4890-B391-8EC7D3E8CC1E}" type="pres">
      <dgm:prSet presAssocID="{FAA0FE06-14DF-4D9E-9607-B3FA8117C8BC}" presName="rootConnector" presStyleLbl="node3" presStyleIdx="3" presStyleCnt="4"/>
      <dgm:spPr/>
      <dgm:t>
        <a:bodyPr/>
        <a:lstStyle/>
        <a:p>
          <a:pPr rtl="1"/>
          <a:endParaRPr lang="he-IL"/>
        </a:p>
      </dgm:t>
    </dgm:pt>
    <dgm:pt modelId="{B621A3DA-CD5A-4D77-AC6C-EF834FF8F367}" type="pres">
      <dgm:prSet presAssocID="{FAA0FE06-14DF-4D9E-9607-B3FA8117C8BC}" presName="hierChild4" presStyleCnt="0"/>
      <dgm:spPr/>
    </dgm:pt>
    <dgm:pt modelId="{6F0F5A12-1886-4018-8EFA-F89EF3982444}" type="pres">
      <dgm:prSet presAssocID="{FAA0FE06-14DF-4D9E-9607-B3FA8117C8BC}" presName="hierChild5" presStyleCnt="0"/>
      <dgm:spPr/>
    </dgm:pt>
    <dgm:pt modelId="{14BA7EBD-2DCB-4D6C-96D5-8AE27208ECD1}" type="pres">
      <dgm:prSet presAssocID="{E57DB316-9F7D-4BC5-96CE-F658FFB6A3C2}" presName="hierChild5" presStyleCnt="0"/>
      <dgm:spPr/>
      <dgm:t>
        <a:bodyPr/>
        <a:lstStyle/>
        <a:p>
          <a:pPr rtl="1"/>
          <a:endParaRPr lang="he-IL"/>
        </a:p>
      </dgm:t>
    </dgm:pt>
    <dgm:pt modelId="{4B6D412E-B91E-45B6-9D83-3A9143271357}" type="pres">
      <dgm:prSet presAssocID="{B3DBB51D-8D1D-4AFD-B0DC-9114DDA1B30A}" presName="hierChild3" presStyleCnt="0"/>
      <dgm:spPr/>
      <dgm:t>
        <a:bodyPr/>
        <a:lstStyle/>
        <a:p>
          <a:pPr rtl="1"/>
          <a:endParaRPr lang="he-IL"/>
        </a:p>
      </dgm:t>
    </dgm:pt>
  </dgm:ptLst>
  <dgm:cxnLst>
    <dgm:cxn modelId="{CD84A977-4ED7-4917-8469-5600B7464F9F}" srcId="{E57DB316-9F7D-4BC5-96CE-F658FFB6A3C2}" destId="{55E133E8-C117-4A21-AF42-6C1A698C047E}" srcOrd="0" destOrd="0" parTransId="{1018C892-E985-4FBB-9EDF-5FA64FB15032}" sibTransId="{A05B6C79-886D-4C27-ABF5-0062C0167E95}"/>
    <dgm:cxn modelId="{EC02AC6A-A9A0-4C54-95B3-A8607543E801}" type="presOf" srcId="{B3DBB51D-8D1D-4AFD-B0DC-9114DDA1B30A}" destId="{2C7589B0-2198-4981-B6E1-E75A1715E53E}" srcOrd="0" destOrd="0" presId="urn:microsoft.com/office/officeart/2005/8/layout/orgChart1"/>
    <dgm:cxn modelId="{3F5152BB-C395-4889-AA81-1854E021BC9E}" srcId="{9418D17D-A1CE-472B-BDBF-C2B457A3CD86}" destId="{B3DBB51D-8D1D-4AFD-B0DC-9114DDA1B30A}" srcOrd="0" destOrd="0" parTransId="{D1289EB3-ECF0-4564-8160-20D52E3905EB}" sibTransId="{15422333-2C70-46A8-A403-834B03965F44}"/>
    <dgm:cxn modelId="{D7DF1EED-15FD-487C-806D-E5980704BBB5}" type="presOf" srcId="{9418D17D-A1CE-472B-BDBF-C2B457A3CD86}" destId="{1632CD55-EEE9-412C-BC39-9150FDB291CC}" srcOrd="0" destOrd="0" presId="urn:microsoft.com/office/officeart/2005/8/layout/orgChart1"/>
    <dgm:cxn modelId="{B5BE1D50-F798-4D2D-8E33-96A51857FD84}" type="presOf" srcId="{8098E20D-150A-4660-B7D4-D7C46BCD7C39}" destId="{7199FFAD-898D-4DCA-AC8F-0ABC90863CE5}" srcOrd="0" destOrd="0" presId="urn:microsoft.com/office/officeart/2005/8/layout/orgChart1"/>
    <dgm:cxn modelId="{CFDCF2BA-AF8B-44DD-BD22-209A54DA99CB}" srcId="{E57DB316-9F7D-4BC5-96CE-F658FFB6A3C2}" destId="{46674013-E92F-449D-82BC-528932A9278B}" srcOrd="2" destOrd="0" parTransId="{8098E20D-150A-4660-B7D4-D7C46BCD7C39}" sibTransId="{D5632341-BF53-459C-B935-47F27CAF949B}"/>
    <dgm:cxn modelId="{A101549B-C0BE-47E4-AB16-A81E47F611DD}" type="presOf" srcId="{E57DB316-9F7D-4BC5-96CE-F658FFB6A3C2}" destId="{68CDAD9A-B14B-47BA-811E-11170D27E015}" srcOrd="0" destOrd="0" presId="urn:microsoft.com/office/officeart/2005/8/layout/orgChart1"/>
    <dgm:cxn modelId="{3D0A13DF-8AE7-499F-885F-626B040A9500}" type="presOf" srcId="{FAA0FE06-14DF-4D9E-9607-B3FA8117C8BC}" destId="{1BBF85DC-E126-4890-B391-8EC7D3E8CC1E}" srcOrd="1" destOrd="0" presId="urn:microsoft.com/office/officeart/2005/8/layout/orgChart1"/>
    <dgm:cxn modelId="{D69D0899-765A-4088-890F-135C6ACCF62A}" type="presOf" srcId="{6FBA12EC-1C0F-4932-8BB9-2486D1DE4324}" destId="{5C5CCCD0-AEFF-465C-A257-4C05AF0EAB31}" srcOrd="1" destOrd="0" presId="urn:microsoft.com/office/officeart/2005/8/layout/orgChart1"/>
    <dgm:cxn modelId="{7D651D52-14B8-404D-B4E7-AF6FB5CD9E2C}" type="presOf" srcId="{55E133E8-C117-4A21-AF42-6C1A698C047E}" destId="{C74003B2-17CA-40F0-A53B-4778FA1D871F}" srcOrd="1" destOrd="0" presId="urn:microsoft.com/office/officeart/2005/8/layout/orgChart1"/>
    <dgm:cxn modelId="{646D8A92-ADC5-4166-8604-AEB3049D846D}" type="presOf" srcId="{FAA0FE06-14DF-4D9E-9607-B3FA8117C8BC}" destId="{ED92F5A1-D2AA-4692-A9B6-F890DB1566AA}" srcOrd="0" destOrd="0" presId="urn:microsoft.com/office/officeart/2005/8/layout/orgChart1"/>
    <dgm:cxn modelId="{C6231667-39A7-4F74-B7BE-5062C3803CA9}" type="presOf" srcId="{EB6A8F6E-1F77-4ED8-89B5-3D17ED7CC52E}" destId="{2DF476C9-167C-45C7-B5FC-E18DA758AC14}" srcOrd="0" destOrd="0" presId="urn:microsoft.com/office/officeart/2005/8/layout/orgChart1"/>
    <dgm:cxn modelId="{6D1D31C7-6F1F-49E0-BDFE-4B89E73E83DD}" type="presOf" srcId="{1018C892-E985-4FBB-9EDF-5FA64FB15032}" destId="{B606E3F0-1A20-4501-A5DF-6163FD767A96}" srcOrd="0" destOrd="0" presId="urn:microsoft.com/office/officeart/2005/8/layout/orgChart1"/>
    <dgm:cxn modelId="{E3123D44-62E9-476F-A5AA-7B57CBF37D36}" srcId="{E57DB316-9F7D-4BC5-96CE-F658FFB6A3C2}" destId="{FAA0FE06-14DF-4D9E-9607-B3FA8117C8BC}" srcOrd="3" destOrd="0" parTransId="{EB6A8F6E-1F77-4ED8-89B5-3D17ED7CC52E}" sibTransId="{7C50FDAA-8345-4DEF-BA5C-32AB8B3546FD}"/>
    <dgm:cxn modelId="{F2B4E22E-F2C3-44F2-A625-57781F7F80CB}" type="presOf" srcId="{18EADCF9-EB68-4E76-9EE9-C929D45767EA}" destId="{7CDC3C7A-1018-4D1C-9BAD-13A652691402}" srcOrd="0" destOrd="0" presId="urn:microsoft.com/office/officeart/2005/8/layout/orgChart1"/>
    <dgm:cxn modelId="{C6F83FB7-E39C-4B96-AE3B-B862F1445F51}" srcId="{B3DBB51D-8D1D-4AFD-B0DC-9114DDA1B30A}" destId="{E57DB316-9F7D-4BC5-96CE-F658FFB6A3C2}" srcOrd="0" destOrd="0" parTransId="{18EADCF9-EB68-4E76-9EE9-C929D45767EA}" sibTransId="{A35D48F2-36B2-4F3B-BC6E-B338A335458F}"/>
    <dgm:cxn modelId="{CE34F983-82F2-4550-A6A2-70ACC1B6B2AF}" type="presOf" srcId="{55E133E8-C117-4A21-AF42-6C1A698C047E}" destId="{1A396D70-7053-4D01-A0F6-78C9F11451B9}" srcOrd="0" destOrd="0" presId="urn:microsoft.com/office/officeart/2005/8/layout/orgChart1"/>
    <dgm:cxn modelId="{8ABD1AAF-B9F8-4A78-8BD6-AAA5355224A3}" type="presOf" srcId="{46674013-E92F-449D-82BC-528932A9278B}" destId="{C52AA238-56E6-4997-A704-75DCC639E0EA}" srcOrd="1" destOrd="0" presId="urn:microsoft.com/office/officeart/2005/8/layout/orgChart1"/>
    <dgm:cxn modelId="{77BCF6C7-F189-4938-8D4B-F724B318263D}" type="presOf" srcId="{46674013-E92F-449D-82BC-528932A9278B}" destId="{E77B2776-9E5E-40BE-9AC1-535823963736}" srcOrd="0" destOrd="0" presId="urn:microsoft.com/office/officeart/2005/8/layout/orgChart1"/>
    <dgm:cxn modelId="{4EF4E927-4249-40DA-AA70-CE700C70027E}" type="presOf" srcId="{B3DBB51D-8D1D-4AFD-B0DC-9114DDA1B30A}" destId="{F3F97495-5C2D-47E4-A618-1A7560A1EFAC}" srcOrd="1" destOrd="0" presId="urn:microsoft.com/office/officeart/2005/8/layout/orgChart1"/>
    <dgm:cxn modelId="{AD9A53E3-F04C-4CAF-9A1B-683148C0B1D9}" srcId="{E57DB316-9F7D-4BC5-96CE-F658FFB6A3C2}" destId="{6FBA12EC-1C0F-4932-8BB9-2486D1DE4324}" srcOrd="1" destOrd="0" parTransId="{08E16677-1B27-4502-B638-5127E8D977D9}" sibTransId="{9DB5A938-0C31-448A-BBE3-639E9320D90B}"/>
    <dgm:cxn modelId="{4EBA6704-1B5F-4069-BDED-0652796C515C}" type="presOf" srcId="{08E16677-1B27-4502-B638-5127E8D977D9}" destId="{8324044E-EDC9-436F-A674-596AB6717A6C}" srcOrd="0" destOrd="0" presId="urn:microsoft.com/office/officeart/2005/8/layout/orgChart1"/>
    <dgm:cxn modelId="{483EC868-B7A7-46E4-B4FD-F08A01EE5106}" type="presOf" srcId="{E57DB316-9F7D-4BC5-96CE-F658FFB6A3C2}" destId="{AEA16053-7427-40E8-84D9-BB083101EED0}" srcOrd="1" destOrd="0" presId="urn:microsoft.com/office/officeart/2005/8/layout/orgChart1"/>
    <dgm:cxn modelId="{A3C54DA8-BF7F-4342-948F-13CB403818A6}" type="presOf" srcId="{6FBA12EC-1C0F-4932-8BB9-2486D1DE4324}" destId="{2C648B68-F195-44B1-9358-547398A0184C}" srcOrd="0" destOrd="0" presId="urn:microsoft.com/office/officeart/2005/8/layout/orgChart1"/>
    <dgm:cxn modelId="{F6E47E66-8FB2-4E1D-A88D-8DCF77CB1AD2}" type="presParOf" srcId="{1632CD55-EEE9-412C-BC39-9150FDB291CC}" destId="{40CBF263-7089-4D76-BF5C-5A2D8DDC8C03}" srcOrd="0" destOrd="0" presId="urn:microsoft.com/office/officeart/2005/8/layout/orgChart1"/>
    <dgm:cxn modelId="{C81A37EC-64BF-4288-B8D7-3957071C0119}" type="presParOf" srcId="{40CBF263-7089-4D76-BF5C-5A2D8DDC8C03}" destId="{C43F6D9B-6518-4655-A066-AD3ACEA8294E}" srcOrd="0" destOrd="0" presId="urn:microsoft.com/office/officeart/2005/8/layout/orgChart1"/>
    <dgm:cxn modelId="{01E5B0FE-3C58-4402-A8FD-F56C7D33AF5A}" type="presParOf" srcId="{C43F6D9B-6518-4655-A066-AD3ACEA8294E}" destId="{2C7589B0-2198-4981-B6E1-E75A1715E53E}" srcOrd="0" destOrd="0" presId="urn:microsoft.com/office/officeart/2005/8/layout/orgChart1"/>
    <dgm:cxn modelId="{1DF3175A-1D22-48E2-9B99-D690CDF7360C}" type="presParOf" srcId="{C43F6D9B-6518-4655-A066-AD3ACEA8294E}" destId="{F3F97495-5C2D-47E4-A618-1A7560A1EFAC}" srcOrd="1" destOrd="0" presId="urn:microsoft.com/office/officeart/2005/8/layout/orgChart1"/>
    <dgm:cxn modelId="{9272AA97-F217-4B6B-9BA4-204A5EDBA28B}" type="presParOf" srcId="{40CBF263-7089-4D76-BF5C-5A2D8DDC8C03}" destId="{8DEAC3D9-2B59-4228-9AB8-F8511BDCE8F8}" srcOrd="1" destOrd="0" presId="urn:microsoft.com/office/officeart/2005/8/layout/orgChart1"/>
    <dgm:cxn modelId="{22FDCFC2-47B9-4285-9B94-6E70F706A067}" type="presParOf" srcId="{8DEAC3D9-2B59-4228-9AB8-F8511BDCE8F8}" destId="{7CDC3C7A-1018-4D1C-9BAD-13A652691402}" srcOrd="0" destOrd="0" presId="urn:microsoft.com/office/officeart/2005/8/layout/orgChart1"/>
    <dgm:cxn modelId="{6B8EDB2E-29A3-4AF5-AD73-CAB5BBA6C052}" type="presParOf" srcId="{8DEAC3D9-2B59-4228-9AB8-F8511BDCE8F8}" destId="{5D956330-FC7E-481C-AF2A-FA33C8313263}" srcOrd="1" destOrd="0" presId="urn:microsoft.com/office/officeart/2005/8/layout/orgChart1"/>
    <dgm:cxn modelId="{EB874576-99F2-48AB-A3CD-1564A3D72BB0}" type="presParOf" srcId="{5D956330-FC7E-481C-AF2A-FA33C8313263}" destId="{FA590799-6036-4D6B-BCBC-2CB1D0E2FE76}" srcOrd="0" destOrd="0" presId="urn:microsoft.com/office/officeart/2005/8/layout/orgChart1"/>
    <dgm:cxn modelId="{720180B6-5F55-4764-9761-C90A45BCE45E}" type="presParOf" srcId="{FA590799-6036-4D6B-BCBC-2CB1D0E2FE76}" destId="{68CDAD9A-B14B-47BA-811E-11170D27E015}" srcOrd="0" destOrd="0" presId="urn:microsoft.com/office/officeart/2005/8/layout/orgChart1"/>
    <dgm:cxn modelId="{8DA48450-9202-4AD0-B14F-6599BB8E833D}" type="presParOf" srcId="{FA590799-6036-4D6B-BCBC-2CB1D0E2FE76}" destId="{AEA16053-7427-40E8-84D9-BB083101EED0}" srcOrd="1" destOrd="0" presId="urn:microsoft.com/office/officeart/2005/8/layout/orgChart1"/>
    <dgm:cxn modelId="{0A697576-C2F5-4ED3-8056-FFE8DEA4E526}" type="presParOf" srcId="{5D956330-FC7E-481C-AF2A-FA33C8313263}" destId="{7583E0D5-EDCD-4A51-A09A-1DE9642B6F3D}" srcOrd="1" destOrd="0" presId="urn:microsoft.com/office/officeart/2005/8/layout/orgChart1"/>
    <dgm:cxn modelId="{B3501676-BC30-465F-A4FC-58318DA24B34}" type="presParOf" srcId="{7583E0D5-EDCD-4A51-A09A-1DE9642B6F3D}" destId="{B606E3F0-1A20-4501-A5DF-6163FD767A96}" srcOrd="0" destOrd="0" presId="urn:microsoft.com/office/officeart/2005/8/layout/orgChart1"/>
    <dgm:cxn modelId="{0C859C64-4A48-4601-B373-62F3E2B34712}" type="presParOf" srcId="{7583E0D5-EDCD-4A51-A09A-1DE9642B6F3D}" destId="{1F4FA618-6C5B-413A-83BD-3877A0533E78}" srcOrd="1" destOrd="0" presId="urn:microsoft.com/office/officeart/2005/8/layout/orgChart1"/>
    <dgm:cxn modelId="{23E51475-380B-4BB5-BC66-82369CC7F382}" type="presParOf" srcId="{1F4FA618-6C5B-413A-83BD-3877A0533E78}" destId="{CBB6A90E-9F1B-42AE-80A9-BA93C3F48ED4}" srcOrd="0" destOrd="0" presId="urn:microsoft.com/office/officeart/2005/8/layout/orgChart1"/>
    <dgm:cxn modelId="{66F1A473-A800-431F-BF3A-CA7A1ADE11BD}" type="presParOf" srcId="{CBB6A90E-9F1B-42AE-80A9-BA93C3F48ED4}" destId="{1A396D70-7053-4D01-A0F6-78C9F11451B9}" srcOrd="0" destOrd="0" presId="urn:microsoft.com/office/officeart/2005/8/layout/orgChart1"/>
    <dgm:cxn modelId="{1D90288C-217A-4D42-A050-2A3F86816735}" type="presParOf" srcId="{CBB6A90E-9F1B-42AE-80A9-BA93C3F48ED4}" destId="{C74003B2-17CA-40F0-A53B-4778FA1D871F}" srcOrd="1" destOrd="0" presId="urn:microsoft.com/office/officeart/2005/8/layout/orgChart1"/>
    <dgm:cxn modelId="{EF64EBBF-FA9C-4912-9F1C-83E56D4CCBE3}" type="presParOf" srcId="{1F4FA618-6C5B-413A-83BD-3877A0533E78}" destId="{3C58E8BD-7896-4383-90CE-1658C4445D68}" srcOrd="1" destOrd="0" presId="urn:microsoft.com/office/officeart/2005/8/layout/orgChart1"/>
    <dgm:cxn modelId="{C7E6F23B-F641-47D5-A43E-5D9D33A73CE8}" type="presParOf" srcId="{1F4FA618-6C5B-413A-83BD-3877A0533E78}" destId="{664CE8EE-046C-4F73-877B-DDA73C1DA95D}" srcOrd="2" destOrd="0" presId="urn:microsoft.com/office/officeart/2005/8/layout/orgChart1"/>
    <dgm:cxn modelId="{157E4BEC-9F67-4C9A-AEFB-62D9F310AAF0}" type="presParOf" srcId="{7583E0D5-EDCD-4A51-A09A-1DE9642B6F3D}" destId="{8324044E-EDC9-436F-A674-596AB6717A6C}" srcOrd="2" destOrd="0" presId="urn:microsoft.com/office/officeart/2005/8/layout/orgChart1"/>
    <dgm:cxn modelId="{DE7E676C-B408-4C1F-BE2B-8B35D22B5C21}" type="presParOf" srcId="{7583E0D5-EDCD-4A51-A09A-1DE9642B6F3D}" destId="{DD09A521-53FE-4D13-8F4F-37B04889B5EE}" srcOrd="3" destOrd="0" presId="urn:microsoft.com/office/officeart/2005/8/layout/orgChart1"/>
    <dgm:cxn modelId="{3B4AC51D-0839-4A45-A724-915D116A5EA2}" type="presParOf" srcId="{DD09A521-53FE-4D13-8F4F-37B04889B5EE}" destId="{F6ECFC66-5982-40C7-BA7F-A1ABA951A871}" srcOrd="0" destOrd="0" presId="urn:microsoft.com/office/officeart/2005/8/layout/orgChart1"/>
    <dgm:cxn modelId="{2BA316E8-5DE5-46DF-9FE2-7AEF3B7FD6B3}" type="presParOf" srcId="{F6ECFC66-5982-40C7-BA7F-A1ABA951A871}" destId="{2C648B68-F195-44B1-9358-547398A0184C}" srcOrd="0" destOrd="0" presId="urn:microsoft.com/office/officeart/2005/8/layout/orgChart1"/>
    <dgm:cxn modelId="{DD883D87-2628-4B1D-A8CB-F0A3D7A0D117}" type="presParOf" srcId="{F6ECFC66-5982-40C7-BA7F-A1ABA951A871}" destId="{5C5CCCD0-AEFF-465C-A257-4C05AF0EAB31}" srcOrd="1" destOrd="0" presId="urn:microsoft.com/office/officeart/2005/8/layout/orgChart1"/>
    <dgm:cxn modelId="{37D63530-4C7B-4C09-B95E-C423D4D00E4A}" type="presParOf" srcId="{DD09A521-53FE-4D13-8F4F-37B04889B5EE}" destId="{843B3F83-54E1-4125-A2EA-455A9E7426A0}" srcOrd="1" destOrd="0" presId="urn:microsoft.com/office/officeart/2005/8/layout/orgChart1"/>
    <dgm:cxn modelId="{4E4ACB55-EC52-4CBF-A56E-E4AD46E09EBB}" type="presParOf" srcId="{DD09A521-53FE-4D13-8F4F-37B04889B5EE}" destId="{5010ABB9-FB44-4E17-A72A-D0CF7D42DB1A}" srcOrd="2" destOrd="0" presId="urn:microsoft.com/office/officeart/2005/8/layout/orgChart1"/>
    <dgm:cxn modelId="{3E1839B2-F96C-49A5-B92F-DB7F305F919F}" type="presParOf" srcId="{7583E0D5-EDCD-4A51-A09A-1DE9642B6F3D}" destId="{7199FFAD-898D-4DCA-AC8F-0ABC90863CE5}" srcOrd="4" destOrd="0" presId="urn:microsoft.com/office/officeart/2005/8/layout/orgChart1"/>
    <dgm:cxn modelId="{D29FB84D-6023-48FE-BB25-0F5DBA7A616E}" type="presParOf" srcId="{7583E0D5-EDCD-4A51-A09A-1DE9642B6F3D}" destId="{C9DEEDDE-F059-4C61-A5D9-C6059AEC3639}" srcOrd="5" destOrd="0" presId="urn:microsoft.com/office/officeart/2005/8/layout/orgChart1"/>
    <dgm:cxn modelId="{26194CF7-0F24-4C93-8854-B3F55E8FBCB4}" type="presParOf" srcId="{C9DEEDDE-F059-4C61-A5D9-C6059AEC3639}" destId="{4B3BF90A-3163-4827-B61F-8435DC24A82A}" srcOrd="0" destOrd="0" presId="urn:microsoft.com/office/officeart/2005/8/layout/orgChart1"/>
    <dgm:cxn modelId="{123CF100-FA2F-402E-8FB1-259D534E28E9}" type="presParOf" srcId="{4B3BF90A-3163-4827-B61F-8435DC24A82A}" destId="{E77B2776-9E5E-40BE-9AC1-535823963736}" srcOrd="0" destOrd="0" presId="urn:microsoft.com/office/officeart/2005/8/layout/orgChart1"/>
    <dgm:cxn modelId="{82F1A668-9985-4994-8EE0-7B498605356E}" type="presParOf" srcId="{4B3BF90A-3163-4827-B61F-8435DC24A82A}" destId="{C52AA238-56E6-4997-A704-75DCC639E0EA}" srcOrd="1" destOrd="0" presId="urn:microsoft.com/office/officeart/2005/8/layout/orgChart1"/>
    <dgm:cxn modelId="{1BEE535C-8C48-4955-B5A7-23573947C9F4}" type="presParOf" srcId="{C9DEEDDE-F059-4C61-A5D9-C6059AEC3639}" destId="{00A45F25-8A14-4EE6-94AA-E8B13EC1FF16}" srcOrd="1" destOrd="0" presId="urn:microsoft.com/office/officeart/2005/8/layout/orgChart1"/>
    <dgm:cxn modelId="{120EB1D8-73B4-42EE-8F13-0B5447E7BF93}" type="presParOf" srcId="{C9DEEDDE-F059-4C61-A5D9-C6059AEC3639}" destId="{C5F347E5-B315-453A-BAD4-F0C2B4E36D33}" srcOrd="2" destOrd="0" presId="urn:microsoft.com/office/officeart/2005/8/layout/orgChart1"/>
    <dgm:cxn modelId="{654B0FA4-DBE1-4F54-A15D-CF098C10897D}" type="presParOf" srcId="{7583E0D5-EDCD-4A51-A09A-1DE9642B6F3D}" destId="{2DF476C9-167C-45C7-B5FC-E18DA758AC14}" srcOrd="6" destOrd="0" presId="urn:microsoft.com/office/officeart/2005/8/layout/orgChart1"/>
    <dgm:cxn modelId="{69415A1E-3031-44A8-BAE6-D74745827EE8}" type="presParOf" srcId="{7583E0D5-EDCD-4A51-A09A-1DE9642B6F3D}" destId="{9E765127-CBE6-40A5-AEBB-B3CD4C3D561D}" srcOrd="7" destOrd="0" presId="urn:microsoft.com/office/officeart/2005/8/layout/orgChart1"/>
    <dgm:cxn modelId="{1735C129-FD5A-42EE-BA3F-6D353F394F87}" type="presParOf" srcId="{9E765127-CBE6-40A5-AEBB-B3CD4C3D561D}" destId="{038DB87C-8FA1-48D9-B2FC-3F6E7F991E5A}" srcOrd="0" destOrd="0" presId="urn:microsoft.com/office/officeart/2005/8/layout/orgChart1"/>
    <dgm:cxn modelId="{EDC8DF56-9F87-46B4-9931-68B033C19C41}" type="presParOf" srcId="{038DB87C-8FA1-48D9-B2FC-3F6E7F991E5A}" destId="{ED92F5A1-D2AA-4692-A9B6-F890DB1566AA}" srcOrd="0" destOrd="0" presId="urn:microsoft.com/office/officeart/2005/8/layout/orgChart1"/>
    <dgm:cxn modelId="{896D90DA-E09D-41DD-8DB0-37DBB92D49B1}" type="presParOf" srcId="{038DB87C-8FA1-48D9-B2FC-3F6E7F991E5A}" destId="{1BBF85DC-E126-4890-B391-8EC7D3E8CC1E}" srcOrd="1" destOrd="0" presId="urn:microsoft.com/office/officeart/2005/8/layout/orgChart1"/>
    <dgm:cxn modelId="{25FDD323-E6D7-46C3-A858-A0C6F1FED4B8}" type="presParOf" srcId="{9E765127-CBE6-40A5-AEBB-B3CD4C3D561D}" destId="{B621A3DA-CD5A-4D77-AC6C-EF834FF8F367}" srcOrd="1" destOrd="0" presId="urn:microsoft.com/office/officeart/2005/8/layout/orgChart1"/>
    <dgm:cxn modelId="{1959CDA4-0A66-4189-9F32-A39FBB57BE6B}" type="presParOf" srcId="{9E765127-CBE6-40A5-AEBB-B3CD4C3D561D}" destId="{6F0F5A12-1886-4018-8EFA-F89EF3982444}" srcOrd="2" destOrd="0" presId="urn:microsoft.com/office/officeart/2005/8/layout/orgChart1"/>
    <dgm:cxn modelId="{01ECF1CB-A3D1-4660-9656-0DB0880069C4}" type="presParOf" srcId="{5D956330-FC7E-481C-AF2A-FA33C8313263}" destId="{14BA7EBD-2DCB-4D6C-96D5-8AE27208ECD1}" srcOrd="2" destOrd="0" presId="urn:microsoft.com/office/officeart/2005/8/layout/orgChart1"/>
    <dgm:cxn modelId="{099E133C-FBF8-494B-9CA5-21C870CD9FFB}" type="presParOf" srcId="{40CBF263-7089-4D76-BF5C-5A2D8DDC8C03}" destId="{4B6D412E-B91E-45B6-9D83-3A9143271357}" srcOrd="2" destOrd="0" presId="urn:microsoft.com/office/officeart/2005/8/layout/orgChart1"/>
  </dgm:cxnLst>
  <dgm:bg/>
  <dgm:whole>
    <a:ln w="38100">
      <a:prstDash val="solid"/>
    </a:ln>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6C1C6C2-083A-435C-8B38-312C17C69EFF}" type="doc">
      <dgm:prSet loTypeId="urn:microsoft.com/office/officeart/2005/8/layout/default" loCatId="list" qsTypeId="urn:microsoft.com/office/officeart/2005/8/quickstyle/simple4" qsCatId="simple" csTypeId="urn:microsoft.com/office/officeart/2005/8/colors/accent3_2" csCatId="accent3" phldr="1"/>
      <dgm:spPr/>
      <dgm:t>
        <a:bodyPr/>
        <a:lstStyle/>
        <a:p>
          <a:pPr rtl="1"/>
          <a:endParaRPr lang="he-IL"/>
        </a:p>
      </dgm:t>
    </dgm:pt>
    <dgm:pt modelId="{FB42AB3C-59E8-44BF-B5B1-2CC165908925}">
      <dgm:prSet phldrT="[טקסט]"/>
      <dgm:spPr>
        <a:solidFill>
          <a:srgbClr val="FF0000"/>
        </a:solidFill>
      </dgm:spPr>
      <dgm:t>
        <a:bodyPr/>
        <a:lstStyle/>
        <a:p>
          <a:pPr rtl="1"/>
          <a:r>
            <a:rPr lang="he-IL" b="1" dirty="0" smtClean="0">
              <a:solidFill>
                <a:schemeClr val="tx1"/>
              </a:solidFill>
            </a:rPr>
            <a:t>תנועות הנוער וארגוני הנוער</a:t>
          </a:r>
          <a:endParaRPr lang="he-IL" b="1" dirty="0">
            <a:solidFill>
              <a:schemeClr val="tx1"/>
            </a:solidFill>
          </a:endParaRPr>
        </a:p>
      </dgm:t>
    </dgm:pt>
    <dgm:pt modelId="{A37241AB-338D-4D08-9711-26F424F02622}" type="parTrans" cxnId="{1A047C7F-DEE2-4699-A3FA-7D3027233C18}">
      <dgm:prSet/>
      <dgm:spPr/>
      <dgm:t>
        <a:bodyPr/>
        <a:lstStyle/>
        <a:p>
          <a:pPr rtl="1"/>
          <a:endParaRPr lang="he-IL" b="1">
            <a:solidFill>
              <a:schemeClr val="tx1"/>
            </a:solidFill>
          </a:endParaRPr>
        </a:p>
      </dgm:t>
    </dgm:pt>
    <dgm:pt modelId="{9AF60FD6-C6AA-447A-9904-4C99467911C2}" type="sibTrans" cxnId="{1A047C7F-DEE2-4699-A3FA-7D3027233C18}">
      <dgm:prSet/>
      <dgm:spPr/>
      <dgm:t>
        <a:bodyPr/>
        <a:lstStyle/>
        <a:p>
          <a:pPr rtl="1"/>
          <a:endParaRPr lang="he-IL" b="1">
            <a:solidFill>
              <a:schemeClr val="tx1"/>
            </a:solidFill>
          </a:endParaRPr>
        </a:p>
      </dgm:t>
    </dgm:pt>
    <dgm:pt modelId="{2294ABF9-C6B7-48DC-AA92-9EF668E9B042}">
      <dgm:prSet phldrT="[טקסט]"/>
      <dgm:spPr>
        <a:solidFill>
          <a:srgbClr val="FF0000"/>
        </a:solidFill>
      </dgm:spPr>
      <dgm:t>
        <a:bodyPr/>
        <a:lstStyle/>
        <a:p>
          <a:pPr rtl="1"/>
          <a:r>
            <a:rPr lang="he-IL" b="1" dirty="0" smtClean="0">
              <a:solidFill>
                <a:schemeClr val="tx1"/>
              </a:solidFill>
            </a:rPr>
            <a:t>מעורבות חברתית</a:t>
          </a:r>
          <a:endParaRPr lang="he-IL" b="1" dirty="0">
            <a:solidFill>
              <a:schemeClr val="tx1"/>
            </a:solidFill>
          </a:endParaRPr>
        </a:p>
      </dgm:t>
    </dgm:pt>
    <dgm:pt modelId="{97F1124F-06BB-4746-A468-D87466BD863F}" type="parTrans" cxnId="{5AD8CFED-1E5E-473E-AB2E-19DAE20D6067}">
      <dgm:prSet/>
      <dgm:spPr/>
      <dgm:t>
        <a:bodyPr/>
        <a:lstStyle/>
        <a:p>
          <a:pPr rtl="1"/>
          <a:endParaRPr lang="he-IL" b="1">
            <a:solidFill>
              <a:schemeClr val="tx1"/>
            </a:solidFill>
          </a:endParaRPr>
        </a:p>
      </dgm:t>
    </dgm:pt>
    <dgm:pt modelId="{14C10613-7624-41ED-963E-9A9E0BD5B7D0}" type="sibTrans" cxnId="{5AD8CFED-1E5E-473E-AB2E-19DAE20D6067}">
      <dgm:prSet/>
      <dgm:spPr/>
      <dgm:t>
        <a:bodyPr/>
        <a:lstStyle/>
        <a:p>
          <a:pPr rtl="1"/>
          <a:endParaRPr lang="he-IL" b="1">
            <a:solidFill>
              <a:schemeClr val="tx1"/>
            </a:solidFill>
          </a:endParaRPr>
        </a:p>
      </dgm:t>
    </dgm:pt>
    <dgm:pt modelId="{36B9B55D-DEA0-46F8-A50F-53E2D2D3D141}">
      <dgm:prSet phldrT="[טקסט]"/>
      <dgm:spPr>
        <a:solidFill>
          <a:srgbClr val="FF0000"/>
        </a:solidFill>
      </dgm:spPr>
      <dgm:t>
        <a:bodyPr/>
        <a:lstStyle/>
        <a:p>
          <a:pPr rtl="1"/>
          <a:r>
            <a:rPr lang="he-IL" b="1" dirty="0" smtClean="0">
              <a:solidFill>
                <a:schemeClr val="tx1"/>
              </a:solidFill>
            </a:rPr>
            <a:t>סיפורי</a:t>
          </a:r>
        </a:p>
        <a:p>
          <a:pPr rtl="1"/>
          <a:r>
            <a:rPr lang="he-IL" b="1" dirty="0" smtClean="0">
              <a:solidFill>
                <a:schemeClr val="tx1"/>
              </a:solidFill>
            </a:rPr>
            <a:t>התיישבות</a:t>
          </a:r>
          <a:endParaRPr lang="he-IL" b="1" dirty="0">
            <a:solidFill>
              <a:schemeClr val="tx1"/>
            </a:solidFill>
          </a:endParaRPr>
        </a:p>
      </dgm:t>
    </dgm:pt>
    <dgm:pt modelId="{436E8D29-A43A-4243-A0F7-D1A7858A5F0A}" type="parTrans" cxnId="{5BA91283-8A2E-479C-8ADE-12874952E358}">
      <dgm:prSet/>
      <dgm:spPr/>
      <dgm:t>
        <a:bodyPr/>
        <a:lstStyle/>
        <a:p>
          <a:pPr rtl="1"/>
          <a:endParaRPr lang="he-IL" b="1">
            <a:solidFill>
              <a:schemeClr val="tx1"/>
            </a:solidFill>
          </a:endParaRPr>
        </a:p>
      </dgm:t>
    </dgm:pt>
    <dgm:pt modelId="{781FAF68-C058-413F-8040-348F33165B7E}" type="sibTrans" cxnId="{5BA91283-8A2E-479C-8ADE-12874952E358}">
      <dgm:prSet/>
      <dgm:spPr/>
      <dgm:t>
        <a:bodyPr/>
        <a:lstStyle/>
        <a:p>
          <a:pPr rtl="1"/>
          <a:endParaRPr lang="he-IL" b="1">
            <a:solidFill>
              <a:schemeClr val="tx1"/>
            </a:solidFill>
          </a:endParaRPr>
        </a:p>
      </dgm:t>
    </dgm:pt>
    <dgm:pt modelId="{049F5142-B4D2-45CE-A0F4-2DD996BFA119}">
      <dgm:prSet phldrT="[טקסט]"/>
      <dgm:spPr>
        <a:solidFill>
          <a:srgbClr val="FF0000"/>
        </a:solidFill>
      </dgm:spPr>
      <dgm:t>
        <a:bodyPr/>
        <a:lstStyle/>
        <a:p>
          <a:pPr rtl="1"/>
          <a:r>
            <a:rPr lang="he-IL" b="1" dirty="0" smtClean="0">
              <a:solidFill>
                <a:schemeClr val="tx1"/>
              </a:solidFill>
            </a:rPr>
            <a:t>עמוד האש המזרחי</a:t>
          </a:r>
          <a:endParaRPr lang="he-IL" b="1" dirty="0">
            <a:solidFill>
              <a:schemeClr val="tx1"/>
            </a:solidFill>
          </a:endParaRPr>
        </a:p>
      </dgm:t>
    </dgm:pt>
    <dgm:pt modelId="{52E32214-6982-4BD1-A0C4-9E5CA6A88530}" type="parTrans" cxnId="{62D95270-2541-4311-9354-34F4265B4874}">
      <dgm:prSet/>
      <dgm:spPr/>
      <dgm:t>
        <a:bodyPr/>
        <a:lstStyle/>
        <a:p>
          <a:pPr rtl="1"/>
          <a:endParaRPr lang="he-IL" b="1">
            <a:solidFill>
              <a:schemeClr val="tx1"/>
            </a:solidFill>
          </a:endParaRPr>
        </a:p>
      </dgm:t>
    </dgm:pt>
    <dgm:pt modelId="{205A4C37-2BDA-405C-ADEF-D4B844D70E9F}" type="sibTrans" cxnId="{62D95270-2541-4311-9354-34F4265B4874}">
      <dgm:prSet/>
      <dgm:spPr/>
      <dgm:t>
        <a:bodyPr/>
        <a:lstStyle/>
        <a:p>
          <a:pPr rtl="1"/>
          <a:endParaRPr lang="he-IL" b="1">
            <a:solidFill>
              <a:schemeClr val="tx1"/>
            </a:solidFill>
          </a:endParaRPr>
        </a:p>
      </dgm:t>
    </dgm:pt>
    <dgm:pt modelId="{E21EEEA2-4AB7-4A98-B504-BB618A00AFD8}">
      <dgm:prSet/>
      <dgm:spPr>
        <a:solidFill>
          <a:srgbClr val="FF0000"/>
        </a:solidFill>
      </dgm:spPr>
      <dgm:t>
        <a:bodyPr/>
        <a:lstStyle/>
        <a:p>
          <a:pPr rtl="1"/>
          <a:r>
            <a:rPr lang="he-IL" b="1" dirty="0" smtClean="0">
              <a:solidFill>
                <a:schemeClr val="tx1"/>
              </a:solidFill>
              <a:effectLst/>
            </a:rPr>
            <a:t>יוזמות עירוניות</a:t>
          </a:r>
          <a:endParaRPr lang="he-IL" b="1" dirty="0">
            <a:solidFill>
              <a:schemeClr val="tx1"/>
            </a:solidFill>
            <a:effectLst/>
          </a:endParaRPr>
        </a:p>
      </dgm:t>
    </dgm:pt>
    <dgm:pt modelId="{12E171FE-96E7-4C5C-907F-02259A12A01E}" type="parTrans" cxnId="{53C5FE9C-BFBA-4676-BEA7-A9D2DDD2C354}">
      <dgm:prSet/>
      <dgm:spPr/>
      <dgm:t>
        <a:bodyPr/>
        <a:lstStyle/>
        <a:p>
          <a:pPr rtl="1"/>
          <a:endParaRPr lang="he-IL"/>
        </a:p>
      </dgm:t>
    </dgm:pt>
    <dgm:pt modelId="{E792CC35-18AA-4C9D-8259-9ADE53078328}" type="sibTrans" cxnId="{53C5FE9C-BFBA-4676-BEA7-A9D2DDD2C354}">
      <dgm:prSet/>
      <dgm:spPr/>
      <dgm:t>
        <a:bodyPr/>
        <a:lstStyle/>
        <a:p>
          <a:pPr rtl="1"/>
          <a:endParaRPr lang="he-IL"/>
        </a:p>
      </dgm:t>
    </dgm:pt>
    <dgm:pt modelId="{5ECF8831-F451-4BE1-9233-E964E7141CEB}" type="pres">
      <dgm:prSet presAssocID="{56C1C6C2-083A-435C-8B38-312C17C69EFF}" presName="diagram" presStyleCnt="0">
        <dgm:presLayoutVars>
          <dgm:dir/>
          <dgm:resizeHandles val="exact"/>
        </dgm:presLayoutVars>
      </dgm:prSet>
      <dgm:spPr/>
      <dgm:t>
        <a:bodyPr/>
        <a:lstStyle/>
        <a:p>
          <a:pPr rtl="1"/>
          <a:endParaRPr lang="he-IL"/>
        </a:p>
      </dgm:t>
    </dgm:pt>
    <dgm:pt modelId="{97AAFF17-BE2B-4692-89F4-24396AD2C14A}" type="pres">
      <dgm:prSet presAssocID="{FB42AB3C-59E8-44BF-B5B1-2CC165908925}" presName="node" presStyleLbl="node1" presStyleIdx="0" presStyleCnt="5" custLinFactNeighborX="-11349">
        <dgm:presLayoutVars>
          <dgm:bulletEnabled val="1"/>
        </dgm:presLayoutVars>
      </dgm:prSet>
      <dgm:spPr/>
      <dgm:t>
        <a:bodyPr/>
        <a:lstStyle/>
        <a:p>
          <a:pPr rtl="1"/>
          <a:endParaRPr lang="he-IL"/>
        </a:p>
      </dgm:t>
    </dgm:pt>
    <dgm:pt modelId="{1F304CB5-88D8-4057-847B-625EA9DD12A3}" type="pres">
      <dgm:prSet presAssocID="{9AF60FD6-C6AA-447A-9904-4C99467911C2}" presName="sibTrans" presStyleCnt="0"/>
      <dgm:spPr/>
    </dgm:pt>
    <dgm:pt modelId="{24CBC2E7-85A9-4286-AF26-7FD681045CC4}" type="pres">
      <dgm:prSet presAssocID="{2294ABF9-C6B7-48DC-AA92-9EF668E9B042}" presName="node" presStyleLbl="node1" presStyleIdx="1" presStyleCnt="5" custLinFactNeighborX="22434" custLinFactNeighborY="1058">
        <dgm:presLayoutVars>
          <dgm:bulletEnabled val="1"/>
        </dgm:presLayoutVars>
      </dgm:prSet>
      <dgm:spPr/>
      <dgm:t>
        <a:bodyPr/>
        <a:lstStyle/>
        <a:p>
          <a:pPr rtl="1"/>
          <a:endParaRPr lang="he-IL"/>
        </a:p>
      </dgm:t>
    </dgm:pt>
    <dgm:pt modelId="{98229BC9-7855-4A39-B8A9-0DB5E0791058}" type="pres">
      <dgm:prSet presAssocID="{14C10613-7624-41ED-963E-9A9E0BD5B7D0}" presName="sibTrans" presStyleCnt="0"/>
      <dgm:spPr/>
    </dgm:pt>
    <dgm:pt modelId="{5884AAF9-45A1-44B3-ADF2-66F88AA2EA52}" type="pres">
      <dgm:prSet presAssocID="{36B9B55D-DEA0-46F8-A50F-53E2D2D3D141}" presName="node" presStyleLbl="node1" presStyleIdx="2" presStyleCnt="5" custLinFactNeighborX="-10813">
        <dgm:presLayoutVars>
          <dgm:bulletEnabled val="1"/>
        </dgm:presLayoutVars>
      </dgm:prSet>
      <dgm:spPr/>
      <dgm:t>
        <a:bodyPr/>
        <a:lstStyle/>
        <a:p>
          <a:pPr rtl="1"/>
          <a:endParaRPr lang="he-IL"/>
        </a:p>
      </dgm:t>
    </dgm:pt>
    <dgm:pt modelId="{81B7B5F4-2586-4DE5-92FC-B5CD95DB7F61}" type="pres">
      <dgm:prSet presAssocID="{781FAF68-C058-413F-8040-348F33165B7E}" presName="sibTrans" presStyleCnt="0"/>
      <dgm:spPr/>
    </dgm:pt>
    <dgm:pt modelId="{E3737C5D-E83D-401F-84FC-26C568A785B3}" type="pres">
      <dgm:prSet presAssocID="{049F5142-B4D2-45CE-A0F4-2DD996BFA119}" presName="node" presStyleLbl="node1" presStyleIdx="3" presStyleCnt="5" custLinFactNeighborX="21361" custLinFactNeighborY="2845">
        <dgm:presLayoutVars>
          <dgm:bulletEnabled val="1"/>
        </dgm:presLayoutVars>
      </dgm:prSet>
      <dgm:spPr/>
      <dgm:t>
        <a:bodyPr/>
        <a:lstStyle/>
        <a:p>
          <a:pPr rtl="1"/>
          <a:endParaRPr lang="he-IL"/>
        </a:p>
      </dgm:t>
    </dgm:pt>
    <dgm:pt modelId="{D5DD668E-80BA-45D9-9214-8A32BF4E3429}" type="pres">
      <dgm:prSet presAssocID="{205A4C37-2BDA-405C-ADEF-D4B844D70E9F}" presName="sibTrans" presStyleCnt="0"/>
      <dgm:spPr/>
    </dgm:pt>
    <dgm:pt modelId="{0DEC975B-9463-4149-AAFA-C9B264918628}" type="pres">
      <dgm:prSet presAssocID="{E21EEEA2-4AB7-4A98-B504-BB618A00AFD8}" presName="node" presStyleLbl="node1" presStyleIdx="4" presStyleCnt="5" custLinFactNeighborX="554" custLinFactNeighborY="15">
        <dgm:presLayoutVars>
          <dgm:bulletEnabled val="1"/>
        </dgm:presLayoutVars>
      </dgm:prSet>
      <dgm:spPr/>
      <dgm:t>
        <a:bodyPr/>
        <a:lstStyle/>
        <a:p>
          <a:pPr rtl="1"/>
          <a:endParaRPr lang="he-IL"/>
        </a:p>
      </dgm:t>
    </dgm:pt>
  </dgm:ptLst>
  <dgm:cxnLst>
    <dgm:cxn modelId="{5BA91283-8A2E-479C-8ADE-12874952E358}" srcId="{56C1C6C2-083A-435C-8B38-312C17C69EFF}" destId="{36B9B55D-DEA0-46F8-A50F-53E2D2D3D141}" srcOrd="2" destOrd="0" parTransId="{436E8D29-A43A-4243-A0F7-D1A7858A5F0A}" sibTransId="{781FAF68-C058-413F-8040-348F33165B7E}"/>
    <dgm:cxn modelId="{5AD8CFED-1E5E-473E-AB2E-19DAE20D6067}" srcId="{56C1C6C2-083A-435C-8B38-312C17C69EFF}" destId="{2294ABF9-C6B7-48DC-AA92-9EF668E9B042}" srcOrd="1" destOrd="0" parTransId="{97F1124F-06BB-4746-A468-D87466BD863F}" sibTransId="{14C10613-7624-41ED-963E-9A9E0BD5B7D0}"/>
    <dgm:cxn modelId="{4AD24DDA-6356-4318-BEF4-13E315E4CC70}" type="presOf" srcId="{E21EEEA2-4AB7-4A98-B504-BB618A00AFD8}" destId="{0DEC975B-9463-4149-AAFA-C9B264918628}" srcOrd="0" destOrd="0" presId="urn:microsoft.com/office/officeart/2005/8/layout/default"/>
    <dgm:cxn modelId="{1EA78CA7-7EFC-4DEB-9B0C-012D8ED0D40E}" type="presOf" srcId="{049F5142-B4D2-45CE-A0F4-2DD996BFA119}" destId="{E3737C5D-E83D-401F-84FC-26C568A785B3}" srcOrd="0" destOrd="0" presId="urn:microsoft.com/office/officeart/2005/8/layout/default"/>
    <dgm:cxn modelId="{CFE89614-5EA5-4043-8A97-34A951DDB38C}" type="presOf" srcId="{36B9B55D-DEA0-46F8-A50F-53E2D2D3D141}" destId="{5884AAF9-45A1-44B3-ADF2-66F88AA2EA52}" srcOrd="0" destOrd="0" presId="urn:microsoft.com/office/officeart/2005/8/layout/default"/>
    <dgm:cxn modelId="{53C5FE9C-BFBA-4676-BEA7-A9D2DDD2C354}" srcId="{56C1C6C2-083A-435C-8B38-312C17C69EFF}" destId="{E21EEEA2-4AB7-4A98-B504-BB618A00AFD8}" srcOrd="4" destOrd="0" parTransId="{12E171FE-96E7-4C5C-907F-02259A12A01E}" sibTransId="{E792CC35-18AA-4C9D-8259-9ADE53078328}"/>
    <dgm:cxn modelId="{1A047C7F-DEE2-4699-A3FA-7D3027233C18}" srcId="{56C1C6C2-083A-435C-8B38-312C17C69EFF}" destId="{FB42AB3C-59E8-44BF-B5B1-2CC165908925}" srcOrd="0" destOrd="0" parTransId="{A37241AB-338D-4D08-9711-26F424F02622}" sibTransId="{9AF60FD6-C6AA-447A-9904-4C99467911C2}"/>
    <dgm:cxn modelId="{62D95270-2541-4311-9354-34F4265B4874}" srcId="{56C1C6C2-083A-435C-8B38-312C17C69EFF}" destId="{049F5142-B4D2-45CE-A0F4-2DD996BFA119}" srcOrd="3" destOrd="0" parTransId="{52E32214-6982-4BD1-A0C4-9E5CA6A88530}" sibTransId="{205A4C37-2BDA-405C-ADEF-D4B844D70E9F}"/>
    <dgm:cxn modelId="{51734362-85FF-428D-A7AC-A1E5701C7989}" type="presOf" srcId="{FB42AB3C-59E8-44BF-B5B1-2CC165908925}" destId="{97AAFF17-BE2B-4692-89F4-24396AD2C14A}" srcOrd="0" destOrd="0" presId="urn:microsoft.com/office/officeart/2005/8/layout/default"/>
    <dgm:cxn modelId="{C6D75D04-D2D7-48CE-824A-9CE396F19997}" type="presOf" srcId="{56C1C6C2-083A-435C-8B38-312C17C69EFF}" destId="{5ECF8831-F451-4BE1-9233-E964E7141CEB}" srcOrd="0" destOrd="0" presId="urn:microsoft.com/office/officeart/2005/8/layout/default"/>
    <dgm:cxn modelId="{CED0F6E8-65AE-400E-9752-CE687845327C}" type="presOf" srcId="{2294ABF9-C6B7-48DC-AA92-9EF668E9B042}" destId="{24CBC2E7-85A9-4286-AF26-7FD681045CC4}" srcOrd="0" destOrd="0" presId="urn:microsoft.com/office/officeart/2005/8/layout/default"/>
    <dgm:cxn modelId="{1255D3EE-4F98-40A5-B6C5-FBDAD6DA7D85}" type="presParOf" srcId="{5ECF8831-F451-4BE1-9233-E964E7141CEB}" destId="{97AAFF17-BE2B-4692-89F4-24396AD2C14A}" srcOrd="0" destOrd="0" presId="urn:microsoft.com/office/officeart/2005/8/layout/default"/>
    <dgm:cxn modelId="{FC57C258-391E-4484-9439-7B2960427185}" type="presParOf" srcId="{5ECF8831-F451-4BE1-9233-E964E7141CEB}" destId="{1F304CB5-88D8-4057-847B-625EA9DD12A3}" srcOrd="1" destOrd="0" presId="urn:microsoft.com/office/officeart/2005/8/layout/default"/>
    <dgm:cxn modelId="{A7694AA3-BB5B-4ED5-9752-2E31AD0214FA}" type="presParOf" srcId="{5ECF8831-F451-4BE1-9233-E964E7141CEB}" destId="{24CBC2E7-85A9-4286-AF26-7FD681045CC4}" srcOrd="2" destOrd="0" presId="urn:microsoft.com/office/officeart/2005/8/layout/default"/>
    <dgm:cxn modelId="{B7CA91A8-68C0-4733-9597-18855006E151}" type="presParOf" srcId="{5ECF8831-F451-4BE1-9233-E964E7141CEB}" destId="{98229BC9-7855-4A39-B8A9-0DB5E0791058}" srcOrd="3" destOrd="0" presId="urn:microsoft.com/office/officeart/2005/8/layout/default"/>
    <dgm:cxn modelId="{50FDC678-5E52-4D2C-91CE-742C14406035}" type="presParOf" srcId="{5ECF8831-F451-4BE1-9233-E964E7141CEB}" destId="{5884AAF9-45A1-44B3-ADF2-66F88AA2EA52}" srcOrd="4" destOrd="0" presId="urn:microsoft.com/office/officeart/2005/8/layout/default"/>
    <dgm:cxn modelId="{F2B1CE54-7B33-4C31-8B9A-26DF1BAA4672}" type="presParOf" srcId="{5ECF8831-F451-4BE1-9233-E964E7141CEB}" destId="{81B7B5F4-2586-4DE5-92FC-B5CD95DB7F61}" srcOrd="5" destOrd="0" presId="urn:microsoft.com/office/officeart/2005/8/layout/default"/>
    <dgm:cxn modelId="{730C44BA-8CB3-4A50-BF6F-51D61C361C6A}" type="presParOf" srcId="{5ECF8831-F451-4BE1-9233-E964E7141CEB}" destId="{E3737C5D-E83D-401F-84FC-26C568A785B3}" srcOrd="6" destOrd="0" presId="urn:microsoft.com/office/officeart/2005/8/layout/default"/>
    <dgm:cxn modelId="{73933960-B174-49C6-B970-F6073A020573}" type="presParOf" srcId="{5ECF8831-F451-4BE1-9233-E964E7141CEB}" destId="{D5DD668E-80BA-45D9-9214-8A32BF4E3429}" srcOrd="7" destOrd="0" presId="urn:microsoft.com/office/officeart/2005/8/layout/default"/>
    <dgm:cxn modelId="{01529CDA-15AD-4895-8459-99D993B007D1}" type="presParOf" srcId="{5ECF8831-F451-4BE1-9233-E964E7141CEB}" destId="{0DEC975B-9463-4149-AAFA-C9B264918628}" srcOrd="8" destOrd="0" presId="urn:microsoft.com/office/officeart/2005/8/layout/default"/>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A909985-EE53-4BFC-A1D4-F1C868C5F7DB}" type="doc">
      <dgm:prSet loTypeId="urn:microsoft.com/office/officeart/2005/8/layout/venn1" loCatId="relationship" qsTypeId="urn:microsoft.com/office/officeart/2005/8/quickstyle/3d3" qsCatId="3D" csTypeId="urn:microsoft.com/office/officeart/2005/8/colors/accent0_3" csCatId="mainScheme" phldr="1"/>
      <dgm:spPr/>
    </dgm:pt>
    <dgm:pt modelId="{FEC26AFA-BF31-4569-A6E0-BD10CC5C5A51}">
      <dgm:prSet phldrT="[טקסט]" custT="1"/>
      <dgm:spPr/>
      <dgm:t>
        <a:bodyPr/>
        <a:lstStyle/>
        <a:p>
          <a:pPr marL="0" marR="0" indent="0" defTabSz="914400" rtl="1" eaLnBrk="1" fontAlgn="auto" latinLnBrk="0" hangingPunct="1">
            <a:lnSpc>
              <a:spcPct val="100000"/>
            </a:lnSpc>
            <a:spcBef>
              <a:spcPts val="0"/>
            </a:spcBef>
            <a:spcAft>
              <a:spcPts val="0"/>
            </a:spcAft>
            <a:buClrTx/>
            <a:buSzTx/>
            <a:buFontTx/>
            <a:buNone/>
            <a:tabLst/>
            <a:defRPr/>
          </a:pPr>
          <a:r>
            <a:rPr lang="he-IL" sz="2800" b="1" dirty="0" err="1" smtClean="0"/>
            <a:t>כח</a:t>
          </a:r>
          <a:r>
            <a:rPr lang="he-IL" sz="2800" b="1" dirty="0" smtClean="0"/>
            <a:t> אדם</a:t>
          </a:r>
          <a:endParaRPr lang="he-IL" sz="2400" b="1" dirty="0" smtClean="0"/>
        </a:p>
        <a:p>
          <a:pPr marL="0" marR="0" indent="0" defTabSz="914400" rtl="1" eaLnBrk="1" fontAlgn="auto" latinLnBrk="0" hangingPunct="1">
            <a:lnSpc>
              <a:spcPct val="100000"/>
            </a:lnSpc>
            <a:spcBef>
              <a:spcPts val="0"/>
            </a:spcBef>
            <a:spcAft>
              <a:spcPts val="0"/>
            </a:spcAft>
            <a:buClrTx/>
            <a:buSzTx/>
            <a:buFontTx/>
            <a:buNone/>
            <a:tabLst/>
            <a:defRPr/>
          </a:pPr>
          <a:r>
            <a:rPr lang="he-IL" sz="2000" dirty="0" smtClean="0"/>
            <a:t>שעות הוראה, ימי הדרכה, הרצאה, פיתוח מקצועי, פיתוח מבחנים, וועדה מייעצת, ועדת מקצוע</a:t>
          </a:r>
        </a:p>
        <a:p>
          <a:pPr defTabSz="1244600" rtl="1">
            <a:lnSpc>
              <a:spcPct val="90000"/>
            </a:lnSpc>
            <a:spcBef>
              <a:spcPct val="0"/>
            </a:spcBef>
            <a:spcAft>
              <a:spcPct val="35000"/>
            </a:spcAft>
          </a:pPr>
          <a:endParaRPr lang="he-IL" sz="1800" dirty="0" smtClean="0"/>
        </a:p>
      </dgm:t>
    </dgm:pt>
    <dgm:pt modelId="{505E8F12-80FD-4A23-A602-548A0A1F03F6}" type="parTrans" cxnId="{CD425652-BFB5-4FB7-A3E3-2C365D8F3B3A}">
      <dgm:prSet/>
      <dgm:spPr/>
      <dgm:t>
        <a:bodyPr/>
        <a:lstStyle/>
        <a:p>
          <a:pPr rtl="1"/>
          <a:endParaRPr lang="he-IL"/>
        </a:p>
      </dgm:t>
    </dgm:pt>
    <dgm:pt modelId="{31DCAA4C-38E7-4BA5-B571-089ACED28A4B}" type="sibTrans" cxnId="{CD425652-BFB5-4FB7-A3E3-2C365D8F3B3A}">
      <dgm:prSet/>
      <dgm:spPr/>
      <dgm:t>
        <a:bodyPr/>
        <a:lstStyle/>
        <a:p>
          <a:pPr rtl="1"/>
          <a:endParaRPr lang="he-IL"/>
        </a:p>
      </dgm:t>
    </dgm:pt>
    <dgm:pt modelId="{81275D96-1FF5-4353-AD04-1FA4A6924252}">
      <dgm:prSet phldrT="[טקסט]" custT="1"/>
      <dgm:spPr/>
      <dgm:t>
        <a:bodyPr/>
        <a:lstStyle/>
        <a:p>
          <a:pPr marL="0" marR="0" indent="0" defTabSz="914400" rtl="1" eaLnBrk="1" fontAlgn="auto" latinLnBrk="0" hangingPunct="1">
            <a:lnSpc>
              <a:spcPct val="100000"/>
            </a:lnSpc>
            <a:spcBef>
              <a:spcPts val="0"/>
            </a:spcBef>
            <a:spcAft>
              <a:spcPts val="0"/>
            </a:spcAft>
            <a:buClrTx/>
            <a:buSzTx/>
            <a:buFontTx/>
            <a:buNone/>
            <a:tabLst/>
            <a:defRPr/>
          </a:pPr>
          <a:r>
            <a:rPr lang="he-IL" sz="3600" dirty="0" smtClean="0"/>
            <a:t> </a:t>
          </a:r>
          <a:r>
            <a:rPr lang="he-IL" sz="2800" b="1" dirty="0" smtClean="0"/>
            <a:t>חומרי הוראה-למידה </a:t>
          </a:r>
          <a:endParaRPr lang="he-IL" sz="2400" b="1" dirty="0" smtClean="0"/>
        </a:p>
        <a:p>
          <a:pPr marL="0" marR="0" indent="0" defTabSz="914400" rtl="1" eaLnBrk="1" fontAlgn="auto" latinLnBrk="0" hangingPunct="1">
            <a:lnSpc>
              <a:spcPct val="100000"/>
            </a:lnSpc>
            <a:spcBef>
              <a:spcPts val="0"/>
            </a:spcBef>
            <a:spcAft>
              <a:spcPts val="0"/>
            </a:spcAft>
            <a:buClrTx/>
            <a:buSzTx/>
            <a:buFontTx/>
            <a:buNone/>
            <a:tabLst/>
            <a:defRPr/>
          </a:pPr>
          <a:r>
            <a:rPr lang="he-IL" sz="2000" dirty="0" smtClean="0"/>
            <a:t>פיתוח חומרים למורה/לתלמיד</a:t>
          </a:r>
        </a:p>
        <a:p>
          <a:pPr marL="0" marR="0" indent="0" defTabSz="914400" rtl="1" eaLnBrk="1" fontAlgn="auto" latinLnBrk="0" hangingPunct="1">
            <a:lnSpc>
              <a:spcPct val="100000"/>
            </a:lnSpc>
            <a:spcBef>
              <a:spcPts val="0"/>
            </a:spcBef>
            <a:spcAft>
              <a:spcPts val="0"/>
            </a:spcAft>
            <a:buClrTx/>
            <a:buSzTx/>
            <a:buFontTx/>
            <a:buNone/>
            <a:tabLst/>
            <a:defRPr/>
          </a:pPr>
          <a:r>
            <a:rPr lang="he-IL" sz="2000" dirty="0" smtClean="0"/>
            <a:t>מידענות</a:t>
          </a:r>
        </a:p>
        <a:p>
          <a:pPr defTabSz="1244600" rtl="1">
            <a:lnSpc>
              <a:spcPct val="90000"/>
            </a:lnSpc>
            <a:spcBef>
              <a:spcPct val="0"/>
            </a:spcBef>
            <a:spcAft>
              <a:spcPct val="35000"/>
            </a:spcAft>
          </a:pPr>
          <a:endParaRPr lang="he-IL" sz="1800" dirty="0"/>
        </a:p>
      </dgm:t>
    </dgm:pt>
    <dgm:pt modelId="{A20ACF94-4987-4D9B-BD7F-2DC0399C5851}" type="parTrans" cxnId="{2C9DF305-93C6-4417-8353-40B5CE92EF5A}">
      <dgm:prSet/>
      <dgm:spPr/>
      <dgm:t>
        <a:bodyPr/>
        <a:lstStyle/>
        <a:p>
          <a:pPr rtl="1"/>
          <a:endParaRPr lang="he-IL"/>
        </a:p>
      </dgm:t>
    </dgm:pt>
    <dgm:pt modelId="{13E7E845-06B9-4A22-8A56-CEA6CA7B857D}" type="sibTrans" cxnId="{2C9DF305-93C6-4417-8353-40B5CE92EF5A}">
      <dgm:prSet/>
      <dgm:spPr/>
      <dgm:t>
        <a:bodyPr/>
        <a:lstStyle/>
        <a:p>
          <a:pPr rtl="1"/>
          <a:endParaRPr lang="he-IL"/>
        </a:p>
      </dgm:t>
    </dgm:pt>
    <dgm:pt modelId="{A34C8DF4-1454-4423-8712-085D0E903C3C}">
      <dgm:prSet phldrT="[טקסט]" custT="1"/>
      <dgm:spPr/>
      <dgm:t>
        <a:bodyPr/>
        <a:lstStyle/>
        <a:p>
          <a:pPr marL="0" marR="0" indent="0" defTabSz="914400" rtl="1" eaLnBrk="1" fontAlgn="auto" latinLnBrk="0" hangingPunct="1">
            <a:lnSpc>
              <a:spcPct val="100000"/>
            </a:lnSpc>
            <a:spcBef>
              <a:spcPts val="0"/>
            </a:spcBef>
            <a:spcAft>
              <a:spcPts val="0"/>
            </a:spcAft>
            <a:buClrTx/>
            <a:buSzTx/>
            <a:buFontTx/>
            <a:buNone/>
            <a:tabLst/>
            <a:defRPr/>
          </a:pPr>
          <a:r>
            <a:rPr lang="he-IL" sz="3600" dirty="0" smtClean="0"/>
            <a:t> </a:t>
          </a:r>
          <a:r>
            <a:rPr lang="he-IL" sz="2800" b="1" dirty="0" smtClean="0"/>
            <a:t>יוזמות ייחודיות</a:t>
          </a:r>
        </a:p>
        <a:p>
          <a:pPr marL="0" marR="0" indent="0" defTabSz="914400" rtl="1" eaLnBrk="1" fontAlgn="auto" latinLnBrk="0" hangingPunct="1">
            <a:lnSpc>
              <a:spcPct val="100000"/>
            </a:lnSpc>
            <a:spcBef>
              <a:spcPts val="0"/>
            </a:spcBef>
            <a:spcAft>
              <a:spcPts val="0"/>
            </a:spcAft>
            <a:buClrTx/>
            <a:buSzTx/>
            <a:buFontTx/>
            <a:buNone/>
            <a:tabLst/>
            <a:defRPr/>
          </a:pPr>
          <a:r>
            <a:rPr lang="he-IL" sz="1800" b="1" dirty="0" smtClean="0"/>
            <a:t> </a:t>
          </a:r>
          <a:r>
            <a:rPr lang="he-IL" sz="2000" dirty="0" smtClean="0"/>
            <a:t>מטה, מחוז, בתי"ס, גופים מקצועיים </a:t>
          </a:r>
          <a:endParaRPr lang="he-IL" sz="1600" dirty="0"/>
        </a:p>
      </dgm:t>
    </dgm:pt>
    <dgm:pt modelId="{453821ED-F0D3-4D58-AF8A-BA5804BC2717}" type="parTrans" cxnId="{12A31ED1-B278-4F02-8066-BBD1479BBD5E}">
      <dgm:prSet/>
      <dgm:spPr/>
      <dgm:t>
        <a:bodyPr/>
        <a:lstStyle/>
        <a:p>
          <a:pPr rtl="1"/>
          <a:endParaRPr lang="he-IL"/>
        </a:p>
      </dgm:t>
    </dgm:pt>
    <dgm:pt modelId="{C88AD0F3-A92C-40D9-85E5-AB0103EA8771}" type="sibTrans" cxnId="{12A31ED1-B278-4F02-8066-BBD1479BBD5E}">
      <dgm:prSet/>
      <dgm:spPr/>
      <dgm:t>
        <a:bodyPr/>
        <a:lstStyle/>
        <a:p>
          <a:pPr rtl="1"/>
          <a:endParaRPr lang="he-IL"/>
        </a:p>
      </dgm:t>
    </dgm:pt>
    <dgm:pt modelId="{A6D90418-5ED2-4A07-AB97-D0733107E7CF}">
      <dgm:prSet custT="1"/>
      <dgm:spPr/>
      <dgm:t>
        <a:bodyPr/>
        <a:lstStyle/>
        <a:p>
          <a:pPr rtl="1"/>
          <a:r>
            <a:rPr lang="he-IL" sz="2800" b="1" dirty="0" smtClean="0"/>
            <a:t>סביבה מתוקשבת</a:t>
          </a:r>
        </a:p>
        <a:p>
          <a:pPr rtl="1"/>
          <a:r>
            <a:rPr lang="he-IL" sz="2000" dirty="0" smtClean="0"/>
            <a:t>חומרים מתוקשבים, סרטונים, אתר </a:t>
          </a:r>
        </a:p>
      </dgm:t>
    </dgm:pt>
    <dgm:pt modelId="{4C8C7F34-D3F1-4406-BC16-70BDAF77DC6D}" type="parTrans" cxnId="{22305484-AB6F-4856-9F4B-76D8E9FD5B5F}">
      <dgm:prSet/>
      <dgm:spPr/>
      <dgm:t>
        <a:bodyPr/>
        <a:lstStyle/>
        <a:p>
          <a:pPr rtl="1"/>
          <a:endParaRPr lang="he-IL"/>
        </a:p>
      </dgm:t>
    </dgm:pt>
    <dgm:pt modelId="{B9717AB2-6743-4120-9CFC-11BBA770E486}" type="sibTrans" cxnId="{22305484-AB6F-4856-9F4B-76D8E9FD5B5F}">
      <dgm:prSet/>
      <dgm:spPr/>
      <dgm:t>
        <a:bodyPr/>
        <a:lstStyle/>
        <a:p>
          <a:pPr rtl="1"/>
          <a:endParaRPr lang="he-IL"/>
        </a:p>
      </dgm:t>
    </dgm:pt>
    <dgm:pt modelId="{8776ABE8-AFCB-4212-AAE3-0F3B38A4D92F}" type="pres">
      <dgm:prSet presAssocID="{EA909985-EE53-4BFC-A1D4-F1C868C5F7DB}" presName="compositeShape" presStyleCnt="0">
        <dgm:presLayoutVars>
          <dgm:chMax val="7"/>
          <dgm:dir/>
          <dgm:resizeHandles val="exact"/>
        </dgm:presLayoutVars>
      </dgm:prSet>
      <dgm:spPr/>
    </dgm:pt>
    <dgm:pt modelId="{E43CB4D2-1197-4DBF-94B1-6617D64CEC75}" type="pres">
      <dgm:prSet presAssocID="{FEC26AFA-BF31-4569-A6E0-BD10CC5C5A51}" presName="circ1" presStyleLbl="vennNode1" presStyleIdx="0" presStyleCnt="4"/>
      <dgm:spPr/>
      <dgm:t>
        <a:bodyPr/>
        <a:lstStyle/>
        <a:p>
          <a:pPr rtl="1"/>
          <a:endParaRPr lang="he-IL"/>
        </a:p>
      </dgm:t>
    </dgm:pt>
    <dgm:pt modelId="{718A69E9-1DFB-47F4-BAAD-D5E49F57CA3C}" type="pres">
      <dgm:prSet presAssocID="{FEC26AFA-BF31-4569-A6E0-BD10CC5C5A51}" presName="circ1Tx" presStyleLbl="revTx" presStyleIdx="0" presStyleCnt="0">
        <dgm:presLayoutVars>
          <dgm:chMax val="0"/>
          <dgm:chPref val="0"/>
          <dgm:bulletEnabled val="1"/>
        </dgm:presLayoutVars>
      </dgm:prSet>
      <dgm:spPr/>
      <dgm:t>
        <a:bodyPr/>
        <a:lstStyle/>
        <a:p>
          <a:pPr rtl="1"/>
          <a:endParaRPr lang="he-IL"/>
        </a:p>
      </dgm:t>
    </dgm:pt>
    <dgm:pt modelId="{C051901F-D5EE-468C-96BD-43BBFFF10731}" type="pres">
      <dgm:prSet presAssocID="{81275D96-1FF5-4353-AD04-1FA4A6924252}" presName="circ2" presStyleLbl="vennNode1" presStyleIdx="1" presStyleCnt="4"/>
      <dgm:spPr/>
      <dgm:t>
        <a:bodyPr/>
        <a:lstStyle/>
        <a:p>
          <a:pPr rtl="1"/>
          <a:endParaRPr lang="he-IL"/>
        </a:p>
      </dgm:t>
    </dgm:pt>
    <dgm:pt modelId="{C1BDA1BB-05AC-4FB0-BB6D-5BDD9A63A75B}" type="pres">
      <dgm:prSet presAssocID="{81275D96-1FF5-4353-AD04-1FA4A6924252}" presName="circ2Tx" presStyleLbl="revTx" presStyleIdx="0" presStyleCnt="0">
        <dgm:presLayoutVars>
          <dgm:chMax val="0"/>
          <dgm:chPref val="0"/>
          <dgm:bulletEnabled val="1"/>
        </dgm:presLayoutVars>
      </dgm:prSet>
      <dgm:spPr/>
      <dgm:t>
        <a:bodyPr/>
        <a:lstStyle/>
        <a:p>
          <a:pPr rtl="1"/>
          <a:endParaRPr lang="he-IL"/>
        </a:p>
      </dgm:t>
    </dgm:pt>
    <dgm:pt modelId="{17F78DF5-B562-45D8-A24B-22168E364D60}" type="pres">
      <dgm:prSet presAssocID="{A6D90418-5ED2-4A07-AB97-D0733107E7CF}" presName="circ3" presStyleLbl="vennNode1" presStyleIdx="2" presStyleCnt="4"/>
      <dgm:spPr/>
      <dgm:t>
        <a:bodyPr/>
        <a:lstStyle/>
        <a:p>
          <a:pPr rtl="1"/>
          <a:endParaRPr lang="he-IL"/>
        </a:p>
      </dgm:t>
    </dgm:pt>
    <dgm:pt modelId="{0B24CD36-053D-48F4-BB52-063E01C78689}" type="pres">
      <dgm:prSet presAssocID="{A6D90418-5ED2-4A07-AB97-D0733107E7CF}" presName="circ3Tx" presStyleLbl="revTx" presStyleIdx="0" presStyleCnt="0">
        <dgm:presLayoutVars>
          <dgm:chMax val="0"/>
          <dgm:chPref val="0"/>
          <dgm:bulletEnabled val="1"/>
        </dgm:presLayoutVars>
      </dgm:prSet>
      <dgm:spPr/>
      <dgm:t>
        <a:bodyPr/>
        <a:lstStyle/>
        <a:p>
          <a:pPr rtl="1"/>
          <a:endParaRPr lang="he-IL"/>
        </a:p>
      </dgm:t>
    </dgm:pt>
    <dgm:pt modelId="{A10952B7-AB61-44C2-B134-F92EB8C4DF71}" type="pres">
      <dgm:prSet presAssocID="{A34C8DF4-1454-4423-8712-085D0E903C3C}" presName="circ4" presStyleLbl="vennNode1" presStyleIdx="3" presStyleCnt="4"/>
      <dgm:spPr/>
      <dgm:t>
        <a:bodyPr/>
        <a:lstStyle/>
        <a:p>
          <a:pPr rtl="1"/>
          <a:endParaRPr lang="he-IL"/>
        </a:p>
      </dgm:t>
    </dgm:pt>
    <dgm:pt modelId="{5D008317-EB92-4C1B-AC84-383280EDEC3F}" type="pres">
      <dgm:prSet presAssocID="{A34C8DF4-1454-4423-8712-085D0E903C3C}" presName="circ4Tx" presStyleLbl="revTx" presStyleIdx="0" presStyleCnt="0">
        <dgm:presLayoutVars>
          <dgm:chMax val="0"/>
          <dgm:chPref val="0"/>
          <dgm:bulletEnabled val="1"/>
        </dgm:presLayoutVars>
      </dgm:prSet>
      <dgm:spPr/>
      <dgm:t>
        <a:bodyPr/>
        <a:lstStyle/>
        <a:p>
          <a:pPr rtl="1"/>
          <a:endParaRPr lang="he-IL"/>
        </a:p>
      </dgm:t>
    </dgm:pt>
  </dgm:ptLst>
  <dgm:cxnLst>
    <dgm:cxn modelId="{365AFCC0-6DC6-477B-B61F-BA5EB0D0E889}" type="presOf" srcId="{A6D90418-5ED2-4A07-AB97-D0733107E7CF}" destId="{17F78DF5-B562-45D8-A24B-22168E364D60}" srcOrd="0" destOrd="0" presId="urn:microsoft.com/office/officeart/2005/8/layout/venn1"/>
    <dgm:cxn modelId="{1E32A069-4DC2-499B-AA20-E36F16AB17C2}" type="presOf" srcId="{FEC26AFA-BF31-4569-A6E0-BD10CC5C5A51}" destId="{718A69E9-1DFB-47F4-BAAD-D5E49F57CA3C}" srcOrd="1" destOrd="0" presId="urn:microsoft.com/office/officeart/2005/8/layout/venn1"/>
    <dgm:cxn modelId="{89BB071A-4BEB-48A2-8B42-469BD0421F72}" type="presOf" srcId="{81275D96-1FF5-4353-AD04-1FA4A6924252}" destId="{C051901F-D5EE-468C-96BD-43BBFFF10731}" srcOrd="0" destOrd="0" presId="urn:microsoft.com/office/officeart/2005/8/layout/venn1"/>
    <dgm:cxn modelId="{299FA87B-E321-4959-BA4C-7ACD9294B4BF}" type="presOf" srcId="{A34C8DF4-1454-4423-8712-085D0E903C3C}" destId="{5D008317-EB92-4C1B-AC84-383280EDEC3F}" srcOrd="1" destOrd="0" presId="urn:microsoft.com/office/officeart/2005/8/layout/venn1"/>
    <dgm:cxn modelId="{2C9DF305-93C6-4417-8353-40B5CE92EF5A}" srcId="{EA909985-EE53-4BFC-A1D4-F1C868C5F7DB}" destId="{81275D96-1FF5-4353-AD04-1FA4A6924252}" srcOrd="1" destOrd="0" parTransId="{A20ACF94-4987-4D9B-BD7F-2DC0399C5851}" sibTransId="{13E7E845-06B9-4A22-8A56-CEA6CA7B857D}"/>
    <dgm:cxn modelId="{12A31ED1-B278-4F02-8066-BBD1479BBD5E}" srcId="{EA909985-EE53-4BFC-A1D4-F1C868C5F7DB}" destId="{A34C8DF4-1454-4423-8712-085D0E903C3C}" srcOrd="3" destOrd="0" parTransId="{453821ED-F0D3-4D58-AF8A-BA5804BC2717}" sibTransId="{C88AD0F3-A92C-40D9-85E5-AB0103EA8771}"/>
    <dgm:cxn modelId="{22305484-AB6F-4856-9F4B-76D8E9FD5B5F}" srcId="{EA909985-EE53-4BFC-A1D4-F1C868C5F7DB}" destId="{A6D90418-5ED2-4A07-AB97-D0733107E7CF}" srcOrd="2" destOrd="0" parTransId="{4C8C7F34-D3F1-4406-BC16-70BDAF77DC6D}" sibTransId="{B9717AB2-6743-4120-9CFC-11BBA770E486}"/>
    <dgm:cxn modelId="{C7E17E90-581D-402A-9228-A8B01C7EB9B0}" type="presOf" srcId="{A6D90418-5ED2-4A07-AB97-D0733107E7CF}" destId="{0B24CD36-053D-48F4-BB52-063E01C78689}" srcOrd="1" destOrd="0" presId="urn:microsoft.com/office/officeart/2005/8/layout/venn1"/>
    <dgm:cxn modelId="{C5519064-02DB-430F-9214-FF7A2B5B59BB}" type="presOf" srcId="{FEC26AFA-BF31-4569-A6E0-BD10CC5C5A51}" destId="{E43CB4D2-1197-4DBF-94B1-6617D64CEC75}" srcOrd="0" destOrd="0" presId="urn:microsoft.com/office/officeart/2005/8/layout/venn1"/>
    <dgm:cxn modelId="{80D7B7D2-F1F2-438C-8409-2B84E97F0880}" type="presOf" srcId="{EA909985-EE53-4BFC-A1D4-F1C868C5F7DB}" destId="{8776ABE8-AFCB-4212-AAE3-0F3B38A4D92F}" srcOrd="0" destOrd="0" presId="urn:microsoft.com/office/officeart/2005/8/layout/venn1"/>
    <dgm:cxn modelId="{A802C04D-B3AC-4702-B441-EDB2B36E6DAE}" type="presOf" srcId="{81275D96-1FF5-4353-AD04-1FA4A6924252}" destId="{C1BDA1BB-05AC-4FB0-BB6D-5BDD9A63A75B}" srcOrd="1" destOrd="0" presId="urn:microsoft.com/office/officeart/2005/8/layout/venn1"/>
    <dgm:cxn modelId="{D7525A67-072A-4CCD-93DC-C34806393715}" type="presOf" srcId="{A34C8DF4-1454-4423-8712-085D0E903C3C}" destId="{A10952B7-AB61-44C2-B134-F92EB8C4DF71}" srcOrd="0" destOrd="0" presId="urn:microsoft.com/office/officeart/2005/8/layout/venn1"/>
    <dgm:cxn modelId="{CD425652-BFB5-4FB7-A3E3-2C365D8F3B3A}" srcId="{EA909985-EE53-4BFC-A1D4-F1C868C5F7DB}" destId="{FEC26AFA-BF31-4569-A6E0-BD10CC5C5A51}" srcOrd="0" destOrd="0" parTransId="{505E8F12-80FD-4A23-A602-548A0A1F03F6}" sibTransId="{31DCAA4C-38E7-4BA5-B571-089ACED28A4B}"/>
    <dgm:cxn modelId="{BA49B1B2-6B56-4EEE-B127-5D87AF8AED62}" type="presParOf" srcId="{8776ABE8-AFCB-4212-AAE3-0F3B38A4D92F}" destId="{E43CB4D2-1197-4DBF-94B1-6617D64CEC75}" srcOrd="0" destOrd="0" presId="urn:microsoft.com/office/officeart/2005/8/layout/venn1"/>
    <dgm:cxn modelId="{EDED8B16-28A6-4FA4-A552-D6A4929C3415}" type="presParOf" srcId="{8776ABE8-AFCB-4212-AAE3-0F3B38A4D92F}" destId="{718A69E9-1DFB-47F4-BAAD-D5E49F57CA3C}" srcOrd="1" destOrd="0" presId="urn:microsoft.com/office/officeart/2005/8/layout/venn1"/>
    <dgm:cxn modelId="{65DC0368-A173-4359-99EF-BEABDDD5E507}" type="presParOf" srcId="{8776ABE8-AFCB-4212-AAE3-0F3B38A4D92F}" destId="{C051901F-D5EE-468C-96BD-43BBFFF10731}" srcOrd="2" destOrd="0" presId="urn:microsoft.com/office/officeart/2005/8/layout/venn1"/>
    <dgm:cxn modelId="{9811A02B-3D85-40BF-A712-6DEF1F823C2C}" type="presParOf" srcId="{8776ABE8-AFCB-4212-AAE3-0F3B38A4D92F}" destId="{C1BDA1BB-05AC-4FB0-BB6D-5BDD9A63A75B}" srcOrd="3" destOrd="0" presId="urn:microsoft.com/office/officeart/2005/8/layout/venn1"/>
    <dgm:cxn modelId="{F97848EC-AEC2-40BB-A67D-5DE5A6B50DCB}" type="presParOf" srcId="{8776ABE8-AFCB-4212-AAE3-0F3B38A4D92F}" destId="{17F78DF5-B562-45D8-A24B-22168E364D60}" srcOrd="4" destOrd="0" presId="urn:microsoft.com/office/officeart/2005/8/layout/venn1"/>
    <dgm:cxn modelId="{0D73BA47-A25B-4210-A717-2C6C724079C6}" type="presParOf" srcId="{8776ABE8-AFCB-4212-AAE3-0F3B38A4D92F}" destId="{0B24CD36-053D-48F4-BB52-063E01C78689}" srcOrd="5" destOrd="0" presId="urn:microsoft.com/office/officeart/2005/8/layout/venn1"/>
    <dgm:cxn modelId="{E98A8EE4-3C74-4DED-AF1C-CCAFE36DE661}" type="presParOf" srcId="{8776ABE8-AFCB-4212-AAE3-0F3B38A4D92F}" destId="{A10952B7-AB61-44C2-B134-F92EB8C4DF71}" srcOrd="6" destOrd="0" presId="urn:microsoft.com/office/officeart/2005/8/layout/venn1"/>
    <dgm:cxn modelId="{EA873EA2-CC38-423C-AD89-53B32E5618D7}" type="presParOf" srcId="{8776ABE8-AFCB-4212-AAE3-0F3B38A4D92F}" destId="{5D008317-EB92-4C1B-AC84-383280EDEC3F}" srcOrd="7"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F476C9-167C-45C7-B5FC-E18DA758AC14}">
      <dsp:nvSpPr>
        <dsp:cNvPr id="0" name=""/>
        <dsp:cNvSpPr/>
      </dsp:nvSpPr>
      <dsp:spPr>
        <a:xfrm>
          <a:off x="2556634" y="3101626"/>
          <a:ext cx="318677" cy="4212900"/>
        </a:xfrm>
        <a:custGeom>
          <a:avLst/>
          <a:gdLst/>
          <a:ahLst/>
          <a:cxnLst/>
          <a:rect l="0" t="0" r="0" b="0"/>
          <a:pathLst>
            <a:path>
              <a:moveTo>
                <a:pt x="0" y="0"/>
              </a:moveTo>
              <a:lnTo>
                <a:pt x="0" y="4212900"/>
              </a:lnTo>
              <a:lnTo>
                <a:pt x="318677" y="4212900"/>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199FFAD-898D-4DCA-AC8F-0ABC90863CE5}">
      <dsp:nvSpPr>
        <dsp:cNvPr id="0" name=""/>
        <dsp:cNvSpPr/>
      </dsp:nvSpPr>
      <dsp:spPr>
        <a:xfrm>
          <a:off x="2556634" y="3101626"/>
          <a:ext cx="318677" cy="3076426"/>
        </a:xfrm>
        <a:custGeom>
          <a:avLst/>
          <a:gdLst/>
          <a:ahLst/>
          <a:cxnLst/>
          <a:rect l="0" t="0" r="0" b="0"/>
          <a:pathLst>
            <a:path>
              <a:moveTo>
                <a:pt x="0" y="0"/>
              </a:moveTo>
              <a:lnTo>
                <a:pt x="0" y="3076426"/>
              </a:lnTo>
              <a:lnTo>
                <a:pt x="318677" y="3076426"/>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5FEE038-EABE-4E59-9AF5-1C5224512C5D}">
      <dsp:nvSpPr>
        <dsp:cNvPr id="0" name=""/>
        <dsp:cNvSpPr/>
      </dsp:nvSpPr>
      <dsp:spPr>
        <a:xfrm>
          <a:off x="2556634" y="3101626"/>
          <a:ext cx="300068" cy="1931442"/>
        </a:xfrm>
        <a:custGeom>
          <a:avLst/>
          <a:gdLst/>
          <a:ahLst/>
          <a:cxnLst/>
          <a:rect l="0" t="0" r="0" b="0"/>
          <a:pathLst>
            <a:path>
              <a:moveTo>
                <a:pt x="0" y="0"/>
              </a:moveTo>
              <a:lnTo>
                <a:pt x="0" y="1931442"/>
              </a:lnTo>
              <a:lnTo>
                <a:pt x="300068" y="1931442"/>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606E3F0-1A20-4501-A5DF-6163FD767A96}">
      <dsp:nvSpPr>
        <dsp:cNvPr id="0" name=""/>
        <dsp:cNvSpPr/>
      </dsp:nvSpPr>
      <dsp:spPr>
        <a:xfrm>
          <a:off x="2556634" y="3101626"/>
          <a:ext cx="300068" cy="794968"/>
        </a:xfrm>
        <a:custGeom>
          <a:avLst/>
          <a:gdLst/>
          <a:ahLst/>
          <a:cxnLst/>
          <a:rect l="0" t="0" r="0" b="0"/>
          <a:pathLst>
            <a:path>
              <a:moveTo>
                <a:pt x="0" y="0"/>
              </a:moveTo>
              <a:lnTo>
                <a:pt x="0" y="794968"/>
              </a:lnTo>
              <a:lnTo>
                <a:pt x="300068" y="794968"/>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CDC3C7A-1018-4D1C-9BAD-13A652691402}">
      <dsp:nvSpPr>
        <dsp:cNvPr id="0" name=""/>
        <dsp:cNvSpPr/>
      </dsp:nvSpPr>
      <dsp:spPr>
        <a:xfrm>
          <a:off x="3601910" y="1253434"/>
          <a:ext cx="3849660" cy="396006"/>
        </a:xfrm>
        <a:custGeom>
          <a:avLst/>
          <a:gdLst/>
          <a:ahLst/>
          <a:cxnLst/>
          <a:rect l="0" t="0" r="0" b="0"/>
          <a:pathLst>
            <a:path>
              <a:moveTo>
                <a:pt x="3849660" y="0"/>
              </a:moveTo>
              <a:lnTo>
                <a:pt x="3849660" y="179384"/>
              </a:lnTo>
              <a:lnTo>
                <a:pt x="0" y="179384"/>
              </a:lnTo>
              <a:lnTo>
                <a:pt x="0" y="396006"/>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796F603-17F5-4B87-BE99-7E8352724352}">
      <dsp:nvSpPr>
        <dsp:cNvPr id="0" name=""/>
        <dsp:cNvSpPr/>
      </dsp:nvSpPr>
      <dsp:spPr>
        <a:xfrm>
          <a:off x="6080196" y="3101626"/>
          <a:ext cx="253690" cy="2066455"/>
        </a:xfrm>
        <a:custGeom>
          <a:avLst/>
          <a:gdLst/>
          <a:ahLst/>
          <a:cxnLst/>
          <a:rect l="0" t="0" r="0" b="0"/>
          <a:pathLst>
            <a:path>
              <a:moveTo>
                <a:pt x="0" y="0"/>
              </a:moveTo>
              <a:lnTo>
                <a:pt x="0" y="2066455"/>
              </a:lnTo>
              <a:lnTo>
                <a:pt x="253690" y="2066455"/>
              </a:lnTo>
            </a:path>
          </a:pathLst>
        </a:custGeom>
        <a:noFill/>
        <a:ln w="12700" cap="flat" cmpd="sng" algn="ctr">
          <a:solidFill>
            <a:schemeClr val="accent6">
              <a:lumMod val="50000"/>
            </a:schemeClr>
          </a:solidFill>
          <a:prstDash val="solid"/>
          <a:miter lim="800000"/>
        </a:ln>
        <a:effectLst/>
      </dsp:spPr>
      <dsp:style>
        <a:lnRef idx="2">
          <a:scrgbClr r="0" g="0" b="0"/>
        </a:lnRef>
        <a:fillRef idx="0">
          <a:scrgbClr r="0" g="0" b="0"/>
        </a:fillRef>
        <a:effectRef idx="0">
          <a:scrgbClr r="0" g="0" b="0"/>
        </a:effectRef>
        <a:fontRef idx="minor"/>
      </dsp:style>
    </dsp:sp>
    <dsp:sp modelId="{A24CF47A-56D2-4FD2-B8AD-B4C209B78FA4}">
      <dsp:nvSpPr>
        <dsp:cNvPr id="0" name=""/>
        <dsp:cNvSpPr/>
      </dsp:nvSpPr>
      <dsp:spPr>
        <a:xfrm>
          <a:off x="6080196" y="3101626"/>
          <a:ext cx="235081" cy="944938"/>
        </a:xfrm>
        <a:custGeom>
          <a:avLst/>
          <a:gdLst/>
          <a:ahLst/>
          <a:cxnLst/>
          <a:rect l="0" t="0" r="0" b="0"/>
          <a:pathLst>
            <a:path>
              <a:moveTo>
                <a:pt x="0" y="0"/>
              </a:moveTo>
              <a:lnTo>
                <a:pt x="0" y="944938"/>
              </a:lnTo>
              <a:lnTo>
                <a:pt x="235081" y="944938"/>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4C404D0-102E-44C1-A153-BFFDA9465845}">
      <dsp:nvSpPr>
        <dsp:cNvPr id="0" name=""/>
        <dsp:cNvSpPr/>
      </dsp:nvSpPr>
      <dsp:spPr>
        <a:xfrm>
          <a:off x="7125471" y="1253434"/>
          <a:ext cx="326099" cy="396006"/>
        </a:xfrm>
        <a:custGeom>
          <a:avLst/>
          <a:gdLst/>
          <a:ahLst/>
          <a:cxnLst/>
          <a:rect l="0" t="0" r="0" b="0"/>
          <a:pathLst>
            <a:path>
              <a:moveTo>
                <a:pt x="326099" y="0"/>
              </a:moveTo>
              <a:lnTo>
                <a:pt x="326099" y="179384"/>
              </a:lnTo>
              <a:lnTo>
                <a:pt x="0" y="179384"/>
              </a:lnTo>
              <a:lnTo>
                <a:pt x="0" y="396006"/>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EB446B2-B913-4500-AC3E-408FB7DA0F71}">
      <dsp:nvSpPr>
        <dsp:cNvPr id="0" name=""/>
        <dsp:cNvSpPr/>
      </dsp:nvSpPr>
      <dsp:spPr>
        <a:xfrm>
          <a:off x="9792218" y="3101626"/>
          <a:ext cx="253690" cy="4781725"/>
        </a:xfrm>
        <a:custGeom>
          <a:avLst/>
          <a:gdLst/>
          <a:ahLst/>
          <a:cxnLst/>
          <a:rect l="0" t="0" r="0" b="0"/>
          <a:pathLst>
            <a:path>
              <a:moveTo>
                <a:pt x="0" y="0"/>
              </a:moveTo>
              <a:lnTo>
                <a:pt x="0" y="4781725"/>
              </a:lnTo>
              <a:lnTo>
                <a:pt x="253690" y="4781725"/>
              </a:lnTo>
            </a:path>
          </a:pathLst>
        </a:custGeom>
        <a:noFill/>
        <a:ln w="12700" cap="flat" cmpd="sng" algn="ctr">
          <a:solidFill>
            <a:schemeClr val="accent5">
              <a:lumMod val="50000"/>
            </a:schemeClr>
          </a:solidFill>
          <a:prstDash val="solid"/>
          <a:miter lim="800000"/>
        </a:ln>
        <a:effectLst/>
      </dsp:spPr>
      <dsp:style>
        <a:lnRef idx="2">
          <a:scrgbClr r="0" g="0" b="0"/>
        </a:lnRef>
        <a:fillRef idx="0">
          <a:scrgbClr r="0" g="0" b="0"/>
        </a:fillRef>
        <a:effectRef idx="0">
          <a:scrgbClr r="0" g="0" b="0"/>
        </a:effectRef>
        <a:fontRef idx="minor"/>
      </dsp:style>
    </dsp:sp>
    <dsp:sp modelId="{11A95E7F-FF5F-4216-AA46-2C27BB01044E}">
      <dsp:nvSpPr>
        <dsp:cNvPr id="0" name=""/>
        <dsp:cNvSpPr/>
      </dsp:nvSpPr>
      <dsp:spPr>
        <a:xfrm>
          <a:off x="9792218" y="3101626"/>
          <a:ext cx="253690" cy="3477410"/>
        </a:xfrm>
        <a:custGeom>
          <a:avLst/>
          <a:gdLst/>
          <a:ahLst/>
          <a:cxnLst/>
          <a:rect l="0" t="0" r="0" b="0"/>
          <a:pathLst>
            <a:path>
              <a:moveTo>
                <a:pt x="0" y="0"/>
              </a:moveTo>
              <a:lnTo>
                <a:pt x="0" y="3477410"/>
              </a:lnTo>
              <a:lnTo>
                <a:pt x="253690" y="3477410"/>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9D9A40F-BE29-4F36-8273-6856814E5EFF}">
      <dsp:nvSpPr>
        <dsp:cNvPr id="0" name=""/>
        <dsp:cNvSpPr/>
      </dsp:nvSpPr>
      <dsp:spPr>
        <a:xfrm>
          <a:off x="9792218" y="3101626"/>
          <a:ext cx="301595" cy="2216337"/>
        </a:xfrm>
        <a:custGeom>
          <a:avLst/>
          <a:gdLst/>
          <a:ahLst/>
          <a:cxnLst/>
          <a:rect l="0" t="0" r="0" b="0"/>
          <a:pathLst>
            <a:path>
              <a:moveTo>
                <a:pt x="0" y="0"/>
              </a:moveTo>
              <a:lnTo>
                <a:pt x="0" y="2216337"/>
              </a:lnTo>
              <a:lnTo>
                <a:pt x="301595" y="2216337"/>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09AEC94-590A-4414-B307-9B0C79593F52}">
      <dsp:nvSpPr>
        <dsp:cNvPr id="0" name=""/>
        <dsp:cNvSpPr/>
      </dsp:nvSpPr>
      <dsp:spPr>
        <a:xfrm>
          <a:off x="9792218" y="3101626"/>
          <a:ext cx="312385" cy="1026120"/>
        </a:xfrm>
        <a:custGeom>
          <a:avLst/>
          <a:gdLst/>
          <a:ahLst/>
          <a:cxnLst/>
          <a:rect l="0" t="0" r="0" b="0"/>
          <a:pathLst>
            <a:path>
              <a:moveTo>
                <a:pt x="0" y="0"/>
              </a:moveTo>
              <a:lnTo>
                <a:pt x="0" y="1026120"/>
              </a:lnTo>
              <a:lnTo>
                <a:pt x="312385" y="1026120"/>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2CDDAB5-C635-4681-8A5B-48E1F6880AD6}">
      <dsp:nvSpPr>
        <dsp:cNvPr id="0" name=""/>
        <dsp:cNvSpPr/>
      </dsp:nvSpPr>
      <dsp:spPr>
        <a:xfrm>
          <a:off x="7451571" y="1253434"/>
          <a:ext cx="3385923" cy="396006"/>
        </a:xfrm>
        <a:custGeom>
          <a:avLst/>
          <a:gdLst/>
          <a:ahLst/>
          <a:cxnLst/>
          <a:rect l="0" t="0" r="0" b="0"/>
          <a:pathLst>
            <a:path>
              <a:moveTo>
                <a:pt x="0" y="0"/>
              </a:moveTo>
              <a:lnTo>
                <a:pt x="0" y="179384"/>
              </a:lnTo>
              <a:lnTo>
                <a:pt x="3385923" y="179384"/>
              </a:lnTo>
              <a:lnTo>
                <a:pt x="3385923" y="396006"/>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C7589B0-2198-4981-B6E1-E75A1715E53E}">
      <dsp:nvSpPr>
        <dsp:cNvPr id="0" name=""/>
        <dsp:cNvSpPr/>
      </dsp:nvSpPr>
      <dsp:spPr>
        <a:xfrm>
          <a:off x="2060466" y="41802"/>
          <a:ext cx="10782210" cy="1211631"/>
        </a:xfrm>
        <a:prstGeom prst="rect">
          <a:avLst/>
        </a:prstGeom>
        <a:no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rtl="1">
            <a:lnSpc>
              <a:spcPct val="90000"/>
            </a:lnSpc>
            <a:spcBef>
              <a:spcPct val="0"/>
            </a:spcBef>
            <a:spcAft>
              <a:spcPct val="35000"/>
            </a:spcAft>
          </a:pPr>
          <a:r>
            <a:rPr lang="he-IL" sz="3200" b="1" kern="1200" dirty="0" smtClean="0">
              <a:latin typeface="BN Zika" panose="02000000000000000000" pitchFamily="2" charset="-79"/>
              <a:cs typeface="BN Zika" panose="02000000000000000000" pitchFamily="2" charset="-79"/>
            </a:rPr>
            <a:t>משרד החינוך מיישם את המלצות דו"ח ביטון</a:t>
          </a:r>
        </a:p>
        <a:p>
          <a:pPr lvl="0" algn="ctr" defTabSz="1422400" rtl="1">
            <a:lnSpc>
              <a:spcPct val="90000"/>
            </a:lnSpc>
            <a:spcBef>
              <a:spcPct val="0"/>
            </a:spcBef>
            <a:spcAft>
              <a:spcPct val="35000"/>
            </a:spcAft>
          </a:pPr>
          <a:r>
            <a:rPr lang="he-IL" sz="3600" b="1" kern="1200" dirty="0" smtClean="0">
              <a:latin typeface="BN Zika" panose="02000000000000000000" pitchFamily="2" charset="-79"/>
              <a:cs typeface="BN Zika" panose="02000000000000000000" pitchFamily="2" charset="-79"/>
            </a:rPr>
            <a:t>הסיפור השלם – תכנית להעצמת יהדות המזרח וספרד</a:t>
          </a:r>
          <a:endParaRPr lang="he-IL" sz="3600" b="1" kern="1200" dirty="0">
            <a:latin typeface="BN Zika" panose="02000000000000000000" pitchFamily="2" charset="-79"/>
            <a:cs typeface="BN Zika" panose="02000000000000000000" pitchFamily="2" charset="-79"/>
          </a:endParaRPr>
        </a:p>
      </dsp:txBody>
      <dsp:txXfrm>
        <a:off x="2060466" y="41802"/>
        <a:ext cx="10782210" cy="1211631"/>
      </dsp:txXfrm>
    </dsp:sp>
    <dsp:sp modelId="{E50744FD-0361-44C8-990C-B89E7DA7636A}">
      <dsp:nvSpPr>
        <dsp:cNvPr id="0" name=""/>
        <dsp:cNvSpPr/>
      </dsp:nvSpPr>
      <dsp:spPr>
        <a:xfrm>
          <a:off x="9530899" y="1649440"/>
          <a:ext cx="2613189" cy="1452185"/>
        </a:xfrm>
        <a:prstGeom prst="rect">
          <a:avLst/>
        </a:prstGeom>
        <a:solidFill>
          <a:schemeClr val="accent1">
            <a:lumMod val="50000"/>
          </a:schemeClr>
        </a:solidFill>
        <a:ln w="12700" cap="flat" cmpd="sng" algn="ctr">
          <a:solidFill>
            <a:schemeClr val="accent5">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rtl="1">
            <a:lnSpc>
              <a:spcPct val="90000"/>
            </a:lnSpc>
            <a:spcBef>
              <a:spcPct val="0"/>
            </a:spcBef>
            <a:spcAft>
              <a:spcPct val="35000"/>
            </a:spcAft>
          </a:pPr>
          <a:r>
            <a:rPr lang="he-IL" sz="2800" b="1" kern="1200" dirty="0" smtClean="0">
              <a:solidFill>
                <a:schemeClr val="bg1"/>
              </a:solidFill>
            </a:rPr>
            <a:t>תכנית הלימודים</a:t>
          </a:r>
          <a:endParaRPr lang="he-IL" sz="2800" b="1" kern="1200" dirty="0">
            <a:solidFill>
              <a:schemeClr val="bg1"/>
            </a:solidFill>
          </a:endParaRPr>
        </a:p>
      </dsp:txBody>
      <dsp:txXfrm>
        <a:off x="9530899" y="1649440"/>
        <a:ext cx="2613189" cy="1452185"/>
      </dsp:txXfrm>
    </dsp:sp>
    <dsp:sp modelId="{8E20BD38-871C-42AA-877A-97BCE082251C}">
      <dsp:nvSpPr>
        <dsp:cNvPr id="0" name=""/>
        <dsp:cNvSpPr/>
      </dsp:nvSpPr>
      <dsp:spPr>
        <a:xfrm>
          <a:off x="10104603" y="3692211"/>
          <a:ext cx="2765093" cy="871070"/>
        </a:xfrm>
        <a:prstGeom prst="rect">
          <a:avLst/>
        </a:prstGeom>
        <a:solidFill>
          <a:schemeClr val="accent1">
            <a:lumMod val="50000"/>
          </a:schemeClr>
        </a:solidFill>
        <a:ln w="12700" cap="flat" cmpd="sng" algn="ctr">
          <a:solidFill>
            <a:schemeClr val="accent5">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he-IL" sz="1800" b="1" kern="1200" dirty="0" smtClean="0">
              <a:solidFill>
                <a:schemeClr val="bg1"/>
              </a:solidFill>
            </a:rPr>
            <a:t>אשכול חברה ורוח</a:t>
          </a:r>
        </a:p>
      </dsp:txBody>
      <dsp:txXfrm>
        <a:off x="10104603" y="3692211"/>
        <a:ext cx="2765093" cy="871070"/>
      </dsp:txXfrm>
    </dsp:sp>
    <dsp:sp modelId="{0A840A15-3983-442E-9931-0A0EC3564042}">
      <dsp:nvSpPr>
        <dsp:cNvPr id="0" name=""/>
        <dsp:cNvSpPr/>
      </dsp:nvSpPr>
      <dsp:spPr>
        <a:xfrm>
          <a:off x="10093814" y="4882428"/>
          <a:ext cx="2765093" cy="871070"/>
        </a:xfrm>
        <a:prstGeom prst="rect">
          <a:avLst/>
        </a:prstGeom>
        <a:solidFill>
          <a:schemeClr val="accent1">
            <a:lumMod val="50000"/>
          </a:schemeClr>
        </a:solidFill>
        <a:ln w="12700" cap="flat" cmpd="sng" algn="ctr">
          <a:solidFill>
            <a:schemeClr val="accent5">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he-IL" sz="1800" b="1" kern="1200" dirty="0" smtClean="0">
              <a:solidFill>
                <a:schemeClr val="bg1"/>
              </a:solidFill>
            </a:rPr>
            <a:t>אשכול מורשת</a:t>
          </a:r>
        </a:p>
      </dsp:txBody>
      <dsp:txXfrm>
        <a:off x="10093814" y="4882428"/>
        <a:ext cx="2765093" cy="871070"/>
      </dsp:txXfrm>
    </dsp:sp>
    <dsp:sp modelId="{78D217E6-C8B1-4FE2-A7EF-39D061F0E15D}">
      <dsp:nvSpPr>
        <dsp:cNvPr id="0" name=""/>
        <dsp:cNvSpPr/>
      </dsp:nvSpPr>
      <dsp:spPr>
        <a:xfrm>
          <a:off x="10045909" y="6143501"/>
          <a:ext cx="2765093" cy="871070"/>
        </a:xfrm>
        <a:prstGeom prst="rect">
          <a:avLst/>
        </a:prstGeom>
        <a:solidFill>
          <a:schemeClr val="accent1">
            <a:lumMod val="50000"/>
          </a:schemeClr>
        </a:solidFill>
        <a:ln w="12700" cap="flat" cmpd="sng" algn="ctr">
          <a:solidFill>
            <a:schemeClr val="accent5">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1">
            <a:lnSpc>
              <a:spcPct val="90000"/>
            </a:lnSpc>
            <a:spcBef>
              <a:spcPct val="0"/>
            </a:spcBef>
            <a:spcAft>
              <a:spcPct val="35000"/>
            </a:spcAft>
          </a:pPr>
          <a:r>
            <a:rPr lang="he-IL" sz="2000" b="1" kern="1200" dirty="0" smtClean="0">
              <a:solidFill>
                <a:schemeClr val="bg1"/>
              </a:solidFill>
            </a:rPr>
            <a:t>אשכול </a:t>
          </a:r>
          <a:r>
            <a:rPr lang="he-IL" sz="2000" b="1" kern="1200" dirty="0" smtClean="0">
              <a:solidFill>
                <a:schemeClr val="bg1"/>
              </a:solidFill>
            </a:rPr>
            <a:t>שפות</a:t>
          </a:r>
          <a:endParaRPr lang="he-IL" sz="1400" kern="1200" dirty="0">
            <a:solidFill>
              <a:schemeClr val="bg1"/>
            </a:solidFill>
          </a:endParaRPr>
        </a:p>
      </dsp:txBody>
      <dsp:txXfrm>
        <a:off x="10045909" y="6143501"/>
        <a:ext cx="2765093" cy="871070"/>
      </dsp:txXfrm>
    </dsp:sp>
    <dsp:sp modelId="{16A7F240-BE1C-46A6-B36A-A4B63DACE073}">
      <dsp:nvSpPr>
        <dsp:cNvPr id="0" name=""/>
        <dsp:cNvSpPr/>
      </dsp:nvSpPr>
      <dsp:spPr>
        <a:xfrm>
          <a:off x="10045909" y="7447816"/>
          <a:ext cx="2765093" cy="871070"/>
        </a:xfrm>
        <a:prstGeom prst="rect">
          <a:avLst/>
        </a:prstGeom>
        <a:solidFill>
          <a:schemeClr val="accent1">
            <a:lumMod val="50000"/>
          </a:schemeClr>
        </a:solidFill>
        <a:ln w="12700" cap="flat" cmpd="sng" algn="ctr">
          <a:solidFill>
            <a:schemeClr val="accent5">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he-IL" sz="1800" b="1" kern="1200" dirty="0" smtClean="0">
              <a:solidFill>
                <a:schemeClr val="bg1"/>
              </a:solidFill>
            </a:rPr>
            <a:t>אשכול אמנויות</a:t>
          </a:r>
        </a:p>
      </dsp:txBody>
      <dsp:txXfrm>
        <a:off x="10045909" y="7447816"/>
        <a:ext cx="2765093" cy="871070"/>
      </dsp:txXfrm>
    </dsp:sp>
    <dsp:sp modelId="{61F5779C-C78B-4493-B4BA-831EB0F3AA3A}">
      <dsp:nvSpPr>
        <dsp:cNvPr id="0" name=""/>
        <dsp:cNvSpPr/>
      </dsp:nvSpPr>
      <dsp:spPr>
        <a:xfrm>
          <a:off x="5818877" y="1649440"/>
          <a:ext cx="2613189" cy="1452185"/>
        </a:xfrm>
        <a:prstGeom prst="rect">
          <a:avLst/>
        </a:prstGeom>
        <a:solidFill>
          <a:schemeClr val="accent6">
            <a:lumMod val="50000"/>
          </a:schemeClr>
        </a:solidFill>
        <a:ln w="12700" cap="flat" cmpd="sng" algn="ctr">
          <a:solidFill>
            <a:schemeClr val="accent6">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rtl="1">
            <a:lnSpc>
              <a:spcPct val="90000"/>
            </a:lnSpc>
            <a:spcBef>
              <a:spcPct val="0"/>
            </a:spcBef>
            <a:spcAft>
              <a:spcPct val="35000"/>
            </a:spcAft>
          </a:pPr>
          <a:r>
            <a:rPr lang="he-IL" sz="2800" b="1" kern="1200" dirty="0" smtClean="0">
              <a:solidFill>
                <a:schemeClr val="bg1"/>
              </a:solidFill>
            </a:rPr>
            <a:t>אורח החיים</a:t>
          </a:r>
          <a:endParaRPr lang="he-IL" sz="2800" b="1" kern="1200" dirty="0">
            <a:solidFill>
              <a:schemeClr val="bg1"/>
            </a:solidFill>
          </a:endParaRPr>
        </a:p>
      </dsp:txBody>
      <dsp:txXfrm>
        <a:off x="5818877" y="1649440"/>
        <a:ext cx="2613189" cy="1452185"/>
      </dsp:txXfrm>
    </dsp:sp>
    <dsp:sp modelId="{86D49764-A1CF-4858-901D-AFA6AB0E1353}">
      <dsp:nvSpPr>
        <dsp:cNvPr id="0" name=""/>
        <dsp:cNvSpPr/>
      </dsp:nvSpPr>
      <dsp:spPr>
        <a:xfrm>
          <a:off x="6315277" y="3646576"/>
          <a:ext cx="2765093" cy="799976"/>
        </a:xfrm>
        <a:prstGeom prst="rect">
          <a:avLst/>
        </a:prstGeom>
        <a:solidFill>
          <a:schemeClr val="accent6">
            <a:lumMod val="50000"/>
          </a:schemeClr>
        </a:solidFill>
        <a:ln w="12700" cap="flat" cmpd="sng" algn="ctr">
          <a:solidFill>
            <a:schemeClr val="accent6">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he-IL" sz="1800" b="1" kern="1200" dirty="0" smtClean="0">
              <a:solidFill>
                <a:schemeClr val="bg1"/>
              </a:solidFill>
            </a:rPr>
            <a:t>אורח החיים הכיתתי </a:t>
          </a:r>
        </a:p>
        <a:p>
          <a:pPr lvl="0" algn="ctr" defTabSz="800100" rtl="1">
            <a:lnSpc>
              <a:spcPct val="90000"/>
            </a:lnSpc>
            <a:spcBef>
              <a:spcPct val="0"/>
            </a:spcBef>
            <a:spcAft>
              <a:spcPct val="35000"/>
            </a:spcAft>
          </a:pPr>
          <a:r>
            <a:rPr lang="he-IL" sz="1800" b="1" kern="1200" dirty="0" smtClean="0">
              <a:solidFill>
                <a:schemeClr val="bg1"/>
              </a:solidFill>
            </a:rPr>
            <a:t>והבית ספרי</a:t>
          </a:r>
          <a:endParaRPr lang="he-IL" sz="1800" b="1" kern="1200" dirty="0">
            <a:solidFill>
              <a:schemeClr val="bg1"/>
            </a:solidFill>
          </a:endParaRPr>
        </a:p>
      </dsp:txBody>
      <dsp:txXfrm>
        <a:off x="6315277" y="3646576"/>
        <a:ext cx="2765093" cy="799976"/>
      </dsp:txXfrm>
    </dsp:sp>
    <dsp:sp modelId="{4FA6EA47-BF40-428E-A017-FC04CE62572A}">
      <dsp:nvSpPr>
        <dsp:cNvPr id="0" name=""/>
        <dsp:cNvSpPr/>
      </dsp:nvSpPr>
      <dsp:spPr>
        <a:xfrm>
          <a:off x="6333886" y="4768093"/>
          <a:ext cx="2765093" cy="799976"/>
        </a:xfrm>
        <a:prstGeom prst="rect">
          <a:avLst/>
        </a:prstGeom>
        <a:solidFill>
          <a:schemeClr val="accent6">
            <a:lumMod val="50000"/>
          </a:schemeClr>
        </a:solidFill>
        <a:ln w="12700" cap="flat" cmpd="sng" algn="ctr">
          <a:solidFill>
            <a:schemeClr val="accent6">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he-IL" sz="1800" b="1" kern="1200" dirty="0" smtClean="0">
              <a:solidFill>
                <a:schemeClr val="bg1"/>
              </a:solidFill>
            </a:rPr>
            <a:t>אורח החיים הקהילתי</a:t>
          </a:r>
        </a:p>
        <a:p>
          <a:pPr lvl="0" algn="ctr" defTabSz="800100" rtl="1">
            <a:lnSpc>
              <a:spcPct val="90000"/>
            </a:lnSpc>
            <a:spcBef>
              <a:spcPct val="0"/>
            </a:spcBef>
            <a:spcAft>
              <a:spcPct val="35000"/>
            </a:spcAft>
          </a:pPr>
          <a:r>
            <a:rPr lang="he-IL" sz="1800" b="1" kern="1200" dirty="0" smtClean="0">
              <a:solidFill>
                <a:schemeClr val="bg1"/>
              </a:solidFill>
            </a:rPr>
            <a:t> והארצי</a:t>
          </a:r>
          <a:endParaRPr lang="he-IL" sz="1800" b="1" kern="1200" dirty="0">
            <a:solidFill>
              <a:schemeClr val="bg1"/>
            </a:solidFill>
          </a:endParaRPr>
        </a:p>
      </dsp:txBody>
      <dsp:txXfrm>
        <a:off x="6333886" y="4768093"/>
        <a:ext cx="2765093" cy="799976"/>
      </dsp:txXfrm>
    </dsp:sp>
    <dsp:sp modelId="{68CDAD9A-B14B-47BA-811E-11170D27E015}">
      <dsp:nvSpPr>
        <dsp:cNvPr id="0" name=""/>
        <dsp:cNvSpPr/>
      </dsp:nvSpPr>
      <dsp:spPr>
        <a:xfrm>
          <a:off x="2295315" y="1649440"/>
          <a:ext cx="2613189" cy="1452185"/>
        </a:xfrm>
        <a:prstGeom prst="rect">
          <a:avLst/>
        </a:prstGeom>
        <a:solidFill>
          <a:srgbClr val="C00000"/>
        </a:solidFill>
        <a:ln w="12700" cap="flat" cmpd="sng" algn="ctr">
          <a:solidFill>
            <a:srgbClr val="C00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rtl="1">
            <a:lnSpc>
              <a:spcPct val="90000"/>
            </a:lnSpc>
            <a:spcBef>
              <a:spcPct val="0"/>
            </a:spcBef>
            <a:spcAft>
              <a:spcPct val="35000"/>
            </a:spcAft>
          </a:pPr>
          <a:r>
            <a:rPr lang="he-IL" sz="2800" b="1" kern="1200" dirty="0" smtClean="0">
              <a:solidFill>
                <a:schemeClr val="bg1"/>
              </a:solidFill>
            </a:rPr>
            <a:t>הכשרה </a:t>
          </a:r>
        </a:p>
        <a:p>
          <a:pPr lvl="0" algn="ctr" defTabSz="1244600" rtl="1">
            <a:lnSpc>
              <a:spcPct val="90000"/>
            </a:lnSpc>
            <a:spcBef>
              <a:spcPct val="0"/>
            </a:spcBef>
            <a:spcAft>
              <a:spcPct val="35000"/>
            </a:spcAft>
          </a:pPr>
          <a:r>
            <a:rPr lang="he-IL" sz="2800" b="1" kern="1200" dirty="0" smtClean="0">
              <a:solidFill>
                <a:schemeClr val="bg1"/>
              </a:solidFill>
            </a:rPr>
            <a:t>ופיתוח מקצועי</a:t>
          </a:r>
          <a:endParaRPr lang="he-IL" sz="2800" b="1" kern="1200" dirty="0">
            <a:solidFill>
              <a:schemeClr val="bg1"/>
            </a:solidFill>
          </a:endParaRPr>
        </a:p>
      </dsp:txBody>
      <dsp:txXfrm>
        <a:off x="2295315" y="1649440"/>
        <a:ext cx="2613189" cy="1452185"/>
      </dsp:txXfrm>
    </dsp:sp>
    <dsp:sp modelId="{1A396D70-7053-4D01-A0F6-78C9F11451B9}">
      <dsp:nvSpPr>
        <dsp:cNvPr id="0" name=""/>
        <dsp:cNvSpPr/>
      </dsp:nvSpPr>
      <dsp:spPr>
        <a:xfrm>
          <a:off x="2856703" y="3544980"/>
          <a:ext cx="2063071" cy="703228"/>
        </a:xfrm>
        <a:prstGeom prst="rect">
          <a:avLst/>
        </a:prstGeom>
        <a:solidFill>
          <a:srgbClr val="C00000"/>
        </a:solidFill>
        <a:ln w="12700" cap="flat" cmpd="sng" algn="ctr">
          <a:solidFill>
            <a:srgbClr val="C00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he-IL" sz="1800" b="1" kern="1200" dirty="0" smtClean="0">
              <a:solidFill>
                <a:schemeClr val="bg1"/>
              </a:solidFill>
            </a:rPr>
            <a:t>התאמת מתווה הכשרה</a:t>
          </a:r>
          <a:endParaRPr lang="he-IL" sz="1800" b="1" kern="1200" dirty="0">
            <a:solidFill>
              <a:schemeClr val="bg1"/>
            </a:solidFill>
          </a:endParaRPr>
        </a:p>
      </dsp:txBody>
      <dsp:txXfrm>
        <a:off x="2856703" y="3544980"/>
        <a:ext cx="2063071" cy="703228"/>
      </dsp:txXfrm>
    </dsp:sp>
    <dsp:sp modelId="{87812F7E-9631-4FF2-A77F-53FDDE42820F}">
      <dsp:nvSpPr>
        <dsp:cNvPr id="0" name=""/>
        <dsp:cNvSpPr/>
      </dsp:nvSpPr>
      <dsp:spPr>
        <a:xfrm>
          <a:off x="2856703" y="4681454"/>
          <a:ext cx="2063071" cy="703228"/>
        </a:xfrm>
        <a:prstGeom prst="rect">
          <a:avLst/>
        </a:prstGeom>
        <a:solidFill>
          <a:srgbClr val="C00000"/>
        </a:solidFill>
        <a:ln w="12700" cap="flat" cmpd="sng" algn="ctr">
          <a:solidFill>
            <a:srgbClr val="C00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he-IL" sz="1800" b="1" kern="1200" dirty="0" smtClean="0">
              <a:solidFill>
                <a:schemeClr val="bg1"/>
              </a:solidFill>
            </a:rPr>
            <a:t>פיתוח סגל </a:t>
          </a:r>
        </a:p>
        <a:p>
          <a:pPr lvl="0" algn="ctr" defTabSz="800100" rtl="1">
            <a:lnSpc>
              <a:spcPct val="90000"/>
            </a:lnSpc>
            <a:spcBef>
              <a:spcPct val="0"/>
            </a:spcBef>
            <a:spcAft>
              <a:spcPct val="35000"/>
            </a:spcAft>
          </a:pPr>
          <a:r>
            <a:rPr lang="he-IL" sz="1800" b="1" kern="1200" dirty="0" smtClean="0">
              <a:solidFill>
                <a:schemeClr val="bg1"/>
              </a:solidFill>
            </a:rPr>
            <a:t>במכללות</a:t>
          </a:r>
          <a:endParaRPr lang="he-IL" sz="1800" b="1" kern="1200" dirty="0">
            <a:solidFill>
              <a:schemeClr val="bg1"/>
            </a:solidFill>
          </a:endParaRPr>
        </a:p>
      </dsp:txBody>
      <dsp:txXfrm>
        <a:off x="2856703" y="4681454"/>
        <a:ext cx="2063071" cy="703228"/>
      </dsp:txXfrm>
    </dsp:sp>
    <dsp:sp modelId="{E77B2776-9E5E-40BE-9AC1-535823963736}">
      <dsp:nvSpPr>
        <dsp:cNvPr id="0" name=""/>
        <dsp:cNvSpPr/>
      </dsp:nvSpPr>
      <dsp:spPr>
        <a:xfrm>
          <a:off x="2875312" y="5826438"/>
          <a:ext cx="2063071" cy="703228"/>
        </a:xfrm>
        <a:prstGeom prst="rect">
          <a:avLst/>
        </a:prstGeom>
        <a:solidFill>
          <a:srgbClr val="C00000"/>
        </a:solidFill>
        <a:ln w="12700" cap="flat" cmpd="sng" algn="ctr">
          <a:solidFill>
            <a:srgbClr val="C00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he-IL" sz="1800" b="1" kern="1200" dirty="0" smtClean="0">
              <a:solidFill>
                <a:schemeClr val="bg1"/>
              </a:solidFill>
            </a:rPr>
            <a:t>פיתוח מקצועי </a:t>
          </a:r>
        </a:p>
        <a:p>
          <a:pPr lvl="0" algn="ctr" defTabSz="800100" rtl="1">
            <a:lnSpc>
              <a:spcPct val="90000"/>
            </a:lnSpc>
            <a:spcBef>
              <a:spcPct val="0"/>
            </a:spcBef>
            <a:spcAft>
              <a:spcPct val="35000"/>
            </a:spcAft>
          </a:pPr>
          <a:r>
            <a:rPr lang="he-IL" sz="1800" b="1" kern="1200" dirty="0" smtClean="0">
              <a:solidFill>
                <a:schemeClr val="bg1"/>
              </a:solidFill>
            </a:rPr>
            <a:t>בתחומי הדעת</a:t>
          </a:r>
          <a:endParaRPr lang="he-IL" sz="1800" b="1" kern="1200" dirty="0">
            <a:solidFill>
              <a:schemeClr val="bg1"/>
            </a:solidFill>
          </a:endParaRPr>
        </a:p>
      </dsp:txBody>
      <dsp:txXfrm>
        <a:off x="2875312" y="5826438"/>
        <a:ext cx="2063071" cy="703228"/>
      </dsp:txXfrm>
    </dsp:sp>
    <dsp:sp modelId="{ED92F5A1-D2AA-4692-A9B6-F890DB1566AA}">
      <dsp:nvSpPr>
        <dsp:cNvPr id="0" name=""/>
        <dsp:cNvSpPr/>
      </dsp:nvSpPr>
      <dsp:spPr>
        <a:xfrm>
          <a:off x="2875312" y="6962912"/>
          <a:ext cx="2063071" cy="703228"/>
        </a:xfrm>
        <a:prstGeom prst="rect">
          <a:avLst/>
        </a:prstGeom>
        <a:solidFill>
          <a:srgbClr val="C00000"/>
        </a:solidFill>
        <a:ln w="12700" cap="flat" cmpd="sng" algn="ctr">
          <a:solidFill>
            <a:srgbClr val="C00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he-IL" sz="1800" b="1" kern="1200" dirty="0" smtClean="0">
              <a:solidFill>
                <a:schemeClr val="bg1"/>
              </a:solidFill>
            </a:rPr>
            <a:t>קורסים </a:t>
          </a:r>
          <a:r>
            <a:rPr lang="he-IL" sz="1800" b="1" kern="1200" dirty="0" err="1" smtClean="0">
              <a:solidFill>
                <a:schemeClr val="bg1"/>
              </a:solidFill>
            </a:rPr>
            <a:t>יעודיים</a:t>
          </a:r>
          <a:endParaRPr lang="he-IL" sz="1800" b="1" kern="1200" dirty="0">
            <a:solidFill>
              <a:schemeClr val="bg1"/>
            </a:solidFill>
          </a:endParaRPr>
        </a:p>
      </dsp:txBody>
      <dsp:txXfrm>
        <a:off x="2875312" y="6962912"/>
        <a:ext cx="2063071" cy="70322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B446B2-B913-4500-AC3E-408FB7DA0F71}">
      <dsp:nvSpPr>
        <dsp:cNvPr id="0" name=""/>
        <dsp:cNvSpPr/>
      </dsp:nvSpPr>
      <dsp:spPr>
        <a:xfrm>
          <a:off x="6669832" y="3101626"/>
          <a:ext cx="253690" cy="4781725"/>
        </a:xfrm>
        <a:custGeom>
          <a:avLst/>
          <a:gdLst/>
          <a:ahLst/>
          <a:cxnLst/>
          <a:rect l="0" t="0" r="0" b="0"/>
          <a:pathLst>
            <a:path>
              <a:moveTo>
                <a:pt x="0" y="0"/>
              </a:moveTo>
              <a:lnTo>
                <a:pt x="0" y="4781725"/>
              </a:lnTo>
              <a:lnTo>
                <a:pt x="253690" y="4781725"/>
              </a:lnTo>
            </a:path>
          </a:pathLst>
        </a:custGeom>
        <a:noFill/>
        <a:ln w="12700" cap="flat" cmpd="sng" algn="ctr">
          <a:solidFill>
            <a:schemeClr val="accent5">
              <a:lumMod val="50000"/>
            </a:schemeClr>
          </a:solidFill>
          <a:prstDash val="solid"/>
          <a:miter lim="800000"/>
        </a:ln>
        <a:effectLst/>
      </dsp:spPr>
      <dsp:style>
        <a:lnRef idx="2">
          <a:scrgbClr r="0" g="0" b="0"/>
        </a:lnRef>
        <a:fillRef idx="0">
          <a:scrgbClr r="0" g="0" b="0"/>
        </a:fillRef>
        <a:effectRef idx="0">
          <a:scrgbClr r="0" g="0" b="0"/>
        </a:effectRef>
        <a:fontRef idx="minor"/>
      </dsp:style>
    </dsp:sp>
    <dsp:sp modelId="{11A95E7F-FF5F-4216-AA46-2C27BB01044E}">
      <dsp:nvSpPr>
        <dsp:cNvPr id="0" name=""/>
        <dsp:cNvSpPr/>
      </dsp:nvSpPr>
      <dsp:spPr>
        <a:xfrm>
          <a:off x="6669832" y="3101626"/>
          <a:ext cx="253690" cy="3477410"/>
        </a:xfrm>
        <a:custGeom>
          <a:avLst/>
          <a:gdLst/>
          <a:ahLst/>
          <a:cxnLst/>
          <a:rect l="0" t="0" r="0" b="0"/>
          <a:pathLst>
            <a:path>
              <a:moveTo>
                <a:pt x="0" y="0"/>
              </a:moveTo>
              <a:lnTo>
                <a:pt x="0" y="3477410"/>
              </a:lnTo>
              <a:lnTo>
                <a:pt x="253690" y="3477410"/>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9D9A40F-BE29-4F36-8273-6856814E5EFF}">
      <dsp:nvSpPr>
        <dsp:cNvPr id="0" name=""/>
        <dsp:cNvSpPr/>
      </dsp:nvSpPr>
      <dsp:spPr>
        <a:xfrm>
          <a:off x="6669832" y="3101626"/>
          <a:ext cx="301595" cy="2216337"/>
        </a:xfrm>
        <a:custGeom>
          <a:avLst/>
          <a:gdLst/>
          <a:ahLst/>
          <a:cxnLst/>
          <a:rect l="0" t="0" r="0" b="0"/>
          <a:pathLst>
            <a:path>
              <a:moveTo>
                <a:pt x="0" y="0"/>
              </a:moveTo>
              <a:lnTo>
                <a:pt x="0" y="2216337"/>
              </a:lnTo>
              <a:lnTo>
                <a:pt x="301595" y="2216337"/>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09AEC94-590A-4414-B307-9B0C79593F52}">
      <dsp:nvSpPr>
        <dsp:cNvPr id="0" name=""/>
        <dsp:cNvSpPr/>
      </dsp:nvSpPr>
      <dsp:spPr>
        <a:xfrm>
          <a:off x="6669832" y="3101626"/>
          <a:ext cx="312385" cy="1026120"/>
        </a:xfrm>
        <a:custGeom>
          <a:avLst/>
          <a:gdLst/>
          <a:ahLst/>
          <a:cxnLst/>
          <a:rect l="0" t="0" r="0" b="0"/>
          <a:pathLst>
            <a:path>
              <a:moveTo>
                <a:pt x="0" y="0"/>
              </a:moveTo>
              <a:lnTo>
                <a:pt x="0" y="1026120"/>
              </a:lnTo>
              <a:lnTo>
                <a:pt x="312385" y="1026120"/>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2CDDAB5-C635-4681-8A5B-48E1F6880AD6}">
      <dsp:nvSpPr>
        <dsp:cNvPr id="0" name=""/>
        <dsp:cNvSpPr/>
      </dsp:nvSpPr>
      <dsp:spPr>
        <a:xfrm>
          <a:off x="7451571" y="1253434"/>
          <a:ext cx="263536" cy="396006"/>
        </a:xfrm>
        <a:custGeom>
          <a:avLst/>
          <a:gdLst/>
          <a:ahLst/>
          <a:cxnLst/>
          <a:rect l="0" t="0" r="0" b="0"/>
          <a:pathLst>
            <a:path>
              <a:moveTo>
                <a:pt x="0" y="0"/>
              </a:moveTo>
              <a:lnTo>
                <a:pt x="0" y="179384"/>
              </a:lnTo>
              <a:lnTo>
                <a:pt x="263536" y="179384"/>
              </a:lnTo>
              <a:lnTo>
                <a:pt x="263536" y="396006"/>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C7589B0-2198-4981-B6E1-E75A1715E53E}">
      <dsp:nvSpPr>
        <dsp:cNvPr id="0" name=""/>
        <dsp:cNvSpPr/>
      </dsp:nvSpPr>
      <dsp:spPr>
        <a:xfrm>
          <a:off x="2060466" y="41802"/>
          <a:ext cx="10782210" cy="1211631"/>
        </a:xfrm>
        <a:prstGeom prst="rect">
          <a:avLst/>
        </a:prstGeom>
        <a:no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rtl="1">
            <a:lnSpc>
              <a:spcPct val="90000"/>
            </a:lnSpc>
            <a:spcBef>
              <a:spcPct val="0"/>
            </a:spcBef>
            <a:spcAft>
              <a:spcPct val="35000"/>
            </a:spcAft>
          </a:pPr>
          <a:r>
            <a:rPr lang="he-IL" sz="3200" b="1" kern="1200" dirty="0" smtClean="0">
              <a:latin typeface="BN Zika" panose="02000000000000000000" pitchFamily="2" charset="-79"/>
              <a:cs typeface="BN Zika" panose="02000000000000000000" pitchFamily="2" charset="-79"/>
            </a:rPr>
            <a:t>משרד החינוך מיישם את המלצות דו"ח ביטון</a:t>
          </a:r>
        </a:p>
        <a:p>
          <a:pPr lvl="0" algn="ctr" defTabSz="1422400" rtl="1">
            <a:lnSpc>
              <a:spcPct val="90000"/>
            </a:lnSpc>
            <a:spcBef>
              <a:spcPct val="0"/>
            </a:spcBef>
            <a:spcAft>
              <a:spcPct val="35000"/>
            </a:spcAft>
          </a:pPr>
          <a:r>
            <a:rPr lang="he-IL" sz="3600" b="1" kern="1200" dirty="0" smtClean="0">
              <a:latin typeface="BN Zika" panose="02000000000000000000" pitchFamily="2" charset="-79"/>
              <a:cs typeface="BN Zika" panose="02000000000000000000" pitchFamily="2" charset="-79"/>
            </a:rPr>
            <a:t>הסיפור השלם – תכנית להעצמת יהדות המזרח וספרד</a:t>
          </a:r>
          <a:endParaRPr lang="he-IL" sz="3600" b="1" kern="1200" dirty="0">
            <a:latin typeface="BN Zika" panose="02000000000000000000" pitchFamily="2" charset="-79"/>
            <a:cs typeface="BN Zika" panose="02000000000000000000" pitchFamily="2" charset="-79"/>
          </a:endParaRPr>
        </a:p>
      </dsp:txBody>
      <dsp:txXfrm>
        <a:off x="2060466" y="41802"/>
        <a:ext cx="10782210" cy="1211631"/>
      </dsp:txXfrm>
    </dsp:sp>
    <dsp:sp modelId="{E50744FD-0361-44C8-990C-B89E7DA7636A}">
      <dsp:nvSpPr>
        <dsp:cNvPr id="0" name=""/>
        <dsp:cNvSpPr/>
      </dsp:nvSpPr>
      <dsp:spPr>
        <a:xfrm>
          <a:off x="6408513" y="1649440"/>
          <a:ext cx="2613189" cy="1452185"/>
        </a:xfrm>
        <a:prstGeom prst="rect">
          <a:avLst/>
        </a:prstGeom>
        <a:solidFill>
          <a:schemeClr val="accent1">
            <a:lumMod val="50000"/>
          </a:schemeClr>
        </a:solidFill>
        <a:ln w="12700" cap="flat" cmpd="sng" algn="ctr">
          <a:solidFill>
            <a:schemeClr val="accent5">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rtl="1">
            <a:lnSpc>
              <a:spcPct val="90000"/>
            </a:lnSpc>
            <a:spcBef>
              <a:spcPct val="0"/>
            </a:spcBef>
            <a:spcAft>
              <a:spcPct val="35000"/>
            </a:spcAft>
          </a:pPr>
          <a:r>
            <a:rPr lang="he-IL" sz="2800" b="1" kern="1200" dirty="0" smtClean="0">
              <a:solidFill>
                <a:schemeClr val="bg1"/>
              </a:solidFill>
            </a:rPr>
            <a:t>תכנית הלימודים</a:t>
          </a:r>
          <a:endParaRPr lang="he-IL" sz="2800" b="1" kern="1200" dirty="0">
            <a:solidFill>
              <a:schemeClr val="bg1"/>
            </a:solidFill>
          </a:endParaRPr>
        </a:p>
      </dsp:txBody>
      <dsp:txXfrm>
        <a:off x="6408513" y="1649440"/>
        <a:ext cx="2613189" cy="1452185"/>
      </dsp:txXfrm>
    </dsp:sp>
    <dsp:sp modelId="{8E20BD38-871C-42AA-877A-97BCE082251C}">
      <dsp:nvSpPr>
        <dsp:cNvPr id="0" name=""/>
        <dsp:cNvSpPr/>
      </dsp:nvSpPr>
      <dsp:spPr>
        <a:xfrm>
          <a:off x="6982217" y="3692211"/>
          <a:ext cx="2765093" cy="871070"/>
        </a:xfrm>
        <a:prstGeom prst="rect">
          <a:avLst/>
        </a:prstGeom>
        <a:solidFill>
          <a:schemeClr val="accent1">
            <a:lumMod val="50000"/>
          </a:schemeClr>
        </a:solidFill>
        <a:ln w="12700" cap="flat" cmpd="sng" algn="ctr">
          <a:solidFill>
            <a:schemeClr val="accent5">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he-IL" sz="1800" b="1" kern="1200" dirty="0" smtClean="0">
              <a:solidFill>
                <a:schemeClr val="bg1"/>
              </a:solidFill>
            </a:rPr>
            <a:t>אשכול חברה ורוח</a:t>
          </a:r>
        </a:p>
        <a:p>
          <a:pPr lvl="0" algn="ctr" defTabSz="800100" rtl="1">
            <a:lnSpc>
              <a:spcPct val="90000"/>
            </a:lnSpc>
            <a:spcBef>
              <a:spcPct val="0"/>
            </a:spcBef>
            <a:spcAft>
              <a:spcPct val="35000"/>
            </a:spcAft>
          </a:pPr>
          <a:r>
            <a:rPr lang="he-IL" sz="1400" kern="1200" dirty="0" smtClean="0">
              <a:solidFill>
                <a:schemeClr val="bg1"/>
              </a:solidFill>
            </a:rPr>
            <a:t>היסטוריה, ספרות</a:t>
          </a:r>
          <a:endParaRPr lang="he-IL" sz="1400" kern="1200" dirty="0">
            <a:solidFill>
              <a:schemeClr val="bg1"/>
            </a:solidFill>
          </a:endParaRPr>
        </a:p>
      </dsp:txBody>
      <dsp:txXfrm>
        <a:off x="6982217" y="3692211"/>
        <a:ext cx="2765093" cy="871070"/>
      </dsp:txXfrm>
    </dsp:sp>
    <dsp:sp modelId="{0A840A15-3983-442E-9931-0A0EC3564042}">
      <dsp:nvSpPr>
        <dsp:cNvPr id="0" name=""/>
        <dsp:cNvSpPr/>
      </dsp:nvSpPr>
      <dsp:spPr>
        <a:xfrm>
          <a:off x="6971427" y="4882428"/>
          <a:ext cx="2765093" cy="871070"/>
        </a:xfrm>
        <a:prstGeom prst="rect">
          <a:avLst/>
        </a:prstGeom>
        <a:solidFill>
          <a:schemeClr val="accent1">
            <a:lumMod val="50000"/>
          </a:schemeClr>
        </a:solidFill>
        <a:ln w="12700" cap="flat" cmpd="sng" algn="ctr">
          <a:solidFill>
            <a:schemeClr val="accent5">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he-IL" sz="1800" b="1" kern="1200" dirty="0" smtClean="0">
              <a:solidFill>
                <a:schemeClr val="bg1"/>
              </a:solidFill>
            </a:rPr>
            <a:t>אשכול מורשת</a:t>
          </a:r>
        </a:p>
        <a:p>
          <a:pPr lvl="0" algn="ctr" defTabSz="800100" rtl="1">
            <a:lnSpc>
              <a:spcPct val="90000"/>
            </a:lnSpc>
            <a:spcBef>
              <a:spcPct val="0"/>
            </a:spcBef>
            <a:spcAft>
              <a:spcPct val="35000"/>
            </a:spcAft>
          </a:pPr>
          <a:r>
            <a:rPr lang="he-IL" sz="1400" kern="1200" dirty="0" smtClean="0">
              <a:solidFill>
                <a:schemeClr val="bg1"/>
              </a:solidFill>
            </a:rPr>
            <a:t>מורשת, תרבות יהודית ישראלית</a:t>
          </a:r>
          <a:endParaRPr lang="he-IL" sz="1400" kern="1200" dirty="0">
            <a:solidFill>
              <a:schemeClr val="bg1"/>
            </a:solidFill>
          </a:endParaRPr>
        </a:p>
      </dsp:txBody>
      <dsp:txXfrm>
        <a:off x="6971427" y="4882428"/>
        <a:ext cx="2765093" cy="871070"/>
      </dsp:txXfrm>
    </dsp:sp>
    <dsp:sp modelId="{78D217E6-C8B1-4FE2-A7EF-39D061F0E15D}">
      <dsp:nvSpPr>
        <dsp:cNvPr id="0" name=""/>
        <dsp:cNvSpPr/>
      </dsp:nvSpPr>
      <dsp:spPr>
        <a:xfrm>
          <a:off x="6923522" y="6143501"/>
          <a:ext cx="2765093" cy="871070"/>
        </a:xfrm>
        <a:prstGeom prst="rect">
          <a:avLst/>
        </a:prstGeom>
        <a:solidFill>
          <a:schemeClr val="accent1">
            <a:lumMod val="50000"/>
          </a:schemeClr>
        </a:solidFill>
        <a:ln w="12700" cap="flat" cmpd="sng" algn="ctr">
          <a:solidFill>
            <a:schemeClr val="accent5">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he-IL" sz="1800" b="1" kern="1200" dirty="0" smtClean="0">
              <a:solidFill>
                <a:schemeClr val="bg1"/>
              </a:solidFill>
            </a:rPr>
            <a:t>אשכול שפות</a:t>
          </a:r>
        </a:p>
        <a:p>
          <a:pPr lvl="0" algn="ctr" defTabSz="800100" rtl="1">
            <a:lnSpc>
              <a:spcPct val="90000"/>
            </a:lnSpc>
            <a:spcBef>
              <a:spcPct val="0"/>
            </a:spcBef>
            <a:spcAft>
              <a:spcPct val="35000"/>
            </a:spcAft>
          </a:pPr>
          <a:r>
            <a:rPr lang="he-IL" sz="1400" kern="1200" dirty="0" smtClean="0">
              <a:solidFill>
                <a:schemeClr val="bg1"/>
              </a:solidFill>
            </a:rPr>
            <a:t>אמהרית, </a:t>
          </a:r>
          <a:r>
            <a:rPr lang="he-IL" sz="1400" kern="1200" dirty="0" err="1" smtClean="0">
              <a:solidFill>
                <a:schemeClr val="bg1"/>
              </a:solidFill>
            </a:rPr>
            <a:t>לאדינו</a:t>
          </a:r>
          <a:r>
            <a:rPr lang="he-IL" sz="1400" kern="1200" dirty="0" smtClean="0">
              <a:solidFill>
                <a:schemeClr val="bg1"/>
              </a:solidFill>
            </a:rPr>
            <a:t>, ערבית וחינוך לשוני</a:t>
          </a:r>
          <a:endParaRPr lang="he-IL" sz="1400" kern="1200" dirty="0">
            <a:solidFill>
              <a:schemeClr val="bg1"/>
            </a:solidFill>
          </a:endParaRPr>
        </a:p>
      </dsp:txBody>
      <dsp:txXfrm>
        <a:off x="6923522" y="6143501"/>
        <a:ext cx="2765093" cy="871070"/>
      </dsp:txXfrm>
    </dsp:sp>
    <dsp:sp modelId="{16A7F240-BE1C-46A6-B36A-A4B63DACE073}">
      <dsp:nvSpPr>
        <dsp:cNvPr id="0" name=""/>
        <dsp:cNvSpPr/>
      </dsp:nvSpPr>
      <dsp:spPr>
        <a:xfrm>
          <a:off x="6923522" y="7447816"/>
          <a:ext cx="2765093" cy="871070"/>
        </a:xfrm>
        <a:prstGeom prst="rect">
          <a:avLst/>
        </a:prstGeom>
        <a:solidFill>
          <a:schemeClr val="accent1">
            <a:lumMod val="50000"/>
          </a:schemeClr>
        </a:solidFill>
        <a:ln w="12700" cap="flat" cmpd="sng" algn="ctr">
          <a:solidFill>
            <a:schemeClr val="accent5">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he-IL" sz="1800" b="1" kern="1200" dirty="0" smtClean="0">
              <a:solidFill>
                <a:schemeClr val="bg1"/>
              </a:solidFill>
            </a:rPr>
            <a:t>אשכול אמנויות</a:t>
          </a:r>
        </a:p>
        <a:p>
          <a:pPr lvl="0" algn="ctr" defTabSz="800100" rtl="1">
            <a:lnSpc>
              <a:spcPct val="90000"/>
            </a:lnSpc>
            <a:spcBef>
              <a:spcPct val="0"/>
            </a:spcBef>
            <a:spcAft>
              <a:spcPct val="35000"/>
            </a:spcAft>
          </a:pPr>
          <a:r>
            <a:rPr lang="he-IL" sz="1400" kern="1200" dirty="0" smtClean="0">
              <a:solidFill>
                <a:schemeClr val="bg1"/>
              </a:solidFill>
            </a:rPr>
            <a:t>מוסיקה, מחול, דרמה, תיאטרון</a:t>
          </a:r>
          <a:endParaRPr lang="he-IL" sz="1400" kern="1200" dirty="0">
            <a:solidFill>
              <a:schemeClr val="bg1"/>
            </a:solidFill>
          </a:endParaRPr>
        </a:p>
      </dsp:txBody>
      <dsp:txXfrm>
        <a:off x="6923522" y="7447816"/>
        <a:ext cx="2765093" cy="87107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96F603-17F5-4B87-BE99-7E8352724352}">
      <dsp:nvSpPr>
        <dsp:cNvPr id="0" name=""/>
        <dsp:cNvSpPr/>
      </dsp:nvSpPr>
      <dsp:spPr>
        <a:xfrm>
          <a:off x="5735838" y="3741052"/>
          <a:ext cx="230077" cy="2953899"/>
        </a:xfrm>
        <a:custGeom>
          <a:avLst/>
          <a:gdLst/>
          <a:ahLst/>
          <a:cxnLst/>
          <a:rect l="0" t="0" r="0" b="0"/>
          <a:pathLst>
            <a:path>
              <a:moveTo>
                <a:pt x="0" y="0"/>
              </a:moveTo>
              <a:lnTo>
                <a:pt x="0" y="2953899"/>
              </a:lnTo>
              <a:lnTo>
                <a:pt x="230077" y="2953899"/>
              </a:lnTo>
            </a:path>
          </a:pathLst>
        </a:custGeom>
        <a:noFill/>
        <a:ln w="12700" cap="flat" cmpd="sng" algn="ctr">
          <a:solidFill>
            <a:schemeClr val="accent6">
              <a:lumMod val="50000"/>
            </a:schemeClr>
          </a:solidFill>
          <a:prstDash val="solid"/>
          <a:miter lim="800000"/>
        </a:ln>
        <a:effectLst/>
      </dsp:spPr>
      <dsp:style>
        <a:lnRef idx="2">
          <a:scrgbClr r="0" g="0" b="0"/>
        </a:lnRef>
        <a:fillRef idx="0">
          <a:scrgbClr r="0" g="0" b="0"/>
        </a:fillRef>
        <a:effectRef idx="0">
          <a:scrgbClr r="0" g="0" b="0"/>
        </a:effectRef>
        <a:fontRef idx="minor"/>
      </dsp:style>
    </dsp:sp>
    <dsp:sp modelId="{A24CF47A-56D2-4FD2-B8AD-B4C209B78FA4}">
      <dsp:nvSpPr>
        <dsp:cNvPr id="0" name=""/>
        <dsp:cNvSpPr/>
      </dsp:nvSpPr>
      <dsp:spPr>
        <a:xfrm>
          <a:off x="5735838" y="3741052"/>
          <a:ext cx="203048" cy="1324968"/>
        </a:xfrm>
        <a:custGeom>
          <a:avLst/>
          <a:gdLst/>
          <a:ahLst/>
          <a:cxnLst/>
          <a:rect l="0" t="0" r="0" b="0"/>
          <a:pathLst>
            <a:path>
              <a:moveTo>
                <a:pt x="0" y="0"/>
              </a:moveTo>
              <a:lnTo>
                <a:pt x="0" y="1324968"/>
              </a:lnTo>
              <a:lnTo>
                <a:pt x="203048" y="1324968"/>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4C404D0-102E-44C1-A153-BFFDA9465845}">
      <dsp:nvSpPr>
        <dsp:cNvPr id="0" name=""/>
        <dsp:cNvSpPr/>
      </dsp:nvSpPr>
      <dsp:spPr>
        <a:xfrm>
          <a:off x="6927179" y="1953981"/>
          <a:ext cx="903056" cy="622668"/>
        </a:xfrm>
        <a:custGeom>
          <a:avLst/>
          <a:gdLst/>
          <a:ahLst/>
          <a:cxnLst/>
          <a:rect l="0" t="0" r="0" b="0"/>
          <a:pathLst>
            <a:path>
              <a:moveTo>
                <a:pt x="903056" y="0"/>
              </a:moveTo>
              <a:lnTo>
                <a:pt x="903056" y="308038"/>
              </a:lnTo>
              <a:lnTo>
                <a:pt x="0" y="308038"/>
              </a:lnTo>
              <a:lnTo>
                <a:pt x="0" y="622668"/>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C7589B0-2198-4981-B6E1-E75A1715E53E}">
      <dsp:nvSpPr>
        <dsp:cNvPr id="0" name=""/>
        <dsp:cNvSpPr/>
      </dsp:nvSpPr>
      <dsp:spPr>
        <a:xfrm>
          <a:off x="0" y="194163"/>
          <a:ext cx="15660472" cy="1759817"/>
        </a:xfrm>
        <a:prstGeom prst="rect">
          <a:avLst/>
        </a:prstGeom>
        <a:no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rtl="1">
            <a:lnSpc>
              <a:spcPct val="90000"/>
            </a:lnSpc>
            <a:spcBef>
              <a:spcPct val="0"/>
            </a:spcBef>
            <a:spcAft>
              <a:spcPct val="35000"/>
            </a:spcAft>
          </a:pPr>
          <a:r>
            <a:rPr lang="he-IL" sz="3200" b="1" kern="1200" dirty="0" smtClean="0">
              <a:latin typeface="BN Zika" panose="02000000000000000000" pitchFamily="2" charset="-79"/>
              <a:cs typeface="BN Zika" panose="02000000000000000000" pitchFamily="2" charset="-79"/>
            </a:rPr>
            <a:t>משרד החינוך מיישם את המלצות דו"ח ביטון</a:t>
          </a:r>
        </a:p>
        <a:p>
          <a:pPr lvl="0" algn="ctr" defTabSz="1422400" rtl="1">
            <a:lnSpc>
              <a:spcPct val="90000"/>
            </a:lnSpc>
            <a:spcBef>
              <a:spcPct val="0"/>
            </a:spcBef>
            <a:spcAft>
              <a:spcPct val="35000"/>
            </a:spcAft>
          </a:pPr>
          <a:r>
            <a:rPr lang="he-IL" sz="3600" b="1" kern="1200" dirty="0" smtClean="0">
              <a:latin typeface="BN Zika" panose="02000000000000000000" pitchFamily="2" charset="-79"/>
              <a:cs typeface="BN Zika" panose="02000000000000000000" pitchFamily="2" charset="-79"/>
            </a:rPr>
            <a:t>הסיפור השלם – תכנית להעצמת יהדות המזרח וספרד</a:t>
          </a:r>
          <a:endParaRPr lang="he-IL" sz="3600" b="1" kern="1200" dirty="0">
            <a:latin typeface="BN Zika" panose="02000000000000000000" pitchFamily="2" charset="-79"/>
            <a:cs typeface="BN Zika" panose="02000000000000000000" pitchFamily="2" charset="-79"/>
          </a:endParaRPr>
        </a:p>
      </dsp:txBody>
      <dsp:txXfrm>
        <a:off x="0" y="194163"/>
        <a:ext cx="15660472" cy="1759817"/>
      </dsp:txXfrm>
    </dsp:sp>
    <dsp:sp modelId="{61F5779C-C78B-4493-B4BA-831EB0F3AA3A}">
      <dsp:nvSpPr>
        <dsp:cNvPr id="0" name=""/>
        <dsp:cNvSpPr/>
      </dsp:nvSpPr>
      <dsp:spPr>
        <a:xfrm>
          <a:off x="5438003" y="2576650"/>
          <a:ext cx="2978351" cy="1164402"/>
        </a:xfrm>
        <a:prstGeom prst="rect">
          <a:avLst/>
        </a:prstGeom>
        <a:solidFill>
          <a:schemeClr val="accent6">
            <a:lumMod val="50000"/>
          </a:schemeClr>
        </a:solidFill>
        <a:ln w="12700" cap="flat" cmpd="sng" algn="ctr">
          <a:solidFill>
            <a:schemeClr val="accent6">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rtl="1">
            <a:lnSpc>
              <a:spcPct val="90000"/>
            </a:lnSpc>
            <a:spcBef>
              <a:spcPct val="0"/>
            </a:spcBef>
            <a:spcAft>
              <a:spcPct val="35000"/>
            </a:spcAft>
          </a:pPr>
          <a:r>
            <a:rPr lang="he-IL" sz="2800" b="1" kern="1200" dirty="0" smtClean="0">
              <a:solidFill>
                <a:schemeClr val="bg1"/>
              </a:solidFill>
            </a:rPr>
            <a:t>אורח החיים</a:t>
          </a:r>
          <a:endParaRPr lang="he-IL" sz="2800" b="1" kern="1200" dirty="0">
            <a:solidFill>
              <a:schemeClr val="bg1"/>
            </a:solidFill>
          </a:endParaRPr>
        </a:p>
      </dsp:txBody>
      <dsp:txXfrm>
        <a:off x="5438003" y="2576650"/>
        <a:ext cx="2978351" cy="1164402"/>
      </dsp:txXfrm>
    </dsp:sp>
    <dsp:sp modelId="{86D49764-A1CF-4858-901D-AFA6AB0E1353}">
      <dsp:nvSpPr>
        <dsp:cNvPr id="0" name=""/>
        <dsp:cNvSpPr/>
      </dsp:nvSpPr>
      <dsp:spPr>
        <a:xfrm>
          <a:off x="5938887" y="4485063"/>
          <a:ext cx="2961960" cy="1161915"/>
        </a:xfrm>
        <a:prstGeom prst="rect">
          <a:avLst/>
        </a:prstGeom>
        <a:solidFill>
          <a:schemeClr val="accent6">
            <a:lumMod val="50000"/>
          </a:schemeClr>
        </a:solidFill>
        <a:ln w="12700" cap="flat" cmpd="sng" algn="ctr">
          <a:solidFill>
            <a:schemeClr val="accent6">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rtl="1">
            <a:lnSpc>
              <a:spcPct val="90000"/>
            </a:lnSpc>
            <a:spcBef>
              <a:spcPct val="0"/>
            </a:spcBef>
            <a:spcAft>
              <a:spcPct val="35000"/>
            </a:spcAft>
          </a:pPr>
          <a:r>
            <a:rPr lang="he-IL" sz="2400" b="1" kern="1200" dirty="0" smtClean="0">
              <a:solidFill>
                <a:schemeClr val="bg1"/>
              </a:solidFill>
            </a:rPr>
            <a:t>אורח החיים הכיתתי </a:t>
          </a:r>
        </a:p>
        <a:p>
          <a:pPr lvl="0" algn="ctr" defTabSz="1066800" rtl="1">
            <a:lnSpc>
              <a:spcPct val="90000"/>
            </a:lnSpc>
            <a:spcBef>
              <a:spcPct val="0"/>
            </a:spcBef>
            <a:spcAft>
              <a:spcPct val="35000"/>
            </a:spcAft>
          </a:pPr>
          <a:r>
            <a:rPr lang="he-IL" sz="2400" b="1" kern="1200" dirty="0" smtClean="0">
              <a:solidFill>
                <a:schemeClr val="bg1"/>
              </a:solidFill>
            </a:rPr>
            <a:t>והבית ספרי</a:t>
          </a:r>
          <a:endParaRPr lang="he-IL" sz="2400" b="1" kern="1200" dirty="0">
            <a:solidFill>
              <a:schemeClr val="bg1"/>
            </a:solidFill>
          </a:endParaRPr>
        </a:p>
      </dsp:txBody>
      <dsp:txXfrm>
        <a:off x="5938887" y="4485063"/>
        <a:ext cx="2961960" cy="1161915"/>
      </dsp:txXfrm>
    </dsp:sp>
    <dsp:sp modelId="{4FA6EA47-BF40-428E-A017-FC04CE62572A}">
      <dsp:nvSpPr>
        <dsp:cNvPr id="0" name=""/>
        <dsp:cNvSpPr/>
      </dsp:nvSpPr>
      <dsp:spPr>
        <a:xfrm>
          <a:off x="5965916" y="6113994"/>
          <a:ext cx="3098000" cy="1161915"/>
        </a:xfrm>
        <a:prstGeom prst="rect">
          <a:avLst/>
        </a:prstGeom>
        <a:solidFill>
          <a:schemeClr val="accent6">
            <a:lumMod val="50000"/>
          </a:schemeClr>
        </a:solidFill>
        <a:ln w="12700" cap="flat" cmpd="sng" algn="ctr">
          <a:solidFill>
            <a:schemeClr val="accent6">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rtl="1">
            <a:lnSpc>
              <a:spcPct val="90000"/>
            </a:lnSpc>
            <a:spcBef>
              <a:spcPct val="0"/>
            </a:spcBef>
            <a:spcAft>
              <a:spcPct val="35000"/>
            </a:spcAft>
          </a:pPr>
          <a:r>
            <a:rPr lang="he-IL" sz="2400" b="1" kern="1200" dirty="0" smtClean="0">
              <a:solidFill>
                <a:schemeClr val="bg1"/>
              </a:solidFill>
            </a:rPr>
            <a:t>אורח החיים הקהילתי</a:t>
          </a:r>
        </a:p>
        <a:p>
          <a:pPr lvl="0" algn="ctr" defTabSz="1066800" rtl="1">
            <a:lnSpc>
              <a:spcPct val="90000"/>
            </a:lnSpc>
            <a:spcBef>
              <a:spcPct val="0"/>
            </a:spcBef>
            <a:spcAft>
              <a:spcPct val="35000"/>
            </a:spcAft>
          </a:pPr>
          <a:r>
            <a:rPr lang="he-IL" sz="2400" b="1" kern="1200" dirty="0" smtClean="0">
              <a:solidFill>
                <a:schemeClr val="bg1"/>
              </a:solidFill>
            </a:rPr>
            <a:t> והארצי</a:t>
          </a:r>
          <a:endParaRPr lang="he-IL" sz="2400" b="1" kern="1200" dirty="0">
            <a:solidFill>
              <a:schemeClr val="bg1"/>
            </a:solidFill>
          </a:endParaRPr>
        </a:p>
      </dsp:txBody>
      <dsp:txXfrm>
        <a:off x="5965916" y="6113994"/>
        <a:ext cx="3098000" cy="116191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F476C9-167C-45C7-B5FC-E18DA758AC14}">
      <dsp:nvSpPr>
        <dsp:cNvPr id="0" name=""/>
        <dsp:cNvSpPr/>
      </dsp:nvSpPr>
      <dsp:spPr>
        <a:xfrm>
          <a:off x="5661452" y="3073380"/>
          <a:ext cx="321265" cy="4278426"/>
        </a:xfrm>
        <a:custGeom>
          <a:avLst/>
          <a:gdLst/>
          <a:ahLst/>
          <a:cxnLst/>
          <a:rect l="0" t="0" r="0" b="0"/>
          <a:pathLst>
            <a:path>
              <a:moveTo>
                <a:pt x="0" y="0"/>
              </a:moveTo>
              <a:lnTo>
                <a:pt x="0" y="4278426"/>
              </a:lnTo>
              <a:lnTo>
                <a:pt x="321265" y="4278426"/>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199FFAD-898D-4DCA-AC8F-0ABC90863CE5}">
      <dsp:nvSpPr>
        <dsp:cNvPr id="0" name=""/>
        <dsp:cNvSpPr/>
      </dsp:nvSpPr>
      <dsp:spPr>
        <a:xfrm>
          <a:off x="5661452" y="3073380"/>
          <a:ext cx="345994" cy="3101409"/>
        </a:xfrm>
        <a:custGeom>
          <a:avLst/>
          <a:gdLst/>
          <a:ahLst/>
          <a:cxnLst/>
          <a:rect l="0" t="0" r="0" b="0"/>
          <a:pathLst>
            <a:path>
              <a:moveTo>
                <a:pt x="0" y="0"/>
              </a:moveTo>
              <a:lnTo>
                <a:pt x="0" y="3101409"/>
              </a:lnTo>
              <a:lnTo>
                <a:pt x="345994" y="3101409"/>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324044E-EDC9-436F-A674-596AB6717A6C}">
      <dsp:nvSpPr>
        <dsp:cNvPr id="0" name=""/>
        <dsp:cNvSpPr/>
      </dsp:nvSpPr>
      <dsp:spPr>
        <a:xfrm>
          <a:off x="5661452" y="3073380"/>
          <a:ext cx="314880" cy="1814600"/>
        </a:xfrm>
        <a:custGeom>
          <a:avLst/>
          <a:gdLst/>
          <a:ahLst/>
          <a:cxnLst/>
          <a:rect l="0" t="0" r="0" b="0"/>
          <a:pathLst>
            <a:path>
              <a:moveTo>
                <a:pt x="0" y="0"/>
              </a:moveTo>
              <a:lnTo>
                <a:pt x="0" y="1814600"/>
              </a:lnTo>
              <a:lnTo>
                <a:pt x="314880" y="1814600"/>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606E3F0-1A20-4501-A5DF-6163FD767A96}">
      <dsp:nvSpPr>
        <dsp:cNvPr id="0" name=""/>
        <dsp:cNvSpPr/>
      </dsp:nvSpPr>
      <dsp:spPr>
        <a:xfrm>
          <a:off x="5661452" y="3073380"/>
          <a:ext cx="314880" cy="668897"/>
        </a:xfrm>
        <a:custGeom>
          <a:avLst/>
          <a:gdLst/>
          <a:ahLst/>
          <a:cxnLst/>
          <a:rect l="0" t="0" r="0" b="0"/>
          <a:pathLst>
            <a:path>
              <a:moveTo>
                <a:pt x="0" y="0"/>
              </a:moveTo>
              <a:lnTo>
                <a:pt x="0" y="668897"/>
              </a:lnTo>
              <a:lnTo>
                <a:pt x="314880" y="668897"/>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CDC3C7A-1018-4D1C-9BAD-13A652691402}">
      <dsp:nvSpPr>
        <dsp:cNvPr id="0" name=""/>
        <dsp:cNvSpPr/>
      </dsp:nvSpPr>
      <dsp:spPr>
        <a:xfrm>
          <a:off x="6715216" y="1259638"/>
          <a:ext cx="733179" cy="349764"/>
        </a:xfrm>
        <a:custGeom>
          <a:avLst/>
          <a:gdLst/>
          <a:ahLst/>
          <a:cxnLst/>
          <a:rect l="0" t="0" r="0" b="0"/>
          <a:pathLst>
            <a:path>
              <a:moveTo>
                <a:pt x="733179" y="0"/>
              </a:moveTo>
              <a:lnTo>
                <a:pt x="733179" y="131382"/>
              </a:lnTo>
              <a:lnTo>
                <a:pt x="0" y="131382"/>
              </a:lnTo>
              <a:lnTo>
                <a:pt x="0" y="349764"/>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C7589B0-2198-4981-B6E1-E75A1715E53E}">
      <dsp:nvSpPr>
        <dsp:cNvPr id="0" name=""/>
        <dsp:cNvSpPr/>
      </dsp:nvSpPr>
      <dsp:spPr>
        <a:xfrm>
          <a:off x="2013511" y="38167"/>
          <a:ext cx="10869768" cy="1221470"/>
        </a:xfrm>
        <a:prstGeom prst="rect">
          <a:avLst/>
        </a:prstGeom>
        <a:no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rtl="1">
            <a:lnSpc>
              <a:spcPct val="90000"/>
            </a:lnSpc>
            <a:spcBef>
              <a:spcPct val="0"/>
            </a:spcBef>
            <a:spcAft>
              <a:spcPct val="35000"/>
            </a:spcAft>
          </a:pPr>
          <a:r>
            <a:rPr lang="he-IL" sz="3200" b="1" kern="1200" dirty="0" smtClean="0">
              <a:latin typeface="BN Zika" panose="02000000000000000000" pitchFamily="2" charset="-79"/>
              <a:cs typeface="BN Zika" panose="02000000000000000000" pitchFamily="2" charset="-79"/>
            </a:rPr>
            <a:t>משרד החינוך מיישם את המלצות דו"ח ביטון</a:t>
          </a:r>
        </a:p>
        <a:p>
          <a:pPr lvl="0" algn="ctr" defTabSz="1422400" rtl="1">
            <a:lnSpc>
              <a:spcPct val="90000"/>
            </a:lnSpc>
            <a:spcBef>
              <a:spcPct val="0"/>
            </a:spcBef>
            <a:spcAft>
              <a:spcPct val="35000"/>
            </a:spcAft>
          </a:pPr>
          <a:r>
            <a:rPr lang="he-IL" sz="3600" b="1" kern="1200" dirty="0" smtClean="0">
              <a:latin typeface="BN Zika" panose="02000000000000000000" pitchFamily="2" charset="-79"/>
              <a:cs typeface="BN Zika" panose="02000000000000000000" pitchFamily="2" charset="-79"/>
            </a:rPr>
            <a:t>הסיפור השלם – תכנית להעצמת יהדות המזרח וספרד</a:t>
          </a:r>
          <a:endParaRPr lang="he-IL" sz="3600" b="1" kern="1200" dirty="0">
            <a:latin typeface="BN Zika" panose="02000000000000000000" pitchFamily="2" charset="-79"/>
            <a:cs typeface="BN Zika" panose="02000000000000000000" pitchFamily="2" charset="-79"/>
          </a:endParaRPr>
        </a:p>
      </dsp:txBody>
      <dsp:txXfrm>
        <a:off x="2013511" y="38167"/>
        <a:ext cx="10869768" cy="1221470"/>
      </dsp:txXfrm>
    </dsp:sp>
    <dsp:sp modelId="{68CDAD9A-B14B-47BA-811E-11170D27E015}">
      <dsp:nvSpPr>
        <dsp:cNvPr id="0" name=""/>
        <dsp:cNvSpPr/>
      </dsp:nvSpPr>
      <dsp:spPr>
        <a:xfrm>
          <a:off x="5398011" y="1609402"/>
          <a:ext cx="2634410" cy="1463978"/>
        </a:xfrm>
        <a:prstGeom prst="rect">
          <a:avLst/>
        </a:prstGeom>
        <a:solidFill>
          <a:srgbClr val="C00000"/>
        </a:solidFill>
        <a:ln w="12700" cap="flat" cmpd="sng" algn="ctr">
          <a:solidFill>
            <a:srgbClr val="C00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rtl="1">
            <a:lnSpc>
              <a:spcPct val="90000"/>
            </a:lnSpc>
            <a:spcBef>
              <a:spcPct val="0"/>
            </a:spcBef>
            <a:spcAft>
              <a:spcPct val="35000"/>
            </a:spcAft>
          </a:pPr>
          <a:r>
            <a:rPr lang="he-IL" sz="2800" b="1" kern="1200" dirty="0" smtClean="0">
              <a:solidFill>
                <a:schemeClr val="bg1"/>
              </a:solidFill>
            </a:rPr>
            <a:t>הכשרה </a:t>
          </a:r>
        </a:p>
        <a:p>
          <a:pPr lvl="0" algn="ctr" defTabSz="1244600" rtl="1">
            <a:lnSpc>
              <a:spcPct val="90000"/>
            </a:lnSpc>
            <a:spcBef>
              <a:spcPct val="0"/>
            </a:spcBef>
            <a:spcAft>
              <a:spcPct val="35000"/>
            </a:spcAft>
          </a:pPr>
          <a:r>
            <a:rPr lang="he-IL" sz="2800" b="1" kern="1200" dirty="0" smtClean="0">
              <a:solidFill>
                <a:schemeClr val="bg1"/>
              </a:solidFill>
            </a:rPr>
            <a:t>ופיתוח מקצועי</a:t>
          </a:r>
          <a:endParaRPr lang="he-IL" sz="2800" b="1" kern="1200" dirty="0">
            <a:solidFill>
              <a:schemeClr val="bg1"/>
            </a:solidFill>
          </a:endParaRPr>
        </a:p>
      </dsp:txBody>
      <dsp:txXfrm>
        <a:off x="5398011" y="1609402"/>
        <a:ext cx="2634410" cy="1463978"/>
      </dsp:txXfrm>
    </dsp:sp>
    <dsp:sp modelId="{1A396D70-7053-4D01-A0F6-78C9F11451B9}">
      <dsp:nvSpPr>
        <dsp:cNvPr id="0" name=""/>
        <dsp:cNvSpPr/>
      </dsp:nvSpPr>
      <dsp:spPr>
        <a:xfrm>
          <a:off x="5976332" y="3387808"/>
          <a:ext cx="2079825" cy="708939"/>
        </a:xfrm>
        <a:prstGeom prst="rect">
          <a:avLst/>
        </a:prstGeom>
        <a:solidFill>
          <a:srgbClr val="C00000"/>
        </a:solidFill>
        <a:ln w="12700" cap="flat" cmpd="sng" algn="ctr">
          <a:solidFill>
            <a:srgbClr val="C00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he-IL" sz="1800" b="1" kern="1200" dirty="0" smtClean="0">
              <a:solidFill>
                <a:schemeClr val="bg1"/>
              </a:solidFill>
            </a:rPr>
            <a:t>התאמת מתווה הכשרה</a:t>
          </a:r>
          <a:endParaRPr lang="he-IL" sz="1800" b="1" kern="1200" dirty="0">
            <a:solidFill>
              <a:schemeClr val="bg1"/>
            </a:solidFill>
          </a:endParaRPr>
        </a:p>
      </dsp:txBody>
      <dsp:txXfrm>
        <a:off x="5976332" y="3387808"/>
        <a:ext cx="2079825" cy="708939"/>
      </dsp:txXfrm>
    </dsp:sp>
    <dsp:sp modelId="{2C648B68-F195-44B1-9358-547398A0184C}">
      <dsp:nvSpPr>
        <dsp:cNvPr id="0" name=""/>
        <dsp:cNvSpPr/>
      </dsp:nvSpPr>
      <dsp:spPr>
        <a:xfrm>
          <a:off x="5976332" y="4533511"/>
          <a:ext cx="2079825" cy="708939"/>
        </a:xfrm>
        <a:prstGeom prst="rect">
          <a:avLst/>
        </a:prstGeom>
        <a:solidFill>
          <a:srgbClr val="C00000"/>
        </a:solidFill>
        <a:ln w="12700" cap="flat" cmpd="sng" algn="ctr">
          <a:solidFill>
            <a:srgbClr val="C00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he-IL" sz="1800" b="1" kern="1200" dirty="0" smtClean="0">
              <a:solidFill>
                <a:schemeClr val="bg1"/>
              </a:solidFill>
            </a:rPr>
            <a:t>פיתוח סגל</a:t>
          </a:r>
        </a:p>
        <a:p>
          <a:pPr lvl="0" algn="ctr" defTabSz="800100" rtl="1">
            <a:lnSpc>
              <a:spcPct val="90000"/>
            </a:lnSpc>
            <a:spcBef>
              <a:spcPct val="0"/>
            </a:spcBef>
            <a:spcAft>
              <a:spcPct val="35000"/>
            </a:spcAft>
          </a:pPr>
          <a:r>
            <a:rPr lang="he-IL" sz="1800" b="1" kern="1200" dirty="0" smtClean="0">
              <a:solidFill>
                <a:schemeClr val="bg1"/>
              </a:solidFill>
            </a:rPr>
            <a:t>במכללות</a:t>
          </a:r>
          <a:endParaRPr lang="he-IL" sz="1800" b="1" kern="1200" dirty="0">
            <a:solidFill>
              <a:schemeClr val="bg1"/>
            </a:solidFill>
          </a:endParaRPr>
        </a:p>
      </dsp:txBody>
      <dsp:txXfrm>
        <a:off x="5976332" y="4533511"/>
        <a:ext cx="2079825" cy="708939"/>
      </dsp:txXfrm>
    </dsp:sp>
    <dsp:sp modelId="{E77B2776-9E5E-40BE-9AC1-535823963736}">
      <dsp:nvSpPr>
        <dsp:cNvPr id="0" name=""/>
        <dsp:cNvSpPr/>
      </dsp:nvSpPr>
      <dsp:spPr>
        <a:xfrm>
          <a:off x="6007446" y="5820320"/>
          <a:ext cx="2079825" cy="708939"/>
        </a:xfrm>
        <a:prstGeom prst="rect">
          <a:avLst/>
        </a:prstGeom>
        <a:solidFill>
          <a:srgbClr val="C00000"/>
        </a:solidFill>
        <a:ln w="12700" cap="flat" cmpd="sng" algn="ctr">
          <a:solidFill>
            <a:srgbClr val="C00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he-IL" sz="1800" b="1" kern="1200" dirty="0" smtClean="0">
              <a:solidFill>
                <a:schemeClr val="bg1"/>
              </a:solidFill>
            </a:rPr>
            <a:t>פיתוח מקצועי </a:t>
          </a:r>
        </a:p>
        <a:p>
          <a:pPr lvl="0" algn="ctr" defTabSz="800100" rtl="1">
            <a:lnSpc>
              <a:spcPct val="90000"/>
            </a:lnSpc>
            <a:spcBef>
              <a:spcPct val="0"/>
            </a:spcBef>
            <a:spcAft>
              <a:spcPct val="35000"/>
            </a:spcAft>
          </a:pPr>
          <a:r>
            <a:rPr lang="he-IL" sz="1800" b="1" kern="1200" dirty="0" smtClean="0">
              <a:solidFill>
                <a:schemeClr val="bg1"/>
              </a:solidFill>
            </a:rPr>
            <a:t>בתחומי הדעת</a:t>
          </a:r>
          <a:endParaRPr lang="he-IL" sz="1800" b="1" kern="1200" dirty="0">
            <a:solidFill>
              <a:schemeClr val="bg1"/>
            </a:solidFill>
          </a:endParaRPr>
        </a:p>
      </dsp:txBody>
      <dsp:txXfrm>
        <a:off x="6007446" y="5820320"/>
        <a:ext cx="2079825" cy="708939"/>
      </dsp:txXfrm>
    </dsp:sp>
    <dsp:sp modelId="{ED92F5A1-D2AA-4692-A9B6-F890DB1566AA}">
      <dsp:nvSpPr>
        <dsp:cNvPr id="0" name=""/>
        <dsp:cNvSpPr/>
      </dsp:nvSpPr>
      <dsp:spPr>
        <a:xfrm>
          <a:off x="5982717" y="6997337"/>
          <a:ext cx="2079825" cy="708939"/>
        </a:xfrm>
        <a:prstGeom prst="rect">
          <a:avLst/>
        </a:prstGeom>
        <a:solidFill>
          <a:srgbClr val="C00000"/>
        </a:solidFill>
        <a:ln w="12700" cap="flat" cmpd="sng" algn="ctr">
          <a:solidFill>
            <a:srgbClr val="C00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he-IL" sz="1800" b="1" kern="1200" dirty="0" smtClean="0">
              <a:solidFill>
                <a:schemeClr val="bg1"/>
              </a:solidFill>
            </a:rPr>
            <a:t>קורסים </a:t>
          </a:r>
          <a:r>
            <a:rPr lang="he-IL" sz="1800" b="1" kern="1200" dirty="0" err="1" smtClean="0">
              <a:solidFill>
                <a:schemeClr val="bg1"/>
              </a:solidFill>
            </a:rPr>
            <a:t>יעודיים</a:t>
          </a:r>
          <a:endParaRPr lang="he-IL" sz="1800" b="1" kern="1200" dirty="0">
            <a:solidFill>
              <a:schemeClr val="bg1"/>
            </a:solidFill>
          </a:endParaRPr>
        </a:p>
      </dsp:txBody>
      <dsp:txXfrm>
        <a:off x="5982717" y="6997337"/>
        <a:ext cx="2079825" cy="70893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AAFF17-BE2B-4692-89F4-24396AD2C14A}">
      <dsp:nvSpPr>
        <dsp:cNvPr id="0" name=""/>
        <dsp:cNvSpPr/>
      </dsp:nvSpPr>
      <dsp:spPr>
        <a:xfrm>
          <a:off x="573093" y="266"/>
          <a:ext cx="3000374" cy="1800225"/>
        </a:xfrm>
        <a:prstGeom prst="rect">
          <a:avLst/>
        </a:prstGeom>
        <a:solidFill>
          <a:srgbClr val="FF0000"/>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48590" tIns="148590" rIns="148590" bIns="148590" numCol="1" spcCol="1270" anchor="ctr" anchorCtr="0">
          <a:noAutofit/>
        </a:bodyPr>
        <a:lstStyle/>
        <a:p>
          <a:pPr lvl="0" algn="ctr" defTabSz="1733550" rtl="1">
            <a:lnSpc>
              <a:spcPct val="90000"/>
            </a:lnSpc>
            <a:spcBef>
              <a:spcPct val="0"/>
            </a:spcBef>
            <a:spcAft>
              <a:spcPct val="35000"/>
            </a:spcAft>
          </a:pPr>
          <a:r>
            <a:rPr lang="he-IL" sz="3900" b="1" kern="1200" dirty="0" smtClean="0">
              <a:solidFill>
                <a:schemeClr val="tx1"/>
              </a:solidFill>
            </a:rPr>
            <a:t>תנועות הנוער וארגוני הנוער</a:t>
          </a:r>
          <a:endParaRPr lang="he-IL" sz="3900" b="1" kern="1200" dirty="0">
            <a:solidFill>
              <a:schemeClr val="tx1"/>
            </a:solidFill>
          </a:endParaRPr>
        </a:p>
      </dsp:txBody>
      <dsp:txXfrm>
        <a:off x="573093" y="266"/>
        <a:ext cx="3000374" cy="1800225"/>
      </dsp:txXfrm>
    </dsp:sp>
    <dsp:sp modelId="{24CBC2E7-85A9-4286-AF26-7FD681045CC4}">
      <dsp:nvSpPr>
        <dsp:cNvPr id="0" name=""/>
        <dsp:cNvSpPr/>
      </dsp:nvSpPr>
      <dsp:spPr>
        <a:xfrm>
          <a:off x="4887122" y="19313"/>
          <a:ext cx="3000374" cy="1800225"/>
        </a:xfrm>
        <a:prstGeom prst="rect">
          <a:avLst/>
        </a:prstGeom>
        <a:solidFill>
          <a:srgbClr val="FF0000"/>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48590" tIns="148590" rIns="148590" bIns="148590" numCol="1" spcCol="1270" anchor="ctr" anchorCtr="0">
          <a:noAutofit/>
        </a:bodyPr>
        <a:lstStyle/>
        <a:p>
          <a:pPr lvl="0" algn="ctr" defTabSz="1733550" rtl="1">
            <a:lnSpc>
              <a:spcPct val="90000"/>
            </a:lnSpc>
            <a:spcBef>
              <a:spcPct val="0"/>
            </a:spcBef>
            <a:spcAft>
              <a:spcPct val="35000"/>
            </a:spcAft>
          </a:pPr>
          <a:r>
            <a:rPr lang="he-IL" sz="3900" b="1" kern="1200" dirty="0" smtClean="0">
              <a:solidFill>
                <a:schemeClr val="tx1"/>
              </a:solidFill>
            </a:rPr>
            <a:t>מעורבות חברתית</a:t>
          </a:r>
          <a:endParaRPr lang="he-IL" sz="3900" b="1" kern="1200" dirty="0">
            <a:solidFill>
              <a:schemeClr val="tx1"/>
            </a:solidFill>
          </a:endParaRPr>
        </a:p>
      </dsp:txBody>
      <dsp:txXfrm>
        <a:off x="4887122" y="19313"/>
        <a:ext cx="3000374" cy="1800225"/>
      </dsp:txXfrm>
    </dsp:sp>
    <dsp:sp modelId="{5884AAF9-45A1-44B3-ADF2-66F88AA2EA52}">
      <dsp:nvSpPr>
        <dsp:cNvPr id="0" name=""/>
        <dsp:cNvSpPr/>
      </dsp:nvSpPr>
      <dsp:spPr>
        <a:xfrm>
          <a:off x="589175" y="2100529"/>
          <a:ext cx="3000374" cy="1800225"/>
        </a:xfrm>
        <a:prstGeom prst="rect">
          <a:avLst/>
        </a:prstGeom>
        <a:solidFill>
          <a:srgbClr val="FF0000"/>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48590" tIns="148590" rIns="148590" bIns="148590" numCol="1" spcCol="1270" anchor="ctr" anchorCtr="0">
          <a:noAutofit/>
        </a:bodyPr>
        <a:lstStyle/>
        <a:p>
          <a:pPr lvl="0" algn="ctr" defTabSz="1733550" rtl="1">
            <a:lnSpc>
              <a:spcPct val="90000"/>
            </a:lnSpc>
            <a:spcBef>
              <a:spcPct val="0"/>
            </a:spcBef>
            <a:spcAft>
              <a:spcPct val="35000"/>
            </a:spcAft>
          </a:pPr>
          <a:r>
            <a:rPr lang="he-IL" sz="3900" b="1" kern="1200" dirty="0" smtClean="0">
              <a:solidFill>
                <a:schemeClr val="tx1"/>
              </a:solidFill>
            </a:rPr>
            <a:t>סיפורי</a:t>
          </a:r>
        </a:p>
        <a:p>
          <a:pPr lvl="0" algn="ctr" defTabSz="1733550" rtl="1">
            <a:lnSpc>
              <a:spcPct val="90000"/>
            </a:lnSpc>
            <a:spcBef>
              <a:spcPct val="0"/>
            </a:spcBef>
            <a:spcAft>
              <a:spcPct val="35000"/>
            </a:spcAft>
          </a:pPr>
          <a:r>
            <a:rPr lang="he-IL" sz="3900" b="1" kern="1200" dirty="0" smtClean="0">
              <a:solidFill>
                <a:schemeClr val="tx1"/>
              </a:solidFill>
            </a:rPr>
            <a:t>התיישבות</a:t>
          </a:r>
          <a:endParaRPr lang="he-IL" sz="3900" b="1" kern="1200" dirty="0">
            <a:solidFill>
              <a:schemeClr val="tx1"/>
            </a:solidFill>
          </a:endParaRPr>
        </a:p>
      </dsp:txBody>
      <dsp:txXfrm>
        <a:off x="589175" y="2100529"/>
        <a:ext cx="3000374" cy="1800225"/>
      </dsp:txXfrm>
    </dsp:sp>
    <dsp:sp modelId="{E3737C5D-E83D-401F-84FC-26C568A785B3}">
      <dsp:nvSpPr>
        <dsp:cNvPr id="0" name=""/>
        <dsp:cNvSpPr/>
      </dsp:nvSpPr>
      <dsp:spPr>
        <a:xfrm>
          <a:off x="4854928" y="2151745"/>
          <a:ext cx="3000374" cy="1800225"/>
        </a:xfrm>
        <a:prstGeom prst="rect">
          <a:avLst/>
        </a:prstGeom>
        <a:solidFill>
          <a:srgbClr val="FF0000"/>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48590" tIns="148590" rIns="148590" bIns="148590" numCol="1" spcCol="1270" anchor="ctr" anchorCtr="0">
          <a:noAutofit/>
        </a:bodyPr>
        <a:lstStyle/>
        <a:p>
          <a:pPr lvl="0" algn="ctr" defTabSz="1733550" rtl="1">
            <a:lnSpc>
              <a:spcPct val="90000"/>
            </a:lnSpc>
            <a:spcBef>
              <a:spcPct val="0"/>
            </a:spcBef>
            <a:spcAft>
              <a:spcPct val="35000"/>
            </a:spcAft>
          </a:pPr>
          <a:r>
            <a:rPr lang="he-IL" sz="3900" b="1" kern="1200" dirty="0" smtClean="0">
              <a:solidFill>
                <a:schemeClr val="tx1"/>
              </a:solidFill>
            </a:rPr>
            <a:t>עמוד האש המזרחי</a:t>
          </a:r>
          <a:endParaRPr lang="he-IL" sz="3900" b="1" kern="1200" dirty="0">
            <a:solidFill>
              <a:schemeClr val="tx1"/>
            </a:solidFill>
          </a:endParaRPr>
        </a:p>
      </dsp:txBody>
      <dsp:txXfrm>
        <a:off x="4854928" y="2151745"/>
        <a:ext cx="3000374" cy="1800225"/>
      </dsp:txXfrm>
    </dsp:sp>
    <dsp:sp modelId="{0DEC975B-9463-4149-AAFA-C9B264918628}">
      <dsp:nvSpPr>
        <dsp:cNvPr id="0" name=""/>
        <dsp:cNvSpPr/>
      </dsp:nvSpPr>
      <dsp:spPr>
        <a:xfrm>
          <a:off x="2580434" y="4201059"/>
          <a:ext cx="3000374" cy="1800225"/>
        </a:xfrm>
        <a:prstGeom prst="rect">
          <a:avLst/>
        </a:prstGeom>
        <a:solidFill>
          <a:srgbClr val="FF0000"/>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48590" tIns="148590" rIns="148590" bIns="148590" numCol="1" spcCol="1270" anchor="ctr" anchorCtr="0">
          <a:noAutofit/>
        </a:bodyPr>
        <a:lstStyle/>
        <a:p>
          <a:pPr lvl="0" algn="ctr" defTabSz="1733550" rtl="1">
            <a:lnSpc>
              <a:spcPct val="90000"/>
            </a:lnSpc>
            <a:spcBef>
              <a:spcPct val="0"/>
            </a:spcBef>
            <a:spcAft>
              <a:spcPct val="35000"/>
            </a:spcAft>
          </a:pPr>
          <a:r>
            <a:rPr lang="he-IL" sz="3900" b="1" kern="1200" dirty="0" smtClean="0">
              <a:solidFill>
                <a:schemeClr val="tx1"/>
              </a:solidFill>
              <a:effectLst/>
            </a:rPr>
            <a:t>יוזמות עירוניות</a:t>
          </a:r>
          <a:endParaRPr lang="he-IL" sz="3900" b="1" kern="1200" dirty="0">
            <a:solidFill>
              <a:schemeClr val="tx1"/>
            </a:solidFill>
            <a:effectLst/>
          </a:endParaRPr>
        </a:p>
      </dsp:txBody>
      <dsp:txXfrm>
        <a:off x="2580434" y="4201059"/>
        <a:ext cx="3000374" cy="180022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3CB4D2-1197-4DBF-94B1-6617D64CEC75}">
      <dsp:nvSpPr>
        <dsp:cNvPr id="0" name=""/>
        <dsp:cNvSpPr/>
      </dsp:nvSpPr>
      <dsp:spPr>
        <a:xfrm>
          <a:off x="5459466" y="73938"/>
          <a:ext cx="3844817" cy="3844817"/>
        </a:xfrm>
        <a:prstGeom prst="ellipse">
          <a:avLst/>
        </a:prstGeom>
        <a:solidFill>
          <a:schemeClr val="dk2">
            <a:alpha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he-IL" sz="2800" b="1" kern="1200" dirty="0" err="1" smtClean="0"/>
            <a:t>כח</a:t>
          </a:r>
          <a:r>
            <a:rPr lang="he-IL" sz="2800" b="1" kern="1200" dirty="0" smtClean="0"/>
            <a:t> אדם</a:t>
          </a:r>
          <a:endParaRPr lang="he-IL" sz="2400" b="1" kern="1200" dirty="0" smtClean="0"/>
        </a:p>
        <a:p>
          <a:pPr marL="0" marR="0" lvl="0" indent="0" algn="ctr" defTabSz="914400" rtl="1" eaLnBrk="1" fontAlgn="auto" latinLnBrk="0" hangingPunct="1">
            <a:lnSpc>
              <a:spcPct val="100000"/>
            </a:lnSpc>
            <a:spcBef>
              <a:spcPct val="0"/>
            </a:spcBef>
            <a:spcAft>
              <a:spcPts val="0"/>
            </a:spcAft>
            <a:buClrTx/>
            <a:buSzTx/>
            <a:buFontTx/>
            <a:buNone/>
            <a:tabLst/>
            <a:defRPr/>
          </a:pPr>
          <a:r>
            <a:rPr lang="he-IL" sz="2000" kern="1200" dirty="0" smtClean="0"/>
            <a:t>שעות הוראה, ימי הדרכה, הרצאה, פיתוח מקצועי, פיתוח מבחנים, וועדה מייעצת, ועדת מקצוע</a:t>
          </a:r>
        </a:p>
        <a:p>
          <a:pPr lvl="0" algn="ctr" defTabSz="1244600" rtl="1">
            <a:lnSpc>
              <a:spcPct val="90000"/>
            </a:lnSpc>
            <a:spcBef>
              <a:spcPct val="0"/>
            </a:spcBef>
            <a:spcAft>
              <a:spcPct val="35000"/>
            </a:spcAft>
          </a:pPr>
          <a:endParaRPr lang="he-IL" sz="1800" kern="1200" dirty="0" smtClean="0"/>
        </a:p>
      </dsp:txBody>
      <dsp:txXfrm>
        <a:off x="5903099" y="591510"/>
        <a:ext cx="2957552" cy="1219990"/>
      </dsp:txXfrm>
    </dsp:sp>
    <dsp:sp modelId="{C051901F-D5EE-468C-96BD-43BBFFF10731}">
      <dsp:nvSpPr>
        <dsp:cNvPr id="0" name=""/>
        <dsp:cNvSpPr/>
      </dsp:nvSpPr>
      <dsp:spPr>
        <a:xfrm>
          <a:off x="7160058" y="1774531"/>
          <a:ext cx="3844817" cy="3844817"/>
        </a:xfrm>
        <a:prstGeom prst="ellipse">
          <a:avLst/>
        </a:prstGeom>
        <a:solidFill>
          <a:schemeClr val="dk2">
            <a:alpha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he-IL" sz="3600" kern="1200" dirty="0" smtClean="0"/>
            <a:t> </a:t>
          </a:r>
          <a:r>
            <a:rPr lang="he-IL" sz="2800" b="1" kern="1200" dirty="0" smtClean="0"/>
            <a:t>חומרי הוראה-למידה </a:t>
          </a:r>
          <a:endParaRPr lang="he-IL" sz="2400" b="1" kern="1200" dirty="0" smtClean="0"/>
        </a:p>
        <a:p>
          <a:pPr marL="0" marR="0" lvl="0" indent="0" algn="ctr" defTabSz="914400" rtl="1" eaLnBrk="1" fontAlgn="auto" latinLnBrk="0" hangingPunct="1">
            <a:lnSpc>
              <a:spcPct val="100000"/>
            </a:lnSpc>
            <a:spcBef>
              <a:spcPct val="0"/>
            </a:spcBef>
            <a:spcAft>
              <a:spcPts val="0"/>
            </a:spcAft>
            <a:buClrTx/>
            <a:buSzTx/>
            <a:buFontTx/>
            <a:buNone/>
            <a:tabLst/>
            <a:defRPr/>
          </a:pPr>
          <a:r>
            <a:rPr lang="he-IL" sz="2000" kern="1200" dirty="0" smtClean="0"/>
            <a:t>פיתוח חומרים למורה/לתלמיד</a:t>
          </a:r>
        </a:p>
        <a:p>
          <a:pPr marL="0" marR="0" lvl="0" indent="0" algn="ctr" defTabSz="914400" rtl="1" eaLnBrk="1" fontAlgn="auto" latinLnBrk="0" hangingPunct="1">
            <a:lnSpc>
              <a:spcPct val="100000"/>
            </a:lnSpc>
            <a:spcBef>
              <a:spcPct val="0"/>
            </a:spcBef>
            <a:spcAft>
              <a:spcPts val="0"/>
            </a:spcAft>
            <a:buClrTx/>
            <a:buSzTx/>
            <a:buFontTx/>
            <a:buNone/>
            <a:tabLst/>
            <a:defRPr/>
          </a:pPr>
          <a:r>
            <a:rPr lang="he-IL" sz="2000" kern="1200" dirty="0" smtClean="0"/>
            <a:t>מידענות</a:t>
          </a:r>
        </a:p>
        <a:p>
          <a:pPr lvl="0" algn="ctr" defTabSz="1244600" rtl="1">
            <a:lnSpc>
              <a:spcPct val="90000"/>
            </a:lnSpc>
            <a:spcBef>
              <a:spcPct val="0"/>
            </a:spcBef>
            <a:spcAft>
              <a:spcPct val="35000"/>
            </a:spcAft>
          </a:pPr>
          <a:endParaRPr lang="he-IL" sz="1800" kern="1200" dirty="0"/>
        </a:p>
      </dsp:txBody>
      <dsp:txXfrm>
        <a:off x="9230345" y="2218164"/>
        <a:ext cx="1478776" cy="2957552"/>
      </dsp:txXfrm>
    </dsp:sp>
    <dsp:sp modelId="{17F78DF5-B562-45D8-A24B-22168E364D60}">
      <dsp:nvSpPr>
        <dsp:cNvPr id="0" name=""/>
        <dsp:cNvSpPr/>
      </dsp:nvSpPr>
      <dsp:spPr>
        <a:xfrm>
          <a:off x="5459466" y="3475123"/>
          <a:ext cx="3844817" cy="3844817"/>
        </a:xfrm>
        <a:prstGeom prst="ellipse">
          <a:avLst/>
        </a:prstGeom>
        <a:solidFill>
          <a:schemeClr val="dk2">
            <a:alpha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244600" rtl="1">
            <a:lnSpc>
              <a:spcPct val="90000"/>
            </a:lnSpc>
            <a:spcBef>
              <a:spcPct val="0"/>
            </a:spcBef>
            <a:spcAft>
              <a:spcPct val="35000"/>
            </a:spcAft>
          </a:pPr>
          <a:r>
            <a:rPr lang="he-IL" sz="2800" b="1" kern="1200" dirty="0" smtClean="0"/>
            <a:t>סביבה מתוקשבת</a:t>
          </a:r>
        </a:p>
        <a:p>
          <a:pPr lvl="0" algn="ctr" defTabSz="1244600" rtl="1">
            <a:lnSpc>
              <a:spcPct val="90000"/>
            </a:lnSpc>
            <a:spcBef>
              <a:spcPct val="0"/>
            </a:spcBef>
            <a:spcAft>
              <a:spcPct val="35000"/>
            </a:spcAft>
          </a:pPr>
          <a:r>
            <a:rPr lang="he-IL" sz="2000" kern="1200" dirty="0" smtClean="0"/>
            <a:t>חומרים מתוקשבים, סרטונים, אתר </a:t>
          </a:r>
        </a:p>
      </dsp:txBody>
      <dsp:txXfrm>
        <a:off x="5903099" y="5582379"/>
        <a:ext cx="2957552" cy="1219990"/>
      </dsp:txXfrm>
    </dsp:sp>
    <dsp:sp modelId="{A10952B7-AB61-44C2-B134-F92EB8C4DF71}">
      <dsp:nvSpPr>
        <dsp:cNvPr id="0" name=""/>
        <dsp:cNvSpPr/>
      </dsp:nvSpPr>
      <dsp:spPr>
        <a:xfrm>
          <a:off x="3758873" y="1774531"/>
          <a:ext cx="3844817" cy="3844817"/>
        </a:xfrm>
        <a:prstGeom prst="ellipse">
          <a:avLst/>
        </a:prstGeom>
        <a:solidFill>
          <a:schemeClr val="dk2">
            <a:alpha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he-IL" sz="3600" kern="1200" dirty="0" smtClean="0"/>
            <a:t> </a:t>
          </a:r>
          <a:r>
            <a:rPr lang="he-IL" sz="2800" b="1" kern="1200" dirty="0" smtClean="0"/>
            <a:t>יוזמות ייחודיות</a:t>
          </a:r>
        </a:p>
        <a:p>
          <a:pPr marL="0" marR="0" lvl="0" indent="0" algn="ctr" defTabSz="914400" rtl="1" eaLnBrk="1" fontAlgn="auto" latinLnBrk="0" hangingPunct="1">
            <a:lnSpc>
              <a:spcPct val="100000"/>
            </a:lnSpc>
            <a:spcBef>
              <a:spcPct val="0"/>
            </a:spcBef>
            <a:spcAft>
              <a:spcPts val="0"/>
            </a:spcAft>
            <a:buClrTx/>
            <a:buSzTx/>
            <a:buFontTx/>
            <a:buNone/>
            <a:tabLst/>
            <a:defRPr/>
          </a:pPr>
          <a:r>
            <a:rPr lang="he-IL" sz="1800" b="1" kern="1200" dirty="0" smtClean="0"/>
            <a:t> </a:t>
          </a:r>
          <a:r>
            <a:rPr lang="he-IL" sz="2000" kern="1200" dirty="0" smtClean="0"/>
            <a:t>מטה, מחוז, בתי"ס, גופים מקצועיים </a:t>
          </a:r>
          <a:endParaRPr lang="he-IL" sz="1600" kern="1200" dirty="0"/>
        </a:p>
      </dsp:txBody>
      <dsp:txXfrm>
        <a:off x="4054629" y="2218164"/>
        <a:ext cx="1478776" cy="2957552"/>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עליונה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he-IL"/>
          </a:p>
        </p:txBody>
      </p:sp>
      <p:sp>
        <p:nvSpPr>
          <p:cNvPr id="3" name="מציין מיקום של תאריך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7B5004D5-2511-4448-B7B3-2111D7D46C88}" type="datetimeFigureOut">
              <a:rPr lang="he-IL" smtClean="0"/>
              <a:t>כ'/חשון/תשע"ז</a:t>
            </a:fld>
            <a:endParaRPr lang="he-IL"/>
          </a:p>
        </p:txBody>
      </p:sp>
      <p:sp>
        <p:nvSpPr>
          <p:cNvPr id="4" name="מציין מיקום של תמונת שקופית 3"/>
          <p:cNvSpPr>
            <a:spLocks noGrp="1" noRot="1" noChangeAspect="1"/>
          </p:cNvSpPr>
          <p:nvPr>
            <p:ph type="sldImg" idx="2"/>
          </p:nvPr>
        </p:nvSpPr>
        <p:spPr>
          <a:xfrm>
            <a:off x="1338263" y="1143000"/>
            <a:ext cx="4181475" cy="3086100"/>
          </a:xfrm>
          <a:prstGeom prst="rect">
            <a:avLst/>
          </a:prstGeom>
          <a:noFill/>
          <a:ln w="12700">
            <a:solidFill>
              <a:prstClr val="black"/>
            </a:solidFill>
          </a:ln>
        </p:spPr>
        <p:txBody>
          <a:bodyPr vert="horz" lIns="91440" tIns="45720" rIns="91440" bIns="45720" rtlCol="1" anchor="ctr"/>
          <a:lstStyle/>
          <a:p>
            <a:endParaRPr lang="he-IL"/>
          </a:p>
        </p:txBody>
      </p:sp>
      <p:sp>
        <p:nvSpPr>
          <p:cNvPr id="5" name="מציין מיקום של הערו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6" name="מציין מיקום של כותרת תחתונה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he-IL"/>
          </a:p>
        </p:txBody>
      </p:sp>
      <p:sp>
        <p:nvSpPr>
          <p:cNvPr id="7" name="מציין מיקום של מספר שקופית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3332F677-79B9-4070-A02F-2ED1ED6733F7}" type="slidenum">
              <a:rPr lang="he-IL" smtClean="0"/>
              <a:t>‹#›</a:t>
            </a:fld>
            <a:endParaRPr lang="he-IL"/>
          </a:p>
        </p:txBody>
      </p:sp>
    </p:spTree>
    <p:extLst>
      <p:ext uri="{BB962C8B-B14F-4D97-AF65-F5344CB8AC3E}">
        <p14:creationId xmlns:p14="http://schemas.microsoft.com/office/powerpoint/2010/main" val="198670160"/>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a:xfrm>
            <a:off x="1339850" y="1143000"/>
            <a:ext cx="4178300" cy="3086100"/>
          </a:xfrm>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3332F677-79B9-4070-A02F-2ED1ED6733F7}" type="slidenum">
              <a:rPr lang="he-IL" smtClean="0">
                <a:solidFill>
                  <a:prstClr val="black"/>
                </a:solidFill>
              </a:rPr>
              <a:pPr/>
              <a:t>6</a:t>
            </a:fld>
            <a:endParaRPr lang="he-IL">
              <a:solidFill>
                <a:prstClr val="black"/>
              </a:solidFill>
            </a:endParaRPr>
          </a:p>
        </p:txBody>
      </p:sp>
    </p:spTree>
    <p:extLst>
      <p:ext uri="{BB962C8B-B14F-4D97-AF65-F5344CB8AC3E}">
        <p14:creationId xmlns:p14="http://schemas.microsoft.com/office/powerpoint/2010/main" val="21868341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a:xfrm>
            <a:off x="1339850" y="1143000"/>
            <a:ext cx="4178300" cy="3086100"/>
          </a:xfrm>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3332F677-79B9-4070-A02F-2ED1ED6733F7}" type="slidenum">
              <a:rPr lang="he-IL" smtClean="0">
                <a:solidFill>
                  <a:prstClr val="black"/>
                </a:solidFill>
              </a:rPr>
              <a:pPr/>
              <a:t>7</a:t>
            </a:fld>
            <a:endParaRPr lang="he-IL">
              <a:solidFill>
                <a:prstClr val="black"/>
              </a:solidFill>
            </a:endParaRPr>
          </a:p>
        </p:txBody>
      </p:sp>
    </p:spTree>
    <p:extLst>
      <p:ext uri="{BB962C8B-B14F-4D97-AF65-F5344CB8AC3E}">
        <p14:creationId xmlns:p14="http://schemas.microsoft.com/office/powerpoint/2010/main" val="21868341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a:xfrm>
            <a:off x="1338263" y="1143000"/>
            <a:ext cx="4181475" cy="3086100"/>
          </a:xfrm>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3332F677-79B9-4070-A02F-2ED1ED6733F7}" type="slidenum">
              <a:rPr lang="he-IL" smtClean="0"/>
              <a:t>12</a:t>
            </a:fld>
            <a:endParaRPr lang="he-IL"/>
          </a:p>
        </p:txBody>
      </p:sp>
    </p:spTree>
    <p:extLst>
      <p:ext uri="{BB962C8B-B14F-4D97-AF65-F5344CB8AC3E}">
        <p14:creationId xmlns:p14="http://schemas.microsoft.com/office/powerpoint/2010/main" val="35241658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a:xfrm>
            <a:off x="1338263" y="1143000"/>
            <a:ext cx="4181475" cy="3086100"/>
          </a:xfrm>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3332F677-79B9-4070-A02F-2ED1ED6733F7}" type="slidenum">
              <a:rPr lang="he-IL" smtClean="0"/>
              <a:t>13</a:t>
            </a:fld>
            <a:endParaRPr lang="he-IL"/>
          </a:p>
        </p:txBody>
      </p:sp>
    </p:spTree>
    <p:extLst>
      <p:ext uri="{BB962C8B-B14F-4D97-AF65-F5344CB8AC3E}">
        <p14:creationId xmlns:p14="http://schemas.microsoft.com/office/powerpoint/2010/main" val="35241658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a:xfrm>
            <a:off x="1339850" y="1143000"/>
            <a:ext cx="4178300" cy="3086100"/>
          </a:xfrm>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3332F677-79B9-4070-A02F-2ED1ED6733F7}" type="slidenum">
              <a:rPr lang="he-IL" smtClean="0">
                <a:solidFill>
                  <a:prstClr val="black"/>
                </a:solidFill>
              </a:rPr>
              <a:pPr/>
              <a:t>15</a:t>
            </a:fld>
            <a:endParaRPr lang="he-IL">
              <a:solidFill>
                <a:prstClr val="black"/>
              </a:solidFill>
            </a:endParaRPr>
          </a:p>
        </p:txBody>
      </p:sp>
    </p:spTree>
    <p:extLst>
      <p:ext uri="{BB962C8B-B14F-4D97-AF65-F5344CB8AC3E}">
        <p14:creationId xmlns:p14="http://schemas.microsoft.com/office/powerpoint/2010/main" val="21868341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472842"/>
            <a:ext cx="10363200" cy="3133172"/>
          </a:xfrm>
        </p:spPr>
        <p:txBody>
          <a:bodyPr anchor="b"/>
          <a:lstStyle>
            <a:lvl1pPr algn="ctr">
              <a:defRPr sz="7874"/>
            </a:lvl1pPr>
          </a:lstStyle>
          <a:p>
            <a:r>
              <a:rPr lang="he-IL" smtClean="0"/>
              <a:t>לחץ כדי לערוך סגנון כותרת של תבנית בסיס</a:t>
            </a:r>
            <a:endParaRPr lang="en-US" dirty="0"/>
          </a:p>
        </p:txBody>
      </p:sp>
      <p:sp>
        <p:nvSpPr>
          <p:cNvPr id="3" name="Subtitle 2"/>
          <p:cNvSpPr>
            <a:spLocks noGrp="1"/>
          </p:cNvSpPr>
          <p:nvPr>
            <p:ph type="subTitle" idx="1"/>
          </p:nvPr>
        </p:nvSpPr>
        <p:spPr>
          <a:xfrm>
            <a:off x="1524000" y="4726842"/>
            <a:ext cx="9144000" cy="2172804"/>
          </a:xfrm>
        </p:spPr>
        <p:txBody>
          <a:bodyPr/>
          <a:lstStyle>
            <a:lvl1pPr marL="0" indent="0" algn="ctr">
              <a:buNone/>
              <a:defRPr sz="3150"/>
            </a:lvl1pPr>
            <a:lvl2pPr marL="599984" indent="0" algn="ctr">
              <a:buNone/>
              <a:defRPr sz="2625"/>
            </a:lvl2pPr>
            <a:lvl3pPr marL="1199967" indent="0" algn="ctr">
              <a:buNone/>
              <a:defRPr sz="2362"/>
            </a:lvl3pPr>
            <a:lvl4pPr marL="1799951" indent="0" algn="ctr">
              <a:buNone/>
              <a:defRPr sz="2100"/>
            </a:lvl4pPr>
            <a:lvl5pPr marL="2399934" indent="0" algn="ctr">
              <a:buNone/>
              <a:defRPr sz="2100"/>
            </a:lvl5pPr>
            <a:lvl6pPr marL="2999918" indent="0" algn="ctr">
              <a:buNone/>
              <a:defRPr sz="2100"/>
            </a:lvl6pPr>
            <a:lvl7pPr marL="3599901" indent="0" algn="ctr">
              <a:buNone/>
              <a:defRPr sz="2100"/>
            </a:lvl7pPr>
            <a:lvl8pPr marL="4199885" indent="0" algn="ctr">
              <a:buNone/>
              <a:defRPr sz="2100"/>
            </a:lvl8pPr>
            <a:lvl9pPr marL="4799868" indent="0" algn="ctr">
              <a:buNone/>
              <a:defRPr sz="2100"/>
            </a:lvl9pPr>
          </a:lstStyle>
          <a:p>
            <a:r>
              <a:rPr lang="he-IL" smtClean="0"/>
              <a:t>לחץ כדי לערוך סגנון כותרת משנה של תבנית בסיס</a:t>
            </a:r>
            <a:endParaRPr lang="en-US" dirty="0"/>
          </a:p>
        </p:txBody>
      </p:sp>
      <p:sp>
        <p:nvSpPr>
          <p:cNvPr id="4" name="Date Placeholder 3"/>
          <p:cNvSpPr>
            <a:spLocks noGrp="1"/>
          </p:cNvSpPr>
          <p:nvPr>
            <p:ph type="dt" sz="half" idx="10"/>
          </p:nvPr>
        </p:nvSpPr>
        <p:spPr/>
        <p:txBody>
          <a:bodyPr/>
          <a:lstStyle/>
          <a:p>
            <a:fld id="{769EE17A-E676-4049-B2A1-F8B3E0E3D102}" type="datetimeFigureOut">
              <a:rPr lang="he-IL" smtClean="0"/>
              <a:t>כ'/חשון/תשע"ז</a:t>
            </a:fld>
            <a:endParaRPr lang="he-IL" dirty="0"/>
          </a:p>
        </p:txBody>
      </p:sp>
      <p:sp>
        <p:nvSpPr>
          <p:cNvPr id="5" name="Footer Placeholder 4"/>
          <p:cNvSpPr>
            <a:spLocks noGrp="1"/>
          </p:cNvSpPr>
          <p:nvPr>
            <p:ph type="ftr" sz="quarter" idx="11"/>
          </p:nvPr>
        </p:nvSpPr>
        <p:spPr/>
        <p:txBody>
          <a:bodyPr/>
          <a:lstStyle/>
          <a:p>
            <a:endParaRPr lang="he-IL" dirty="0"/>
          </a:p>
        </p:txBody>
      </p:sp>
      <p:sp>
        <p:nvSpPr>
          <p:cNvPr id="6" name="Slide Number Placeholder 5"/>
          <p:cNvSpPr>
            <a:spLocks noGrp="1"/>
          </p:cNvSpPr>
          <p:nvPr>
            <p:ph type="sldNum" sz="quarter" idx="12"/>
          </p:nvPr>
        </p:nvSpPr>
        <p:spPr/>
        <p:txBody>
          <a:bodyPr/>
          <a:lstStyle/>
          <a:p>
            <a:fld id="{4737459A-1A7B-4855-B602-8B181D22179B}" type="slidenum">
              <a:rPr lang="he-IL" smtClean="0"/>
              <a:t>‹#›</a:t>
            </a:fld>
            <a:endParaRPr lang="he-IL" dirty="0"/>
          </a:p>
        </p:txBody>
      </p:sp>
    </p:spTree>
    <p:extLst>
      <p:ext uri="{BB962C8B-B14F-4D97-AF65-F5344CB8AC3E}">
        <p14:creationId xmlns:p14="http://schemas.microsoft.com/office/powerpoint/2010/main" val="35067647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smtClean="0"/>
              <a:t>לחץ כדי לערוך סגנון כותרת של תבנית בסיס</a:t>
            </a:r>
            <a:endParaRPr lang="en-US" dirty="0"/>
          </a:p>
        </p:txBody>
      </p:sp>
      <p:sp>
        <p:nvSpPr>
          <p:cNvPr id="3" name="Content Placeholder 2"/>
          <p:cNvSpPr>
            <a:spLocks noGrp="1"/>
          </p:cNvSpPr>
          <p:nvPr>
            <p:ph idx="1"/>
          </p:nvPr>
        </p:nvSpPr>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Date Placeholder 3"/>
          <p:cNvSpPr>
            <a:spLocks noGrp="1"/>
          </p:cNvSpPr>
          <p:nvPr>
            <p:ph type="dt" sz="half" idx="10"/>
          </p:nvPr>
        </p:nvSpPr>
        <p:spPr/>
        <p:txBody>
          <a:bodyPr/>
          <a:lstStyle/>
          <a:p>
            <a:fld id="{769EE17A-E676-4049-B2A1-F8B3E0E3D102}" type="datetimeFigureOut">
              <a:rPr lang="he-IL" smtClean="0"/>
              <a:t>כ'/חשון/תשע"ז</a:t>
            </a:fld>
            <a:endParaRPr lang="he-IL" dirty="0"/>
          </a:p>
        </p:txBody>
      </p:sp>
      <p:sp>
        <p:nvSpPr>
          <p:cNvPr id="5" name="Footer Placeholder 4"/>
          <p:cNvSpPr>
            <a:spLocks noGrp="1"/>
          </p:cNvSpPr>
          <p:nvPr>
            <p:ph type="ftr" sz="quarter" idx="11"/>
          </p:nvPr>
        </p:nvSpPr>
        <p:spPr/>
        <p:txBody>
          <a:bodyPr/>
          <a:lstStyle/>
          <a:p>
            <a:endParaRPr lang="he-IL" dirty="0"/>
          </a:p>
        </p:txBody>
      </p:sp>
      <p:sp>
        <p:nvSpPr>
          <p:cNvPr id="6" name="Slide Number Placeholder 5"/>
          <p:cNvSpPr>
            <a:spLocks noGrp="1"/>
          </p:cNvSpPr>
          <p:nvPr>
            <p:ph type="sldNum" sz="quarter" idx="12"/>
          </p:nvPr>
        </p:nvSpPr>
        <p:spPr/>
        <p:txBody>
          <a:bodyPr/>
          <a:lstStyle/>
          <a:p>
            <a:fld id="{4737459A-1A7B-4855-B602-8B181D22179B}" type="slidenum">
              <a:rPr lang="he-IL" smtClean="0"/>
              <a:t>‹#›</a:t>
            </a:fld>
            <a:endParaRPr lang="he-IL" dirty="0"/>
          </a:p>
        </p:txBody>
      </p:sp>
    </p:spTree>
    <p:extLst>
      <p:ext uri="{BB962C8B-B14F-4D97-AF65-F5344CB8AC3E}">
        <p14:creationId xmlns:p14="http://schemas.microsoft.com/office/powerpoint/2010/main" val="18981161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Title 1"/>
          <p:cNvSpPr>
            <a:spLocks noGrp="1"/>
          </p:cNvSpPr>
          <p:nvPr>
            <p:ph type="title"/>
          </p:nvPr>
        </p:nvSpPr>
        <p:spPr>
          <a:xfrm>
            <a:off x="831851" y="2243638"/>
            <a:ext cx="10515600" cy="3743557"/>
          </a:xfrm>
        </p:spPr>
        <p:txBody>
          <a:bodyPr anchor="b"/>
          <a:lstStyle>
            <a:lvl1pPr>
              <a:defRPr sz="7874"/>
            </a:lvl1pPr>
          </a:lstStyle>
          <a:p>
            <a:r>
              <a:rPr lang="he-IL" smtClean="0"/>
              <a:t>לחץ כדי לערוך סגנון כותרת של תבנית בסיס</a:t>
            </a:r>
            <a:endParaRPr lang="en-US" dirty="0"/>
          </a:p>
        </p:txBody>
      </p:sp>
      <p:sp>
        <p:nvSpPr>
          <p:cNvPr id="3" name="Text Placeholder 2"/>
          <p:cNvSpPr>
            <a:spLocks noGrp="1"/>
          </p:cNvSpPr>
          <p:nvPr>
            <p:ph type="body" idx="1"/>
          </p:nvPr>
        </p:nvSpPr>
        <p:spPr>
          <a:xfrm>
            <a:off x="831851" y="6022610"/>
            <a:ext cx="10515600" cy="1968648"/>
          </a:xfrm>
        </p:spPr>
        <p:txBody>
          <a:bodyPr/>
          <a:lstStyle>
            <a:lvl1pPr marL="0" indent="0">
              <a:buNone/>
              <a:defRPr sz="3150">
                <a:solidFill>
                  <a:schemeClr val="tx1"/>
                </a:solidFill>
              </a:defRPr>
            </a:lvl1pPr>
            <a:lvl2pPr marL="599984" indent="0">
              <a:buNone/>
              <a:defRPr sz="2625">
                <a:solidFill>
                  <a:schemeClr val="tx1">
                    <a:tint val="75000"/>
                  </a:schemeClr>
                </a:solidFill>
              </a:defRPr>
            </a:lvl2pPr>
            <a:lvl3pPr marL="1199967" indent="0">
              <a:buNone/>
              <a:defRPr sz="2362">
                <a:solidFill>
                  <a:schemeClr val="tx1">
                    <a:tint val="75000"/>
                  </a:schemeClr>
                </a:solidFill>
              </a:defRPr>
            </a:lvl3pPr>
            <a:lvl4pPr marL="1799951" indent="0">
              <a:buNone/>
              <a:defRPr sz="2100">
                <a:solidFill>
                  <a:schemeClr val="tx1">
                    <a:tint val="75000"/>
                  </a:schemeClr>
                </a:solidFill>
              </a:defRPr>
            </a:lvl4pPr>
            <a:lvl5pPr marL="2399934" indent="0">
              <a:buNone/>
              <a:defRPr sz="2100">
                <a:solidFill>
                  <a:schemeClr val="tx1">
                    <a:tint val="75000"/>
                  </a:schemeClr>
                </a:solidFill>
              </a:defRPr>
            </a:lvl5pPr>
            <a:lvl6pPr marL="2999918" indent="0">
              <a:buNone/>
              <a:defRPr sz="2100">
                <a:solidFill>
                  <a:schemeClr val="tx1">
                    <a:tint val="75000"/>
                  </a:schemeClr>
                </a:solidFill>
              </a:defRPr>
            </a:lvl6pPr>
            <a:lvl7pPr marL="3599901" indent="0">
              <a:buNone/>
              <a:defRPr sz="2100">
                <a:solidFill>
                  <a:schemeClr val="tx1">
                    <a:tint val="75000"/>
                  </a:schemeClr>
                </a:solidFill>
              </a:defRPr>
            </a:lvl7pPr>
            <a:lvl8pPr marL="4199885" indent="0">
              <a:buNone/>
              <a:defRPr sz="2100">
                <a:solidFill>
                  <a:schemeClr val="tx1">
                    <a:tint val="75000"/>
                  </a:schemeClr>
                </a:solidFill>
              </a:defRPr>
            </a:lvl8pPr>
            <a:lvl9pPr marL="4799868" indent="0">
              <a:buNone/>
              <a:defRPr sz="2100">
                <a:solidFill>
                  <a:schemeClr val="tx1">
                    <a:tint val="75000"/>
                  </a:schemeClr>
                </a:solidFill>
              </a:defRPr>
            </a:lvl9pPr>
          </a:lstStyle>
          <a:p>
            <a:pPr lvl="0"/>
            <a:r>
              <a:rPr lang="he-IL" smtClean="0"/>
              <a:t>לחץ כדי לערוך סגנונות טקסט של תבנית בסיס</a:t>
            </a:r>
          </a:p>
        </p:txBody>
      </p:sp>
      <p:sp>
        <p:nvSpPr>
          <p:cNvPr id="4" name="Date Placeholder 3"/>
          <p:cNvSpPr>
            <a:spLocks noGrp="1"/>
          </p:cNvSpPr>
          <p:nvPr>
            <p:ph type="dt" sz="half" idx="10"/>
          </p:nvPr>
        </p:nvSpPr>
        <p:spPr/>
        <p:txBody>
          <a:bodyPr/>
          <a:lstStyle/>
          <a:p>
            <a:fld id="{769EE17A-E676-4049-B2A1-F8B3E0E3D102}" type="datetimeFigureOut">
              <a:rPr lang="he-IL" smtClean="0"/>
              <a:t>כ'/חשון/תשע"ז</a:t>
            </a:fld>
            <a:endParaRPr lang="he-IL" dirty="0"/>
          </a:p>
        </p:txBody>
      </p:sp>
      <p:sp>
        <p:nvSpPr>
          <p:cNvPr id="5" name="Footer Placeholder 4"/>
          <p:cNvSpPr>
            <a:spLocks noGrp="1"/>
          </p:cNvSpPr>
          <p:nvPr>
            <p:ph type="ftr" sz="quarter" idx="11"/>
          </p:nvPr>
        </p:nvSpPr>
        <p:spPr/>
        <p:txBody>
          <a:bodyPr/>
          <a:lstStyle/>
          <a:p>
            <a:endParaRPr lang="he-IL" dirty="0"/>
          </a:p>
        </p:txBody>
      </p:sp>
      <p:sp>
        <p:nvSpPr>
          <p:cNvPr id="6" name="Slide Number Placeholder 5"/>
          <p:cNvSpPr>
            <a:spLocks noGrp="1"/>
          </p:cNvSpPr>
          <p:nvPr>
            <p:ph type="sldNum" sz="quarter" idx="12"/>
          </p:nvPr>
        </p:nvSpPr>
        <p:spPr/>
        <p:txBody>
          <a:bodyPr/>
          <a:lstStyle/>
          <a:p>
            <a:fld id="{4737459A-1A7B-4855-B602-8B181D22179B}" type="slidenum">
              <a:rPr lang="he-IL" smtClean="0"/>
              <a:t>‹#›</a:t>
            </a:fld>
            <a:endParaRPr lang="he-IL" dirty="0"/>
          </a:p>
        </p:txBody>
      </p:sp>
    </p:spTree>
    <p:extLst>
      <p:ext uri="{BB962C8B-B14F-4D97-AF65-F5344CB8AC3E}">
        <p14:creationId xmlns:p14="http://schemas.microsoft.com/office/powerpoint/2010/main" val="21369085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smtClean="0"/>
              <a:t>לחץ כדי לערוך סגנון כותרת של תבנית בסיס</a:t>
            </a:r>
            <a:endParaRPr lang="en-US" dirty="0"/>
          </a:p>
        </p:txBody>
      </p:sp>
      <p:sp>
        <p:nvSpPr>
          <p:cNvPr id="3" name="Content Placeholder 2"/>
          <p:cNvSpPr>
            <a:spLocks noGrp="1"/>
          </p:cNvSpPr>
          <p:nvPr>
            <p:ph sz="half" idx="1"/>
          </p:nvPr>
        </p:nvSpPr>
        <p:spPr>
          <a:xfrm>
            <a:off x="838200" y="2395710"/>
            <a:ext cx="5181600" cy="5710124"/>
          </a:xfrm>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Content Placeholder 3"/>
          <p:cNvSpPr>
            <a:spLocks noGrp="1"/>
          </p:cNvSpPr>
          <p:nvPr>
            <p:ph sz="half" idx="2"/>
          </p:nvPr>
        </p:nvSpPr>
        <p:spPr>
          <a:xfrm>
            <a:off x="6172200" y="2395710"/>
            <a:ext cx="5181600" cy="5710124"/>
          </a:xfrm>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5" name="Date Placeholder 4"/>
          <p:cNvSpPr>
            <a:spLocks noGrp="1"/>
          </p:cNvSpPr>
          <p:nvPr>
            <p:ph type="dt" sz="half" idx="10"/>
          </p:nvPr>
        </p:nvSpPr>
        <p:spPr/>
        <p:txBody>
          <a:bodyPr/>
          <a:lstStyle/>
          <a:p>
            <a:fld id="{769EE17A-E676-4049-B2A1-F8B3E0E3D102}" type="datetimeFigureOut">
              <a:rPr lang="he-IL" smtClean="0"/>
              <a:t>כ'/חשון/תשע"ז</a:t>
            </a:fld>
            <a:endParaRPr lang="he-IL" dirty="0"/>
          </a:p>
        </p:txBody>
      </p:sp>
      <p:sp>
        <p:nvSpPr>
          <p:cNvPr id="6" name="Footer Placeholder 5"/>
          <p:cNvSpPr>
            <a:spLocks noGrp="1"/>
          </p:cNvSpPr>
          <p:nvPr>
            <p:ph type="ftr" sz="quarter" idx="11"/>
          </p:nvPr>
        </p:nvSpPr>
        <p:spPr/>
        <p:txBody>
          <a:bodyPr/>
          <a:lstStyle/>
          <a:p>
            <a:endParaRPr lang="he-IL" dirty="0"/>
          </a:p>
        </p:txBody>
      </p:sp>
      <p:sp>
        <p:nvSpPr>
          <p:cNvPr id="7" name="Slide Number Placeholder 6"/>
          <p:cNvSpPr>
            <a:spLocks noGrp="1"/>
          </p:cNvSpPr>
          <p:nvPr>
            <p:ph type="sldNum" sz="quarter" idx="12"/>
          </p:nvPr>
        </p:nvSpPr>
        <p:spPr/>
        <p:txBody>
          <a:bodyPr/>
          <a:lstStyle/>
          <a:p>
            <a:fld id="{4737459A-1A7B-4855-B602-8B181D22179B}" type="slidenum">
              <a:rPr lang="he-IL" smtClean="0"/>
              <a:t>‹#›</a:t>
            </a:fld>
            <a:endParaRPr lang="he-IL" dirty="0"/>
          </a:p>
        </p:txBody>
      </p:sp>
    </p:spTree>
    <p:extLst>
      <p:ext uri="{BB962C8B-B14F-4D97-AF65-F5344CB8AC3E}">
        <p14:creationId xmlns:p14="http://schemas.microsoft.com/office/powerpoint/2010/main" val="24636953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Title 1"/>
          <p:cNvSpPr>
            <a:spLocks noGrp="1"/>
          </p:cNvSpPr>
          <p:nvPr>
            <p:ph type="title"/>
          </p:nvPr>
        </p:nvSpPr>
        <p:spPr>
          <a:xfrm>
            <a:off x="839788" y="479144"/>
            <a:ext cx="10515600" cy="1739495"/>
          </a:xfrm>
        </p:spPr>
        <p:txBody>
          <a:bodyPr/>
          <a:lstStyle/>
          <a:p>
            <a:r>
              <a:rPr lang="he-IL" smtClean="0"/>
              <a:t>לחץ כדי לערוך סגנון כותרת של תבנית בסיס</a:t>
            </a:r>
            <a:endParaRPr lang="en-US" dirty="0"/>
          </a:p>
        </p:txBody>
      </p:sp>
      <p:sp>
        <p:nvSpPr>
          <p:cNvPr id="3" name="Text Placeholder 2"/>
          <p:cNvSpPr>
            <a:spLocks noGrp="1"/>
          </p:cNvSpPr>
          <p:nvPr>
            <p:ph type="body" idx="1"/>
          </p:nvPr>
        </p:nvSpPr>
        <p:spPr>
          <a:xfrm>
            <a:off x="839789" y="2206137"/>
            <a:ext cx="5157787" cy="1081194"/>
          </a:xfrm>
        </p:spPr>
        <p:txBody>
          <a:bodyPr anchor="b"/>
          <a:lstStyle>
            <a:lvl1pPr marL="0" indent="0">
              <a:buNone/>
              <a:defRPr sz="3150" b="1"/>
            </a:lvl1pPr>
            <a:lvl2pPr marL="599984" indent="0">
              <a:buNone/>
              <a:defRPr sz="2625" b="1"/>
            </a:lvl2pPr>
            <a:lvl3pPr marL="1199967" indent="0">
              <a:buNone/>
              <a:defRPr sz="2362" b="1"/>
            </a:lvl3pPr>
            <a:lvl4pPr marL="1799951" indent="0">
              <a:buNone/>
              <a:defRPr sz="2100" b="1"/>
            </a:lvl4pPr>
            <a:lvl5pPr marL="2399934" indent="0">
              <a:buNone/>
              <a:defRPr sz="2100" b="1"/>
            </a:lvl5pPr>
            <a:lvl6pPr marL="2999918" indent="0">
              <a:buNone/>
              <a:defRPr sz="2100" b="1"/>
            </a:lvl6pPr>
            <a:lvl7pPr marL="3599901" indent="0">
              <a:buNone/>
              <a:defRPr sz="2100" b="1"/>
            </a:lvl7pPr>
            <a:lvl8pPr marL="4199885" indent="0">
              <a:buNone/>
              <a:defRPr sz="2100" b="1"/>
            </a:lvl8pPr>
            <a:lvl9pPr marL="4799868" indent="0">
              <a:buNone/>
              <a:defRPr sz="2100" b="1"/>
            </a:lvl9pPr>
          </a:lstStyle>
          <a:p>
            <a:pPr lvl="0"/>
            <a:r>
              <a:rPr lang="he-IL" smtClean="0"/>
              <a:t>לחץ כדי לערוך סגנונות טקסט של תבנית בסיס</a:t>
            </a:r>
          </a:p>
        </p:txBody>
      </p:sp>
      <p:sp>
        <p:nvSpPr>
          <p:cNvPr id="4" name="Content Placeholder 3"/>
          <p:cNvSpPr>
            <a:spLocks noGrp="1"/>
          </p:cNvSpPr>
          <p:nvPr>
            <p:ph sz="half" idx="2"/>
          </p:nvPr>
        </p:nvSpPr>
        <p:spPr>
          <a:xfrm>
            <a:off x="839789" y="3287331"/>
            <a:ext cx="5157787" cy="4835169"/>
          </a:xfrm>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5" name="Text Placeholder 4"/>
          <p:cNvSpPr>
            <a:spLocks noGrp="1"/>
          </p:cNvSpPr>
          <p:nvPr>
            <p:ph type="body" sz="quarter" idx="3"/>
          </p:nvPr>
        </p:nvSpPr>
        <p:spPr>
          <a:xfrm>
            <a:off x="6172201" y="2206137"/>
            <a:ext cx="5183188" cy="1081194"/>
          </a:xfrm>
        </p:spPr>
        <p:txBody>
          <a:bodyPr anchor="b"/>
          <a:lstStyle>
            <a:lvl1pPr marL="0" indent="0">
              <a:buNone/>
              <a:defRPr sz="3150" b="1"/>
            </a:lvl1pPr>
            <a:lvl2pPr marL="599984" indent="0">
              <a:buNone/>
              <a:defRPr sz="2625" b="1"/>
            </a:lvl2pPr>
            <a:lvl3pPr marL="1199967" indent="0">
              <a:buNone/>
              <a:defRPr sz="2362" b="1"/>
            </a:lvl3pPr>
            <a:lvl4pPr marL="1799951" indent="0">
              <a:buNone/>
              <a:defRPr sz="2100" b="1"/>
            </a:lvl4pPr>
            <a:lvl5pPr marL="2399934" indent="0">
              <a:buNone/>
              <a:defRPr sz="2100" b="1"/>
            </a:lvl5pPr>
            <a:lvl6pPr marL="2999918" indent="0">
              <a:buNone/>
              <a:defRPr sz="2100" b="1"/>
            </a:lvl6pPr>
            <a:lvl7pPr marL="3599901" indent="0">
              <a:buNone/>
              <a:defRPr sz="2100" b="1"/>
            </a:lvl7pPr>
            <a:lvl8pPr marL="4199885" indent="0">
              <a:buNone/>
              <a:defRPr sz="2100" b="1"/>
            </a:lvl8pPr>
            <a:lvl9pPr marL="4799868" indent="0">
              <a:buNone/>
              <a:defRPr sz="2100" b="1"/>
            </a:lvl9pPr>
          </a:lstStyle>
          <a:p>
            <a:pPr lvl="0"/>
            <a:r>
              <a:rPr lang="he-IL" smtClean="0"/>
              <a:t>לחץ כדי לערוך סגנונות טקסט של תבנית בסיס</a:t>
            </a:r>
          </a:p>
        </p:txBody>
      </p:sp>
      <p:sp>
        <p:nvSpPr>
          <p:cNvPr id="6" name="Content Placeholder 5"/>
          <p:cNvSpPr>
            <a:spLocks noGrp="1"/>
          </p:cNvSpPr>
          <p:nvPr>
            <p:ph sz="quarter" idx="4"/>
          </p:nvPr>
        </p:nvSpPr>
        <p:spPr>
          <a:xfrm>
            <a:off x="6172201" y="3287331"/>
            <a:ext cx="5183188" cy="4835169"/>
          </a:xfrm>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7" name="Date Placeholder 6"/>
          <p:cNvSpPr>
            <a:spLocks noGrp="1"/>
          </p:cNvSpPr>
          <p:nvPr>
            <p:ph type="dt" sz="half" idx="10"/>
          </p:nvPr>
        </p:nvSpPr>
        <p:spPr/>
        <p:txBody>
          <a:bodyPr/>
          <a:lstStyle/>
          <a:p>
            <a:fld id="{769EE17A-E676-4049-B2A1-F8B3E0E3D102}" type="datetimeFigureOut">
              <a:rPr lang="he-IL" smtClean="0"/>
              <a:t>כ'/חשון/תשע"ז</a:t>
            </a:fld>
            <a:endParaRPr lang="he-IL" dirty="0"/>
          </a:p>
        </p:txBody>
      </p:sp>
      <p:sp>
        <p:nvSpPr>
          <p:cNvPr id="8" name="Footer Placeholder 7"/>
          <p:cNvSpPr>
            <a:spLocks noGrp="1"/>
          </p:cNvSpPr>
          <p:nvPr>
            <p:ph type="ftr" sz="quarter" idx="11"/>
          </p:nvPr>
        </p:nvSpPr>
        <p:spPr/>
        <p:txBody>
          <a:bodyPr/>
          <a:lstStyle/>
          <a:p>
            <a:endParaRPr lang="he-IL" dirty="0"/>
          </a:p>
        </p:txBody>
      </p:sp>
      <p:sp>
        <p:nvSpPr>
          <p:cNvPr id="9" name="Slide Number Placeholder 8"/>
          <p:cNvSpPr>
            <a:spLocks noGrp="1"/>
          </p:cNvSpPr>
          <p:nvPr>
            <p:ph type="sldNum" sz="quarter" idx="12"/>
          </p:nvPr>
        </p:nvSpPr>
        <p:spPr/>
        <p:txBody>
          <a:bodyPr/>
          <a:lstStyle/>
          <a:p>
            <a:fld id="{4737459A-1A7B-4855-B602-8B181D22179B}" type="slidenum">
              <a:rPr lang="he-IL" smtClean="0"/>
              <a:t>‹#›</a:t>
            </a:fld>
            <a:endParaRPr lang="he-IL" dirty="0"/>
          </a:p>
        </p:txBody>
      </p:sp>
    </p:spTree>
    <p:extLst>
      <p:ext uri="{BB962C8B-B14F-4D97-AF65-F5344CB8AC3E}">
        <p14:creationId xmlns:p14="http://schemas.microsoft.com/office/powerpoint/2010/main" val="6918498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smtClean="0"/>
              <a:t>לחץ כדי לערוך סגנון כותרת של תבנית בסיס</a:t>
            </a:r>
            <a:endParaRPr lang="en-US" dirty="0"/>
          </a:p>
        </p:txBody>
      </p:sp>
      <p:sp>
        <p:nvSpPr>
          <p:cNvPr id="3" name="Date Placeholder 2"/>
          <p:cNvSpPr>
            <a:spLocks noGrp="1"/>
          </p:cNvSpPr>
          <p:nvPr>
            <p:ph type="dt" sz="half" idx="10"/>
          </p:nvPr>
        </p:nvSpPr>
        <p:spPr/>
        <p:txBody>
          <a:bodyPr/>
          <a:lstStyle/>
          <a:p>
            <a:fld id="{769EE17A-E676-4049-B2A1-F8B3E0E3D102}" type="datetimeFigureOut">
              <a:rPr lang="he-IL" smtClean="0"/>
              <a:t>כ'/חשון/תשע"ז</a:t>
            </a:fld>
            <a:endParaRPr lang="he-IL" dirty="0"/>
          </a:p>
        </p:txBody>
      </p:sp>
      <p:sp>
        <p:nvSpPr>
          <p:cNvPr id="4" name="Footer Placeholder 3"/>
          <p:cNvSpPr>
            <a:spLocks noGrp="1"/>
          </p:cNvSpPr>
          <p:nvPr>
            <p:ph type="ftr" sz="quarter" idx="11"/>
          </p:nvPr>
        </p:nvSpPr>
        <p:spPr/>
        <p:txBody>
          <a:bodyPr/>
          <a:lstStyle/>
          <a:p>
            <a:endParaRPr lang="he-IL" dirty="0"/>
          </a:p>
        </p:txBody>
      </p:sp>
      <p:sp>
        <p:nvSpPr>
          <p:cNvPr id="5" name="Slide Number Placeholder 4"/>
          <p:cNvSpPr>
            <a:spLocks noGrp="1"/>
          </p:cNvSpPr>
          <p:nvPr>
            <p:ph type="sldNum" sz="quarter" idx="12"/>
          </p:nvPr>
        </p:nvSpPr>
        <p:spPr/>
        <p:txBody>
          <a:bodyPr/>
          <a:lstStyle/>
          <a:p>
            <a:fld id="{4737459A-1A7B-4855-B602-8B181D22179B}" type="slidenum">
              <a:rPr lang="he-IL" smtClean="0"/>
              <a:t>‹#›</a:t>
            </a:fld>
            <a:endParaRPr lang="he-IL" dirty="0"/>
          </a:p>
        </p:txBody>
      </p:sp>
    </p:spTree>
    <p:extLst>
      <p:ext uri="{BB962C8B-B14F-4D97-AF65-F5344CB8AC3E}">
        <p14:creationId xmlns:p14="http://schemas.microsoft.com/office/powerpoint/2010/main" val="14003154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69EE17A-E676-4049-B2A1-F8B3E0E3D102}" type="datetimeFigureOut">
              <a:rPr lang="he-IL" smtClean="0"/>
              <a:t>כ'/חשון/תשע"ז</a:t>
            </a:fld>
            <a:endParaRPr lang="he-IL" dirty="0"/>
          </a:p>
        </p:txBody>
      </p:sp>
      <p:sp>
        <p:nvSpPr>
          <p:cNvPr id="3" name="Footer Placeholder 2"/>
          <p:cNvSpPr>
            <a:spLocks noGrp="1"/>
          </p:cNvSpPr>
          <p:nvPr>
            <p:ph type="ftr" sz="quarter" idx="11"/>
          </p:nvPr>
        </p:nvSpPr>
        <p:spPr/>
        <p:txBody>
          <a:bodyPr/>
          <a:lstStyle/>
          <a:p>
            <a:endParaRPr lang="he-IL" dirty="0"/>
          </a:p>
        </p:txBody>
      </p:sp>
      <p:sp>
        <p:nvSpPr>
          <p:cNvPr id="4" name="Slide Number Placeholder 3"/>
          <p:cNvSpPr>
            <a:spLocks noGrp="1"/>
          </p:cNvSpPr>
          <p:nvPr>
            <p:ph type="sldNum" sz="quarter" idx="12"/>
          </p:nvPr>
        </p:nvSpPr>
        <p:spPr/>
        <p:txBody>
          <a:bodyPr/>
          <a:lstStyle/>
          <a:p>
            <a:fld id="{4737459A-1A7B-4855-B602-8B181D22179B}" type="slidenum">
              <a:rPr lang="he-IL" smtClean="0"/>
              <a:t>‹#›</a:t>
            </a:fld>
            <a:endParaRPr lang="he-IL" dirty="0"/>
          </a:p>
        </p:txBody>
      </p:sp>
      <p:pic>
        <p:nvPicPr>
          <p:cNvPr id="5" name="תמונה 4"/>
          <p:cNvPicPr>
            <a:picLocks noChangeAspect="1"/>
          </p:cNvPicPr>
          <p:nvPr userDrawn="1"/>
        </p:nvPicPr>
        <p:blipFill rotWithShape="1">
          <a:blip r:embed="rId2"/>
          <a:srcRect b="85457"/>
          <a:stretch/>
        </p:blipFill>
        <p:spPr>
          <a:xfrm>
            <a:off x="7" y="5"/>
            <a:ext cx="11625943" cy="2104581"/>
          </a:xfrm>
          <a:prstGeom prst="rect">
            <a:avLst/>
          </a:prstGeom>
        </p:spPr>
      </p:pic>
      <p:sp>
        <p:nvSpPr>
          <p:cNvPr id="6" name="מלבן 5"/>
          <p:cNvSpPr/>
          <p:nvPr userDrawn="1"/>
        </p:nvSpPr>
        <p:spPr>
          <a:xfrm>
            <a:off x="-193964" y="1472651"/>
            <a:ext cx="1537854" cy="9999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sz="2362"/>
          </a:p>
        </p:txBody>
      </p:sp>
      <p:pic>
        <p:nvPicPr>
          <p:cNvPr id="7" name="תמונה 6"/>
          <p:cNvPicPr>
            <a:picLocks noChangeAspect="1"/>
          </p:cNvPicPr>
          <p:nvPr userDrawn="1"/>
        </p:nvPicPr>
        <p:blipFill rotWithShape="1">
          <a:blip r:embed="rId3"/>
          <a:srcRect t="1" b="85604"/>
          <a:stretch/>
        </p:blipFill>
        <p:spPr>
          <a:xfrm>
            <a:off x="0" y="2"/>
            <a:ext cx="11644812" cy="2086768"/>
          </a:xfrm>
          <a:prstGeom prst="rect">
            <a:avLst/>
          </a:prstGeom>
        </p:spPr>
      </p:pic>
    </p:spTree>
    <p:extLst>
      <p:ext uri="{BB962C8B-B14F-4D97-AF65-F5344CB8AC3E}">
        <p14:creationId xmlns:p14="http://schemas.microsoft.com/office/powerpoint/2010/main" val="6349110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Title 1"/>
          <p:cNvSpPr>
            <a:spLocks noGrp="1"/>
          </p:cNvSpPr>
          <p:nvPr>
            <p:ph type="title"/>
          </p:nvPr>
        </p:nvSpPr>
        <p:spPr>
          <a:xfrm>
            <a:off x="839788" y="599969"/>
            <a:ext cx="3932237" cy="2099892"/>
          </a:xfrm>
        </p:spPr>
        <p:txBody>
          <a:bodyPr anchor="b"/>
          <a:lstStyle>
            <a:lvl1pPr>
              <a:defRPr sz="4199"/>
            </a:lvl1pPr>
          </a:lstStyle>
          <a:p>
            <a:r>
              <a:rPr lang="he-IL" smtClean="0"/>
              <a:t>לחץ כדי לערוך סגנון כותרת של תבנית בסיס</a:t>
            </a:r>
            <a:endParaRPr lang="en-US" dirty="0"/>
          </a:p>
        </p:txBody>
      </p:sp>
      <p:sp>
        <p:nvSpPr>
          <p:cNvPr id="3" name="Content Placeholder 2"/>
          <p:cNvSpPr>
            <a:spLocks noGrp="1"/>
          </p:cNvSpPr>
          <p:nvPr>
            <p:ph idx="1"/>
          </p:nvPr>
        </p:nvSpPr>
        <p:spPr>
          <a:xfrm>
            <a:off x="5183188" y="1295769"/>
            <a:ext cx="6172200" cy="6395505"/>
          </a:xfrm>
        </p:spPr>
        <p:txBody>
          <a:bodyPr/>
          <a:lstStyle>
            <a:lvl1pPr>
              <a:defRPr sz="4199"/>
            </a:lvl1pPr>
            <a:lvl2pPr>
              <a:defRPr sz="3674"/>
            </a:lvl2pPr>
            <a:lvl3pPr>
              <a:defRPr sz="3150"/>
            </a:lvl3pPr>
            <a:lvl4pPr>
              <a:defRPr sz="2625"/>
            </a:lvl4pPr>
            <a:lvl5pPr>
              <a:defRPr sz="2625"/>
            </a:lvl5pPr>
            <a:lvl6pPr>
              <a:defRPr sz="2625"/>
            </a:lvl6pPr>
            <a:lvl7pPr>
              <a:defRPr sz="2625"/>
            </a:lvl7pPr>
            <a:lvl8pPr>
              <a:defRPr sz="2625"/>
            </a:lvl8pPr>
            <a:lvl9pPr>
              <a:defRPr sz="2625"/>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Text Placeholder 3"/>
          <p:cNvSpPr>
            <a:spLocks noGrp="1"/>
          </p:cNvSpPr>
          <p:nvPr>
            <p:ph type="body" sz="half" idx="2"/>
          </p:nvPr>
        </p:nvSpPr>
        <p:spPr>
          <a:xfrm>
            <a:off x="839788" y="2699862"/>
            <a:ext cx="3932237" cy="5001827"/>
          </a:xfrm>
        </p:spPr>
        <p:txBody>
          <a:bodyPr/>
          <a:lstStyle>
            <a:lvl1pPr marL="0" indent="0">
              <a:buNone/>
              <a:defRPr sz="2100"/>
            </a:lvl1pPr>
            <a:lvl2pPr marL="599984" indent="0">
              <a:buNone/>
              <a:defRPr sz="1837"/>
            </a:lvl2pPr>
            <a:lvl3pPr marL="1199967" indent="0">
              <a:buNone/>
              <a:defRPr sz="1575"/>
            </a:lvl3pPr>
            <a:lvl4pPr marL="1799951" indent="0">
              <a:buNone/>
              <a:defRPr sz="1312"/>
            </a:lvl4pPr>
            <a:lvl5pPr marL="2399934" indent="0">
              <a:buNone/>
              <a:defRPr sz="1312"/>
            </a:lvl5pPr>
            <a:lvl6pPr marL="2999918" indent="0">
              <a:buNone/>
              <a:defRPr sz="1312"/>
            </a:lvl6pPr>
            <a:lvl7pPr marL="3599901" indent="0">
              <a:buNone/>
              <a:defRPr sz="1312"/>
            </a:lvl7pPr>
            <a:lvl8pPr marL="4199885" indent="0">
              <a:buNone/>
              <a:defRPr sz="1312"/>
            </a:lvl8pPr>
            <a:lvl9pPr marL="4799868" indent="0">
              <a:buNone/>
              <a:defRPr sz="1312"/>
            </a:lvl9pPr>
          </a:lstStyle>
          <a:p>
            <a:pPr lvl="0"/>
            <a:r>
              <a:rPr lang="he-IL" smtClean="0"/>
              <a:t>לחץ כדי לערוך סגנונות טקסט של תבנית בסיס</a:t>
            </a:r>
          </a:p>
        </p:txBody>
      </p:sp>
      <p:sp>
        <p:nvSpPr>
          <p:cNvPr id="5" name="Date Placeholder 4"/>
          <p:cNvSpPr>
            <a:spLocks noGrp="1"/>
          </p:cNvSpPr>
          <p:nvPr>
            <p:ph type="dt" sz="half" idx="10"/>
          </p:nvPr>
        </p:nvSpPr>
        <p:spPr/>
        <p:txBody>
          <a:bodyPr/>
          <a:lstStyle/>
          <a:p>
            <a:fld id="{769EE17A-E676-4049-B2A1-F8B3E0E3D102}" type="datetimeFigureOut">
              <a:rPr lang="he-IL" smtClean="0"/>
              <a:t>כ'/חשון/תשע"ז</a:t>
            </a:fld>
            <a:endParaRPr lang="he-IL" dirty="0"/>
          </a:p>
        </p:txBody>
      </p:sp>
      <p:sp>
        <p:nvSpPr>
          <p:cNvPr id="6" name="Footer Placeholder 5"/>
          <p:cNvSpPr>
            <a:spLocks noGrp="1"/>
          </p:cNvSpPr>
          <p:nvPr>
            <p:ph type="ftr" sz="quarter" idx="11"/>
          </p:nvPr>
        </p:nvSpPr>
        <p:spPr/>
        <p:txBody>
          <a:bodyPr/>
          <a:lstStyle/>
          <a:p>
            <a:endParaRPr lang="he-IL" dirty="0"/>
          </a:p>
        </p:txBody>
      </p:sp>
      <p:sp>
        <p:nvSpPr>
          <p:cNvPr id="7" name="Slide Number Placeholder 6"/>
          <p:cNvSpPr>
            <a:spLocks noGrp="1"/>
          </p:cNvSpPr>
          <p:nvPr>
            <p:ph type="sldNum" sz="quarter" idx="12"/>
          </p:nvPr>
        </p:nvSpPr>
        <p:spPr/>
        <p:txBody>
          <a:bodyPr/>
          <a:lstStyle/>
          <a:p>
            <a:fld id="{4737459A-1A7B-4855-B602-8B181D22179B}" type="slidenum">
              <a:rPr lang="he-IL" smtClean="0"/>
              <a:t>‹#›</a:t>
            </a:fld>
            <a:endParaRPr lang="he-IL" dirty="0"/>
          </a:p>
        </p:txBody>
      </p:sp>
    </p:spTree>
    <p:extLst>
      <p:ext uri="{BB962C8B-B14F-4D97-AF65-F5344CB8AC3E}">
        <p14:creationId xmlns:p14="http://schemas.microsoft.com/office/powerpoint/2010/main" val="15619673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Title 1"/>
          <p:cNvSpPr>
            <a:spLocks noGrp="1"/>
          </p:cNvSpPr>
          <p:nvPr>
            <p:ph type="title"/>
          </p:nvPr>
        </p:nvSpPr>
        <p:spPr>
          <a:xfrm>
            <a:off x="839788" y="599969"/>
            <a:ext cx="3932237" cy="2099892"/>
          </a:xfrm>
        </p:spPr>
        <p:txBody>
          <a:bodyPr anchor="b"/>
          <a:lstStyle>
            <a:lvl1pPr>
              <a:defRPr sz="4199"/>
            </a:lvl1pPr>
          </a:lstStyle>
          <a:p>
            <a:r>
              <a:rPr lang="he-IL" smtClean="0"/>
              <a:t>לחץ כדי לערוך סגנון כותרת של תבנית בסיס</a:t>
            </a:r>
            <a:endParaRPr lang="en-US" dirty="0"/>
          </a:p>
        </p:txBody>
      </p:sp>
      <p:sp>
        <p:nvSpPr>
          <p:cNvPr id="3" name="Picture Placeholder 2"/>
          <p:cNvSpPr>
            <a:spLocks noGrp="1" noChangeAspect="1"/>
          </p:cNvSpPr>
          <p:nvPr>
            <p:ph type="pic" idx="1"/>
          </p:nvPr>
        </p:nvSpPr>
        <p:spPr>
          <a:xfrm>
            <a:off x="5183188" y="1295769"/>
            <a:ext cx="6172200" cy="6395505"/>
          </a:xfrm>
        </p:spPr>
        <p:txBody>
          <a:bodyPr anchor="t"/>
          <a:lstStyle>
            <a:lvl1pPr marL="0" indent="0">
              <a:buNone/>
              <a:defRPr sz="4199"/>
            </a:lvl1pPr>
            <a:lvl2pPr marL="599984" indent="0">
              <a:buNone/>
              <a:defRPr sz="3674"/>
            </a:lvl2pPr>
            <a:lvl3pPr marL="1199967" indent="0">
              <a:buNone/>
              <a:defRPr sz="3150"/>
            </a:lvl3pPr>
            <a:lvl4pPr marL="1799951" indent="0">
              <a:buNone/>
              <a:defRPr sz="2625"/>
            </a:lvl4pPr>
            <a:lvl5pPr marL="2399934" indent="0">
              <a:buNone/>
              <a:defRPr sz="2625"/>
            </a:lvl5pPr>
            <a:lvl6pPr marL="2999918" indent="0">
              <a:buNone/>
              <a:defRPr sz="2625"/>
            </a:lvl6pPr>
            <a:lvl7pPr marL="3599901" indent="0">
              <a:buNone/>
              <a:defRPr sz="2625"/>
            </a:lvl7pPr>
            <a:lvl8pPr marL="4199885" indent="0">
              <a:buNone/>
              <a:defRPr sz="2625"/>
            </a:lvl8pPr>
            <a:lvl9pPr marL="4799868" indent="0">
              <a:buNone/>
              <a:defRPr sz="2625"/>
            </a:lvl9pPr>
          </a:lstStyle>
          <a:p>
            <a:r>
              <a:rPr lang="he-IL" smtClean="0"/>
              <a:t>לחץ על הסמל כדי להוסיף תמונה</a:t>
            </a:r>
            <a:endParaRPr lang="en-US" dirty="0"/>
          </a:p>
        </p:txBody>
      </p:sp>
      <p:sp>
        <p:nvSpPr>
          <p:cNvPr id="4" name="Text Placeholder 3"/>
          <p:cNvSpPr>
            <a:spLocks noGrp="1"/>
          </p:cNvSpPr>
          <p:nvPr>
            <p:ph type="body" sz="half" idx="2"/>
          </p:nvPr>
        </p:nvSpPr>
        <p:spPr>
          <a:xfrm>
            <a:off x="839788" y="2699862"/>
            <a:ext cx="3932237" cy="5001827"/>
          </a:xfrm>
        </p:spPr>
        <p:txBody>
          <a:bodyPr/>
          <a:lstStyle>
            <a:lvl1pPr marL="0" indent="0">
              <a:buNone/>
              <a:defRPr sz="2100"/>
            </a:lvl1pPr>
            <a:lvl2pPr marL="599984" indent="0">
              <a:buNone/>
              <a:defRPr sz="1837"/>
            </a:lvl2pPr>
            <a:lvl3pPr marL="1199967" indent="0">
              <a:buNone/>
              <a:defRPr sz="1575"/>
            </a:lvl3pPr>
            <a:lvl4pPr marL="1799951" indent="0">
              <a:buNone/>
              <a:defRPr sz="1312"/>
            </a:lvl4pPr>
            <a:lvl5pPr marL="2399934" indent="0">
              <a:buNone/>
              <a:defRPr sz="1312"/>
            </a:lvl5pPr>
            <a:lvl6pPr marL="2999918" indent="0">
              <a:buNone/>
              <a:defRPr sz="1312"/>
            </a:lvl6pPr>
            <a:lvl7pPr marL="3599901" indent="0">
              <a:buNone/>
              <a:defRPr sz="1312"/>
            </a:lvl7pPr>
            <a:lvl8pPr marL="4199885" indent="0">
              <a:buNone/>
              <a:defRPr sz="1312"/>
            </a:lvl8pPr>
            <a:lvl9pPr marL="4799868" indent="0">
              <a:buNone/>
              <a:defRPr sz="1312"/>
            </a:lvl9pPr>
          </a:lstStyle>
          <a:p>
            <a:pPr lvl="0"/>
            <a:r>
              <a:rPr lang="he-IL" smtClean="0"/>
              <a:t>לחץ כדי לערוך סגנונות טקסט של תבנית בסיס</a:t>
            </a:r>
          </a:p>
        </p:txBody>
      </p:sp>
      <p:sp>
        <p:nvSpPr>
          <p:cNvPr id="5" name="Date Placeholder 4"/>
          <p:cNvSpPr>
            <a:spLocks noGrp="1"/>
          </p:cNvSpPr>
          <p:nvPr>
            <p:ph type="dt" sz="half" idx="10"/>
          </p:nvPr>
        </p:nvSpPr>
        <p:spPr/>
        <p:txBody>
          <a:bodyPr/>
          <a:lstStyle/>
          <a:p>
            <a:fld id="{769EE17A-E676-4049-B2A1-F8B3E0E3D102}" type="datetimeFigureOut">
              <a:rPr lang="he-IL" smtClean="0"/>
              <a:t>כ'/חשון/תשע"ז</a:t>
            </a:fld>
            <a:endParaRPr lang="he-IL" dirty="0"/>
          </a:p>
        </p:txBody>
      </p:sp>
      <p:sp>
        <p:nvSpPr>
          <p:cNvPr id="6" name="Footer Placeholder 5"/>
          <p:cNvSpPr>
            <a:spLocks noGrp="1"/>
          </p:cNvSpPr>
          <p:nvPr>
            <p:ph type="ftr" sz="quarter" idx="11"/>
          </p:nvPr>
        </p:nvSpPr>
        <p:spPr/>
        <p:txBody>
          <a:bodyPr/>
          <a:lstStyle/>
          <a:p>
            <a:endParaRPr lang="he-IL" dirty="0"/>
          </a:p>
        </p:txBody>
      </p:sp>
      <p:sp>
        <p:nvSpPr>
          <p:cNvPr id="7" name="Slide Number Placeholder 6"/>
          <p:cNvSpPr>
            <a:spLocks noGrp="1"/>
          </p:cNvSpPr>
          <p:nvPr>
            <p:ph type="sldNum" sz="quarter" idx="12"/>
          </p:nvPr>
        </p:nvSpPr>
        <p:spPr/>
        <p:txBody>
          <a:bodyPr/>
          <a:lstStyle/>
          <a:p>
            <a:fld id="{4737459A-1A7B-4855-B602-8B181D22179B}" type="slidenum">
              <a:rPr lang="he-IL" smtClean="0"/>
              <a:t>‹#›</a:t>
            </a:fld>
            <a:endParaRPr lang="he-IL" dirty="0"/>
          </a:p>
        </p:txBody>
      </p:sp>
    </p:spTree>
    <p:extLst>
      <p:ext uri="{BB962C8B-B14F-4D97-AF65-F5344CB8AC3E}">
        <p14:creationId xmlns:p14="http://schemas.microsoft.com/office/powerpoint/2010/main" val="5666518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smtClean="0"/>
              <a:t>לחץ כדי לערוך סגנון כותרת של תבנית בסיס</a:t>
            </a:r>
            <a:endParaRPr lang="en-US" dirty="0"/>
          </a:p>
        </p:txBody>
      </p:sp>
      <p:sp>
        <p:nvSpPr>
          <p:cNvPr id="3" name="Vertical Text Placeholder 2"/>
          <p:cNvSpPr>
            <a:spLocks noGrp="1"/>
          </p:cNvSpPr>
          <p:nvPr>
            <p:ph type="body" orient="vert" idx="1"/>
          </p:nvPr>
        </p:nvSpPr>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Date Placeholder 3"/>
          <p:cNvSpPr>
            <a:spLocks noGrp="1"/>
          </p:cNvSpPr>
          <p:nvPr>
            <p:ph type="dt" sz="half" idx="10"/>
          </p:nvPr>
        </p:nvSpPr>
        <p:spPr/>
        <p:txBody>
          <a:bodyPr/>
          <a:lstStyle/>
          <a:p>
            <a:fld id="{769EE17A-E676-4049-B2A1-F8B3E0E3D102}" type="datetimeFigureOut">
              <a:rPr lang="he-IL" smtClean="0"/>
              <a:t>כ'/חשון/תשע"ז</a:t>
            </a:fld>
            <a:endParaRPr lang="he-IL" dirty="0"/>
          </a:p>
        </p:txBody>
      </p:sp>
      <p:sp>
        <p:nvSpPr>
          <p:cNvPr id="5" name="Footer Placeholder 4"/>
          <p:cNvSpPr>
            <a:spLocks noGrp="1"/>
          </p:cNvSpPr>
          <p:nvPr>
            <p:ph type="ftr" sz="quarter" idx="11"/>
          </p:nvPr>
        </p:nvSpPr>
        <p:spPr/>
        <p:txBody>
          <a:bodyPr/>
          <a:lstStyle/>
          <a:p>
            <a:endParaRPr lang="he-IL" dirty="0"/>
          </a:p>
        </p:txBody>
      </p:sp>
      <p:sp>
        <p:nvSpPr>
          <p:cNvPr id="6" name="Slide Number Placeholder 5"/>
          <p:cNvSpPr>
            <a:spLocks noGrp="1"/>
          </p:cNvSpPr>
          <p:nvPr>
            <p:ph type="sldNum" sz="quarter" idx="12"/>
          </p:nvPr>
        </p:nvSpPr>
        <p:spPr/>
        <p:txBody>
          <a:bodyPr/>
          <a:lstStyle/>
          <a:p>
            <a:fld id="{4737459A-1A7B-4855-B602-8B181D22179B}" type="slidenum">
              <a:rPr lang="he-IL" smtClean="0"/>
              <a:t>‹#›</a:t>
            </a:fld>
            <a:endParaRPr lang="he-IL" dirty="0"/>
          </a:p>
        </p:txBody>
      </p:sp>
    </p:spTree>
    <p:extLst>
      <p:ext uri="{BB962C8B-B14F-4D97-AF65-F5344CB8AC3E}">
        <p14:creationId xmlns:p14="http://schemas.microsoft.com/office/powerpoint/2010/main" val="40687270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479142"/>
            <a:ext cx="2628900" cy="7626692"/>
          </a:xfrm>
        </p:spPr>
        <p:txBody>
          <a:bodyPr vert="eaVert"/>
          <a:lstStyle/>
          <a:p>
            <a:r>
              <a:rPr lang="he-IL" smtClean="0"/>
              <a:t>לחץ כדי לערוך סגנון כותרת של תבנית בסיס</a:t>
            </a:r>
            <a:endParaRPr lang="en-US" dirty="0"/>
          </a:p>
        </p:txBody>
      </p:sp>
      <p:sp>
        <p:nvSpPr>
          <p:cNvPr id="3" name="Vertical Text Placeholder 2"/>
          <p:cNvSpPr>
            <a:spLocks noGrp="1"/>
          </p:cNvSpPr>
          <p:nvPr>
            <p:ph type="body" orient="vert" idx="1"/>
          </p:nvPr>
        </p:nvSpPr>
        <p:spPr>
          <a:xfrm>
            <a:off x="838201" y="479142"/>
            <a:ext cx="7734300" cy="7626692"/>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Date Placeholder 3"/>
          <p:cNvSpPr>
            <a:spLocks noGrp="1"/>
          </p:cNvSpPr>
          <p:nvPr>
            <p:ph type="dt" sz="half" idx="10"/>
          </p:nvPr>
        </p:nvSpPr>
        <p:spPr/>
        <p:txBody>
          <a:bodyPr/>
          <a:lstStyle/>
          <a:p>
            <a:fld id="{769EE17A-E676-4049-B2A1-F8B3E0E3D102}" type="datetimeFigureOut">
              <a:rPr lang="he-IL" smtClean="0"/>
              <a:t>כ'/חשון/תשע"ז</a:t>
            </a:fld>
            <a:endParaRPr lang="he-IL" dirty="0"/>
          </a:p>
        </p:txBody>
      </p:sp>
      <p:sp>
        <p:nvSpPr>
          <p:cNvPr id="5" name="Footer Placeholder 4"/>
          <p:cNvSpPr>
            <a:spLocks noGrp="1"/>
          </p:cNvSpPr>
          <p:nvPr>
            <p:ph type="ftr" sz="quarter" idx="11"/>
          </p:nvPr>
        </p:nvSpPr>
        <p:spPr/>
        <p:txBody>
          <a:bodyPr/>
          <a:lstStyle/>
          <a:p>
            <a:endParaRPr lang="he-IL" dirty="0"/>
          </a:p>
        </p:txBody>
      </p:sp>
      <p:sp>
        <p:nvSpPr>
          <p:cNvPr id="6" name="Slide Number Placeholder 5"/>
          <p:cNvSpPr>
            <a:spLocks noGrp="1"/>
          </p:cNvSpPr>
          <p:nvPr>
            <p:ph type="sldNum" sz="quarter" idx="12"/>
          </p:nvPr>
        </p:nvSpPr>
        <p:spPr/>
        <p:txBody>
          <a:bodyPr/>
          <a:lstStyle/>
          <a:p>
            <a:fld id="{4737459A-1A7B-4855-B602-8B181D22179B}" type="slidenum">
              <a:rPr lang="he-IL" smtClean="0"/>
              <a:t>‹#›</a:t>
            </a:fld>
            <a:endParaRPr lang="he-IL" dirty="0"/>
          </a:p>
        </p:txBody>
      </p:sp>
    </p:spTree>
    <p:extLst>
      <p:ext uri="{BB962C8B-B14F-4D97-AF65-F5344CB8AC3E}">
        <p14:creationId xmlns:p14="http://schemas.microsoft.com/office/powerpoint/2010/main" val="14939070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479144"/>
            <a:ext cx="10515600" cy="1739495"/>
          </a:xfrm>
          <a:prstGeom prst="rect">
            <a:avLst/>
          </a:prstGeom>
        </p:spPr>
        <p:txBody>
          <a:bodyPr vert="horz" lIns="91440" tIns="45720" rIns="91440" bIns="45720" rtlCol="0" anchor="ctr">
            <a:normAutofit/>
          </a:bodyPr>
          <a:lstStyle/>
          <a:p>
            <a:r>
              <a:rPr lang="he-IL" smtClean="0"/>
              <a:t>לחץ כדי לערוך סגנון כותרת של תבנית בסיס</a:t>
            </a:r>
            <a:endParaRPr lang="en-US" dirty="0"/>
          </a:p>
        </p:txBody>
      </p:sp>
      <p:sp>
        <p:nvSpPr>
          <p:cNvPr id="3" name="Text Placeholder 2"/>
          <p:cNvSpPr>
            <a:spLocks noGrp="1"/>
          </p:cNvSpPr>
          <p:nvPr>
            <p:ph type="body" idx="1"/>
          </p:nvPr>
        </p:nvSpPr>
        <p:spPr>
          <a:xfrm>
            <a:off x="838200" y="2395710"/>
            <a:ext cx="10515600" cy="5710124"/>
          </a:xfrm>
          <a:prstGeom prst="rect">
            <a:avLst/>
          </a:prstGeom>
        </p:spPr>
        <p:txBody>
          <a:bodyPr vert="horz" lIns="91440" tIns="45720" rIns="91440" bIns="45720" rtlCol="0">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Date Placeholder 3"/>
          <p:cNvSpPr>
            <a:spLocks noGrp="1"/>
          </p:cNvSpPr>
          <p:nvPr>
            <p:ph type="dt" sz="half" idx="2"/>
          </p:nvPr>
        </p:nvSpPr>
        <p:spPr>
          <a:xfrm>
            <a:off x="838200" y="8341240"/>
            <a:ext cx="2743200" cy="479142"/>
          </a:xfrm>
          <a:prstGeom prst="rect">
            <a:avLst/>
          </a:prstGeom>
        </p:spPr>
        <p:txBody>
          <a:bodyPr vert="horz" lIns="91440" tIns="45720" rIns="91440" bIns="45720" rtlCol="0" anchor="ctr"/>
          <a:lstStyle>
            <a:lvl1pPr algn="l">
              <a:defRPr sz="1575">
                <a:solidFill>
                  <a:schemeClr val="tx1">
                    <a:tint val="75000"/>
                  </a:schemeClr>
                </a:solidFill>
              </a:defRPr>
            </a:lvl1pPr>
          </a:lstStyle>
          <a:p>
            <a:fld id="{769EE17A-E676-4049-B2A1-F8B3E0E3D102}" type="datetimeFigureOut">
              <a:rPr lang="he-IL" smtClean="0"/>
              <a:t>כ'/חשון/תשע"ז</a:t>
            </a:fld>
            <a:endParaRPr lang="he-IL" dirty="0"/>
          </a:p>
        </p:txBody>
      </p:sp>
      <p:sp>
        <p:nvSpPr>
          <p:cNvPr id="5" name="Footer Placeholder 4"/>
          <p:cNvSpPr>
            <a:spLocks noGrp="1"/>
          </p:cNvSpPr>
          <p:nvPr>
            <p:ph type="ftr" sz="quarter" idx="3"/>
          </p:nvPr>
        </p:nvSpPr>
        <p:spPr>
          <a:xfrm>
            <a:off x="4038600" y="8341240"/>
            <a:ext cx="4114800" cy="479142"/>
          </a:xfrm>
          <a:prstGeom prst="rect">
            <a:avLst/>
          </a:prstGeom>
        </p:spPr>
        <p:txBody>
          <a:bodyPr vert="horz" lIns="91440" tIns="45720" rIns="91440" bIns="45720" rtlCol="0" anchor="ctr"/>
          <a:lstStyle>
            <a:lvl1pPr algn="ctr">
              <a:defRPr sz="1575">
                <a:solidFill>
                  <a:schemeClr val="tx1">
                    <a:tint val="75000"/>
                  </a:schemeClr>
                </a:solidFill>
              </a:defRPr>
            </a:lvl1pPr>
          </a:lstStyle>
          <a:p>
            <a:endParaRPr lang="he-IL" dirty="0"/>
          </a:p>
        </p:txBody>
      </p:sp>
      <p:sp>
        <p:nvSpPr>
          <p:cNvPr id="6" name="Slide Number Placeholder 5"/>
          <p:cNvSpPr>
            <a:spLocks noGrp="1"/>
          </p:cNvSpPr>
          <p:nvPr>
            <p:ph type="sldNum" sz="quarter" idx="4"/>
          </p:nvPr>
        </p:nvSpPr>
        <p:spPr>
          <a:xfrm>
            <a:off x="8610600" y="8341240"/>
            <a:ext cx="2743200" cy="479142"/>
          </a:xfrm>
          <a:prstGeom prst="rect">
            <a:avLst/>
          </a:prstGeom>
        </p:spPr>
        <p:txBody>
          <a:bodyPr vert="horz" lIns="91440" tIns="45720" rIns="91440" bIns="45720" rtlCol="0" anchor="ctr"/>
          <a:lstStyle>
            <a:lvl1pPr algn="r">
              <a:defRPr sz="1575">
                <a:solidFill>
                  <a:schemeClr val="tx1">
                    <a:tint val="75000"/>
                  </a:schemeClr>
                </a:solidFill>
              </a:defRPr>
            </a:lvl1pPr>
          </a:lstStyle>
          <a:p>
            <a:fld id="{4737459A-1A7B-4855-B602-8B181D22179B}" type="slidenum">
              <a:rPr lang="he-IL" smtClean="0"/>
              <a:t>‹#›</a:t>
            </a:fld>
            <a:endParaRPr lang="he-IL" dirty="0"/>
          </a:p>
        </p:txBody>
      </p:sp>
    </p:spTree>
    <p:extLst>
      <p:ext uri="{BB962C8B-B14F-4D97-AF65-F5344CB8AC3E}">
        <p14:creationId xmlns:p14="http://schemas.microsoft.com/office/powerpoint/2010/main" val="315390757"/>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Lst>
  <p:txStyles>
    <p:titleStyle>
      <a:lvl1pPr algn="l" defTabSz="1199967" rtl="1" eaLnBrk="1" latinLnBrk="0" hangingPunct="1">
        <a:lnSpc>
          <a:spcPct val="90000"/>
        </a:lnSpc>
        <a:spcBef>
          <a:spcPct val="0"/>
        </a:spcBef>
        <a:buNone/>
        <a:defRPr sz="5774" kern="1200">
          <a:solidFill>
            <a:schemeClr val="tx1"/>
          </a:solidFill>
          <a:latin typeface="+mj-lt"/>
          <a:ea typeface="+mj-ea"/>
          <a:cs typeface="+mj-cs"/>
        </a:defRPr>
      </a:lvl1pPr>
    </p:titleStyle>
    <p:bodyStyle>
      <a:lvl1pPr marL="299992" indent="-299992" algn="r" defTabSz="1199967" rtl="1" eaLnBrk="1" latinLnBrk="0" hangingPunct="1">
        <a:lnSpc>
          <a:spcPct val="90000"/>
        </a:lnSpc>
        <a:spcBef>
          <a:spcPts val="1312"/>
        </a:spcBef>
        <a:buFont typeface="Arial" panose="020B0604020202020204" pitchFamily="34" charset="0"/>
        <a:buChar char="•"/>
        <a:defRPr sz="3674" kern="1200">
          <a:solidFill>
            <a:schemeClr val="tx1"/>
          </a:solidFill>
          <a:latin typeface="+mn-lt"/>
          <a:ea typeface="+mn-ea"/>
          <a:cs typeface="+mn-cs"/>
        </a:defRPr>
      </a:lvl1pPr>
      <a:lvl2pPr marL="899975" indent="-299992" algn="r" defTabSz="1199967" rtl="1" eaLnBrk="1" latinLnBrk="0" hangingPunct="1">
        <a:lnSpc>
          <a:spcPct val="90000"/>
        </a:lnSpc>
        <a:spcBef>
          <a:spcPts val="656"/>
        </a:spcBef>
        <a:buFont typeface="Arial" panose="020B0604020202020204" pitchFamily="34" charset="0"/>
        <a:buChar char="•"/>
        <a:defRPr sz="3150" kern="1200">
          <a:solidFill>
            <a:schemeClr val="tx1"/>
          </a:solidFill>
          <a:latin typeface="+mn-lt"/>
          <a:ea typeface="+mn-ea"/>
          <a:cs typeface="+mn-cs"/>
        </a:defRPr>
      </a:lvl2pPr>
      <a:lvl3pPr marL="1499959" indent="-299992" algn="r" defTabSz="1199967" rtl="1" eaLnBrk="1" latinLnBrk="0" hangingPunct="1">
        <a:lnSpc>
          <a:spcPct val="90000"/>
        </a:lnSpc>
        <a:spcBef>
          <a:spcPts val="656"/>
        </a:spcBef>
        <a:buFont typeface="Arial" panose="020B0604020202020204" pitchFamily="34" charset="0"/>
        <a:buChar char="•"/>
        <a:defRPr sz="2625" kern="1200">
          <a:solidFill>
            <a:schemeClr val="tx1"/>
          </a:solidFill>
          <a:latin typeface="+mn-lt"/>
          <a:ea typeface="+mn-ea"/>
          <a:cs typeface="+mn-cs"/>
        </a:defRPr>
      </a:lvl3pPr>
      <a:lvl4pPr marL="2099942" indent="-299992" algn="r" defTabSz="1199967" rtl="1" eaLnBrk="1" latinLnBrk="0" hangingPunct="1">
        <a:lnSpc>
          <a:spcPct val="90000"/>
        </a:lnSpc>
        <a:spcBef>
          <a:spcPts val="656"/>
        </a:spcBef>
        <a:buFont typeface="Arial" panose="020B0604020202020204" pitchFamily="34" charset="0"/>
        <a:buChar char="•"/>
        <a:defRPr sz="2362" kern="1200">
          <a:solidFill>
            <a:schemeClr val="tx1"/>
          </a:solidFill>
          <a:latin typeface="+mn-lt"/>
          <a:ea typeface="+mn-ea"/>
          <a:cs typeface="+mn-cs"/>
        </a:defRPr>
      </a:lvl4pPr>
      <a:lvl5pPr marL="2699926" indent="-299992" algn="r" defTabSz="1199967" rtl="1" eaLnBrk="1" latinLnBrk="0" hangingPunct="1">
        <a:lnSpc>
          <a:spcPct val="90000"/>
        </a:lnSpc>
        <a:spcBef>
          <a:spcPts val="656"/>
        </a:spcBef>
        <a:buFont typeface="Arial" panose="020B0604020202020204" pitchFamily="34" charset="0"/>
        <a:buChar char="•"/>
        <a:defRPr sz="2362" kern="1200">
          <a:solidFill>
            <a:schemeClr val="tx1"/>
          </a:solidFill>
          <a:latin typeface="+mn-lt"/>
          <a:ea typeface="+mn-ea"/>
          <a:cs typeface="+mn-cs"/>
        </a:defRPr>
      </a:lvl5pPr>
      <a:lvl6pPr marL="3299910" indent="-299992" algn="r" defTabSz="1199967" rtl="1" eaLnBrk="1" latinLnBrk="0" hangingPunct="1">
        <a:lnSpc>
          <a:spcPct val="90000"/>
        </a:lnSpc>
        <a:spcBef>
          <a:spcPts val="656"/>
        </a:spcBef>
        <a:buFont typeface="Arial" panose="020B0604020202020204" pitchFamily="34" charset="0"/>
        <a:buChar char="•"/>
        <a:defRPr sz="2362" kern="1200">
          <a:solidFill>
            <a:schemeClr val="tx1"/>
          </a:solidFill>
          <a:latin typeface="+mn-lt"/>
          <a:ea typeface="+mn-ea"/>
          <a:cs typeface="+mn-cs"/>
        </a:defRPr>
      </a:lvl6pPr>
      <a:lvl7pPr marL="3899893" indent="-299992" algn="r" defTabSz="1199967" rtl="1" eaLnBrk="1" latinLnBrk="0" hangingPunct="1">
        <a:lnSpc>
          <a:spcPct val="90000"/>
        </a:lnSpc>
        <a:spcBef>
          <a:spcPts val="656"/>
        </a:spcBef>
        <a:buFont typeface="Arial" panose="020B0604020202020204" pitchFamily="34" charset="0"/>
        <a:buChar char="•"/>
        <a:defRPr sz="2362" kern="1200">
          <a:solidFill>
            <a:schemeClr val="tx1"/>
          </a:solidFill>
          <a:latin typeface="+mn-lt"/>
          <a:ea typeface="+mn-ea"/>
          <a:cs typeface="+mn-cs"/>
        </a:defRPr>
      </a:lvl7pPr>
      <a:lvl8pPr marL="4499877" indent="-299992" algn="r" defTabSz="1199967" rtl="1" eaLnBrk="1" latinLnBrk="0" hangingPunct="1">
        <a:lnSpc>
          <a:spcPct val="90000"/>
        </a:lnSpc>
        <a:spcBef>
          <a:spcPts val="656"/>
        </a:spcBef>
        <a:buFont typeface="Arial" panose="020B0604020202020204" pitchFamily="34" charset="0"/>
        <a:buChar char="•"/>
        <a:defRPr sz="2362" kern="1200">
          <a:solidFill>
            <a:schemeClr val="tx1"/>
          </a:solidFill>
          <a:latin typeface="+mn-lt"/>
          <a:ea typeface="+mn-ea"/>
          <a:cs typeface="+mn-cs"/>
        </a:defRPr>
      </a:lvl8pPr>
      <a:lvl9pPr marL="5099860" indent="-299992" algn="r" defTabSz="1199967" rtl="1" eaLnBrk="1" latinLnBrk="0" hangingPunct="1">
        <a:lnSpc>
          <a:spcPct val="90000"/>
        </a:lnSpc>
        <a:spcBef>
          <a:spcPts val="656"/>
        </a:spcBef>
        <a:buFont typeface="Arial" panose="020B0604020202020204" pitchFamily="34" charset="0"/>
        <a:buChar char="•"/>
        <a:defRPr sz="2362" kern="1200">
          <a:solidFill>
            <a:schemeClr val="tx1"/>
          </a:solidFill>
          <a:latin typeface="+mn-lt"/>
          <a:ea typeface="+mn-ea"/>
          <a:cs typeface="+mn-cs"/>
        </a:defRPr>
      </a:lvl9pPr>
    </p:bodyStyle>
    <p:otherStyle>
      <a:defPPr>
        <a:defRPr lang="en-US"/>
      </a:defPPr>
      <a:lvl1pPr marL="0" algn="r" defTabSz="1199967" rtl="1" eaLnBrk="1" latinLnBrk="0" hangingPunct="1">
        <a:defRPr sz="2362" kern="1200">
          <a:solidFill>
            <a:schemeClr val="tx1"/>
          </a:solidFill>
          <a:latin typeface="+mn-lt"/>
          <a:ea typeface="+mn-ea"/>
          <a:cs typeface="+mn-cs"/>
        </a:defRPr>
      </a:lvl1pPr>
      <a:lvl2pPr marL="599984" algn="r" defTabSz="1199967" rtl="1" eaLnBrk="1" latinLnBrk="0" hangingPunct="1">
        <a:defRPr sz="2362" kern="1200">
          <a:solidFill>
            <a:schemeClr val="tx1"/>
          </a:solidFill>
          <a:latin typeface="+mn-lt"/>
          <a:ea typeface="+mn-ea"/>
          <a:cs typeface="+mn-cs"/>
        </a:defRPr>
      </a:lvl2pPr>
      <a:lvl3pPr marL="1199967" algn="r" defTabSz="1199967" rtl="1" eaLnBrk="1" latinLnBrk="0" hangingPunct="1">
        <a:defRPr sz="2362" kern="1200">
          <a:solidFill>
            <a:schemeClr val="tx1"/>
          </a:solidFill>
          <a:latin typeface="+mn-lt"/>
          <a:ea typeface="+mn-ea"/>
          <a:cs typeface="+mn-cs"/>
        </a:defRPr>
      </a:lvl3pPr>
      <a:lvl4pPr marL="1799951" algn="r" defTabSz="1199967" rtl="1" eaLnBrk="1" latinLnBrk="0" hangingPunct="1">
        <a:defRPr sz="2362" kern="1200">
          <a:solidFill>
            <a:schemeClr val="tx1"/>
          </a:solidFill>
          <a:latin typeface="+mn-lt"/>
          <a:ea typeface="+mn-ea"/>
          <a:cs typeface="+mn-cs"/>
        </a:defRPr>
      </a:lvl4pPr>
      <a:lvl5pPr marL="2399934" algn="r" defTabSz="1199967" rtl="1" eaLnBrk="1" latinLnBrk="0" hangingPunct="1">
        <a:defRPr sz="2362" kern="1200">
          <a:solidFill>
            <a:schemeClr val="tx1"/>
          </a:solidFill>
          <a:latin typeface="+mn-lt"/>
          <a:ea typeface="+mn-ea"/>
          <a:cs typeface="+mn-cs"/>
        </a:defRPr>
      </a:lvl5pPr>
      <a:lvl6pPr marL="2999918" algn="r" defTabSz="1199967" rtl="1" eaLnBrk="1" latinLnBrk="0" hangingPunct="1">
        <a:defRPr sz="2362" kern="1200">
          <a:solidFill>
            <a:schemeClr val="tx1"/>
          </a:solidFill>
          <a:latin typeface="+mn-lt"/>
          <a:ea typeface="+mn-ea"/>
          <a:cs typeface="+mn-cs"/>
        </a:defRPr>
      </a:lvl6pPr>
      <a:lvl7pPr marL="3599901" algn="r" defTabSz="1199967" rtl="1" eaLnBrk="1" latinLnBrk="0" hangingPunct="1">
        <a:defRPr sz="2362" kern="1200">
          <a:solidFill>
            <a:schemeClr val="tx1"/>
          </a:solidFill>
          <a:latin typeface="+mn-lt"/>
          <a:ea typeface="+mn-ea"/>
          <a:cs typeface="+mn-cs"/>
        </a:defRPr>
      </a:lvl7pPr>
      <a:lvl8pPr marL="4199885" algn="r" defTabSz="1199967" rtl="1" eaLnBrk="1" latinLnBrk="0" hangingPunct="1">
        <a:defRPr sz="2362" kern="1200">
          <a:solidFill>
            <a:schemeClr val="tx1"/>
          </a:solidFill>
          <a:latin typeface="+mn-lt"/>
          <a:ea typeface="+mn-ea"/>
          <a:cs typeface="+mn-cs"/>
        </a:defRPr>
      </a:lvl8pPr>
      <a:lvl9pPr marL="4799868" algn="r" defTabSz="1199967" rtl="1" eaLnBrk="1" latinLnBrk="0" hangingPunct="1">
        <a:defRPr sz="2362"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hyperlink" Target="http://meyda.education.gov.il/files/Mazkirut_Pedagogit/Historya/eshnav281tashaz.pdf" TargetMode="External"/><Relationship Id="rId5" Type="http://schemas.openxmlformats.org/officeDocument/2006/relationships/hyperlink" Target="http://meyda.education.gov.il/files/Mazkirut_Pedagogit/Historya/hatab_tashaz.pdf%20(" TargetMode="External"/><Relationship Id="rId4" Type="http://schemas.openxmlformats.org/officeDocument/2006/relationships/hyperlink" Target="&#1500;http:/meyda.education.gov.il/files/Mazkirut_Pedagogit/Historya/hatab_tashaz.pdf"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hyperlink" Target="http://cms.education.gov.il/EducationCMS/Units/Mazkirut_Pedagogit/History/MishulchanHamafmar/mumlatz.htm" TargetMode="External"/><Relationship Id="rId4" Type="http://schemas.openxmlformats.org/officeDocument/2006/relationships/hyperlink" Target="http://meyda.education.gov.il/files/Mazkirut_Pedagogit/Historya/eshnav281tashaz.pdf" TargetMode="External"/></Relationships>
</file>

<file path=ppt/slides/_rels/slide8.xml.rels><?xml version="1.0" encoding="UTF-8" standalone="yes"?>
<Relationships xmlns="http://schemas.openxmlformats.org/package/2006/relationships"><Relationship Id="rId8" Type="http://schemas.openxmlformats.org/officeDocument/2006/relationships/hyperlink" Target="http://meyda.education.gov.il/files/Mazkirut_Pedagogit/Historya/eshnav281tashaz.pdf" TargetMode="External"/><Relationship Id="rId3" Type="http://schemas.openxmlformats.org/officeDocument/2006/relationships/hyperlink" Target="https://www.youtube.com/watch?v=Z_3JOn6C24Y" TargetMode="External"/><Relationship Id="rId7" Type="http://schemas.openxmlformats.org/officeDocument/2006/relationships/hyperlink" Target="http://cms.education.gov.il/EducationCMS/Units/Mazkirut_Pedagogit/History/Hazaot/matzagot.htm" TargetMode="External"/><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hyperlink" Target="http://cms.education.gov.il/EducationCMS/Units/Mazkirut_Pedagogit/History/Hazaot/goral.htm" TargetMode="External"/><Relationship Id="rId5" Type="http://schemas.openxmlformats.org/officeDocument/2006/relationships/hyperlink" Target="https://www.smore.com/3zbdb-2" TargetMode="External"/><Relationship Id="rId10" Type="http://schemas.openxmlformats.org/officeDocument/2006/relationships/hyperlink" Target="https://www.smore.com/983hs" TargetMode="External"/><Relationship Id="rId4" Type="http://schemas.openxmlformats.org/officeDocument/2006/relationships/hyperlink" Target="https://www.youtube.com/watch?v=WEwEBbYb8Zg" TargetMode="External"/><Relationship Id="rId9" Type="http://schemas.openxmlformats.org/officeDocument/2006/relationships/hyperlink" Target="http://meyda.education.gov.il/files/Mazkirut_Pedagogit/Historya/hozer_mafmar_tashaz.pdf"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g"/><Relationship Id="rId1" Type="http://schemas.openxmlformats.org/officeDocument/2006/relationships/slideLayout" Target="../slideLayouts/slideLayout2.xml"/><Relationship Id="rId4" Type="http://schemas.openxmlformats.org/officeDocument/2006/relationships/image" Target="../media/image11.jp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hyperlink" Target="http://meyda.education.gov.il/files/Mazkirut_Pedagogit/agafomanuyot/PituachMiktsoiTashaz.pdf" TargetMode="External"/><Relationship Id="rId4" Type="http://schemas.openxmlformats.org/officeDocument/2006/relationships/hyperlink" Target="http://cms.education.gov.il/EducationCMS/Units/Mazkirut_Pedagogit/Portal/tavchinim/Music.htm" TargetMode="Externa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7.xml.rels><?xml version="1.0" encoding="UTF-8" standalone="yes"?>
<Relationships xmlns="http://schemas.openxmlformats.org/package/2006/relationships"><Relationship Id="rId3" Type="http://schemas.openxmlformats.org/officeDocument/2006/relationships/hyperlink" Target="https://youtu.be/uDo32q-GDHA" TargetMode="External"/><Relationship Id="rId7" Type="http://schemas.openxmlformats.org/officeDocument/2006/relationships/image" Target="../media/image16.jpeg"/><Relationship Id="rId2" Type="http://schemas.openxmlformats.org/officeDocument/2006/relationships/hyperlink" Target="http://cms.education.gov.il/EducationCMS/Units/Olim/TokhniyetTalmidimOlim/aliot.htm" TargetMode="External"/><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18.xml.rels><?xml version="1.0" encoding="UTF-8" standalone="yes"?>
<Relationships xmlns="http://schemas.openxmlformats.org/package/2006/relationships"><Relationship Id="rId3" Type="http://schemas.openxmlformats.org/officeDocument/2006/relationships/hyperlink" Target="https://drive.google.com/file/d/0B4DehvA8TeLfMWpwVkhiRUxrVzQ/view" TargetMode="External"/><Relationship Id="rId2" Type="http://schemas.openxmlformats.org/officeDocument/2006/relationships/hyperlink" Target="http://cms.education.gov.il/EducationCMS/UNITS/Mazkirut_Pedagogit/moreshet" TargetMode="Externa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hyperlink" Target="http://cms.education.gov.il/EducationCMS/Units/Mazkirut_Pedagogit/moreshet/gerush/GerushAravIran/Mantzihim.htm"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edu.gov.il/owlHeb/Tichon/RefurmotHinoch/Pages/light_from_the_east.aspx"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hyperlink" Target="https://youtu.be/nokrKyq9_uU" TargetMode="External"/><Relationship Id="rId13" Type="http://schemas.openxmlformats.org/officeDocument/2006/relationships/hyperlink" Target="https://youtu.be/gmTvp3wZnlE" TargetMode="External"/><Relationship Id="rId3" Type="http://schemas.openxmlformats.org/officeDocument/2006/relationships/hyperlink" Target="https://youtu.be/TF1v8Pryf30" TargetMode="External"/><Relationship Id="rId7" Type="http://schemas.openxmlformats.org/officeDocument/2006/relationships/hyperlink" Target="https://youtu.be/DTg7W9Q0MGs" TargetMode="External"/><Relationship Id="rId12" Type="http://schemas.openxmlformats.org/officeDocument/2006/relationships/hyperlink" Target="https://youtu.be/PpWbAF4Vnyo" TargetMode="External"/><Relationship Id="rId17" Type="http://schemas.openxmlformats.org/officeDocument/2006/relationships/image" Target="../media/image20.png"/><Relationship Id="rId2" Type="http://schemas.openxmlformats.org/officeDocument/2006/relationships/hyperlink" Target="https://youtu.be/vJ9UdaHnaEo" TargetMode="External"/><Relationship Id="rId16" Type="http://schemas.openxmlformats.org/officeDocument/2006/relationships/hyperlink" Target="https://youtu.be/u8-Nv9tMgfA" TargetMode="External"/><Relationship Id="rId1" Type="http://schemas.openxmlformats.org/officeDocument/2006/relationships/slideLayout" Target="../slideLayouts/slideLayout2.xml"/><Relationship Id="rId6" Type="http://schemas.openxmlformats.org/officeDocument/2006/relationships/hyperlink" Target="https://youtu.be/PjGctecnBPM" TargetMode="External"/><Relationship Id="rId11" Type="http://schemas.openxmlformats.org/officeDocument/2006/relationships/hyperlink" Target="https://youtu.be/Sq6CTHxnJ_0" TargetMode="External"/><Relationship Id="rId5" Type="http://schemas.openxmlformats.org/officeDocument/2006/relationships/hyperlink" Target="https://youtu.be/764LuyGvar4" TargetMode="External"/><Relationship Id="rId15" Type="http://schemas.openxmlformats.org/officeDocument/2006/relationships/hyperlink" Target="https://youtu.be/pFJP1ybXb0Y" TargetMode="External"/><Relationship Id="rId10" Type="http://schemas.openxmlformats.org/officeDocument/2006/relationships/hyperlink" Target="https://youtu.be/Fhx2z5OjjXc" TargetMode="External"/><Relationship Id="rId4" Type="http://schemas.openxmlformats.org/officeDocument/2006/relationships/hyperlink" Target="https://youtu.be/kZFquU0Pbak" TargetMode="External"/><Relationship Id="rId9" Type="http://schemas.openxmlformats.org/officeDocument/2006/relationships/hyperlink" Target="https://youtu.be/amOhKkbCmXw" TargetMode="External"/><Relationship Id="rId14" Type="http://schemas.openxmlformats.org/officeDocument/2006/relationships/hyperlink" Target="https://youtu.be/oDcCfFuar_w"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1.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ctrTitle"/>
          </p:nvPr>
        </p:nvSpPr>
        <p:spPr>
          <a:xfrm>
            <a:off x="1233714" y="1028700"/>
            <a:ext cx="9910536" cy="6498314"/>
          </a:xfrm>
        </p:spPr>
        <p:txBody>
          <a:bodyPr>
            <a:normAutofit fontScale="90000"/>
          </a:bodyPr>
          <a:lstStyle/>
          <a:p>
            <a:pPr lvl="0"/>
            <a:r>
              <a:rPr lang="he-IL" sz="4400" b="1" dirty="0">
                <a:solidFill>
                  <a:schemeClr val="accent5">
                    <a:lumMod val="50000"/>
                  </a:schemeClr>
                </a:solidFill>
                <a:latin typeface="BN Zika" panose="02000000000000000000" pitchFamily="2" charset="-79"/>
                <a:cs typeface="BN Zika" panose="02000000000000000000" pitchFamily="2" charset="-79"/>
              </a:rPr>
              <a:t>משרד החינוך מיישם את המלצות דו"ח </a:t>
            </a:r>
            <a:r>
              <a:rPr lang="he-IL" sz="4400" b="1" dirty="0" smtClean="0">
                <a:solidFill>
                  <a:schemeClr val="accent5">
                    <a:lumMod val="50000"/>
                  </a:schemeClr>
                </a:solidFill>
                <a:latin typeface="BN Zika" panose="02000000000000000000" pitchFamily="2" charset="-79"/>
                <a:cs typeface="BN Zika" panose="02000000000000000000" pitchFamily="2" charset="-79"/>
              </a:rPr>
              <a:t>ביטון</a:t>
            </a:r>
            <a:r>
              <a:rPr lang="he-IL" sz="7200" b="1" dirty="0" smtClean="0">
                <a:solidFill>
                  <a:schemeClr val="accent5">
                    <a:lumMod val="50000"/>
                  </a:schemeClr>
                </a:solidFill>
                <a:latin typeface="BN Zika" panose="02000000000000000000" pitchFamily="2" charset="-79"/>
                <a:cs typeface="BN Zika" panose="02000000000000000000" pitchFamily="2" charset="-79"/>
              </a:rPr>
              <a:t/>
            </a:r>
            <a:br>
              <a:rPr lang="he-IL" sz="7200" b="1" dirty="0" smtClean="0">
                <a:solidFill>
                  <a:schemeClr val="accent5">
                    <a:lumMod val="50000"/>
                  </a:schemeClr>
                </a:solidFill>
                <a:latin typeface="BN Zika" panose="02000000000000000000" pitchFamily="2" charset="-79"/>
                <a:cs typeface="BN Zika" panose="02000000000000000000" pitchFamily="2" charset="-79"/>
              </a:rPr>
            </a:br>
            <a:r>
              <a:rPr lang="he-IL" sz="7200" b="1" dirty="0">
                <a:solidFill>
                  <a:schemeClr val="accent5">
                    <a:lumMod val="50000"/>
                  </a:schemeClr>
                </a:solidFill>
                <a:latin typeface="BN Zika" panose="02000000000000000000" pitchFamily="2" charset="-79"/>
                <a:cs typeface="BN Zika" panose="02000000000000000000" pitchFamily="2" charset="-79"/>
              </a:rPr>
              <a:t/>
            </a:r>
            <a:br>
              <a:rPr lang="he-IL" sz="7200" b="1" dirty="0">
                <a:solidFill>
                  <a:schemeClr val="accent5">
                    <a:lumMod val="50000"/>
                  </a:schemeClr>
                </a:solidFill>
                <a:latin typeface="BN Zika" panose="02000000000000000000" pitchFamily="2" charset="-79"/>
                <a:cs typeface="BN Zika" panose="02000000000000000000" pitchFamily="2" charset="-79"/>
              </a:rPr>
            </a:br>
            <a:r>
              <a:rPr lang="he-IL" sz="8000" b="1" dirty="0">
                <a:solidFill>
                  <a:schemeClr val="accent5">
                    <a:lumMod val="50000"/>
                  </a:schemeClr>
                </a:solidFill>
                <a:latin typeface="BN Zika" panose="02000000000000000000" pitchFamily="2" charset="-79"/>
                <a:cs typeface="BN Zika" panose="02000000000000000000" pitchFamily="2" charset="-79"/>
              </a:rPr>
              <a:t>הסיפור השלם </a:t>
            </a:r>
            <a:r>
              <a:rPr lang="he-IL" sz="8000" b="1" dirty="0" smtClean="0">
                <a:solidFill>
                  <a:schemeClr val="accent5">
                    <a:lumMod val="50000"/>
                  </a:schemeClr>
                </a:solidFill>
                <a:latin typeface="BN Zika" panose="02000000000000000000" pitchFamily="2" charset="-79"/>
                <a:cs typeface="BN Zika" panose="02000000000000000000" pitchFamily="2" charset="-79"/>
              </a:rPr>
              <a:t/>
            </a:r>
            <a:br>
              <a:rPr lang="he-IL" sz="8000" b="1" dirty="0" smtClean="0">
                <a:solidFill>
                  <a:schemeClr val="accent5">
                    <a:lumMod val="50000"/>
                  </a:schemeClr>
                </a:solidFill>
                <a:latin typeface="BN Zika" panose="02000000000000000000" pitchFamily="2" charset="-79"/>
                <a:cs typeface="BN Zika" panose="02000000000000000000" pitchFamily="2" charset="-79"/>
              </a:rPr>
            </a:br>
            <a:r>
              <a:rPr lang="he-IL" sz="8000" b="1" dirty="0" smtClean="0">
                <a:solidFill>
                  <a:schemeClr val="accent5">
                    <a:lumMod val="50000"/>
                  </a:schemeClr>
                </a:solidFill>
                <a:latin typeface="BN Zika" panose="02000000000000000000" pitchFamily="2" charset="-79"/>
                <a:cs typeface="BN Zika" panose="02000000000000000000" pitchFamily="2" charset="-79"/>
              </a:rPr>
              <a:t> </a:t>
            </a:r>
            <a:r>
              <a:rPr lang="he-IL" sz="8000" b="1" dirty="0">
                <a:solidFill>
                  <a:schemeClr val="accent5">
                    <a:lumMod val="50000"/>
                  </a:schemeClr>
                </a:solidFill>
                <a:latin typeface="BN Zika" panose="02000000000000000000" pitchFamily="2" charset="-79"/>
                <a:cs typeface="BN Zika" panose="02000000000000000000" pitchFamily="2" charset="-79"/>
              </a:rPr>
              <a:t>תכנית להעצמת יהדות המזרח וספרד</a:t>
            </a:r>
            <a:br>
              <a:rPr lang="he-IL" sz="8000" b="1" dirty="0">
                <a:solidFill>
                  <a:schemeClr val="accent5">
                    <a:lumMod val="50000"/>
                  </a:schemeClr>
                </a:solidFill>
                <a:latin typeface="BN Zika" panose="02000000000000000000" pitchFamily="2" charset="-79"/>
                <a:cs typeface="BN Zika" panose="02000000000000000000" pitchFamily="2" charset="-79"/>
              </a:rPr>
            </a:br>
            <a:endParaRPr lang="he-IL" dirty="0">
              <a:solidFill>
                <a:schemeClr val="accent5">
                  <a:lumMod val="50000"/>
                </a:schemeClr>
              </a:solidFill>
              <a:latin typeface="BN Zika" panose="02000000000000000000" pitchFamily="2" charset="-79"/>
              <a:cs typeface="BN Zika" panose="02000000000000000000" pitchFamily="2" charset="-79"/>
            </a:endParaRPr>
          </a:p>
        </p:txBody>
      </p:sp>
    </p:spTree>
    <p:extLst>
      <p:ext uri="{BB962C8B-B14F-4D97-AF65-F5344CB8AC3E}">
        <p14:creationId xmlns:p14="http://schemas.microsoft.com/office/powerpoint/2010/main" val="220550694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לבן 1"/>
          <p:cNvSpPr/>
          <p:nvPr/>
        </p:nvSpPr>
        <p:spPr>
          <a:xfrm>
            <a:off x="628650" y="287963"/>
            <a:ext cx="10744200" cy="1138773"/>
          </a:xfrm>
          <a:prstGeom prst="rect">
            <a:avLst/>
          </a:prstGeom>
        </p:spPr>
        <p:txBody>
          <a:bodyPr wrap="square">
            <a:spAutoFit/>
          </a:bodyPr>
          <a:lstStyle/>
          <a:p>
            <a:pPr algn="ctr"/>
            <a:r>
              <a:rPr lang="he-IL" sz="3200" b="1" dirty="0">
                <a:latin typeface="BN Zika" panose="02000000000000000000" pitchFamily="2" charset="-79"/>
                <a:cs typeface="BN Zika" panose="02000000000000000000" pitchFamily="2" charset="-79"/>
              </a:rPr>
              <a:t>משרד החינוך מיישם את המלצות דו"ח ביטון</a:t>
            </a:r>
          </a:p>
          <a:p>
            <a:pPr algn="ctr"/>
            <a:r>
              <a:rPr lang="he-IL" sz="3600" b="1" dirty="0">
                <a:latin typeface="BN Zika" panose="02000000000000000000" pitchFamily="2" charset="-79"/>
                <a:cs typeface="BN Zika" panose="02000000000000000000" pitchFamily="2" charset="-79"/>
              </a:rPr>
              <a:t>הסיפור השלם – תכנית להעצמת יהדות המזרח וספרד</a:t>
            </a:r>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a:stretch/>
        </p:blipFill>
        <p:spPr bwMode="auto">
          <a:xfrm>
            <a:off x="2962275" y="2662584"/>
            <a:ext cx="6572250" cy="4824065"/>
          </a:xfrm>
          <a:prstGeom prst="rect">
            <a:avLst/>
          </a:prstGeom>
          <a:noFill/>
          <a:ln w="28575">
            <a:no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2049907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לבן 1"/>
          <p:cNvSpPr/>
          <p:nvPr/>
        </p:nvSpPr>
        <p:spPr>
          <a:xfrm>
            <a:off x="628650" y="287963"/>
            <a:ext cx="10744200" cy="1138773"/>
          </a:xfrm>
          <a:prstGeom prst="rect">
            <a:avLst/>
          </a:prstGeom>
        </p:spPr>
        <p:txBody>
          <a:bodyPr wrap="square">
            <a:spAutoFit/>
          </a:bodyPr>
          <a:lstStyle/>
          <a:p>
            <a:pPr algn="ctr"/>
            <a:r>
              <a:rPr lang="he-IL" sz="3200" b="1" dirty="0">
                <a:latin typeface="BN Zika" panose="02000000000000000000" pitchFamily="2" charset="-79"/>
                <a:cs typeface="BN Zika" panose="02000000000000000000" pitchFamily="2" charset="-79"/>
              </a:rPr>
              <a:t>משרד החינוך מיישם את המלצות דו"ח ביטון</a:t>
            </a:r>
          </a:p>
          <a:p>
            <a:pPr algn="ctr"/>
            <a:r>
              <a:rPr lang="he-IL" sz="3600" b="1" dirty="0">
                <a:latin typeface="BN Zika" panose="02000000000000000000" pitchFamily="2" charset="-79"/>
                <a:cs typeface="BN Zika" panose="02000000000000000000" pitchFamily="2" charset="-79"/>
              </a:rPr>
              <a:t>הסיפור השלם – תכנית להעצמת יהדות המזרח וספרד</a:t>
            </a:r>
          </a:p>
        </p:txBody>
      </p:sp>
      <p:grpSp>
        <p:nvGrpSpPr>
          <p:cNvPr id="6" name="קבוצה 5"/>
          <p:cNvGrpSpPr/>
          <p:nvPr/>
        </p:nvGrpSpPr>
        <p:grpSpPr>
          <a:xfrm>
            <a:off x="628650" y="1628370"/>
            <a:ext cx="11034435" cy="6788420"/>
            <a:chOff x="843219" y="1650730"/>
            <a:chExt cx="10597954" cy="6457949"/>
          </a:xfrm>
        </p:grpSpPr>
        <p:pic>
          <p:nvPicPr>
            <p:cNvPr id="1026" name="Picture 2"/>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797455" y="2924490"/>
              <a:ext cx="4406590" cy="35887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טבעת 3"/>
            <p:cNvSpPr/>
            <p:nvPr/>
          </p:nvSpPr>
          <p:spPr>
            <a:xfrm flipH="1">
              <a:off x="2790846" y="1650730"/>
              <a:ext cx="6579709" cy="6457949"/>
            </a:xfrm>
            <a:prstGeom prst="donut">
              <a:avLst>
                <a:gd name="adj" fmla="val 15840"/>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rtlCol="1" anchor="ctr"/>
            <a:lstStyle/>
            <a:p>
              <a:pPr algn="ctr"/>
              <a:endParaRPr lang="he-IL">
                <a:solidFill>
                  <a:schemeClr val="tx1"/>
                </a:solidFill>
              </a:endParaRPr>
            </a:p>
          </p:txBody>
        </p:sp>
        <p:sp>
          <p:nvSpPr>
            <p:cNvPr id="5" name="חץ ימינה מחורץ 4"/>
            <p:cNvSpPr/>
            <p:nvPr/>
          </p:nvSpPr>
          <p:spPr>
            <a:xfrm rot="20020219" flipH="1">
              <a:off x="7994554" y="2203178"/>
              <a:ext cx="3399823" cy="1725332"/>
            </a:xfrm>
            <a:prstGeom prst="notchedRightArrow">
              <a:avLst/>
            </a:prstGeom>
            <a:solidFill>
              <a:schemeClr val="bg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2800" b="1" dirty="0" smtClean="0"/>
                <a:t>עדכון </a:t>
              </a:r>
              <a:r>
                <a:rPr lang="he-IL" sz="2800" b="1" dirty="0" err="1" smtClean="0"/>
                <a:t>תכ"ל</a:t>
              </a:r>
              <a:endParaRPr lang="he-IL" sz="2800" b="1" dirty="0"/>
            </a:p>
          </p:txBody>
        </p:sp>
        <p:sp>
          <p:nvSpPr>
            <p:cNvPr id="43" name="חץ ימינה מחורץ 42"/>
            <p:cNvSpPr/>
            <p:nvPr/>
          </p:nvSpPr>
          <p:spPr>
            <a:xfrm rot="1198960" flipH="1">
              <a:off x="8014519" y="5284422"/>
              <a:ext cx="3426654" cy="1930662"/>
            </a:xfrm>
            <a:prstGeom prst="notchedRightArrow">
              <a:avLst/>
            </a:prstGeom>
            <a:solidFill>
              <a:schemeClr val="bg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2800" b="1" dirty="0" smtClean="0"/>
                <a:t>פיתוח חומרי הוראה למידה</a:t>
              </a:r>
              <a:endParaRPr lang="he-IL" sz="2800" b="1" dirty="0"/>
            </a:p>
          </p:txBody>
        </p:sp>
        <p:sp>
          <p:nvSpPr>
            <p:cNvPr id="44" name="חץ ימינה מחורץ 43"/>
            <p:cNvSpPr/>
            <p:nvPr/>
          </p:nvSpPr>
          <p:spPr>
            <a:xfrm rot="20428584">
              <a:off x="843219" y="5374794"/>
              <a:ext cx="3327247" cy="1934151"/>
            </a:xfrm>
            <a:prstGeom prst="notchedRightArrow">
              <a:avLst/>
            </a:prstGeom>
            <a:solidFill>
              <a:schemeClr val="bg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2800" b="1" dirty="0" smtClean="0"/>
                <a:t>הכשרה </a:t>
              </a:r>
            </a:p>
            <a:p>
              <a:pPr algn="ctr"/>
              <a:r>
                <a:rPr lang="he-IL" sz="2800" b="1" dirty="0" smtClean="0"/>
                <a:t>ופיתוח מקצועי</a:t>
              </a:r>
              <a:endParaRPr lang="he-IL" sz="2800" b="1" dirty="0"/>
            </a:p>
          </p:txBody>
        </p:sp>
        <p:sp>
          <p:nvSpPr>
            <p:cNvPr id="45" name="חץ ימינה מחורץ 44"/>
            <p:cNvSpPr/>
            <p:nvPr/>
          </p:nvSpPr>
          <p:spPr>
            <a:xfrm rot="1508460">
              <a:off x="861590" y="2146728"/>
              <a:ext cx="3407742" cy="1913751"/>
            </a:xfrm>
            <a:prstGeom prst="notchedRightArrow">
              <a:avLst/>
            </a:prstGeom>
            <a:solidFill>
              <a:schemeClr val="bg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2800" b="1" dirty="0" smtClean="0"/>
                <a:t>שינוי בבגרות</a:t>
              </a:r>
              <a:endParaRPr lang="he-IL" sz="2800" b="1" dirty="0"/>
            </a:p>
          </p:txBody>
        </p:sp>
      </p:grpSp>
      <p:sp>
        <p:nvSpPr>
          <p:cNvPr id="3" name="לב 2"/>
          <p:cNvSpPr/>
          <p:nvPr/>
        </p:nvSpPr>
        <p:spPr>
          <a:xfrm>
            <a:off x="5646410" y="4572839"/>
            <a:ext cx="870858" cy="899482"/>
          </a:xfrm>
          <a:prstGeom prst="heart">
            <a:avLst/>
          </a:prstGeom>
          <a:gradFill flip="none" rotWithShape="1">
            <a:gsLst>
              <a:gs pos="0">
                <a:schemeClr val="bg1">
                  <a:lumMod val="50000"/>
                  <a:tint val="66000"/>
                  <a:satMod val="160000"/>
                </a:schemeClr>
              </a:gs>
              <a:gs pos="50000">
                <a:schemeClr val="bg1">
                  <a:lumMod val="50000"/>
                  <a:tint val="44500"/>
                  <a:satMod val="160000"/>
                </a:schemeClr>
              </a:gs>
              <a:gs pos="100000">
                <a:schemeClr val="bg1">
                  <a:lumMod val="50000"/>
                  <a:tint val="23500"/>
                  <a:satMod val="160000"/>
                </a:schemeClr>
              </a:gs>
            </a:gsLst>
            <a:path path="circle">
              <a:fillToRect l="50000" t="50000" r="50000" b="50000"/>
            </a:path>
            <a:tileRect/>
          </a:gra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Tree>
    <p:extLst>
      <p:ext uri="{BB962C8B-B14F-4D97-AF65-F5344CB8AC3E}">
        <p14:creationId xmlns:p14="http://schemas.microsoft.com/office/powerpoint/2010/main" val="26666340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דיאגרמה 7"/>
          <p:cNvGraphicFramePr/>
          <p:nvPr>
            <p:extLst>
              <p:ext uri="{D42A27DB-BD31-4B8C-83A1-F6EECF244321}">
                <p14:modId xmlns:p14="http://schemas.microsoft.com/office/powerpoint/2010/main" val="3262526267"/>
              </p:ext>
            </p:extLst>
          </p:nvPr>
        </p:nvGraphicFramePr>
        <p:xfrm>
          <a:off x="-1213144" y="471393"/>
          <a:ext cx="15685088" cy="83234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275544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דיאגרמה 7"/>
          <p:cNvGraphicFramePr/>
          <p:nvPr>
            <p:extLst>
              <p:ext uri="{D42A27DB-BD31-4B8C-83A1-F6EECF244321}">
                <p14:modId xmlns:p14="http://schemas.microsoft.com/office/powerpoint/2010/main" val="4211007696"/>
              </p:ext>
            </p:extLst>
          </p:nvPr>
        </p:nvGraphicFramePr>
        <p:xfrm>
          <a:off x="-1213144" y="428757"/>
          <a:ext cx="15685088" cy="83234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622191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תמונה 2"/>
          <p:cNvPicPr>
            <a:picLocks noChangeAspect="1"/>
          </p:cNvPicPr>
          <p:nvPr/>
        </p:nvPicPr>
        <p:blipFill rotWithShape="1">
          <a:blip r:embed="rId3">
            <a:extLst>
              <a:ext uri="{28A0092B-C50C-407E-A947-70E740481C1C}">
                <a14:useLocalDpi xmlns:a14="http://schemas.microsoft.com/office/drawing/2010/main" val="0"/>
              </a:ext>
            </a:extLst>
          </a:blip>
          <a:srcRect l="23435" t="16534" r="-1419" b="63071"/>
          <a:stretch/>
        </p:blipFill>
        <p:spPr>
          <a:xfrm>
            <a:off x="6000750" y="2003855"/>
            <a:ext cx="5698050" cy="902563"/>
          </a:xfrm>
          <a:prstGeom prst="rect">
            <a:avLst/>
          </a:prstGeom>
        </p:spPr>
      </p:pic>
      <p:sp>
        <p:nvSpPr>
          <p:cNvPr id="26" name="TextBox 25"/>
          <p:cNvSpPr txBox="1"/>
          <p:nvPr/>
        </p:nvSpPr>
        <p:spPr>
          <a:xfrm>
            <a:off x="6686551" y="3912192"/>
            <a:ext cx="209551" cy="414664"/>
          </a:xfrm>
          <a:prstGeom prst="rect">
            <a:avLst/>
          </a:prstGeom>
          <a:noFill/>
        </p:spPr>
        <p:txBody>
          <a:bodyPr wrap="square" lIns="121094" tIns="60547" rIns="121094" bIns="60547" rtlCol="1">
            <a:spAutoFit/>
          </a:bodyPr>
          <a:lstStyle/>
          <a:p>
            <a:r>
              <a:rPr lang="he-IL" sz="1900" dirty="0">
                <a:solidFill>
                  <a:prstClr val="black"/>
                </a:solidFill>
              </a:rPr>
              <a:t>ו</a:t>
            </a:r>
          </a:p>
        </p:txBody>
      </p:sp>
      <p:sp>
        <p:nvSpPr>
          <p:cNvPr id="7" name="TextBox 6"/>
          <p:cNvSpPr txBox="1"/>
          <p:nvPr/>
        </p:nvSpPr>
        <p:spPr>
          <a:xfrm>
            <a:off x="-154712" y="2895306"/>
            <a:ext cx="11698800" cy="6031587"/>
          </a:xfrm>
          <a:prstGeom prst="rect">
            <a:avLst/>
          </a:prstGeom>
          <a:solidFill>
            <a:schemeClr val="bg1"/>
          </a:solidFill>
          <a:ln>
            <a:solidFill>
              <a:schemeClr val="bg1"/>
            </a:solidFill>
          </a:ln>
        </p:spPr>
        <p:txBody>
          <a:bodyPr wrap="square" lIns="121094" tIns="60547" rIns="121094" bIns="60547" rtlCol="1">
            <a:spAutoFit/>
          </a:bodyPr>
          <a:lstStyle/>
          <a:p>
            <a:r>
              <a:rPr lang="he-IL" sz="2400" b="1" dirty="0">
                <a:solidFill>
                  <a:prstClr val="black"/>
                </a:solidFill>
              </a:rPr>
              <a:t>כללי: </a:t>
            </a:r>
            <a:endParaRPr lang="en-US" sz="2400" dirty="0">
              <a:solidFill>
                <a:prstClr val="black"/>
              </a:solidFill>
            </a:endParaRPr>
          </a:p>
          <a:p>
            <a:r>
              <a:rPr lang="he-IL" sz="2400" dirty="0">
                <a:solidFill>
                  <a:prstClr val="black"/>
                </a:solidFill>
              </a:rPr>
              <a:t>הפיקוח על הוראת היסטוריה ליווה את עבודת הוועדה ועדכן את תכנית הלימודים </a:t>
            </a:r>
            <a:r>
              <a:rPr lang="he-IL" sz="2400" dirty="0" smtClean="0">
                <a:solidFill>
                  <a:prstClr val="black"/>
                </a:solidFill>
              </a:rPr>
              <a:t>בחט"ב </a:t>
            </a:r>
            <a:r>
              <a:rPr lang="he-IL" sz="2400" dirty="0" err="1" smtClean="0">
                <a:solidFill>
                  <a:prstClr val="black"/>
                </a:solidFill>
              </a:rPr>
              <a:t>ובחט"ע</a:t>
            </a:r>
            <a:r>
              <a:rPr lang="he-IL" sz="2400" dirty="0" smtClean="0">
                <a:solidFill>
                  <a:prstClr val="black"/>
                </a:solidFill>
              </a:rPr>
              <a:t> (נושאים </a:t>
            </a:r>
            <a:r>
              <a:rPr lang="he-IL" sz="2400" dirty="0">
                <a:solidFill>
                  <a:prstClr val="black"/>
                </a:solidFill>
              </a:rPr>
              <a:t>שהיו חלק מתכנית הלימודים ולא נלמדו באופן מסודר יוגדרו מעתה כנושאי חובה)</a:t>
            </a:r>
            <a:endParaRPr lang="en-US" sz="2400" dirty="0">
              <a:solidFill>
                <a:prstClr val="black"/>
              </a:solidFill>
            </a:endParaRPr>
          </a:p>
          <a:p>
            <a:endParaRPr lang="he-IL" sz="2400" b="1" dirty="0" smtClean="0">
              <a:solidFill>
                <a:prstClr val="black"/>
              </a:solidFill>
            </a:endParaRPr>
          </a:p>
          <a:p>
            <a:r>
              <a:rPr lang="he-IL" sz="2400" b="1" dirty="0" smtClean="0">
                <a:solidFill>
                  <a:prstClr val="black"/>
                </a:solidFill>
              </a:rPr>
              <a:t>עדכון </a:t>
            </a:r>
            <a:r>
              <a:rPr lang="he-IL" sz="2400" b="1" dirty="0">
                <a:solidFill>
                  <a:prstClr val="black"/>
                </a:solidFill>
              </a:rPr>
              <a:t>תכנית הלימודים: </a:t>
            </a:r>
            <a:endParaRPr lang="en-US" sz="2400" dirty="0">
              <a:solidFill>
                <a:prstClr val="black"/>
              </a:solidFill>
            </a:endParaRPr>
          </a:p>
          <a:p>
            <a:r>
              <a:rPr lang="he-IL" sz="2400" u="sng" dirty="0">
                <a:solidFill>
                  <a:prstClr val="black"/>
                </a:solidFill>
              </a:rPr>
              <a:t>בחט"ב: </a:t>
            </a:r>
            <a:endParaRPr lang="en-US" sz="2400" u="sng" dirty="0">
              <a:solidFill>
                <a:prstClr val="black"/>
              </a:solidFill>
            </a:endParaRPr>
          </a:p>
          <a:p>
            <a:pPr marL="378408" indent="-378408">
              <a:buFont typeface="Arial" panose="020B0604020202020204" pitchFamily="34" charset="0"/>
              <a:buChar char="•"/>
            </a:pPr>
            <a:r>
              <a:rPr lang="he-IL" sz="2400" dirty="0">
                <a:solidFill>
                  <a:prstClr val="black"/>
                </a:solidFill>
              </a:rPr>
              <a:t>תועמק הוראת נושא הפזורה היהודית אחרי </a:t>
            </a:r>
            <a:r>
              <a:rPr lang="he-IL" sz="2400" dirty="0" smtClean="0">
                <a:solidFill>
                  <a:prstClr val="black"/>
                </a:solidFill>
              </a:rPr>
              <a:t>גירוש </a:t>
            </a:r>
            <a:r>
              <a:rPr lang="he-IL" sz="2400" dirty="0">
                <a:solidFill>
                  <a:prstClr val="black"/>
                </a:solidFill>
              </a:rPr>
              <a:t>ספרד – היהודים בצפון אפריקה והקהילה היהודית בא"י במאה ה-16 (יהודי צפת, דונה גרציה ודון יוסף</a:t>
            </a:r>
            <a:r>
              <a:rPr lang="he-IL" sz="2400" dirty="0" smtClean="0">
                <a:solidFill>
                  <a:prstClr val="black"/>
                </a:solidFill>
              </a:rPr>
              <a:t>), </a:t>
            </a:r>
            <a:r>
              <a:rPr lang="he-IL" sz="2400" dirty="0" smtClean="0">
                <a:solidFill>
                  <a:prstClr val="black"/>
                </a:solidFill>
                <a:hlinkClick r:id="rId4"/>
              </a:rPr>
              <a:t>קישור בנושא </a:t>
            </a:r>
            <a:r>
              <a:rPr lang="he-IL" sz="2400" dirty="0" smtClean="0">
                <a:solidFill>
                  <a:prstClr val="black"/>
                </a:solidFill>
              </a:rPr>
              <a:t> (</a:t>
            </a:r>
            <a:r>
              <a:rPr lang="he-IL" sz="2400" dirty="0">
                <a:solidFill>
                  <a:prstClr val="black"/>
                </a:solidFill>
              </a:rPr>
              <a:t>מסומן בכחול) </a:t>
            </a:r>
            <a:endParaRPr lang="en-US" sz="2400" dirty="0">
              <a:solidFill>
                <a:prstClr val="black"/>
              </a:solidFill>
            </a:endParaRPr>
          </a:p>
          <a:p>
            <a:endParaRPr lang="en-US" sz="2400" dirty="0">
              <a:solidFill>
                <a:prstClr val="black"/>
              </a:solidFill>
            </a:endParaRPr>
          </a:p>
          <a:p>
            <a:pPr marL="378408" indent="-378408">
              <a:buFont typeface="Arial" panose="020B0604020202020204" pitchFamily="34" charset="0"/>
              <a:buChar char="•"/>
            </a:pPr>
            <a:r>
              <a:rPr lang="he-IL" sz="2400" dirty="0">
                <a:solidFill>
                  <a:prstClr val="black"/>
                </a:solidFill>
              </a:rPr>
              <a:t>תועמק הוראת נושא הקולוניאליזם והמודרניזם בארצות </a:t>
            </a:r>
            <a:r>
              <a:rPr lang="he-IL" sz="2400" dirty="0" smtClean="0">
                <a:solidFill>
                  <a:prstClr val="black"/>
                </a:solidFill>
              </a:rPr>
              <a:t>האסלאם,  </a:t>
            </a:r>
            <a:r>
              <a:rPr lang="he-IL" sz="2400" dirty="0" smtClean="0">
                <a:solidFill>
                  <a:prstClr val="black"/>
                </a:solidFill>
                <a:hlinkClick r:id="rId5"/>
              </a:rPr>
              <a:t>קישור בנושא </a:t>
            </a:r>
            <a:r>
              <a:rPr lang="he-IL" sz="2400" dirty="0" smtClean="0">
                <a:solidFill>
                  <a:prstClr val="black"/>
                </a:solidFill>
              </a:rPr>
              <a:t> (</a:t>
            </a:r>
            <a:r>
              <a:rPr lang="he-IL" sz="2400" dirty="0">
                <a:solidFill>
                  <a:prstClr val="black"/>
                </a:solidFill>
              </a:rPr>
              <a:t>מסומן בכחול) </a:t>
            </a:r>
            <a:endParaRPr lang="en-US" sz="2400" dirty="0">
              <a:solidFill>
                <a:prstClr val="black"/>
              </a:solidFill>
            </a:endParaRPr>
          </a:p>
          <a:p>
            <a:endParaRPr lang="en-US" sz="2400" dirty="0">
              <a:solidFill>
                <a:prstClr val="black"/>
              </a:solidFill>
            </a:endParaRPr>
          </a:p>
          <a:p>
            <a:pPr marL="378408" indent="-378408">
              <a:buFont typeface="Arial" panose="020B0604020202020204" pitchFamily="34" charset="0"/>
              <a:buChar char="•"/>
            </a:pPr>
            <a:r>
              <a:rPr lang="he-IL" sz="2400" dirty="0">
                <a:solidFill>
                  <a:prstClr val="black"/>
                </a:solidFill>
              </a:rPr>
              <a:t>תבנינה יחידות לימוד מתוקשבות בנושא הישוב הישן בערי הקודש ופעילות כי"ח. </a:t>
            </a:r>
            <a:r>
              <a:rPr lang="he-IL" sz="2400" dirty="0" smtClean="0">
                <a:solidFill>
                  <a:prstClr val="black"/>
                </a:solidFill>
              </a:rPr>
              <a:t> </a:t>
            </a:r>
            <a:endParaRPr lang="en-US" sz="2400" b="1" dirty="0">
              <a:solidFill>
                <a:prstClr val="black"/>
              </a:solidFill>
            </a:endParaRPr>
          </a:p>
          <a:p>
            <a:r>
              <a:rPr lang="he-IL" sz="2400" u="sng" dirty="0" err="1" smtClean="0">
                <a:solidFill>
                  <a:prstClr val="black"/>
                </a:solidFill>
              </a:rPr>
              <a:t>בחט"ע</a:t>
            </a:r>
            <a:r>
              <a:rPr lang="he-IL" sz="2400" u="sng" dirty="0">
                <a:solidFill>
                  <a:prstClr val="black"/>
                </a:solidFill>
              </a:rPr>
              <a:t>: </a:t>
            </a:r>
            <a:endParaRPr lang="en-US" sz="2400" u="sng" dirty="0">
              <a:solidFill>
                <a:prstClr val="black"/>
              </a:solidFill>
            </a:endParaRPr>
          </a:p>
          <a:p>
            <a:pPr marL="378408" indent="-378408">
              <a:buFont typeface="Arial" panose="020B0604020202020204" pitchFamily="34" charset="0"/>
              <a:buChar char="•"/>
            </a:pPr>
            <a:r>
              <a:rPr lang="he-IL" sz="2400" dirty="0">
                <a:solidFill>
                  <a:prstClr val="black"/>
                </a:solidFill>
              </a:rPr>
              <a:t>תועמק הוראת נושא העקירה ההמונית של היהודים מארצות האסלאם. </a:t>
            </a:r>
            <a:r>
              <a:rPr lang="he-IL" sz="2400" dirty="0" smtClean="0">
                <a:solidFill>
                  <a:prstClr val="black"/>
                </a:solidFill>
                <a:hlinkClick r:id="rId6"/>
              </a:rPr>
              <a:t>קישור בנושא </a:t>
            </a:r>
            <a:r>
              <a:rPr lang="he-IL" sz="2400" dirty="0" smtClean="0">
                <a:solidFill>
                  <a:prstClr val="black"/>
                </a:solidFill>
              </a:rPr>
              <a:t> עמ</a:t>
            </a:r>
            <a:r>
              <a:rPr lang="he-IL" sz="2400" dirty="0">
                <a:solidFill>
                  <a:prstClr val="black"/>
                </a:solidFill>
              </a:rPr>
              <a:t>' 33-34. נוספו – יחידת לימוד מתוקשבת על יהודי ארצות האסלם (מט"ח עם יד יצחק בן צבי); סרטה של לבנה זמיר על יהודי מצרים; הסרט 'הפליטים שנשכחו'. </a:t>
            </a:r>
          </a:p>
        </p:txBody>
      </p:sp>
      <p:sp>
        <p:nvSpPr>
          <p:cNvPr id="10" name="מחומש 9"/>
          <p:cNvSpPr/>
          <p:nvPr/>
        </p:nvSpPr>
        <p:spPr>
          <a:xfrm flipH="1">
            <a:off x="11484838" y="0"/>
            <a:ext cx="688112" cy="9110898"/>
          </a:xfrm>
          <a:prstGeom prst="homePlate">
            <a:avLst/>
          </a:prstGeom>
          <a:solidFill>
            <a:schemeClr val="accent5">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dirty="0"/>
          </a:p>
        </p:txBody>
      </p:sp>
    </p:spTree>
    <p:extLst>
      <p:ext uri="{BB962C8B-B14F-4D97-AF65-F5344CB8AC3E}">
        <p14:creationId xmlns:p14="http://schemas.microsoft.com/office/powerpoint/2010/main" val="4696411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תמונה 2"/>
          <p:cNvPicPr>
            <a:picLocks noChangeAspect="1"/>
          </p:cNvPicPr>
          <p:nvPr/>
        </p:nvPicPr>
        <p:blipFill rotWithShape="1">
          <a:blip r:embed="rId3">
            <a:extLst>
              <a:ext uri="{28A0092B-C50C-407E-A947-70E740481C1C}">
                <a14:useLocalDpi xmlns:a14="http://schemas.microsoft.com/office/drawing/2010/main" val="0"/>
              </a:ext>
            </a:extLst>
          </a:blip>
          <a:srcRect l="23435" t="16534" r="-1419" b="63071"/>
          <a:stretch/>
        </p:blipFill>
        <p:spPr>
          <a:xfrm>
            <a:off x="6000750" y="2003855"/>
            <a:ext cx="5698050" cy="902563"/>
          </a:xfrm>
          <a:prstGeom prst="rect">
            <a:avLst/>
          </a:prstGeom>
        </p:spPr>
      </p:pic>
      <p:sp>
        <p:nvSpPr>
          <p:cNvPr id="26" name="TextBox 25"/>
          <p:cNvSpPr txBox="1"/>
          <p:nvPr/>
        </p:nvSpPr>
        <p:spPr>
          <a:xfrm>
            <a:off x="6686551" y="3912192"/>
            <a:ext cx="209551" cy="414664"/>
          </a:xfrm>
          <a:prstGeom prst="rect">
            <a:avLst/>
          </a:prstGeom>
          <a:noFill/>
        </p:spPr>
        <p:txBody>
          <a:bodyPr wrap="square" lIns="121094" tIns="60547" rIns="121094" bIns="60547" rtlCol="1">
            <a:spAutoFit/>
          </a:bodyPr>
          <a:lstStyle/>
          <a:p>
            <a:r>
              <a:rPr lang="he-IL" sz="1900" dirty="0">
                <a:solidFill>
                  <a:prstClr val="black"/>
                </a:solidFill>
              </a:rPr>
              <a:t>ו</a:t>
            </a:r>
          </a:p>
        </p:txBody>
      </p:sp>
      <p:sp>
        <p:nvSpPr>
          <p:cNvPr id="7" name="TextBox 6"/>
          <p:cNvSpPr txBox="1"/>
          <p:nvPr/>
        </p:nvSpPr>
        <p:spPr>
          <a:xfrm>
            <a:off x="781050" y="2967951"/>
            <a:ext cx="10419260" cy="5292923"/>
          </a:xfrm>
          <a:prstGeom prst="rect">
            <a:avLst/>
          </a:prstGeom>
          <a:solidFill>
            <a:schemeClr val="bg1"/>
          </a:solidFill>
          <a:ln>
            <a:solidFill>
              <a:schemeClr val="bg1"/>
            </a:solidFill>
          </a:ln>
        </p:spPr>
        <p:txBody>
          <a:bodyPr wrap="square" lIns="121094" tIns="60547" rIns="121094" bIns="60547" rtlCol="1">
            <a:spAutoFit/>
          </a:bodyPr>
          <a:lstStyle/>
          <a:p>
            <a:r>
              <a:rPr lang="he-IL" sz="2400" b="1" dirty="0" smtClean="0">
                <a:solidFill>
                  <a:prstClr val="black"/>
                </a:solidFill>
              </a:rPr>
              <a:t>המשך </a:t>
            </a:r>
            <a:r>
              <a:rPr lang="he-IL" sz="2400" b="1" dirty="0" err="1" smtClean="0">
                <a:solidFill>
                  <a:prstClr val="black"/>
                </a:solidFill>
              </a:rPr>
              <a:t>בחט"ע</a:t>
            </a:r>
            <a:r>
              <a:rPr lang="he-IL" sz="2400" b="1" dirty="0" smtClean="0">
                <a:solidFill>
                  <a:prstClr val="black"/>
                </a:solidFill>
              </a:rPr>
              <a:t>:</a:t>
            </a:r>
            <a:endParaRPr lang="en-US" sz="2400" dirty="0">
              <a:solidFill>
                <a:prstClr val="black"/>
              </a:solidFill>
            </a:endParaRPr>
          </a:p>
          <a:p>
            <a:endParaRPr lang="en-US" sz="2400" dirty="0">
              <a:solidFill>
                <a:prstClr val="black"/>
              </a:solidFill>
            </a:endParaRPr>
          </a:p>
          <a:p>
            <a:pPr marL="378408" indent="-378408">
              <a:buFont typeface="Arial" panose="020B0604020202020204" pitchFamily="34" charset="0"/>
              <a:buChar char="•"/>
            </a:pPr>
            <a:r>
              <a:rPr lang="he-IL" sz="2400" dirty="0">
                <a:solidFill>
                  <a:prstClr val="black"/>
                </a:solidFill>
              </a:rPr>
              <a:t>תודגש הוראת סוגית השפעת מלחמת העצמאות והקמת מדינת ישראל על מצבם של היהודים במזרח </a:t>
            </a:r>
            <a:r>
              <a:rPr lang="he-IL" sz="2400" dirty="0" smtClean="0">
                <a:solidFill>
                  <a:prstClr val="black"/>
                </a:solidFill>
              </a:rPr>
              <a:t> התיכון </a:t>
            </a:r>
            <a:r>
              <a:rPr lang="he-IL" sz="2400" dirty="0">
                <a:solidFill>
                  <a:prstClr val="black"/>
                </a:solidFill>
              </a:rPr>
              <a:t>וצפון אפריקה</a:t>
            </a:r>
            <a:r>
              <a:rPr lang="he-IL" sz="2400" dirty="0" smtClean="0">
                <a:solidFill>
                  <a:prstClr val="black"/>
                </a:solidFill>
              </a:rPr>
              <a:t>. </a:t>
            </a:r>
            <a:r>
              <a:rPr lang="he-IL" sz="2400" dirty="0" smtClean="0">
                <a:solidFill>
                  <a:prstClr val="black"/>
                </a:solidFill>
                <a:hlinkClick r:id="rId4"/>
              </a:rPr>
              <a:t>קישור בנושא</a:t>
            </a:r>
            <a:r>
              <a:rPr lang="he-IL" sz="2400" dirty="0">
                <a:solidFill>
                  <a:prstClr val="black"/>
                </a:solidFill>
              </a:rPr>
              <a:t> </a:t>
            </a:r>
            <a:r>
              <a:rPr lang="he-IL" sz="2400" dirty="0" smtClean="0">
                <a:solidFill>
                  <a:prstClr val="black"/>
                </a:solidFill>
              </a:rPr>
              <a:t>הודגש </a:t>
            </a:r>
            <a:r>
              <a:rPr lang="he-IL" sz="2400" dirty="0" smtClean="0">
                <a:solidFill>
                  <a:prstClr val="black"/>
                </a:solidFill>
              </a:rPr>
              <a:t>בהנחיות </a:t>
            </a:r>
            <a:r>
              <a:rPr lang="he-IL" sz="2400" dirty="0">
                <a:solidFill>
                  <a:prstClr val="black"/>
                </a:solidFill>
              </a:rPr>
              <a:t>לבחינות בגרות. עמ' </a:t>
            </a:r>
            <a:r>
              <a:rPr lang="he-IL" sz="2400" dirty="0" smtClean="0">
                <a:solidFill>
                  <a:prstClr val="black"/>
                </a:solidFill>
              </a:rPr>
              <a:t>31</a:t>
            </a:r>
          </a:p>
          <a:p>
            <a:endParaRPr lang="he-IL" sz="2400" dirty="0">
              <a:solidFill>
                <a:prstClr val="black"/>
              </a:solidFill>
            </a:endParaRPr>
          </a:p>
          <a:p>
            <a:pPr marL="378408" indent="-378408">
              <a:buFont typeface="Arial" panose="020B0604020202020204" pitchFamily="34" charset="0"/>
              <a:buChar char="•"/>
            </a:pPr>
            <a:r>
              <a:rPr lang="he-IL" sz="2400" dirty="0" smtClean="0">
                <a:solidFill>
                  <a:prstClr val="black"/>
                </a:solidFill>
              </a:rPr>
              <a:t>יתוספו </a:t>
            </a:r>
            <a:r>
              <a:rPr lang="he-IL" sz="2400" dirty="0">
                <a:solidFill>
                  <a:prstClr val="black"/>
                </a:solidFill>
              </a:rPr>
              <a:t>המלצות לסיורים לאתרי מורשת יהדות המזרח במרכז למורשת יהודי בבל ובמרכז למורשת יהודי לוב</a:t>
            </a:r>
            <a:r>
              <a:rPr lang="he-IL" sz="2400" dirty="0" smtClean="0">
                <a:solidFill>
                  <a:prstClr val="black"/>
                </a:solidFill>
              </a:rPr>
              <a:t>. </a:t>
            </a:r>
            <a:r>
              <a:rPr lang="he-IL" sz="2400" dirty="0" smtClean="0">
                <a:solidFill>
                  <a:prstClr val="black"/>
                </a:solidFill>
              </a:rPr>
              <a:t> </a:t>
            </a:r>
            <a:r>
              <a:rPr lang="he-IL" sz="2400" dirty="0" smtClean="0">
                <a:solidFill>
                  <a:prstClr val="black"/>
                </a:solidFill>
                <a:hlinkClick r:id="rId5"/>
              </a:rPr>
              <a:t>קישור </a:t>
            </a:r>
            <a:r>
              <a:rPr lang="he-IL" sz="2400" dirty="0">
                <a:solidFill>
                  <a:prstClr val="black"/>
                </a:solidFill>
                <a:hlinkClick r:id="rId5"/>
              </a:rPr>
              <a:t>בנושא</a:t>
            </a:r>
            <a:endParaRPr lang="he-IL" sz="2400" dirty="0">
              <a:solidFill>
                <a:prstClr val="black"/>
              </a:solidFill>
            </a:endParaRPr>
          </a:p>
          <a:p>
            <a:endParaRPr lang="en-US" sz="2400" dirty="0">
              <a:solidFill>
                <a:prstClr val="black"/>
              </a:solidFill>
            </a:endParaRPr>
          </a:p>
          <a:p>
            <a:pPr marL="378408" indent="-378408">
              <a:buFont typeface="Arial" panose="020B0604020202020204" pitchFamily="34" charset="0"/>
              <a:buChar char="•"/>
            </a:pPr>
            <a:r>
              <a:rPr lang="he-IL" sz="2400" dirty="0">
                <a:solidFill>
                  <a:prstClr val="black"/>
                </a:solidFill>
              </a:rPr>
              <a:t>תועמד דמותו של אלי כהן כדמות מופת. </a:t>
            </a:r>
            <a:r>
              <a:rPr lang="he-IL" sz="2400" dirty="0">
                <a:solidFill>
                  <a:prstClr val="black"/>
                </a:solidFill>
                <a:hlinkClick r:id="rId4"/>
              </a:rPr>
              <a:t>קישור </a:t>
            </a:r>
            <a:r>
              <a:rPr lang="he-IL" sz="2400" dirty="0" smtClean="0">
                <a:solidFill>
                  <a:prstClr val="black"/>
                </a:solidFill>
                <a:hlinkClick r:id="rId4"/>
              </a:rPr>
              <a:t>בנושא</a:t>
            </a:r>
            <a:r>
              <a:rPr lang="he-IL" sz="2400" dirty="0">
                <a:solidFill>
                  <a:prstClr val="black"/>
                </a:solidFill>
              </a:rPr>
              <a:t> </a:t>
            </a:r>
            <a:r>
              <a:rPr lang="he-IL" sz="2400" dirty="0" smtClean="0">
                <a:solidFill>
                  <a:prstClr val="black"/>
                </a:solidFill>
              </a:rPr>
              <a:t> עמ' 35</a:t>
            </a:r>
          </a:p>
          <a:p>
            <a:pPr marL="378408" indent="-378408">
              <a:buFont typeface="Arial" panose="020B0604020202020204" pitchFamily="34" charset="0"/>
              <a:buChar char="•"/>
            </a:pPr>
            <a:endParaRPr lang="en-US" sz="2400" dirty="0">
              <a:solidFill>
                <a:prstClr val="black"/>
              </a:solidFill>
            </a:endParaRPr>
          </a:p>
          <a:p>
            <a:r>
              <a:rPr lang="he-IL" sz="2400" b="1" dirty="0">
                <a:solidFill>
                  <a:prstClr val="black"/>
                </a:solidFill>
              </a:rPr>
              <a:t>פיתוח מקצועי: </a:t>
            </a:r>
            <a:endParaRPr lang="en-US" sz="2400" b="1" dirty="0">
              <a:solidFill>
                <a:prstClr val="black"/>
              </a:solidFill>
            </a:endParaRPr>
          </a:p>
          <a:p>
            <a:r>
              <a:rPr lang="he-IL" sz="2400" dirty="0">
                <a:solidFill>
                  <a:prstClr val="black"/>
                </a:solidFill>
              </a:rPr>
              <a:t>יום עיון לציון היציאה והגירוש של היהודים יאושר כהשתלמות למורי </a:t>
            </a:r>
            <a:r>
              <a:rPr lang="he-IL" sz="2400" dirty="0" smtClean="0">
                <a:solidFill>
                  <a:prstClr val="black"/>
                </a:solidFill>
              </a:rPr>
              <a:t>היסטוריה 28/11</a:t>
            </a:r>
          </a:p>
          <a:p>
            <a:r>
              <a:rPr lang="he-IL" sz="2400" dirty="0" smtClean="0">
                <a:solidFill>
                  <a:prstClr val="black"/>
                </a:solidFill>
              </a:rPr>
              <a:t>יום </a:t>
            </a:r>
            <a:r>
              <a:rPr lang="he-IL" sz="2400" dirty="0">
                <a:solidFill>
                  <a:prstClr val="black"/>
                </a:solidFill>
              </a:rPr>
              <a:t>עיון למורי היסטוריה בנושא קהילת יהודי לוב יתקיים בחנוכה </a:t>
            </a:r>
            <a:r>
              <a:rPr lang="he-IL" sz="2400" dirty="0" smtClean="0">
                <a:solidFill>
                  <a:prstClr val="black"/>
                </a:solidFill>
              </a:rPr>
              <a:t>תשע"ז. 27/12. </a:t>
            </a:r>
            <a:endParaRPr lang="en-US" sz="2400" dirty="0">
              <a:solidFill>
                <a:prstClr val="black"/>
              </a:solidFill>
            </a:endParaRPr>
          </a:p>
        </p:txBody>
      </p:sp>
      <p:sp>
        <p:nvSpPr>
          <p:cNvPr id="5" name="מחומש 4"/>
          <p:cNvSpPr/>
          <p:nvPr/>
        </p:nvSpPr>
        <p:spPr>
          <a:xfrm flipH="1">
            <a:off x="11484838" y="-111360"/>
            <a:ext cx="688112" cy="9110898"/>
          </a:xfrm>
          <a:prstGeom prst="homePlate">
            <a:avLst/>
          </a:prstGeom>
          <a:solidFill>
            <a:schemeClr val="accent5">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dirty="0"/>
          </a:p>
        </p:txBody>
      </p:sp>
    </p:spTree>
    <p:extLst>
      <p:ext uri="{BB962C8B-B14F-4D97-AF65-F5344CB8AC3E}">
        <p14:creationId xmlns:p14="http://schemas.microsoft.com/office/powerpoint/2010/main" val="267763437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תמונה 6"/>
          <p:cNvPicPr>
            <a:picLocks noChangeAspect="1"/>
          </p:cNvPicPr>
          <p:nvPr/>
        </p:nvPicPr>
        <p:blipFill rotWithShape="1">
          <a:blip r:embed="rId2">
            <a:extLst>
              <a:ext uri="{28A0092B-C50C-407E-A947-70E740481C1C}">
                <a14:useLocalDpi xmlns:a14="http://schemas.microsoft.com/office/drawing/2010/main" val="0"/>
              </a:ext>
            </a:extLst>
          </a:blip>
          <a:srcRect l="27562" t="17578" b="72091"/>
          <a:stretch/>
        </p:blipFill>
        <p:spPr>
          <a:xfrm>
            <a:off x="6191995" y="2076448"/>
            <a:ext cx="5292843" cy="457199"/>
          </a:xfrm>
          <a:prstGeom prst="rect">
            <a:avLst/>
          </a:prstGeom>
        </p:spPr>
      </p:pic>
      <p:sp>
        <p:nvSpPr>
          <p:cNvPr id="3" name="מלבן 2"/>
          <p:cNvSpPr/>
          <p:nvPr/>
        </p:nvSpPr>
        <p:spPr>
          <a:xfrm>
            <a:off x="31981" y="2362197"/>
            <a:ext cx="11328633" cy="7508914"/>
          </a:xfrm>
          <a:prstGeom prst="rect">
            <a:avLst/>
          </a:prstGeom>
        </p:spPr>
        <p:txBody>
          <a:bodyPr wrap="square" lIns="121094" tIns="60547" rIns="121094" bIns="60547">
            <a:spAutoFit/>
          </a:bodyPr>
          <a:lstStyle/>
          <a:p>
            <a:r>
              <a:rPr lang="he-IL" sz="2400" b="1" dirty="0"/>
              <a:t>חומרי הוראה למידה:</a:t>
            </a:r>
          </a:p>
          <a:p>
            <a:endParaRPr lang="he-IL" sz="1600" b="1" dirty="0"/>
          </a:p>
          <a:p>
            <a:pPr marL="342900" indent="-342900">
              <a:buFont typeface="Arial" panose="020B0604020202020204" pitchFamily="34" charset="0"/>
              <a:buChar char="•"/>
            </a:pPr>
            <a:r>
              <a:rPr lang="he-IL" sz="2400" dirty="0"/>
              <a:t>הרחבת חומרי הלמידה בנושא </a:t>
            </a:r>
            <a:r>
              <a:rPr lang="he-IL" sz="2400" dirty="0" smtClean="0"/>
              <a:t>ואדי </a:t>
            </a:r>
            <a:r>
              <a:rPr lang="he-IL" sz="2400" dirty="0" err="1"/>
              <a:t>סאליב</a:t>
            </a:r>
            <a:r>
              <a:rPr lang="he-IL" sz="2400" dirty="0"/>
              <a:t> והפנתרים השחורים: </a:t>
            </a:r>
            <a:r>
              <a:rPr lang="he-IL" sz="2400" dirty="0" smtClean="0"/>
              <a:t>חינוכית</a:t>
            </a:r>
            <a:r>
              <a:rPr lang="he-IL" sz="2400" dirty="0"/>
              <a:t>, 32.03 דקות: </a:t>
            </a:r>
            <a:r>
              <a:rPr lang="he-IL" sz="2400" dirty="0" smtClean="0">
                <a:hlinkClick r:id="rId3"/>
              </a:rPr>
              <a:t>קישור</a:t>
            </a:r>
            <a:endParaRPr lang="he-IL" sz="2400" dirty="0"/>
          </a:p>
          <a:p>
            <a:pPr marL="342900" indent="-342900">
              <a:buFont typeface="Arial" panose="020B0604020202020204" pitchFamily="34" charset="0"/>
              <a:buChar char="•"/>
            </a:pPr>
            <a:endParaRPr lang="he-IL" sz="2400" dirty="0" smtClean="0"/>
          </a:p>
          <a:p>
            <a:pPr marL="342900" indent="-342900">
              <a:buFont typeface="Arial" panose="020B0604020202020204" pitchFamily="34" charset="0"/>
              <a:buChar char="•"/>
            </a:pPr>
            <a:r>
              <a:rPr lang="he-IL" sz="2400" dirty="0" smtClean="0"/>
              <a:t>חדשות </a:t>
            </a:r>
            <a:r>
              <a:rPr lang="he-IL" sz="2400" dirty="0"/>
              <a:t>מהעבר – הפנתרים השחורים, הטלוויזיה החינוכית, 16:28 דקות: </a:t>
            </a:r>
            <a:r>
              <a:rPr lang="he-IL" sz="2400" dirty="0"/>
              <a:t> </a:t>
            </a:r>
            <a:r>
              <a:rPr lang="he-IL" sz="2400" dirty="0">
                <a:hlinkClick r:id="rId4"/>
              </a:rPr>
              <a:t>קישור</a:t>
            </a:r>
            <a:endParaRPr lang="he-IL" sz="2400" dirty="0"/>
          </a:p>
          <a:p>
            <a:pPr marL="342900" indent="-342900">
              <a:buFont typeface="Arial" panose="020B0604020202020204" pitchFamily="34" charset="0"/>
              <a:buChar char="•"/>
            </a:pPr>
            <a:endParaRPr lang="he-IL" sz="2400" dirty="0"/>
          </a:p>
          <a:p>
            <a:pPr marL="342900" indent="-342900">
              <a:buFont typeface="Arial" panose="020B0604020202020204" pitchFamily="34" charset="0"/>
              <a:buChar char="•"/>
            </a:pPr>
            <a:r>
              <a:rPr lang="he-IL" sz="2400" dirty="0" smtClean="0"/>
              <a:t>סרטוני החינוכית בנושאים </a:t>
            </a:r>
            <a:r>
              <a:rPr lang="he-IL" sz="2400" dirty="0"/>
              <a:t>הבאים: אלקלעי, </a:t>
            </a:r>
            <a:r>
              <a:rPr lang="he-IL" sz="2400" dirty="0" err="1"/>
              <a:t>הפרהוד</a:t>
            </a:r>
            <a:r>
              <a:rPr lang="he-IL" sz="2400" dirty="0"/>
              <a:t>, ספורטאים יהודים בשואה, מהומות ואדי </a:t>
            </a:r>
            <a:r>
              <a:rPr lang="he-IL" sz="2400" dirty="0" err="1"/>
              <a:t>סאליב</a:t>
            </a:r>
            <a:r>
              <a:rPr lang="he-IL" sz="2400" dirty="0" smtClean="0"/>
              <a:t>).</a:t>
            </a:r>
            <a:r>
              <a:rPr lang="he-IL" sz="2400" dirty="0" smtClean="0">
                <a:hlinkClick r:id="rId5"/>
              </a:rPr>
              <a:t>קישור</a:t>
            </a:r>
            <a:endParaRPr lang="he-IL" sz="2400" dirty="0"/>
          </a:p>
          <a:p>
            <a:pPr marL="342900" indent="-342900">
              <a:buFont typeface="Arial" panose="020B0604020202020204" pitchFamily="34" charset="0"/>
              <a:buChar char="•"/>
            </a:pPr>
            <a:endParaRPr lang="he-IL" sz="2400" dirty="0"/>
          </a:p>
          <a:p>
            <a:pPr marL="342900" indent="-342900">
              <a:buFont typeface="Arial" panose="020B0604020202020204" pitchFamily="34" charset="0"/>
              <a:buChar char="•"/>
            </a:pPr>
            <a:r>
              <a:rPr lang="he-IL" sz="2400" dirty="0" err="1"/>
              <a:t>הפרהוד</a:t>
            </a:r>
            <a:r>
              <a:rPr lang="he-IL" sz="2400" dirty="0"/>
              <a:t> – </a:t>
            </a:r>
            <a:r>
              <a:rPr lang="he-IL" sz="2400" dirty="0" smtClean="0"/>
              <a:t>חוברת </a:t>
            </a:r>
            <a:r>
              <a:rPr lang="he-IL" sz="2400" dirty="0"/>
              <a:t>ללימוד נושא הדה קולוניזציה ויהודי ארצות האסלם מאת ד"ר סעדון </a:t>
            </a:r>
            <a:r>
              <a:rPr lang="he-IL" sz="2400" dirty="0"/>
              <a:t>  </a:t>
            </a:r>
            <a:r>
              <a:rPr lang="he-IL" sz="2400" dirty="0">
                <a:hlinkClick r:id="rId6"/>
              </a:rPr>
              <a:t>קישור</a:t>
            </a:r>
            <a:endParaRPr lang="he-IL" sz="2400" dirty="0"/>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he-IL" sz="2400" dirty="0"/>
              <a:t>מצגת של פרופ' </a:t>
            </a:r>
            <a:r>
              <a:rPr lang="he-IL" sz="2400" dirty="0" err="1"/>
              <a:t>טריגנו</a:t>
            </a:r>
            <a:r>
              <a:rPr lang="he-IL" sz="2400" dirty="0"/>
              <a:t> על יהודי ארצות </a:t>
            </a:r>
            <a:r>
              <a:rPr lang="he-IL" sz="2400" dirty="0"/>
              <a:t>האסלם  </a:t>
            </a:r>
            <a:r>
              <a:rPr lang="he-IL" sz="2400" dirty="0">
                <a:hlinkClick r:id="rId7"/>
              </a:rPr>
              <a:t>קישור</a:t>
            </a:r>
            <a:endParaRPr lang="he-IL" sz="2400" dirty="0"/>
          </a:p>
          <a:p>
            <a:pPr marL="342900" indent="-342900">
              <a:buFont typeface="Arial" panose="020B0604020202020204" pitchFamily="34" charset="0"/>
              <a:buChar char="•"/>
            </a:pPr>
            <a:endParaRPr lang="he-IL" sz="2400" dirty="0"/>
          </a:p>
          <a:p>
            <a:pPr marL="342900" indent="-342900">
              <a:buFont typeface="Arial" panose="020B0604020202020204" pitchFamily="34" charset="0"/>
              <a:buChar char="•"/>
            </a:pPr>
            <a:r>
              <a:rPr lang="he-IL" sz="2400" dirty="0" err="1" smtClean="0"/>
              <a:t>אשנ"ב</a:t>
            </a:r>
            <a:r>
              <a:rPr lang="he-IL" sz="2400" dirty="0" smtClean="0"/>
              <a:t> </a:t>
            </a:r>
            <a:r>
              <a:rPr lang="he-IL" sz="2400" dirty="0" smtClean="0"/>
              <a:t>  </a:t>
            </a:r>
            <a:r>
              <a:rPr lang="he-IL" sz="2400" dirty="0">
                <a:hlinkClick r:id="rId8"/>
              </a:rPr>
              <a:t>קישור</a:t>
            </a:r>
            <a:endParaRPr lang="he-IL" sz="2400" dirty="0"/>
          </a:p>
          <a:p>
            <a:pPr marL="342900" indent="-342900">
              <a:buFont typeface="Arial" panose="020B0604020202020204" pitchFamily="34" charset="0"/>
              <a:buChar char="•"/>
            </a:pPr>
            <a:endParaRPr lang="he-IL" sz="2400" dirty="0"/>
          </a:p>
          <a:p>
            <a:pPr marL="342900" indent="-342900">
              <a:buFont typeface="Arial" panose="020B0604020202020204" pitchFamily="34" charset="0"/>
              <a:buChar char="•"/>
            </a:pPr>
            <a:r>
              <a:rPr lang="he-IL" sz="2400" dirty="0" smtClean="0"/>
              <a:t>חוזר </a:t>
            </a:r>
            <a:r>
              <a:rPr lang="he-IL" sz="2400" dirty="0"/>
              <a:t>מפמ"ר </a:t>
            </a:r>
            <a:r>
              <a:rPr lang="he-IL" sz="2400" dirty="0" smtClean="0"/>
              <a:t> ובו עדכון </a:t>
            </a:r>
            <a:r>
              <a:rPr lang="he-IL" sz="2400" dirty="0" err="1" smtClean="0"/>
              <a:t>תכ"ל</a:t>
            </a:r>
            <a:r>
              <a:rPr lang="he-IL" sz="2400" dirty="0" smtClean="0"/>
              <a:t> </a:t>
            </a:r>
            <a:r>
              <a:rPr lang="he-IL" sz="2400" dirty="0" smtClean="0"/>
              <a:t>וחומרים מאת פרופ' אהרוני והצגה </a:t>
            </a:r>
            <a:r>
              <a:rPr lang="he-IL" sz="2400" dirty="0"/>
              <a:t>על </a:t>
            </a:r>
            <a:r>
              <a:rPr lang="he-IL" sz="2400" dirty="0" err="1"/>
              <a:t>הפרהוד</a:t>
            </a:r>
            <a:r>
              <a:rPr lang="he-IL" sz="2400" dirty="0"/>
              <a:t> – הבנות של אבא: </a:t>
            </a:r>
            <a:r>
              <a:rPr lang="he-IL" sz="2400" dirty="0" smtClean="0">
                <a:hlinkClick r:id="rId9"/>
              </a:rPr>
              <a:t>קישור</a:t>
            </a:r>
            <a:r>
              <a:rPr lang="he-IL" sz="2400" dirty="0" smtClean="0"/>
              <a:t>   </a:t>
            </a:r>
            <a:endParaRPr lang="en-US" sz="2400" dirty="0" smtClean="0"/>
          </a:p>
          <a:p>
            <a:pPr marL="342900" indent="-342900">
              <a:buFont typeface="Arial" panose="020B0604020202020204" pitchFamily="34" charset="0"/>
              <a:buChar char="•"/>
            </a:pPr>
            <a:r>
              <a:rPr lang="he-IL" sz="2400" dirty="0" smtClean="0"/>
              <a:t>פרסום </a:t>
            </a:r>
            <a:r>
              <a:rPr lang="he-IL" sz="2400" dirty="0"/>
              <a:t>למורים ובו המלצה על הסרט – מפריח היונים </a:t>
            </a:r>
            <a:r>
              <a:rPr lang="he-IL" sz="2400" dirty="0" smtClean="0"/>
              <a:t> </a:t>
            </a:r>
            <a:r>
              <a:rPr lang="he-IL" sz="2400" dirty="0" smtClean="0">
                <a:hlinkClick r:id="rId10"/>
              </a:rPr>
              <a:t>קישור</a:t>
            </a:r>
            <a:endParaRPr lang="he-IL" sz="2400" dirty="0" smtClean="0"/>
          </a:p>
          <a:p>
            <a:r>
              <a:rPr lang="he-IL" sz="2400" dirty="0" smtClean="0"/>
              <a:t> </a:t>
            </a:r>
            <a:r>
              <a:rPr lang="en-US" sz="2400" dirty="0"/>
              <a:t/>
            </a:r>
            <a:br>
              <a:rPr lang="en-US" sz="2400" dirty="0"/>
            </a:br>
            <a:endParaRPr lang="en-US" sz="2400" dirty="0"/>
          </a:p>
        </p:txBody>
      </p:sp>
      <p:sp>
        <p:nvSpPr>
          <p:cNvPr id="4" name="מחומש 3"/>
          <p:cNvSpPr/>
          <p:nvPr/>
        </p:nvSpPr>
        <p:spPr>
          <a:xfrm flipH="1">
            <a:off x="11484838" y="-111360"/>
            <a:ext cx="688112" cy="9110898"/>
          </a:xfrm>
          <a:prstGeom prst="homePlate">
            <a:avLst/>
          </a:prstGeom>
          <a:solidFill>
            <a:schemeClr val="accent5">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dirty="0"/>
          </a:p>
        </p:txBody>
      </p:sp>
    </p:spTree>
    <p:extLst>
      <p:ext uri="{BB962C8B-B14F-4D97-AF65-F5344CB8AC3E}">
        <p14:creationId xmlns:p14="http://schemas.microsoft.com/office/powerpoint/2010/main" val="410978584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מחומש 3"/>
          <p:cNvSpPr/>
          <p:nvPr/>
        </p:nvSpPr>
        <p:spPr>
          <a:xfrm>
            <a:off x="0" y="25239"/>
            <a:ext cx="3294743" cy="8999538"/>
          </a:xfrm>
          <a:prstGeom prst="homePlate">
            <a:avLst/>
          </a:prstGeom>
          <a:solidFill>
            <a:schemeClr val="accent5">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5" name="מלבן 4"/>
          <p:cNvSpPr/>
          <p:nvPr/>
        </p:nvSpPr>
        <p:spPr>
          <a:xfrm>
            <a:off x="0" y="3310390"/>
            <a:ext cx="2757714" cy="2554545"/>
          </a:xfrm>
          <a:prstGeom prst="rect">
            <a:avLst/>
          </a:prstGeom>
        </p:spPr>
        <p:txBody>
          <a:bodyPr wrap="square">
            <a:spAutoFit/>
          </a:bodyPr>
          <a:lstStyle/>
          <a:p>
            <a:pPr lvl="0"/>
            <a:r>
              <a:rPr lang="he-IL" sz="4400" b="1" dirty="0">
                <a:solidFill>
                  <a:schemeClr val="bg1"/>
                </a:solidFill>
              </a:rPr>
              <a:t>אשכול </a:t>
            </a:r>
            <a:endParaRPr lang="he-IL" sz="4400" b="1" dirty="0" smtClean="0">
              <a:solidFill>
                <a:schemeClr val="bg1"/>
              </a:solidFill>
            </a:endParaRPr>
          </a:p>
          <a:p>
            <a:pPr lvl="0"/>
            <a:r>
              <a:rPr lang="he-IL" sz="4400" b="1" dirty="0" smtClean="0">
                <a:solidFill>
                  <a:schemeClr val="bg1"/>
                </a:solidFill>
              </a:rPr>
              <a:t>חברה </a:t>
            </a:r>
            <a:r>
              <a:rPr lang="he-IL" sz="4400" b="1" dirty="0">
                <a:solidFill>
                  <a:schemeClr val="bg1"/>
                </a:solidFill>
              </a:rPr>
              <a:t>ורוח</a:t>
            </a:r>
          </a:p>
          <a:p>
            <a:pPr lvl="0"/>
            <a:r>
              <a:rPr lang="he-IL" sz="3600" dirty="0" smtClean="0">
                <a:solidFill>
                  <a:schemeClr val="bg1"/>
                </a:solidFill>
              </a:rPr>
              <a:t>ספרות </a:t>
            </a:r>
          </a:p>
          <a:p>
            <a:pPr lvl="0"/>
            <a:r>
              <a:rPr lang="he-IL" sz="3600" dirty="0" err="1" smtClean="0">
                <a:solidFill>
                  <a:schemeClr val="bg1"/>
                </a:solidFill>
              </a:rPr>
              <a:t>ממ</a:t>
            </a:r>
            <a:r>
              <a:rPr lang="he-IL" sz="3600" dirty="0" smtClean="0">
                <a:solidFill>
                  <a:schemeClr val="bg1"/>
                </a:solidFill>
              </a:rPr>
              <a:t>', ממ"ד</a:t>
            </a:r>
            <a:endParaRPr lang="he-IL" sz="3600" dirty="0">
              <a:solidFill>
                <a:schemeClr val="bg1"/>
              </a:solidFill>
            </a:endParaRPr>
          </a:p>
        </p:txBody>
      </p:sp>
      <p:pic>
        <p:nvPicPr>
          <p:cNvPr id="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8029"/>
          <a:stretch/>
        </p:blipFill>
        <p:spPr bwMode="auto">
          <a:xfrm>
            <a:off x="4691883" y="171069"/>
            <a:ext cx="3086100" cy="3886407"/>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מלבן 9"/>
          <p:cNvSpPr/>
          <p:nvPr/>
        </p:nvSpPr>
        <p:spPr>
          <a:xfrm>
            <a:off x="5004900" y="3501246"/>
            <a:ext cx="2460065" cy="523220"/>
          </a:xfrm>
          <a:prstGeom prst="rect">
            <a:avLst/>
          </a:prstGeom>
        </p:spPr>
        <p:txBody>
          <a:bodyPr wrap="square">
            <a:spAutoFit/>
          </a:bodyPr>
          <a:lstStyle/>
          <a:p>
            <a:pPr lvl="0"/>
            <a:r>
              <a:rPr lang="he-IL" sz="2800" dirty="0" err="1" smtClean="0">
                <a:solidFill>
                  <a:schemeClr val="bg1"/>
                </a:solidFill>
              </a:rPr>
              <a:t>גרמאו</a:t>
            </a:r>
            <a:r>
              <a:rPr lang="he-IL" sz="2800" dirty="0" smtClean="0">
                <a:solidFill>
                  <a:schemeClr val="bg1"/>
                </a:solidFill>
              </a:rPr>
              <a:t> </a:t>
            </a:r>
            <a:r>
              <a:rPr lang="he-IL" sz="2800" dirty="0" err="1">
                <a:solidFill>
                  <a:schemeClr val="bg1"/>
                </a:solidFill>
              </a:rPr>
              <a:t>מנגיסטו</a:t>
            </a:r>
            <a:endParaRPr lang="he-IL" sz="2800" dirty="0">
              <a:solidFill>
                <a:schemeClr val="bg1"/>
              </a:solidFill>
            </a:endParaRPr>
          </a:p>
        </p:txBody>
      </p:sp>
      <p:sp>
        <p:nvSpPr>
          <p:cNvPr id="14" name="מלבן 13"/>
          <p:cNvSpPr/>
          <p:nvPr/>
        </p:nvSpPr>
        <p:spPr>
          <a:xfrm>
            <a:off x="5166371" y="171069"/>
            <a:ext cx="2137124" cy="3139321"/>
          </a:xfrm>
          <a:prstGeom prst="rect">
            <a:avLst/>
          </a:prstGeom>
          <a:noFill/>
        </p:spPr>
        <p:txBody>
          <a:bodyPr wrap="none" lIns="91440" tIns="45720" rIns="91440" bIns="45720">
            <a:spAutoFit/>
          </a:bodyPr>
          <a:lstStyle/>
          <a:p>
            <a:r>
              <a:rPr lang="he-IL" sz="6600" b="1" dirty="0">
                <a:ln w="19050">
                  <a:solidFill>
                    <a:srgbClr val="D8BB7B"/>
                  </a:solidFill>
                  <a:prstDash val="solid"/>
                </a:ln>
                <a:solidFill>
                  <a:schemeClr val="bg1"/>
                </a:solidFill>
                <a:effectLst>
                  <a:outerShdw blurRad="50000" dist="50800" dir="7500000" algn="tl">
                    <a:srgbClr val="000000">
                      <a:shade val="5000"/>
                      <a:alpha val="35000"/>
                    </a:srgbClr>
                  </a:outerShdw>
                </a:effectLst>
              </a:rPr>
              <a:t>חלום</a:t>
            </a:r>
          </a:p>
          <a:p>
            <a:r>
              <a:rPr lang="he-IL" sz="6600" b="1" dirty="0">
                <a:ln w="19050">
                  <a:solidFill>
                    <a:srgbClr val="D8BB7B"/>
                  </a:solidFill>
                  <a:prstDash val="solid"/>
                </a:ln>
                <a:solidFill>
                  <a:schemeClr val="bg1"/>
                </a:solidFill>
                <a:effectLst>
                  <a:outerShdw blurRad="50000" dist="50800" dir="7500000" algn="tl">
                    <a:srgbClr val="000000">
                      <a:shade val="5000"/>
                      <a:alpha val="35000"/>
                    </a:srgbClr>
                  </a:outerShdw>
                </a:effectLst>
              </a:rPr>
              <a:t>בדמי </a:t>
            </a:r>
            <a:endParaRPr lang="he-IL" sz="6600" b="1" dirty="0" smtClean="0">
              <a:ln w="19050">
                <a:solidFill>
                  <a:srgbClr val="D8BB7B"/>
                </a:solidFill>
                <a:prstDash val="solid"/>
              </a:ln>
              <a:solidFill>
                <a:schemeClr val="bg1"/>
              </a:solidFill>
              <a:effectLst>
                <a:outerShdw blurRad="50000" dist="50800" dir="7500000" algn="tl">
                  <a:srgbClr val="000000">
                    <a:shade val="5000"/>
                    <a:alpha val="35000"/>
                  </a:srgbClr>
                </a:outerShdw>
              </a:effectLst>
            </a:endParaRPr>
          </a:p>
          <a:p>
            <a:r>
              <a:rPr lang="he-IL" sz="6600" b="1" dirty="0" smtClean="0">
                <a:ln w="19050">
                  <a:solidFill>
                    <a:srgbClr val="D8BB7B"/>
                  </a:solidFill>
                  <a:prstDash val="solid"/>
                </a:ln>
                <a:solidFill>
                  <a:schemeClr val="bg1"/>
                </a:solidFill>
                <a:effectLst>
                  <a:outerShdw blurRad="50000" dist="50800" dir="7500000" algn="tl">
                    <a:srgbClr val="000000">
                      <a:shade val="5000"/>
                      <a:alpha val="35000"/>
                    </a:srgbClr>
                  </a:outerShdw>
                </a:effectLst>
              </a:rPr>
              <a:t>כבוד</a:t>
            </a:r>
            <a:endParaRPr lang="he-IL" sz="6600" b="1" dirty="0">
              <a:ln w="19050">
                <a:solidFill>
                  <a:srgbClr val="D8BB7B"/>
                </a:solidFill>
                <a:prstDash val="solid"/>
              </a:ln>
              <a:solidFill>
                <a:schemeClr val="bg1"/>
              </a:solidFill>
              <a:effectLst>
                <a:outerShdw blurRad="50000" dist="50800" dir="7500000" algn="tl">
                  <a:srgbClr val="000000">
                    <a:shade val="5000"/>
                    <a:alpha val="35000"/>
                  </a:srgbClr>
                </a:outerShdw>
              </a:effectLst>
            </a:endParaRPr>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09521" y="4394057"/>
            <a:ext cx="4681626" cy="45959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8240879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מלבן 21"/>
          <p:cNvSpPr/>
          <p:nvPr/>
        </p:nvSpPr>
        <p:spPr>
          <a:xfrm>
            <a:off x="606132" y="3193547"/>
            <a:ext cx="10941468" cy="3785650"/>
          </a:xfrm>
          <a:prstGeom prst="rect">
            <a:avLst/>
          </a:prstGeom>
        </p:spPr>
        <p:txBody>
          <a:bodyPr wrap="square" lIns="91438" tIns="45719" rIns="91438" bIns="45719">
            <a:spAutoFit/>
          </a:bodyPr>
          <a:lstStyle/>
          <a:p>
            <a:r>
              <a:rPr lang="he-IL" sz="2400" b="1" dirty="0"/>
              <a:t>כללי:</a:t>
            </a:r>
            <a:endParaRPr lang="en-US" sz="2400" b="1" dirty="0"/>
          </a:p>
          <a:p>
            <a:pPr lvl="0"/>
            <a:r>
              <a:rPr lang="he-IL" sz="2400" dirty="0"/>
              <a:t>טקסטים ספרותיים  </a:t>
            </a:r>
            <a:r>
              <a:rPr lang="he-IL" sz="2400" dirty="0" smtClean="0"/>
              <a:t>(שירים </a:t>
            </a:r>
            <a:r>
              <a:rPr lang="he-IL" sz="2400" dirty="0"/>
              <a:t>סיפורים וספרי קריאה) אשר הומלצו על ידי הועדה,  עוברים בימים אלו בדיקה של ועדת תכניות לימודים וישולבו בהתאם להחלטת ועדת תכניות לימודים וועדת המקצוע בתוך תכנית הלימודים החדשה</a:t>
            </a:r>
            <a:endParaRPr lang="en-US" sz="2400" dirty="0"/>
          </a:p>
          <a:p>
            <a:endParaRPr lang="he-IL" sz="2400" b="1" dirty="0" smtClean="0"/>
          </a:p>
          <a:p>
            <a:r>
              <a:rPr lang="he-IL" sz="2400" b="1" dirty="0" smtClean="0"/>
              <a:t>חט"ב</a:t>
            </a:r>
            <a:r>
              <a:rPr lang="he-IL" sz="2400" b="1" dirty="0"/>
              <a:t>:</a:t>
            </a:r>
          </a:p>
          <a:p>
            <a:r>
              <a:rPr lang="en-US" sz="2400" dirty="0" err="1"/>
              <a:t>במסגרת</a:t>
            </a:r>
            <a:r>
              <a:rPr lang="en-US" sz="2400" dirty="0"/>
              <a:t> </a:t>
            </a:r>
            <a:r>
              <a:rPr lang="en-US" sz="2400" dirty="0" err="1"/>
              <a:t>ארגון</a:t>
            </a:r>
            <a:r>
              <a:rPr lang="en-US" sz="2400" dirty="0"/>
              <a:t> </a:t>
            </a:r>
            <a:r>
              <a:rPr lang="en-US" sz="2400" dirty="0" err="1"/>
              <a:t>הלימודים</a:t>
            </a:r>
            <a:r>
              <a:rPr lang="en-US" sz="2400" dirty="0"/>
              <a:t> </a:t>
            </a:r>
            <a:r>
              <a:rPr lang="en-US" sz="2400" dirty="0" err="1"/>
              <a:t>בכיתות</a:t>
            </a:r>
            <a:r>
              <a:rPr lang="en-US" sz="2400" dirty="0"/>
              <a:t> </a:t>
            </a:r>
            <a:r>
              <a:rPr lang="en-US" sz="2400" dirty="0" err="1"/>
              <a:t>חטיבת</a:t>
            </a:r>
            <a:r>
              <a:rPr lang="en-US" sz="2400" dirty="0"/>
              <a:t> </a:t>
            </a:r>
            <a:r>
              <a:rPr lang="en-US" sz="2400" dirty="0" err="1"/>
              <a:t>הביניים</a:t>
            </a:r>
            <a:r>
              <a:rPr lang="en-US" sz="2400" dirty="0"/>
              <a:t> </a:t>
            </a:r>
            <a:r>
              <a:rPr lang="en-US" sz="2400" dirty="0" err="1"/>
              <a:t>יוצע</a:t>
            </a:r>
            <a:r>
              <a:rPr lang="en-US" sz="2400" dirty="0"/>
              <a:t> </a:t>
            </a:r>
            <a:r>
              <a:rPr lang="en-US" sz="2400" dirty="0" err="1" smtClean="0"/>
              <a:t>הנושא</a:t>
            </a:r>
            <a:r>
              <a:rPr lang="en-US" sz="2400" dirty="0" smtClean="0"/>
              <a:t> : </a:t>
            </a:r>
            <a:r>
              <a:rPr lang="en-US" sz="2400" dirty="0" err="1"/>
              <a:t>ספרות</a:t>
            </a:r>
            <a:r>
              <a:rPr lang="en-US" sz="2400" dirty="0"/>
              <a:t> </a:t>
            </a:r>
            <a:r>
              <a:rPr lang="en-US" sz="2400" dirty="0" err="1"/>
              <a:t>העליה</a:t>
            </a:r>
            <a:r>
              <a:rPr lang="en-US" sz="2400" dirty="0"/>
              <a:t> </a:t>
            </a:r>
            <a:r>
              <a:rPr lang="en-US" sz="2400" dirty="0" err="1"/>
              <a:t>משבר</a:t>
            </a:r>
            <a:r>
              <a:rPr lang="en-US" sz="2400" dirty="0"/>
              <a:t> </a:t>
            </a:r>
            <a:r>
              <a:rPr lang="en-US" sz="2400" dirty="0" err="1"/>
              <a:t>ואיחוי</a:t>
            </a:r>
            <a:r>
              <a:rPr lang="en-US" sz="2400" dirty="0"/>
              <a:t>. </a:t>
            </a:r>
          </a:p>
          <a:p>
            <a:r>
              <a:rPr lang="en-US" sz="2400" dirty="0" err="1" smtClean="0"/>
              <a:t>בנוסף</a:t>
            </a:r>
            <a:r>
              <a:rPr lang="he-IL" sz="2400" dirty="0" smtClean="0"/>
              <a:t> תחול </a:t>
            </a:r>
            <a:r>
              <a:rPr lang="en-US" sz="2400" dirty="0" err="1" smtClean="0"/>
              <a:t>חובת</a:t>
            </a:r>
            <a:r>
              <a:rPr lang="en-US" sz="2400" dirty="0" smtClean="0"/>
              <a:t> </a:t>
            </a:r>
            <a:r>
              <a:rPr lang="en-US" sz="2400" dirty="0" err="1"/>
              <a:t>הוראה</a:t>
            </a:r>
            <a:r>
              <a:rPr lang="en-US" sz="2400" dirty="0"/>
              <a:t> </a:t>
            </a:r>
            <a:r>
              <a:rPr lang="en-US" sz="2400" dirty="0" err="1"/>
              <a:t>של</a:t>
            </a:r>
            <a:r>
              <a:rPr lang="en-US" sz="2400" dirty="0"/>
              <a:t> </a:t>
            </a:r>
            <a:r>
              <a:rPr lang="en-US" sz="2400" dirty="0" err="1"/>
              <a:t>פיוטים</a:t>
            </a:r>
            <a:r>
              <a:rPr lang="en-US" sz="2400" dirty="0"/>
              <a:t> </a:t>
            </a:r>
            <a:r>
              <a:rPr lang="en-US" sz="2400" dirty="0" err="1"/>
              <a:t>במעגל</a:t>
            </a:r>
            <a:r>
              <a:rPr lang="en-US" sz="2400" dirty="0"/>
              <a:t> </a:t>
            </a:r>
            <a:r>
              <a:rPr lang="en-US" sz="2400" dirty="0" err="1"/>
              <a:t>השנה</a:t>
            </a:r>
            <a:r>
              <a:rPr lang="he-IL" sz="2400" dirty="0"/>
              <a:t>.</a:t>
            </a:r>
          </a:p>
          <a:p>
            <a:r>
              <a:rPr lang="he-IL" sz="2400" dirty="0" smtClean="0"/>
              <a:t>כל </a:t>
            </a:r>
            <a:r>
              <a:rPr lang="he-IL" sz="2400" dirty="0"/>
              <a:t>תלמיד ייפגש מדי שנה לפחות עם שתי יצירות</a:t>
            </a:r>
            <a:r>
              <a:rPr lang="en-US" sz="2400" dirty="0"/>
              <a:t> </a:t>
            </a:r>
            <a:r>
              <a:rPr lang="he-IL" sz="2400" dirty="0"/>
              <a:t>של יוצרים מזרחיים</a:t>
            </a:r>
            <a:r>
              <a:rPr lang="he-IL" sz="2400" dirty="0" smtClean="0"/>
              <a:t>.</a:t>
            </a:r>
            <a:endParaRPr lang="en-US" sz="2400" dirty="0"/>
          </a:p>
          <a:p>
            <a:endParaRPr lang="he-IL" sz="2400" b="1" dirty="0" smtClean="0"/>
          </a:p>
        </p:txBody>
      </p:sp>
      <p:pic>
        <p:nvPicPr>
          <p:cNvPr id="24" name="תמונה 23"/>
          <p:cNvPicPr>
            <a:picLocks noChangeAspect="1"/>
          </p:cNvPicPr>
          <p:nvPr/>
        </p:nvPicPr>
        <p:blipFill rotWithShape="1">
          <a:blip r:embed="rId2">
            <a:extLst>
              <a:ext uri="{28A0092B-C50C-407E-A947-70E740481C1C}">
                <a14:useLocalDpi xmlns:a14="http://schemas.microsoft.com/office/drawing/2010/main" val="0"/>
              </a:ext>
            </a:extLst>
          </a:blip>
          <a:srcRect t="10988" b="78024"/>
          <a:stretch/>
        </p:blipFill>
        <p:spPr>
          <a:xfrm>
            <a:off x="1437168" y="2332801"/>
            <a:ext cx="9998312" cy="517846"/>
          </a:xfrm>
          <a:prstGeom prst="rect">
            <a:avLst/>
          </a:prstGeom>
        </p:spPr>
      </p:pic>
      <p:sp>
        <p:nvSpPr>
          <p:cNvPr id="4" name="מחומש 3"/>
          <p:cNvSpPr/>
          <p:nvPr/>
        </p:nvSpPr>
        <p:spPr>
          <a:xfrm>
            <a:off x="-115456" y="0"/>
            <a:ext cx="721588" cy="9110898"/>
          </a:xfrm>
          <a:prstGeom prst="homePlate">
            <a:avLst/>
          </a:prstGeom>
          <a:solidFill>
            <a:schemeClr val="accent5">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dirty="0"/>
          </a:p>
        </p:txBody>
      </p:sp>
    </p:spTree>
    <p:extLst>
      <p:ext uri="{BB962C8B-B14F-4D97-AF65-F5344CB8AC3E}">
        <p14:creationId xmlns:p14="http://schemas.microsoft.com/office/powerpoint/2010/main" val="27093807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מלבן 21"/>
          <p:cNvSpPr/>
          <p:nvPr/>
        </p:nvSpPr>
        <p:spPr>
          <a:xfrm>
            <a:off x="606132" y="2869697"/>
            <a:ext cx="10941468" cy="4154982"/>
          </a:xfrm>
          <a:prstGeom prst="rect">
            <a:avLst/>
          </a:prstGeom>
        </p:spPr>
        <p:txBody>
          <a:bodyPr wrap="square" lIns="91438" tIns="45719" rIns="91438" bIns="45719">
            <a:spAutoFit/>
          </a:bodyPr>
          <a:lstStyle/>
          <a:p>
            <a:endParaRPr lang="he-IL" sz="2400" b="1" dirty="0" smtClean="0"/>
          </a:p>
          <a:p>
            <a:r>
              <a:rPr lang="he-IL" sz="2400" b="1" dirty="0" err="1" smtClean="0"/>
              <a:t>חט"ע</a:t>
            </a:r>
            <a:r>
              <a:rPr lang="he-IL" sz="2400" b="1" dirty="0"/>
              <a:t>:</a:t>
            </a:r>
            <a:endParaRPr lang="en-US" sz="2400" b="1" dirty="0"/>
          </a:p>
          <a:p>
            <a:r>
              <a:rPr lang="he-IL" sz="2400" dirty="0"/>
              <a:t>יבנו שתי יחידות השכלה כללית לכיתה י'. אחת בנושא הפיוט </a:t>
            </a:r>
            <a:r>
              <a:rPr lang="he-IL" sz="2400" dirty="0" smtClean="0"/>
              <a:t>ועוד אחת </a:t>
            </a:r>
            <a:r>
              <a:rPr lang="he-IL" sz="2400" dirty="0"/>
              <a:t>בנושא ספרות </a:t>
            </a:r>
            <a:r>
              <a:rPr lang="he-IL" sz="2400" dirty="0" smtClean="0"/>
              <a:t>העלייה </a:t>
            </a:r>
            <a:r>
              <a:rPr lang="he-IL" sz="2400" dirty="0"/>
              <a:t>משבר ואיחוי. </a:t>
            </a:r>
            <a:r>
              <a:rPr lang="he-IL" sz="2400" dirty="0" smtClean="0"/>
              <a:t>בלימודי </a:t>
            </a:r>
            <a:r>
              <a:rPr lang="he-IL" sz="2400" dirty="0"/>
              <a:t>ההגבר  תיבנה חטיבה העוסקת בספרות </a:t>
            </a:r>
            <a:r>
              <a:rPr lang="he-IL" sz="2400" dirty="0" smtClean="0"/>
              <a:t>העלייה </a:t>
            </a:r>
            <a:r>
              <a:rPr lang="he-IL" sz="2400" dirty="0"/>
              <a:t>משבר ואיחוי.</a:t>
            </a:r>
          </a:p>
          <a:p>
            <a:r>
              <a:rPr lang="he-IL" sz="2400" dirty="0"/>
              <a:t>כל תלמיד ייפגש מדי שנה לפחות עם שתי יצירות</a:t>
            </a:r>
            <a:r>
              <a:rPr lang="en-US" sz="2400" dirty="0"/>
              <a:t> </a:t>
            </a:r>
            <a:r>
              <a:rPr lang="he-IL" sz="2400" dirty="0"/>
              <a:t>של יוצרים מזרחיים.</a:t>
            </a:r>
            <a:endParaRPr lang="en-US" sz="2400" dirty="0"/>
          </a:p>
          <a:p>
            <a:r>
              <a:rPr lang="he-IL" sz="2400" dirty="0"/>
              <a:t> </a:t>
            </a:r>
            <a:endParaRPr lang="he-IL" sz="2400" dirty="0" smtClean="0"/>
          </a:p>
          <a:p>
            <a:r>
              <a:rPr lang="he-IL" sz="2400" b="1" dirty="0" smtClean="0"/>
              <a:t>פיתוח </a:t>
            </a:r>
            <a:r>
              <a:rPr lang="he-IL" sz="2400" b="1" dirty="0"/>
              <a:t>מקצועי: </a:t>
            </a:r>
            <a:endParaRPr lang="en-US" sz="2400" b="1" dirty="0"/>
          </a:p>
          <a:p>
            <a:r>
              <a:rPr lang="he-IL" sz="2400" dirty="0"/>
              <a:t>בהשתלמויות ישולבו סדנאות העוסקות ביצירה מזרחית</a:t>
            </a:r>
            <a:endParaRPr lang="en-US" sz="2400" dirty="0"/>
          </a:p>
          <a:p>
            <a:endParaRPr lang="he-IL" sz="2400" b="1" dirty="0" smtClean="0"/>
          </a:p>
          <a:p>
            <a:r>
              <a:rPr lang="he-IL" sz="2400" b="1" dirty="0" smtClean="0"/>
              <a:t>חומרי </a:t>
            </a:r>
            <a:r>
              <a:rPr lang="he-IL" sz="2400" b="1" dirty="0"/>
              <a:t>הוראה:</a:t>
            </a:r>
            <a:endParaRPr lang="en-US" sz="2400" b="1" dirty="0"/>
          </a:p>
          <a:p>
            <a:r>
              <a:rPr lang="he-IL" sz="2400" dirty="0"/>
              <a:t>יפותחו יחידות הוראה המיועדות להטמעת היצירה המזרחית בכל כיתות הלימוד. </a:t>
            </a:r>
            <a:endParaRPr lang="en-US" sz="2400" dirty="0"/>
          </a:p>
        </p:txBody>
      </p:sp>
      <p:pic>
        <p:nvPicPr>
          <p:cNvPr id="24" name="תמונה 23"/>
          <p:cNvPicPr>
            <a:picLocks noChangeAspect="1"/>
          </p:cNvPicPr>
          <p:nvPr/>
        </p:nvPicPr>
        <p:blipFill rotWithShape="1">
          <a:blip r:embed="rId2">
            <a:extLst>
              <a:ext uri="{28A0092B-C50C-407E-A947-70E740481C1C}">
                <a14:useLocalDpi xmlns:a14="http://schemas.microsoft.com/office/drawing/2010/main" val="0"/>
              </a:ext>
            </a:extLst>
          </a:blip>
          <a:srcRect t="10988" b="78024"/>
          <a:stretch/>
        </p:blipFill>
        <p:spPr>
          <a:xfrm>
            <a:off x="1549288" y="2276575"/>
            <a:ext cx="9998312" cy="517846"/>
          </a:xfrm>
          <a:prstGeom prst="rect">
            <a:avLst/>
          </a:prstGeom>
        </p:spPr>
      </p:pic>
      <p:sp>
        <p:nvSpPr>
          <p:cNvPr id="4" name="מחומש 3"/>
          <p:cNvSpPr/>
          <p:nvPr/>
        </p:nvSpPr>
        <p:spPr>
          <a:xfrm>
            <a:off x="-115456" y="0"/>
            <a:ext cx="721588" cy="9110898"/>
          </a:xfrm>
          <a:prstGeom prst="homePlate">
            <a:avLst/>
          </a:prstGeom>
          <a:solidFill>
            <a:schemeClr val="accent5">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dirty="0"/>
          </a:p>
        </p:txBody>
      </p:sp>
    </p:spTree>
    <p:extLst>
      <p:ext uri="{BB962C8B-B14F-4D97-AF65-F5344CB8AC3E}">
        <p14:creationId xmlns:p14="http://schemas.microsoft.com/office/powerpoint/2010/main" val="17716978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תמונה 20"/>
          <p:cNvPicPr>
            <a:picLocks noChangeAspect="1"/>
          </p:cNvPicPr>
          <p:nvPr/>
        </p:nvPicPr>
        <p:blipFill rotWithShape="1">
          <a:blip r:embed="rId3">
            <a:extLst>
              <a:ext uri="{28A0092B-C50C-407E-A947-70E740481C1C}">
                <a14:useLocalDpi xmlns:a14="http://schemas.microsoft.com/office/drawing/2010/main" val="0"/>
              </a:ext>
            </a:extLst>
          </a:blip>
          <a:srcRect b="80197"/>
          <a:stretch/>
        </p:blipFill>
        <p:spPr>
          <a:xfrm>
            <a:off x="4237164" y="1956063"/>
            <a:ext cx="7316221" cy="1106580"/>
          </a:xfrm>
          <a:prstGeom prst="rect">
            <a:avLst/>
          </a:prstGeom>
        </p:spPr>
      </p:pic>
      <p:sp>
        <p:nvSpPr>
          <p:cNvPr id="20" name="TextBox 1"/>
          <p:cNvSpPr txBox="1">
            <a:spLocks noChangeArrowheads="1"/>
          </p:cNvSpPr>
          <p:nvPr/>
        </p:nvSpPr>
        <p:spPr bwMode="auto">
          <a:xfrm>
            <a:off x="787595" y="3462753"/>
            <a:ext cx="10792905" cy="4302716"/>
          </a:xfrm>
          <a:prstGeom prst="rect">
            <a:avLst/>
          </a:prstGeom>
          <a:noFill/>
          <a:ln>
            <a:noFill/>
          </a:ln>
          <a:extLst/>
        </p:spPr>
        <p:txBody>
          <a:bodyPr wrap="square">
            <a:spAutoFit/>
          </a:bodyPr>
          <a:lstStyle>
            <a:lvl1pPr>
              <a:spcBef>
                <a:spcPct val="20000"/>
              </a:spcBef>
              <a:buChar char="•"/>
              <a:defRPr sz="3200">
                <a:solidFill>
                  <a:schemeClr val="tx1"/>
                </a:solidFill>
                <a:latin typeface="Arial" pitchFamily="34" charset="0"/>
                <a:cs typeface="Arial" pitchFamily="34" charset="0"/>
              </a:defRPr>
            </a:lvl1pPr>
            <a:lvl2pPr marL="742950" indent="-285750">
              <a:spcBef>
                <a:spcPct val="20000"/>
              </a:spcBef>
              <a:buChar char="–"/>
              <a:defRPr sz="2800">
                <a:solidFill>
                  <a:schemeClr val="tx1"/>
                </a:solidFill>
                <a:latin typeface="Arial" pitchFamily="34" charset="0"/>
                <a:cs typeface="Arial" pitchFamily="34" charset="0"/>
              </a:defRPr>
            </a:lvl2pPr>
            <a:lvl3pPr marL="1143000" indent="-228600">
              <a:spcBef>
                <a:spcPct val="20000"/>
              </a:spcBef>
              <a:buChar char="•"/>
              <a:defRPr sz="2400">
                <a:solidFill>
                  <a:schemeClr val="tx1"/>
                </a:solidFill>
                <a:latin typeface="Arial" pitchFamily="34" charset="0"/>
                <a:cs typeface="Arial" pitchFamily="34" charset="0"/>
              </a:defRPr>
            </a:lvl3pPr>
            <a:lvl4pPr marL="1600200" indent="-228600">
              <a:spcBef>
                <a:spcPct val="20000"/>
              </a:spcBef>
              <a:buChar char="–"/>
              <a:defRPr sz="2000">
                <a:solidFill>
                  <a:schemeClr val="tx1"/>
                </a:solidFill>
                <a:latin typeface="Arial" pitchFamily="34" charset="0"/>
                <a:cs typeface="Arial" pitchFamily="34" charset="0"/>
              </a:defRPr>
            </a:lvl4pPr>
            <a:lvl5pPr marL="2057400" indent="-228600">
              <a:spcBef>
                <a:spcPct val="20000"/>
              </a:spcBef>
              <a:buChar char="»"/>
              <a:defRPr sz="2000">
                <a:solidFill>
                  <a:schemeClr val="tx1"/>
                </a:solidFill>
                <a:latin typeface="Arial" pitchFamily="34" charset="0"/>
                <a:cs typeface="Arial" pitchFamily="34" charset="0"/>
              </a:defRPr>
            </a:lvl5pPr>
            <a:lvl6pPr marL="2514600" indent="-228600" algn="l" rtl="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algn="l" rtl="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algn="l" rtl="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algn="l" rtl="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lvl="0">
              <a:buNone/>
            </a:pPr>
            <a:r>
              <a:rPr lang="he-IL" altLang="he-IL" sz="2400" b="1" dirty="0" smtClean="0"/>
              <a:t>א. כללי</a:t>
            </a:r>
            <a:r>
              <a:rPr lang="he-IL" sz="2400" dirty="0" smtClean="0"/>
              <a:t> </a:t>
            </a:r>
            <a:endParaRPr lang="he-IL" sz="2400" dirty="0"/>
          </a:p>
          <a:p>
            <a:pPr lvl="0">
              <a:buNone/>
            </a:pPr>
            <a:r>
              <a:rPr lang="he-IL" sz="2400" dirty="0"/>
              <a:t>1. לא יסיים תלמיד את חוק לימודיו בביה"ס ללא היכרות משמעותית עם היצירה המזרחית. </a:t>
            </a:r>
            <a:endParaRPr lang="en-US" sz="2400" dirty="0"/>
          </a:p>
          <a:p>
            <a:pPr>
              <a:buNone/>
            </a:pPr>
            <a:r>
              <a:rPr lang="he-IL" sz="2400" dirty="0"/>
              <a:t>2. יתווספו שתי/ני חברות/ים הבקיאים בספרות יהדות המזרח לוועדת המקצוע 'ספרות'.</a:t>
            </a:r>
            <a:endParaRPr lang="en-US" sz="2400" dirty="0"/>
          </a:p>
          <a:p>
            <a:pPr>
              <a:spcBef>
                <a:spcPct val="0"/>
              </a:spcBef>
              <a:buNone/>
            </a:pPr>
            <a:r>
              <a:rPr lang="he-IL" altLang="he-IL" sz="2400" dirty="0"/>
              <a:t>3. יוכנסו יצירות נוספות כבחירה (דוגמת  </a:t>
            </a:r>
            <a:r>
              <a:rPr lang="he-IL" altLang="he-IL" sz="2400" dirty="0" err="1"/>
              <a:t>הרומאן</a:t>
            </a:r>
            <a:r>
              <a:rPr lang="he-IL" altLang="he-IL" sz="2400" dirty="0"/>
              <a:t> "</a:t>
            </a:r>
            <a:r>
              <a:rPr lang="he-IL" altLang="he-IL" sz="2400" dirty="0" err="1"/>
              <a:t>בנגזי</a:t>
            </a:r>
            <a:r>
              <a:rPr lang="he-IL" altLang="he-IL" sz="2400" dirty="0"/>
              <a:t>-ברגן בלזן" )</a:t>
            </a:r>
          </a:p>
          <a:p>
            <a:pPr marL="457200" indent="-457200">
              <a:spcBef>
                <a:spcPct val="0"/>
              </a:spcBef>
              <a:buAutoNum type="arabicPeriod" startAt="4"/>
            </a:pPr>
            <a:r>
              <a:rPr lang="he-IL" altLang="he-IL" sz="2400" dirty="0" smtClean="0"/>
              <a:t>לא </a:t>
            </a:r>
            <a:r>
              <a:rPr lang="he-IL" altLang="he-IL" sz="2400" dirty="0"/>
              <a:t>יוסרו יצירות מתכנית הלימודים ולא יפגע הקאנון הקיים ולא עקרון הבחירה – אלא </a:t>
            </a:r>
            <a:endParaRPr lang="he-IL" altLang="he-IL" sz="2400" dirty="0" smtClean="0"/>
          </a:p>
          <a:p>
            <a:pPr>
              <a:spcBef>
                <a:spcPct val="0"/>
              </a:spcBef>
              <a:buNone/>
            </a:pPr>
            <a:r>
              <a:rPr lang="he-IL" altLang="he-IL" sz="2400" dirty="0"/>
              <a:t> </a:t>
            </a:r>
            <a:r>
              <a:rPr lang="he-IL" altLang="he-IL" sz="2400" dirty="0" smtClean="0"/>
              <a:t>    אופי </a:t>
            </a:r>
            <a:r>
              <a:rPr lang="he-IL" altLang="he-IL" sz="2400" dirty="0"/>
              <a:t>הבחירה ישתנה</a:t>
            </a:r>
            <a:endParaRPr lang="he-IL" altLang="he-IL" sz="2400" b="1" dirty="0" smtClean="0"/>
          </a:p>
          <a:p>
            <a:pPr>
              <a:spcBef>
                <a:spcPct val="0"/>
              </a:spcBef>
              <a:buNone/>
              <a:defRPr/>
            </a:pPr>
            <a:r>
              <a:rPr lang="he-IL" altLang="he-IL" sz="2400" b="1" dirty="0" smtClean="0"/>
              <a:t>	</a:t>
            </a:r>
          </a:p>
          <a:p>
            <a:pPr>
              <a:spcBef>
                <a:spcPct val="0"/>
              </a:spcBef>
              <a:buNone/>
              <a:defRPr/>
            </a:pPr>
            <a:r>
              <a:rPr lang="he-IL" altLang="he-IL" sz="2400" b="1" dirty="0" smtClean="0">
                <a:cs typeface="+mn-cs"/>
              </a:rPr>
              <a:t>ב. עדכון </a:t>
            </a:r>
            <a:r>
              <a:rPr lang="he-IL" altLang="he-IL" sz="2400" b="1" dirty="0" err="1" smtClean="0">
                <a:cs typeface="+mn-cs"/>
              </a:rPr>
              <a:t>תכ"ל</a:t>
            </a:r>
            <a:endParaRPr lang="he-IL" altLang="he-IL" sz="2400" b="1" dirty="0" smtClean="0">
              <a:cs typeface="+mn-cs"/>
            </a:endParaRPr>
          </a:p>
          <a:p>
            <a:pPr>
              <a:spcBef>
                <a:spcPct val="0"/>
              </a:spcBef>
              <a:buNone/>
              <a:defRPr/>
            </a:pPr>
            <a:r>
              <a:rPr lang="he-IL" altLang="he-IL" sz="2400" b="1" dirty="0" smtClean="0">
                <a:cs typeface="+mn-cs"/>
              </a:rPr>
              <a:t>חט"ב</a:t>
            </a:r>
            <a:endParaRPr lang="he-IL" altLang="he-IL" sz="2400" b="1" dirty="0">
              <a:cs typeface="+mn-cs"/>
            </a:endParaRPr>
          </a:p>
          <a:p>
            <a:pPr>
              <a:spcBef>
                <a:spcPct val="0"/>
              </a:spcBef>
              <a:buNone/>
              <a:defRPr/>
            </a:pPr>
            <a:r>
              <a:rPr lang="he-IL" altLang="he-IL" sz="2400" dirty="0" smtClean="0">
                <a:cs typeface="+mn-cs"/>
              </a:rPr>
              <a:t>יתווספו </a:t>
            </a:r>
            <a:r>
              <a:rPr lang="he-IL" altLang="he-IL" sz="2400" dirty="0" err="1" smtClean="0">
                <a:cs typeface="+mn-cs"/>
              </a:rPr>
              <a:t>לתכ"ל</a:t>
            </a:r>
            <a:r>
              <a:rPr lang="he-IL" altLang="he-IL" sz="2400" dirty="0" smtClean="0">
                <a:cs typeface="+mn-cs"/>
              </a:rPr>
              <a:t> </a:t>
            </a:r>
            <a:r>
              <a:rPr lang="he-IL" altLang="he-IL" sz="2400" dirty="0" smtClean="0">
                <a:cs typeface="+mn-cs"/>
              </a:rPr>
              <a:t>של חט"ב יצירות חובה בשם היצירה המזרחית, מתוכה </a:t>
            </a:r>
            <a:r>
              <a:rPr lang="he-IL" altLang="he-IL" sz="2400" dirty="0" err="1" smtClean="0">
                <a:cs typeface="+mn-cs"/>
              </a:rPr>
              <a:t>יחוייבו</a:t>
            </a:r>
            <a:r>
              <a:rPr lang="he-IL" altLang="he-IL" sz="2400" dirty="0" smtClean="0">
                <a:cs typeface="+mn-cs"/>
              </a:rPr>
              <a:t> המורות/ים ללמד לפחות שני שירים וסיפור אחד</a:t>
            </a:r>
            <a:r>
              <a:rPr lang="he-IL" altLang="he-IL" sz="2400" dirty="0" smtClean="0">
                <a:cs typeface="+mn-cs"/>
              </a:rPr>
              <a:t>.</a:t>
            </a:r>
            <a:endParaRPr lang="he-IL" altLang="he-IL" sz="2400" b="1" dirty="0">
              <a:cs typeface="+mn-cs"/>
            </a:endParaRPr>
          </a:p>
        </p:txBody>
      </p:sp>
      <p:sp>
        <p:nvSpPr>
          <p:cNvPr id="24" name="מלבן 23"/>
          <p:cNvSpPr/>
          <p:nvPr/>
        </p:nvSpPr>
        <p:spPr>
          <a:xfrm>
            <a:off x="606132" y="3062643"/>
            <a:ext cx="10974368" cy="400110"/>
          </a:xfrm>
          <a:prstGeom prst="rect">
            <a:avLst/>
          </a:prstGeom>
        </p:spPr>
        <p:txBody>
          <a:bodyPr wrap="square">
            <a:spAutoFit/>
          </a:bodyPr>
          <a:lstStyle/>
          <a:p>
            <a:pPr lvl="0"/>
            <a:r>
              <a:rPr lang="he-IL" altLang="he-IL" sz="2000" dirty="0" smtClean="0"/>
              <a:t>.</a:t>
            </a:r>
            <a:endParaRPr lang="he-IL" altLang="he-IL" sz="2000" dirty="0"/>
          </a:p>
        </p:txBody>
      </p:sp>
      <p:sp>
        <p:nvSpPr>
          <p:cNvPr id="4" name="מלבן 3"/>
          <p:cNvSpPr/>
          <p:nvPr/>
        </p:nvSpPr>
        <p:spPr>
          <a:xfrm>
            <a:off x="11399037" y="7429878"/>
            <a:ext cx="6096000" cy="461665"/>
          </a:xfrm>
          <a:prstGeom prst="rect">
            <a:avLst/>
          </a:prstGeom>
        </p:spPr>
        <p:txBody>
          <a:bodyPr>
            <a:spAutoFit/>
          </a:bodyPr>
          <a:lstStyle/>
          <a:p>
            <a:pPr>
              <a:spcBef>
                <a:spcPct val="0"/>
              </a:spcBef>
              <a:buNone/>
            </a:pPr>
            <a:r>
              <a:rPr lang="he-IL" altLang="he-IL" sz="1200" b="1" dirty="0" smtClean="0"/>
              <a:t>ג. </a:t>
            </a:r>
            <a:endParaRPr lang="he-IL" altLang="he-IL" sz="1200" dirty="0"/>
          </a:p>
          <a:p>
            <a:pPr>
              <a:spcBef>
                <a:spcPct val="0"/>
              </a:spcBef>
              <a:buNone/>
            </a:pPr>
            <a:endParaRPr lang="he-IL" altLang="he-IL" sz="1200" dirty="0"/>
          </a:p>
        </p:txBody>
      </p:sp>
      <p:sp>
        <p:nvSpPr>
          <p:cNvPr id="8" name="מחומש 7"/>
          <p:cNvSpPr/>
          <p:nvPr/>
        </p:nvSpPr>
        <p:spPr>
          <a:xfrm>
            <a:off x="-115456" y="0"/>
            <a:ext cx="721588" cy="9110898"/>
          </a:xfrm>
          <a:prstGeom prst="homePlate">
            <a:avLst/>
          </a:prstGeom>
          <a:solidFill>
            <a:schemeClr val="accent5">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dirty="0"/>
          </a:p>
        </p:txBody>
      </p:sp>
    </p:spTree>
    <p:extLst>
      <p:ext uri="{BB962C8B-B14F-4D97-AF65-F5344CB8AC3E}">
        <p14:creationId xmlns:p14="http://schemas.microsoft.com/office/powerpoint/2010/main" val="33263164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תמונה 20"/>
          <p:cNvPicPr>
            <a:picLocks noChangeAspect="1"/>
          </p:cNvPicPr>
          <p:nvPr/>
        </p:nvPicPr>
        <p:blipFill rotWithShape="1">
          <a:blip r:embed="rId3">
            <a:extLst>
              <a:ext uri="{28A0092B-C50C-407E-A947-70E740481C1C}">
                <a14:useLocalDpi xmlns:a14="http://schemas.microsoft.com/office/drawing/2010/main" val="0"/>
              </a:ext>
            </a:extLst>
          </a:blip>
          <a:srcRect b="80197"/>
          <a:stretch/>
        </p:blipFill>
        <p:spPr>
          <a:xfrm>
            <a:off x="4237164" y="1956063"/>
            <a:ext cx="7316221" cy="1106580"/>
          </a:xfrm>
          <a:prstGeom prst="rect">
            <a:avLst/>
          </a:prstGeom>
        </p:spPr>
      </p:pic>
      <p:sp>
        <p:nvSpPr>
          <p:cNvPr id="20" name="TextBox 1"/>
          <p:cNvSpPr txBox="1">
            <a:spLocks noChangeArrowheads="1"/>
          </p:cNvSpPr>
          <p:nvPr/>
        </p:nvSpPr>
        <p:spPr bwMode="auto">
          <a:xfrm>
            <a:off x="198153" y="2948343"/>
            <a:ext cx="11650947" cy="6814173"/>
          </a:xfrm>
          <a:prstGeom prst="rect">
            <a:avLst/>
          </a:prstGeom>
          <a:noFill/>
          <a:ln>
            <a:noFill/>
          </a:ln>
          <a:extLst/>
        </p:spPr>
        <p:txBody>
          <a:bodyPr wrap="square">
            <a:spAutoFit/>
          </a:bodyPr>
          <a:lstStyle>
            <a:lvl1pPr>
              <a:spcBef>
                <a:spcPct val="20000"/>
              </a:spcBef>
              <a:buChar char="•"/>
              <a:defRPr sz="3200">
                <a:solidFill>
                  <a:schemeClr val="tx1"/>
                </a:solidFill>
                <a:latin typeface="Arial" pitchFamily="34" charset="0"/>
                <a:cs typeface="Arial" pitchFamily="34" charset="0"/>
              </a:defRPr>
            </a:lvl1pPr>
            <a:lvl2pPr marL="742950" indent="-285750">
              <a:spcBef>
                <a:spcPct val="20000"/>
              </a:spcBef>
              <a:buChar char="–"/>
              <a:defRPr sz="2800">
                <a:solidFill>
                  <a:schemeClr val="tx1"/>
                </a:solidFill>
                <a:latin typeface="Arial" pitchFamily="34" charset="0"/>
                <a:cs typeface="Arial" pitchFamily="34" charset="0"/>
              </a:defRPr>
            </a:lvl2pPr>
            <a:lvl3pPr marL="1143000" indent="-228600">
              <a:spcBef>
                <a:spcPct val="20000"/>
              </a:spcBef>
              <a:buChar char="•"/>
              <a:defRPr sz="2400">
                <a:solidFill>
                  <a:schemeClr val="tx1"/>
                </a:solidFill>
                <a:latin typeface="Arial" pitchFamily="34" charset="0"/>
                <a:cs typeface="Arial" pitchFamily="34" charset="0"/>
              </a:defRPr>
            </a:lvl3pPr>
            <a:lvl4pPr marL="1600200" indent="-228600">
              <a:spcBef>
                <a:spcPct val="20000"/>
              </a:spcBef>
              <a:buChar char="–"/>
              <a:defRPr sz="2000">
                <a:solidFill>
                  <a:schemeClr val="tx1"/>
                </a:solidFill>
                <a:latin typeface="Arial" pitchFamily="34" charset="0"/>
                <a:cs typeface="Arial" pitchFamily="34" charset="0"/>
              </a:defRPr>
            </a:lvl4pPr>
            <a:lvl5pPr marL="2057400" indent="-228600">
              <a:spcBef>
                <a:spcPct val="20000"/>
              </a:spcBef>
              <a:buChar char="»"/>
              <a:defRPr sz="2000">
                <a:solidFill>
                  <a:schemeClr val="tx1"/>
                </a:solidFill>
                <a:latin typeface="Arial" pitchFamily="34" charset="0"/>
                <a:cs typeface="Arial" pitchFamily="34" charset="0"/>
              </a:defRPr>
            </a:lvl5pPr>
            <a:lvl6pPr marL="2514600" indent="-228600" algn="l" rtl="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algn="l" rtl="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algn="l" rtl="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algn="l" rtl="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spcBef>
                <a:spcPct val="0"/>
              </a:spcBef>
              <a:buNone/>
            </a:pPr>
            <a:r>
              <a:rPr lang="he-IL" altLang="he-IL" sz="2400" b="1" dirty="0" smtClean="0">
                <a:cs typeface="+mn-cs"/>
              </a:rPr>
              <a:t>עדכון </a:t>
            </a:r>
            <a:r>
              <a:rPr lang="he-IL" altLang="he-IL" sz="2400" b="1" dirty="0" err="1" smtClean="0">
                <a:cs typeface="+mn-cs"/>
              </a:rPr>
              <a:t>תכ"ל</a:t>
            </a:r>
            <a:r>
              <a:rPr lang="he-IL" altLang="he-IL" sz="2400" b="1" dirty="0" smtClean="0">
                <a:cs typeface="+mn-cs"/>
              </a:rPr>
              <a:t> </a:t>
            </a:r>
            <a:r>
              <a:rPr lang="he-IL" altLang="he-IL" sz="2400" b="1" dirty="0" err="1" smtClean="0">
                <a:cs typeface="+mn-cs"/>
              </a:rPr>
              <a:t>בחט"ע</a:t>
            </a:r>
            <a:r>
              <a:rPr lang="en-US" altLang="he-IL" sz="2400" b="1" dirty="0" smtClean="0">
                <a:cs typeface="+mn-cs"/>
              </a:rPr>
              <a:t> </a:t>
            </a:r>
            <a:endParaRPr lang="he-IL" altLang="he-IL" sz="2400" b="1" dirty="0">
              <a:cs typeface="+mn-cs"/>
            </a:endParaRPr>
          </a:p>
          <a:p>
            <a:pPr marL="457200" indent="-457200">
              <a:spcBef>
                <a:spcPct val="0"/>
              </a:spcBef>
              <a:buAutoNum type="arabicPeriod"/>
            </a:pPr>
            <a:r>
              <a:rPr lang="he-IL" altLang="he-IL" sz="2400" dirty="0" smtClean="0">
                <a:cs typeface="+mn-cs"/>
              </a:rPr>
              <a:t>ועדת </a:t>
            </a:r>
            <a:r>
              <a:rPr lang="he-IL" altLang="he-IL" sz="2400" dirty="0" smtClean="0">
                <a:cs typeface="+mn-cs"/>
              </a:rPr>
              <a:t>המקצוע בספרות המליצה לשלב שני נושאים חדשים בתכנית הלימודים </a:t>
            </a:r>
            <a:r>
              <a:rPr lang="he-IL" altLang="he-IL" sz="2400" dirty="0" err="1" smtClean="0">
                <a:cs typeface="+mn-cs"/>
              </a:rPr>
              <a:t>לחט"ע</a:t>
            </a:r>
            <a:r>
              <a:rPr lang="he-IL" altLang="he-IL" sz="2400" dirty="0" smtClean="0">
                <a:cs typeface="+mn-cs"/>
              </a:rPr>
              <a:t>: אחד בפרק 'שירה' </a:t>
            </a:r>
            <a:r>
              <a:rPr lang="he-IL" altLang="he-IL" sz="2400" dirty="0" smtClean="0">
                <a:cs typeface="+mn-cs"/>
              </a:rPr>
              <a:t>(</a:t>
            </a:r>
            <a:r>
              <a:rPr lang="he-IL" altLang="he-IL" sz="2400" dirty="0" smtClean="0">
                <a:cs typeface="+mn-cs"/>
              </a:rPr>
              <a:t>שירי המחצית </a:t>
            </a:r>
            <a:r>
              <a:rPr lang="he-IL" altLang="he-IL" sz="2400" dirty="0" err="1" smtClean="0">
                <a:cs typeface="+mn-cs"/>
              </a:rPr>
              <a:t>השניה</a:t>
            </a:r>
            <a:r>
              <a:rPr lang="he-IL" altLang="he-IL" sz="2400" dirty="0" smtClean="0">
                <a:cs typeface="+mn-cs"/>
              </a:rPr>
              <a:t> של המאה העשרים והמאה העשרים </a:t>
            </a:r>
            <a:r>
              <a:rPr lang="he-IL" altLang="he-IL" sz="2400" dirty="0" smtClean="0">
                <a:cs typeface="+mn-cs"/>
              </a:rPr>
              <a:t>ואחת) </a:t>
            </a:r>
            <a:r>
              <a:rPr lang="he-IL" altLang="he-IL" sz="2400" dirty="0" smtClean="0">
                <a:cs typeface="+mn-cs"/>
              </a:rPr>
              <a:t>'</a:t>
            </a:r>
            <a:r>
              <a:rPr lang="he-IL" altLang="he-IL" sz="2400" dirty="0">
                <a:cs typeface="+mn-cs"/>
              </a:rPr>
              <a:t>'</a:t>
            </a:r>
            <a:r>
              <a:rPr lang="he-IL" altLang="he-IL" sz="2400" dirty="0" smtClean="0">
                <a:cs typeface="+mn-cs"/>
              </a:rPr>
              <a:t>החברה הישראלית'- בין שבר לאיחוי' והנושא השני בספרות- 'ספרות העלייה בין שבר לאיחוי'. </a:t>
            </a:r>
            <a:endParaRPr lang="he-IL" altLang="he-IL" sz="2400" dirty="0" smtClean="0">
              <a:cs typeface="+mn-cs"/>
            </a:endParaRPr>
          </a:p>
          <a:p>
            <a:pPr marL="457200" indent="-457200">
              <a:spcBef>
                <a:spcPct val="0"/>
              </a:spcBef>
              <a:buAutoNum type="arabicPeriod" startAt="2"/>
            </a:pPr>
            <a:r>
              <a:rPr lang="he-IL" altLang="he-IL" sz="2400" dirty="0" smtClean="0">
                <a:cs typeface="+mn-cs"/>
              </a:rPr>
              <a:t>קידום </a:t>
            </a:r>
            <a:r>
              <a:rPr lang="he-IL" altLang="he-IL" sz="2400" dirty="0">
                <a:cs typeface="+mn-cs"/>
              </a:rPr>
              <a:t>היצירה היהודית - אתיופית: סיפורו של </a:t>
            </a:r>
            <a:r>
              <a:rPr lang="he-IL" altLang="he-IL" sz="2400" dirty="0" err="1">
                <a:cs typeface="+mn-cs"/>
              </a:rPr>
              <a:t>גרמאו</a:t>
            </a:r>
            <a:r>
              <a:rPr lang="he-IL" altLang="he-IL" sz="2400" dirty="0">
                <a:cs typeface="+mn-cs"/>
              </a:rPr>
              <a:t> </a:t>
            </a:r>
            <a:r>
              <a:rPr lang="he-IL" altLang="he-IL" sz="2400" dirty="0" err="1" smtClean="0">
                <a:cs typeface="+mn-cs"/>
              </a:rPr>
              <a:t>מנגיסטו</a:t>
            </a:r>
            <a:r>
              <a:rPr lang="he-IL" altLang="he-IL" sz="2400" dirty="0" smtClean="0">
                <a:cs typeface="+mn-cs"/>
              </a:rPr>
              <a:t> </a:t>
            </a:r>
            <a:r>
              <a:rPr lang="he-IL" altLang="he-IL" sz="2400" dirty="0">
                <a:cs typeface="+mn-cs"/>
              </a:rPr>
              <a:t>'חלום בדמי כבוד' צורף לתכנית </a:t>
            </a:r>
            <a:r>
              <a:rPr lang="he-IL" altLang="he-IL" sz="2400" dirty="0" smtClean="0">
                <a:cs typeface="+mn-cs"/>
              </a:rPr>
              <a:t>הלימודים והוגדר כ'סיפור </a:t>
            </a:r>
            <a:r>
              <a:rPr lang="he-IL" altLang="he-IL" sz="2400" dirty="0">
                <a:cs typeface="+mn-cs"/>
              </a:rPr>
              <a:t>במוקד' לשנים </a:t>
            </a:r>
            <a:r>
              <a:rPr lang="he-IL" altLang="he-IL" sz="2400" dirty="0" smtClean="0">
                <a:cs typeface="+mn-cs"/>
              </a:rPr>
              <a:t>הקרובות</a:t>
            </a:r>
            <a:r>
              <a:rPr lang="he-IL" altLang="he-IL" sz="2400" dirty="0" smtClean="0">
                <a:cs typeface="+mn-cs"/>
              </a:rPr>
              <a:t>.</a:t>
            </a:r>
          </a:p>
          <a:p>
            <a:pPr marL="457200" indent="-457200">
              <a:spcBef>
                <a:spcPct val="0"/>
              </a:spcBef>
              <a:buAutoNum type="arabicPeriod" startAt="3"/>
            </a:pPr>
            <a:r>
              <a:rPr lang="he-IL" sz="2400" dirty="0" smtClean="0"/>
              <a:t>מורי </a:t>
            </a:r>
            <a:r>
              <a:rPr lang="he-IL" sz="2400" dirty="0"/>
              <a:t>הספרות בחטיבה העליונה יחויבו לשלב בתכנית הלימודים הבית ספרית לפחות </a:t>
            </a:r>
            <a:r>
              <a:rPr lang="he-IL" sz="2400" dirty="0" smtClean="0"/>
              <a:t>שש </a:t>
            </a:r>
          </a:p>
          <a:p>
            <a:pPr>
              <a:spcBef>
                <a:spcPct val="0"/>
              </a:spcBef>
              <a:buNone/>
            </a:pPr>
            <a:r>
              <a:rPr lang="he-IL" sz="2400" dirty="0"/>
              <a:t> </a:t>
            </a:r>
            <a:r>
              <a:rPr lang="he-IL" sz="2400" dirty="0" smtClean="0"/>
              <a:t>     </a:t>
            </a:r>
            <a:r>
              <a:rPr lang="he-IL" sz="2400" dirty="0" smtClean="0"/>
              <a:t>יצירות מזרחיות</a:t>
            </a:r>
            <a:r>
              <a:rPr lang="he-IL" sz="2400" dirty="0" smtClean="0"/>
              <a:t> </a:t>
            </a:r>
            <a:r>
              <a:rPr lang="he-IL" sz="2400" dirty="0" smtClean="0"/>
              <a:t>(כולל </a:t>
            </a:r>
            <a:r>
              <a:rPr lang="he-IL" sz="2400" dirty="0"/>
              <a:t>שירת ימי הביניים). התכנית לא תאושר להוראה ללא השילוב </a:t>
            </a:r>
            <a:r>
              <a:rPr lang="he-IL" sz="2400" dirty="0" smtClean="0"/>
              <a:t>הנדרש – </a:t>
            </a:r>
          </a:p>
          <a:p>
            <a:pPr>
              <a:spcBef>
                <a:spcPct val="0"/>
              </a:spcBef>
              <a:buNone/>
            </a:pPr>
            <a:r>
              <a:rPr lang="he-IL" sz="2400" dirty="0"/>
              <a:t> </a:t>
            </a:r>
            <a:r>
              <a:rPr lang="he-IL" sz="2400" dirty="0" smtClean="0"/>
              <a:t>     </a:t>
            </a:r>
            <a:r>
              <a:rPr lang="he-IL" sz="2400" dirty="0" smtClean="0"/>
              <a:t>כלומר </a:t>
            </a:r>
            <a:r>
              <a:rPr lang="he-IL" sz="2400" dirty="0"/>
              <a:t>לפחות </a:t>
            </a:r>
            <a:r>
              <a:rPr lang="he-IL" sz="2400" dirty="0" smtClean="0"/>
              <a:t>שתי יצירות מזרחיות </a:t>
            </a:r>
            <a:r>
              <a:rPr lang="he-IL" sz="2400" dirty="0"/>
              <a:t>מודרניות</a:t>
            </a:r>
            <a:r>
              <a:rPr lang="he-IL" sz="2400" dirty="0" smtClean="0"/>
              <a:t>.</a:t>
            </a:r>
          </a:p>
          <a:p>
            <a:pPr>
              <a:spcBef>
                <a:spcPct val="0"/>
              </a:spcBef>
              <a:buNone/>
            </a:pPr>
            <a:endParaRPr lang="he-IL" altLang="he-IL" sz="2400" b="1" dirty="0" smtClean="0"/>
          </a:p>
          <a:p>
            <a:pPr>
              <a:spcBef>
                <a:spcPct val="0"/>
              </a:spcBef>
              <a:buNone/>
            </a:pPr>
            <a:r>
              <a:rPr lang="he-IL" altLang="he-IL" sz="2400" b="1" dirty="0" smtClean="0"/>
              <a:t>ג</a:t>
            </a:r>
            <a:r>
              <a:rPr lang="he-IL" altLang="he-IL" sz="2400" b="1" dirty="0"/>
              <a:t>. פיתוח מקצועי</a:t>
            </a:r>
          </a:p>
          <a:p>
            <a:pPr>
              <a:spcBef>
                <a:spcPct val="0"/>
              </a:spcBef>
              <a:buNone/>
            </a:pPr>
            <a:r>
              <a:rPr lang="he-IL" altLang="he-IL" sz="2400" dirty="0"/>
              <a:t>1. יתקיים יום עיון ארצי למורי הספרות שבמרכזו היצירה המזרחית.</a:t>
            </a:r>
          </a:p>
          <a:p>
            <a:pPr>
              <a:spcBef>
                <a:spcPct val="0"/>
              </a:spcBef>
              <a:buNone/>
            </a:pPr>
            <a:r>
              <a:rPr lang="he-IL" altLang="he-IL" sz="2400" dirty="0"/>
              <a:t>2. בכל </a:t>
            </a:r>
            <a:r>
              <a:rPr lang="he-IL" altLang="he-IL" sz="2400" dirty="0" smtClean="0"/>
              <a:t>ההשתלמויות </a:t>
            </a:r>
            <a:r>
              <a:rPr lang="he-IL" altLang="he-IL" sz="2400" dirty="0"/>
              <a:t>מטעם </a:t>
            </a:r>
            <a:r>
              <a:rPr lang="he-IL" altLang="he-IL" sz="2400" dirty="0" smtClean="0"/>
              <a:t>הפיקוח </a:t>
            </a:r>
            <a:r>
              <a:rPr lang="he-IL" altLang="he-IL" sz="2400" dirty="0"/>
              <a:t>תשולבנה סדנאות שעניינן היצירה המזרחית ודרכי הוראתה</a:t>
            </a:r>
          </a:p>
          <a:p>
            <a:pPr>
              <a:spcBef>
                <a:spcPct val="0"/>
              </a:spcBef>
              <a:buNone/>
              <a:defRPr/>
            </a:pPr>
            <a:endParaRPr lang="he-IL" altLang="he-IL" sz="2400" b="1" dirty="0" smtClean="0"/>
          </a:p>
          <a:p>
            <a:pPr>
              <a:spcBef>
                <a:spcPct val="0"/>
              </a:spcBef>
              <a:buNone/>
              <a:defRPr/>
            </a:pPr>
            <a:r>
              <a:rPr lang="he-IL" altLang="he-IL" sz="2400" b="1" dirty="0" smtClean="0"/>
              <a:t>ד</a:t>
            </a:r>
            <a:r>
              <a:rPr lang="he-IL" altLang="he-IL" sz="2400" b="1" dirty="0"/>
              <a:t>. חומרי הוראה</a:t>
            </a:r>
          </a:p>
          <a:p>
            <a:pPr>
              <a:buNone/>
            </a:pPr>
            <a:r>
              <a:rPr lang="he-IL" sz="2400" dirty="0"/>
              <a:t>חומרי הוראה ולמידה של היצירה המזרחית </a:t>
            </a:r>
            <a:r>
              <a:rPr lang="he-IL" sz="2400" dirty="0" smtClean="0"/>
              <a:t>יפותחו</a:t>
            </a:r>
            <a:endParaRPr lang="en-US" sz="2400" dirty="0"/>
          </a:p>
          <a:p>
            <a:pPr lvl="0">
              <a:spcBef>
                <a:spcPct val="0"/>
              </a:spcBef>
              <a:buNone/>
            </a:pPr>
            <a:r>
              <a:rPr lang="he-IL" sz="2400" dirty="0"/>
              <a:t> </a:t>
            </a:r>
            <a:endParaRPr lang="en-US" sz="2400" dirty="0"/>
          </a:p>
          <a:p>
            <a:pPr>
              <a:spcBef>
                <a:spcPct val="0"/>
              </a:spcBef>
              <a:buNone/>
            </a:pPr>
            <a:endParaRPr lang="he-IL" sz="2400" dirty="0" smtClean="0"/>
          </a:p>
        </p:txBody>
      </p:sp>
      <p:sp>
        <p:nvSpPr>
          <p:cNvPr id="24" name="מלבן 23"/>
          <p:cNvSpPr/>
          <p:nvPr/>
        </p:nvSpPr>
        <p:spPr>
          <a:xfrm>
            <a:off x="606132" y="3062643"/>
            <a:ext cx="10974368" cy="400110"/>
          </a:xfrm>
          <a:prstGeom prst="rect">
            <a:avLst/>
          </a:prstGeom>
        </p:spPr>
        <p:txBody>
          <a:bodyPr wrap="square">
            <a:spAutoFit/>
          </a:bodyPr>
          <a:lstStyle/>
          <a:p>
            <a:pPr lvl="0"/>
            <a:r>
              <a:rPr lang="he-IL" altLang="he-IL" sz="2000" dirty="0" smtClean="0"/>
              <a:t>.</a:t>
            </a:r>
            <a:endParaRPr lang="he-IL" altLang="he-IL" sz="2000" dirty="0"/>
          </a:p>
        </p:txBody>
      </p:sp>
      <p:sp>
        <p:nvSpPr>
          <p:cNvPr id="4" name="מלבן 3"/>
          <p:cNvSpPr/>
          <p:nvPr/>
        </p:nvSpPr>
        <p:spPr>
          <a:xfrm>
            <a:off x="11399037" y="7429878"/>
            <a:ext cx="6096000" cy="461665"/>
          </a:xfrm>
          <a:prstGeom prst="rect">
            <a:avLst/>
          </a:prstGeom>
        </p:spPr>
        <p:txBody>
          <a:bodyPr>
            <a:spAutoFit/>
          </a:bodyPr>
          <a:lstStyle/>
          <a:p>
            <a:pPr>
              <a:spcBef>
                <a:spcPct val="0"/>
              </a:spcBef>
              <a:buNone/>
            </a:pPr>
            <a:r>
              <a:rPr lang="he-IL" altLang="he-IL" sz="1200" b="1" dirty="0" smtClean="0"/>
              <a:t>ג. </a:t>
            </a:r>
            <a:endParaRPr lang="he-IL" altLang="he-IL" sz="1200" dirty="0"/>
          </a:p>
          <a:p>
            <a:pPr>
              <a:spcBef>
                <a:spcPct val="0"/>
              </a:spcBef>
              <a:buNone/>
            </a:pPr>
            <a:endParaRPr lang="he-IL" altLang="he-IL" sz="1200" dirty="0"/>
          </a:p>
        </p:txBody>
      </p:sp>
      <p:sp>
        <p:nvSpPr>
          <p:cNvPr id="8" name="מחומש 7"/>
          <p:cNvSpPr/>
          <p:nvPr/>
        </p:nvSpPr>
        <p:spPr>
          <a:xfrm>
            <a:off x="-115456" y="0"/>
            <a:ext cx="721588" cy="9110898"/>
          </a:xfrm>
          <a:prstGeom prst="homePlate">
            <a:avLst/>
          </a:prstGeom>
          <a:solidFill>
            <a:schemeClr val="accent5">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dirty="0"/>
          </a:p>
        </p:txBody>
      </p:sp>
    </p:spTree>
    <p:extLst>
      <p:ext uri="{BB962C8B-B14F-4D97-AF65-F5344CB8AC3E}">
        <p14:creationId xmlns:p14="http://schemas.microsoft.com/office/powerpoint/2010/main" val="4502729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מחומש 3"/>
          <p:cNvSpPr/>
          <p:nvPr/>
        </p:nvSpPr>
        <p:spPr>
          <a:xfrm rot="16200000" flipH="1">
            <a:off x="5161306" y="-5161306"/>
            <a:ext cx="1869390" cy="12192001"/>
          </a:xfrm>
          <a:prstGeom prst="homePlate">
            <a:avLst/>
          </a:prstGeom>
          <a:solidFill>
            <a:schemeClr val="accent5">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5" name="מלבן 4"/>
          <p:cNvSpPr/>
          <p:nvPr/>
        </p:nvSpPr>
        <p:spPr>
          <a:xfrm>
            <a:off x="2569029" y="695"/>
            <a:ext cx="6346371" cy="1323439"/>
          </a:xfrm>
          <a:prstGeom prst="rect">
            <a:avLst/>
          </a:prstGeom>
        </p:spPr>
        <p:txBody>
          <a:bodyPr wrap="square">
            <a:spAutoFit/>
          </a:bodyPr>
          <a:lstStyle/>
          <a:p>
            <a:pPr lvl="0"/>
            <a:r>
              <a:rPr lang="he-IL" sz="4400" b="1" dirty="0" smtClean="0">
                <a:solidFill>
                  <a:schemeClr val="bg1"/>
                </a:solidFill>
              </a:rPr>
              <a:t>       אשכול אמנויות</a:t>
            </a:r>
          </a:p>
          <a:p>
            <a:pPr lvl="0"/>
            <a:r>
              <a:rPr lang="he-IL" sz="3600" dirty="0" smtClean="0">
                <a:solidFill>
                  <a:schemeClr val="bg1"/>
                </a:solidFill>
              </a:rPr>
              <a:t>מוסיקה, מחול, תיאטרון ואמנות</a:t>
            </a:r>
            <a:endParaRPr lang="he-IL" sz="3600" dirty="0">
              <a:solidFill>
                <a:schemeClr val="bg1"/>
              </a:solidFill>
            </a:endParaRPr>
          </a:p>
        </p:txBody>
      </p:sp>
      <p:pic>
        <p:nvPicPr>
          <p:cNvPr id="7" name="תמונה 6"/>
          <p:cNvPicPr>
            <a:picLocks noChangeAspect="1"/>
          </p:cNvPicPr>
          <p:nvPr/>
        </p:nvPicPr>
        <p:blipFill rotWithShape="1">
          <a:blip r:embed="rId2">
            <a:extLst>
              <a:ext uri="{28A0092B-C50C-407E-A947-70E740481C1C}">
                <a14:useLocalDpi xmlns:a14="http://schemas.microsoft.com/office/drawing/2010/main" val="0"/>
              </a:ext>
            </a:extLst>
          </a:blip>
          <a:srcRect l="16324" r="23911"/>
          <a:stretch/>
        </p:blipFill>
        <p:spPr>
          <a:xfrm>
            <a:off x="457200" y="1369452"/>
            <a:ext cx="3281888" cy="3500219"/>
          </a:xfrm>
          <a:prstGeom prst="rect">
            <a:avLst/>
          </a:prstGeom>
          <a:ln>
            <a:noFill/>
          </a:ln>
          <a:effectLst>
            <a:softEdge rad="112500"/>
          </a:effectLst>
        </p:spPr>
      </p:pic>
      <p:pic>
        <p:nvPicPr>
          <p:cNvPr id="6" name="Picture 3" descr="C:\Users\admibm\AppData\Local\Microsoft\Windows\Temporary Internet Files\Content.IE5\RJLJBV06\IMG-20161108-WA0082.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1277" r="11048"/>
          <a:stretch/>
        </p:blipFill>
        <p:spPr bwMode="auto">
          <a:xfrm>
            <a:off x="8135095" y="4899368"/>
            <a:ext cx="3610590" cy="3365974"/>
          </a:xfrm>
          <a:prstGeom prst="rect">
            <a:avLst/>
          </a:prstGeom>
          <a:ln>
            <a:noFill/>
          </a:ln>
          <a:effectLst>
            <a:softEdge rad="112500"/>
          </a:effectLst>
          <a:extLst/>
        </p:spPr>
      </p:pic>
      <p:pic>
        <p:nvPicPr>
          <p:cNvPr id="9" name="תמונה 8"/>
          <p:cNvPicPr>
            <a:picLocks noChangeAspect="1"/>
          </p:cNvPicPr>
          <p:nvPr/>
        </p:nvPicPr>
        <p:blipFill rotWithShape="1">
          <a:blip r:embed="rId4">
            <a:extLst>
              <a:ext uri="{28A0092B-C50C-407E-A947-70E740481C1C}">
                <a14:useLocalDpi xmlns:a14="http://schemas.microsoft.com/office/drawing/2010/main" val="0"/>
              </a:ext>
            </a:extLst>
          </a:blip>
          <a:srcRect t="8436" b="14911"/>
          <a:stretch/>
        </p:blipFill>
        <p:spPr>
          <a:xfrm>
            <a:off x="4282460" y="3026923"/>
            <a:ext cx="3307986" cy="3744890"/>
          </a:xfrm>
          <a:prstGeom prst="rect">
            <a:avLst/>
          </a:prstGeom>
          <a:ln>
            <a:noFill/>
          </a:ln>
          <a:effectLst>
            <a:softEdge rad="112500"/>
          </a:effectLst>
        </p:spPr>
      </p:pic>
      <p:sp>
        <p:nvSpPr>
          <p:cNvPr id="8" name="מלבן 7"/>
          <p:cNvSpPr/>
          <p:nvPr/>
        </p:nvSpPr>
        <p:spPr>
          <a:xfrm>
            <a:off x="4380088" y="6775100"/>
            <a:ext cx="3112730" cy="540543"/>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he-IL" b="1" dirty="0" smtClean="0">
                <a:solidFill>
                  <a:schemeClr val="bg1"/>
                </a:solidFill>
                <a:latin typeface="Gisha" panose="020B0502040204020203" pitchFamily="34" charset="-79"/>
                <a:cs typeface="Gisha" panose="020B0502040204020203" pitchFamily="34" charset="-79"/>
              </a:rPr>
              <a:t>בבי"ס </a:t>
            </a:r>
            <a:r>
              <a:rPr lang="he-IL" b="1" dirty="0">
                <a:solidFill>
                  <a:schemeClr val="bg1"/>
                </a:solidFill>
                <a:latin typeface="Gisha" panose="020B0502040204020203" pitchFamily="34" charset="-79"/>
                <a:cs typeface="Gisha" panose="020B0502040204020203" pitchFamily="34" charset="-79"/>
              </a:rPr>
              <a:t>רעים באשדוד </a:t>
            </a:r>
          </a:p>
        </p:txBody>
      </p:sp>
      <p:sp>
        <p:nvSpPr>
          <p:cNvPr id="10" name="מלבן 9"/>
          <p:cNvSpPr/>
          <p:nvPr/>
        </p:nvSpPr>
        <p:spPr>
          <a:xfrm>
            <a:off x="590550" y="4891191"/>
            <a:ext cx="3149371" cy="540543"/>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he-IL" b="1" dirty="0" smtClean="0">
                <a:solidFill>
                  <a:schemeClr val="bg1"/>
                </a:solidFill>
                <a:latin typeface="Gisha" panose="020B0502040204020203" pitchFamily="34" charset="-79"/>
                <a:cs typeface="Gisha" panose="020B0502040204020203" pitchFamily="34" charset="-79"/>
              </a:rPr>
              <a:t>בגן במסגרת שבוע העליות</a:t>
            </a:r>
            <a:endParaRPr lang="he-IL" b="1" dirty="0">
              <a:solidFill>
                <a:schemeClr val="bg1"/>
              </a:solidFill>
              <a:latin typeface="Gisha" panose="020B0502040204020203" pitchFamily="34" charset="-79"/>
              <a:cs typeface="Gisha" panose="020B0502040204020203" pitchFamily="34" charset="-79"/>
            </a:endParaRPr>
          </a:p>
        </p:txBody>
      </p:sp>
      <p:sp>
        <p:nvSpPr>
          <p:cNvPr id="11" name="מלבן 10"/>
          <p:cNvSpPr/>
          <p:nvPr/>
        </p:nvSpPr>
        <p:spPr>
          <a:xfrm>
            <a:off x="8232459" y="8243991"/>
            <a:ext cx="3415861" cy="540543"/>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he-IL" b="1" dirty="0" smtClean="0">
                <a:solidFill>
                  <a:schemeClr val="bg1"/>
                </a:solidFill>
                <a:latin typeface="Gisha" panose="020B0502040204020203" pitchFamily="34" charset="-79"/>
                <a:cs typeface="Gisha" panose="020B0502040204020203" pitchFamily="34" charset="-79"/>
              </a:rPr>
              <a:t>בגן במסגרת שבוע העליות</a:t>
            </a:r>
            <a:endParaRPr lang="he-IL" b="1" dirty="0">
              <a:solidFill>
                <a:schemeClr val="bg1"/>
              </a:solidFill>
              <a:latin typeface="Gisha" panose="020B0502040204020203" pitchFamily="34" charset="-79"/>
              <a:cs typeface="Gisha" panose="020B0502040204020203" pitchFamily="34" charset="-79"/>
            </a:endParaRPr>
          </a:p>
        </p:txBody>
      </p:sp>
    </p:spTree>
    <p:extLst>
      <p:ext uri="{BB962C8B-B14F-4D97-AF65-F5344CB8AC3E}">
        <p14:creationId xmlns:p14="http://schemas.microsoft.com/office/powerpoint/2010/main" val="294418227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תמונה 2"/>
          <p:cNvPicPr>
            <a:picLocks noChangeAspect="1"/>
          </p:cNvPicPr>
          <p:nvPr/>
        </p:nvPicPr>
        <p:blipFill rotWithShape="1">
          <a:blip r:embed="rId3">
            <a:extLst>
              <a:ext uri="{28A0092B-C50C-407E-A947-70E740481C1C}">
                <a14:useLocalDpi xmlns:a14="http://schemas.microsoft.com/office/drawing/2010/main" val="0"/>
              </a:ext>
            </a:extLst>
          </a:blip>
          <a:srcRect l="51332" t="16534" r="-29316" b="63071"/>
          <a:stretch/>
        </p:blipFill>
        <p:spPr>
          <a:xfrm>
            <a:off x="8096254" y="1983986"/>
            <a:ext cx="5698050" cy="902563"/>
          </a:xfrm>
          <a:prstGeom prst="rect">
            <a:avLst/>
          </a:prstGeom>
        </p:spPr>
      </p:pic>
      <p:sp>
        <p:nvSpPr>
          <p:cNvPr id="2" name="TextBox 1"/>
          <p:cNvSpPr txBox="1"/>
          <p:nvPr/>
        </p:nvSpPr>
        <p:spPr>
          <a:xfrm>
            <a:off x="6419854" y="1931926"/>
            <a:ext cx="1676400" cy="523220"/>
          </a:xfrm>
          <a:prstGeom prst="rect">
            <a:avLst/>
          </a:prstGeom>
          <a:noFill/>
        </p:spPr>
        <p:txBody>
          <a:bodyPr wrap="square" rtlCol="1">
            <a:spAutoFit/>
          </a:bodyPr>
          <a:lstStyle/>
          <a:p>
            <a:r>
              <a:rPr lang="he-IL" sz="2800" dirty="0" smtClean="0">
                <a:solidFill>
                  <a:schemeClr val="accent2">
                    <a:lumMod val="75000"/>
                  </a:schemeClr>
                </a:solidFill>
              </a:rPr>
              <a:t>במוסיקה</a:t>
            </a:r>
            <a:endParaRPr lang="he-IL" sz="2800" dirty="0">
              <a:solidFill>
                <a:schemeClr val="accent2">
                  <a:lumMod val="75000"/>
                </a:schemeClr>
              </a:solidFill>
            </a:endParaRPr>
          </a:p>
        </p:txBody>
      </p:sp>
      <p:sp>
        <p:nvSpPr>
          <p:cNvPr id="8" name="TextBox 3"/>
          <p:cNvSpPr txBox="1"/>
          <p:nvPr/>
        </p:nvSpPr>
        <p:spPr>
          <a:xfrm>
            <a:off x="19058" y="2877438"/>
            <a:ext cx="11391908" cy="6370975"/>
          </a:xfrm>
          <a:prstGeom prst="rect">
            <a:avLst/>
          </a:prstGeom>
          <a:noFill/>
        </p:spPr>
        <p:txBody>
          <a:bodyPr wrap="square" rtlCol="1">
            <a:spAutoFit/>
          </a:bodyPr>
          <a:ls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r>
              <a:rPr lang="he-IL" sz="2400" b="1" dirty="0" smtClean="0"/>
              <a:t>א. כללי:</a:t>
            </a:r>
          </a:p>
          <a:p>
            <a:r>
              <a:rPr lang="he-IL" sz="2400" dirty="0" smtClean="0"/>
              <a:t>קידום </a:t>
            </a:r>
            <a:r>
              <a:rPr lang="he-IL" sz="2400" dirty="0" smtClean="0"/>
              <a:t>לימודי </a:t>
            </a:r>
            <a:r>
              <a:rPr lang="he-IL" sz="2400" dirty="0" smtClean="0"/>
              <a:t>הכלים מהתרבות המזרחית / ערבית </a:t>
            </a:r>
            <a:r>
              <a:rPr lang="he-IL" sz="2400" dirty="0" smtClean="0"/>
              <a:t>בקונסרבטוריונים (לדוג' עוד</a:t>
            </a:r>
            <a:r>
              <a:rPr lang="he-IL" sz="2400" dirty="0" smtClean="0"/>
              <a:t>, נאי, סיטר </a:t>
            </a:r>
            <a:r>
              <a:rPr lang="he-IL" sz="2400" dirty="0" smtClean="0"/>
              <a:t>וקאנון)</a:t>
            </a:r>
            <a:endParaRPr lang="he-IL" sz="2400" dirty="0" smtClean="0"/>
          </a:p>
          <a:p>
            <a:endParaRPr lang="he-IL" sz="2400" b="1" dirty="0" smtClean="0"/>
          </a:p>
          <a:p>
            <a:r>
              <a:rPr lang="he-IL" sz="2400" b="1" dirty="0" smtClean="0"/>
              <a:t>ב. הכפלת מספר המשתתפים בתכניות ייחודיות בתחום:</a:t>
            </a:r>
            <a:endParaRPr lang="he-IL" sz="2400" b="1" dirty="0" smtClean="0"/>
          </a:p>
          <a:p>
            <a:pPr marL="342900" indent="-342900">
              <a:buFont typeface="Arial" panose="020B0604020202020204" pitchFamily="34" charset="0"/>
              <a:buChar char="•"/>
            </a:pPr>
            <a:r>
              <a:rPr lang="he-IL" sz="2400" b="1" dirty="0" smtClean="0"/>
              <a:t>בואו לגני - </a:t>
            </a:r>
            <a:r>
              <a:rPr lang="he-IL" sz="2400" dirty="0" smtClean="0"/>
              <a:t>הרחבת </a:t>
            </a:r>
            <a:r>
              <a:rPr lang="he-IL" sz="2400" dirty="0" smtClean="0"/>
              <a:t>הוראת הפיוט </a:t>
            </a:r>
            <a:r>
              <a:rPr lang="he-IL" sz="2400" dirty="0" smtClean="0"/>
              <a:t>- הורחבה ופועלת ב-350 </a:t>
            </a:r>
            <a:r>
              <a:rPr lang="he-IL" sz="2400" dirty="0" smtClean="0"/>
              <a:t>גני ילדים</a:t>
            </a:r>
          </a:p>
          <a:p>
            <a:pPr marL="342900" indent="-342900">
              <a:buFont typeface="Arial" panose="020B0604020202020204" pitchFamily="34" charset="0"/>
              <a:buChar char="•"/>
            </a:pPr>
            <a:r>
              <a:rPr lang="he-IL" sz="2400" b="1" dirty="0" smtClean="0"/>
              <a:t>שירים ושורשים  - </a:t>
            </a:r>
            <a:r>
              <a:rPr lang="he-IL" sz="2400" dirty="0" smtClean="0"/>
              <a:t>הורחבה השנה מ30 בתי"ס ל-60 מיועדת לכלל בתי </a:t>
            </a:r>
            <a:r>
              <a:rPr lang="he-IL" sz="2400" dirty="0" smtClean="0"/>
              <a:t>הספר היסודיים </a:t>
            </a:r>
            <a:endParaRPr lang="he-IL" sz="2400" dirty="0" smtClean="0"/>
          </a:p>
          <a:p>
            <a:pPr marL="342900" indent="-342900">
              <a:buFont typeface="Arial" panose="020B0604020202020204" pitchFamily="34" charset="0"/>
              <a:buChar char="•"/>
            </a:pPr>
            <a:r>
              <a:rPr lang="he-IL" sz="2400" b="1" dirty="0" smtClean="0"/>
              <a:t>שיר </a:t>
            </a:r>
            <a:r>
              <a:rPr lang="he-IL" sz="2400" b="1" dirty="0" smtClean="0"/>
              <a:t>של יום </a:t>
            </a:r>
            <a:r>
              <a:rPr lang="he-IL" sz="2400" b="1" dirty="0" smtClean="0"/>
              <a:t>- </a:t>
            </a:r>
            <a:r>
              <a:rPr lang="he-IL" sz="2400" dirty="0" smtClean="0"/>
              <a:t>השנה תופעל ב-300 בתי"ס - תוך 3 שנים בכלל בתיה"ס</a:t>
            </a:r>
          </a:p>
          <a:p>
            <a:endParaRPr lang="he-IL" sz="2400" b="1" dirty="0"/>
          </a:p>
          <a:p>
            <a:r>
              <a:rPr lang="he-IL" sz="2400" b="1" dirty="0" smtClean="0"/>
              <a:t>ב. עדכון </a:t>
            </a:r>
            <a:r>
              <a:rPr lang="he-IL" sz="2400" b="1" dirty="0" err="1" smtClean="0"/>
              <a:t>תכ"ל</a:t>
            </a:r>
            <a:r>
              <a:rPr lang="he-IL" sz="2400" b="1" dirty="0" smtClean="0"/>
              <a:t> </a:t>
            </a:r>
            <a:r>
              <a:rPr lang="he-IL" sz="2400" b="1" dirty="0" smtClean="0"/>
              <a:t>בעל יסודי</a:t>
            </a:r>
          </a:p>
          <a:p>
            <a:r>
              <a:rPr lang="he-IL" sz="2400" b="1" dirty="0" smtClean="0"/>
              <a:t>- </a:t>
            </a:r>
            <a:r>
              <a:rPr lang="he-IL" sz="2400" dirty="0" smtClean="0"/>
              <a:t>לימוד </a:t>
            </a:r>
            <a:r>
              <a:rPr lang="he-IL" sz="2400" dirty="0"/>
              <a:t>מוזיקת הפיוט ומוזיקה מזרחית </a:t>
            </a:r>
            <a:r>
              <a:rPr lang="he-IL" sz="2400" dirty="0" smtClean="0"/>
              <a:t>בקונסרבטוריונים. </a:t>
            </a:r>
            <a:endParaRPr lang="he-IL" sz="2400" dirty="0"/>
          </a:p>
          <a:p>
            <a:pPr marL="171450" indent="-171450" fontAlgn="t">
              <a:buFontTx/>
              <a:buChar char="-"/>
            </a:pPr>
            <a:r>
              <a:rPr lang="he-IL" sz="2400" dirty="0" smtClean="0"/>
              <a:t>ימי </a:t>
            </a:r>
            <a:r>
              <a:rPr lang="he-IL" sz="2400" dirty="0"/>
              <a:t>שיא בנושא פיוט ברשויות </a:t>
            </a:r>
            <a:r>
              <a:rPr lang="he-IL" sz="2400" dirty="0" smtClean="0"/>
              <a:t>השונות.</a:t>
            </a:r>
          </a:p>
          <a:p>
            <a:pPr marL="171450" indent="-171450" fontAlgn="t">
              <a:buFontTx/>
              <a:buChar char="-"/>
            </a:pPr>
            <a:r>
              <a:rPr lang="he-IL" sz="2400" dirty="0" smtClean="0"/>
              <a:t>פיתוח תכנית לימודים בנושא מוזיקה מזרחית ואתנית (החל </a:t>
            </a:r>
            <a:r>
              <a:rPr lang="he-IL" sz="2400" dirty="0" err="1" smtClean="0"/>
              <a:t>מתשע"ח</a:t>
            </a:r>
            <a:r>
              <a:rPr lang="he-IL" sz="2400" dirty="0" smtClean="0"/>
              <a:t>) </a:t>
            </a:r>
            <a:endParaRPr lang="he-IL" sz="2400" dirty="0" smtClean="0"/>
          </a:p>
          <a:p>
            <a:endParaRPr lang="he-IL" sz="2400" b="1" dirty="0"/>
          </a:p>
          <a:p>
            <a:r>
              <a:rPr lang="he-IL" sz="2400" b="1" dirty="0" smtClean="0"/>
              <a:t>ג. קישורים </a:t>
            </a:r>
            <a:r>
              <a:rPr lang="he-IL" sz="2400" b="1" dirty="0" smtClean="0"/>
              <a:t>ליוזמות ולחומרי הוראה-למידה בתחום:</a:t>
            </a:r>
          </a:p>
          <a:p>
            <a:r>
              <a:rPr lang="he-IL" sz="2400" b="1" dirty="0" smtClean="0">
                <a:hlinkClick r:id="rId4"/>
              </a:rPr>
              <a:t>קול קורא מודל מוזיקאלי יישובי</a:t>
            </a:r>
            <a:endParaRPr lang="he-IL" sz="2400" b="1" dirty="0" smtClean="0"/>
          </a:p>
          <a:p>
            <a:r>
              <a:rPr lang="he-IL" sz="2400" b="1" dirty="0" smtClean="0">
                <a:hlinkClick r:id="rId5"/>
              </a:rPr>
              <a:t>תהילים בראי האומנות והמוזיקה – פיתוח מקצועי במשותף עם 929</a:t>
            </a:r>
            <a:endParaRPr lang="he-IL" sz="2400" b="1" dirty="0" smtClean="0"/>
          </a:p>
          <a:p>
            <a:endParaRPr lang="he-IL" sz="2400" b="1" dirty="0"/>
          </a:p>
        </p:txBody>
      </p:sp>
      <p:pic>
        <p:nvPicPr>
          <p:cNvPr id="717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2408" y="5837238"/>
            <a:ext cx="2819843" cy="25066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0158634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דיאגרמה 7"/>
          <p:cNvGraphicFramePr/>
          <p:nvPr>
            <p:extLst>
              <p:ext uri="{D42A27DB-BD31-4B8C-83A1-F6EECF244321}">
                <p14:modId xmlns:p14="http://schemas.microsoft.com/office/powerpoint/2010/main" val="1178101417"/>
              </p:ext>
            </p:extLst>
          </p:nvPr>
        </p:nvGraphicFramePr>
        <p:xfrm>
          <a:off x="-1517944" y="0"/>
          <a:ext cx="15685088" cy="74159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6742811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מחומש 8"/>
          <p:cNvSpPr/>
          <p:nvPr/>
        </p:nvSpPr>
        <p:spPr>
          <a:xfrm rot="16200000">
            <a:off x="5321394" y="2078134"/>
            <a:ext cx="1549213" cy="12192001"/>
          </a:xfrm>
          <a:prstGeom prst="homePlate">
            <a:avLst/>
          </a:prstGeom>
          <a:solidFill>
            <a:schemeClr val="accent6">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6" name="מלבן 5"/>
          <p:cNvSpPr/>
          <p:nvPr/>
        </p:nvSpPr>
        <p:spPr>
          <a:xfrm>
            <a:off x="4105274" y="7543192"/>
            <a:ext cx="3981449" cy="1261884"/>
          </a:xfrm>
          <a:prstGeom prst="rect">
            <a:avLst/>
          </a:prstGeom>
        </p:spPr>
        <p:txBody>
          <a:bodyPr wrap="square">
            <a:spAutoFit/>
          </a:bodyPr>
          <a:lstStyle/>
          <a:p>
            <a:pPr lvl="0" algn="ctr"/>
            <a:r>
              <a:rPr lang="he-IL" sz="4400" b="1" dirty="0" smtClean="0">
                <a:solidFill>
                  <a:schemeClr val="bg1"/>
                </a:solidFill>
              </a:rPr>
              <a:t>אורח החיים</a:t>
            </a:r>
          </a:p>
          <a:p>
            <a:pPr lvl="0" algn="ctr"/>
            <a:r>
              <a:rPr lang="he-IL" sz="3200" b="1" dirty="0" smtClean="0">
                <a:solidFill>
                  <a:schemeClr val="bg1"/>
                </a:solidFill>
              </a:rPr>
              <a:t>שבוע העליות </a:t>
            </a:r>
            <a:endParaRPr lang="he-IL" sz="2400" dirty="0">
              <a:solidFill>
                <a:schemeClr val="bg1"/>
              </a:solidFill>
            </a:endParaRPr>
          </a:p>
        </p:txBody>
      </p:sp>
      <p:sp>
        <p:nvSpPr>
          <p:cNvPr id="7" name="מלבן 6"/>
          <p:cNvSpPr/>
          <p:nvPr/>
        </p:nvSpPr>
        <p:spPr>
          <a:xfrm>
            <a:off x="3581400" y="156594"/>
            <a:ext cx="8286750" cy="6863417"/>
          </a:xfrm>
          <a:prstGeom prst="rect">
            <a:avLst/>
          </a:prstGeom>
        </p:spPr>
        <p:txBody>
          <a:bodyPr wrap="square">
            <a:spAutoFit/>
          </a:bodyPr>
          <a:lstStyle/>
          <a:p>
            <a:r>
              <a:rPr lang="he-IL" sz="3200" b="1" dirty="0">
                <a:solidFill>
                  <a:prstClr val="black"/>
                </a:solidFill>
              </a:rPr>
              <a:t>שבוע עליות </a:t>
            </a:r>
          </a:p>
          <a:p>
            <a:endParaRPr lang="he-IL" sz="2400" dirty="0" smtClean="0">
              <a:solidFill>
                <a:prstClr val="black"/>
              </a:solidFill>
            </a:endParaRPr>
          </a:p>
          <a:p>
            <a:r>
              <a:rPr lang="he-IL" sz="2400" dirty="0" smtClean="0">
                <a:solidFill>
                  <a:prstClr val="black"/>
                </a:solidFill>
              </a:rPr>
              <a:t>הופעל בהצלחה רבה </a:t>
            </a:r>
            <a:r>
              <a:rPr lang="he-IL" sz="2400" dirty="0">
                <a:solidFill>
                  <a:prstClr val="black"/>
                </a:solidFill>
              </a:rPr>
              <a:t>החל </a:t>
            </a:r>
            <a:r>
              <a:rPr lang="he-IL" sz="2400" dirty="0" smtClean="0">
                <a:solidFill>
                  <a:prstClr val="black"/>
                </a:solidFill>
              </a:rPr>
              <a:t>מהשנה, ומעתה בכל </a:t>
            </a:r>
            <a:r>
              <a:rPr lang="he-IL" sz="2400" dirty="0">
                <a:solidFill>
                  <a:prstClr val="black"/>
                </a:solidFill>
              </a:rPr>
              <a:t>שנה בפרשת "</a:t>
            </a:r>
            <a:r>
              <a:rPr lang="he-IL" sz="2400" dirty="0" smtClean="0">
                <a:solidFill>
                  <a:prstClr val="black"/>
                </a:solidFill>
              </a:rPr>
              <a:t>לך-לך".</a:t>
            </a:r>
          </a:p>
          <a:p>
            <a:r>
              <a:rPr lang="he-IL" sz="2400" dirty="0" smtClean="0"/>
              <a:t>מערכת </a:t>
            </a:r>
            <a:r>
              <a:rPr lang="he-IL" sz="2400" dirty="0"/>
              <a:t>החינוך תעסוק בכלל העליות אשר הגיעו ומגיעות אל ישראל, </a:t>
            </a:r>
            <a:endParaRPr lang="he-IL" sz="2400" dirty="0" smtClean="0"/>
          </a:p>
          <a:p>
            <a:r>
              <a:rPr lang="he-IL" sz="2400" dirty="0" smtClean="0"/>
              <a:t>וכן </a:t>
            </a:r>
            <a:r>
              <a:rPr lang="he-IL" sz="2400" dirty="0"/>
              <a:t>בעליות של יהודים יוצאי ארצות האסלאם בשנות החמישים. </a:t>
            </a:r>
            <a:endParaRPr lang="he-IL" sz="2400" dirty="0" smtClean="0"/>
          </a:p>
          <a:p>
            <a:endParaRPr lang="he-IL" sz="2400" dirty="0"/>
          </a:p>
          <a:p>
            <a:r>
              <a:rPr lang="he-IL" sz="2400" dirty="0"/>
              <a:t>במהלך שבוע זה על כל מוסדות החינוך לשים זרקור על העליות בכלל </a:t>
            </a:r>
            <a:endParaRPr lang="he-IL" sz="2400" dirty="0" smtClean="0"/>
          </a:p>
          <a:p>
            <a:r>
              <a:rPr lang="he-IL" sz="2400" dirty="0" smtClean="0"/>
              <a:t>ועל </a:t>
            </a:r>
            <a:r>
              <a:rPr lang="he-IL" sz="2400" dirty="0"/>
              <a:t>העולים בפרט, ללמוד במסגרת תחומי הדעת, לשמוע, </a:t>
            </a:r>
            <a:endParaRPr lang="he-IL" sz="2400" dirty="0" smtClean="0"/>
          </a:p>
          <a:p>
            <a:r>
              <a:rPr lang="he-IL" sz="2400" dirty="0" smtClean="0"/>
              <a:t>להוקיר </a:t>
            </a:r>
            <a:r>
              <a:rPr lang="he-IL" sz="2400" dirty="0"/>
              <a:t>ולהכיר סיפורים אישיים של העולים, בני משפחותיהם </a:t>
            </a:r>
            <a:endParaRPr lang="he-IL" sz="2400" dirty="0" smtClean="0"/>
          </a:p>
          <a:p>
            <a:r>
              <a:rPr lang="he-IL" sz="2400" dirty="0" smtClean="0"/>
              <a:t>ואנשים </a:t>
            </a:r>
            <a:r>
              <a:rPr lang="he-IL" sz="2400" dirty="0"/>
              <a:t>מהקהילה</a:t>
            </a:r>
            <a:r>
              <a:rPr lang="he-IL" sz="2400" dirty="0" smtClean="0"/>
              <a:t>.</a:t>
            </a:r>
          </a:p>
          <a:p>
            <a:pPr lvl="0"/>
            <a:endParaRPr lang="he-IL" sz="2400" dirty="0">
              <a:solidFill>
                <a:prstClr val="black"/>
              </a:solidFill>
            </a:endParaRPr>
          </a:p>
          <a:p>
            <a:pPr lvl="0"/>
            <a:r>
              <a:rPr lang="he-IL" sz="2400" dirty="0" smtClean="0">
                <a:solidFill>
                  <a:prstClr val="black"/>
                </a:solidFill>
              </a:rPr>
              <a:t>לרשות בתיה"ס  הועמדו שיעורים, סרטונים, רעיונות לפעילויות ועוד</a:t>
            </a:r>
          </a:p>
          <a:p>
            <a:pPr lvl="0"/>
            <a:endParaRPr lang="he-IL" sz="2400" dirty="0" smtClean="0">
              <a:solidFill>
                <a:prstClr val="black"/>
              </a:solidFill>
            </a:endParaRPr>
          </a:p>
          <a:p>
            <a:pPr lvl="0"/>
            <a:r>
              <a:rPr lang="he-IL" sz="2400" b="1" dirty="0" smtClean="0">
                <a:solidFill>
                  <a:prstClr val="black"/>
                </a:solidFill>
                <a:hlinkClick r:id="rId2"/>
              </a:rPr>
              <a:t>במדור ייחודי שנבנה לצורך הנושא</a:t>
            </a:r>
            <a:r>
              <a:rPr lang="he-IL" sz="2400" b="1" dirty="0" smtClean="0">
                <a:solidFill>
                  <a:prstClr val="black"/>
                </a:solidFill>
              </a:rPr>
              <a:t> </a:t>
            </a:r>
            <a:r>
              <a:rPr lang="he-IL" sz="2400" dirty="0" smtClean="0">
                <a:solidFill>
                  <a:prstClr val="black"/>
                </a:solidFill>
              </a:rPr>
              <a:t>בשיתוף כל יחידות המשרד</a:t>
            </a:r>
          </a:p>
          <a:p>
            <a:pPr lvl="0"/>
            <a:endParaRPr lang="en-US" sz="2400" dirty="0">
              <a:solidFill>
                <a:prstClr val="black"/>
              </a:solidFill>
            </a:endParaRPr>
          </a:p>
          <a:p>
            <a:pPr lvl="0"/>
            <a:endParaRPr lang="en-US" sz="2400" b="1" dirty="0" smtClean="0">
              <a:solidFill>
                <a:prstClr val="black"/>
              </a:solidFill>
              <a:hlinkClick r:id="rId3"/>
            </a:endParaRPr>
          </a:p>
          <a:p>
            <a:r>
              <a:rPr lang="he-IL" sz="2400" b="1" dirty="0" smtClean="0">
                <a:solidFill>
                  <a:prstClr val="black"/>
                </a:solidFill>
                <a:hlinkClick r:id="rId3"/>
              </a:rPr>
              <a:t>לצפייה בסרטון המתעד את העשייה בבתיה"ס</a:t>
            </a:r>
            <a:endParaRPr lang="he-IL" sz="2400" dirty="0" smtClean="0">
              <a:solidFill>
                <a:prstClr val="black"/>
              </a:solidFill>
            </a:endParaRPr>
          </a:p>
          <a:p>
            <a:pPr lvl="0"/>
            <a:endParaRPr lang="en-US" sz="2400" dirty="0">
              <a:solidFill>
                <a:prstClr val="black"/>
              </a:solidFill>
            </a:endParaRPr>
          </a:p>
        </p:txBody>
      </p:sp>
      <p:pic>
        <p:nvPicPr>
          <p:cNvPr id="10" name="Picture 3" descr="C:\Users\admibm\AppData\Local\Microsoft\Windows\Temporary Internet Files\Content.IE5\EC4R5F7E\IMG-20161118-WA0001.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7936" t="27583" r="18261" b="4045"/>
          <a:stretch/>
        </p:blipFill>
        <p:spPr bwMode="auto">
          <a:xfrm>
            <a:off x="216886" y="103144"/>
            <a:ext cx="3045212" cy="1683798"/>
          </a:xfrm>
          <a:prstGeom prst="rect">
            <a:avLst/>
          </a:prstGeom>
          <a:ln>
            <a:noFill/>
          </a:ln>
          <a:effectLst>
            <a:softEdge rad="112500"/>
          </a:effectLst>
          <a:extLst/>
        </p:spPr>
      </p:pic>
      <p:pic>
        <p:nvPicPr>
          <p:cNvPr id="11" name="Picture 3" descr="C:\Users\admibm\AppData\Local\Microsoft\Windows\Temporary Internet Files\Content.IE5\RJLJBV06\IMG-20161111-WA0005.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00050" y="2324588"/>
            <a:ext cx="1720537" cy="2200210"/>
          </a:xfrm>
          <a:prstGeom prst="rect">
            <a:avLst/>
          </a:prstGeom>
          <a:ln>
            <a:noFill/>
          </a:ln>
          <a:effectLst>
            <a:softEdge rad="112500"/>
          </a:effectLst>
          <a:extLst/>
        </p:spPr>
      </p:pic>
      <p:pic>
        <p:nvPicPr>
          <p:cNvPr id="13" name="Picture 3" descr="C:\Users\admibm\AppData\Local\Microsoft\Windows\Temporary Internet Files\Content.IE5\BBZ28LC6\IMG-20161112-WA0005.jpg"/>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t="17736"/>
          <a:stretch/>
        </p:blipFill>
        <p:spPr bwMode="auto">
          <a:xfrm>
            <a:off x="2372736" y="3354333"/>
            <a:ext cx="1745251" cy="2246154"/>
          </a:xfrm>
          <a:prstGeom prst="rect">
            <a:avLst/>
          </a:prstGeom>
          <a:ln>
            <a:noFill/>
          </a:ln>
          <a:effectLst>
            <a:softEdge rad="112500"/>
          </a:effectLst>
          <a:extLst/>
        </p:spPr>
      </p:pic>
      <p:pic>
        <p:nvPicPr>
          <p:cNvPr id="14" name="תמונה 1"/>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16345" y="6116197"/>
            <a:ext cx="3029016" cy="1458744"/>
          </a:xfrm>
          <a:prstGeom prst="rect">
            <a:avLst/>
          </a:prstGeom>
          <a:ln>
            <a:noFill/>
          </a:ln>
          <a:effectLst>
            <a:softEdge rad="112500"/>
          </a:effectLst>
          <a:extLst/>
        </p:spPr>
      </p:pic>
      <p:sp>
        <p:nvSpPr>
          <p:cNvPr id="15" name="מלבן 14"/>
          <p:cNvSpPr/>
          <p:nvPr/>
        </p:nvSpPr>
        <p:spPr>
          <a:xfrm>
            <a:off x="-149081" y="4524798"/>
            <a:ext cx="2620214" cy="540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600" b="1" dirty="0" smtClean="0">
                <a:solidFill>
                  <a:schemeClr val="tx1"/>
                </a:solidFill>
                <a:latin typeface="Gisha" panose="020B0502040204020203" pitchFamily="34" charset="-79"/>
                <a:cs typeface="Gisha" panose="020B0502040204020203" pitchFamily="34" charset="-79"/>
              </a:rPr>
              <a:t>בבי"ס רועי </a:t>
            </a:r>
            <a:r>
              <a:rPr lang="he-IL" sz="1600" b="1" dirty="0">
                <a:solidFill>
                  <a:schemeClr val="tx1"/>
                </a:solidFill>
                <a:latin typeface="Gisha" panose="020B0502040204020203" pitchFamily="34" charset="-79"/>
                <a:cs typeface="Gisha" panose="020B0502040204020203" pitchFamily="34" charset="-79"/>
              </a:rPr>
              <a:t>קליין בנתניה </a:t>
            </a:r>
          </a:p>
        </p:txBody>
      </p:sp>
      <p:sp>
        <p:nvSpPr>
          <p:cNvPr id="16" name="מלבן 15"/>
          <p:cNvSpPr/>
          <p:nvPr/>
        </p:nvSpPr>
        <p:spPr>
          <a:xfrm>
            <a:off x="216345" y="7399527"/>
            <a:ext cx="2719841" cy="540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he-IL" b="1" dirty="0" smtClean="0">
                <a:solidFill>
                  <a:schemeClr val="tx1"/>
                </a:solidFill>
                <a:latin typeface="Gisha" panose="020B0502040204020203" pitchFamily="34" charset="-79"/>
                <a:cs typeface="Gisha" panose="020B0502040204020203" pitchFamily="34" charset="-79"/>
              </a:rPr>
              <a:t>בגן </a:t>
            </a:r>
            <a:r>
              <a:rPr lang="he-IL" b="1" dirty="0" err="1" smtClean="0">
                <a:solidFill>
                  <a:schemeClr val="tx1"/>
                </a:solidFill>
                <a:latin typeface="Gisha" panose="020B0502040204020203" pitchFamily="34" charset="-79"/>
                <a:cs typeface="Gisha" panose="020B0502040204020203" pitchFamily="34" charset="-79"/>
              </a:rPr>
              <a:t>חמ'ד</a:t>
            </a:r>
            <a:r>
              <a:rPr lang="he-IL" b="1" dirty="0" smtClean="0">
                <a:solidFill>
                  <a:schemeClr val="tx1"/>
                </a:solidFill>
                <a:latin typeface="Gisha" panose="020B0502040204020203" pitchFamily="34" charset="-79"/>
                <a:cs typeface="Gisha" panose="020B0502040204020203" pitchFamily="34" charset="-79"/>
              </a:rPr>
              <a:t> הארז</a:t>
            </a:r>
          </a:p>
        </p:txBody>
      </p:sp>
      <p:sp>
        <p:nvSpPr>
          <p:cNvPr id="17" name="מלבן 16"/>
          <p:cNvSpPr/>
          <p:nvPr/>
        </p:nvSpPr>
        <p:spPr>
          <a:xfrm>
            <a:off x="1191431" y="5575654"/>
            <a:ext cx="3592016" cy="540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he-IL" b="1" dirty="0" smtClean="0">
                <a:solidFill>
                  <a:schemeClr val="tx1"/>
                </a:solidFill>
                <a:latin typeface="Gisha" panose="020B0502040204020203" pitchFamily="34" charset="-79"/>
                <a:cs typeface="Gisha" panose="020B0502040204020203" pitchFamily="34" charset="-79"/>
              </a:rPr>
              <a:t>בבי"ס "ניצני המדע" ברחובות </a:t>
            </a:r>
          </a:p>
        </p:txBody>
      </p:sp>
      <p:sp>
        <p:nvSpPr>
          <p:cNvPr id="18" name="מלבן 17"/>
          <p:cNvSpPr/>
          <p:nvPr/>
        </p:nvSpPr>
        <p:spPr>
          <a:xfrm>
            <a:off x="57070" y="1774160"/>
            <a:ext cx="3592016" cy="540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600" b="1" dirty="0">
                <a:solidFill>
                  <a:schemeClr val="tx1"/>
                </a:solidFill>
                <a:latin typeface="Gisha" panose="020B0502040204020203" pitchFamily="34" charset="-79"/>
                <a:cs typeface="Gisha" panose="020B0502040204020203" pitchFamily="34" charset="-79"/>
              </a:rPr>
              <a:t>בבי"ס  </a:t>
            </a:r>
            <a:r>
              <a:rPr lang="he-IL" sz="1600" b="1" dirty="0" err="1">
                <a:solidFill>
                  <a:schemeClr val="tx1"/>
                </a:solidFill>
                <a:latin typeface="Gisha" panose="020B0502040204020203" pitchFamily="34" charset="-79"/>
                <a:cs typeface="Gisha" panose="020B0502040204020203" pitchFamily="34" charset="-79"/>
              </a:rPr>
              <a:t>גוננים</a:t>
            </a:r>
            <a:r>
              <a:rPr lang="he-IL" sz="1600" b="1" dirty="0">
                <a:solidFill>
                  <a:schemeClr val="tx1"/>
                </a:solidFill>
                <a:latin typeface="Gisha" panose="020B0502040204020203" pitchFamily="34" charset="-79"/>
                <a:cs typeface="Gisha" panose="020B0502040204020203" pitchFamily="34" charset="-79"/>
              </a:rPr>
              <a:t> בקטמונים בירושלים</a:t>
            </a:r>
          </a:p>
        </p:txBody>
      </p:sp>
    </p:spTree>
    <p:extLst>
      <p:ext uri="{BB962C8B-B14F-4D97-AF65-F5344CB8AC3E}">
        <p14:creationId xmlns:p14="http://schemas.microsoft.com/office/powerpoint/2010/main" val="420473242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מחומש 8"/>
          <p:cNvSpPr/>
          <p:nvPr/>
        </p:nvSpPr>
        <p:spPr>
          <a:xfrm rot="16200000">
            <a:off x="5349921" y="2138404"/>
            <a:ext cx="1492161" cy="12192001"/>
          </a:xfrm>
          <a:prstGeom prst="homePlate">
            <a:avLst/>
          </a:prstGeom>
          <a:solidFill>
            <a:schemeClr val="accent6">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6" name="מלבן 5"/>
          <p:cNvSpPr/>
          <p:nvPr/>
        </p:nvSpPr>
        <p:spPr>
          <a:xfrm>
            <a:off x="3921413" y="7603462"/>
            <a:ext cx="3981449" cy="1261884"/>
          </a:xfrm>
          <a:prstGeom prst="rect">
            <a:avLst/>
          </a:prstGeom>
        </p:spPr>
        <p:txBody>
          <a:bodyPr wrap="square">
            <a:spAutoFit/>
          </a:bodyPr>
          <a:lstStyle/>
          <a:p>
            <a:pPr lvl="0" algn="ctr"/>
            <a:r>
              <a:rPr lang="he-IL" sz="4400" b="1" dirty="0" smtClean="0">
                <a:solidFill>
                  <a:schemeClr val="bg1"/>
                </a:solidFill>
              </a:rPr>
              <a:t>אורח החיים</a:t>
            </a:r>
          </a:p>
          <a:p>
            <a:pPr lvl="0" algn="ctr"/>
            <a:r>
              <a:rPr lang="he-IL" sz="3200" b="1" dirty="0" smtClean="0">
                <a:solidFill>
                  <a:schemeClr val="bg1"/>
                </a:solidFill>
              </a:rPr>
              <a:t>יום היציאה והגירוש</a:t>
            </a:r>
            <a:endParaRPr lang="he-IL" sz="2400" dirty="0">
              <a:solidFill>
                <a:schemeClr val="bg1"/>
              </a:solidFill>
            </a:endParaRPr>
          </a:p>
        </p:txBody>
      </p:sp>
      <p:sp>
        <p:nvSpPr>
          <p:cNvPr id="2" name="מלבן 1"/>
          <p:cNvSpPr/>
          <p:nvPr/>
        </p:nvSpPr>
        <p:spPr>
          <a:xfrm>
            <a:off x="804526" y="531084"/>
            <a:ext cx="10939124" cy="6370975"/>
          </a:xfrm>
          <a:prstGeom prst="rect">
            <a:avLst/>
          </a:prstGeom>
        </p:spPr>
        <p:txBody>
          <a:bodyPr wrap="square">
            <a:spAutoFit/>
          </a:bodyPr>
          <a:lstStyle/>
          <a:p>
            <a:r>
              <a:rPr lang="he-IL" sz="2400" b="1" dirty="0"/>
              <a:t>מערכת החינוך תציין את יום ה-30 בנובמבר, </a:t>
            </a:r>
            <a:endParaRPr lang="he-IL" sz="2400" b="1" dirty="0" smtClean="0"/>
          </a:p>
          <a:p>
            <a:r>
              <a:rPr lang="he-IL" sz="2400" b="1" dirty="0" smtClean="0"/>
              <a:t>יום </a:t>
            </a:r>
            <a:r>
              <a:rPr lang="he-IL" sz="2400" b="1" dirty="0"/>
              <a:t>היציאה והגירוש ממדינות ערב ומאיראן </a:t>
            </a:r>
            <a:r>
              <a:rPr lang="he-IL" sz="2400" dirty="0" smtClean="0"/>
              <a:t> </a:t>
            </a:r>
            <a:endParaRPr lang="en-US" sz="2400" dirty="0"/>
          </a:p>
          <a:p>
            <a:endParaRPr lang="he-IL" sz="2400" dirty="0" smtClean="0"/>
          </a:p>
          <a:p>
            <a:r>
              <a:rPr lang="he-IL" sz="2400" dirty="0" smtClean="0"/>
              <a:t>בתיה"ס בדגש על כיתות ה'-י"ב</a:t>
            </a:r>
          </a:p>
          <a:p>
            <a:pPr marL="342900" indent="-342900">
              <a:buFont typeface="Arial" panose="020B0604020202020204" pitchFamily="34" charset="0"/>
              <a:buChar char="•"/>
            </a:pPr>
            <a:r>
              <a:rPr lang="he-IL" sz="2400" dirty="0" smtClean="0"/>
              <a:t>יקיימו </a:t>
            </a:r>
            <a:r>
              <a:rPr lang="he-IL" sz="2400" dirty="0"/>
              <a:t>טקסים </a:t>
            </a:r>
            <a:endParaRPr lang="he-IL" sz="2400" dirty="0"/>
          </a:p>
          <a:p>
            <a:pPr marL="342900" indent="-342900">
              <a:buFont typeface="Arial" panose="020B0604020202020204" pitchFamily="34" charset="0"/>
              <a:buChar char="•"/>
            </a:pPr>
            <a:r>
              <a:rPr lang="he-IL" sz="2400" dirty="0" smtClean="0"/>
              <a:t>יפגשו את "</a:t>
            </a:r>
            <a:r>
              <a:rPr lang="he-IL" sz="2400" dirty="0" err="1" smtClean="0"/>
              <a:t>מנציחי</a:t>
            </a:r>
            <a:r>
              <a:rPr lang="he-IL" sz="2400" dirty="0" smtClean="0"/>
              <a:t> </a:t>
            </a:r>
            <a:r>
              <a:rPr lang="he-IL" sz="2400" dirty="0"/>
              <a:t>מורשת יהדות מזרח וספרד" </a:t>
            </a:r>
            <a:r>
              <a:rPr lang="he-IL" sz="2400" dirty="0" smtClean="0"/>
              <a:t>–שיספרו את סיפוריהם</a:t>
            </a:r>
            <a:endParaRPr lang="en-US" sz="2400" dirty="0"/>
          </a:p>
          <a:p>
            <a:pPr marL="342900" indent="-342900">
              <a:buFont typeface="Arial" panose="020B0604020202020204" pitchFamily="34" charset="0"/>
              <a:buChar char="•"/>
            </a:pPr>
            <a:r>
              <a:rPr lang="he-IL" sz="2400" dirty="0" smtClean="0"/>
              <a:t>יצפו בסרטונים ויקיימו </a:t>
            </a:r>
            <a:r>
              <a:rPr lang="he-IL" sz="2400" dirty="0"/>
              <a:t>דיונים אודות </a:t>
            </a:r>
            <a:r>
              <a:rPr lang="he-IL" sz="2400" dirty="0" smtClean="0"/>
              <a:t>הסיפורים וההשלכות  </a:t>
            </a:r>
          </a:p>
          <a:p>
            <a:pPr marL="342900" indent="-342900">
              <a:buFont typeface="Arial" panose="020B0604020202020204" pitchFamily="34" charset="0"/>
              <a:buChar char="•"/>
            </a:pPr>
            <a:r>
              <a:rPr lang="he-IL" sz="2400" dirty="0" smtClean="0"/>
              <a:t>ישתתפו בשיעור סינכרוני שיעסוק </a:t>
            </a:r>
            <a:r>
              <a:rPr lang="he-IL" sz="2400" dirty="0"/>
              <a:t>בסיפור הגירוש והיציאה ממדינות </a:t>
            </a:r>
            <a:r>
              <a:rPr lang="he-IL" sz="2400" dirty="0" smtClean="0"/>
              <a:t>ערב  </a:t>
            </a:r>
            <a:endParaRPr lang="he-IL" sz="2400" dirty="0"/>
          </a:p>
          <a:p>
            <a:pPr marL="342900" indent="-342900">
              <a:buFont typeface="Arial" panose="020B0604020202020204" pitchFamily="34" charset="0"/>
              <a:buChar char="•"/>
            </a:pPr>
            <a:r>
              <a:rPr lang="he-IL" sz="2400" dirty="0" smtClean="0"/>
              <a:t>יסיירו באתרים </a:t>
            </a:r>
            <a:r>
              <a:rPr lang="he-IL" sz="2400" dirty="0"/>
              <a:t>כגון שכונת הבוכרים </a:t>
            </a:r>
            <a:r>
              <a:rPr lang="he-IL" sz="2400" dirty="0" smtClean="0"/>
              <a:t>בירושלים</a:t>
            </a:r>
          </a:p>
          <a:p>
            <a:pPr marL="342900" indent="-342900">
              <a:buFont typeface="Arial" panose="020B0604020202020204" pitchFamily="34" charset="0"/>
              <a:buChar char="•"/>
            </a:pPr>
            <a:r>
              <a:rPr lang="he-IL" sz="2400" dirty="0" smtClean="0"/>
              <a:t>יבקרו במרכזי </a:t>
            </a:r>
            <a:r>
              <a:rPr lang="he-IL" sz="2400" dirty="0"/>
              <a:t>מורשת כדוגמת מרכז המורשת ליהדות </a:t>
            </a:r>
            <a:r>
              <a:rPr lang="he-IL" sz="2400" dirty="0" smtClean="0"/>
              <a:t>בבל</a:t>
            </a:r>
          </a:p>
          <a:p>
            <a:endParaRPr lang="he-IL" sz="2400" dirty="0"/>
          </a:p>
          <a:p>
            <a:r>
              <a:rPr lang="he-IL" sz="2400" dirty="0" smtClean="0"/>
              <a:t>לכניסה </a:t>
            </a:r>
            <a:r>
              <a:rPr lang="he-IL" sz="2400" b="1" u="sng" dirty="0" smtClean="0">
                <a:hlinkClick r:id="rId2"/>
              </a:rPr>
              <a:t> </a:t>
            </a:r>
            <a:r>
              <a:rPr lang="he-IL" sz="2400" b="1" u="sng" dirty="0">
                <a:hlinkClick r:id="rId2"/>
              </a:rPr>
              <a:t>לאתר מורשת קהילות </a:t>
            </a:r>
            <a:r>
              <a:rPr lang="he-IL" sz="2400" b="1" u="sng" dirty="0" smtClean="0">
                <a:hlinkClick r:id="rId2"/>
              </a:rPr>
              <a:t>ישראל הכולל:</a:t>
            </a:r>
            <a:endParaRPr lang="he-IL" sz="2400" b="1" u="sng" dirty="0" smtClean="0"/>
          </a:p>
          <a:p>
            <a:pPr marL="342900" lvl="0" indent="-342900">
              <a:buFont typeface="Arial" panose="020B0604020202020204" pitchFamily="34" charset="0"/>
              <a:buChar char="•"/>
            </a:pPr>
            <a:r>
              <a:rPr lang="he-IL" sz="2400" dirty="0" smtClean="0"/>
              <a:t>על </a:t>
            </a:r>
            <a:r>
              <a:rPr lang="he-IL" sz="2400" dirty="0"/>
              <a:t>סדר </a:t>
            </a:r>
            <a:r>
              <a:rPr lang="he-IL" sz="2400" dirty="0" smtClean="0"/>
              <a:t>היום, הצעות לשיעורים, רעיונות </a:t>
            </a:r>
            <a:r>
              <a:rPr lang="he-IL" sz="2400" dirty="0"/>
              <a:t>לפעילות  </a:t>
            </a:r>
            <a:r>
              <a:rPr lang="he-IL" sz="2400" dirty="0" smtClean="0"/>
              <a:t> </a:t>
            </a:r>
            <a:endParaRPr lang="en-US" sz="2400" dirty="0"/>
          </a:p>
          <a:p>
            <a:pPr marL="342900" lvl="0" indent="-342900">
              <a:buFont typeface="Arial" panose="020B0604020202020204" pitchFamily="34" charset="0"/>
              <a:buChar char="•"/>
            </a:pPr>
            <a:r>
              <a:rPr lang="he-IL" sz="2400" dirty="0"/>
              <a:t>סרטים + דף הנחייה לצפייה בסרטים </a:t>
            </a:r>
            <a:r>
              <a:rPr lang="he-IL" sz="2400" dirty="0" smtClean="0"/>
              <a:t>ולדיון</a:t>
            </a:r>
          </a:p>
          <a:p>
            <a:pPr marL="342900" lvl="0" indent="-342900">
              <a:buFont typeface="Arial" panose="020B0604020202020204" pitchFamily="34" charset="0"/>
              <a:buChar char="•"/>
            </a:pPr>
            <a:r>
              <a:rPr lang="he-IL" sz="2400" dirty="0" smtClean="0">
                <a:hlinkClick r:id="rId3"/>
              </a:rPr>
              <a:t>ביקורים במרכזי מורשת</a:t>
            </a:r>
            <a:endParaRPr lang="en-US" sz="2400" dirty="0"/>
          </a:p>
          <a:p>
            <a:pPr marL="342900" lvl="0" indent="-342900">
              <a:buFont typeface="Arial" panose="020B0604020202020204" pitchFamily="34" charset="0"/>
              <a:buChar char="•"/>
            </a:pPr>
            <a:r>
              <a:rPr lang="he-IL" sz="2400" dirty="0" smtClean="0">
                <a:hlinkClick r:id="rId4"/>
              </a:rPr>
              <a:t>מאגר </a:t>
            </a:r>
            <a:r>
              <a:rPr lang="he-IL" sz="2400" dirty="0" err="1" smtClean="0">
                <a:hlinkClick r:id="rId4"/>
              </a:rPr>
              <a:t>מנציחי</a:t>
            </a:r>
            <a:r>
              <a:rPr lang="he-IL" sz="2400" dirty="0" smtClean="0">
                <a:hlinkClick r:id="rId4"/>
              </a:rPr>
              <a:t> מורשת</a:t>
            </a:r>
            <a:endParaRPr lang="he-IL" sz="2400" dirty="0" smtClean="0"/>
          </a:p>
          <a:p>
            <a:pPr marL="342900" lvl="0" indent="-342900">
              <a:buFont typeface="Arial" panose="020B0604020202020204" pitchFamily="34" charset="0"/>
              <a:buChar char="•"/>
            </a:pPr>
            <a:r>
              <a:rPr lang="he-IL" sz="2400" dirty="0" smtClean="0"/>
              <a:t>מאמרים וכתבי עת</a:t>
            </a:r>
            <a:endParaRPr lang="en-US" sz="2400" dirty="0"/>
          </a:p>
        </p:txBody>
      </p:sp>
      <p:pic>
        <p:nvPicPr>
          <p:cNvPr id="12"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1820" y="4895850"/>
            <a:ext cx="3777779" cy="25924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3288647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מחומש 8"/>
          <p:cNvSpPr/>
          <p:nvPr/>
        </p:nvSpPr>
        <p:spPr>
          <a:xfrm rot="16200000">
            <a:off x="5406554" y="2225649"/>
            <a:ext cx="1378894" cy="12192001"/>
          </a:xfrm>
          <a:prstGeom prst="homePlate">
            <a:avLst/>
          </a:prstGeom>
          <a:solidFill>
            <a:schemeClr val="accent6">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6" name="מלבן 5"/>
          <p:cNvSpPr/>
          <p:nvPr/>
        </p:nvSpPr>
        <p:spPr>
          <a:xfrm>
            <a:off x="2594422" y="7671554"/>
            <a:ext cx="6163070" cy="1261884"/>
          </a:xfrm>
          <a:prstGeom prst="rect">
            <a:avLst/>
          </a:prstGeom>
        </p:spPr>
        <p:txBody>
          <a:bodyPr wrap="square">
            <a:spAutoFit/>
          </a:bodyPr>
          <a:lstStyle/>
          <a:p>
            <a:pPr lvl="0" algn="ctr"/>
            <a:r>
              <a:rPr lang="he-IL" sz="4400" b="1" dirty="0" smtClean="0">
                <a:solidFill>
                  <a:schemeClr val="bg1"/>
                </a:solidFill>
              </a:rPr>
              <a:t>אורח החיים</a:t>
            </a:r>
          </a:p>
          <a:p>
            <a:pPr lvl="0" algn="ctr"/>
            <a:r>
              <a:rPr lang="he-IL" sz="3200" b="1" dirty="0" smtClean="0">
                <a:solidFill>
                  <a:schemeClr val="bg1"/>
                </a:solidFill>
              </a:rPr>
              <a:t>אור </a:t>
            </a:r>
            <a:r>
              <a:rPr lang="he-IL" sz="3200" b="1" dirty="0" smtClean="0">
                <a:solidFill>
                  <a:schemeClr val="bg1"/>
                </a:solidFill>
              </a:rPr>
              <a:t>ממזרח – 28 נשים פורצות דרך</a:t>
            </a:r>
            <a:endParaRPr lang="he-IL" sz="2400" dirty="0">
              <a:solidFill>
                <a:schemeClr val="bg1"/>
              </a:solidFill>
            </a:endParaRPr>
          </a:p>
        </p:txBody>
      </p:sp>
      <p:sp>
        <p:nvSpPr>
          <p:cNvPr id="2" name="מלבן 1"/>
          <p:cNvSpPr/>
          <p:nvPr/>
        </p:nvSpPr>
        <p:spPr>
          <a:xfrm>
            <a:off x="495300" y="266700"/>
            <a:ext cx="11487150" cy="7294305"/>
          </a:xfrm>
          <a:prstGeom prst="rect">
            <a:avLst/>
          </a:prstGeom>
        </p:spPr>
        <p:txBody>
          <a:bodyPr wrap="square">
            <a:spAutoFit/>
          </a:bodyPr>
          <a:lstStyle/>
          <a:p>
            <a:r>
              <a:rPr lang="he-IL" sz="2800" b="1" dirty="0"/>
              <a:t>תכנית חדשה "אור ממזרח" להעצמת תלמידות באמצעות </a:t>
            </a:r>
            <a:endParaRPr lang="he-IL" sz="2800" b="1" dirty="0" smtClean="0"/>
          </a:p>
          <a:p>
            <a:r>
              <a:rPr lang="he-IL" sz="2800" b="1" dirty="0" smtClean="0"/>
              <a:t>לימוד </a:t>
            </a:r>
            <a:r>
              <a:rPr lang="he-IL" sz="2800" b="1" dirty="0"/>
              <a:t>על נשים פורצות דרך - יהדות מזרח </a:t>
            </a:r>
            <a:r>
              <a:rPr lang="he-IL" sz="2800" b="1" dirty="0" smtClean="0"/>
              <a:t>וספרד</a:t>
            </a:r>
            <a:endParaRPr lang="he-IL" sz="2800" b="1" dirty="0"/>
          </a:p>
          <a:p>
            <a:endParaRPr lang="en-US" sz="2800" b="1" dirty="0"/>
          </a:p>
          <a:p>
            <a:r>
              <a:rPr lang="he-IL" sz="2400" dirty="0"/>
              <a:t>התכנית כוללת 28 נשים פורצות דרך בהיותן מנהיגות, בעלות השפעה </a:t>
            </a:r>
            <a:r>
              <a:rPr lang="he-IL" sz="2400" dirty="0" smtClean="0"/>
              <a:t>חברתית</a:t>
            </a:r>
          </a:p>
          <a:p>
            <a:r>
              <a:rPr lang="he-IL" sz="2400" dirty="0" smtClean="0"/>
              <a:t> </a:t>
            </a:r>
            <a:r>
              <a:rPr lang="he-IL" sz="2400" dirty="0"/>
              <a:t>ומובילות בתחומן, בהן: השחקניות רונית אלקבץ ז"ל וחנה אזולאי - הספרי</a:t>
            </a:r>
            <a:r>
              <a:rPr lang="he-IL" sz="2400" dirty="0" smtClean="0"/>
              <a:t>,</a:t>
            </a:r>
          </a:p>
          <a:p>
            <a:r>
              <a:rPr lang="he-IL" sz="2400" dirty="0" smtClean="0"/>
              <a:t>ח"כ </a:t>
            </a:r>
            <a:r>
              <a:rPr lang="he-IL" sz="2400" dirty="0"/>
              <a:t>לשעבר גאולה כהן, הרבנית עדינה בר-שלום, הזמרת ברכה צפירה, </a:t>
            </a:r>
            <a:endParaRPr lang="he-IL" sz="2400" dirty="0" smtClean="0"/>
          </a:p>
          <a:p>
            <a:r>
              <a:rPr lang="he-IL" sz="2400" dirty="0" smtClean="0"/>
              <a:t>המדינאית </a:t>
            </a:r>
            <a:r>
              <a:rPr lang="he-IL" sz="2400" dirty="0"/>
              <a:t>ואשת העסקים - דונה גרציה נשיא, המשוררת עדי קיסר ועוד.</a:t>
            </a:r>
            <a:endParaRPr lang="en-US" sz="2400" dirty="0"/>
          </a:p>
          <a:p>
            <a:r>
              <a:rPr lang="he-IL" sz="2400" dirty="0"/>
              <a:t> </a:t>
            </a:r>
            <a:endParaRPr lang="en-US" sz="2400" dirty="0"/>
          </a:p>
          <a:p>
            <a:r>
              <a:rPr lang="he-IL" sz="2400" dirty="0"/>
              <a:t>התכנית מטפחת גישה של </a:t>
            </a:r>
            <a:r>
              <a:rPr lang="he-IL" sz="2400" dirty="0" smtClean="0"/>
              <a:t>כבוד </a:t>
            </a:r>
            <a:r>
              <a:rPr lang="he-IL" sz="2400" dirty="0"/>
              <a:t>לאחר, טיפוח סובלנות והורדת מחיצות </a:t>
            </a:r>
            <a:r>
              <a:rPr lang="he-IL" sz="2400" dirty="0" smtClean="0"/>
              <a:t>תרבותיות, </a:t>
            </a:r>
          </a:p>
          <a:p>
            <a:r>
              <a:rPr lang="he-IL" sz="2400" dirty="0" smtClean="0"/>
              <a:t>תוך </a:t>
            </a:r>
            <a:r>
              <a:rPr lang="he-IL" sz="2400" dirty="0"/>
              <a:t>הגברת המודעות ליופיו והדרו של הגיוון</a:t>
            </a:r>
            <a:r>
              <a:rPr lang="en-US" sz="2400" dirty="0"/>
              <a:t>.</a:t>
            </a:r>
            <a:r>
              <a:rPr lang="he-IL" sz="2400" dirty="0"/>
              <a:t> כמו כן, התכנית מאפשרת שיח מקדם </a:t>
            </a:r>
            <a:endParaRPr lang="he-IL" sz="2400" dirty="0" smtClean="0"/>
          </a:p>
          <a:p>
            <a:r>
              <a:rPr lang="he-IL" sz="2400" dirty="0" smtClean="0"/>
              <a:t>סביב </a:t>
            </a:r>
            <a:r>
              <a:rPr lang="he-IL" sz="2400" dirty="0"/>
              <a:t>שוויון מגדרי, התמודדות עם סטראוטיפים ודעות קדומות בחברה.</a:t>
            </a:r>
            <a:endParaRPr lang="en-US" sz="2400" dirty="0"/>
          </a:p>
          <a:p>
            <a:r>
              <a:rPr lang="he-IL" sz="2400" dirty="0"/>
              <a:t> </a:t>
            </a:r>
            <a:endParaRPr lang="en-US" sz="2400" dirty="0"/>
          </a:p>
          <a:p>
            <a:r>
              <a:rPr lang="he-IL" sz="2400" dirty="0"/>
              <a:t>בתי הספר יוכלו לעסוק בכל הנשים שבתכנית, לבחור להתמקד בחלק מהן או להוסיף אחרות, על- לפי שיקול דעתם</a:t>
            </a:r>
            <a:r>
              <a:rPr lang="en-US" sz="2400" dirty="0"/>
              <a:t>.</a:t>
            </a:r>
            <a:r>
              <a:rPr lang="he-IL" sz="2400" dirty="0"/>
              <a:t> התכנית תשולב במסגרת כישורי חיים, שעת חינוך, לקראת טקס בנות ובני מצווה, לקראת יום האישה הבין לאומי, במסגרת עבודת השורשים, התכנית "דיבור </a:t>
            </a:r>
            <a:r>
              <a:rPr lang="he-IL" sz="2400" dirty="0" smtClean="0"/>
              <a:t>בציבור" וכן בהוראה </a:t>
            </a:r>
            <a:r>
              <a:rPr lang="he-IL" sz="2400" dirty="0"/>
              <a:t>בין תחומית: חיבור להיסטוריה בהקשר של העליות לארץ ישראל, חיבור לתרבות ישראל בהקשר של נשים למדנות ביהדות וחיבור לספרות בהקשר של נשים יוצרות</a:t>
            </a:r>
            <a:r>
              <a:rPr lang="he-IL" sz="2400" dirty="0" smtClean="0"/>
              <a:t>.</a:t>
            </a:r>
            <a:r>
              <a:rPr lang="he-IL" sz="2400" dirty="0"/>
              <a:t> </a:t>
            </a:r>
            <a:r>
              <a:rPr lang="he-IL" sz="2400" dirty="0" smtClean="0"/>
              <a:t> </a:t>
            </a:r>
            <a:r>
              <a:rPr lang="he-IL" sz="2400" dirty="0" smtClean="0">
                <a:hlinkClick r:id="rId2"/>
              </a:rPr>
              <a:t>לתכנית</a:t>
            </a:r>
            <a:endParaRPr lang="en-US" sz="2400" dirty="0" smtClean="0"/>
          </a:p>
          <a:p>
            <a:endParaRPr lang="he-IL" sz="2400" dirty="0" smtClean="0"/>
          </a:p>
          <a:p>
            <a:r>
              <a:rPr lang="he-IL" sz="2400" dirty="0" smtClean="0"/>
              <a:t> </a:t>
            </a:r>
            <a:endParaRPr lang="en-US" sz="2400" dirty="0"/>
          </a:p>
        </p:txBody>
      </p:sp>
      <p:pic>
        <p:nvPicPr>
          <p:cNvPr id="409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13924" r="14603"/>
          <a:stretch/>
        </p:blipFill>
        <p:spPr bwMode="auto">
          <a:xfrm>
            <a:off x="1" y="1676400"/>
            <a:ext cx="2362200" cy="31713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7053" r="14603" b="87893"/>
          <a:stretch/>
        </p:blipFill>
        <p:spPr bwMode="auto">
          <a:xfrm>
            <a:off x="80963" y="74388"/>
            <a:ext cx="2047875" cy="11774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954" t="3974" r="41566" b="90346"/>
          <a:stretch/>
        </p:blipFill>
        <p:spPr bwMode="auto">
          <a:xfrm>
            <a:off x="52389" y="1123950"/>
            <a:ext cx="2542033" cy="552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8321374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מציין מיקום תוכן 2"/>
          <p:cNvSpPr>
            <a:spLocks noGrp="1"/>
          </p:cNvSpPr>
          <p:nvPr>
            <p:ph idx="1"/>
          </p:nvPr>
        </p:nvSpPr>
        <p:spPr>
          <a:xfrm>
            <a:off x="247650" y="171450"/>
            <a:ext cx="11658600" cy="7753350"/>
          </a:xfrm>
        </p:spPr>
        <p:txBody>
          <a:bodyPr>
            <a:noAutofit/>
          </a:bodyPr>
          <a:lstStyle/>
          <a:p>
            <a:pPr marL="0" indent="0">
              <a:buNone/>
            </a:pPr>
            <a:r>
              <a:rPr lang="he-IL" sz="2400" b="1" dirty="0" smtClean="0"/>
              <a:t>שילוב מורשת יהדות המזרח וספרד ב:</a:t>
            </a:r>
            <a:endParaRPr lang="en-US" sz="2400" dirty="0"/>
          </a:p>
          <a:p>
            <a:pPr lvl="0"/>
            <a:r>
              <a:rPr lang="he-IL" sz="2400" dirty="0" smtClean="0"/>
              <a:t>בתכנית לשעת חינוך </a:t>
            </a:r>
            <a:r>
              <a:rPr lang="he-IL" sz="2400" dirty="0"/>
              <a:t>– </a:t>
            </a:r>
            <a:r>
              <a:rPr lang="he-IL" sz="2400" dirty="0" smtClean="0"/>
              <a:t>לדוג' סביב הרב תרבותיות יודגשו ערכי </a:t>
            </a:r>
            <a:r>
              <a:rPr lang="he-IL" sz="2400" dirty="0"/>
              <a:t>סובלנות והכלה</a:t>
            </a:r>
            <a:endParaRPr lang="en-US" sz="2400" dirty="0"/>
          </a:p>
          <a:p>
            <a:pPr lvl="0"/>
            <a:r>
              <a:rPr lang="he-IL" sz="2400" dirty="0" smtClean="0"/>
              <a:t>במעגל </a:t>
            </a:r>
            <a:r>
              <a:rPr lang="he-IL" sz="2400" dirty="0"/>
              <a:t>החיים: </a:t>
            </a:r>
            <a:r>
              <a:rPr lang="he-IL" sz="2400" dirty="0" smtClean="0"/>
              <a:t>לדוג' בר </a:t>
            </a:r>
            <a:r>
              <a:rPr lang="he-IL" sz="2400" dirty="0"/>
              <a:t>מצוה/בת מצוה</a:t>
            </a:r>
            <a:endParaRPr lang="en-US" sz="2400" dirty="0"/>
          </a:p>
          <a:p>
            <a:pPr lvl="0"/>
            <a:r>
              <a:rPr lang="he-IL" sz="2400" dirty="0" smtClean="0"/>
              <a:t>בימי </a:t>
            </a:r>
            <a:r>
              <a:rPr lang="he-IL" sz="2400" dirty="0"/>
              <a:t>לוח ומועדים </a:t>
            </a:r>
            <a:r>
              <a:rPr lang="he-IL" sz="2400" dirty="0" smtClean="0"/>
              <a:t>– לדוג' שבוע העליות, יום היציאה והגירוש שילוב המועד בלוח </a:t>
            </a:r>
            <a:r>
              <a:rPr lang="he-IL" sz="2400" dirty="0" err="1" smtClean="0"/>
              <a:t>הגאנט</a:t>
            </a:r>
            <a:r>
              <a:rPr lang="he-IL" sz="2400" dirty="0" smtClean="0"/>
              <a:t> </a:t>
            </a:r>
          </a:p>
          <a:p>
            <a:pPr marL="0" indent="0">
              <a:buNone/>
            </a:pPr>
            <a:r>
              <a:rPr lang="he-IL" sz="2400" dirty="0"/>
              <a:t> </a:t>
            </a:r>
            <a:r>
              <a:rPr lang="he-IL" sz="2400" dirty="0" smtClean="0"/>
              <a:t>    והכנת על סדר היום, מתווה לטקסים והצעות לפעילויות ולהעשרה לדוג' הספינה </a:t>
            </a:r>
            <a:r>
              <a:rPr lang="he-IL" sz="2400" dirty="0"/>
              <a:t>"אגוז", אלי </a:t>
            </a:r>
            <a:r>
              <a:rPr lang="he-IL" sz="2400" dirty="0" smtClean="0"/>
              <a:t>כהן </a:t>
            </a:r>
            <a:endParaRPr lang="en-US" sz="2400" dirty="0"/>
          </a:p>
          <a:p>
            <a:pPr marL="0" indent="0">
              <a:buNone/>
            </a:pPr>
            <a:endParaRPr lang="he-IL" sz="1600" dirty="0"/>
          </a:p>
          <a:p>
            <a:pPr marL="0" indent="0">
              <a:buNone/>
            </a:pPr>
            <a:r>
              <a:rPr lang="he-IL" sz="2400" b="1" dirty="0" smtClean="0"/>
              <a:t>אות </a:t>
            </a:r>
            <a:r>
              <a:rPr lang="he-IL" sz="2400" b="1" dirty="0"/>
              <a:t>"יקיר הרשות"  </a:t>
            </a:r>
            <a:endParaRPr lang="he-IL" sz="2400" b="1" dirty="0" smtClean="0"/>
          </a:p>
          <a:p>
            <a:pPr lvl="0"/>
            <a:r>
              <a:rPr lang="he-IL" sz="2400" dirty="0" smtClean="0"/>
              <a:t>איתור </a:t>
            </a:r>
            <a:r>
              <a:rPr lang="he-IL" sz="2400" dirty="0"/>
              <a:t>דמויות מהיישוב שתרמו לתקומת המדינה על פי קריטריונים  תוך </a:t>
            </a:r>
            <a:r>
              <a:rPr lang="he-IL" sz="2400" dirty="0" smtClean="0"/>
              <a:t>דגש </a:t>
            </a:r>
            <a:r>
              <a:rPr lang="he-IL" sz="2400" dirty="0"/>
              <a:t>על ישובים </a:t>
            </a:r>
            <a:r>
              <a:rPr lang="he-IL" sz="2400" dirty="0" smtClean="0"/>
              <a:t>שמרבית תושביהם </a:t>
            </a:r>
            <a:r>
              <a:rPr lang="he-IL" sz="2400" dirty="0"/>
              <a:t>מקהילות ספרד והמזרח </a:t>
            </a:r>
            <a:endParaRPr lang="he-IL" sz="2400" dirty="0" smtClean="0"/>
          </a:p>
          <a:p>
            <a:pPr lvl="0"/>
            <a:r>
              <a:rPr lang="he-IL" sz="2400" dirty="0" smtClean="0"/>
              <a:t>התכנית פועלת </a:t>
            </a:r>
            <a:r>
              <a:rPr lang="he-IL" sz="2400" dirty="0"/>
              <a:t>במחוז דרום ותורחב לכל המחוזות</a:t>
            </a:r>
            <a:endParaRPr lang="en-US" sz="2400" dirty="0"/>
          </a:p>
          <a:p>
            <a:pPr marL="0" lvl="0" indent="0">
              <a:buNone/>
            </a:pPr>
            <a:endParaRPr lang="he-IL" sz="1600" dirty="0" smtClean="0"/>
          </a:p>
          <a:p>
            <a:pPr marL="0" indent="0">
              <a:buNone/>
            </a:pPr>
            <a:r>
              <a:rPr lang="he-IL" sz="2400" b="1" dirty="0" smtClean="0"/>
              <a:t>מאגר </a:t>
            </a:r>
            <a:r>
              <a:rPr lang="he-IL" sz="2400" b="1" dirty="0"/>
              <a:t>ארצי לתיעוד סיפורי עלייה</a:t>
            </a:r>
            <a:endParaRPr lang="en-US" sz="2400" b="1" dirty="0"/>
          </a:p>
          <a:p>
            <a:pPr marL="0" indent="0">
              <a:buNone/>
            </a:pPr>
            <a:r>
              <a:rPr lang="he-IL" sz="2400" dirty="0" smtClean="0"/>
              <a:t>במסגרת "התפתחות אישית ומעורבות חברתית" – תיעוד סיפורי עליה של יוצאי קהילות המזרח וספרד</a:t>
            </a:r>
            <a:endParaRPr lang="en-US" sz="2400" dirty="0" smtClean="0"/>
          </a:p>
          <a:p>
            <a:pPr marL="0" lvl="0" indent="0">
              <a:buNone/>
            </a:pPr>
            <a:endParaRPr lang="en-US" sz="1050" dirty="0" smtClean="0"/>
          </a:p>
          <a:p>
            <a:pPr marL="0" indent="0">
              <a:buNone/>
            </a:pPr>
            <a:r>
              <a:rPr lang="he-IL" sz="2400" b="1" dirty="0" smtClean="0"/>
              <a:t>של"ח תכנית </a:t>
            </a:r>
            <a:r>
              <a:rPr lang="he-IL" sz="2400" b="1" dirty="0"/>
              <a:t>הליבה להכרת הארץ ואהבת מולדת</a:t>
            </a:r>
            <a:endParaRPr lang="en-US" sz="2400" b="1" dirty="0"/>
          </a:p>
          <a:p>
            <a:pPr marL="0" indent="0">
              <a:buNone/>
            </a:pPr>
            <a:r>
              <a:rPr lang="he-IL" sz="2400" b="1" dirty="0" smtClean="0"/>
              <a:t>תכנית </a:t>
            </a:r>
            <a:r>
              <a:rPr lang="he-IL" sz="2400" b="1" dirty="0"/>
              <a:t>הטיולים </a:t>
            </a:r>
            <a:r>
              <a:rPr lang="he-IL" sz="2400" dirty="0" smtClean="0"/>
              <a:t>עודכנה וכוללת </a:t>
            </a:r>
            <a:r>
              <a:rPr lang="he-IL" sz="2400" dirty="0"/>
              <a:t>סיורים במפעלי התיישבות </a:t>
            </a:r>
            <a:r>
              <a:rPr lang="he-IL" sz="2400" dirty="0" smtClean="0"/>
              <a:t>ובישובים המספרים </a:t>
            </a:r>
            <a:r>
              <a:rPr lang="he-IL" sz="2400" dirty="0"/>
              <a:t>את סיפור תרומתם של </a:t>
            </a:r>
            <a:r>
              <a:rPr lang="he-IL" sz="2400" dirty="0" smtClean="0"/>
              <a:t>העולים</a:t>
            </a:r>
            <a:endParaRPr lang="en-US" sz="2400" dirty="0"/>
          </a:p>
        </p:txBody>
      </p:sp>
      <p:sp>
        <p:nvSpPr>
          <p:cNvPr id="4" name="מחומש 3"/>
          <p:cNvSpPr/>
          <p:nvPr/>
        </p:nvSpPr>
        <p:spPr>
          <a:xfrm rot="16200000">
            <a:off x="5495837" y="2314931"/>
            <a:ext cx="1200329" cy="12192001"/>
          </a:xfrm>
          <a:prstGeom prst="homePlate">
            <a:avLst/>
          </a:prstGeom>
          <a:solidFill>
            <a:schemeClr val="accent6">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5" name="מלבן 4"/>
          <p:cNvSpPr/>
          <p:nvPr/>
        </p:nvSpPr>
        <p:spPr>
          <a:xfrm>
            <a:off x="2912764" y="7810768"/>
            <a:ext cx="6163070" cy="1200329"/>
          </a:xfrm>
          <a:prstGeom prst="rect">
            <a:avLst/>
          </a:prstGeom>
        </p:spPr>
        <p:txBody>
          <a:bodyPr wrap="square">
            <a:spAutoFit/>
          </a:bodyPr>
          <a:lstStyle/>
          <a:p>
            <a:pPr lvl="0" algn="ctr"/>
            <a:r>
              <a:rPr lang="he-IL" sz="4400" b="1" dirty="0" smtClean="0">
                <a:solidFill>
                  <a:schemeClr val="bg1"/>
                </a:solidFill>
              </a:rPr>
              <a:t>אורח החיים</a:t>
            </a:r>
          </a:p>
          <a:p>
            <a:pPr lvl="0" algn="ctr"/>
            <a:r>
              <a:rPr lang="he-IL" sz="2800" b="1" dirty="0" smtClean="0">
                <a:solidFill>
                  <a:schemeClr val="bg1"/>
                </a:solidFill>
              </a:rPr>
              <a:t>חינוך חברתי</a:t>
            </a:r>
            <a:endParaRPr lang="he-IL" sz="2800" b="1" dirty="0">
              <a:solidFill>
                <a:schemeClr val="bg1"/>
              </a:solidFill>
            </a:endParaRPr>
          </a:p>
        </p:txBody>
      </p:sp>
    </p:spTree>
    <p:extLst>
      <p:ext uri="{BB962C8B-B14F-4D97-AF65-F5344CB8AC3E}">
        <p14:creationId xmlns:p14="http://schemas.microsoft.com/office/powerpoint/2010/main" val="122129774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מחומש 8"/>
          <p:cNvSpPr/>
          <p:nvPr/>
        </p:nvSpPr>
        <p:spPr>
          <a:xfrm rot="16200000">
            <a:off x="5272882" y="2080417"/>
            <a:ext cx="1646238" cy="12192001"/>
          </a:xfrm>
          <a:prstGeom prst="homePlate">
            <a:avLst/>
          </a:prstGeom>
          <a:solidFill>
            <a:schemeClr val="accent6">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6" name="מלבן 5"/>
          <p:cNvSpPr/>
          <p:nvPr/>
        </p:nvSpPr>
        <p:spPr>
          <a:xfrm>
            <a:off x="3061161" y="7590030"/>
            <a:ext cx="5315740" cy="1261884"/>
          </a:xfrm>
          <a:prstGeom prst="rect">
            <a:avLst/>
          </a:prstGeom>
        </p:spPr>
        <p:txBody>
          <a:bodyPr wrap="square">
            <a:spAutoFit/>
          </a:bodyPr>
          <a:lstStyle/>
          <a:p>
            <a:pPr lvl="0" algn="ctr"/>
            <a:r>
              <a:rPr lang="he-IL" sz="4400" b="1" dirty="0" smtClean="0">
                <a:solidFill>
                  <a:schemeClr val="bg1"/>
                </a:solidFill>
              </a:rPr>
              <a:t>אורח החיים</a:t>
            </a:r>
          </a:p>
          <a:p>
            <a:pPr lvl="0" algn="ctr"/>
            <a:r>
              <a:rPr lang="he-IL" sz="3200" b="1" dirty="0" smtClean="0">
                <a:solidFill>
                  <a:schemeClr val="bg1"/>
                </a:solidFill>
              </a:rPr>
              <a:t>שיר של יום</a:t>
            </a:r>
            <a:endParaRPr lang="he-IL" sz="2400" dirty="0">
              <a:solidFill>
                <a:schemeClr val="bg1"/>
              </a:solidFill>
            </a:endParaRPr>
          </a:p>
        </p:txBody>
      </p:sp>
      <p:sp>
        <p:nvSpPr>
          <p:cNvPr id="2" name="מלבן 1"/>
          <p:cNvSpPr/>
          <p:nvPr/>
        </p:nvSpPr>
        <p:spPr>
          <a:xfrm>
            <a:off x="3295650" y="841791"/>
            <a:ext cx="8401050" cy="6494085"/>
          </a:xfrm>
          <a:prstGeom prst="rect">
            <a:avLst/>
          </a:prstGeom>
        </p:spPr>
        <p:txBody>
          <a:bodyPr wrap="square">
            <a:spAutoFit/>
          </a:bodyPr>
          <a:lstStyle/>
          <a:p>
            <a:r>
              <a:rPr lang="he-IL" sz="3200" b="1" dirty="0" smtClean="0"/>
              <a:t>שיר של יום</a:t>
            </a:r>
          </a:p>
          <a:p>
            <a:r>
              <a:rPr lang="he-IL" sz="2400" dirty="0" smtClean="0"/>
              <a:t>תכנית </a:t>
            </a:r>
            <a:r>
              <a:rPr lang="he-IL" sz="2400" dirty="0"/>
              <a:t>חדשה ל-300 בתי הספר יסודיים שיבחרו. במסגרת התכנית יפתחו את הבוקר ב- 15 דקות שיוקדשו </a:t>
            </a:r>
            <a:r>
              <a:rPr lang="he-IL" sz="2400" dirty="0" smtClean="0"/>
              <a:t>לשירה.</a:t>
            </a:r>
          </a:p>
          <a:p>
            <a:endParaRPr lang="he-IL" sz="2400" dirty="0" smtClean="0"/>
          </a:p>
          <a:p>
            <a:r>
              <a:rPr lang="he-IL" sz="2400" dirty="0" smtClean="0"/>
              <a:t>החל מט"ו </a:t>
            </a:r>
            <a:r>
              <a:rPr lang="he-IL" sz="2400" dirty="0"/>
              <a:t>בשבט מדי שבוע בתי הספר ייבחרו שיר אחד מתוך מאגר שירים הכוללים בתכנית, ומדי בוקר ובמשך כל השבוע יפתחו את יום הלימודים בשירה משותפת למורים ולתלמידים של השיר הנבחר. יודגש כי מאגר השירים הוא שלב ראשוני בלבד, שילך ויתעבה ויעמיק באמצעות יצירות נוספות שבתי הספר יבחרו בהם. </a:t>
            </a:r>
            <a:br>
              <a:rPr lang="he-IL" sz="2400" dirty="0"/>
            </a:br>
            <a:endParaRPr lang="en-US" sz="2400" dirty="0"/>
          </a:p>
          <a:p>
            <a:r>
              <a:rPr lang="he-IL" sz="2400" dirty="0"/>
              <a:t>התלמידים ייחשפו ליוצרים ויצירות </a:t>
            </a:r>
            <a:r>
              <a:rPr lang="he-IL" sz="2400" dirty="0" smtClean="0"/>
              <a:t>גם </a:t>
            </a:r>
            <a:r>
              <a:rPr lang="he-IL" sz="2400" dirty="0"/>
              <a:t>מיהדות המזרח וספרד כך שיתאפשר להם ללמוד ולהכיר את הסיפור השלם, הקשר והזיקה הערכית והתרבותית לארץ. לדוגמא: "ילדים זה שמחה": (יהושוע סובול) "חברים בכל מיני צבעים" (חנה גולדברג), "אח יא </a:t>
            </a:r>
            <a:r>
              <a:rPr lang="he-IL" sz="2400" dirty="0" err="1"/>
              <a:t>ראב</a:t>
            </a:r>
            <a:r>
              <a:rPr lang="he-IL" sz="2400" dirty="0"/>
              <a:t>" (חיים חפר), "שמע ישראל אלוהי" (יוסי </a:t>
            </a:r>
            <a:r>
              <a:rPr lang="he-IL" sz="2400" dirty="0" err="1"/>
              <a:t>גיספן</a:t>
            </a:r>
            <a:r>
              <a:rPr lang="he-IL" sz="2400" dirty="0"/>
              <a:t>), "כינור דויד" (אביהו מדינה), "שבחי ירושלים" (מן המקורות), "המסע לארץ ישראל" (שלמה גרוניך ומקהלת שבא) ועוד.</a:t>
            </a:r>
            <a:endParaRPr lang="he-IL" sz="2400" dirty="0"/>
          </a:p>
        </p:txBody>
      </p:sp>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9861" y="2747238"/>
            <a:ext cx="2781300" cy="2457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8049559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מחומש 8"/>
          <p:cNvSpPr/>
          <p:nvPr/>
        </p:nvSpPr>
        <p:spPr>
          <a:xfrm rot="16200000">
            <a:off x="5399064" y="2187548"/>
            <a:ext cx="1393874" cy="12192001"/>
          </a:xfrm>
          <a:prstGeom prst="homePlate">
            <a:avLst/>
          </a:prstGeom>
          <a:solidFill>
            <a:schemeClr val="accent6">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6" name="מלבן 5"/>
          <p:cNvSpPr/>
          <p:nvPr/>
        </p:nvSpPr>
        <p:spPr>
          <a:xfrm>
            <a:off x="3219451" y="7586612"/>
            <a:ext cx="5081250" cy="1261884"/>
          </a:xfrm>
          <a:prstGeom prst="rect">
            <a:avLst/>
          </a:prstGeom>
        </p:spPr>
        <p:txBody>
          <a:bodyPr wrap="square">
            <a:spAutoFit/>
          </a:bodyPr>
          <a:lstStyle/>
          <a:p>
            <a:pPr lvl="0" algn="ctr"/>
            <a:r>
              <a:rPr lang="he-IL" sz="4400" b="1" dirty="0" smtClean="0">
                <a:solidFill>
                  <a:schemeClr val="bg1"/>
                </a:solidFill>
              </a:rPr>
              <a:t>אורח החיים</a:t>
            </a:r>
          </a:p>
          <a:p>
            <a:pPr lvl="0" algn="ctr"/>
            <a:r>
              <a:rPr lang="he-IL" sz="3200" b="1" dirty="0" smtClean="0">
                <a:solidFill>
                  <a:schemeClr val="bg1"/>
                </a:solidFill>
              </a:rPr>
              <a:t>חדשות </a:t>
            </a:r>
            <a:r>
              <a:rPr lang="he-IL" sz="3200" b="1" dirty="0" smtClean="0">
                <a:solidFill>
                  <a:schemeClr val="bg1"/>
                </a:solidFill>
              </a:rPr>
              <a:t>מהעבר-יהדות המזרח</a:t>
            </a:r>
            <a:endParaRPr lang="he-IL" sz="2400" dirty="0">
              <a:solidFill>
                <a:schemeClr val="bg1"/>
              </a:solidFill>
            </a:endParaRPr>
          </a:p>
        </p:txBody>
      </p:sp>
      <p:sp>
        <p:nvSpPr>
          <p:cNvPr id="5" name="מלבן 4"/>
          <p:cNvSpPr/>
          <p:nvPr/>
        </p:nvSpPr>
        <p:spPr>
          <a:xfrm>
            <a:off x="5760076" y="366736"/>
            <a:ext cx="5574671" cy="7848302"/>
          </a:xfrm>
          <a:prstGeom prst="rect">
            <a:avLst/>
          </a:prstGeom>
        </p:spPr>
        <p:txBody>
          <a:bodyPr wrap="square">
            <a:spAutoFit/>
          </a:bodyPr>
          <a:lstStyle/>
          <a:p>
            <a:pPr lvl="0"/>
            <a:r>
              <a:rPr lang="he-IL" sz="2400" b="1" dirty="0" smtClean="0">
                <a:solidFill>
                  <a:prstClr val="black"/>
                </a:solidFill>
              </a:rPr>
              <a:t>חדשות </a:t>
            </a:r>
            <a:r>
              <a:rPr lang="he-IL" sz="2400" b="1" dirty="0">
                <a:solidFill>
                  <a:prstClr val="black"/>
                </a:solidFill>
              </a:rPr>
              <a:t>מהעבר </a:t>
            </a:r>
            <a:r>
              <a:rPr lang="he-IL" sz="2400" b="1" dirty="0" smtClean="0">
                <a:solidFill>
                  <a:prstClr val="black"/>
                </a:solidFill>
              </a:rPr>
              <a:t>-יהדות </a:t>
            </a:r>
            <a:r>
              <a:rPr lang="he-IL" sz="2400" b="1" dirty="0">
                <a:solidFill>
                  <a:prstClr val="black"/>
                </a:solidFill>
              </a:rPr>
              <a:t>המזרח </a:t>
            </a:r>
            <a:r>
              <a:rPr lang="he-IL" sz="2400" b="1" dirty="0" smtClean="0">
                <a:solidFill>
                  <a:prstClr val="black"/>
                </a:solidFill>
              </a:rPr>
              <a:t>- בחינוכית</a:t>
            </a:r>
          </a:p>
          <a:p>
            <a:pPr lvl="0"/>
            <a:r>
              <a:rPr lang="he-IL" sz="2000" dirty="0" smtClean="0">
                <a:solidFill>
                  <a:prstClr val="black"/>
                </a:solidFill>
              </a:rPr>
              <a:t>להלן דוגמאות לסרטונים מהעבר בכלים של היום...</a:t>
            </a:r>
          </a:p>
          <a:p>
            <a:pPr lvl="0"/>
            <a:r>
              <a:rPr lang="he-IL" sz="2000" dirty="0">
                <a:solidFill>
                  <a:prstClr val="black"/>
                </a:solidFill>
              </a:rPr>
              <a:t/>
            </a:r>
            <a:br>
              <a:rPr lang="he-IL" sz="2000" dirty="0">
                <a:solidFill>
                  <a:prstClr val="black"/>
                </a:solidFill>
              </a:rPr>
            </a:br>
            <a:r>
              <a:rPr lang="he-IL" sz="2000" dirty="0">
                <a:solidFill>
                  <a:prstClr val="black"/>
                </a:solidFill>
              </a:rPr>
              <a:t>נרדפים בארצות </a:t>
            </a:r>
            <a:r>
              <a:rPr lang="he-IL" sz="2000" dirty="0" err="1">
                <a:solidFill>
                  <a:prstClr val="black"/>
                </a:solidFill>
              </a:rPr>
              <a:t>האיסלאם</a:t>
            </a:r>
            <a:r>
              <a:rPr lang="he-IL" sz="2000" dirty="0">
                <a:solidFill>
                  <a:prstClr val="black"/>
                </a:solidFill>
              </a:rPr>
              <a:t> </a:t>
            </a:r>
            <a:br>
              <a:rPr lang="he-IL" sz="2000" dirty="0">
                <a:solidFill>
                  <a:prstClr val="black"/>
                </a:solidFill>
              </a:rPr>
            </a:br>
            <a:r>
              <a:rPr lang="en-US" sz="2000" dirty="0">
                <a:solidFill>
                  <a:prstClr val="black"/>
                </a:solidFill>
                <a:hlinkClick r:id="rId2"/>
              </a:rPr>
              <a:t>https://</a:t>
            </a:r>
            <a:r>
              <a:rPr lang="en-US" sz="2000" dirty="0" smtClean="0">
                <a:solidFill>
                  <a:prstClr val="black"/>
                </a:solidFill>
                <a:hlinkClick r:id="rId2"/>
              </a:rPr>
              <a:t>youtu.be/vJ9UdaHnaEo</a:t>
            </a:r>
            <a:endParaRPr lang="en-US" sz="2000" dirty="0" smtClean="0">
              <a:solidFill>
                <a:prstClr val="black"/>
              </a:solidFill>
            </a:endParaRPr>
          </a:p>
          <a:p>
            <a:pPr lvl="0"/>
            <a:r>
              <a:rPr lang="en-US" sz="2000" dirty="0">
                <a:solidFill>
                  <a:prstClr val="black"/>
                </a:solidFill>
              </a:rPr>
              <a:t/>
            </a:r>
            <a:br>
              <a:rPr lang="en-US" sz="2000" dirty="0">
                <a:solidFill>
                  <a:prstClr val="black"/>
                </a:solidFill>
              </a:rPr>
            </a:br>
            <a:r>
              <a:rPr lang="he-IL" sz="2000" dirty="0">
                <a:solidFill>
                  <a:prstClr val="black"/>
                </a:solidFill>
              </a:rPr>
              <a:t>מבצעי העלייה ממרוקו </a:t>
            </a:r>
            <a:br>
              <a:rPr lang="he-IL" sz="2000" dirty="0">
                <a:solidFill>
                  <a:prstClr val="black"/>
                </a:solidFill>
              </a:rPr>
            </a:br>
            <a:r>
              <a:rPr lang="en-US" sz="2000" dirty="0">
                <a:solidFill>
                  <a:prstClr val="black"/>
                </a:solidFill>
                <a:hlinkClick r:id="rId3"/>
              </a:rPr>
              <a:t>https://</a:t>
            </a:r>
            <a:r>
              <a:rPr lang="en-US" sz="2000" dirty="0" smtClean="0">
                <a:solidFill>
                  <a:prstClr val="black"/>
                </a:solidFill>
                <a:hlinkClick r:id="rId3"/>
              </a:rPr>
              <a:t>youtu.be/TF1v8Pryf30</a:t>
            </a:r>
            <a:endParaRPr lang="en-US" sz="2000" dirty="0" smtClean="0">
              <a:solidFill>
                <a:prstClr val="black"/>
              </a:solidFill>
            </a:endParaRPr>
          </a:p>
          <a:p>
            <a:pPr lvl="0"/>
            <a:r>
              <a:rPr lang="en-US" sz="2000" dirty="0">
                <a:solidFill>
                  <a:prstClr val="black"/>
                </a:solidFill>
              </a:rPr>
              <a:t/>
            </a:r>
            <a:br>
              <a:rPr lang="en-US" sz="2000" dirty="0">
                <a:solidFill>
                  <a:prstClr val="black"/>
                </a:solidFill>
              </a:rPr>
            </a:br>
            <a:r>
              <a:rPr lang="he-IL" sz="2000" dirty="0">
                <a:solidFill>
                  <a:prstClr val="black"/>
                </a:solidFill>
              </a:rPr>
              <a:t>עזרא ונחמיה</a:t>
            </a:r>
            <a:br>
              <a:rPr lang="he-IL" sz="2000" dirty="0">
                <a:solidFill>
                  <a:prstClr val="black"/>
                </a:solidFill>
              </a:rPr>
            </a:br>
            <a:r>
              <a:rPr lang="en-US" sz="2000" dirty="0">
                <a:solidFill>
                  <a:prstClr val="black"/>
                </a:solidFill>
                <a:hlinkClick r:id="rId4"/>
              </a:rPr>
              <a:t>https://</a:t>
            </a:r>
            <a:r>
              <a:rPr lang="en-US" sz="2000" dirty="0" smtClean="0">
                <a:solidFill>
                  <a:prstClr val="black"/>
                </a:solidFill>
                <a:hlinkClick r:id="rId4"/>
              </a:rPr>
              <a:t>youtu.be/kZFquU0Pbak</a:t>
            </a:r>
            <a:endParaRPr lang="en-US" sz="2000" dirty="0" smtClean="0">
              <a:solidFill>
                <a:prstClr val="black"/>
              </a:solidFill>
            </a:endParaRPr>
          </a:p>
          <a:p>
            <a:pPr lvl="0"/>
            <a:r>
              <a:rPr lang="en-US" sz="2000" dirty="0">
                <a:solidFill>
                  <a:prstClr val="black"/>
                </a:solidFill>
              </a:rPr>
              <a:t/>
            </a:r>
            <a:br>
              <a:rPr lang="en-US" sz="2000" dirty="0">
                <a:solidFill>
                  <a:prstClr val="black"/>
                </a:solidFill>
              </a:rPr>
            </a:br>
            <a:r>
              <a:rPr lang="he-IL" sz="2000" dirty="0" err="1" smtClean="0">
                <a:solidFill>
                  <a:prstClr val="black"/>
                </a:solidFill>
              </a:rPr>
              <a:t>הפרהוד</a:t>
            </a:r>
            <a:r>
              <a:rPr lang="he-IL" sz="2000" dirty="0">
                <a:solidFill>
                  <a:prstClr val="black"/>
                </a:solidFill>
              </a:rPr>
              <a:t/>
            </a:r>
            <a:br>
              <a:rPr lang="he-IL" sz="2000" dirty="0">
                <a:solidFill>
                  <a:prstClr val="black"/>
                </a:solidFill>
              </a:rPr>
            </a:br>
            <a:r>
              <a:rPr lang="en-US" sz="2000" dirty="0">
                <a:solidFill>
                  <a:prstClr val="black"/>
                </a:solidFill>
                <a:hlinkClick r:id="rId5"/>
              </a:rPr>
              <a:t>https://</a:t>
            </a:r>
            <a:r>
              <a:rPr lang="en-US" sz="2000" dirty="0" smtClean="0">
                <a:solidFill>
                  <a:prstClr val="black"/>
                </a:solidFill>
                <a:hlinkClick r:id="rId5"/>
              </a:rPr>
              <a:t>youtu.be/764LuyGvar4</a:t>
            </a:r>
            <a:endParaRPr lang="en-US" sz="2000" dirty="0" smtClean="0">
              <a:solidFill>
                <a:prstClr val="black"/>
              </a:solidFill>
            </a:endParaRPr>
          </a:p>
          <a:p>
            <a:pPr lvl="0"/>
            <a:r>
              <a:rPr lang="en-US" sz="2000" dirty="0">
                <a:solidFill>
                  <a:prstClr val="black"/>
                </a:solidFill>
              </a:rPr>
              <a:t/>
            </a:r>
            <a:br>
              <a:rPr lang="en-US" sz="2000" dirty="0">
                <a:solidFill>
                  <a:prstClr val="black"/>
                </a:solidFill>
              </a:rPr>
            </a:br>
            <a:r>
              <a:rPr lang="he-IL" sz="2000" dirty="0" smtClean="0">
                <a:solidFill>
                  <a:prstClr val="black"/>
                </a:solidFill>
              </a:rPr>
              <a:t>יהדות </a:t>
            </a:r>
            <a:r>
              <a:rPr lang="he-IL" sz="2000" dirty="0">
                <a:solidFill>
                  <a:prstClr val="black"/>
                </a:solidFill>
              </a:rPr>
              <a:t>אלג'יריה </a:t>
            </a:r>
            <a:br>
              <a:rPr lang="he-IL" sz="2000" dirty="0">
                <a:solidFill>
                  <a:prstClr val="black"/>
                </a:solidFill>
              </a:rPr>
            </a:br>
            <a:r>
              <a:rPr lang="en-US" sz="2000" dirty="0">
                <a:solidFill>
                  <a:prstClr val="black"/>
                </a:solidFill>
                <a:hlinkClick r:id="rId6"/>
              </a:rPr>
              <a:t>https://</a:t>
            </a:r>
            <a:r>
              <a:rPr lang="en-US" sz="2000" dirty="0" smtClean="0">
                <a:solidFill>
                  <a:prstClr val="black"/>
                </a:solidFill>
                <a:hlinkClick r:id="rId6"/>
              </a:rPr>
              <a:t>youtu.be/PjGctecnBPM</a:t>
            </a:r>
            <a:endParaRPr lang="en-US" sz="2000" dirty="0" smtClean="0">
              <a:solidFill>
                <a:prstClr val="black"/>
              </a:solidFill>
            </a:endParaRPr>
          </a:p>
          <a:p>
            <a:pPr lvl="0"/>
            <a:r>
              <a:rPr lang="en-US" sz="2000" dirty="0">
                <a:solidFill>
                  <a:prstClr val="black"/>
                </a:solidFill>
              </a:rPr>
              <a:t/>
            </a:r>
            <a:br>
              <a:rPr lang="en-US" sz="2000" dirty="0">
                <a:solidFill>
                  <a:prstClr val="black"/>
                </a:solidFill>
              </a:rPr>
            </a:br>
            <a:r>
              <a:rPr lang="he-IL" sz="2000" dirty="0">
                <a:solidFill>
                  <a:prstClr val="black"/>
                </a:solidFill>
              </a:rPr>
              <a:t>יהדות איראן </a:t>
            </a:r>
            <a:br>
              <a:rPr lang="he-IL" sz="2000" dirty="0">
                <a:solidFill>
                  <a:prstClr val="black"/>
                </a:solidFill>
              </a:rPr>
            </a:br>
            <a:r>
              <a:rPr lang="en-US" sz="2000" dirty="0">
                <a:solidFill>
                  <a:prstClr val="black"/>
                </a:solidFill>
                <a:hlinkClick r:id="rId7"/>
              </a:rPr>
              <a:t>https://</a:t>
            </a:r>
            <a:r>
              <a:rPr lang="en-US" sz="2000" dirty="0" smtClean="0">
                <a:solidFill>
                  <a:prstClr val="black"/>
                </a:solidFill>
                <a:hlinkClick r:id="rId7"/>
              </a:rPr>
              <a:t>youtu.be/DTg7W9Q0MGs</a:t>
            </a:r>
            <a:endParaRPr lang="en-US" sz="2000" dirty="0" smtClean="0">
              <a:solidFill>
                <a:prstClr val="black"/>
              </a:solidFill>
            </a:endParaRPr>
          </a:p>
          <a:p>
            <a:pPr lvl="0"/>
            <a:r>
              <a:rPr lang="en-US" sz="2000" dirty="0">
                <a:solidFill>
                  <a:prstClr val="black"/>
                </a:solidFill>
              </a:rPr>
              <a:t/>
            </a:r>
            <a:br>
              <a:rPr lang="en-US" sz="2000" dirty="0">
                <a:solidFill>
                  <a:prstClr val="black"/>
                </a:solidFill>
              </a:rPr>
            </a:br>
            <a:r>
              <a:rPr lang="he-IL" sz="2000" dirty="0">
                <a:solidFill>
                  <a:prstClr val="black"/>
                </a:solidFill>
              </a:rPr>
              <a:t>על כנפי נשרים יהדות תימן </a:t>
            </a:r>
            <a:br>
              <a:rPr lang="he-IL" sz="2000" dirty="0">
                <a:solidFill>
                  <a:prstClr val="black"/>
                </a:solidFill>
              </a:rPr>
            </a:br>
            <a:r>
              <a:rPr lang="en-US" sz="2000" dirty="0">
                <a:solidFill>
                  <a:prstClr val="black"/>
                </a:solidFill>
                <a:hlinkClick r:id="rId8"/>
              </a:rPr>
              <a:t>https://</a:t>
            </a:r>
            <a:r>
              <a:rPr lang="en-US" sz="2000" dirty="0" smtClean="0">
                <a:solidFill>
                  <a:prstClr val="black"/>
                </a:solidFill>
                <a:hlinkClick r:id="rId8"/>
              </a:rPr>
              <a:t>youtu.be/nokrKyq9_uU</a:t>
            </a:r>
            <a:endParaRPr lang="en-US" sz="2000" dirty="0" smtClean="0">
              <a:solidFill>
                <a:prstClr val="black"/>
              </a:solidFill>
            </a:endParaRPr>
          </a:p>
          <a:p>
            <a:pPr lvl="0"/>
            <a:r>
              <a:rPr lang="en-US" sz="2000" dirty="0">
                <a:solidFill>
                  <a:prstClr val="black"/>
                </a:solidFill>
              </a:rPr>
              <a:t/>
            </a:r>
            <a:br>
              <a:rPr lang="en-US" sz="2000" dirty="0">
                <a:solidFill>
                  <a:prstClr val="black"/>
                </a:solidFill>
              </a:rPr>
            </a:br>
            <a:endParaRPr lang="he-IL" sz="2000" dirty="0">
              <a:solidFill>
                <a:prstClr val="black"/>
              </a:solidFill>
            </a:endParaRPr>
          </a:p>
        </p:txBody>
      </p:sp>
      <p:sp>
        <p:nvSpPr>
          <p:cNvPr id="7" name="מלבן 6"/>
          <p:cNvSpPr/>
          <p:nvPr/>
        </p:nvSpPr>
        <p:spPr>
          <a:xfrm>
            <a:off x="421821" y="689548"/>
            <a:ext cx="4296229" cy="8094524"/>
          </a:xfrm>
          <a:prstGeom prst="rect">
            <a:avLst/>
          </a:prstGeom>
        </p:spPr>
        <p:txBody>
          <a:bodyPr wrap="square">
            <a:spAutoFit/>
          </a:bodyPr>
          <a:lstStyle/>
          <a:p>
            <a:pPr lvl="0"/>
            <a:r>
              <a:rPr lang="he-IL" sz="2000" dirty="0" smtClean="0">
                <a:solidFill>
                  <a:prstClr val="black"/>
                </a:solidFill>
              </a:rPr>
              <a:t>מביירות </a:t>
            </a:r>
            <a:r>
              <a:rPr lang="he-IL" sz="2000" dirty="0">
                <a:solidFill>
                  <a:prstClr val="black"/>
                </a:solidFill>
              </a:rPr>
              <a:t>ועד דמשק </a:t>
            </a:r>
            <a:br>
              <a:rPr lang="he-IL" sz="2000" dirty="0">
                <a:solidFill>
                  <a:prstClr val="black"/>
                </a:solidFill>
              </a:rPr>
            </a:br>
            <a:r>
              <a:rPr lang="en-US" sz="2000" dirty="0">
                <a:solidFill>
                  <a:prstClr val="black"/>
                </a:solidFill>
                <a:hlinkClick r:id="rId9"/>
              </a:rPr>
              <a:t>https://</a:t>
            </a:r>
            <a:r>
              <a:rPr lang="en-US" sz="2000" dirty="0" smtClean="0">
                <a:solidFill>
                  <a:prstClr val="black"/>
                </a:solidFill>
                <a:hlinkClick r:id="rId9"/>
              </a:rPr>
              <a:t>youtu.be/amOhKkbCmXw</a:t>
            </a:r>
            <a:endParaRPr lang="en-US" sz="2000" dirty="0" smtClean="0">
              <a:solidFill>
                <a:prstClr val="black"/>
              </a:solidFill>
            </a:endParaRPr>
          </a:p>
          <a:p>
            <a:pPr lvl="0"/>
            <a:r>
              <a:rPr lang="en-US" sz="2000" dirty="0">
                <a:solidFill>
                  <a:prstClr val="black"/>
                </a:solidFill>
              </a:rPr>
              <a:t/>
            </a:r>
            <a:br>
              <a:rPr lang="en-US" sz="2000" dirty="0">
                <a:solidFill>
                  <a:prstClr val="black"/>
                </a:solidFill>
              </a:rPr>
            </a:br>
            <a:r>
              <a:rPr lang="he-IL" sz="2000" dirty="0">
                <a:solidFill>
                  <a:prstClr val="black"/>
                </a:solidFill>
              </a:rPr>
              <a:t>כל ישראל חברים </a:t>
            </a:r>
            <a:br>
              <a:rPr lang="he-IL" sz="2000" dirty="0">
                <a:solidFill>
                  <a:prstClr val="black"/>
                </a:solidFill>
              </a:rPr>
            </a:br>
            <a:r>
              <a:rPr lang="en-US" sz="2000" dirty="0">
                <a:solidFill>
                  <a:prstClr val="black"/>
                </a:solidFill>
                <a:hlinkClick r:id="rId10"/>
              </a:rPr>
              <a:t>https://</a:t>
            </a:r>
            <a:r>
              <a:rPr lang="en-US" sz="2000" dirty="0" smtClean="0">
                <a:solidFill>
                  <a:prstClr val="black"/>
                </a:solidFill>
                <a:hlinkClick r:id="rId10"/>
              </a:rPr>
              <a:t>youtu.be/Fhx2z5OjjXc</a:t>
            </a:r>
            <a:endParaRPr lang="en-US" sz="2000" dirty="0" smtClean="0">
              <a:solidFill>
                <a:prstClr val="black"/>
              </a:solidFill>
            </a:endParaRPr>
          </a:p>
          <a:p>
            <a:pPr lvl="0"/>
            <a:r>
              <a:rPr lang="en-US" sz="2000" dirty="0">
                <a:solidFill>
                  <a:prstClr val="black"/>
                </a:solidFill>
              </a:rPr>
              <a:t/>
            </a:r>
            <a:br>
              <a:rPr lang="en-US" sz="2000" dirty="0">
                <a:solidFill>
                  <a:prstClr val="black"/>
                </a:solidFill>
              </a:rPr>
            </a:br>
            <a:r>
              <a:rPr lang="he-IL" sz="2000" dirty="0">
                <a:solidFill>
                  <a:prstClr val="black"/>
                </a:solidFill>
              </a:rPr>
              <a:t>מהומות ואדי </a:t>
            </a:r>
            <a:r>
              <a:rPr lang="he-IL" sz="2000" dirty="0" err="1">
                <a:solidFill>
                  <a:prstClr val="black"/>
                </a:solidFill>
              </a:rPr>
              <a:t>סאליב</a:t>
            </a:r>
            <a:r>
              <a:rPr lang="he-IL" sz="2000" dirty="0">
                <a:solidFill>
                  <a:prstClr val="black"/>
                </a:solidFill>
              </a:rPr>
              <a:t> </a:t>
            </a:r>
            <a:br>
              <a:rPr lang="he-IL" sz="2000" dirty="0">
                <a:solidFill>
                  <a:prstClr val="black"/>
                </a:solidFill>
              </a:rPr>
            </a:br>
            <a:r>
              <a:rPr lang="en-US" sz="2000" dirty="0">
                <a:solidFill>
                  <a:prstClr val="black"/>
                </a:solidFill>
                <a:hlinkClick r:id="rId11"/>
              </a:rPr>
              <a:t>https://</a:t>
            </a:r>
            <a:r>
              <a:rPr lang="en-US" sz="2000" dirty="0" smtClean="0">
                <a:solidFill>
                  <a:prstClr val="black"/>
                </a:solidFill>
                <a:hlinkClick r:id="rId11"/>
              </a:rPr>
              <a:t>youtu.be/Sq6CTHxnJ_0</a:t>
            </a:r>
            <a:endParaRPr lang="en-US" sz="2000" dirty="0" smtClean="0">
              <a:solidFill>
                <a:prstClr val="black"/>
              </a:solidFill>
            </a:endParaRPr>
          </a:p>
          <a:p>
            <a:pPr lvl="0"/>
            <a:r>
              <a:rPr lang="en-US" sz="2000" dirty="0">
                <a:solidFill>
                  <a:prstClr val="black"/>
                </a:solidFill>
              </a:rPr>
              <a:t/>
            </a:r>
            <a:br>
              <a:rPr lang="en-US" sz="2000" dirty="0">
                <a:solidFill>
                  <a:prstClr val="black"/>
                </a:solidFill>
              </a:rPr>
            </a:br>
            <a:r>
              <a:rPr lang="he-IL" sz="2000" dirty="0">
                <a:solidFill>
                  <a:prstClr val="black"/>
                </a:solidFill>
              </a:rPr>
              <a:t>רבי שלום </a:t>
            </a:r>
            <a:r>
              <a:rPr lang="he-IL" sz="2000" dirty="0" err="1">
                <a:solidFill>
                  <a:prstClr val="black"/>
                </a:solidFill>
              </a:rPr>
              <a:t>שבזי</a:t>
            </a:r>
            <a:r>
              <a:rPr lang="he-IL" sz="2000" dirty="0">
                <a:solidFill>
                  <a:prstClr val="black"/>
                </a:solidFill>
              </a:rPr>
              <a:t> </a:t>
            </a:r>
            <a:br>
              <a:rPr lang="he-IL" sz="2000" dirty="0">
                <a:solidFill>
                  <a:prstClr val="black"/>
                </a:solidFill>
              </a:rPr>
            </a:br>
            <a:r>
              <a:rPr lang="en-US" sz="2000" dirty="0">
                <a:solidFill>
                  <a:prstClr val="black"/>
                </a:solidFill>
                <a:hlinkClick r:id="rId12"/>
              </a:rPr>
              <a:t>https://</a:t>
            </a:r>
            <a:r>
              <a:rPr lang="en-US" sz="2000" dirty="0" smtClean="0">
                <a:solidFill>
                  <a:prstClr val="black"/>
                </a:solidFill>
                <a:hlinkClick r:id="rId12"/>
              </a:rPr>
              <a:t>youtu.be/PpWbAF4Vnyo</a:t>
            </a:r>
            <a:endParaRPr lang="en-US" sz="2000" dirty="0" smtClean="0">
              <a:solidFill>
                <a:prstClr val="black"/>
              </a:solidFill>
            </a:endParaRPr>
          </a:p>
          <a:p>
            <a:pPr lvl="0"/>
            <a:r>
              <a:rPr lang="en-US" sz="2000" dirty="0">
                <a:solidFill>
                  <a:prstClr val="black"/>
                </a:solidFill>
              </a:rPr>
              <a:t/>
            </a:r>
            <a:br>
              <a:rPr lang="en-US" sz="2000" dirty="0">
                <a:solidFill>
                  <a:prstClr val="black"/>
                </a:solidFill>
              </a:rPr>
            </a:br>
            <a:r>
              <a:rPr lang="he-IL" sz="2000" dirty="0">
                <a:solidFill>
                  <a:prstClr val="black"/>
                </a:solidFill>
              </a:rPr>
              <a:t>הרמב"ם </a:t>
            </a:r>
            <a:br>
              <a:rPr lang="he-IL" sz="2000" dirty="0">
                <a:solidFill>
                  <a:prstClr val="black"/>
                </a:solidFill>
              </a:rPr>
            </a:br>
            <a:r>
              <a:rPr lang="en-US" sz="2000" dirty="0">
                <a:solidFill>
                  <a:prstClr val="black"/>
                </a:solidFill>
                <a:hlinkClick r:id="rId13"/>
              </a:rPr>
              <a:t>https://</a:t>
            </a:r>
            <a:r>
              <a:rPr lang="en-US" sz="2000" dirty="0" smtClean="0">
                <a:solidFill>
                  <a:prstClr val="black"/>
                </a:solidFill>
                <a:hlinkClick r:id="rId13"/>
              </a:rPr>
              <a:t>youtu.be/gmTvp3wZnlE</a:t>
            </a:r>
            <a:endParaRPr lang="en-US" sz="2000" dirty="0" smtClean="0">
              <a:solidFill>
                <a:prstClr val="black"/>
              </a:solidFill>
            </a:endParaRPr>
          </a:p>
          <a:p>
            <a:pPr lvl="0"/>
            <a:r>
              <a:rPr lang="en-US" sz="2000" dirty="0">
                <a:solidFill>
                  <a:prstClr val="black"/>
                </a:solidFill>
              </a:rPr>
              <a:t/>
            </a:r>
            <a:br>
              <a:rPr lang="en-US" sz="2000" dirty="0">
                <a:solidFill>
                  <a:prstClr val="black"/>
                </a:solidFill>
              </a:rPr>
            </a:br>
            <a:r>
              <a:rPr lang="he-IL" sz="2000" dirty="0" err="1">
                <a:solidFill>
                  <a:prstClr val="black"/>
                </a:solidFill>
              </a:rPr>
              <a:t>הרמח"ל</a:t>
            </a:r>
            <a:r>
              <a:rPr lang="he-IL" sz="2000" dirty="0">
                <a:solidFill>
                  <a:prstClr val="black"/>
                </a:solidFill>
              </a:rPr>
              <a:t/>
            </a:r>
            <a:br>
              <a:rPr lang="he-IL" sz="2000" dirty="0">
                <a:solidFill>
                  <a:prstClr val="black"/>
                </a:solidFill>
              </a:rPr>
            </a:br>
            <a:r>
              <a:rPr lang="en-US" sz="2000" dirty="0">
                <a:solidFill>
                  <a:prstClr val="black"/>
                </a:solidFill>
                <a:hlinkClick r:id="rId14"/>
              </a:rPr>
              <a:t>https://</a:t>
            </a:r>
            <a:r>
              <a:rPr lang="en-US" sz="2000" dirty="0" smtClean="0">
                <a:solidFill>
                  <a:prstClr val="black"/>
                </a:solidFill>
                <a:hlinkClick r:id="rId14"/>
              </a:rPr>
              <a:t>youtu.be/oDcCfFuar_w</a:t>
            </a:r>
            <a:endParaRPr lang="en-US" sz="2000" dirty="0" smtClean="0">
              <a:solidFill>
                <a:prstClr val="black"/>
              </a:solidFill>
            </a:endParaRPr>
          </a:p>
          <a:p>
            <a:pPr lvl="0"/>
            <a:r>
              <a:rPr lang="en-US" sz="2000" dirty="0">
                <a:solidFill>
                  <a:prstClr val="black"/>
                </a:solidFill>
              </a:rPr>
              <a:t/>
            </a:r>
            <a:br>
              <a:rPr lang="en-US" sz="2000" dirty="0">
                <a:solidFill>
                  <a:prstClr val="black"/>
                </a:solidFill>
              </a:rPr>
            </a:br>
            <a:r>
              <a:rPr lang="he-IL" sz="2000" dirty="0" smtClean="0">
                <a:solidFill>
                  <a:prstClr val="black"/>
                </a:solidFill>
              </a:rPr>
              <a:t>אהרון </a:t>
            </a:r>
            <a:r>
              <a:rPr lang="he-IL" sz="2000" dirty="0">
                <a:solidFill>
                  <a:prstClr val="black"/>
                </a:solidFill>
              </a:rPr>
              <a:t>שלוש </a:t>
            </a:r>
            <a:br>
              <a:rPr lang="he-IL" sz="2000" dirty="0">
                <a:solidFill>
                  <a:prstClr val="black"/>
                </a:solidFill>
              </a:rPr>
            </a:br>
            <a:r>
              <a:rPr lang="en-US" sz="2000" dirty="0">
                <a:solidFill>
                  <a:prstClr val="black"/>
                </a:solidFill>
                <a:hlinkClick r:id="rId15"/>
              </a:rPr>
              <a:t>https://</a:t>
            </a:r>
            <a:r>
              <a:rPr lang="en-US" sz="2000" dirty="0" smtClean="0">
                <a:solidFill>
                  <a:prstClr val="black"/>
                </a:solidFill>
                <a:hlinkClick r:id="rId15"/>
              </a:rPr>
              <a:t>youtu.be/pFJP1ybXb0Y</a:t>
            </a:r>
            <a:endParaRPr lang="en-US" sz="2000" dirty="0" smtClean="0">
              <a:solidFill>
                <a:prstClr val="black"/>
              </a:solidFill>
            </a:endParaRPr>
          </a:p>
          <a:p>
            <a:pPr lvl="0"/>
            <a:r>
              <a:rPr lang="en-US" sz="2000" dirty="0">
                <a:solidFill>
                  <a:prstClr val="black"/>
                </a:solidFill>
              </a:rPr>
              <a:t/>
            </a:r>
            <a:br>
              <a:rPr lang="en-US" sz="2000" dirty="0">
                <a:solidFill>
                  <a:prstClr val="black"/>
                </a:solidFill>
              </a:rPr>
            </a:br>
            <a:r>
              <a:rPr lang="he-IL" sz="2000" dirty="0" smtClean="0">
                <a:solidFill>
                  <a:prstClr val="black"/>
                </a:solidFill>
              </a:rPr>
              <a:t>יהודה </a:t>
            </a:r>
            <a:r>
              <a:rPr lang="he-IL" sz="2000" dirty="0">
                <a:solidFill>
                  <a:prstClr val="black"/>
                </a:solidFill>
              </a:rPr>
              <a:t>אלקלעי </a:t>
            </a:r>
            <a:br>
              <a:rPr lang="he-IL" sz="2000" dirty="0">
                <a:solidFill>
                  <a:prstClr val="black"/>
                </a:solidFill>
              </a:rPr>
            </a:br>
            <a:r>
              <a:rPr lang="en-US" sz="2000" dirty="0">
                <a:solidFill>
                  <a:prstClr val="black"/>
                </a:solidFill>
                <a:hlinkClick r:id="rId16"/>
              </a:rPr>
              <a:t>https://</a:t>
            </a:r>
            <a:r>
              <a:rPr lang="en-US" sz="2000" dirty="0" smtClean="0">
                <a:solidFill>
                  <a:prstClr val="black"/>
                </a:solidFill>
                <a:hlinkClick r:id="rId16"/>
              </a:rPr>
              <a:t>youtu.be/u8-Nv9tMgfA</a:t>
            </a:r>
            <a:endParaRPr lang="en-US" sz="2000" dirty="0" smtClean="0">
              <a:solidFill>
                <a:prstClr val="black"/>
              </a:solidFill>
            </a:endParaRPr>
          </a:p>
          <a:p>
            <a:pPr lvl="0"/>
            <a:r>
              <a:rPr lang="en-US" sz="2000" dirty="0">
                <a:solidFill>
                  <a:prstClr val="black"/>
                </a:solidFill>
              </a:rPr>
              <a:t/>
            </a:r>
            <a:br>
              <a:rPr lang="en-US" sz="2000" dirty="0">
                <a:solidFill>
                  <a:prstClr val="black"/>
                </a:solidFill>
              </a:rPr>
            </a:br>
            <a:r>
              <a:rPr lang="en-US" sz="2000" dirty="0">
                <a:solidFill>
                  <a:prstClr val="black"/>
                </a:solidFill>
              </a:rPr>
              <a:t/>
            </a:r>
            <a:br>
              <a:rPr lang="en-US" sz="2000" dirty="0">
                <a:solidFill>
                  <a:prstClr val="black"/>
                </a:solidFill>
              </a:rPr>
            </a:br>
            <a:endParaRPr lang="he-IL" sz="2000" dirty="0">
              <a:solidFill>
                <a:prstClr val="black"/>
              </a:solidFill>
            </a:endParaRPr>
          </a:p>
        </p:txBody>
      </p:sp>
      <p:pic>
        <p:nvPicPr>
          <p:cNvPr id="6146" name="Picture 2"/>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5187167" y="3480488"/>
            <a:ext cx="2605923" cy="21773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4641583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53225" y="705757"/>
            <a:ext cx="4702024" cy="3263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מלבן 1"/>
          <p:cNvSpPr/>
          <p:nvPr/>
        </p:nvSpPr>
        <p:spPr>
          <a:xfrm>
            <a:off x="6753225" y="3994176"/>
            <a:ext cx="4702024" cy="1938992"/>
          </a:xfrm>
          <a:prstGeom prst="rect">
            <a:avLst/>
          </a:prstGeom>
        </p:spPr>
        <p:txBody>
          <a:bodyPr wrap="square">
            <a:spAutoFit/>
          </a:bodyPr>
          <a:lstStyle/>
          <a:p>
            <a:r>
              <a:rPr lang="he-IL" sz="2400" b="1" dirty="0" smtClean="0"/>
              <a:t>סיפורה של משפחה</a:t>
            </a:r>
          </a:p>
          <a:p>
            <a:r>
              <a:rPr lang="he-IL" sz="2400" b="1" dirty="0" smtClean="0"/>
              <a:t>על רקע </a:t>
            </a:r>
            <a:r>
              <a:rPr lang="he-IL" sz="2400" b="1" dirty="0" err="1" smtClean="0"/>
              <a:t>הפרהוד</a:t>
            </a:r>
            <a:r>
              <a:rPr lang="he-IL" sz="2400" b="1" dirty="0" smtClean="0"/>
              <a:t> ביהודי </a:t>
            </a:r>
            <a:r>
              <a:rPr lang="he-IL" sz="2400" b="1" dirty="0" smtClean="0"/>
              <a:t>עיראק</a:t>
            </a:r>
          </a:p>
          <a:p>
            <a:endParaRPr lang="he-IL" sz="2400" dirty="0"/>
          </a:p>
          <a:p>
            <a:r>
              <a:rPr lang="he-IL" sz="2400" dirty="0" smtClean="0"/>
              <a:t>נמצא בסל תרבות הארצי</a:t>
            </a:r>
          </a:p>
          <a:p>
            <a:r>
              <a:rPr lang="he-IL" sz="2400" dirty="0" smtClean="0"/>
              <a:t>לבחירת בתיה"ס</a:t>
            </a:r>
            <a:r>
              <a:rPr lang="he-IL" sz="2400" dirty="0" smtClean="0"/>
              <a:t> </a:t>
            </a:r>
            <a:endParaRPr lang="he-IL" sz="2400" dirty="0"/>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6268" y="702129"/>
            <a:ext cx="5372100" cy="32638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מחומש 10"/>
          <p:cNvSpPr/>
          <p:nvPr/>
        </p:nvSpPr>
        <p:spPr>
          <a:xfrm rot="16200000">
            <a:off x="5321394" y="2078134"/>
            <a:ext cx="1549213" cy="12192001"/>
          </a:xfrm>
          <a:prstGeom prst="homePlate">
            <a:avLst/>
          </a:prstGeom>
          <a:solidFill>
            <a:schemeClr val="accent6">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12" name="מלבן 11"/>
          <p:cNvSpPr/>
          <p:nvPr/>
        </p:nvSpPr>
        <p:spPr>
          <a:xfrm>
            <a:off x="4105274" y="7543192"/>
            <a:ext cx="3981449" cy="1261884"/>
          </a:xfrm>
          <a:prstGeom prst="rect">
            <a:avLst/>
          </a:prstGeom>
        </p:spPr>
        <p:txBody>
          <a:bodyPr wrap="square">
            <a:spAutoFit/>
          </a:bodyPr>
          <a:lstStyle/>
          <a:p>
            <a:pPr lvl="0" algn="ctr"/>
            <a:r>
              <a:rPr lang="he-IL" sz="4400" b="1" dirty="0" smtClean="0">
                <a:solidFill>
                  <a:schemeClr val="bg1"/>
                </a:solidFill>
              </a:rPr>
              <a:t>אורח החיים</a:t>
            </a:r>
          </a:p>
          <a:p>
            <a:pPr lvl="0" algn="ctr"/>
            <a:r>
              <a:rPr lang="he-IL" sz="3200" b="1" dirty="0" smtClean="0">
                <a:solidFill>
                  <a:schemeClr val="bg1"/>
                </a:solidFill>
              </a:rPr>
              <a:t>בתפריט הבחירה</a:t>
            </a:r>
            <a:endParaRPr lang="he-IL" sz="2400" dirty="0">
              <a:solidFill>
                <a:schemeClr val="bg1"/>
              </a:solidFill>
            </a:endParaRPr>
          </a:p>
        </p:txBody>
      </p:sp>
      <p:sp>
        <p:nvSpPr>
          <p:cNvPr id="13" name="מלבן 12"/>
          <p:cNvSpPr/>
          <p:nvPr/>
        </p:nvSpPr>
        <p:spPr>
          <a:xfrm>
            <a:off x="628642" y="3969657"/>
            <a:ext cx="5467352" cy="3046988"/>
          </a:xfrm>
          <a:prstGeom prst="rect">
            <a:avLst/>
          </a:prstGeom>
        </p:spPr>
        <p:txBody>
          <a:bodyPr wrap="square">
            <a:spAutoFit/>
          </a:bodyPr>
          <a:lstStyle/>
          <a:p>
            <a:r>
              <a:rPr lang="he-IL" altLang="he-IL" sz="2400" b="1" dirty="0" smtClean="0"/>
              <a:t>התלמידים </a:t>
            </a:r>
            <a:r>
              <a:rPr lang="he-IL" altLang="he-IL" sz="2400" b="1" dirty="0" smtClean="0"/>
              <a:t>יחשפו למגוון </a:t>
            </a:r>
            <a:r>
              <a:rPr lang="he-IL" altLang="he-IL" sz="2400" b="1" dirty="0" smtClean="0"/>
              <a:t>רחב של רפרטואר מוסיקלי, </a:t>
            </a:r>
            <a:r>
              <a:rPr lang="he-IL" altLang="he-IL" sz="2400" dirty="0"/>
              <a:t>בדגש על יוצרים, יצירות וכלי נגינה </a:t>
            </a:r>
            <a:r>
              <a:rPr lang="he-IL" altLang="he-IL" sz="2400" dirty="0" smtClean="0"/>
              <a:t>מזרחיים.</a:t>
            </a:r>
            <a:endParaRPr lang="he-IL" altLang="he-IL" sz="2400" dirty="0"/>
          </a:p>
          <a:p>
            <a:r>
              <a:rPr lang="he-IL" altLang="he-IL" sz="2400" dirty="0" smtClean="0"/>
              <a:t>המקהלות </a:t>
            </a:r>
            <a:r>
              <a:rPr lang="he-IL" altLang="he-IL" sz="2400" dirty="0"/>
              <a:t>והתזמורות הפועלות במסגרת קרב </a:t>
            </a:r>
            <a:r>
              <a:rPr lang="he-IL" altLang="he-IL" sz="2400" dirty="0" smtClean="0"/>
              <a:t>ישתמשו </a:t>
            </a:r>
            <a:r>
              <a:rPr lang="he-IL" altLang="he-IL" sz="2400" dirty="0"/>
              <a:t>במנעד רחב של כלי נגינה, ובכלל זה בכלי נגינה כגון: אוד, סיטאר, דרבוקות, קנון </a:t>
            </a:r>
            <a:r>
              <a:rPr lang="he-IL" altLang="he-IL" sz="2400" dirty="0" smtClean="0"/>
              <a:t>ועוד. בטקסים </a:t>
            </a:r>
            <a:r>
              <a:rPr lang="he-IL" altLang="he-IL" sz="2400" dirty="0"/>
              <a:t>ובאירועים השונים </a:t>
            </a:r>
            <a:r>
              <a:rPr lang="he-IL" altLang="he-IL" sz="2400" dirty="0" smtClean="0"/>
              <a:t>ישולבו </a:t>
            </a:r>
            <a:r>
              <a:rPr lang="he-IL" altLang="he-IL" sz="2400" dirty="0"/>
              <a:t>סגנונות מוסיקה מתחומים שונים. </a:t>
            </a:r>
          </a:p>
        </p:txBody>
      </p:sp>
    </p:spTree>
    <p:extLst>
      <p:ext uri="{BB962C8B-B14F-4D97-AF65-F5344CB8AC3E}">
        <p14:creationId xmlns:p14="http://schemas.microsoft.com/office/powerpoint/2010/main" val="73436470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מלבן 9"/>
          <p:cNvSpPr/>
          <p:nvPr/>
        </p:nvSpPr>
        <p:spPr>
          <a:xfrm>
            <a:off x="3429001" y="357032"/>
            <a:ext cx="5048250" cy="1323439"/>
          </a:xfrm>
          <a:prstGeom prst="rect">
            <a:avLst/>
          </a:prstGeom>
        </p:spPr>
        <p:txBody>
          <a:bodyPr wrap="square">
            <a:spAutoFit/>
          </a:bodyPr>
          <a:lstStyle/>
          <a:p>
            <a:pPr lvl="0" algn="ctr"/>
            <a:r>
              <a:rPr lang="he-IL" sz="4400" b="1" dirty="0" smtClean="0">
                <a:solidFill>
                  <a:schemeClr val="bg1"/>
                </a:solidFill>
              </a:rPr>
              <a:t>אורח החיים </a:t>
            </a:r>
          </a:p>
          <a:p>
            <a:pPr lvl="0" algn="ctr"/>
            <a:r>
              <a:rPr lang="he-IL" sz="3600" dirty="0" smtClean="0">
                <a:solidFill>
                  <a:schemeClr val="bg1"/>
                </a:solidFill>
              </a:rPr>
              <a:t>עבודות חקר - שורשים</a:t>
            </a:r>
            <a:endParaRPr lang="he-IL" sz="3600" dirty="0">
              <a:solidFill>
                <a:schemeClr val="bg1"/>
              </a:solidFill>
            </a:endParaRPr>
          </a:p>
        </p:txBody>
      </p:sp>
      <p:pic>
        <p:nvPicPr>
          <p:cNvPr id="6" name="תמונה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58916" y="4099631"/>
            <a:ext cx="2977274" cy="3027074"/>
          </a:xfrm>
          <a:prstGeom prst="rect">
            <a:avLst/>
          </a:prstGeom>
          <a:ln>
            <a:noFill/>
          </a:ln>
          <a:effectLst>
            <a:softEdge rad="112500"/>
          </a:effectLst>
        </p:spPr>
      </p:pic>
      <p:sp>
        <p:nvSpPr>
          <p:cNvPr id="7" name="מלבן 6"/>
          <p:cNvSpPr/>
          <p:nvPr/>
        </p:nvSpPr>
        <p:spPr>
          <a:xfrm>
            <a:off x="933060" y="7078242"/>
            <a:ext cx="4228986" cy="5405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he-IL" sz="2400" b="1" dirty="0" smtClean="0">
                <a:solidFill>
                  <a:schemeClr val="tx1"/>
                </a:solidFill>
                <a:latin typeface="Gisha" panose="020B0502040204020203" pitchFamily="34" charset="-79"/>
                <a:cs typeface="Gisha" panose="020B0502040204020203" pitchFamily="34" charset="-79"/>
              </a:rPr>
              <a:t>בבי"ס  </a:t>
            </a:r>
            <a:r>
              <a:rPr lang="he-IL" sz="2400" b="1" dirty="0">
                <a:solidFill>
                  <a:schemeClr val="tx1"/>
                </a:solidFill>
                <a:latin typeface="Gisha" panose="020B0502040204020203" pitchFamily="34" charset="-79"/>
                <a:cs typeface="Gisha" panose="020B0502040204020203" pitchFamily="34" charset="-79"/>
              </a:rPr>
              <a:t>אור השרון בתנובות</a:t>
            </a:r>
            <a:endParaRPr lang="he-IL" sz="2400" b="1" dirty="0" smtClean="0">
              <a:solidFill>
                <a:schemeClr val="tx1"/>
              </a:solidFill>
              <a:latin typeface="Gisha" panose="020B0502040204020203" pitchFamily="34" charset="-79"/>
              <a:cs typeface="Gisha" panose="020B0502040204020203" pitchFamily="34" charset="-79"/>
            </a:endParaRPr>
          </a:p>
        </p:txBody>
      </p:sp>
      <p:sp>
        <p:nvSpPr>
          <p:cNvPr id="8" name="מחומש 7"/>
          <p:cNvSpPr/>
          <p:nvPr/>
        </p:nvSpPr>
        <p:spPr>
          <a:xfrm rot="16200000">
            <a:off x="5321394" y="2078134"/>
            <a:ext cx="1549213" cy="12192001"/>
          </a:xfrm>
          <a:prstGeom prst="homePlate">
            <a:avLst/>
          </a:prstGeom>
          <a:solidFill>
            <a:schemeClr val="accent6">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11" name="מלבן 10"/>
          <p:cNvSpPr/>
          <p:nvPr/>
        </p:nvSpPr>
        <p:spPr>
          <a:xfrm>
            <a:off x="3205164" y="7618785"/>
            <a:ext cx="5495924" cy="1261884"/>
          </a:xfrm>
          <a:prstGeom prst="rect">
            <a:avLst/>
          </a:prstGeom>
        </p:spPr>
        <p:txBody>
          <a:bodyPr wrap="square">
            <a:spAutoFit/>
          </a:bodyPr>
          <a:lstStyle/>
          <a:p>
            <a:pPr lvl="0" algn="ctr"/>
            <a:r>
              <a:rPr lang="he-IL" sz="4400" b="1" dirty="0" smtClean="0">
                <a:solidFill>
                  <a:schemeClr val="bg1"/>
                </a:solidFill>
              </a:rPr>
              <a:t>אורח החיים</a:t>
            </a:r>
          </a:p>
          <a:p>
            <a:pPr lvl="0" algn="ctr"/>
            <a:r>
              <a:rPr lang="he-IL" sz="3200" b="1" dirty="0" smtClean="0">
                <a:solidFill>
                  <a:schemeClr val="bg1"/>
                </a:solidFill>
              </a:rPr>
              <a:t>שורשים – עבודות </a:t>
            </a:r>
            <a:r>
              <a:rPr lang="he-IL" sz="3200" b="1" dirty="0" smtClean="0">
                <a:solidFill>
                  <a:schemeClr val="bg1"/>
                </a:solidFill>
              </a:rPr>
              <a:t>חקר </a:t>
            </a:r>
            <a:endParaRPr lang="he-IL" sz="2400" dirty="0">
              <a:solidFill>
                <a:schemeClr val="bg1"/>
              </a:solidFill>
            </a:endParaRPr>
          </a:p>
        </p:txBody>
      </p:sp>
      <p:sp>
        <p:nvSpPr>
          <p:cNvPr id="2" name="מלבן 1"/>
          <p:cNvSpPr/>
          <p:nvPr/>
        </p:nvSpPr>
        <p:spPr>
          <a:xfrm>
            <a:off x="5029200" y="623048"/>
            <a:ext cx="6781800" cy="6494085"/>
          </a:xfrm>
          <a:prstGeom prst="rect">
            <a:avLst/>
          </a:prstGeom>
        </p:spPr>
        <p:txBody>
          <a:bodyPr wrap="square">
            <a:spAutoFit/>
          </a:bodyPr>
          <a:lstStyle/>
          <a:p>
            <a:r>
              <a:rPr lang="he-IL" sz="2800" b="1" dirty="0"/>
              <a:t>תכנית שורשים במתכונת חדשה, מבוססת על שלושה נדבכים מרכזיים</a:t>
            </a:r>
            <a:r>
              <a:rPr lang="he-IL" sz="2800" b="1" dirty="0" smtClean="0"/>
              <a:t>:</a:t>
            </a:r>
          </a:p>
          <a:p>
            <a:endParaRPr lang="en-US" sz="2400" dirty="0"/>
          </a:p>
          <a:p>
            <a:pPr lvl="0"/>
            <a:r>
              <a:rPr lang="he-IL" sz="2400" b="1" dirty="0"/>
              <a:t>לימוד:</a:t>
            </a:r>
            <a:r>
              <a:rPr lang="he-IL" sz="2400" dirty="0"/>
              <a:t> התכנית מלווה בלימוד בכיתה של היבטים שונים של זהות אישית, יהודית וישראלית. לימוד מקורות ותכנים מארון הספרים היהודי ומהתרבות הכללית, הנוגעים ישירות לעבודת השורשים ומעמיקים אותה</a:t>
            </a:r>
            <a:r>
              <a:rPr lang="he-IL" sz="2400" dirty="0" smtClean="0"/>
              <a:t>.</a:t>
            </a:r>
          </a:p>
          <a:p>
            <a:pPr lvl="0"/>
            <a:endParaRPr lang="en-US" sz="2400" dirty="0"/>
          </a:p>
          <a:p>
            <a:pPr lvl="0"/>
            <a:r>
              <a:rPr lang="he-IL" sz="2400" b="1" dirty="0"/>
              <a:t>תהליך רב-שנתי אישי, משפחתי וקהילתי</a:t>
            </a:r>
            <a:r>
              <a:rPr lang="he-IL" sz="2400" dirty="0"/>
              <a:t>: התכנית </a:t>
            </a:r>
            <a:r>
              <a:rPr lang="he-IL" sz="2400" dirty="0" smtClean="0"/>
              <a:t>רב שנתית ובמהלך </a:t>
            </a:r>
            <a:r>
              <a:rPr lang="he-IL" sz="2400" dirty="0"/>
              <a:t>כיתות ה'-ט' תוצע תכנית המשלבת את המשפחה והקהילה. </a:t>
            </a:r>
            <a:endParaRPr lang="en-US" sz="2400" dirty="0"/>
          </a:p>
          <a:p>
            <a:r>
              <a:rPr lang="en-US" sz="2400" dirty="0"/>
              <a:t> </a:t>
            </a:r>
          </a:p>
          <a:p>
            <a:pPr lvl="0"/>
            <a:r>
              <a:rPr lang="he-IL" sz="2400" b="1" dirty="0"/>
              <a:t>הדגשת חקר אישי</a:t>
            </a:r>
            <a:r>
              <a:rPr lang="he-IL" sz="2400" dirty="0"/>
              <a:t>: העבודה בכל שלביה מכילה ממדים של חקר בהיקפים וברמות שונות, בהתאם לגיל ולשלב בהכנת העבודה. בכך כל התלמידים מרחיבים ומעמיק את עבודת השורשים בכל שנה מתוך תהליך אישי של שאילת שאלות, חקירה ונקודת מבט ייחודית.</a:t>
            </a:r>
            <a:endParaRPr lang="en-US" sz="2400" dirty="0"/>
          </a:p>
        </p:txBody>
      </p:sp>
      <p:pic>
        <p:nvPicPr>
          <p:cNvPr id="12" name="Picture 9" descr="C:\Users\admibm\AppData\Local\Microsoft\Windows\Temporary Internet Files\Content.IE5\RJLJBV06\IMG-20161109-WA0004.jpg"/>
          <p:cNvPicPr>
            <a:picLocks noChangeAspect="1" noChangeArrowheads="1"/>
          </p:cNvPicPr>
          <p:nvPr/>
        </p:nvPicPr>
        <p:blipFill rotWithShape="1">
          <a:blip r:embed="rId3">
            <a:extLst>
              <a:ext uri="{28A0092B-C50C-407E-A947-70E740481C1C}">
                <a14:useLocalDpi xmlns:a14="http://schemas.microsoft.com/office/drawing/2010/main" val="0"/>
              </a:ext>
            </a:extLst>
          </a:blip>
          <a:srcRect t="7105" b="19310"/>
          <a:stretch/>
        </p:blipFill>
        <p:spPr bwMode="auto">
          <a:xfrm>
            <a:off x="238470" y="195291"/>
            <a:ext cx="2809083" cy="3674799"/>
          </a:xfrm>
          <a:prstGeom prst="rect">
            <a:avLst/>
          </a:prstGeom>
          <a:ln>
            <a:noFill/>
          </a:ln>
          <a:effectLst>
            <a:softEdge rad="112500"/>
          </a:effectLst>
          <a:extLst/>
        </p:spPr>
      </p:pic>
    </p:spTree>
    <p:extLst>
      <p:ext uri="{BB962C8B-B14F-4D97-AF65-F5344CB8AC3E}">
        <p14:creationId xmlns:p14="http://schemas.microsoft.com/office/powerpoint/2010/main" val="44395874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מלבן 9"/>
          <p:cNvSpPr/>
          <p:nvPr/>
        </p:nvSpPr>
        <p:spPr>
          <a:xfrm>
            <a:off x="3952624" y="357031"/>
            <a:ext cx="3981450" cy="1323439"/>
          </a:xfrm>
          <a:prstGeom prst="rect">
            <a:avLst/>
          </a:prstGeom>
        </p:spPr>
        <p:txBody>
          <a:bodyPr wrap="square">
            <a:spAutoFit/>
          </a:bodyPr>
          <a:lstStyle/>
          <a:p>
            <a:pPr lvl="0"/>
            <a:r>
              <a:rPr lang="he-IL" sz="4400" b="1" dirty="0" smtClean="0">
                <a:solidFill>
                  <a:schemeClr val="bg1"/>
                </a:solidFill>
              </a:rPr>
              <a:t>  אורח החיים</a:t>
            </a:r>
            <a:endParaRPr lang="he-IL" sz="4400" b="1" dirty="0">
              <a:solidFill>
                <a:schemeClr val="bg1"/>
              </a:solidFill>
            </a:endParaRPr>
          </a:p>
          <a:p>
            <a:pPr lvl="0"/>
            <a:r>
              <a:rPr lang="he-IL" sz="3600" dirty="0" smtClean="0">
                <a:solidFill>
                  <a:schemeClr val="bg1"/>
                </a:solidFill>
              </a:rPr>
              <a:t>במרחב הבית ספרי</a:t>
            </a:r>
            <a:endParaRPr lang="he-IL" sz="3600" dirty="0">
              <a:solidFill>
                <a:schemeClr val="bg1"/>
              </a:solidFill>
            </a:endParaRPr>
          </a:p>
        </p:txBody>
      </p:sp>
      <p:sp>
        <p:nvSpPr>
          <p:cNvPr id="6" name="מלבן 5"/>
          <p:cNvSpPr/>
          <p:nvPr/>
        </p:nvSpPr>
        <p:spPr>
          <a:xfrm>
            <a:off x="415039" y="5869739"/>
            <a:ext cx="4903452" cy="540543"/>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he-IL" sz="2800" b="1" dirty="0" smtClean="0">
                <a:solidFill>
                  <a:schemeClr val="bg1"/>
                </a:solidFill>
                <a:latin typeface="Gisha" panose="020B0502040204020203" pitchFamily="34" charset="-79"/>
                <a:cs typeface="Gisha" panose="020B0502040204020203" pitchFamily="34" charset="-79"/>
              </a:rPr>
              <a:t>בבי"ס בן צבי  בקרית עקרון </a:t>
            </a:r>
          </a:p>
        </p:txBody>
      </p:sp>
      <p:pic>
        <p:nvPicPr>
          <p:cNvPr id="7" name="Picture 2" descr="C:\Users\admibm\AppData\Local\Microsoft\Windows\Temporary Internet Files\Content.IE5\V128U64J\IMG-20161110-WA004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1097" y="1018750"/>
            <a:ext cx="4331335" cy="458195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11" name="מלבן 10"/>
          <p:cNvSpPr/>
          <p:nvPr/>
        </p:nvSpPr>
        <p:spPr>
          <a:xfrm>
            <a:off x="7168590" y="6682326"/>
            <a:ext cx="4274166" cy="540543"/>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he-IL" sz="2800" b="1" dirty="0" smtClean="0">
                <a:solidFill>
                  <a:schemeClr val="bg1"/>
                </a:solidFill>
                <a:latin typeface="Gisha" panose="020B0502040204020203" pitchFamily="34" charset="-79"/>
                <a:cs typeface="Gisha" panose="020B0502040204020203" pitchFamily="34" charset="-79"/>
              </a:rPr>
              <a:t>בבי"ס חובב בבני ציון </a:t>
            </a:r>
          </a:p>
        </p:txBody>
      </p:sp>
      <p:pic>
        <p:nvPicPr>
          <p:cNvPr id="12" name="Picture 2" descr="C:\Users\admibm\AppData\Local\Microsoft\Windows\Temporary Internet Files\Content.IE5\RJLJBV06\IMG-20161111-WA0022.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3763" t="2151" r="18511" b="21066"/>
          <a:stretch/>
        </p:blipFill>
        <p:spPr bwMode="auto">
          <a:xfrm>
            <a:off x="7149540" y="1964714"/>
            <a:ext cx="4274166" cy="444556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8" name="מחומש 7"/>
          <p:cNvSpPr/>
          <p:nvPr/>
        </p:nvSpPr>
        <p:spPr>
          <a:xfrm rot="16200000">
            <a:off x="5321390" y="2128931"/>
            <a:ext cx="1549213" cy="12192001"/>
          </a:xfrm>
          <a:prstGeom prst="homePlate">
            <a:avLst/>
          </a:prstGeom>
          <a:solidFill>
            <a:schemeClr val="accent6">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13" name="מלבן 12"/>
          <p:cNvSpPr/>
          <p:nvPr/>
        </p:nvSpPr>
        <p:spPr>
          <a:xfrm>
            <a:off x="4105274" y="7543192"/>
            <a:ext cx="3981449" cy="1261884"/>
          </a:xfrm>
          <a:prstGeom prst="rect">
            <a:avLst/>
          </a:prstGeom>
        </p:spPr>
        <p:txBody>
          <a:bodyPr wrap="square">
            <a:spAutoFit/>
          </a:bodyPr>
          <a:lstStyle/>
          <a:p>
            <a:pPr lvl="0" algn="ctr"/>
            <a:r>
              <a:rPr lang="he-IL" sz="4400" b="1" dirty="0" smtClean="0">
                <a:solidFill>
                  <a:schemeClr val="bg1"/>
                </a:solidFill>
              </a:rPr>
              <a:t>אורח החיים</a:t>
            </a:r>
          </a:p>
          <a:p>
            <a:pPr lvl="0" algn="ctr"/>
            <a:r>
              <a:rPr lang="he-IL" sz="3200" b="1" dirty="0" smtClean="0">
                <a:solidFill>
                  <a:schemeClr val="bg1"/>
                </a:solidFill>
              </a:rPr>
              <a:t>במרחב הבית ספרי</a:t>
            </a:r>
            <a:endParaRPr lang="he-IL" sz="2400" dirty="0">
              <a:solidFill>
                <a:schemeClr val="bg1"/>
              </a:solidFill>
            </a:endParaRPr>
          </a:p>
        </p:txBody>
      </p:sp>
    </p:spTree>
    <p:extLst>
      <p:ext uri="{BB962C8B-B14F-4D97-AF65-F5344CB8AC3E}">
        <p14:creationId xmlns:p14="http://schemas.microsoft.com/office/powerpoint/2010/main" val="73436470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מחומש 8"/>
          <p:cNvSpPr/>
          <p:nvPr/>
        </p:nvSpPr>
        <p:spPr>
          <a:xfrm rot="16200000">
            <a:off x="5339559" y="2147093"/>
            <a:ext cx="1512888" cy="12192001"/>
          </a:xfrm>
          <a:prstGeom prst="homePlate">
            <a:avLst/>
          </a:prstGeom>
          <a:solidFill>
            <a:schemeClr val="accent6">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6" name="מלבן 5"/>
          <p:cNvSpPr/>
          <p:nvPr/>
        </p:nvSpPr>
        <p:spPr>
          <a:xfrm>
            <a:off x="3181351" y="7646466"/>
            <a:ext cx="5405100" cy="1261884"/>
          </a:xfrm>
          <a:prstGeom prst="rect">
            <a:avLst/>
          </a:prstGeom>
        </p:spPr>
        <p:txBody>
          <a:bodyPr wrap="square">
            <a:spAutoFit/>
          </a:bodyPr>
          <a:lstStyle/>
          <a:p>
            <a:pPr lvl="0" algn="ctr"/>
            <a:r>
              <a:rPr lang="he-IL" sz="4400" b="1" dirty="0" smtClean="0">
                <a:solidFill>
                  <a:schemeClr val="bg1"/>
                </a:solidFill>
              </a:rPr>
              <a:t>אורח החיים</a:t>
            </a:r>
          </a:p>
          <a:p>
            <a:pPr lvl="0" algn="ctr"/>
            <a:r>
              <a:rPr lang="he-IL" sz="3200" b="1" dirty="0" smtClean="0">
                <a:solidFill>
                  <a:schemeClr val="bg1"/>
                </a:solidFill>
              </a:rPr>
              <a:t>תרבות יהודית קהילתית</a:t>
            </a:r>
            <a:endParaRPr lang="he-IL" sz="2400" dirty="0">
              <a:solidFill>
                <a:schemeClr val="bg1"/>
              </a:solidFill>
            </a:endParaRPr>
          </a:p>
        </p:txBody>
      </p:sp>
      <p:sp>
        <p:nvSpPr>
          <p:cNvPr id="4" name="מלבן 3"/>
          <p:cNvSpPr/>
          <p:nvPr/>
        </p:nvSpPr>
        <p:spPr>
          <a:xfrm>
            <a:off x="5196115" y="674184"/>
            <a:ext cx="6096000" cy="6186309"/>
          </a:xfrm>
          <a:prstGeom prst="rect">
            <a:avLst/>
          </a:prstGeom>
        </p:spPr>
        <p:txBody>
          <a:bodyPr>
            <a:spAutoFit/>
          </a:bodyPr>
          <a:lstStyle/>
          <a:p>
            <a:r>
              <a:rPr lang="he-IL" sz="3200" b="1" dirty="0"/>
              <a:t>תרבות יהודית בקהילה </a:t>
            </a:r>
            <a:r>
              <a:rPr lang="he-IL" sz="2800" dirty="0"/>
              <a:t/>
            </a:r>
            <a:br>
              <a:rPr lang="he-IL" sz="2800" dirty="0"/>
            </a:br>
            <a:r>
              <a:rPr lang="he-IL" sz="2800" dirty="0"/>
              <a:t>1. </a:t>
            </a:r>
            <a:r>
              <a:rPr lang="he-IL" sz="2800" b="1" dirty="0" smtClean="0"/>
              <a:t>בחודש </a:t>
            </a:r>
            <a:r>
              <a:rPr lang="he-IL" sz="2800" b="1" dirty="0"/>
              <a:t>המורשת </a:t>
            </a:r>
            <a:r>
              <a:rPr lang="he-IL" sz="2800" b="1" dirty="0" smtClean="0"/>
              <a:t>(בתשרי</a:t>
            </a:r>
            <a:r>
              <a:rPr lang="he-IL" sz="2800" b="1" dirty="0"/>
              <a:t>) </a:t>
            </a:r>
          </a:p>
          <a:p>
            <a:r>
              <a:rPr lang="he-IL" sz="2800" dirty="0" smtClean="0"/>
              <a:t>שולבו </a:t>
            </a:r>
            <a:r>
              <a:rPr lang="he-IL" sz="2800" dirty="0"/>
              <a:t>אירועים ברוח יהדות המזרח</a:t>
            </a:r>
            <a:r>
              <a:rPr lang="he-IL" sz="2800" dirty="0" smtClean="0"/>
              <a:t>.</a:t>
            </a:r>
          </a:p>
          <a:p>
            <a:r>
              <a:rPr lang="he-IL" sz="2800" dirty="0"/>
              <a:t/>
            </a:r>
            <a:br>
              <a:rPr lang="he-IL" sz="2800" dirty="0"/>
            </a:br>
            <a:r>
              <a:rPr lang="he-IL" sz="2800" dirty="0"/>
              <a:t>2. </a:t>
            </a:r>
            <a:r>
              <a:rPr lang="he-IL" sz="2800" b="1" dirty="0" smtClean="0"/>
              <a:t>בפסטיבל מספרי סיפורים של יוסי אלפי </a:t>
            </a:r>
            <a:r>
              <a:rPr lang="he-IL" sz="2800" dirty="0" smtClean="0"/>
              <a:t>הוקדשו שלושה מושבים לסיפורי קהילות ביהדות המזרח.</a:t>
            </a:r>
          </a:p>
          <a:p>
            <a:r>
              <a:rPr lang="he-IL" sz="2800" dirty="0" smtClean="0"/>
              <a:t/>
            </a:r>
            <a:br>
              <a:rPr lang="he-IL" sz="2800" dirty="0" smtClean="0"/>
            </a:br>
            <a:r>
              <a:rPr lang="he-IL" sz="2800" b="1" dirty="0" smtClean="0"/>
              <a:t>3. במיזם שלום שבת</a:t>
            </a:r>
            <a:r>
              <a:rPr lang="he-IL" sz="2800" dirty="0" smtClean="0"/>
              <a:t/>
            </a:r>
            <a:br>
              <a:rPr lang="he-IL" sz="2800" dirty="0" smtClean="0"/>
            </a:br>
            <a:r>
              <a:rPr lang="he-IL" sz="2800" dirty="0" smtClean="0"/>
              <a:t>ניתן זרקור לשולחן השבת בקהילות יהדות המזרח.</a:t>
            </a:r>
            <a:br>
              <a:rPr lang="he-IL" sz="2800" dirty="0" smtClean="0"/>
            </a:br>
            <a:r>
              <a:rPr lang="he-IL" sz="2800" dirty="0" smtClean="0"/>
              <a:t>האומנים השרים והמספרים במופעים הם: קובי אוז, מיכה שטרית, </a:t>
            </a:r>
            <a:r>
              <a:rPr lang="he-IL" sz="2800" dirty="0" err="1" smtClean="0"/>
              <a:t>דקלון</a:t>
            </a:r>
            <a:r>
              <a:rPr lang="he-IL" sz="2800" dirty="0" smtClean="0"/>
              <a:t>, ציון גולן, חיים לוק ועוד</a:t>
            </a:r>
            <a:endParaRPr lang="he-IL" sz="28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9365" y="4339207"/>
            <a:ext cx="4259035" cy="28231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9365" y="440911"/>
            <a:ext cx="4476750" cy="3486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1780275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דיאגרמה 7"/>
          <p:cNvGraphicFramePr/>
          <p:nvPr>
            <p:extLst>
              <p:ext uri="{D42A27DB-BD31-4B8C-83A1-F6EECF244321}">
                <p14:modId xmlns:p14="http://schemas.microsoft.com/office/powerpoint/2010/main" val="552480732"/>
              </p:ext>
            </p:extLst>
          </p:nvPr>
        </p:nvGraphicFramePr>
        <p:xfrm>
          <a:off x="-1213144" y="362857"/>
          <a:ext cx="15685088" cy="77062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663033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מחומש 3"/>
          <p:cNvSpPr/>
          <p:nvPr/>
        </p:nvSpPr>
        <p:spPr>
          <a:xfrm flipH="1">
            <a:off x="9763125" y="0"/>
            <a:ext cx="2390775" cy="8999538"/>
          </a:xfrm>
          <a:prstGeom prst="homePlate">
            <a:avLst/>
          </a:prstGeom>
          <a:solidFill>
            <a:srgbClr val="C00000"/>
          </a:solidFill>
          <a:ln>
            <a:solidFill>
              <a:srgbClr val="C00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5" name="מלבן 4"/>
          <p:cNvSpPr/>
          <p:nvPr/>
        </p:nvSpPr>
        <p:spPr>
          <a:xfrm>
            <a:off x="9763124" y="3647500"/>
            <a:ext cx="2219325" cy="2123658"/>
          </a:xfrm>
          <a:prstGeom prst="rect">
            <a:avLst/>
          </a:prstGeom>
        </p:spPr>
        <p:txBody>
          <a:bodyPr wrap="square">
            <a:spAutoFit/>
          </a:bodyPr>
          <a:lstStyle/>
          <a:p>
            <a:pPr lvl="0"/>
            <a:r>
              <a:rPr lang="he-IL" sz="4400" b="1" dirty="0" smtClean="0">
                <a:solidFill>
                  <a:schemeClr val="bg1"/>
                </a:solidFill>
              </a:rPr>
              <a:t>הכשרה</a:t>
            </a:r>
          </a:p>
          <a:p>
            <a:pPr lvl="0"/>
            <a:r>
              <a:rPr lang="he-IL" sz="4400" b="1" dirty="0">
                <a:solidFill>
                  <a:schemeClr val="bg1"/>
                </a:solidFill>
              </a:rPr>
              <a:t>ו</a:t>
            </a:r>
            <a:r>
              <a:rPr lang="he-IL" sz="4400" b="1" dirty="0" smtClean="0">
                <a:solidFill>
                  <a:schemeClr val="bg1"/>
                </a:solidFill>
              </a:rPr>
              <a:t>פיתוח </a:t>
            </a:r>
          </a:p>
          <a:p>
            <a:pPr lvl="0"/>
            <a:r>
              <a:rPr lang="he-IL" sz="4400" b="1" dirty="0" smtClean="0">
                <a:solidFill>
                  <a:schemeClr val="bg1"/>
                </a:solidFill>
              </a:rPr>
              <a:t>מקצועי</a:t>
            </a:r>
            <a:endParaRPr lang="he-IL" sz="3600" dirty="0">
              <a:solidFill>
                <a:schemeClr val="bg1"/>
              </a:solidFill>
            </a:endParaRPr>
          </a:p>
        </p:txBody>
      </p:sp>
      <p:sp>
        <p:nvSpPr>
          <p:cNvPr id="2" name="מלבן 1"/>
          <p:cNvSpPr/>
          <p:nvPr/>
        </p:nvSpPr>
        <p:spPr>
          <a:xfrm>
            <a:off x="1146628" y="1216065"/>
            <a:ext cx="8011886" cy="6986528"/>
          </a:xfrm>
          <a:prstGeom prst="rect">
            <a:avLst/>
          </a:prstGeom>
        </p:spPr>
        <p:txBody>
          <a:bodyPr wrap="square">
            <a:spAutoFit/>
          </a:bodyPr>
          <a:lstStyle/>
          <a:p>
            <a:r>
              <a:rPr lang="he-IL" sz="2800" b="1" dirty="0" smtClean="0">
                <a:solidFill>
                  <a:srgbClr val="000000"/>
                </a:solidFill>
                <a:latin typeface="Arial"/>
              </a:rPr>
              <a:t>1. התאמת </a:t>
            </a:r>
            <a:r>
              <a:rPr lang="he-IL" sz="2800" b="1" dirty="0">
                <a:solidFill>
                  <a:srgbClr val="000000"/>
                </a:solidFill>
                <a:latin typeface="Arial"/>
              </a:rPr>
              <a:t>מתווה הכשרה</a:t>
            </a:r>
          </a:p>
          <a:p>
            <a:r>
              <a:rPr lang="he-IL" sz="2800" dirty="0" smtClean="0">
                <a:solidFill>
                  <a:srgbClr val="000000"/>
                </a:solidFill>
                <a:latin typeface="Tahoma"/>
              </a:rPr>
              <a:t>יישום </a:t>
            </a:r>
            <a:r>
              <a:rPr lang="he-IL" sz="2800" dirty="0">
                <a:solidFill>
                  <a:srgbClr val="000000"/>
                </a:solidFill>
                <a:latin typeface="Tahoma"/>
              </a:rPr>
              <a:t>ההתאמה במתווה </a:t>
            </a:r>
            <a:r>
              <a:rPr lang="he-IL" sz="2800" dirty="0" smtClean="0">
                <a:solidFill>
                  <a:srgbClr val="000000"/>
                </a:solidFill>
                <a:latin typeface="Tahoma"/>
              </a:rPr>
              <a:t>תכניות </a:t>
            </a:r>
            <a:r>
              <a:rPr lang="he-IL" sz="2800" dirty="0">
                <a:solidFill>
                  <a:srgbClr val="000000"/>
                </a:solidFill>
                <a:latin typeface="Tahoma"/>
              </a:rPr>
              <a:t>הלימודים של </a:t>
            </a:r>
            <a:r>
              <a:rPr lang="he-IL" sz="2800" dirty="0" err="1" smtClean="0">
                <a:solidFill>
                  <a:srgbClr val="000000"/>
                </a:solidFill>
                <a:latin typeface="Tahoma"/>
              </a:rPr>
              <a:t>המל"ג</a:t>
            </a:r>
            <a:endParaRPr lang="he-IL" sz="2800" dirty="0" smtClean="0">
              <a:solidFill>
                <a:srgbClr val="000000"/>
              </a:solidFill>
              <a:latin typeface="Tahoma"/>
            </a:endParaRPr>
          </a:p>
          <a:p>
            <a:endParaRPr lang="he-IL" sz="2800" dirty="0">
              <a:solidFill>
                <a:srgbClr val="000000"/>
              </a:solidFill>
              <a:latin typeface="Tahoma"/>
            </a:endParaRPr>
          </a:p>
          <a:p>
            <a:r>
              <a:rPr lang="he-IL" sz="2800" b="1" dirty="0" smtClean="0">
                <a:solidFill>
                  <a:srgbClr val="000000"/>
                </a:solidFill>
                <a:latin typeface="Tahoma"/>
              </a:rPr>
              <a:t>2. פיתוח </a:t>
            </a:r>
            <a:r>
              <a:rPr lang="he-IL" sz="2800" b="1" dirty="0">
                <a:solidFill>
                  <a:srgbClr val="000000"/>
                </a:solidFill>
                <a:latin typeface="Tahoma"/>
              </a:rPr>
              <a:t>סגל במכללות</a:t>
            </a:r>
          </a:p>
          <a:p>
            <a:r>
              <a:rPr lang="he-IL" sz="2800" dirty="0" smtClean="0">
                <a:solidFill>
                  <a:srgbClr val="000000"/>
                </a:solidFill>
                <a:latin typeface="Tahoma"/>
              </a:rPr>
              <a:t>-  עידוד </a:t>
            </a:r>
            <a:r>
              <a:rPr lang="he-IL" sz="2800" dirty="0">
                <a:solidFill>
                  <a:srgbClr val="000000"/>
                </a:solidFill>
                <a:latin typeface="Tahoma"/>
              </a:rPr>
              <a:t>מחקרים </a:t>
            </a:r>
          </a:p>
          <a:p>
            <a:r>
              <a:rPr lang="he-IL" sz="2800" dirty="0" smtClean="0">
                <a:solidFill>
                  <a:srgbClr val="000000"/>
                </a:solidFill>
                <a:latin typeface="Tahoma"/>
              </a:rPr>
              <a:t>-  קורסים </a:t>
            </a:r>
            <a:r>
              <a:rPr lang="he-IL" sz="2800" dirty="0">
                <a:solidFill>
                  <a:srgbClr val="000000"/>
                </a:solidFill>
                <a:latin typeface="Tahoma"/>
              </a:rPr>
              <a:t>לסגלי </a:t>
            </a:r>
            <a:r>
              <a:rPr lang="he-IL" sz="2800" dirty="0" smtClean="0">
                <a:solidFill>
                  <a:srgbClr val="000000"/>
                </a:solidFill>
                <a:latin typeface="Tahoma"/>
              </a:rPr>
              <a:t>הוראה</a:t>
            </a:r>
          </a:p>
          <a:p>
            <a:endParaRPr lang="he-IL" sz="2800" dirty="0">
              <a:solidFill>
                <a:srgbClr val="000000"/>
              </a:solidFill>
              <a:latin typeface="Tahoma"/>
            </a:endParaRPr>
          </a:p>
          <a:p>
            <a:r>
              <a:rPr lang="he-IL" sz="2800" b="1" dirty="0" smtClean="0">
                <a:solidFill>
                  <a:srgbClr val="000000"/>
                </a:solidFill>
                <a:latin typeface="Tahoma"/>
              </a:rPr>
              <a:t>3. </a:t>
            </a:r>
            <a:r>
              <a:rPr lang="he-IL" sz="2800" b="1" dirty="0">
                <a:solidFill>
                  <a:srgbClr val="000000"/>
                </a:solidFill>
                <a:latin typeface="Tahoma"/>
              </a:rPr>
              <a:t>פיתוח מקצועי של מורים בתחומי הדעת השונים</a:t>
            </a:r>
          </a:p>
          <a:p>
            <a:r>
              <a:rPr lang="he-IL" sz="2800" dirty="0" smtClean="0">
                <a:solidFill>
                  <a:srgbClr val="000000"/>
                </a:solidFill>
                <a:latin typeface="Tahoma"/>
              </a:rPr>
              <a:t>-  שילוב </a:t>
            </a:r>
            <a:r>
              <a:rPr lang="he-IL" sz="2800" dirty="0">
                <a:solidFill>
                  <a:srgbClr val="000000"/>
                </a:solidFill>
                <a:latin typeface="Tahoma"/>
              </a:rPr>
              <a:t>תכנים בקורסי </a:t>
            </a:r>
            <a:r>
              <a:rPr lang="he-IL" sz="2800" dirty="0" smtClean="0">
                <a:solidFill>
                  <a:srgbClr val="000000"/>
                </a:solidFill>
                <a:latin typeface="Tahoma"/>
              </a:rPr>
              <a:t>פיתוח מקצועי </a:t>
            </a:r>
            <a:r>
              <a:rPr lang="he-IL" sz="2800" dirty="0">
                <a:solidFill>
                  <a:srgbClr val="000000"/>
                </a:solidFill>
                <a:latin typeface="Tahoma"/>
              </a:rPr>
              <a:t>בתחומי הדעת</a:t>
            </a:r>
          </a:p>
          <a:p>
            <a:r>
              <a:rPr lang="he-IL" sz="2800" dirty="0" smtClean="0">
                <a:solidFill>
                  <a:srgbClr val="000000"/>
                </a:solidFill>
                <a:latin typeface="Tahoma"/>
              </a:rPr>
              <a:t>-  עידוד </a:t>
            </a:r>
            <a:r>
              <a:rPr lang="he-IL" sz="2800" dirty="0">
                <a:solidFill>
                  <a:srgbClr val="000000"/>
                </a:solidFill>
                <a:latin typeface="Tahoma"/>
              </a:rPr>
              <a:t>פיתוח יוזמות ומחקרים בדרגות </a:t>
            </a:r>
            <a:r>
              <a:rPr lang="he-IL" sz="2800" dirty="0" smtClean="0">
                <a:solidFill>
                  <a:srgbClr val="000000"/>
                </a:solidFill>
                <a:latin typeface="Tahoma"/>
              </a:rPr>
              <a:t>הגבוהות</a:t>
            </a:r>
          </a:p>
          <a:p>
            <a:endParaRPr lang="he-IL" sz="2800" b="1" dirty="0">
              <a:solidFill>
                <a:srgbClr val="000000"/>
              </a:solidFill>
              <a:latin typeface="Tahoma"/>
            </a:endParaRPr>
          </a:p>
          <a:p>
            <a:r>
              <a:rPr lang="he-IL" sz="2800" b="1" dirty="0" smtClean="0">
                <a:solidFill>
                  <a:srgbClr val="000000"/>
                </a:solidFill>
                <a:latin typeface="Tahoma"/>
              </a:rPr>
              <a:t>4.קורסים </a:t>
            </a:r>
            <a:r>
              <a:rPr lang="he-IL" sz="2800" b="1" dirty="0">
                <a:solidFill>
                  <a:srgbClr val="000000"/>
                </a:solidFill>
                <a:latin typeface="Tahoma"/>
              </a:rPr>
              <a:t>ייעודיים</a:t>
            </a:r>
          </a:p>
          <a:p>
            <a:r>
              <a:rPr lang="he-IL" sz="2800" dirty="0" smtClean="0">
                <a:solidFill>
                  <a:srgbClr val="000000"/>
                </a:solidFill>
                <a:latin typeface="Tahoma"/>
              </a:rPr>
              <a:t>-  קורס </a:t>
            </a:r>
            <a:r>
              <a:rPr lang="he-IL" sz="2800" dirty="0">
                <a:solidFill>
                  <a:srgbClr val="000000"/>
                </a:solidFill>
                <a:latin typeface="Tahoma"/>
              </a:rPr>
              <a:t>למורים - מספרי סיפורים </a:t>
            </a:r>
          </a:p>
          <a:p>
            <a:r>
              <a:rPr lang="he-IL" sz="2800" dirty="0">
                <a:solidFill>
                  <a:srgbClr val="000000"/>
                </a:solidFill>
                <a:latin typeface="Tahoma"/>
              </a:rPr>
              <a:t>- </a:t>
            </a:r>
            <a:r>
              <a:rPr lang="he-IL" sz="2800" dirty="0" smtClean="0">
                <a:solidFill>
                  <a:srgbClr val="000000"/>
                </a:solidFill>
                <a:latin typeface="Tahoma"/>
              </a:rPr>
              <a:t> קורס </a:t>
            </a:r>
            <a:r>
              <a:rPr lang="he-IL" sz="2800" dirty="0">
                <a:solidFill>
                  <a:srgbClr val="000000"/>
                </a:solidFill>
                <a:latin typeface="Tahoma"/>
              </a:rPr>
              <a:t>לכתיבת סיפורים</a:t>
            </a:r>
          </a:p>
          <a:p>
            <a:r>
              <a:rPr lang="he-IL" sz="2800" dirty="0">
                <a:solidFill>
                  <a:srgbClr val="000000"/>
                </a:solidFill>
                <a:latin typeface="Tahoma"/>
              </a:rPr>
              <a:t/>
            </a:r>
            <a:br>
              <a:rPr lang="he-IL" sz="2800" dirty="0">
                <a:solidFill>
                  <a:srgbClr val="000000"/>
                </a:solidFill>
                <a:latin typeface="Tahoma"/>
              </a:rPr>
            </a:br>
            <a:endParaRPr lang="he-IL" sz="2800" dirty="0">
              <a:solidFill>
                <a:srgbClr val="000000"/>
              </a:solidFill>
              <a:effectLst/>
              <a:latin typeface="Tahoma"/>
            </a:endParaRPr>
          </a:p>
        </p:txBody>
      </p:sp>
    </p:spTree>
    <p:extLst>
      <p:ext uri="{BB962C8B-B14F-4D97-AF65-F5344CB8AC3E}">
        <p14:creationId xmlns:p14="http://schemas.microsoft.com/office/powerpoint/2010/main" val="224677466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מחומש 8"/>
          <p:cNvSpPr/>
          <p:nvPr/>
        </p:nvSpPr>
        <p:spPr>
          <a:xfrm rot="16200000">
            <a:off x="5320507" y="2108992"/>
            <a:ext cx="1550986" cy="12192001"/>
          </a:xfrm>
          <a:prstGeom prst="homePlate">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6" name="מלבן 5"/>
          <p:cNvSpPr/>
          <p:nvPr/>
        </p:nvSpPr>
        <p:spPr>
          <a:xfrm>
            <a:off x="3957301" y="7736073"/>
            <a:ext cx="3981449" cy="1138773"/>
          </a:xfrm>
          <a:prstGeom prst="rect">
            <a:avLst/>
          </a:prstGeom>
        </p:spPr>
        <p:txBody>
          <a:bodyPr wrap="square">
            <a:spAutoFit/>
          </a:bodyPr>
          <a:lstStyle/>
          <a:p>
            <a:pPr lvl="0" algn="ctr"/>
            <a:r>
              <a:rPr lang="he-IL" sz="4400" b="1" dirty="0" smtClean="0">
                <a:solidFill>
                  <a:schemeClr val="bg1"/>
                </a:solidFill>
              </a:rPr>
              <a:t>ומה עוד?</a:t>
            </a:r>
          </a:p>
          <a:p>
            <a:pPr lvl="0" algn="ctr"/>
            <a:endParaRPr lang="he-IL" sz="2400" dirty="0">
              <a:solidFill>
                <a:schemeClr val="bg1"/>
              </a:solidFill>
            </a:endParaRPr>
          </a:p>
        </p:txBody>
      </p:sp>
      <p:graphicFrame>
        <p:nvGraphicFramePr>
          <p:cNvPr id="3" name="דיאגרמה 2"/>
          <p:cNvGraphicFramePr/>
          <p:nvPr>
            <p:extLst>
              <p:ext uri="{D42A27DB-BD31-4B8C-83A1-F6EECF244321}">
                <p14:modId xmlns:p14="http://schemas.microsoft.com/office/powerpoint/2010/main" val="4284041029"/>
              </p:ext>
            </p:extLst>
          </p:nvPr>
        </p:nvGraphicFramePr>
        <p:xfrm>
          <a:off x="1884025" y="590016"/>
          <a:ext cx="8128000" cy="60012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180000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מלבן 14"/>
          <p:cNvSpPr/>
          <p:nvPr/>
        </p:nvSpPr>
        <p:spPr>
          <a:xfrm>
            <a:off x="342811" y="3816355"/>
            <a:ext cx="1924093" cy="2062103"/>
          </a:xfrm>
          <a:prstGeom prst="rect">
            <a:avLst/>
          </a:prstGeom>
        </p:spPr>
        <p:txBody>
          <a:bodyPr wrap="square">
            <a:spAutoFit/>
          </a:bodyPr>
          <a:lstStyle/>
          <a:p>
            <a:pPr lvl="0"/>
            <a:r>
              <a:rPr lang="he-IL" sz="3200" b="1" dirty="0" smtClean="0">
                <a:solidFill>
                  <a:schemeClr val="bg1"/>
                </a:solidFill>
              </a:rPr>
              <a:t>עדכון</a:t>
            </a:r>
          </a:p>
          <a:p>
            <a:pPr lvl="0"/>
            <a:r>
              <a:rPr lang="he-IL" sz="3200" b="1" dirty="0" smtClean="0">
                <a:solidFill>
                  <a:schemeClr val="bg1"/>
                </a:solidFill>
              </a:rPr>
              <a:t>שינוי</a:t>
            </a:r>
          </a:p>
          <a:p>
            <a:pPr lvl="0"/>
            <a:r>
              <a:rPr lang="he-IL" sz="3200" b="1" dirty="0" smtClean="0">
                <a:solidFill>
                  <a:schemeClr val="bg1"/>
                </a:solidFill>
              </a:rPr>
              <a:t>חידוש</a:t>
            </a:r>
          </a:p>
          <a:p>
            <a:pPr lvl="0"/>
            <a:r>
              <a:rPr lang="he-IL" sz="3200" b="1" dirty="0" smtClean="0">
                <a:solidFill>
                  <a:schemeClr val="bg1"/>
                </a:solidFill>
              </a:rPr>
              <a:t>בבגרות</a:t>
            </a:r>
            <a:endParaRPr lang="he-IL" sz="3200" b="1" dirty="0">
              <a:solidFill>
                <a:schemeClr val="bg1"/>
              </a:solidFill>
            </a:endParaRPr>
          </a:p>
        </p:txBody>
      </p:sp>
      <p:sp>
        <p:nvSpPr>
          <p:cNvPr id="16" name="מלבן 15"/>
          <p:cNvSpPr/>
          <p:nvPr/>
        </p:nvSpPr>
        <p:spPr>
          <a:xfrm>
            <a:off x="3066961" y="3816355"/>
            <a:ext cx="1924093" cy="2062103"/>
          </a:xfrm>
          <a:prstGeom prst="rect">
            <a:avLst/>
          </a:prstGeom>
        </p:spPr>
        <p:txBody>
          <a:bodyPr wrap="square">
            <a:spAutoFit/>
          </a:bodyPr>
          <a:lstStyle/>
          <a:p>
            <a:pPr lvl="0"/>
            <a:r>
              <a:rPr lang="he-IL" sz="3200" b="1" dirty="0" smtClean="0">
                <a:solidFill>
                  <a:schemeClr val="bg1"/>
                </a:solidFill>
              </a:rPr>
              <a:t>פיתוח</a:t>
            </a:r>
          </a:p>
          <a:p>
            <a:pPr lvl="0"/>
            <a:r>
              <a:rPr lang="he-IL" sz="3200" b="1" dirty="0" smtClean="0">
                <a:solidFill>
                  <a:schemeClr val="bg1"/>
                </a:solidFill>
              </a:rPr>
              <a:t>מקצועי</a:t>
            </a:r>
          </a:p>
          <a:p>
            <a:pPr lvl="0"/>
            <a:r>
              <a:rPr lang="he-IL" sz="3200" b="1" dirty="0" smtClean="0">
                <a:solidFill>
                  <a:schemeClr val="bg1"/>
                </a:solidFill>
              </a:rPr>
              <a:t>שילוב וחידוש</a:t>
            </a:r>
          </a:p>
        </p:txBody>
      </p:sp>
      <p:sp>
        <p:nvSpPr>
          <p:cNvPr id="17" name="מלבן 16"/>
          <p:cNvSpPr/>
          <p:nvPr/>
        </p:nvSpPr>
        <p:spPr>
          <a:xfrm>
            <a:off x="5698762" y="3816355"/>
            <a:ext cx="1924093" cy="2062103"/>
          </a:xfrm>
          <a:prstGeom prst="rect">
            <a:avLst/>
          </a:prstGeom>
        </p:spPr>
        <p:txBody>
          <a:bodyPr wrap="square">
            <a:spAutoFit/>
          </a:bodyPr>
          <a:lstStyle/>
          <a:p>
            <a:pPr lvl="0"/>
            <a:r>
              <a:rPr lang="he-IL" sz="3200" b="1" dirty="0" smtClean="0">
                <a:solidFill>
                  <a:schemeClr val="bg1"/>
                </a:solidFill>
              </a:rPr>
              <a:t>פיתוח</a:t>
            </a:r>
          </a:p>
          <a:p>
            <a:pPr lvl="0"/>
            <a:r>
              <a:rPr lang="he-IL" sz="3200" b="1" dirty="0" smtClean="0">
                <a:solidFill>
                  <a:schemeClr val="bg1"/>
                </a:solidFill>
              </a:rPr>
              <a:t>חומרי הוראה למידה</a:t>
            </a:r>
            <a:endParaRPr lang="he-IL" sz="3200" b="1" dirty="0">
              <a:solidFill>
                <a:schemeClr val="bg1"/>
              </a:solidFill>
            </a:endParaRPr>
          </a:p>
        </p:txBody>
      </p:sp>
      <p:graphicFrame>
        <p:nvGraphicFramePr>
          <p:cNvPr id="4" name="דיאגרמה 3"/>
          <p:cNvGraphicFramePr/>
          <p:nvPr>
            <p:extLst>
              <p:ext uri="{D42A27DB-BD31-4B8C-83A1-F6EECF244321}">
                <p14:modId xmlns:p14="http://schemas.microsoft.com/office/powerpoint/2010/main" val="3093800635"/>
              </p:ext>
            </p:extLst>
          </p:nvPr>
        </p:nvGraphicFramePr>
        <p:xfrm>
          <a:off x="-1683113" y="889209"/>
          <a:ext cx="14763750" cy="73938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54535463"/>
      </p:ext>
    </p:extLst>
  </p:cSld>
  <p:clrMapOvr>
    <a:masterClrMapping/>
  </p:clrMapOvr>
  <p:timing>
    <p:tnLst>
      <p:par>
        <p:cTn id="1" dur="indefinite" restart="never" nodeType="tmRoot"/>
      </p:par>
    </p:tnLst>
  </p:timing>
</p:sld>
</file>

<file path=ppt/theme/theme1.xml><?xml version="1.0" encoding="utf-8"?>
<a:theme xmlns:a="http://schemas.openxmlformats.org/drawingml/2006/main" name="ערכת נושא Office">
  <a:themeElements>
    <a:clrScheme name="ערכת נושא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ערכת נושא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ערכת נושא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ערכת נושא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931E205BBB08441AEFFEBF8ABB23DF1" ma:contentTypeVersion="0" ma:contentTypeDescription="Create a new document." ma:contentTypeScope="" ma:versionID="5e16b795bfa190b891513a8f9da45484">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56940B8-4D06-4304-BBAC-F79DA347B48A}"/>
</file>

<file path=customXml/itemProps2.xml><?xml version="1.0" encoding="utf-8"?>
<ds:datastoreItem xmlns:ds="http://schemas.openxmlformats.org/officeDocument/2006/customXml" ds:itemID="{2E7969DE-86D7-4E9E-A1E5-A7E575F63ED3}"/>
</file>

<file path=customXml/itemProps3.xml><?xml version="1.0" encoding="utf-8"?>
<ds:datastoreItem xmlns:ds="http://schemas.openxmlformats.org/officeDocument/2006/customXml" ds:itemID="{962EB6D7-B907-4FB2-B5B2-A241604F97BF}"/>
</file>

<file path=docProps/app.xml><?xml version="1.0" encoding="utf-8"?>
<Properties xmlns="http://schemas.openxmlformats.org/officeDocument/2006/extended-properties" xmlns:vt="http://schemas.openxmlformats.org/officeDocument/2006/docPropsVTypes">
  <Template>Office Theme</Template>
  <TotalTime>13949</TotalTime>
  <Words>1866</Words>
  <Application>Microsoft Office PowerPoint</Application>
  <PresentationFormat>מותאם אישית</PresentationFormat>
  <Paragraphs>360</Paragraphs>
  <Slides>30</Slides>
  <Notes>5</Notes>
  <HiddenSlides>0</HiddenSlides>
  <MMClips>0</MMClips>
  <ScaleCrop>false</ScaleCrop>
  <HeadingPairs>
    <vt:vector size="4" baseType="variant">
      <vt:variant>
        <vt:lpstr>ערכת נושא</vt:lpstr>
      </vt:variant>
      <vt:variant>
        <vt:i4>1</vt:i4>
      </vt:variant>
      <vt:variant>
        <vt:lpstr>כותרות שקופיות</vt:lpstr>
      </vt:variant>
      <vt:variant>
        <vt:i4>30</vt:i4>
      </vt:variant>
    </vt:vector>
  </HeadingPairs>
  <TitlesOfParts>
    <vt:vector size="31" baseType="lpstr">
      <vt:lpstr>ערכת נושא Office</vt:lpstr>
      <vt:lpstr>משרד החינוך מיישם את המלצות דו"ח ביטון  הסיפור השלם   תכנית להעצמת יהדות המזרח וספרד </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מצגת של PowerPoint</dc:title>
  <dc:creator>זהבה שמש</dc:creator>
  <cp:lastModifiedBy>אמיר שמש</cp:lastModifiedBy>
  <cp:revision>473</cp:revision>
  <dcterms:created xsi:type="dcterms:W3CDTF">2016-09-01T16:08:17Z</dcterms:created>
  <dcterms:modified xsi:type="dcterms:W3CDTF">2016-11-21T15:19:44Z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SanhedrinDocumentType">
    <vt:r8>88</vt:r8>
  </property>
  <property fmtid="{D5CDD505-2E9C-101B-9397-08002B2CF9AE}" pid="3" name="ContentTypeId">
    <vt:lpwstr>0x010100F931E205BBB08441AEFFEBF8ABB23DF1</vt:lpwstr>
  </property>
  <property fmtid="{D5CDD505-2E9C-101B-9397-08002B2CF9AE}" pid="4" name="SanhedrinItemID">
    <vt:r8>2009139</vt:r8>
  </property>
</Properties>
</file>