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s/slide5.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12.xml" ContentType="application/vnd.openxmlformats-officedocument.presentationml.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slideMasters/slideMaster1.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notesSlides/notesSlide10.xml" ContentType="application/vnd.openxmlformats-officedocument.presentationml.notesSlide+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notesSlides/notesSlide9.xml" ContentType="application/vnd.openxmlformats-officedocument.presentationml.notesSlide+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32.xml" ContentType="application/vnd.openxmlformats-officedocument.presentationml.slideLayout+xml"/>
  <Override PartName="/ppt/slideLayouts/slideLayout26.xml" ContentType="application/vnd.openxmlformats-officedocument.presentationml.slideLayout+xml"/>
  <Override PartName="/ppt/slideLayouts/slideLayout34.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33.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slideLayouts/slideLayout35.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0" r:id="rId2"/>
    <p:sldMasterId id="2147483674" r:id="rId3"/>
  </p:sldMasterIdLst>
  <p:notesMasterIdLst>
    <p:notesMasterId r:id="rId17"/>
  </p:notesMasterIdLst>
  <p:handoutMasterIdLst>
    <p:handoutMasterId r:id="rId18"/>
  </p:handoutMasterIdLst>
  <p:sldIdLst>
    <p:sldId id="315" r:id="rId4"/>
    <p:sldId id="375" r:id="rId5"/>
    <p:sldId id="374" r:id="rId6"/>
    <p:sldId id="350" r:id="rId7"/>
    <p:sldId id="373" r:id="rId8"/>
    <p:sldId id="352" r:id="rId9"/>
    <p:sldId id="365" r:id="rId10"/>
    <p:sldId id="366" r:id="rId11"/>
    <p:sldId id="353" r:id="rId12"/>
    <p:sldId id="356" r:id="rId13"/>
    <p:sldId id="367" r:id="rId14"/>
    <p:sldId id="363" r:id="rId15"/>
    <p:sldId id="364" r:id="rId16"/>
  </p:sldIdLst>
  <p:sldSz cx="9144000" cy="6858000" type="screen4x3"/>
  <p:notesSz cx="6797675" cy="9926638"/>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רינת בכר" initials="רב" lastIdx="0" clrIdx="0"/>
  <p:cmAuthor id="1" name="איל שורצברג ד&quot;ר" initials="אשד" lastIdx="8" clrIdx="1"/>
  <p:cmAuthor id="2" name="אלי מרום" initials="אמ"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E6F2"/>
    <a:srgbClr val="148A30"/>
    <a:srgbClr val="1BB5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סגנון בהיר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ללא סגנון, רשת טבלה">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301B821-A1FF-4177-AEE7-76D212191A09}" styleName="סגנון ביניים 1 - הדגשה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סגנון בהיר 2 - הדגשה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סגנון בהיר 1 - הדגשה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סגנון בהיר 3 - הדגשה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E25E649-3F16-4E02-A733-19D2CDBF48F0}" styleName="סגנון ביניים 3 - הדגשה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CF1AB2-1976-4502-BF36-3FF5EA218861}" styleName="סגנון ביניים 4 - הדגשה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5445" autoAdjust="0"/>
    <p:restoredTop sz="87200" autoAdjust="0"/>
  </p:normalViewPr>
  <p:slideViewPr>
    <p:cSldViewPr>
      <p:cViewPr varScale="1">
        <p:scale>
          <a:sx n="65" d="100"/>
          <a:sy n="65" d="100"/>
        </p:scale>
        <p:origin x="606"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26" Type="http://schemas.openxmlformats.org/officeDocument/2006/relationships/customXml" Target="../customXml/item3.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5" Type="http://schemas.openxmlformats.org/officeDocument/2006/relationships/customXml" Target="../customXml/item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customXml" Target="../customXml/item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1275" y="0"/>
            <a:ext cx="2946400" cy="496888"/>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sz="quarter" idx="1"/>
          </p:nvPr>
        </p:nvSpPr>
        <p:spPr>
          <a:xfrm>
            <a:off x="1588" y="0"/>
            <a:ext cx="2946400" cy="496888"/>
          </a:xfrm>
          <a:prstGeom prst="rect">
            <a:avLst/>
          </a:prstGeom>
        </p:spPr>
        <p:txBody>
          <a:bodyPr vert="horz" lIns="91440" tIns="45720" rIns="91440" bIns="45720" rtlCol="1"/>
          <a:lstStyle>
            <a:lvl1pPr algn="l">
              <a:defRPr sz="1200"/>
            </a:lvl1pPr>
          </a:lstStyle>
          <a:p>
            <a:fld id="{3BEFD411-0A16-4791-BDFD-2814C8BB4786}" type="datetimeFigureOut">
              <a:rPr lang="he-IL" smtClean="0"/>
              <a:t>כ"א/חשון/תשע"ז</a:t>
            </a:fld>
            <a:endParaRPr lang="he-IL"/>
          </a:p>
        </p:txBody>
      </p:sp>
      <p:sp>
        <p:nvSpPr>
          <p:cNvPr id="4" name="מציין מיקום של כותרת תחתונה 3"/>
          <p:cNvSpPr>
            <a:spLocks noGrp="1"/>
          </p:cNvSpPr>
          <p:nvPr>
            <p:ph type="ftr" sz="quarter" idx="2"/>
          </p:nvPr>
        </p:nvSpPr>
        <p:spPr>
          <a:xfrm>
            <a:off x="3851275" y="9428163"/>
            <a:ext cx="2946400" cy="496887"/>
          </a:xfrm>
          <a:prstGeom prst="rect">
            <a:avLst/>
          </a:prstGeom>
        </p:spPr>
        <p:txBody>
          <a:bodyPr vert="horz" lIns="91440" tIns="45720" rIns="91440" bIns="45720" rtlCol="1" anchor="b"/>
          <a:lstStyle>
            <a:lvl1pPr algn="r">
              <a:defRPr sz="1200"/>
            </a:lvl1pPr>
          </a:lstStyle>
          <a:p>
            <a:endParaRPr lang="he-IL"/>
          </a:p>
        </p:txBody>
      </p:sp>
      <p:sp>
        <p:nvSpPr>
          <p:cNvPr id="5" name="מציין מיקום של מספר שקופית 4"/>
          <p:cNvSpPr>
            <a:spLocks noGrp="1"/>
          </p:cNvSpPr>
          <p:nvPr>
            <p:ph type="sldNum" sz="quarter" idx="3"/>
          </p:nvPr>
        </p:nvSpPr>
        <p:spPr>
          <a:xfrm>
            <a:off x="1588" y="9428163"/>
            <a:ext cx="2946400" cy="496887"/>
          </a:xfrm>
          <a:prstGeom prst="rect">
            <a:avLst/>
          </a:prstGeom>
        </p:spPr>
        <p:txBody>
          <a:bodyPr vert="horz" lIns="91440" tIns="45720" rIns="91440" bIns="45720" rtlCol="1" anchor="b"/>
          <a:lstStyle>
            <a:lvl1pPr algn="l">
              <a:defRPr sz="1200"/>
            </a:lvl1pPr>
          </a:lstStyle>
          <a:p>
            <a:fld id="{590A49A1-BEF6-4997-964C-AEAF244535FA}" type="slidenum">
              <a:rPr lang="he-IL" smtClean="0"/>
              <a:t>‹#›</a:t>
            </a:fld>
            <a:endParaRPr lang="he-IL"/>
          </a:p>
        </p:txBody>
      </p:sp>
    </p:spTree>
    <p:extLst>
      <p:ext uri="{BB962C8B-B14F-4D97-AF65-F5344CB8AC3E}">
        <p14:creationId xmlns:p14="http://schemas.microsoft.com/office/powerpoint/2010/main" val="33702561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2016" y="0"/>
            <a:ext cx="2945659" cy="496332"/>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74" y="0"/>
            <a:ext cx="2945659" cy="496332"/>
          </a:xfrm>
          <a:prstGeom prst="rect">
            <a:avLst/>
          </a:prstGeom>
        </p:spPr>
        <p:txBody>
          <a:bodyPr vert="horz" lIns="91440" tIns="45720" rIns="91440" bIns="45720" rtlCol="1"/>
          <a:lstStyle>
            <a:lvl1pPr algn="l">
              <a:defRPr sz="1200"/>
            </a:lvl1pPr>
          </a:lstStyle>
          <a:p>
            <a:fld id="{2F825A77-3F05-4FCB-8764-1D10B9607D57}" type="datetimeFigureOut">
              <a:rPr lang="he-IL" smtClean="0"/>
              <a:t>כ"א/חשון/תשע"ז</a:t>
            </a:fld>
            <a:endParaRPr lang="he-IL"/>
          </a:p>
        </p:txBody>
      </p:sp>
      <p:sp>
        <p:nvSpPr>
          <p:cNvPr id="4" name="מציין מיקום של תמונת שקופית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79768" y="4715153"/>
            <a:ext cx="5438140" cy="4466987"/>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52016" y="9428583"/>
            <a:ext cx="2945659" cy="496332"/>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74" y="9428583"/>
            <a:ext cx="2945659" cy="496332"/>
          </a:xfrm>
          <a:prstGeom prst="rect">
            <a:avLst/>
          </a:prstGeom>
        </p:spPr>
        <p:txBody>
          <a:bodyPr vert="horz" lIns="91440" tIns="45720" rIns="91440" bIns="45720" rtlCol="1" anchor="b"/>
          <a:lstStyle>
            <a:lvl1pPr algn="l">
              <a:defRPr sz="1200"/>
            </a:lvl1pPr>
          </a:lstStyle>
          <a:p>
            <a:fld id="{148E1693-9543-44EA-8934-A4152518D2A4}" type="slidenum">
              <a:rPr lang="he-IL" smtClean="0"/>
              <a:t>‹#›</a:t>
            </a:fld>
            <a:endParaRPr lang="he-IL"/>
          </a:p>
        </p:txBody>
      </p:sp>
    </p:spTree>
    <p:extLst>
      <p:ext uri="{BB962C8B-B14F-4D97-AF65-F5344CB8AC3E}">
        <p14:creationId xmlns:p14="http://schemas.microsoft.com/office/powerpoint/2010/main" val="255972231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e-IL"/>
          </a:p>
        </p:txBody>
      </p:sp>
      <p:sp>
        <p:nvSpPr>
          <p:cNvPr id="4" name="Slide Number Placeholder 3"/>
          <p:cNvSpPr>
            <a:spLocks noGrp="1"/>
          </p:cNvSpPr>
          <p:nvPr>
            <p:ph type="sldNum" sz="quarter" idx="10"/>
          </p:nvPr>
        </p:nvSpPr>
        <p:spPr/>
        <p:txBody>
          <a:bodyPr/>
          <a:lstStyle/>
          <a:p>
            <a:fld id="{E086E4F4-3BC3-4ED9-AEB3-788FE5F1B410}" type="slidenum">
              <a:rPr lang="he-IL" smtClean="0">
                <a:solidFill>
                  <a:prstClr val="black"/>
                </a:solidFill>
              </a:rPr>
              <a:pPr/>
              <a:t>1</a:t>
            </a:fld>
            <a:endParaRPr lang="he-IL">
              <a:solidFill>
                <a:prstClr val="black"/>
              </a:solidFill>
            </a:endParaRPr>
          </a:p>
        </p:txBody>
      </p:sp>
    </p:spTree>
    <p:extLst>
      <p:ext uri="{BB962C8B-B14F-4D97-AF65-F5344CB8AC3E}">
        <p14:creationId xmlns:p14="http://schemas.microsoft.com/office/powerpoint/2010/main" val="28847482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marL="228600" indent="-228600">
              <a:buAutoNum type="arabicPeriod"/>
            </a:pPr>
            <a:endParaRPr lang="he-IL" dirty="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2</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marL="228600" indent="-228600">
              <a:buAutoNum type="arabicPeriod"/>
            </a:pPr>
            <a:endParaRPr lang="he-IL" dirty="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3</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marL="228600" indent="-228600">
              <a:buAutoNum type="arabicPeriod"/>
            </a:pPr>
            <a:endParaRPr lang="he-IL" dirty="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4</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marL="228600" indent="-228600">
              <a:buAutoNum type="arabicPeriod"/>
            </a:pPr>
            <a:endParaRPr lang="he-IL" dirty="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5</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baseline="0" dirty="0" smtClean="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6</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7</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8</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marL="0" marR="0" indent="0" algn="r" defTabSz="914400" rtl="1" eaLnBrk="1" fontAlgn="auto" latinLnBrk="0" hangingPunct="1">
              <a:lnSpc>
                <a:spcPct val="100000"/>
              </a:lnSpc>
              <a:spcBef>
                <a:spcPts val="0"/>
              </a:spcBef>
              <a:spcAft>
                <a:spcPts val="0"/>
              </a:spcAft>
              <a:buClrTx/>
              <a:buSzTx/>
              <a:buFontTx/>
              <a:buNone/>
              <a:tabLst/>
              <a:defRPr/>
            </a:pPr>
            <a:endParaRPr lang="he-IL" baseline="0" dirty="0" smtClean="0"/>
          </a:p>
          <a:p>
            <a:endParaRPr lang="he-IL" dirty="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9</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10</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11</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12</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smtClean="0"/>
          </a:p>
          <a:p>
            <a:endParaRPr lang="he-IL" dirty="0"/>
          </a:p>
        </p:txBody>
      </p:sp>
      <p:sp>
        <p:nvSpPr>
          <p:cNvPr id="4" name="מציין מיקום של מספר שקופית 3"/>
          <p:cNvSpPr>
            <a:spLocks noGrp="1"/>
          </p:cNvSpPr>
          <p:nvPr>
            <p:ph type="sldNum" sz="quarter" idx="10"/>
          </p:nvPr>
        </p:nvSpPr>
        <p:spPr/>
        <p:txBody>
          <a:bodyPr/>
          <a:lstStyle/>
          <a:p>
            <a:fld id="{148E1693-9543-44EA-8934-A4152518D2A4}" type="slidenum">
              <a:rPr lang="he-IL" smtClean="0">
                <a:solidFill>
                  <a:prstClr val="black"/>
                </a:solidFill>
              </a:rPr>
              <a:pPr/>
              <a:t>13</a:t>
            </a:fld>
            <a:endParaRPr lang="he-IL">
              <a:solidFill>
                <a:prstClr val="black"/>
              </a:solidFill>
            </a:endParaRPr>
          </a:p>
        </p:txBody>
      </p:sp>
    </p:spTree>
    <p:extLst>
      <p:ext uri="{BB962C8B-B14F-4D97-AF65-F5344CB8AC3E}">
        <p14:creationId xmlns:p14="http://schemas.microsoft.com/office/powerpoint/2010/main" val="144241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t>כ"א/חשון/תשע"ז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t>כ"א/חשון/תשע"ז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t>כ"א/חשון/תשע"ז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4E7438E1-117D-44FB-AC24-B79D899BA877}" type="datetimeFigureOut">
              <a:rPr lang="he-IL" smtClean="0"/>
              <a:t>כ"א/חשון/תשע"ז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4E7438E1-117D-44FB-AC24-B79D899BA877}" type="datetimeFigureOut">
              <a:rPr lang="he-IL" smtClean="0"/>
              <a:t>כ"א/חשון/תשע"ז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4E7438E1-117D-44FB-AC24-B79D899BA877}" type="datetimeFigureOut">
              <a:rPr lang="he-IL" smtClean="0"/>
              <a:t>כ"א/חשון/תשע"ז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4E7438E1-117D-44FB-AC24-B79D899BA877}" type="datetimeFigureOut">
              <a:rPr lang="he-IL" smtClean="0"/>
              <a:t>כ"א/חשון/תשע"ז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4E7438E1-117D-44FB-AC24-B79D899BA877}" type="datetimeFigureOut">
              <a:rPr lang="he-IL" smtClean="0"/>
              <a:t>כ"א/חשון/תשע"ז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ציור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4E7438E1-117D-44FB-AC24-B79D899BA877}" type="datetimeFigureOut">
              <a:rPr lang="he-IL" smtClean="0"/>
              <a:t>כ"א/חשון/תשע"ז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t>כ"א/חשון/תשע"ז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t>כ"א/חשון/תשע"ז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white">
          <a:xfrm>
            <a:off x="3048000" y="457200"/>
            <a:ext cx="5867400" cy="1752600"/>
          </a:xfrm>
        </p:spPr>
        <p:txBody>
          <a:bodyPr/>
          <a:lstStyle>
            <a:lvl1pPr>
              <a:defRPr sz="4000" b="1"/>
            </a:lvl1pPr>
          </a:lstStyle>
          <a:p>
            <a:pPr lvl="0"/>
            <a:r>
              <a:rPr lang="en-US" noProof="0" smtClean="0"/>
              <a:t>Click to edit Master title style</a:t>
            </a:r>
          </a:p>
        </p:txBody>
      </p:sp>
      <p:sp>
        <p:nvSpPr>
          <p:cNvPr id="3075" name="Rectangle 3"/>
          <p:cNvSpPr>
            <a:spLocks noGrp="1" noChangeArrowheads="1"/>
          </p:cNvSpPr>
          <p:nvPr>
            <p:ph type="subTitle" idx="1"/>
          </p:nvPr>
        </p:nvSpPr>
        <p:spPr bwMode="white">
          <a:xfrm>
            <a:off x="990600" y="4953000"/>
            <a:ext cx="7315200" cy="381000"/>
          </a:xfrm>
        </p:spPr>
        <p:txBody>
          <a:bodyPr/>
          <a:lstStyle>
            <a:lvl1pPr marL="0" indent="0" algn="ctr">
              <a:buFont typeface="Wingdings" pitchFamily="2" charset="2"/>
              <a:buNone/>
              <a:defRPr sz="1800" b="1"/>
            </a:lvl1pPr>
          </a:lstStyle>
          <a:p>
            <a:pPr lvl="0"/>
            <a:r>
              <a:rPr lang="en-US" noProof="0" smtClean="0"/>
              <a:t>Click to edit Master subtitle style</a:t>
            </a:r>
          </a:p>
        </p:txBody>
      </p:sp>
      <p:sp>
        <p:nvSpPr>
          <p:cNvPr id="3086" name="Text Box 14"/>
          <p:cNvSpPr txBox="1">
            <a:spLocks noChangeArrowheads="1"/>
          </p:cNvSpPr>
          <p:nvPr/>
        </p:nvSpPr>
        <p:spPr bwMode="auto">
          <a:xfrm>
            <a:off x="4178300" y="5957888"/>
            <a:ext cx="13081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fontAlgn="base">
              <a:spcBef>
                <a:spcPct val="0"/>
              </a:spcBef>
              <a:spcAft>
                <a:spcPct val="0"/>
              </a:spcAft>
            </a:pPr>
            <a:r>
              <a:rPr lang="en-US" sz="2800" b="1">
                <a:solidFill>
                  <a:srgbClr val="000000"/>
                </a:solidFill>
              </a:rPr>
              <a:t>LOGO</a:t>
            </a:r>
          </a:p>
        </p:txBody>
      </p:sp>
    </p:spTree>
    <p:extLst>
      <p:ext uri="{BB962C8B-B14F-4D97-AF65-F5344CB8AC3E}">
        <p14:creationId xmlns:p14="http://schemas.microsoft.com/office/powerpoint/2010/main" val="16686438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lvl1pPr>
              <a:defRPr/>
            </a:lvl1pPr>
          </a:lstStyle>
          <a:p>
            <a:r>
              <a:rPr lang="he-IL" smtClean="0">
                <a:solidFill>
                  <a:srgbClr val="000000"/>
                </a:solidFill>
              </a:rPr>
              <a:t> </a:t>
            </a:r>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dirty="0" smtClean="0">
                <a:solidFill>
                  <a:srgbClr val="000000"/>
                </a:solidFill>
              </a:rPr>
              <a:t> </a:t>
            </a:r>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FF902B1-92BC-49B7-BDA1-DFCE170A3DD2}"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989105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he-I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r>
              <a:rPr lang="he-IL" smtClean="0">
                <a:solidFill>
                  <a:srgbClr val="000000"/>
                </a:solidFill>
              </a:rPr>
              <a:t> </a:t>
            </a:r>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dirty="0" smtClean="0">
                <a:solidFill>
                  <a:srgbClr val="000000"/>
                </a:solidFill>
              </a:rPr>
              <a:t> </a:t>
            </a:r>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F642C3F1-6EB4-450E-8165-DFB55A7624A8}"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532609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sz="half" idx="1"/>
          </p:nvPr>
        </p:nvSpPr>
        <p:spPr>
          <a:xfrm>
            <a:off x="457200" y="10763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Content Placeholder 3"/>
          <p:cNvSpPr>
            <a:spLocks noGrp="1"/>
          </p:cNvSpPr>
          <p:nvPr>
            <p:ph sz="half" idx="2"/>
          </p:nvPr>
        </p:nvSpPr>
        <p:spPr>
          <a:xfrm>
            <a:off x="4648200" y="10763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Date Placeholder 4"/>
          <p:cNvSpPr>
            <a:spLocks noGrp="1"/>
          </p:cNvSpPr>
          <p:nvPr>
            <p:ph type="dt" sz="half" idx="10"/>
          </p:nvPr>
        </p:nvSpPr>
        <p:spPr/>
        <p:txBody>
          <a:bodyPr/>
          <a:lstStyle>
            <a:lvl1pPr>
              <a:defRPr/>
            </a:lvl1pPr>
          </a:lstStyle>
          <a:p>
            <a:r>
              <a:rPr lang="he-IL" smtClean="0">
                <a:solidFill>
                  <a:srgbClr val="000000"/>
                </a:solidFill>
              </a:rPr>
              <a:t> </a:t>
            </a:r>
            <a:endParaRPr lang="en-US" dirty="0">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dirty="0" smtClean="0">
                <a:solidFill>
                  <a:srgbClr val="000000"/>
                </a:solidFill>
              </a:rPr>
              <a:t> </a:t>
            </a:r>
            <a:endParaRPr lang="en-US" dirty="0">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B200D4A-9429-4BAA-AF4D-96DCC483534A}"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9043793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he-I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7" name="Date Placeholder 6"/>
          <p:cNvSpPr>
            <a:spLocks noGrp="1"/>
          </p:cNvSpPr>
          <p:nvPr>
            <p:ph type="dt" sz="half" idx="10"/>
          </p:nvPr>
        </p:nvSpPr>
        <p:spPr/>
        <p:txBody>
          <a:bodyPr/>
          <a:lstStyle>
            <a:lvl1pPr>
              <a:defRPr/>
            </a:lvl1pPr>
          </a:lstStyle>
          <a:p>
            <a:r>
              <a:rPr lang="he-IL" smtClean="0">
                <a:solidFill>
                  <a:srgbClr val="000000"/>
                </a:solidFill>
              </a:rPr>
              <a:t> </a:t>
            </a:r>
            <a:endParaRPr lang="en-US" dirty="0">
              <a:solidFill>
                <a:srgbClr val="000000"/>
              </a:solidFill>
            </a:endParaRPr>
          </a:p>
        </p:txBody>
      </p:sp>
      <p:sp>
        <p:nvSpPr>
          <p:cNvPr id="8" name="Footer Placeholder 7"/>
          <p:cNvSpPr>
            <a:spLocks noGrp="1"/>
          </p:cNvSpPr>
          <p:nvPr>
            <p:ph type="ftr" sz="quarter" idx="11"/>
          </p:nvPr>
        </p:nvSpPr>
        <p:spPr/>
        <p:txBody>
          <a:bodyPr/>
          <a:lstStyle>
            <a:lvl1pPr>
              <a:defRPr/>
            </a:lvl1pPr>
          </a:lstStyle>
          <a:p>
            <a:r>
              <a:rPr lang="en-US" dirty="0" smtClean="0">
                <a:solidFill>
                  <a:srgbClr val="000000"/>
                </a:solidFill>
              </a:rPr>
              <a:t> </a:t>
            </a:r>
            <a:endParaRPr lang="en-US" dirty="0">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E36275D7-6CB2-4D07-B0DE-AB7B17BD7CE6}"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339175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Date Placeholder 2"/>
          <p:cNvSpPr>
            <a:spLocks noGrp="1"/>
          </p:cNvSpPr>
          <p:nvPr>
            <p:ph type="dt" sz="half" idx="10"/>
          </p:nvPr>
        </p:nvSpPr>
        <p:spPr/>
        <p:txBody>
          <a:bodyPr/>
          <a:lstStyle>
            <a:lvl1pPr>
              <a:defRPr/>
            </a:lvl1pPr>
          </a:lstStyle>
          <a:p>
            <a:r>
              <a:rPr lang="he-IL" smtClean="0">
                <a:solidFill>
                  <a:srgbClr val="000000"/>
                </a:solidFill>
              </a:rPr>
              <a:t> </a:t>
            </a:r>
            <a:endParaRPr lang="en-US" dirty="0">
              <a:solidFill>
                <a:srgbClr val="000000"/>
              </a:solidFill>
            </a:endParaRPr>
          </a:p>
        </p:txBody>
      </p:sp>
      <p:sp>
        <p:nvSpPr>
          <p:cNvPr id="4" name="Footer Placeholder 3"/>
          <p:cNvSpPr>
            <a:spLocks noGrp="1"/>
          </p:cNvSpPr>
          <p:nvPr>
            <p:ph type="ftr" sz="quarter" idx="11"/>
          </p:nvPr>
        </p:nvSpPr>
        <p:spPr/>
        <p:txBody>
          <a:bodyPr/>
          <a:lstStyle>
            <a:lvl1pPr>
              <a:defRPr/>
            </a:lvl1pPr>
          </a:lstStyle>
          <a:p>
            <a:r>
              <a:rPr lang="en-US" dirty="0" smtClean="0">
                <a:solidFill>
                  <a:srgbClr val="000000"/>
                </a:solidFill>
              </a:rPr>
              <a:t> </a:t>
            </a:r>
            <a:endParaRPr lang="en-US" dirty="0">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0C2ACC81-F126-4C3D-8409-4C57252342DB}"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7134198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he-IL" smtClean="0">
                <a:solidFill>
                  <a:srgbClr val="000000"/>
                </a:solidFill>
              </a:rPr>
              <a:t> </a:t>
            </a:r>
            <a:endParaRPr lang="en-US" dirty="0">
              <a:solidFill>
                <a:srgbClr val="000000"/>
              </a:solidFill>
            </a:endParaRPr>
          </a:p>
        </p:txBody>
      </p:sp>
      <p:sp>
        <p:nvSpPr>
          <p:cNvPr id="3" name="Footer Placeholder 2"/>
          <p:cNvSpPr>
            <a:spLocks noGrp="1"/>
          </p:cNvSpPr>
          <p:nvPr>
            <p:ph type="ftr" sz="quarter" idx="11"/>
          </p:nvPr>
        </p:nvSpPr>
        <p:spPr/>
        <p:txBody>
          <a:bodyPr/>
          <a:lstStyle>
            <a:lvl1pPr>
              <a:defRPr/>
            </a:lvl1pPr>
          </a:lstStyle>
          <a:p>
            <a:r>
              <a:rPr lang="en-US" dirty="0" smtClean="0">
                <a:solidFill>
                  <a:srgbClr val="000000"/>
                </a:solidFill>
              </a:rPr>
              <a:t> </a:t>
            </a:r>
            <a:endParaRPr lang="en-US" dirty="0">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A5D667BC-E3D0-4FD0-B112-B1E5A050227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392082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he-I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he-IL" smtClean="0">
                <a:solidFill>
                  <a:srgbClr val="000000"/>
                </a:solidFill>
              </a:rPr>
              <a:t> </a:t>
            </a:r>
            <a:endParaRPr lang="en-US" dirty="0">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dirty="0" smtClean="0">
                <a:solidFill>
                  <a:srgbClr val="000000"/>
                </a:solidFill>
              </a:rPr>
              <a:t> </a:t>
            </a:r>
            <a:endParaRPr lang="en-US" dirty="0">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8553EB54-8C94-4075-B8C0-479362C2BBC8}"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7374195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he-I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he-IL"/>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he-IL" smtClean="0">
                <a:solidFill>
                  <a:srgbClr val="000000"/>
                </a:solidFill>
              </a:rPr>
              <a:t> </a:t>
            </a:r>
            <a:endParaRPr lang="en-US" dirty="0">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dirty="0" smtClean="0">
                <a:solidFill>
                  <a:srgbClr val="000000"/>
                </a:solidFill>
              </a:rPr>
              <a:t> </a:t>
            </a:r>
            <a:endParaRPr lang="en-US" dirty="0">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C8D05499-2637-48A7-962D-02B4C8590BCB}"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455474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lvl1pPr>
              <a:defRPr/>
            </a:lvl1pPr>
          </a:lstStyle>
          <a:p>
            <a:r>
              <a:rPr lang="he-IL" smtClean="0">
                <a:solidFill>
                  <a:srgbClr val="000000"/>
                </a:solidFill>
              </a:rPr>
              <a:t> </a:t>
            </a:r>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dirty="0" smtClean="0">
                <a:solidFill>
                  <a:srgbClr val="000000"/>
                </a:solidFill>
              </a:rPr>
              <a:t> </a:t>
            </a:r>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F0B853AE-ACD6-4B69-ABBF-3A355924F0F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3554144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2400"/>
            <a:ext cx="2057400" cy="6172200"/>
          </a:xfrm>
        </p:spPr>
        <p:txBody>
          <a:bodyPr vert="eaVert"/>
          <a:lstStyle/>
          <a:p>
            <a:r>
              <a:rPr lang="en-US" smtClean="0"/>
              <a:t>Click to edit Master title style</a:t>
            </a:r>
            <a:endParaRPr lang="he-IL"/>
          </a:p>
        </p:txBody>
      </p:sp>
      <p:sp>
        <p:nvSpPr>
          <p:cNvPr id="3" name="Vertical Text Placeholder 2"/>
          <p:cNvSpPr>
            <a:spLocks noGrp="1"/>
          </p:cNvSpPr>
          <p:nvPr>
            <p:ph type="body" orient="vert" idx="1"/>
          </p:nvPr>
        </p:nvSpPr>
        <p:spPr>
          <a:xfrm>
            <a:off x="457200" y="152400"/>
            <a:ext cx="6019800" cy="6172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lvl1pPr>
              <a:defRPr/>
            </a:lvl1pPr>
          </a:lstStyle>
          <a:p>
            <a:r>
              <a:rPr lang="he-IL" smtClean="0">
                <a:solidFill>
                  <a:srgbClr val="000000"/>
                </a:solidFill>
              </a:rPr>
              <a:t> </a:t>
            </a:r>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dirty="0" smtClean="0">
                <a:solidFill>
                  <a:srgbClr val="000000"/>
                </a:solidFill>
              </a:rPr>
              <a:t> </a:t>
            </a:r>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F73B5AEB-A5B6-499F-8C99-E3212DA4D766}"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9670810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63563"/>
          </a:xfrm>
        </p:spPr>
        <p:txBody>
          <a:bodyPr/>
          <a:lstStyle/>
          <a:p>
            <a:r>
              <a:rPr lang="en-US" smtClean="0"/>
              <a:t>Click to edit Master title style</a:t>
            </a:r>
            <a:endParaRPr lang="he-IL"/>
          </a:p>
        </p:txBody>
      </p:sp>
      <p:sp>
        <p:nvSpPr>
          <p:cNvPr id="3" name="Table Placeholder 2"/>
          <p:cNvSpPr>
            <a:spLocks noGrp="1"/>
          </p:cNvSpPr>
          <p:nvPr>
            <p:ph type="tbl" idx="1"/>
          </p:nvPr>
        </p:nvSpPr>
        <p:spPr>
          <a:xfrm>
            <a:off x="457200" y="1076325"/>
            <a:ext cx="8229600" cy="5248275"/>
          </a:xfrm>
        </p:spPr>
        <p:txBody>
          <a:bodyPr/>
          <a:lstStyle/>
          <a:p>
            <a:r>
              <a:rPr lang="en-US" smtClean="0"/>
              <a:t>Click icon to add table</a:t>
            </a:r>
            <a:endParaRPr lang="he-IL"/>
          </a:p>
        </p:txBody>
      </p:sp>
      <p:sp>
        <p:nvSpPr>
          <p:cNvPr id="4" name="Date Placeholder 3"/>
          <p:cNvSpPr>
            <a:spLocks noGrp="1"/>
          </p:cNvSpPr>
          <p:nvPr>
            <p:ph type="dt" sz="half" idx="10"/>
          </p:nvPr>
        </p:nvSpPr>
        <p:spPr>
          <a:xfrm>
            <a:off x="457200" y="6400800"/>
            <a:ext cx="2133600" cy="304800"/>
          </a:xfrm>
        </p:spPr>
        <p:txBody>
          <a:bodyPr/>
          <a:lstStyle>
            <a:lvl1pPr>
              <a:defRPr/>
            </a:lvl1pPr>
          </a:lstStyle>
          <a:p>
            <a:r>
              <a:rPr lang="he-IL" smtClean="0">
                <a:solidFill>
                  <a:srgbClr val="000000"/>
                </a:solidFill>
              </a:rPr>
              <a:t> </a:t>
            </a:r>
            <a:endParaRPr lang="en-US" dirty="0">
              <a:solidFill>
                <a:srgbClr val="000000"/>
              </a:solidFill>
            </a:endParaRPr>
          </a:p>
        </p:txBody>
      </p:sp>
      <p:sp>
        <p:nvSpPr>
          <p:cNvPr id="5" name="Footer Placeholder 4"/>
          <p:cNvSpPr>
            <a:spLocks noGrp="1"/>
          </p:cNvSpPr>
          <p:nvPr>
            <p:ph type="ftr" sz="quarter" idx="11"/>
          </p:nvPr>
        </p:nvSpPr>
        <p:spPr>
          <a:xfrm>
            <a:off x="5867400" y="6443663"/>
            <a:ext cx="2895600" cy="290512"/>
          </a:xfrm>
        </p:spPr>
        <p:txBody>
          <a:bodyPr/>
          <a:lstStyle>
            <a:lvl1pPr>
              <a:defRPr/>
            </a:lvl1pPr>
          </a:lstStyle>
          <a:p>
            <a:r>
              <a:rPr lang="en-US" dirty="0" smtClean="0">
                <a:solidFill>
                  <a:srgbClr val="000000"/>
                </a:solidFill>
              </a:rPr>
              <a:t> </a:t>
            </a:r>
            <a:endParaRPr lang="en-US" dirty="0">
              <a:solidFill>
                <a:srgbClr val="000000"/>
              </a:solidFill>
            </a:endParaRPr>
          </a:p>
        </p:txBody>
      </p:sp>
      <p:sp>
        <p:nvSpPr>
          <p:cNvPr id="6" name="Slide Number Placeholder 5"/>
          <p:cNvSpPr>
            <a:spLocks noGrp="1"/>
          </p:cNvSpPr>
          <p:nvPr>
            <p:ph type="sldNum" sz="quarter" idx="12"/>
          </p:nvPr>
        </p:nvSpPr>
        <p:spPr>
          <a:xfrm>
            <a:off x="3429000" y="6446838"/>
            <a:ext cx="2133600" cy="258762"/>
          </a:xfrm>
        </p:spPr>
        <p:txBody>
          <a:bodyPr/>
          <a:lstStyle>
            <a:lvl1pPr>
              <a:defRPr/>
            </a:lvl1pPr>
          </a:lstStyle>
          <a:p>
            <a:fld id="{8D7DA54F-781D-4965-ABAA-7C8F3517EEF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500572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chart">
  <p:cSld name="כותרת ותרשים">
    <p:spTree>
      <p:nvGrpSpPr>
        <p:cNvPr id="1" name=""/>
        <p:cNvGrpSpPr/>
        <p:nvPr/>
      </p:nvGrpSpPr>
      <p:grpSpPr>
        <a:xfrm>
          <a:off x="0" y="0"/>
          <a:ext cx="0" cy="0"/>
          <a:chOff x="0" y="0"/>
          <a:chExt cx="0" cy="0"/>
        </a:xfrm>
      </p:grpSpPr>
      <p:sp>
        <p:nvSpPr>
          <p:cNvPr id="2" name="כותרת 1"/>
          <p:cNvSpPr>
            <a:spLocks noGrp="1"/>
          </p:cNvSpPr>
          <p:nvPr>
            <p:ph type="title"/>
          </p:nvPr>
        </p:nvSpPr>
        <p:spPr>
          <a:xfrm>
            <a:off x="1152525" y="542925"/>
            <a:ext cx="6732588" cy="654050"/>
          </a:xfrm>
        </p:spPr>
        <p:txBody>
          <a:bodyPr/>
          <a:lstStyle/>
          <a:p>
            <a:r>
              <a:rPr lang="he-IL" smtClean="0"/>
              <a:t>לחץ כדי לערוך סגנון כותרת של תבנית בסיס</a:t>
            </a:r>
            <a:endParaRPr lang="he-IL"/>
          </a:p>
        </p:txBody>
      </p:sp>
      <p:sp>
        <p:nvSpPr>
          <p:cNvPr id="3" name="מציין מיקום תרשים 2"/>
          <p:cNvSpPr>
            <a:spLocks noGrp="1"/>
          </p:cNvSpPr>
          <p:nvPr>
            <p:ph type="chart" idx="1"/>
          </p:nvPr>
        </p:nvSpPr>
        <p:spPr>
          <a:xfrm>
            <a:off x="173038" y="1484313"/>
            <a:ext cx="8805862" cy="5099050"/>
          </a:xfrm>
        </p:spPr>
        <p:txBody>
          <a:bodyPr/>
          <a:lstStyle/>
          <a:p>
            <a:pPr lvl="0"/>
            <a:endParaRPr lang="he-IL" noProof="0" smtClean="0"/>
          </a:p>
        </p:txBody>
      </p:sp>
      <p:sp>
        <p:nvSpPr>
          <p:cNvPr id="4" name="Rectangle 6"/>
          <p:cNvSpPr>
            <a:spLocks noGrp="1" noChangeArrowheads="1"/>
          </p:cNvSpPr>
          <p:nvPr>
            <p:ph type="sldNum" sz="quarter" idx="10"/>
          </p:nvPr>
        </p:nvSpPr>
        <p:spPr>
          <a:ln/>
        </p:spPr>
        <p:txBody>
          <a:bodyPr/>
          <a:lstStyle>
            <a:lvl1pPr>
              <a:defRPr/>
            </a:lvl1pPr>
          </a:lstStyle>
          <a:p>
            <a:pPr>
              <a:defRPr/>
            </a:pPr>
            <a:fld id="{CBB91EBB-653E-4CC6-8189-669465900300}"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882912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משרד האוצר – אגף התקציבים</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5180A9A9-4614-47A4-BF39-A8B51A375E46}"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311771785"/>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lvl1pPr>
              <a:defRPr sz="3200"/>
            </a:lvl1pPr>
          </a:lstStyle>
          <a:p>
            <a:r>
              <a:rPr lang="he-IL" dirty="0" smtClean="0"/>
              <a:t>לחץ כדי לערוך סגנון כותרת של תבנית בסיס</a:t>
            </a:r>
            <a:endParaRPr lang="he-IL" dirty="0"/>
          </a:p>
        </p:txBody>
      </p:sp>
      <p:sp>
        <p:nvSpPr>
          <p:cNvPr id="3" name="מציין מיקום תוכן 2"/>
          <p:cNvSpPr>
            <a:spLocks noGrp="1"/>
          </p:cNvSpPr>
          <p:nvPr>
            <p:ph idx="1"/>
          </p:nvPr>
        </p:nvSpPr>
        <p:spPr/>
        <p:txBody>
          <a:bodyPr/>
          <a:lstStyle>
            <a:lvl1pPr>
              <a:defRPr sz="2800"/>
            </a:lvl1pPr>
            <a:lvl2pPr marL="742950" indent="-285750">
              <a:buFont typeface="Courier New" pitchFamily="49" charset="0"/>
              <a:buChar char="o"/>
              <a:defRPr sz="2400"/>
            </a:lvl2pPr>
            <a:lvl3pPr>
              <a:defRPr sz="2000"/>
            </a:lvl3pPr>
            <a:lvl4pPr>
              <a:defRPr sz="1600"/>
            </a:lvl4pPr>
            <a:lvl5pPr>
              <a:defRPr sz="1200"/>
            </a:lvl5pPr>
          </a:lstStyle>
          <a:p>
            <a:pPr lvl="0"/>
            <a:r>
              <a:rPr lang="he-IL" dirty="0" smtClean="0"/>
              <a:t>לחץ כדי לערוך סגנונות טקסט של תבנית בסיס</a:t>
            </a:r>
          </a:p>
          <a:p>
            <a:pPr lvl="1"/>
            <a:r>
              <a:rPr lang="he-IL" dirty="0" smtClean="0"/>
              <a:t>רמה שנייה</a:t>
            </a:r>
          </a:p>
          <a:p>
            <a:pPr lvl="2"/>
            <a:r>
              <a:rPr lang="he-IL" dirty="0" smtClean="0"/>
              <a:t>רמה שלישית</a:t>
            </a:r>
          </a:p>
          <a:p>
            <a:pPr lvl="3"/>
            <a:r>
              <a:rPr lang="he-IL" dirty="0" smtClean="0"/>
              <a:t>רמה רביעית</a:t>
            </a:r>
          </a:p>
          <a:p>
            <a:pPr lvl="4"/>
            <a:r>
              <a:rPr lang="he-IL" dirty="0" smtClean="0"/>
              <a:t>רמה חמישית</a:t>
            </a:r>
            <a:endParaRPr lang="he-IL" dirty="0"/>
          </a:p>
        </p:txBody>
      </p:sp>
      <p:sp>
        <p:nvSpPr>
          <p:cNvPr id="5" name="מציין מיקום של כותרת תחתונה 4"/>
          <p:cNvSpPr>
            <a:spLocks noGrp="1"/>
          </p:cNvSpPr>
          <p:nvPr>
            <p:ph type="ftr" sz="quarter" idx="11"/>
          </p:nvPr>
        </p:nvSpPr>
        <p:spPr>
          <a:xfrm>
            <a:off x="3124200" y="6409618"/>
            <a:ext cx="2895600" cy="365125"/>
          </a:xfrm>
        </p:spPr>
        <p:txBody>
          <a:bodyPr/>
          <a:lstStyle/>
          <a:p>
            <a:r>
              <a:rPr lang="he-IL" dirty="0" smtClean="0">
                <a:solidFill>
                  <a:prstClr val="black">
                    <a:tint val="75000"/>
                  </a:prstClr>
                </a:solidFill>
              </a:rPr>
              <a:t>משרד האוצר – אגף התקציבים</a:t>
            </a:r>
            <a:endParaRPr lang="he-IL" dirty="0">
              <a:solidFill>
                <a:prstClr val="black">
                  <a:tint val="75000"/>
                </a:prstClr>
              </a:solidFill>
            </a:endParaRPr>
          </a:p>
        </p:txBody>
      </p:sp>
      <p:sp>
        <p:nvSpPr>
          <p:cNvPr id="6" name="מציין מיקום של מספר שקופית 5"/>
          <p:cNvSpPr>
            <a:spLocks noGrp="1"/>
          </p:cNvSpPr>
          <p:nvPr>
            <p:ph type="sldNum" sz="quarter" idx="12"/>
          </p:nvPr>
        </p:nvSpPr>
        <p:spPr>
          <a:xfrm>
            <a:off x="3518520" y="6597352"/>
            <a:ext cx="2133600" cy="365125"/>
          </a:xfrm>
        </p:spPr>
        <p:txBody>
          <a:bodyPr/>
          <a:lstStyle>
            <a:lvl1pPr algn="ctr">
              <a:defRPr/>
            </a:lvl1pPr>
          </a:lstStyle>
          <a:p>
            <a:fld id="{5180A9A9-4614-47A4-BF39-A8B51A375E46}" type="slidenum">
              <a:rPr lang="he-IL" smtClean="0">
                <a:solidFill>
                  <a:prstClr val="black">
                    <a:tint val="75000"/>
                  </a:prstClr>
                </a:solidFill>
              </a:rPr>
              <a:pPr/>
              <a:t>‹#›</a:t>
            </a:fld>
            <a:endParaRPr lang="he-IL" dirty="0">
              <a:solidFill>
                <a:prstClr val="black">
                  <a:tint val="75000"/>
                </a:prstClr>
              </a:solidFill>
            </a:endParaRPr>
          </a:p>
        </p:txBody>
      </p:sp>
      <p:cxnSp>
        <p:nvCxnSpPr>
          <p:cNvPr id="8" name="מחבר ישר 7"/>
          <p:cNvCxnSpPr/>
          <p:nvPr userDrawn="1"/>
        </p:nvCxnSpPr>
        <p:spPr>
          <a:xfrm>
            <a:off x="539552" y="1124744"/>
            <a:ext cx="8136904" cy="0"/>
          </a:xfrm>
          <a:prstGeom prst="line">
            <a:avLst/>
          </a:prstGeom>
        </p:spPr>
        <p:style>
          <a:lnRef idx="1">
            <a:schemeClr val="dk1"/>
          </a:lnRef>
          <a:fillRef idx="0">
            <a:schemeClr val="dk1"/>
          </a:fillRef>
          <a:effectRef idx="0">
            <a:schemeClr val="dk1"/>
          </a:effectRef>
          <a:fontRef idx="minor">
            <a:schemeClr val="tx1"/>
          </a:fontRef>
        </p:style>
      </p:cxnSp>
      <p:pic>
        <p:nvPicPr>
          <p:cNvPr id="10" name="Picture 5" descr="D794-059_a"/>
          <p:cNvPicPr>
            <a:picLocks noChangeAspect="1" noChangeArrowheads="1"/>
          </p:cNvPicPr>
          <p:nvPr userDrawn="1"/>
        </p:nvPicPr>
        <p:blipFill>
          <a:blip r:embed="rId2">
            <a:clrChange>
              <a:clrFrom>
                <a:srgbClr val="FEFFFF"/>
              </a:clrFrom>
              <a:clrTo>
                <a:srgbClr val="FEFFFF">
                  <a:alpha val="0"/>
                </a:srgbClr>
              </a:clrTo>
            </a:clrChange>
            <a:extLst>
              <a:ext uri="{28A0092B-C50C-407E-A947-70E740481C1C}">
                <a14:useLocalDpi xmlns:a14="http://schemas.microsoft.com/office/drawing/2010/main" val="0"/>
              </a:ext>
            </a:extLst>
          </a:blip>
          <a:srcRect/>
          <a:stretch>
            <a:fillRect/>
          </a:stretch>
        </p:blipFill>
        <p:spPr bwMode="auto">
          <a:xfrm>
            <a:off x="107504" y="116632"/>
            <a:ext cx="685290" cy="576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600302"/>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משרד האוצר – אגף התקציבים</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5180A9A9-4614-47A4-BF39-A8B51A375E46}"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052907728"/>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r>
              <a:rPr lang="he-IL" smtClean="0">
                <a:solidFill>
                  <a:prstClr val="black">
                    <a:tint val="75000"/>
                  </a:prstClr>
                </a:solidFill>
              </a:rPr>
              <a:t>משרד האוצר – אגף התקציבים</a:t>
            </a:r>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5180A9A9-4614-47A4-BF39-A8B51A375E46}"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28952526"/>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r>
              <a:rPr lang="he-IL" smtClean="0">
                <a:solidFill>
                  <a:prstClr val="black">
                    <a:tint val="75000"/>
                  </a:prstClr>
                </a:solidFill>
              </a:rPr>
              <a:t>משרד האוצר – אגף התקציבים</a:t>
            </a:r>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5180A9A9-4614-47A4-BF39-A8B51A375E46}"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445834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r>
              <a:rPr lang="he-IL" smtClean="0">
                <a:solidFill>
                  <a:prstClr val="black">
                    <a:tint val="75000"/>
                  </a:prstClr>
                </a:solidFill>
              </a:rPr>
              <a:t>משרד האוצר – אגף התקציבים</a:t>
            </a:r>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5180A9A9-4614-47A4-BF39-A8B51A375E46}"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0905727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r>
              <a:rPr lang="he-IL" smtClean="0">
                <a:solidFill>
                  <a:prstClr val="black">
                    <a:tint val="75000"/>
                  </a:prstClr>
                </a:solidFill>
              </a:rPr>
              <a:t>משרד האוצר – אגף התקציבים</a:t>
            </a:r>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5180A9A9-4614-47A4-BF39-A8B51A375E46}"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26526513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r>
              <a:rPr lang="he-IL" smtClean="0">
                <a:solidFill>
                  <a:prstClr val="black">
                    <a:tint val="75000"/>
                  </a:prstClr>
                </a:solidFill>
              </a:rPr>
              <a:t>משרד האוצר – אגף התקציבים</a:t>
            </a:r>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5180A9A9-4614-47A4-BF39-A8B51A375E46}"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5077683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r>
              <a:rPr lang="he-IL" smtClean="0">
                <a:solidFill>
                  <a:prstClr val="black">
                    <a:tint val="75000"/>
                  </a:prstClr>
                </a:solidFill>
              </a:rPr>
              <a:t>משרד האוצר – אגף התקציבים</a:t>
            </a:r>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5180A9A9-4614-47A4-BF39-A8B51A375E46}"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9593121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משרד האוצר – אגף התקציבים</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5180A9A9-4614-47A4-BF39-A8B51A375E46}"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9536026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משרד האוצר – אגף התקציבים</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5180A9A9-4614-47A4-BF39-A8B51A375E46}"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31184372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chart">
  <p:cSld name="4_כותרת ותרשים">
    <p:spTree>
      <p:nvGrpSpPr>
        <p:cNvPr id="1" name=""/>
        <p:cNvGrpSpPr/>
        <p:nvPr/>
      </p:nvGrpSpPr>
      <p:grpSpPr>
        <a:xfrm>
          <a:off x="0" y="0"/>
          <a:ext cx="0" cy="0"/>
          <a:chOff x="0" y="0"/>
          <a:chExt cx="0" cy="0"/>
        </a:xfrm>
      </p:grpSpPr>
      <p:sp>
        <p:nvSpPr>
          <p:cNvPr id="2" name="כותרת 1"/>
          <p:cNvSpPr>
            <a:spLocks noGrp="1"/>
          </p:cNvSpPr>
          <p:nvPr>
            <p:ph type="title"/>
          </p:nvPr>
        </p:nvSpPr>
        <p:spPr>
          <a:xfrm>
            <a:off x="533400" y="166688"/>
            <a:ext cx="8229600" cy="914400"/>
          </a:xfrm>
        </p:spPr>
        <p:txBody>
          <a:bodyPr/>
          <a:lstStyle>
            <a:lvl1pPr>
              <a:defRPr>
                <a:latin typeface="David" panose="020E0502060401010101" pitchFamily="34" charset="-79"/>
              </a:defRPr>
            </a:lvl1pPr>
          </a:lstStyle>
          <a:p>
            <a:r>
              <a:rPr lang="he-IL" dirty="0" smtClean="0"/>
              <a:t>לחץ כדי לערוך סגנון כותרת של תבנית בסיס</a:t>
            </a:r>
            <a:endParaRPr lang="he-IL" dirty="0"/>
          </a:p>
        </p:txBody>
      </p:sp>
      <p:sp>
        <p:nvSpPr>
          <p:cNvPr id="3" name="מציין מיקום תרשים 2"/>
          <p:cNvSpPr>
            <a:spLocks noGrp="1"/>
          </p:cNvSpPr>
          <p:nvPr>
            <p:ph type="chart" idx="1"/>
          </p:nvPr>
        </p:nvSpPr>
        <p:spPr>
          <a:xfrm>
            <a:off x="533400" y="1143000"/>
            <a:ext cx="8229600" cy="4572000"/>
          </a:xfrm>
        </p:spPr>
        <p:txBody>
          <a:bodyPr/>
          <a:lstStyle>
            <a:lvl1pPr>
              <a:defRPr>
                <a:latin typeface="David" panose="020E0502060401010101" pitchFamily="34" charset="-79"/>
              </a:defRPr>
            </a:lvl1pPr>
          </a:lstStyle>
          <a:p>
            <a:pPr lvl="0"/>
            <a:endParaRPr lang="he-IL" noProof="0" dirty="0" smtClean="0"/>
          </a:p>
        </p:txBody>
      </p:sp>
      <p:sp>
        <p:nvSpPr>
          <p:cNvPr id="4" name="Rectangle 6"/>
          <p:cNvSpPr>
            <a:spLocks noGrp="1" noChangeArrowheads="1"/>
          </p:cNvSpPr>
          <p:nvPr>
            <p:ph type="sldNum" sz="quarter" idx="10"/>
          </p:nvPr>
        </p:nvSpPr>
        <p:spPr>
          <a:xfrm>
            <a:off x="3429000" y="6446838"/>
            <a:ext cx="2133600" cy="258762"/>
          </a:xfrm>
          <a:prstGeom prst="rect">
            <a:avLst/>
          </a:prstGeom>
          <a:ln/>
        </p:spPr>
        <p:txBody>
          <a:bodyPr/>
          <a:lstStyle>
            <a:lvl1pPr>
              <a:defRPr>
                <a:latin typeface="David" panose="020E0502060401010101" pitchFamily="34" charset="-79"/>
                <a:cs typeface="David" panose="020E0502060401010101" pitchFamily="34" charset="-79"/>
              </a:defRPr>
            </a:lvl1pPr>
          </a:lstStyle>
          <a:p>
            <a:pPr>
              <a:defRPr/>
            </a:pPr>
            <a:fld id="{F3E040FA-9367-4A7E-8E41-13BF40F1DA54}" type="slidenum">
              <a:rPr lang="he-IL" altLang="en-US" smtClean="0">
                <a:solidFill>
                  <a:prstClr val="black">
                    <a:tint val="75000"/>
                  </a:prstClr>
                </a:solidFill>
              </a:rPr>
              <a:pPr>
                <a:defRPr/>
              </a:pPr>
              <a:t>‹#›</a:t>
            </a:fld>
            <a:endParaRPr lang="en-US" altLang="en-US" dirty="0">
              <a:solidFill>
                <a:prstClr val="black">
                  <a:tint val="75000"/>
                </a:prstClr>
              </a:solidFill>
            </a:endParaRPr>
          </a:p>
        </p:txBody>
      </p:sp>
      <p:sp>
        <p:nvSpPr>
          <p:cNvPr id="5" name="Rectangle 5"/>
          <p:cNvSpPr>
            <a:spLocks noGrp="1" noChangeArrowheads="1"/>
          </p:cNvSpPr>
          <p:nvPr>
            <p:ph type="ftr" sz="quarter" idx="11"/>
          </p:nvPr>
        </p:nvSpPr>
        <p:spPr>
          <a:xfrm>
            <a:off x="5867400" y="6443663"/>
            <a:ext cx="2895600" cy="290512"/>
          </a:xfrm>
          <a:prstGeom prst="rect">
            <a:avLst/>
          </a:prstGeom>
          <a:ln/>
        </p:spPr>
        <p:txBody>
          <a:bodyPr/>
          <a:lstStyle>
            <a:lvl1pPr>
              <a:defRPr>
                <a:latin typeface="David" panose="020E0502060401010101" pitchFamily="34" charset="-79"/>
              </a:defRPr>
            </a:lvl1pPr>
          </a:lstStyle>
          <a:p>
            <a:pPr>
              <a:defRPr/>
            </a:pPr>
            <a:endParaRPr lang="en-US" altLang="en-US" dirty="0">
              <a:solidFill>
                <a:prstClr val="black">
                  <a:tint val="75000"/>
                </a:prstClr>
              </a:solidFill>
            </a:endParaRPr>
          </a:p>
        </p:txBody>
      </p:sp>
    </p:spTree>
    <p:extLst>
      <p:ext uri="{BB962C8B-B14F-4D97-AF65-F5344CB8AC3E}">
        <p14:creationId xmlns:p14="http://schemas.microsoft.com/office/powerpoint/2010/main" val="3859157216"/>
      </p:ext>
    </p:extLst>
  </p:cSld>
  <p:clrMapOvr>
    <a:masterClrMapping/>
  </p:clrMapOvr>
  <p:transition>
    <p:pull dir="rd"/>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שקופית תוכן">
    <p:spTree>
      <p:nvGrpSpPr>
        <p:cNvPr id="1" name=""/>
        <p:cNvGrpSpPr/>
        <p:nvPr/>
      </p:nvGrpSpPr>
      <p:grpSpPr>
        <a:xfrm>
          <a:off x="0" y="0"/>
          <a:ext cx="0" cy="0"/>
          <a:chOff x="0" y="0"/>
          <a:chExt cx="0" cy="0"/>
        </a:xfrm>
      </p:grpSpPr>
      <p:pic>
        <p:nvPicPr>
          <p:cNvPr id="4" name="תמונה 9"/>
          <p:cNvPicPr>
            <a:picLocks noChangeAspect="1"/>
          </p:cNvPicPr>
          <p:nvPr userDrawn="1"/>
        </p:nvPicPr>
        <p:blipFill>
          <a:blip r:embed="rId2" cstate="print"/>
          <a:srcRect/>
          <a:stretch>
            <a:fillRect/>
          </a:stretch>
        </p:blipFill>
        <p:spPr bwMode="auto">
          <a:xfrm>
            <a:off x="3175" y="0"/>
            <a:ext cx="9137650" cy="1462088"/>
          </a:xfrm>
          <a:prstGeom prst="rect">
            <a:avLst/>
          </a:prstGeom>
          <a:noFill/>
          <a:ln w="9525">
            <a:noFill/>
            <a:miter lim="800000"/>
            <a:headEnd/>
            <a:tailEnd/>
          </a:ln>
        </p:spPr>
      </p:pic>
      <p:sp>
        <p:nvSpPr>
          <p:cNvPr id="6" name="מציין מיקום תוכן 2"/>
          <p:cNvSpPr>
            <a:spLocks noGrp="1"/>
          </p:cNvSpPr>
          <p:nvPr>
            <p:ph idx="12"/>
          </p:nvPr>
        </p:nvSpPr>
        <p:spPr>
          <a:xfrm>
            <a:off x="467544" y="1340768"/>
            <a:ext cx="8219256" cy="5328592"/>
          </a:xfrm>
        </p:spPr>
        <p:txBody>
          <a:bodyPr/>
          <a:lstStyle>
            <a:lvl1pPr marL="216000" indent="-216000">
              <a:lnSpc>
                <a:spcPts val="2600"/>
              </a:lnSpc>
              <a:spcBef>
                <a:spcPts val="1800"/>
              </a:spcBef>
              <a:buClr>
                <a:srgbClr val="003D81"/>
              </a:buClr>
              <a:buSzPct val="120000"/>
              <a:buFont typeface="Wingdings" pitchFamily="2" charset="2"/>
              <a:buChar char="§"/>
              <a:defRPr sz="2400" baseline="0"/>
            </a:lvl1pPr>
            <a:lvl2pPr marL="432000" indent="-216000">
              <a:lnSpc>
                <a:spcPts val="2200"/>
              </a:lnSpc>
              <a:spcBef>
                <a:spcPts val="600"/>
              </a:spcBef>
              <a:buClr>
                <a:srgbClr val="003D81"/>
              </a:buClr>
              <a:buFont typeface="Wingdings" pitchFamily="2" charset="2"/>
              <a:buChar char="§"/>
              <a:defRPr sz="2000" baseline="0">
                <a:solidFill>
                  <a:srgbClr val="003D81"/>
                </a:solidFill>
              </a:defRPr>
            </a:lvl2pPr>
            <a:lvl3pPr marL="648000" indent="-216000">
              <a:lnSpc>
                <a:spcPts val="2000"/>
              </a:lnSpc>
              <a:spcBef>
                <a:spcPts val="600"/>
              </a:spcBef>
              <a:buFont typeface="Wingdings" pitchFamily="2" charset="2"/>
              <a:buChar char="§"/>
              <a:defRPr sz="1800" baseline="0"/>
            </a:lvl3pPr>
          </a:lstStyle>
          <a:p>
            <a:pPr lvl="0"/>
            <a:r>
              <a:rPr lang="he-IL" dirty="0" smtClean="0"/>
              <a:t>לחץ כדי לערוך סגנונות טקסט של תבנית בסיס</a:t>
            </a:r>
          </a:p>
          <a:p>
            <a:pPr lvl="1"/>
            <a:r>
              <a:rPr lang="he-IL" dirty="0" smtClean="0"/>
              <a:t>רמה שנייה</a:t>
            </a:r>
          </a:p>
          <a:p>
            <a:pPr lvl="2"/>
            <a:r>
              <a:rPr lang="he-IL" dirty="0" smtClean="0"/>
              <a:t>רמה שלישית</a:t>
            </a:r>
          </a:p>
        </p:txBody>
      </p:sp>
      <p:sp>
        <p:nvSpPr>
          <p:cNvPr id="13" name="כותרת 1"/>
          <p:cNvSpPr>
            <a:spLocks noGrp="1"/>
          </p:cNvSpPr>
          <p:nvPr>
            <p:ph type="title"/>
          </p:nvPr>
        </p:nvSpPr>
        <p:spPr>
          <a:xfrm>
            <a:off x="251520" y="13990"/>
            <a:ext cx="8435280" cy="966738"/>
          </a:xfrm>
        </p:spPr>
        <p:txBody>
          <a:bodyPr anchor="b">
            <a:noAutofit/>
          </a:bodyPr>
          <a:lstStyle>
            <a:lvl1pPr algn="r">
              <a:lnSpc>
                <a:spcPts val="3600"/>
              </a:lnSpc>
              <a:defRPr sz="3200" baseline="0"/>
            </a:lvl1pPr>
          </a:lstStyle>
          <a:p>
            <a:r>
              <a:rPr lang="en-US" dirty="0" smtClean="0"/>
              <a:t>Click to edit Master title style</a:t>
            </a:r>
            <a:endParaRPr lang="en-US" dirty="0"/>
          </a:p>
        </p:txBody>
      </p:sp>
    </p:spTree>
    <p:extLst>
      <p:ext uri="{BB962C8B-B14F-4D97-AF65-F5344CB8AC3E}">
        <p14:creationId xmlns:p14="http://schemas.microsoft.com/office/powerpoint/2010/main" val="3945757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oleObject" Target="../embeddings/oleObject1.bin"/><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vmlDrawing" Target="../drawings/vmlDrawing1.v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E7438E1-117D-44FB-AC24-B79D899BA877}" type="datetimeFigureOut">
              <a:rPr lang="he-IL" smtClean="0"/>
              <a:t>כ"א/חשון/תשע"ז</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DAF22AC9-109E-4E4D-92F9-530E51D9A3A2}" type="slidenum">
              <a:rPr lang="he-IL" smtClean="0"/>
              <a:t>‹#›</a:t>
            </a:fld>
            <a:endParaRPr lang="he-I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42" name="Object 18"/>
          <p:cNvGraphicFramePr>
            <a:graphicFrameLocks noChangeAspect="1"/>
          </p:cNvGraphicFramePr>
          <p:nvPr/>
        </p:nvGraphicFramePr>
        <p:xfrm>
          <a:off x="0" y="-26988"/>
          <a:ext cx="9144000" cy="935038"/>
        </p:xfrm>
        <a:graphic>
          <a:graphicData uri="http://schemas.openxmlformats.org/presentationml/2006/ole">
            <mc:AlternateContent xmlns:mc="http://schemas.openxmlformats.org/markup-compatibility/2006">
              <mc:Choice xmlns:v="urn:schemas-microsoft-com:vml" Requires="v">
                <p:oleObj spid="_x0000_s1294" name="Image" r:id="rId16" imgW="6450794" imgH="952045" progId="Photoshop.Image.6">
                  <p:embed/>
                </p:oleObj>
              </mc:Choice>
              <mc:Fallback>
                <p:oleObj name="Image" r:id="rId16" imgW="6450794" imgH="952045" progId="Photoshop.Image.6">
                  <p:embed/>
                  <p:pic>
                    <p:nvPicPr>
                      <p:cNvPr id="0" name=""/>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0" y="-26988"/>
                        <a:ext cx="9144000" cy="935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Rectangle 3"/>
          <p:cNvSpPr>
            <a:spLocks noGrp="1" noChangeArrowheads="1"/>
          </p:cNvSpPr>
          <p:nvPr>
            <p:ph type="body" idx="1"/>
          </p:nvPr>
        </p:nvSpPr>
        <p:spPr bwMode="auto">
          <a:xfrm>
            <a:off x="457200" y="10763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400800"/>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b="1">
                <a:solidFill>
                  <a:schemeClr val="tx2"/>
                </a:solidFill>
                <a:latin typeface="+mn-lt"/>
              </a:defRPr>
            </a:lvl1pPr>
          </a:lstStyle>
          <a:p>
            <a:pPr rtl="0" fontAlgn="base">
              <a:spcBef>
                <a:spcPct val="0"/>
              </a:spcBef>
              <a:spcAft>
                <a:spcPct val="0"/>
              </a:spcAft>
            </a:pPr>
            <a:r>
              <a:rPr lang="he-IL" smtClean="0">
                <a:solidFill>
                  <a:srgbClr val="000000"/>
                </a:solidFill>
              </a:rPr>
              <a:t> </a:t>
            </a:r>
            <a:endParaRPr lang="en-US" dirty="0">
              <a:solidFill>
                <a:srgbClr val="000000"/>
              </a:solidFill>
            </a:endParaRPr>
          </a:p>
        </p:txBody>
      </p:sp>
      <p:sp>
        <p:nvSpPr>
          <p:cNvPr id="1029" name="Rectangle 5"/>
          <p:cNvSpPr>
            <a:spLocks noGrp="1" noChangeArrowheads="1"/>
          </p:cNvSpPr>
          <p:nvPr>
            <p:ph type="ftr" sz="quarter" idx="3"/>
          </p:nvPr>
        </p:nvSpPr>
        <p:spPr bwMode="auto">
          <a:xfrm>
            <a:off x="5867400" y="6443663"/>
            <a:ext cx="2895600" cy="29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1">
                <a:solidFill>
                  <a:schemeClr val="tx2"/>
                </a:solidFill>
                <a:latin typeface="+mn-lt"/>
              </a:defRPr>
            </a:lvl1pPr>
          </a:lstStyle>
          <a:p>
            <a:pPr rtl="0" fontAlgn="base">
              <a:spcBef>
                <a:spcPct val="0"/>
              </a:spcBef>
              <a:spcAft>
                <a:spcPct val="0"/>
              </a:spcAft>
            </a:pPr>
            <a:r>
              <a:rPr lang="en-US" dirty="0" smtClean="0">
                <a:solidFill>
                  <a:srgbClr val="000000"/>
                </a:solidFill>
              </a:rPr>
              <a:t> </a:t>
            </a:r>
            <a:endParaRPr lang="en-US" dirty="0">
              <a:solidFill>
                <a:srgbClr val="000000"/>
              </a:solidFill>
            </a:endParaRPr>
          </a:p>
        </p:txBody>
      </p:sp>
      <p:sp>
        <p:nvSpPr>
          <p:cNvPr id="1030" name="Rectangle 6"/>
          <p:cNvSpPr>
            <a:spLocks noGrp="1" noChangeArrowheads="1"/>
          </p:cNvSpPr>
          <p:nvPr>
            <p:ph type="sldNum" sz="quarter" idx="4"/>
          </p:nvPr>
        </p:nvSpPr>
        <p:spPr bwMode="auto">
          <a:xfrm>
            <a:off x="3429000" y="6446838"/>
            <a:ext cx="2133600" cy="25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b="1">
                <a:solidFill>
                  <a:schemeClr val="tx2"/>
                </a:solidFill>
                <a:latin typeface="+mn-lt"/>
              </a:defRPr>
            </a:lvl1pPr>
          </a:lstStyle>
          <a:p>
            <a:pPr rtl="0" fontAlgn="base">
              <a:spcBef>
                <a:spcPct val="0"/>
              </a:spcBef>
              <a:spcAft>
                <a:spcPct val="0"/>
              </a:spcAft>
            </a:pPr>
            <a:fld id="{D131C0FC-B434-4660-9A62-CDB796CD1274}" type="slidenum">
              <a:rPr lang="en-US">
                <a:solidFill>
                  <a:srgbClr val="000000"/>
                </a:solidFill>
              </a:rPr>
              <a:pPr rtl="0" fontAlgn="base">
                <a:spcBef>
                  <a:spcPct val="0"/>
                </a:spcBef>
                <a:spcAft>
                  <a:spcPct val="0"/>
                </a:spcAft>
              </a:pPr>
              <a:t>‹#›</a:t>
            </a:fld>
            <a:endParaRPr lang="en-US">
              <a:solidFill>
                <a:srgbClr val="000000"/>
              </a:solidFill>
            </a:endParaRPr>
          </a:p>
        </p:txBody>
      </p:sp>
      <p:sp>
        <p:nvSpPr>
          <p:cNvPr id="1026" name="Rectangle 2"/>
          <p:cNvSpPr>
            <a:spLocks noGrp="1" noChangeArrowheads="1"/>
          </p:cNvSpPr>
          <p:nvPr>
            <p:ph type="title"/>
          </p:nvPr>
        </p:nvSpPr>
        <p:spPr bwMode="black">
          <a:xfrm>
            <a:off x="457200" y="152400"/>
            <a:ext cx="82296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extLst>
      <p:ext uri="{BB962C8B-B14F-4D97-AF65-F5344CB8AC3E}">
        <p14:creationId xmlns:p14="http://schemas.microsoft.com/office/powerpoint/2010/main" val="30568173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r" rtl="1" eaLnBrk="1" fontAlgn="base" hangingPunct="1">
        <a:spcBef>
          <a:spcPct val="0"/>
        </a:spcBef>
        <a:spcAft>
          <a:spcPct val="0"/>
        </a:spcAft>
        <a:defRPr sz="3200">
          <a:solidFill>
            <a:schemeClr val="tx1"/>
          </a:solidFill>
          <a:latin typeface="+mj-lt"/>
          <a:ea typeface="+mj-ea"/>
          <a:cs typeface="+mj-cs"/>
        </a:defRPr>
      </a:lvl1pPr>
      <a:lvl2pPr algn="r" rtl="1" eaLnBrk="1" fontAlgn="base" hangingPunct="1">
        <a:spcBef>
          <a:spcPct val="0"/>
        </a:spcBef>
        <a:spcAft>
          <a:spcPct val="0"/>
        </a:spcAft>
        <a:defRPr sz="3200">
          <a:solidFill>
            <a:schemeClr val="tx1"/>
          </a:solidFill>
          <a:latin typeface="Verdana" pitchFamily="34" charset="0"/>
        </a:defRPr>
      </a:lvl2pPr>
      <a:lvl3pPr algn="r" rtl="1" eaLnBrk="1" fontAlgn="base" hangingPunct="1">
        <a:spcBef>
          <a:spcPct val="0"/>
        </a:spcBef>
        <a:spcAft>
          <a:spcPct val="0"/>
        </a:spcAft>
        <a:defRPr sz="3200">
          <a:solidFill>
            <a:schemeClr val="tx1"/>
          </a:solidFill>
          <a:latin typeface="Verdana" pitchFamily="34" charset="0"/>
        </a:defRPr>
      </a:lvl3pPr>
      <a:lvl4pPr algn="r" rtl="1" eaLnBrk="1" fontAlgn="base" hangingPunct="1">
        <a:spcBef>
          <a:spcPct val="0"/>
        </a:spcBef>
        <a:spcAft>
          <a:spcPct val="0"/>
        </a:spcAft>
        <a:defRPr sz="3200">
          <a:solidFill>
            <a:schemeClr val="tx1"/>
          </a:solidFill>
          <a:latin typeface="Verdana" pitchFamily="34" charset="0"/>
        </a:defRPr>
      </a:lvl4pPr>
      <a:lvl5pPr algn="r" rtl="1" eaLnBrk="1" fontAlgn="base" hangingPunct="1">
        <a:spcBef>
          <a:spcPct val="0"/>
        </a:spcBef>
        <a:spcAft>
          <a:spcPct val="0"/>
        </a:spcAft>
        <a:defRPr sz="3200">
          <a:solidFill>
            <a:schemeClr val="tx1"/>
          </a:solidFill>
          <a:latin typeface="Verdana" pitchFamily="34" charset="0"/>
        </a:defRPr>
      </a:lvl5pPr>
      <a:lvl6pPr marL="457200" algn="r" rtl="1" eaLnBrk="1" fontAlgn="base" hangingPunct="1">
        <a:spcBef>
          <a:spcPct val="0"/>
        </a:spcBef>
        <a:spcAft>
          <a:spcPct val="0"/>
        </a:spcAft>
        <a:defRPr sz="3200">
          <a:solidFill>
            <a:schemeClr val="tx1"/>
          </a:solidFill>
          <a:latin typeface="Verdana" pitchFamily="34" charset="0"/>
        </a:defRPr>
      </a:lvl6pPr>
      <a:lvl7pPr marL="914400" algn="r" rtl="1" eaLnBrk="1" fontAlgn="base" hangingPunct="1">
        <a:spcBef>
          <a:spcPct val="0"/>
        </a:spcBef>
        <a:spcAft>
          <a:spcPct val="0"/>
        </a:spcAft>
        <a:defRPr sz="3200">
          <a:solidFill>
            <a:schemeClr val="tx1"/>
          </a:solidFill>
          <a:latin typeface="Verdana" pitchFamily="34" charset="0"/>
        </a:defRPr>
      </a:lvl7pPr>
      <a:lvl8pPr marL="1371600" algn="r" rtl="1" eaLnBrk="1" fontAlgn="base" hangingPunct="1">
        <a:spcBef>
          <a:spcPct val="0"/>
        </a:spcBef>
        <a:spcAft>
          <a:spcPct val="0"/>
        </a:spcAft>
        <a:defRPr sz="3200">
          <a:solidFill>
            <a:schemeClr val="tx1"/>
          </a:solidFill>
          <a:latin typeface="Verdana" pitchFamily="34" charset="0"/>
        </a:defRPr>
      </a:lvl8pPr>
      <a:lvl9pPr marL="1828800" algn="r" rtl="1" eaLnBrk="1" fontAlgn="base" hangingPunct="1">
        <a:spcBef>
          <a:spcPct val="0"/>
        </a:spcBef>
        <a:spcAft>
          <a:spcPct val="0"/>
        </a:spcAft>
        <a:defRPr sz="3200">
          <a:solidFill>
            <a:schemeClr val="tx1"/>
          </a:solidFill>
          <a:latin typeface="Verdana" pitchFamily="34" charset="0"/>
        </a:defRPr>
      </a:lvl9pPr>
    </p:titleStyle>
    <p:bodyStyle>
      <a:lvl1pPr marL="342900" indent="-342900" algn="r" rtl="1"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r" rtl="1" eaLnBrk="1" fontAlgn="base" hangingPunct="1">
        <a:spcBef>
          <a:spcPct val="20000"/>
        </a:spcBef>
        <a:spcAft>
          <a:spcPct val="0"/>
        </a:spcAft>
        <a:buClr>
          <a:schemeClr val="accent1"/>
        </a:buClr>
        <a:buFont typeface="Wingdings" pitchFamily="2" charset="2"/>
        <a:buChar char="§"/>
        <a:defRPr sz="2800">
          <a:solidFill>
            <a:schemeClr val="tx1"/>
          </a:solidFill>
          <a:latin typeface="Arial" pitchFamily="34" charset="0"/>
        </a:defRPr>
      </a:lvl2pPr>
      <a:lvl3pPr marL="1143000" indent="-228600" algn="r" rtl="1" eaLnBrk="1" fontAlgn="base" hangingPunct="1">
        <a:spcBef>
          <a:spcPct val="20000"/>
        </a:spcBef>
        <a:spcAft>
          <a:spcPct val="0"/>
        </a:spcAft>
        <a:buClr>
          <a:schemeClr val="tx1"/>
        </a:buClr>
        <a:buChar char="•"/>
        <a:defRPr sz="2400">
          <a:solidFill>
            <a:schemeClr val="tx1"/>
          </a:solidFill>
          <a:latin typeface="Arial" pitchFamily="34" charset="0"/>
        </a:defRPr>
      </a:lvl3pPr>
      <a:lvl4pPr marL="1600200" indent="-228600" algn="r" rtl="1" eaLnBrk="1" fontAlgn="base" hangingPunct="1">
        <a:spcBef>
          <a:spcPct val="20000"/>
        </a:spcBef>
        <a:spcAft>
          <a:spcPct val="0"/>
        </a:spcAft>
        <a:buChar char="–"/>
        <a:defRPr sz="2000">
          <a:solidFill>
            <a:schemeClr val="tx1"/>
          </a:solidFill>
          <a:latin typeface="Arial" pitchFamily="34" charset="0"/>
        </a:defRPr>
      </a:lvl4pPr>
      <a:lvl5pPr marL="2057400" indent="-228600" algn="r" rtl="1" eaLnBrk="1" fontAlgn="base" hangingPunct="1">
        <a:spcBef>
          <a:spcPct val="20000"/>
        </a:spcBef>
        <a:spcAft>
          <a:spcPct val="0"/>
        </a:spcAft>
        <a:buChar char="»"/>
        <a:defRPr sz="2000">
          <a:solidFill>
            <a:schemeClr val="tx1"/>
          </a:solidFill>
          <a:latin typeface="Arial" pitchFamily="34" charset="0"/>
        </a:defRPr>
      </a:lvl5pPr>
      <a:lvl6pPr marL="2514600" indent="-228600" algn="r" rtl="1" eaLnBrk="1" fontAlgn="base" hangingPunct="1">
        <a:spcBef>
          <a:spcPct val="20000"/>
        </a:spcBef>
        <a:spcAft>
          <a:spcPct val="0"/>
        </a:spcAft>
        <a:buChar char="»"/>
        <a:defRPr sz="2000">
          <a:solidFill>
            <a:schemeClr val="tx1"/>
          </a:solidFill>
          <a:latin typeface="Arial" pitchFamily="34" charset="0"/>
        </a:defRPr>
      </a:lvl6pPr>
      <a:lvl7pPr marL="2971800" indent="-228600" algn="r" rtl="1" eaLnBrk="1" fontAlgn="base" hangingPunct="1">
        <a:spcBef>
          <a:spcPct val="20000"/>
        </a:spcBef>
        <a:spcAft>
          <a:spcPct val="0"/>
        </a:spcAft>
        <a:buChar char="»"/>
        <a:defRPr sz="2000">
          <a:solidFill>
            <a:schemeClr val="tx1"/>
          </a:solidFill>
          <a:latin typeface="Arial" pitchFamily="34" charset="0"/>
        </a:defRPr>
      </a:lvl7pPr>
      <a:lvl8pPr marL="3429000" indent="-228600" algn="r" rtl="1" eaLnBrk="1" fontAlgn="base" hangingPunct="1">
        <a:spcBef>
          <a:spcPct val="20000"/>
        </a:spcBef>
        <a:spcAft>
          <a:spcPct val="0"/>
        </a:spcAft>
        <a:buChar char="»"/>
        <a:defRPr sz="2000">
          <a:solidFill>
            <a:schemeClr val="tx1"/>
          </a:solidFill>
          <a:latin typeface="Arial" pitchFamily="34" charset="0"/>
        </a:defRPr>
      </a:lvl8pPr>
      <a:lvl9pPr marL="3886200" indent="-228600" algn="r" rtl="1" eaLnBrk="1" fontAlgn="base" hangingPunct="1">
        <a:spcBef>
          <a:spcPct val="20000"/>
        </a:spcBef>
        <a:spcAft>
          <a:spcPct val="0"/>
        </a:spcAft>
        <a:buChar char="»"/>
        <a:defRPr sz="2000">
          <a:solidFill>
            <a:schemeClr val="tx1"/>
          </a:solidFill>
          <a:latin typeface="Arial" pitchFamily="34" charset="0"/>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r>
              <a:rPr lang="he-IL" smtClean="0">
                <a:solidFill>
                  <a:prstClr val="black">
                    <a:tint val="75000"/>
                  </a:prstClr>
                </a:solidFill>
              </a:rPr>
              <a:t>משרד האוצר – אגף התקציבים</a:t>
            </a:r>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180A9A9-4614-47A4-BF39-A8B51A375E46}"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628328783"/>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timing>
    <p:tnLst>
      <p:par>
        <p:cTn id="1" dur="indefinite" restart="never" nodeType="tmRoot"/>
      </p:par>
    </p:tnLst>
  </p:timing>
  <p:hf hd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6.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6.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6.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bwMode="black">
          <a:xfrm>
            <a:off x="539552" y="44624"/>
            <a:ext cx="8604448" cy="2160240"/>
          </a:xfrm>
        </p:spPr>
        <p:txBody>
          <a:bodyPr/>
          <a:lstStyle/>
          <a:p>
            <a:r>
              <a:rPr lang="he-IL" sz="5400" dirty="0" err="1" smtClean="0">
                <a:cs typeface="David" pitchFamily="2" charset="-79"/>
              </a:rPr>
              <a:t>אסדרת</a:t>
            </a:r>
            <a:r>
              <a:rPr lang="he-IL" sz="5400" dirty="0" smtClean="0">
                <a:cs typeface="David" pitchFamily="2" charset="-79"/>
              </a:rPr>
              <a:t> ענף התמרוקים</a:t>
            </a:r>
            <a:br>
              <a:rPr lang="he-IL" sz="5400" dirty="0" smtClean="0">
                <a:cs typeface="David" pitchFamily="2" charset="-79"/>
              </a:rPr>
            </a:br>
            <a:r>
              <a:rPr lang="he-IL" sz="2000" dirty="0" smtClean="0">
                <a:cs typeface="David" pitchFamily="2" charset="-79"/>
              </a:rPr>
              <a:t>חוק ההסדרים לשנים 2017-2018</a:t>
            </a:r>
            <a:br>
              <a:rPr lang="he-IL" sz="2000" dirty="0" smtClean="0">
                <a:cs typeface="David" pitchFamily="2" charset="-79"/>
              </a:rPr>
            </a:br>
            <a:r>
              <a:rPr lang="he-IL" sz="2000" dirty="0" smtClean="0">
                <a:cs typeface="David" pitchFamily="2" charset="-79"/>
              </a:rPr>
              <a:t>הצגה לוועדת העבודה, הרווחה והבריאות</a:t>
            </a:r>
            <a:endParaRPr lang="en-US" sz="11500" dirty="0">
              <a:cs typeface="David" pitchFamily="2" charset="-79"/>
            </a:endParaRPr>
          </a:p>
        </p:txBody>
      </p:sp>
      <p:grpSp>
        <p:nvGrpSpPr>
          <p:cNvPr id="5" name="Group 6"/>
          <p:cNvGrpSpPr>
            <a:grpSpLocks/>
          </p:cNvGrpSpPr>
          <p:nvPr/>
        </p:nvGrpSpPr>
        <p:grpSpPr bwMode="auto">
          <a:xfrm>
            <a:off x="4643908" y="5386213"/>
            <a:ext cx="7200900" cy="1427163"/>
            <a:chOff x="411" y="371"/>
            <a:chExt cx="4536" cy="899"/>
          </a:xfrm>
        </p:grpSpPr>
        <p:pic>
          <p:nvPicPr>
            <p:cNvPr id="6" name="Picture 4" descr="D794-059_a"/>
            <p:cNvPicPr>
              <a:picLocks noChangeAspect="1" noChangeArrowheads="1"/>
            </p:cNvPicPr>
            <p:nvPr/>
          </p:nvPicPr>
          <p:blipFill>
            <a:blip r:embed="rId3">
              <a:clrChange>
                <a:clrFrom>
                  <a:srgbClr val="FEFFFF"/>
                </a:clrFrom>
                <a:clrTo>
                  <a:srgbClr val="FEFFFF">
                    <a:alpha val="0"/>
                  </a:srgbClr>
                </a:clrTo>
              </a:clrChange>
            </a:blip>
            <a:srcRect/>
            <a:stretch>
              <a:fillRect/>
            </a:stretch>
          </p:blipFill>
          <p:spPr bwMode="auto">
            <a:xfrm>
              <a:off x="2316" y="371"/>
              <a:ext cx="771" cy="696"/>
            </a:xfrm>
            <a:prstGeom prst="rect">
              <a:avLst/>
            </a:prstGeom>
            <a:noFill/>
            <a:ln w="9525">
              <a:noFill/>
              <a:miter lim="800000"/>
              <a:headEnd/>
              <a:tailEnd/>
            </a:ln>
          </p:spPr>
        </p:pic>
        <p:sp>
          <p:nvSpPr>
            <p:cNvPr id="7" name="Text Box 5"/>
            <p:cNvSpPr txBox="1">
              <a:spLocks noChangeArrowheads="1"/>
            </p:cNvSpPr>
            <p:nvPr/>
          </p:nvSpPr>
          <p:spPr bwMode="auto">
            <a:xfrm>
              <a:off x="411" y="1067"/>
              <a:ext cx="4536" cy="203"/>
            </a:xfrm>
            <a:prstGeom prst="rect">
              <a:avLst/>
            </a:prstGeom>
            <a:noFill/>
            <a:ln w="9525">
              <a:noFill/>
              <a:miter lim="800000"/>
              <a:headEnd/>
              <a:tailEnd/>
            </a:ln>
            <a:effectLst/>
          </p:spPr>
          <p:txBody>
            <a:bodyPr lIns="92075" tIns="46038" rIns="92075" bIns="46038" anchor="ctr"/>
            <a:lstStyle/>
            <a:p>
              <a:pPr algn="ctr" rtl="0" eaLnBrk="0" fontAlgn="base" hangingPunct="0">
                <a:spcBef>
                  <a:spcPct val="0"/>
                </a:spcBef>
                <a:spcAft>
                  <a:spcPct val="0"/>
                </a:spcAft>
              </a:pPr>
              <a:r>
                <a:rPr lang="he-IL" b="1" dirty="0" smtClean="0">
                  <a:solidFill>
                    <a:srgbClr val="1D528D"/>
                  </a:solidFill>
                  <a:latin typeface="David" panose="020E0502060401010101" pitchFamily="34" charset="-79"/>
                  <a:cs typeface="David" panose="020E0502060401010101" pitchFamily="34" charset="-79"/>
                </a:rPr>
                <a:t>משרד האוצר</a:t>
              </a:r>
              <a:endParaRPr lang="en-US" b="1" dirty="0">
                <a:solidFill>
                  <a:srgbClr val="1D528D"/>
                </a:solidFill>
                <a:latin typeface="David" panose="020E0502060401010101" pitchFamily="34" charset="-79"/>
                <a:cs typeface="David" panose="020E0502060401010101" pitchFamily="34" charset="-79"/>
              </a:endParaRPr>
            </a:p>
          </p:txBody>
        </p:sp>
      </p:grpSp>
      <p:sp>
        <p:nvSpPr>
          <p:cNvPr id="8" name="מלבן 7"/>
          <p:cNvSpPr/>
          <p:nvPr/>
        </p:nvSpPr>
        <p:spPr>
          <a:xfrm>
            <a:off x="3702274" y="4684389"/>
            <a:ext cx="1835968" cy="461665"/>
          </a:xfrm>
          <a:prstGeom prst="rect">
            <a:avLst/>
          </a:prstGeom>
        </p:spPr>
        <p:txBody>
          <a:bodyPr wrap="square">
            <a:spAutoFit/>
          </a:bodyPr>
          <a:lstStyle/>
          <a:p>
            <a:pPr algn="l"/>
            <a:r>
              <a:rPr lang="he-IL" sz="2400" b="1" dirty="0" smtClean="0">
                <a:latin typeface="David" panose="020E0502060401010101" pitchFamily="34" charset="-79"/>
                <a:cs typeface="David" panose="020E0502060401010101" pitchFamily="34" charset="-79"/>
              </a:rPr>
              <a:t>נובמבר 2016</a:t>
            </a:r>
            <a:endParaRPr lang="en-US" sz="2400" b="1" dirty="0">
              <a:latin typeface="David" panose="020E0502060401010101" pitchFamily="34" charset="-79"/>
              <a:cs typeface="David" panose="020E0502060401010101" pitchFamily="34" charset="-79"/>
            </a:endParaRPr>
          </a:p>
        </p:txBody>
      </p:sp>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14" y="39270"/>
            <a:ext cx="2613670" cy="1157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80182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smtClean="0"/>
              <a:t>מתוך אתר </a:t>
            </a:r>
            <a:r>
              <a:rPr lang="en-US" sz="2800" dirty="0" smtClean="0"/>
              <a:t>COLIPA</a:t>
            </a:r>
            <a:r>
              <a:rPr lang="he-IL" sz="2800" dirty="0" smtClean="0"/>
              <a:t> (איגוד התמרוקים האירופאי)</a:t>
            </a:r>
            <a:endParaRPr lang="he-IL" sz="2800" dirty="0"/>
          </a:p>
        </p:txBody>
      </p:sp>
      <p:pic>
        <p:nvPicPr>
          <p:cNvPr id="5"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8333" t="2725" r="73458" b="76579"/>
          <a:stretch/>
        </p:blipFill>
        <p:spPr bwMode="auto">
          <a:xfrm>
            <a:off x="26653" y="5450226"/>
            <a:ext cx="1665027" cy="141936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p:cNvPicPr>
            <a:picLocks noChangeAspect="1" noChangeArrowheads="1"/>
          </p:cNvPicPr>
          <p:nvPr/>
        </p:nvPicPr>
        <p:blipFill rotWithShape="1">
          <a:blip r:embed="rId3">
            <a:clrChange>
              <a:clrFrom>
                <a:srgbClr val="F8F9FA"/>
              </a:clrFrom>
              <a:clrTo>
                <a:srgbClr val="F8F9FA">
                  <a:alpha val="0"/>
                </a:srgbClr>
              </a:clrTo>
            </a:clrChange>
            <a:extLst>
              <a:ext uri="{28A0092B-C50C-407E-A947-70E740481C1C}">
                <a14:useLocalDpi xmlns:a14="http://schemas.microsoft.com/office/drawing/2010/main" val="0"/>
              </a:ext>
            </a:extLst>
          </a:blip>
          <a:srcRect l="10448" t="25048" r="4627" b="11243"/>
          <a:stretch/>
        </p:blipFill>
        <p:spPr bwMode="auto">
          <a:xfrm>
            <a:off x="1054895" y="1700808"/>
            <a:ext cx="7765577" cy="4369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3714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smtClean="0"/>
              <a:t>הגדרת תמרוק</a:t>
            </a:r>
            <a:endParaRPr lang="he-IL" sz="2800" dirty="0"/>
          </a:p>
        </p:txBody>
      </p:sp>
      <p:sp>
        <p:nvSpPr>
          <p:cNvPr id="3" name="TextBox 2"/>
          <p:cNvSpPr txBox="1"/>
          <p:nvPr/>
        </p:nvSpPr>
        <p:spPr>
          <a:xfrm>
            <a:off x="539552" y="1268760"/>
            <a:ext cx="8136904" cy="2492990"/>
          </a:xfrm>
          <a:prstGeom prst="rect">
            <a:avLst/>
          </a:prstGeom>
          <a:noFill/>
        </p:spPr>
        <p:txBody>
          <a:bodyPr wrap="square" rtlCol="1">
            <a:spAutoFit/>
          </a:bodyPr>
          <a:lstStyle/>
          <a:p>
            <a:pPr>
              <a:lnSpc>
                <a:spcPct val="150000"/>
              </a:lnSpc>
            </a:pPr>
            <a:endParaRPr lang="he-IL" sz="800" i="1" dirty="0" smtClean="0">
              <a:solidFill>
                <a:prstClr val="black"/>
              </a:solidFill>
            </a:endParaRPr>
          </a:p>
          <a:p>
            <a:r>
              <a:rPr lang="he-IL" sz="2400" i="1" dirty="0"/>
              <a:t>"כל חומר או תערובת חומרים המיועדים לבוא במגע עם חלקים חיצוניים של גוף האדם, במטרה עיקרית או בלעדית לנקותו, לבשמו, לשנות את מראהו, להגן עליו או לשמור עליו או לשפר את ריחות הגוף, למעט תכשיר או ציוד רפואי; לעניין זה, </a:t>
            </a:r>
            <a:r>
              <a:rPr lang="he-IL" sz="2400" i="1" dirty="0" smtClean="0"/>
              <a:t>'חלק </a:t>
            </a:r>
            <a:r>
              <a:rPr lang="he-IL" sz="2400" i="1" dirty="0"/>
              <a:t>חיצוני של גוף </a:t>
            </a:r>
            <a:r>
              <a:rPr lang="he-IL" sz="2400" i="1" dirty="0" smtClean="0"/>
              <a:t>האדם' </a:t>
            </a:r>
            <a:r>
              <a:rPr lang="he-IL" sz="2400" i="1" dirty="0"/>
              <a:t>- שכבת העור החיצונית, שיער, ציפורניים, שפתיים, שיניים, ריריות חלל הפה ואיברי המין החיצוניים."</a:t>
            </a:r>
            <a:endParaRPr lang="he-IL" sz="2400" dirty="0"/>
          </a:p>
        </p:txBody>
      </p:sp>
    </p:spTree>
    <p:extLst>
      <p:ext uri="{BB962C8B-B14F-4D97-AF65-F5344CB8AC3E}">
        <p14:creationId xmlns:p14="http://schemas.microsoft.com/office/powerpoint/2010/main" val="5613327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smtClean="0"/>
              <a:t>מהו תמרוק?</a:t>
            </a:r>
            <a:endParaRPr lang="he-IL" sz="2800" dirty="0"/>
          </a:p>
        </p:txBody>
      </p:sp>
      <p:sp>
        <p:nvSpPr>
          <p:cNvPr id="3" name="TextBox 2"/>
          <p:cNvSpPr txBox="1"/>
          <p:nvPr/>
        </p:nvSpPr>
        <p:spPr>
          <a:xfrm>
            <a:off x="97888" y="3861048"/>
            <a:ext cx="9036496" cy="784830"/>
          </a:xfrm>
          <a:prstGeom prst="rect">
            <a:avLst/>
          </a:prstGeom>
          <a:noFill/>
        </p:spPr>
        <p:txBody>
          <a:bodyPr wrap="square" rtlCol="1">
            <a:spAutoFit/>
          </a:bodyPr>
          <a:lstStyle/>
          <a:p>
            <a:pPr>
              <a:lnSpc>
                <a:spcPct val="150000"/>
              </a:lnSpc>
            </a:pPr>
            <a:endParaRPr lang="he-IL" sz="800" i="1" dirty="0" smtClean="0">
              <a:solidFill>
                <a:prstClr val="black"/>
              </a:solidFill>
            </a:endParaRPr>
          </a:p>
          <a:p>
            <a:pPr marL="342900" indent="-342900">
              <a:lnSpc>
                <a:spcPct val="150000"/>
              </a:lnSpc>
              <a:buFont typeface="Wingdings" panose="05000000000000000000" pitchFamily="2" charset="2"/>
              <a:buChar char="Ø"/>
            </a:pPr>
            <a:r>
              <a:rPr lang="he-IL" sz="2400" dirty="0" smtClean="0">
                <a:solidFill>
                  <a:prstClr val="black"/>
                </a:solidFill>
              </a:rPr>
              <a:t>מאפייני התמרוקים:</a:t>
            </a:r>
            <a:endParaRPr lang="he-IL" sz="800" i="1" dirty="0">
              <a:solidFill>
                <a:prstClr val="black"/>
              </a:solidFill>
            </a:endParaRPr>
          </a:p>
        </p:txBody>
      </p:sp>
      <p:sp>
        <p:nvSpPr>
          <p:cNvPr id="5" name="משושה 21"/>
          <p:cNvSpPr/>
          <p:nvPr/>
        </p:nvSpPr>
        <p:spPr>
          <a:xfrm>
            <a:off x="31552" y="4786908"/>
            <a:ext cx="1728000" cy="1152128"/>
          </a:xfrm>
          <a:prstGeom prst="hexagon">
            <a:avLst>
              <a:gd name="adj" fmla="val 0"/>
              <a:gd name="vf" fmla="val 115470"/>
            </a:avLst>
          </a:prstGeom>
          <a:solidFill>
            <a:schemeClr val="accent5"/>
          </a:solidFill>
          <a:ln w="19050" cap="flat" cmpd="sng" algn="ctr">
            <a:solidFill>
              <a:srgbClr val="8E736A">
                <a:shade val="50000"/>
              </a:srgbClr>
            </a:solidFill>
            <a:prstDash val="solid"/>
            <a:headEnd/>
            <a:tailEnd/>
          </a:ln>
          <a:effectLst/>
        </p:spPr>
        <p:txBody>
          <a:bodyPr anchor="ctr"/>
          <a:lstStyle/>
          <a:p>
            <a:pPr marL="88900" marR="0" lvl="1" indent="-6350" algn="ctr" defTabSz="914400" eaLnBrk="1" fontAlgn="auto" latinLnBrk="0" hangingPunct="1">
              <a:lnSpc>
                <a:spcPct val="100000"/>
              </a:lnSpc>
              <a:spcBef>
                <a:spcPts val="0"/>
              </a:spcBef>
              <a:spcAft>
                <a:spcPts val="0"/>
              </a:spcAft>
              <a:buClrTx/>
              <a:buSzTx/>
              <a:buFontTx/>
              <a:buNone/>
              <a:tabLst/>
              <a:defRPr/>
            </a:pPr>
            <a:r>
              <a:rPr kumimoji="0" lang="he-IL" sz="2000" b="1" i="0" u="none" strike="noStrike" kern="0" cap="none" spc="0" normalizeH="0" baseline="0" noProof="0" dirty="0" smtClean="0">
                <a:ln>
                  <a:noFill/>
                </a:ln>
                <a:solidFill>
                  <a:prstClr val="white"/>
                </a:solidFill>
                <a:effectLst/>
                <a:uLnTx/>
                <a:uFillTx/>
                <a:latin typeface="Gill Sans MT"/>
                <a:ea typeface="+mn-ea"/>
              </a:rPr>
              <a:t>בעלי השפעה פיזיולוגית</a:t>
            </a:r>
          </a:p>
        </p:txBody>
      </p:sp>
      <p:sp>
        <p:nvSpPr>
          <p:cNvPr id="6" name="משושה 21"/>
          <p:cNvSpPr/>
          <p:nvPr/>
        </p:nvSpPr>
        <p:spPr>
          <a:xfrm>
            <a:off x="1938051" y="4797152"/>
            <a:ext cx="1512168" cy="1152128"/>
          </a:xfrm>
          <a:prstGeom prst="hexagon">
            <a:avLst>
              <a:gd name="adj" fmla="val 0"/>
              <a:gd name="vf" fmla="val 115470"/>
            </a:avLst>
          </a:prstGeom>
          <a:solidFill>
            <a:schemeClr val="accent5"/>
          </a:solidFill>
          <a:ln w="19050" cap="flat" cmpd="sng" algn="ctr">
            <a:solidFill>
              <a:srgbClr val="8E736A">
                <a:shade val="50000"/>
              </a:srgbClr>
            </a:solidFill>
            <a:prstDash val="solid"/>
            <a:headEnd/>
            <a:tailEnd/>
          </a:ln>
          <a:effectLst/>
        </p:spPr>
        <p:txBody>
          <a:bodyPr anchor="ctr"/>
          <a:lstStyle/>
          <a:p>
            <a:pPr marL="88900" marR="0" lvl="1" indent="-6350" algn="ctr" defTabSz="914400" eaLnBrk="1" fontAlgn="auto" latinLnBrk="0" hangingPunct="1">
              <a:lnSpc>
                <a:spcPct val="100000"/>
              </a:lnSpc>
              <a:spcBef>
                <a:spcPts val="0"/>
              </a:spcBef>
              <a:spcAft>
                <a:spcPts val="0"/>
              </a:spcAft>
              <a:buClrTx/>
              <a:buSzTx/>
              <a:buFontTx/>
              <a:buNone/>
              <a:tabLst/>
              <a:defRPr/>
            </a:pPr>
            <a:r>
              <a:rPr kumimoji="0" lang="he-IL" sz="2000" b="1" i="0" u="none" strike="noStrike" kern="0" cap="none" spc="0" normalizeH="0" baseline="0" noProof="0" dirty="0" smtClean="0">
                <a:ln>
                  <a:noFill/>
                </a:ln>
                <a:solidFill>
                  <a:prstClr val="white"/>
                </a:solidFill>
                <a:effectLst/>
                <a:uLnTx/>
                <a:uFillTx/>
                <a:latin typeface="Gill Sans MT"/>
                <a:ea typeface="+mn-ea"/>
              </a:rPr>
              <a:t>אורך חיים מוגבל</a:t>
            </a:r>
          </a:p>
        </p:txBody>
      </p:sp>
      <p:sp>
        <p:nvSpPr>
          <p:cNvPr id="7" name="משושה 21"/>
          <p:cNvSpPr/>
          <p:nvPr/>
        </p:nvSpPr>
        <p:spPr>
          <a:xfrm>
            <a:off x="3628718" y="4777393"/>
            <a:ext cx="1728192" cy="1152128"/>
          </a:xfrm>
          <a:prstGeom prst="hexagon">
            <a:avLst>
              <a:gd name="adj" fmla="val 0"/>
              <a:gd name="vf" fmla="val 115470"/>
            </a:avLst>
          </a:prstGeom>
          <a:solidFill>
            <a:schemeClr val="accent5"/>
          </a:solidFill>
          <a:ln w="19050" cap="flat" cmpd="sng" algn="ctr">
            <a:solidFill>
              <a:srgbClr val="8E736A">
                <a:shade val="50000"/>
              </a:srgbClr>
            </a:solidFill>
            <a:prstDash val="solid"/>
            <a:headEnd/>
            <a:tailEnd/>
          </a:ln>
          <a:effectLst/>
        </p:spPr>
        <p:txBody>
          <a:bodyPr anchor="ctr"/>
          <a:lstStyle/>
          <a:p>
            <a:pPr marL="88900" marR="0" lvl="1" indent="-6350" algn="ctr" defTabSz="914400" eaLnBrk="1" fontAlgn="auto" latinLnBrk="0" hangingPunct="1">
              <a:lnSpc>
                <a:spcPct val="100000"/>
              </a:lnSpc>
              <a:spcBef>
                <a:spcPts val="0"/>
              </a:spcBef>
              <a:spcAft>
                <a:spcPts val="0"/>
              </a:spcAft>
              <a:buClrTx/>
              <a:buSzTx/>
              <a:buFontTx/>
              <a:buNone/>
              <a:tabLst/>
              <a:defRPr/>
            </a:pPr>
            <a:r>
              <a:rPr kumimoji="0" lang="he-IL" sz="2000" b="1" i="0" u="none" strike="noStrike" kern="0" cap="none" spc="0" normalizeH="0" baseline="0" noProof="0" dirty="0" smtClean="0">
                <a:ln>
                  <a:noFill/>
                </a:ln>
                <a:solidFill>
                  <a:prstClr val="white"/>
                </a:solidFill>
                <a:effectLst/>
                <a:uLnTx/>
                <a:uFillTx/>
                <a:latin typeface="Gill Sans MT"/>
                <a:ea typeface="+mn-ea"/>
              </a:rPr>
              <a:t>נדרשים</a:t>
            </a:r>
            <a:r>
              <a:rPr kumimoji="0" lang="he-IL" sz="2000" b="1" i="0" u="none" strike="noStrike" kern="0" cap="none" spc="0" normalizeH="0" noProof="0" dirty="0" smtClean="0">
                <a:ln>
                  <a:noFill/>
                </a:ln>
                <a:solidFill>
                  <a:prstClr val="white"/>
                </a:solidFill>
                <a:effectLst/>
                <a:uLnTx/>
                <a:uFillTx/>
                <a:latin typeface="Gill Sans MT"/>
                <a:ea typeface="+mn-ea"/>
              </a:rPr>
              <a:t> לתנאי </a:t>
            </a:r>
            <a:r>
              <a:rPr kumimoji="0" lang="he-IL" sz="2000" b="1" i="0" u="none" strike="noStrike" kern="0" cap="none" spc="0" normalizeH="0" baseline="0" noProof="0" dirty="0" smtClean="0">
                <a:ln>
                  <a:noFill/>
                </a:ln>
                <a:solidFill>
                  <a:prstClr val="white"/>
                </a:solidFill>
                <a:effectLst/>
                <a:uLnTx/>
                <a:uFillTx/>
                <a:latin typeface="Gill Sans MT"/>
                <a:ea typeface="+mn-ea"/>
              </a:rPr>
              <a:t>אחסנה נאותים </a:t>
            </a:r>
          </a:p>
        </p:txBody>
      </p:sp>
      <p:sp>
        <p:nvSpPr>
          <p:cNvPr id="9" name="משושה 21"/>
          <p:cNvSpPr/>
          <p:nvPr/>
        </p:nvSpPr>
        <p:spPr>
          <a:xfrm>
            <a:off x="5535409" y="4777393"/>
            <a:ext cx="1728192" cy="1152128"/>
          </a:xfrm>
          <a:prstGeom prst="hexagon">
            <a:avLst>
              <a:gd name="adj" fmla="val 0"/>
              <a:gd name="vf" fmla="val 115470"/>
            </a:avLst>
          </a:prstGeom>
          <a:solidFill>
            <a:schemeClr val="accent5"/>
          </a:solidFill>
          <a:ln w="19050" cap="flat" cmpd="sng" algn="ctr">
            <a:solidFill>
              <a:srgbClr val="8E736A">
                <a:shade val="50000"/>
              </a:srgbClr>
            </a:solidFill>
            <a:prstDash val="solid"/>
            <a:headEnd/>
            <a:tailEnd/>
          </a:ln>
          <a:effectLst/>
        </p:spPr>
        <p:txBody>
          <a:bodyPr anchor="ctr"/>
          <a:lstStyle/>
          <a:p>
            <a:pPr marL="88900" marR="0" lvl="1" indent="-6350" algn="ctr" defTabSz="914400" eaLnBrk="1" fontAlgn="auto" latinLnBrk="0" hangingPunct="1">
              <a:lnSpc>
                <a:spcPct val="100000"/>
              </a:lnSpc>
              <a:spcBef>
                <a:spcPts val="0"/>
              </a:spcBef>
              <a:spcAft>
                <a:spcPts val="0"/>
              </a:spcAft>
              <a:buClrTx/>
              <a:buSzTx/>
              <a:buFontTx/>
              <a:buNone/>
              <a:tabLst/>
              <a:defRPr/>
            </a:pPr>
            <a:r>
              <a:rPr lang="he-IL" sz="2000" b="1" kern="0" dirty="0" smtClean="0">
                <a:solidFill>
                  <a:prstClr val="white"/>
                </a:solidFill>
                <a:latin typeface="Gill Sans MT"/>
              </a:rPr>
              <a:t>בעלי </a:t>
            </a:r>
            <a:r>
              <a:rPr kumimoji="0" lang="he-IL" sz="2000" b="1" i="0" u="none" strike="noStrike" kern="0" cap="none" spc="0" normalizeH="0" baseline="0" noProof="0" dirty="0" smtClean="0">
                <a:ln>
                  <a:noFill/>
                </a:ln>
                <a:solidFill>
                  <a:prstClr val="white"/>
                </a:solidFill>
                <a:effectLst/>
                <a:uLnTx/>
                <a:uFillTx/>
                <a:latin typeface="Gill Sans MT"/>
              </a:rPr>
              <a:t>רכיבים  מוגבלים בריכוזם</a:t>
            </a:r>
          </a:p>
        </p:txBody>
      </p:sp>
      <p:sp>
        <p:nvSpPr>
          <p:cNvPr id="10" name="משושה 21"/>
          <p:cNvSpPr/>
          <p:nvPr/>
        </p:nvSpPr>
        <p:spPr>
          <a:xfrm>
            <a:off x="7442099" y="4777393"/>
            <a:ext cx="1666405" cy="1152128"/>
          </a:xfrm>
          <a:prstGeom prst="hexagon">
            <a:avLst>
              <a:gd name="adj" fmla="val 0"/>
              <a:gd name="vf" fmla="val 115470"/>
            </a:avLst>
          </a:prstGeom>
          <a:solidFill>
            <a:schemeClr val="accent5"/>
          </a:solidFill>
          <a:ln w="19050" cap="flat" cmpd="sng" algn="ctr">
            <a:solidFill>
              <a:srgbClr val="8E736A">
                <a:shade val="50000"/>
              </a:srgbClr>
            </a:solidFill>
            <a:prstDash val="solid"/>
            <a:headEnd/>
            <a:tailEnd/>
          </a:ln>
          <a:effectLst/>
        </p:spPr>
        <p:txBody>
          <a:bodyPr anchor="ctr"/>
          <a:lstStyle/>
          <a:p>
            <a:pPr marL="88900" marR="0" lvl="1" indent="-6350" algn="ctr" defTabSz="914400" eaLnBrk="1" fontAlgn="auto" latinLnBrk="0" hangingPunct="1">
              <a:lnSpc>
                <a:spcPct val="100000"/>
              </a:lnSpc>
              <a:spcBef>
                <a:spcPts val="0"/>
              </a:spcBef>
              <a:spcAft>
                <a:spcPts val="0"/>
              </a:spcAft>
              <a:buClrTx/>
              <a:buSzTx/>
              <a:buFontTx/>
              <a:buNone/>
              <a:tabLst/>
              <a:defRPr/>
            </a:pPr>
            <a:r>
              <a:rPr lang="he-IL" sz="2000" b="1" kern="0" dirty="0" smtClean="0">
                <a:solidFill>
                  <a:prstClr val="white"/>
                </a:solidFill>
                <a:latin typeface="Gill Sans MT"/>
              </a:rPr>
              <a:t>בין-לאומיים, עונתיים</a:t>
            </a:r>
          </a:p>
        </p:txBody>
      </p:sp>
      <p:pic>
        <p:nvPicPr>
          <p:cNvPr id="2050" name="Picture 2" descr="תוצאת תמונה עבור משחת שיניים"/>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88" y="1412777"/>
            <a:ext cx="3515856" cy="216024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תוצאת תמונה עבור קרם ידיים"/>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1286" y="1052736"/>
            <a:ext cx="4048125" cy="268605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תוצאת תמונה עבור תמרוק"/>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44146" y="1298217"/>
            <a:ext cx="3095625" cy="242887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148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1250" fill="hold"/>
                                        <p:tgtEl>
                                          <p:spTgt spid="2050"/>
                                        </p:tgtEl>
                                        <p:attrNameLst>
                                          <p:attrName>ppt_x</p:attrName>
                                        </p:attrNameLst>
                                      </p:cBhvr>
                                      <p:tavLst>
                                        <p:tav tm="0">
                                          <p:val>
                                            <p:strVal val="#ppt_x"/>
                                          </p:val>
                                        </p:tav>
                                        <p:tav tm="100000">
                                          <p:val>
                                            <p:strVal val="#ppt_x"/>
                                          </p:val>
                                        </p:tav>
                                      </p:tavLst>
                                    </p:anim>
                                    <p:anim calcmode="lin" valueType="num">
                                      <p:cBhvr additive="base">
                                        <p:cTn id="8" dur="1250" fill="hold"/>
                                        <p:tgtEl>
                                          <p:spTgt spid="205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1250" fill="hold"/>
                                        <p:tgtEl>
                                          <p:spTgt spid="2052"/>
                                        </p:tgtEl>
                                        <p:attrNameLst>
                                          <p:attrName>ppt_x</p:attrName>
                                        </p:attrNameLst>
                                      </p:cBhvr>
                                      <p:tavLst>
                                        <p:tav tm="0">
                                          <p:val>
                                            <p:strVal val="#ppt_x"/>
                                          </p:val>
                                        </p:tav>
                                        <p:tav tm="100000">
                                          <p:val>
                                            <p:strVal val="#ppt_x"/>
                                          </p:val>
                                        </p:tav>
                                      </p:tavLst>
                                    </p:anim>
                                    <p:anim calcmode="lin" valueType="num">
                                      <p:cBhvr additive="base">
                                        <p:cTn id="12" dur="1250" fill="hold"/>
                                        <p:tgtEl>
                                          <p:spTgt spid="205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054"/>
                                        </p:tgtEl>
                                        <p:attrNameLst>
                                          <p:attrName>style.visibility</p:attrName>
                                        </p:attrNameLst>
                                      </p:cBhvr>
                                      <p:to>
                                        <p:strVal val="visible"/>
                                      </p:to>
                                    </p:set>
                                    <p:anim calcmode="lin" valueType="num">
                                      <p:cBhvr additive="base">
                                        <p:cTn id="15" dur="1250" fill="hold"/>
                                        <p:tgtEl>
                                          <p:spTgt spid="2054"/>
                                        </p:tgtEl>
                                        <p:attrNameLst>
                                          <p:attrName>ppt_x</p:attrName>
                                        </p:attrNameLst>
                                      </p:cBhvr>
                                      <p:tavLst>
                                        <p:tav tm="0">
                                          <p:val>
                                            <p:strVal val="#ppt_x"/>
                                          </p:val>
                                        </p:tav>
                                        <p:tav tm="100000">
                                          <p:val>
                                            <p:strVal val="#ppt_x"/>
                                          </p:val>
                                        </p:tav>
                                      </p:tavLst>
                                    </p:anim>
                                    <p:anim calcmode="lin" valueType="num">
                                      <p:cBhvr additive="base">
                                        <p:cTn id="16" dur="1250" fill="hold"/>
                                        <p:tgtEl>
                                          <p:spTgt spid="205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7"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a:t>הרגולציה החדשה לתמרוקים</a:t>
            </a:r>
          </a:p>
        </p:txBody>
      </p:sp>
      <p:sp>
        <p:nvSpPr>
          <p:cNvPr id="3" name="TextBox 2"/>
          <p:cNvSpPr txBox="1"/>
          <p:nvPr/>
        </p:nvSpPr>
        <p:spPr>
          <a:xfrm>
            <a:off x="-180528" y="1340768"/>
            <a:ext cx="9036496" cy="4524315"/>
          </a:xfrm>
          <a:prstGeom prst="rect">
            <a:avLst/>
          </a:prstGeom>
          <a:noFill/>
        </p:spPr>
        <p:txBody>
          <a:bodyPr wrap="square" rtlCol="1">
            <a:spAutoFit/>
          </a:bodyPr>
          <a:lstStyle/>
          <a:p>
            <a:pPr marL="342900" indent="-342900">
              <a:lnSpc>
                <a:spcPct val="150000"/>
              </a:lnSpc>
              <a:buFont typeface="Wingdings" panose="05000000000000000000" pitchFamily="2" charset="2"/>
              <a:buChar char="Ø"/>
            </a:pPr>
            <a:r>
              <a:rPr lang="he-IL" sz="2400" dirty="0" smtClean="0">
                <a:solidFill>
                  <a:prstClr val="black"/>
                </a:solidFill>
              </a:rPr>
              <a:t>בטיחות</a:t>
            </a:r>
            <a:endParaRPr lang="he-IL" sz="2400" dirty="0">
              <a:solidFill>
                <a:prstClr val="black"/>
              </a:solidFill>
            </a:endParaRPr>
          </a:p>
          <a:p>
            <a:pPr marL="342900" indent="-342900">
              <a:lnSpc>
                <a:spcPct val="150000"/>
              </a:lnSpc>
              <a:buFont typeface="Wingdings" panose="05000000000000000000" pitchFamily="2" charset="2"/>
              <a:buChar char="Ø"/>
            </a:pPr>
            <a:r>
              <a:rPr lang="he-IL" sz="2400" dirty="0">
                <a:solidFill>
                  <a:prstClr val="black"/>
                </a:solidFill>
              </a:rPr>
              <a:t>דוח הערכת </a:t>
            </a:r>
            <a:r>
              <a:rPr lang="he-IL" sz="2400" dirty="0" smtClean="0">
                <a:solidFill>
                  <a:prstClr val="black"/>
                </a:solidFill>
              </a:rPr>
              <a:t>בטיחות</a:t>
            </a:r>
            <a:endParaRPr lang="he-IL" sz="2400" dirty="0">
              <a:solidFill>
                <a:prstClr val="black"/>
              </a:solidFill>
            </a:endParaRPr>
          </a:p>
          <a:p>
            <a:pPr marL="342900" indent="-342900">
              <a:lnSpc>
                <a:spcPct val="150000"/>
              </a:lnSpc>
              <a:buFont typeface="Wingdings" panose="05000000000000000000" pitchFamily="2" charset="2"/>
              <a:buChar char="Ø"/>
            </a:pPr>
            <a:r>
              <a:rPr lang="he-IL" sz="2400" dirty="0">
                <a:solidFill>
                  <a:prstClr val="black"/>
                </a:solidFill>
              </a:rPr>
              <a:t>אחריות של המשווק: </a:t>
            </a:r>
            <a:r>
              <a:rPr lang="he-IL" sz="2400" dirty="0" smtClean="0">
                <a:solidFill>
                  <a:prstClr val="black"/>
                </a:solidFill>
              </a:rPr>
              <a:t>יצרן/יבואן</a:t>
            </a:r>
            <a:endParaRPr lang="he-IL" sz="2400" dirty="0">
              <a:solidFill>
                <a:prstClr val="black"/>
              </a:solidFill>
            </a:endParaRPr>
          </a:p>
          <a:p>
            <a:pPr marL="342900" indent="-342900">
              <a:lnSpc>
                <a:spcPct val="150000"/>
              </a:lnSpc>
              <a:buFont typeface="Wingdings" panose="05000000000000000000" pitchFamily="2" charset="2"/>
              <a:buChar char="Ø"/>
            </a:pPr>
            <a:r>
              <a:rPr lang="he-IL" sz="2400" dirty="0">
                <a:solidFill>
                  <a:prstClr val="black"/>
                </a:solidFill>
              </a:rPr>
              <a:t>נציג </a:t>
            </a:r>
            <a:r>
              <a:rPr lang="he-IL" sz="2400" dirty="0" smtClean="0">
                <a:solidFill>
                  <a:prstClr val="black"/>
                </a:solidFill>
              </a:rPr>
              <a:t>אחראי</a:t>
            </a:r>
            <a:endParaRPr lang="he-IL" sz="2400" dirty="0">
              <a:solidFill>
                <a:prstClr val="black"/>
              </a:solidFill>
            </a:endParaRPr>
          </a:p>
          <a:p>
            <a:pPr marL="342900" indent="-342900">
              <a:lnSpc>
                <a:spcPct val="150000"/>
              </a:lnSpc>
              <a:buFont typeface="Wingdings" panose="05000000000000000000" pitchFamily="2" charset="2"/>
              <a:buChar char="Ø"/>
            </a:pPr>
            <a:r>
              <a:rPr lang="he-IL" sz="2400" dirty="0">
                <a:solidFill>
                  <a:prstClr val="black"/>
                </a:solidFill>
              </a:rPr>
              <a:t>ביטול הצורך ברישום טרם </a:t>
            </a:r>
            <a:r>
              <a:rPr lang="he-IL" sz="2400" dirty="0" smtClean="0">
                <a:solidFill>
                  <a:prstClr val="black"/>
                </a:solidFill>
              </a:rPr>
              <a:t>השיווק</a:t>
            </a:r>
            <a:endParaRPr lang="he-IL" sz="2400" dirty="0">
              <a:solidFill>
                <a:prstClr val="black"/>
              </a:solidFill>
            </a:endParaRPr>
          </a:p>
          <a:p>
            <a:pPr marL="342900" indent="-342900">
              <a:lnSpc>
                <a:spcPct val="150000"/>
              </a:lnSpc>
              <a:buFont typeface="Wingdings" panose="05000000000000000000" pitchFamily="2" charset="2"/>
              <a:buChar char="Ø"/>
            </a:pPr>
            <a:r>
              <a:rPr lang="he-IL" sz="2400" dirty="0" err="1" smtClean="0">
                <a:solidFill>
                  <a:prstClr val="black"/>
                </a:solidFill>
              </a:rPr>
              <a:t>נוטיפיקציה</a:t>
            </a:r>
            <a:r>
              <a:rPr lang="he-IL" sz="2400" dirty="0" smtClean="0">
                <a:solidFill>
                  <a:prstClr val="black"/>
                </a:solidFill>
              </a:rPr>
              <a:t> (</a:t>
            </a:r>
            <a:r>
              <a:rPr lang="he-IL" sz="2400" dirty="0">
                <a:solidFill>
                  <a:prstClr val="black"/>
                </a:solidFill>
              </a:rPr>
              <a:t>הודעה מקוונת טרם שיווק</a:t>
            </a:r>
            <a:r>
              <a:rPr lang="he-IL" sz="2400" dirty="0" smtClean="0">
                <a:solidFill>
                  <a:prstClr val="black"/>
                </a:solidFill>
              </a:rPr>
              <a:t>)</a:t>
            </a:r>
            <a:endParaRPr lang="he-IL" sz="2400" dirty="0">
              <a:solidFill>
                <a:prstClr val="black"/>
              </a:solidFill>
            </a:endParaRPr>
          </a:p>
          <a:p>
            <a:pPr marL="342900" indent="-342900">
              <a:lnSpc>
                <a:spcPct val="150000"/>
              </a:lnSpc>
              <a:buFont typeface="Wingdings" panose="05000000000000000000" pitchFamily="2" charset="2"/>
              <a:buChar char="Ø"/>
            </a:pPr>
            <a:r>
              <a:rPr lang="he-IL" sz="2400" dirty="0">
                <a:solidFill>
                  <a:prstClr val="black"/>
                </a:solidFill>
              </a:rPr>
              <a:t>פיקוח לאחר </a:t>
            </a:r>
            <a:r>
              <a:rPr lang="he-IL" sz="2400" dirty="0" smtClean="0">
                <a:solidFill>
                  <a:prstClr val="black"/>
                </a:solidFill>
              </a:rPr>
              <a:t>שיווק</a:t>
            </a:r>
            <a:endParaRPr lang="he-IL" sz="2400" dirty="0">
              <a:solidFill>
                <a:prstClr val="black"/>
              </a:solidFill>
            </a:endParaRPr>
          </a:p>
          <a:p>
            <a:pPr marL="342900" indent="-342900">
              <a:lnSpc>
                <a:spcPct val="150000"/>
              </a:lnSpc>
              <a:buFont typeface="Wingdings" panose="05000000000000000000" pitchFamily="2" charset="2"/>
              <a:buChar char="Ø"/>
            </a:pPr>
            <a:r>
              <a:rPr lang="he-IL" sz="2400" dirty="0">
                <a:solidFill>
                  <a:prstClr val="black"/>
                </a:solidFill>
              </a:rPr>
              <a:t>איסור ניסויים </a:t>
            </a:r>
            <a:r>
              <a:rPr lang="he-IL" sz="2400" dirty="0" smtClean="0">
                <a:solidFill>
                  <a:prstClr val="black"/>
                </a:solidFill>
              </a:rPr>
              <a:t>בבע"ח</a:t>
            </a:r>
            <a:endParaRPr lang="he-IL" sz="2400" dirty="0">
              <a:solidFill>
                <a:prstClr val="black"/>
              </a:solidFill>
            </a:endParaRPr>
          </a:p>
        </p:txBody>
      </p:sp>
    </p:spTree>
    <p:extLst>
      <p:ext uri="{BB962C8B-B14F-4D97-AF65-F5344CB8AC3E}">
        <p14:creationId xmlns:p14="http://schemas.microsoft.com/office/powerpoint/2010/main" val="57147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smtClean="0"/>
              <a:t>שוק התמרוקים בישראל</a:t>
            </a:r>
            <a:endParaRPr lang="he-IL" sz="2800" dirty="0"/>
          </a:p>
        </p:txBody>
      </p:sp>
      <p:sp>
        <p:nvSpPr>
          <p:cNvPr id="3" name="TextBox 2"/>
          <p:cNvSpPr txBox="1"/>
          <p:nvPr/>
        </p:nvSpPr>
        <p:spPr>
          <a:xfrm>
            <a:off x="-72008" y="1340768"/>
            <a:ext cx="9036496" cy="5909310"/>
          </a:xfrm>
          <a:prstGeom prst="rect">
            <a:avLst/>
          </a:prstGeom>
          <a:noFill/>
        </p:spPr>
        <p:txBody>
          <a:bodyPr wrap="square" rtlCol="1">
            <a:spAutoFit/>
          </a:bodyPr>
          <a:lstStyle/>
          <a:p>
            <a:pPr marL="457200" indent="-457200">
              <a:lnSpc>
                <a:spcPct val="150000"/>
              </a:lnSpc>
              <a:buFont typeface="Wingdings" panose="05000000000000000000" pitchFamily="2" charset="2"/>
              <a:buChar char="Ø"/>
            </a:pPr>
            <a:r>
              <a:rPr lang="he-IL" sz="2400" dirty="0" smtClean="0">
                <a:solidFill>
                  <a:prstClr val="black"/>
                </a:solidFill>
              </a:rPr>
              <a:t>מחזור המכירות השנתי בישראל נאמד בכ-6 מיליארד ₪</a:t>
            </a:r>
          </a:p>
          <a:p>
            <a:pPr marL="457200" indent="-457200">
              <a:lnSpc>
                <a:spcPct val="150000"/>
              </a:lnSpc>
              <a:buFont typeface="Wingdings" panose="05000000000000000000" pitchFamily="2" charset="2"/>
              <a:buChar char="Ø"/>
            </a:pPr>
            <a:r>
              <a:rPr lang="he-IL" sz="2400" dirty="0" smtClean="0">
                <a:solidFill>
                  <a:prstClr val="black"/>
                </a:solidFill>
              </a:rPr>
              <a:t>מחזור מכירות שנתי בקטגוריות נבחרות בתחום התמרוקים:</a:t>
            </a:r>
          </a:p>
          <a:p>
            <a:pPr marL="457200" indent="-457200">
              <a:lnSpc>
                <a:spcPct val="150000"/>
              </a:lnSpc>
              <a:buFont typeface="Wingdings" panose="05000000000000000000" pitchFamily="2" charset="2"/>
              <a:buChar char="Ø"/>
            </a:pPr>
            <a:endParaRPr lang="he-IL" sz="2400" dirty="0">
              <a:solidFill>
                <a:prstClr val="black"/>
              </a:solidFill>
            </a:endParaRPr>
          </a:p>
          <a:p>
            <a:pPr marL="457200" indent="-457200">
              <a:lnSpc>
                <a:spcPct val="150000"/>
              </a:lnSpc>
              <a:buFont typeface="Wingdings" panose="05000000000000000000" pitchFamily="2" charset="2"/>
              <a:buChar char="Ø"/>
            </a:pPr>
            <a:endParaRPr lang="he-IL" sz="2400" dirty="0" smtClean="0">
              <a:solidFill>
                <a:prstClr val="black"/>
              </a:solidFill>
            </a:endParaRPr>
          </a:p>
          <a:p>
            <a:pPr marL="457200" indent="-457200">
              <a:lnSpc>
                <a:spcPct val="150000"/>
              </a:lnSpc>
              <a:buFont typeface="Wingdings" panose="05000000000000000000" pitchFamily="2" charset="2"/>
              <a:buChar char="Ø"/>
            </a:pPr>
            <a:endParaRPr lang="he-IL" sz="2400" dirty="0">
              <a:solidFill>
                <a:prstClr val="black"/>
              </a:solidFill>
            </a:endParaRPr>
          </a:p>
          <a:p>
            <a:pPr marL="457200" indent="-457200">
              <a:lnSpc>
                <a:spcPct val="150000"/>
              </a:lnSpc>
              <a:buFont typeface="Wingdings" panose="05000000000000000000" pitchFamily="2" charset="2"/>
              <a:buChar char="Ø"/>
            </a:pPr>
            <a:endParaRPr lang="he-IL" sz="2400" dirty="0" smtClean="0">
              <a:solidFill>
                <a:prstClr val="black"/>
              </a:solidFill>
            </a:endParaRPr>
          </a:p>
          <a:p>
            <a:pPr marL="457200" indent="-457200">
              <a:lnSpc>
                <a:spcPct val="150000"/>
              </a:lnSpc>
              <a:buFont typeface="Wingdings" panose="05000000000000000000" pitchFamily="2" charset="2"/>
              <a:buChar char="Ø"/>
            </a:pPr>
            <a:endParaRPr lang="he-IL" sz="2400" dirty="0">
              <a:solidFill>
                <a:prstClr val="black"/>
              </a:solidFill>
            </a:endParaRPr>
          </a:p>
          <a:p>
            <a:pPr>
              <a:lnSpc>
                <a:spcPct val="150000"/>
              </a:lnSpc>
            </a:pPr>
            <a:endParaRPr lang="he-IL" sz="2400" dirty="0">
              <a:solidFill>
                <a:prstClr val="black"/>
              </a:solidFill>
            </a:endParaRPr>
          </a:p>
          <a:p>
            <a:pPr marL="457200" indent="-457200">
              <a:lnSpc>
                <a:spcPct val="150000"/>
              </a:lnSpc>
              <a:buFont typeface="Wingdings" panose="05000000000000000000" pitchFamily="2" charset="2"/>
              <a:buChar char="Ø"/>
            </a:pPr>
            <a:endParaRPr lang="he-IL" sz="2000" dirty="0">
              <a:solidFill>
                <a:prstClr val="black"/>
              </a:solidFill>
            </a:endParaRPr>
          </a:p>
          <a:p>
            <a:pPr marL="342900" indent="-342900">
              <a:lnSpc>
                <a:spcPct val="150000"/>
              </a:lnSpc>
              <a:buFont typeface="Arial" panose="020B0604020202020204" pitchFamily="34" charset="0"/>
              <a:buChar char="•"/>
            </a:pPr>
            <a:endParaRPr lang="he-IL" sz="2000" dirty="0">
              <a:solidFill>
                <a:prstClr val="black"/>
              </a:solidFill>
            </a:endParaRPr>
          </a:p>
          <a:p>
            <a:pPr marL="342900" indent="-342900">
              <a:lnSpc>
                <a:spcPct val="150000"/>
              </a:lnSpc>
              <a:buFont typeface="Arial" panose="020B0604020202020204" pitchFamily="34" charset="0"/>
              <a:buChar char="•"/>
            </a:pPr>
            <a:endParaRPr lang="he-IL" sz="2000" dirty="0">
              <a:solidFill>
                <a:prstClr val="black"/>
              </a:solidFill>
            </a:endParaRPr>
          </a:p>
        </p:txBody>
      </p:sp>
      <p:graphicFrame>
        <p:nvGraphicFramePr>
          <p:cNvPr id="2" name="טבלה 1"/>
          <p:cNvGraphicFramePr>
            <a:graphicFrameLocks noGrp="1"/>
          </p:cNvGraphicFramePr>
          <p:nvPr>
            <p:extLst>
              <p:ext uri="{D42A27DB-BD31-4B8C-83A1-F6EECF244321}">
                <p14:modId xmlns:p14="http://schemas.microsoft.com/office/powerpoint/2010/main" val="465638569"/>
              </p:ext>
            </p:extLst>
          </p:nvPr>
        </p:nvGraphicFramePr>
        <p:xfrm>
          <a:off x="2051720" y="2564904"/>
          <a:ext cx="5617800" cy="3391272"/>
        </p:xfrm>
        <a:graphic>
          <a:graphicData uri="http://schemas.openxmlformats.org/drawingml/2006/table">
            <a:tbl>
              <a:tblPr rtl="1" firstRow="1" bandRow="1">
                <a:tableStyleId>{69CF1AB2-1976-4502-BF36-3FF5EA218861}</a:tableStyleId>
              </a:tblPr>
              <a:tblGrid>
                <a:gridCol w="2764120"/>
                <a:gridCol w="2853680"/>
              </a:tblGrid>
              <a:tr h="648072">
                <a:tc>
                  <a:txBody>
                    <a:bodyPr/>
                    <a:lstStyle/>
                    <a:p>
                      <a:pPr algn="ctr" rtl="1">
                        <a:lnSpc>
                          <a:spcPct val="150000"/>
                        </a:lnSpc>
                        <a:spcAft>
                          <a:spcPts val="0"/>
                        </a:spcAft>
                      </a:pPr>
                      <a:r>
                        <a:rPr lang="he-IL" sz="2000" kern="1200" dirty="0">
                          <a:solidFill>
                            <a:schemeClr val="bg1"/>
                          </a:solidFill>
                          <a:effectLst/>
                        </a:rPr>
                        <a:t>שם המוצר</a:t>
                      </a:r>
                      <a:endParaRPr lang="en-US" sz="2000" dirty="0">
                        <a:solidFill>
                          <a:schemeClr val="bg1"/>
                        </a:solidFill>
                        <a:effectLst/>
                        <a:latin typeface="Times New Roman"/>
                        <a:ea typeface="Times New Roman"/>
                        <a:cs typeface="FrankRuehl"/>
                      </a:endParaRPr>
                    </a:p>
                  </a:txBody>
                  <a:tcPr marL="68580" marR="68580" marT="0" marB="0" anchor="ctr">
                    <a:solidFill>
                      <a:schemeClr val="accent1"/>
                    </a:solidFill>
                  </a:tcPr>
                </a:tc>
                <a:tc>
                  <a:txBody>
                    <a:bodyPr/>
                    <a:lstStyle/>
                    <a:p>
                      <a:pPr algn="ctr" rtl="1">
                        <a:lnSpc>
                          <a:spcPct val="150000"/>
                        </a:lnSpc>
                        <a:spcAft>
                          <a:spcPts val="0"/>
                        </a:spcAft>
                      </a:pPr>
                      <a:r>
                        <a:rPr lang="he-IL" sz="2000" kern="1200" dirty="0">
                          <a:solidFill>
                            <a:schemeClr val="bg1"/>
                          </a:solidFill>
                          <a:effectLst/>
                        </a:rPr>
                        <a:t>גודל שוק </a:t>
                      </a:r>
                      <a:r>
                        <a:rPr lang="he-IL" sz="2000" kern="1200" dirty="0" smtClean="0">
                          <a:solidFill>
                            <a:schemeClr val="bg1"/>
                          </a:solidFill>
                          <a:effectLst/>
                        </a:rPr>
                        <a:t>כספי</a:t>
                      </a:r>
                      <a:r>
                        <a:rPr lang="he-IL" sz="2000" kern="1200" baseline="0" dirty="0" smtClean="0">
                          <a:solidFill>
                            <a:schemeClr val="bg1"/>
                          </a:solidFill>
                          <a:effectLst/>
                        </a:rPr>
                        <a:t> </a:t>
                      </a:r>
                      <a:r>
                        <a:rPr lang="he-IL" sz="2000" kern="1200" dirty="0" smtClean="0">
                          <a:solidFill>
                            <a:schemeClr val="bg1"/>
                          </a:solidFill>
                          <a:effectLst/>
                        </a:rPr>
                        <a:t>(</a:t>
                      </a:r>
                      <a:r>
                        <a:rPr lang="he-IL" sz="2000" kern="1200" dirty="0" err="1" smtClean="0">
                          <a:solidFill>
                            <a:schemeClr val="bg1"/>
                          </a:solidFill>
                          <a:effectLst/>
                        </a:rPr>
                        <a:t>מלש"ח</a:t>
                      </a:r>
                      <a:r>
                        <a:rPr lang="he-IL" sz="2000" kern="1200" dirty="0" smtClean="0">
                          <a:solidFill>
                            <a:schemeClr val="bg1"/>
                          </a:solidFill>
                          <a:effectLst/>
                        </a:rPr>
                        <a:t>)</a:t>
                      </a:r>
                      <a:endParaRPr lang="en-US" sz="2000" dirty="0">
                        <a:solidFill>
                          <a:schemeClr val="bg1"/>
                        </a:solidFill>
                        <a:effectLst/>
                      </a:endParaRPr>
                    </a:p>
                  </a:txBody>
                  <a:tcPr marL="68580" marR="68580" marT="0" marB="0" anchor="ctr">
                    <a:solidFill>
                      <a:schemeClr val="accent1"/>
                    </a:solidFill>
                  </a:tcPr>
                </a:tc>
              </a:tr>
              <a:tr h="315035">
                <a:tc>
                  <a:txBody>
                    <a:bodyPr/>
                    <a:lstStyle/>
                    <a:p>
                      <a:pPr algn="ctr" rtl="1">
                        <a:lnSpc>
                          <a:spcPct val="150000"/>
                        </a:lnSpc>
                        <a:spcAft>
                          <a:spcPts val="0"/>
                        </a:spcAft>
                      </a:pPr>
                      <a:r>
                        <a:rPr lang="he-IL" sz="2000" kern="1200" dirty="0">
                          <a:effectLst/>
                        </a:rPr>
                        <a:t>דאודורנט לגברים</a:t>
                      </a:r>
                      <a:endParaRPr lang="en-US" sz="2000" dirty="0">
                        <a:effectLst/>
                        <a:latin typeface="Times New Roman"/>
                        <a:ea typeface="Times New Roman"/>
                        <a:cs typeface="FrankRuehl"/>
                      </a:endParaRPr>
                    </a:p>
                  </a:txBody>
                  <a:tcPr marL="68580" marR="68580" marT="0" marB="0" anchor="ctr"/>
                </a:tc>
                <a:tc>
                  <a:txBody>
                    <a:bodyPr/>
                    <a:lstStyle/>
                    <a:p>
                      <a:pPr algn="ctr" rtl="1">
                        <a:lnSpc>
                          <a:spcPct val="150000"/>
                        </a:lnSpc>
                        <a:spcAft>
                          <a:spcPts val="0"/>
                        </a:spcAft>
                      </a:pPr>
                      <a:r>
                        <a:rPr lang="he-IL" sz="2000" kern="1200">
                          <a:effectLst/>
                        </a:rPr>
                        <a:t>143</a:t>
                      </a:r>
                      <a:endParaRPr lang="en-US" sz="2000">
                        <a:effectLst/>
                        <a:latin typeface="Times New Roman"/>
                        <a:ea typeface="Times New Roman"/>
                        <a:cs typeface="FrankRuehl"/>
                      </a:endParaRPr>
                    </a:p>
                  </a:txBody>
                  <a:tcPr marL="68580" marR="68580" marT="0" marB="0" anchor="ctr"/>
                </a:tc>
              </a:tr>
              <a:tr h="315035">
                <a:tc>
                  <a:txBody>
                    <a:bodyPr/>
                    <a:lstStyle/>
                    <a:p>
                      <a:pPr algn="ctr" rtl="1">
                        <a:lnSpc>
                          <a:spcPct val="150000"/>
                        </a:lnSpc>
                        <a:spcAft>
                          <a:spcPts val="0"/>
                        </a:spcAft>
                      </a:pPr>
                      <a:r>
                        <a:rPr lang="he-IL" sz="2000" kern="1200" dirty="0">
                          <a:effectLst/>
                        </a:rPr>
                        <a:t>דאודורנט לנשים</a:t>
                      </a:r>
                      <a:endParaRPr lang="en-US" sz="2000" dirty="0">
                        <a:effectLst/>
                        <a:latin typeface="Times New Roman"/>
                        <a:ea typeface="Times New Roman"/>
                        <a:cs typeface="FrankRuehl"/>
                      </a:endParaRPr>
                    </a:p>
                  </a:txBody>
                  <a:tcPr marL="68580" marR="68580" marT="0" marB="0" anchor="ctr"/>
                </a:tc>
                <a:tc>
                  <a:txBody>
                    <a:bodyPr/>
                    <a:lstStyle/>
                    <a:p>
                      <a:pPr algn="ctr" rtl="1">
                        <a:lnSpc>
                          <a:spcPct val="150000"/>
                        </a:lnSpc>
                        <a:spcAft>
                          <a:spcPts val="0"/>
                        </a:spcAft>
                      </a:pPr>
                      <a:r>
                        <a:rPr lang="he-IL" sz="2000" kern="1200" dirty="0">
                          <a:effectLst/>
                        </a:rPr>
                        <a:t>125</a:t>
                      </a:r>
                      <a:endParaRPr lang="en-US" sz="2000" dirty="0">
                        <a:effectLst/>
                        <a:latin typeface="Times New Roman"/>
                        <a:ea typeface="Times New Roman"/>
                        <a:cs typeface="FrankRuehl"/>
                      </a:endParaRPr>
                    </a:p>
                  </a:txBody>
                  <a:tcPr marL="68580" marR="68580" marT="0" marB="0" anchor="ctr"/>
                </a:tc>
              </a:tr>
              <a:tr h="315035">
                <a:tc>
                  <a:txBody>
                    <a:bodyPr/>
                    <a:lstStyle/>
                    <a:p>
                      <a:pPr algn="ctr" rtl="1">
                        <a:lnSpc>
                          <a:spcPct val="150000"/>
                        </a:lnSpc>
                        <a:spcAft>
                          <a:spcPts val="0"/>
                        </a:spcAft>
                      </a:pPr>
                      <a:r>
                        <a:rPr lang="he-IL" sz="2000" kern="1200">
                          <a:effectLst/>
                        </a:rPr>
                        <a:t>משחת שיניים</a:t>
                      </a:r>
                      <a:endParaRPr lang="en-US" sz="2000">
                        <a:effectLst/>
                        <a:latin typeface="Times New Roman"/>
                        <a:ea typeface="Times New Roman"/>
                        <a:cs typeface="FrankRuehl"/>
                      </a:endParaRPr>
                    </a:p>
                  </a:txBody>
                  <a:tcPr marL="68580" marR="68580" marT="0" marB="0" anchor="ctr"/>
                </a:tc>
                <a:tc>
                  <a:txBody>
                    <a:bodyPr/>
                    <a:lstStyle/>
                    <a:p>
                      <a:pPr algn="ctr" rtl="1">
                        <a:lnSpc>
                          <a:spcPct val="150000"/>
                        </a:lnSpc>
                        <a:spcAft>
                          <a:spcPts val="0"/>
                        </a:spcAft>
                      </a:pPr>
                      <a:r>
                        <a:rPr lang="he-IL" sz="2000" kern="1200" dirty="0">
                          <a:effectLst/>
                        </a:rPr>
                        <a:t>301</a:t>
                      </a:r>
                      <a:endParaRPr lang="en-US" sz="2000" dirty="0">
                        <a:effectLst/>
                        <a:latin typeface="Times New Roman"/>
                        <a:ea typeface="Times New Roman"/>
                        <a:cs typeface="FrankRuehl"/>
                      </a:endParaRPr>
                    </a:p>
                  </a:txBody>
                  <a:tcPr marL="68580" marR="68580" marT="0" marB="0" anchor="ctr"/>
                </a:tc>
              </a:tr>
              <a:tr h="315035">
                <a:tc>
                  <a:txBody>
                    <a:bodyPr/>
                    <a:lstStyle/>
                    <a:p>
                      <a:pPr algn="ctr" rtl="1">
                        <a:lnSpc>
                          <a:spcPct val="150000"/>
                        </a:lnSpc>
                        <a:spcAft>
                          <a:spcPts val="0"/>
                        </a:spcAft>
                      </a:pPr>
                      <a:r>
                        <a:rPr lang="he-IL" sz="2000" kern="1200" dirty="0">
                          <a:effectLst/>
                        </a:rPr>
                        <a:t>שמפו למבוגרים</a:t>
                      </a:r>
                      <a:endParaRPr lang="en-US" sz="2000" dirty="0">
                        <a:effectLst/>
                        <a:latin typeface="Times New Roman"/>
                        <a:ea typeface="Times New Roman"/>
                        <a:cs typeface="FrankRuehl"/>
                      </a:endParaRPr>
                    </a:p>
                  </a:txBody>
                  <a:tcPr marL="68580" marR="68580" marT="0" marB="0" anchor="ctr"/>
                </a:tc>
                <a:tc>
                  <a:txBody>
                    <a:bodyPr/>
                    <a:lstStyle/>
                    <a:p>
                      <a:pPr algn="ctr" rtl="1">
                        <a:lnSpc>
                          <a:spcPct val="150000"/>
                        </a:lnSpc>
                        <a:spcAft>
                          <a:spcPts val="0"/>
                        </a:spcAft>
                      </a:pPr>
                      <a:r>
                        <a:rPr lang="he-IL" sz="2000" kern="1200" dirty="0">
                          <a:effectLst/>
                        </a:rPr>
                        <a:t>287</a:t>
                      </a:r>
                      <a:endParaRPr lang="en-US" sz="2000" dirty="0">
                        <a:effectLst/>
                        <a:latin typeface="Times New Roman"/>
                        <a:ea typeface="Times New Roman"/>
                        <a:cs typeface="FrankRuehl"/>
                      </a:endParaRPr>
                    </a:p>
                  </a:txBody>
                  <a:tcPr marL="68580" marR="68580" marT="0" marB="0" anchor="ctr"/>
                </a:tc>
              </a:tr>
              <a:tr h="315035">
                <a:tc>
                  <a:txBody>
                    <a:bodyPr/>
                    <a:lstStyle/>
                    <a:p>
                      <a:pPr algn="ctr" rtl="1">
                        <a:lnSpc>
                          <a:spcPct val="150000"/>
                        </a:lnSpc>
                        <a:spcAft>
                          <a:spcPts val="0"/>
                        </a:spcAft>
                      </a:pPr>
                      <a:r>
                        <a:rPr lang="he-IL" sz="2000" kern="1200" dirty="0">
                          <a:effectLst/>
                        </a:rPr>
                        <a:t>מרכך שיער למבוגרים</a:t>
                      </a:r>
                      <a:endParaRPr lang="en-US" sz="2000" dirty="0">
                        <a:effectLst/>
                        <a:latin typeface="Times New Roman"/>
                        <a:ea typeface="Times New Roman"/>
                        <a:cs typeface="FrankRuehl"/>
                      </a:endParaRPr>
                    </a:p>
                  </a:txBody>
                  <a:tcPr marL="68580" marR="68580" marT="0" marB="0" anchor="ctr"/>
                </a:tc>
                <a:tc>
                  <a:txBody>
                    <a:bodyPr/>
                    <a:lstStyle/>
                    <a:p>
                      <a:pPr algn="ctr" rtl="1">
                        <a:lnSpc>
                          <a:spcPct val="150000"/>
                        </a:lnSpc>
                        <a:spcAft>
                          <a:spcPts val="0"/>
                        </a:spcAft>
                      </a:pPr>
                      <a:r>
                        <a:rPr lang="he-IL" sz="2000" kern="1200" dirty="0">
                          <a:effectLst/>
                        </a:rPr>
                        <a:t>116</a:t>
                      </a:r>
                      <a:endParaRPr lang="en-US" sz="2000" dirty="0">
                        <a:effectLst/>
                        <a:latin typeface="Times New Roman"/>
                        <a:ea typeface="Times New Roman"/>
                        <a:cs typeface="FrankRuehl"/>
                      </a:endParaRPr>
                    </a:p>
                  </a:txBody>
                  <a:tcPr marL="68580" marR="68580" marT="0" marB="0" anchor="ctr"/>
                </a:tc>
              </a:tr>
              <a:tr h="315035">
                <a:tc>
                  <a:txBody>
                    <a:bodyPr/>
                    <a:lstStyle/>
                    <a:p>
                      <a:pPr algn="ctr" rtl="1">
                        <a:lnSpc>
                          <a:spcPct val="150000"/>
                        </a:lnSpc>
                        <a:spcAft>
                          <a:spcPts val="0"/>
                        </a:spcAft>
                      </a:pPr>
                      <a:r>
                        <a:rPr lang="he-IL" sz="2000" kern="1200" dirty="0">
                          <a:effectLst/>
                        </a:rPr>
                        <a:t>סבון נוזלי</a:t>
                      </a:r>
                      <a:endParaRPr lang="en-US" sz="2000" dirty="0">
                        <a:effectLst/>
                        <a:latin typeface="Times New Roman"/>
                        <a:ea typeface="Times New Roman"/>
                        <a:cs typeface="FrankRuehl"/>
                      </a:endParaRPr>
                    </a:p>
                  </a:txBody>
                  <a:tcPr marL="68580" marR="68580" marT="0" marB="0" anchor="ctr"/>
                </a:tc>
                <a:tc>
                  <a:txBody>
                    <a:bodyPr/>
                    <a:lstStyle/>
                    <a:p>
                      <a:pPr algn="ctr" rtl="1">
                        <a:lnSpc>
                          <a:spcPct val="150000"/>
                        </a:lnSpc>
                        <a:spcAft>
                          <a:spcPts val="0"/>
                        </a:spcAft>
                      </a:pPr>
                      <a:r>
                        <a:rPr lang="he-IL" sz="2000" kern="1200" dirty="0">
                          <a:effectLst/>
                        </a:rPr>
                        <a:t>277</a:t>
                      </a:r>
                      <a:endParaRPr lang="en-US" sz="2000" dirty="0">
                        <a:effectLst/>
                        <a:latin typeface="Times New Roman"/>
                        <a:ea typeface="Times New Roman"/>
                        <a:cs typeface="FrankRuehl"/>
                      </a:endParaRPr>
                    </a:p>
                  </a:txBody>
                  <a:tcPr marL="68580" marR="68580" marT="0" marB="0" anchor="ctr"/>
                </a:tc>
              </a:tr>
            </a:tbl>
          </a:graphicData>
        </a:graphic>
      </p:graphicFrame>
    </p:spTree>
    <p:extLst>
      <p:ext uri="{BB962C8B-B14F-4D97-AF65-F5344CB8AC3E}">
        <p14:creationId xmlns:p14="http://schemas.microsoft.com/office/powerpoint/2010/main" val="33124892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smtClean="0"/>
              <a:t>המצב הקיים היום – ריכוזיות במקטע הייבוא והייצור</a:t>
            </a:r>
            <a:endParaRPr lang="he-IL" sz="2800" dirty="0"/>
          </a:p>
        </p:txBody>
      </p:sp>
      <p:graphicFrame>
        <p:nvGraphicFramePr>
          <p:cNvPr id="16" name="טבלה 15"/>
          <p:cNvGraphicFramePr>
            <a:graphicFrameLocks noGrp="1"/>
          </p:cNvGraphicFramePr>
          <p:nvPr>
            <p:extLst>
              <p:ext uri="{D42A27DB-BD31-4B8C-83A1-F6EECF244321}">
                <p14:modId xmlns:p14="http://schemas.microsoft.com/office/powerpoint/2010/main" val="3503027482"/>
              </p:ext>
            </p:extLst>
          </p:nvPr>
        </p:nvGraphicFramePr>
        <p:xfrm>
          <a:off x="2195737" y="2526761"/>
          <a:ext cx="5256584" cy="2304258"/>
        </p:xfrm>
        <a:graphic>
          <a:graphicData uri="http://schemas.openxmlformats.org/drawingml/2006/table">
            <a:tbl>
              <a:tblPr rtl="1" firstRow="1" bandRow="1">
                <a:tableStyleId>{69CF1AB2-1976-4502-BF36-3FF5EA218861}</a:tableStyleId>
              </a:tblPr>
              <a:tblGrid>
                <a:gridCol w="3550764"/>
                <a:gridCol w="1705820"/>
              </a:tblGrid>
              <a:tr h="384043">
                <a:tc>
                  <a:txBody>
                    <a:bodyPr/>
                    <a:lstStyle/>
                    <a:p>
                      <a:pPr algn="ctr" rtl="1">
                        <a:spcAft>
                          <a:spcPts val="0"/>
                        </a:spcAft>
                      </a:pPr>
                      <a:r>
                        <a:rPr lang="he-IL" sz="2000" b="0" kern="1200" dirty="0">
                          <a:effectLst/>
                        </a:rPr>
                        <a:t>דאודורנט לגברים</a:t>
                      </a:r>
                      <a:endParaRPr lang="en-US" sz="2000" b="0" dirty="0">
                        <a:effectLst/>
                        <a:latin typeface="Times New Roman"/>
                        <a:ea typeface="Times New Roman"/>
                        <a:cs typeface="FrankRuehl"/>
                      </a:endParaRPr>
                    </a:p>
                  </a:txBody>
                  <a:tcPr marL="68580" marR="68580" marT="0" marB="0" anchor="ctr"/>
                </a:tc>
                <a:tc>
                  <a:txBody>
                    <a:bodyPr/>
                    <a:lstStyle/>
                    <a:p>
                      <a:pPr algn="ctr" rtl="1">
                        <a:spcAft>
                          <a:spcPts val="0"/>
                        </a:spcAft>
                      </a:pPr>
                      <a:r>
                        <a:rPr lang="he-IL" sz="2000" b="0" kern="1200" dirty="0">
                          <a:effectLst/>
                        </a:rPr>
                        <a:t>73</a:t>
                      </a:r>
                      <a:r>
                        <a:rPr lang="he-IL" sz="2000" b="0" kern="1200" dirty="0" smtClean="0">
                          <a:effectLst/>
                        </a:rPr>
                        <a:t>%</a:t>
                      </a:r>
                    </a:p>
                  </a:txBody>
                  <a:tcPr marL="68580" marR="68580" marT="0" marB="0" anchor="ctr"/>
                </a:tc>
              </a:tr>
              <a:tr h="384043">
                <a:tc>
                  <a:txBody>
                    <a:bodyPr/>
                    <a:lstStyle/>
                    <a:p>
                      <a:pPr algn="ctr" rtl="1">
                        <a:spcAft>
                          <a:spcPts val="0"/>
                        </a:spcAft>
                      </a:pPr>
                      <a:r>
                        <a:rPr lang="he-IL" sz="2000" kern="1200" dirty="0">
                          <a:effectLst/>
                        </a:rPr>
                        <a:t>דאודורנט לנשים</a:t>
                      </a:r>
                      <a:endParaRPr lang="en-US" sz="2000" dirty="0">
                        <a:effectLst/>
                        <a:latin typeface="Times New Roman"/>
                        <a:ea typeface="Times New Roman"/>
                        <a:cs typeface="FrankRuehl"/>
                      </a:endParaRPr>
                    </a:p>
                  </a:txBody>
                  <a:tcPr marL="68580" marR="68580" marT="0" marB="0" anchor="ctr"/>
                </a:tc>
                <a:tc>
                  <a:txBody>
                    <a:bodyPr/>
                    <a:lstStyle/>
                    <a:p>
                      <a:pPr algn="ctr" rtl="1">
                        <a:spcAft>
                          <a:spcPts val="0"/>
                        </a:spcAft>
                      </a:pPr>
                      <a:r>
                        <a:rPr lang="he-IL" sz="2000" kern="1200" dirty="0">
                          <a:effectLst/>
                        </a:rPr>
                        <a:t>66</a:t>
                      </a:r>
                      <a:r>
                        <a:rPr lang="he-IL" sz="2000" kern="1200" dirty="0" smtClean="0">
                          <a:effectLst/>
                        </a:rPr>
                        <a:t>%</a:t>
                      </a:r>
                    </a:p>
                  </a:txBody>
                  <a:tcPr marL="68580" marR="68580" marT="0" marB="0" anchor="ctr"/>
                </a:tc>
              </a:tr>
              <a:tr h="384043">
                <a:tc>
                  <a:txBody>
                    <a:bodyPr/>
                    <a:lstStyle/>
                    <a:p>
                      <a:pPr algn="ctr" rtl="1">
                        <a:spcAft>
                          <a:spcPts val="0"/>
                        </a:spcAft>
                      </a:pPr>
                      <a:r>
                        <a:rPr lang="he-IL" sz="2000" kern="1200" dirty="0">
                          <a:effectLst/>
                        </a:rPr>
                        <a:t>משחת שיניים</a:t>
                      </a:r>
                      <a:endParaRPr lang="en-US" sz="2000" dirty="0">
                        <a:effectLst/>
                        <a:latin typeface="Times New Roman"/>
                        <a:ea typeface="Times New Roman"/>
                        <a:cs typeface="FrankRuehl"/>
                      </a:endParaRPr>
                    </a:p>
                  </a:txBody>
                  <a:tcPr marL="68580" marR="68580" marT="0" marB="0" anchor="ctr"/>
                </a:tc>
                <a:tc>
                  <a:txBody>
                    <a:bodyPr/>
                    <a:lstStyle/>
                    <a:p>
                      <a:pPr algn="ctr" rtl="1">
                        <a:spcAft>
                          <a:spcPts val="0"/>
                        </a:spcAft>
                      </a:pPr>
                      <a:r>
                        <a:rPr lang="he-IL" sz="2000" kern="1200" dirty="0">
                          <a:effectLst/>
                        </a:rPr>
                        <a:t>86</a:t>
                      </a:r>
                      <a:r>
                        <a:rPr lang="he-IL" sz="2000" kern="1200" dirty="0" smtClean="0">
                          <a:effectLst/>
                        </a:rPr>
                        <a:t>%</a:t>
                      </a:r>
                    </a:p>
                  </a:txBody>
                  <a:tcPr marL="68580" marR="68580" marT="0" marB="0" anchor="ctr"/>
                </a:tc>
              </a:tr>
              <a:tr h="384043">
                <a:tc>
                  <a:txBody>
                    <a:bodyPr/>
                    <a:lstStyle/>
                    <a:p>
                      <a:pPr algn="ctr" rtl="1">
                        <a:spcAft>
                          <a:spcPts val="0"/>
                        </a:spcAft>
                      </a:pPr>
                      <a:r>
                        <a:rPr lang="he-IL" sz="2000" b="0" kern="1200" dirty="0">
                          <a:effectLst/>
                        </a:rPr>
                        <a:t>שמפו למבוגרים</a:t>
                      </a:r>
                      <a:endParaRPr lang="en-US" sz="2000" b="0" dirty="0">
                        <a:effectLst/>
                        <a:latin typeface="Times New Roman"/>
                        <a:ea typeface="Times New Roman"/>
                        <a:cs typeface="FrankRuehl"/>
                      </a:endParaRPr>
                    </a:p>
                  </a:txBody>
                  <a:tcPr marL="68580" marR="68580" marT="0" marB="0" anchor="ctr"/>
                </a:tc>
                <a:tc>
                  <a:txBody>
                    <a:bodyPr/>
                    <a:lstStyle/>
                    <a:p>
                      <a:pPr algn="ctr" rtl="1">
                        <a:spcAft>
                          <a:spcPts val="0"/>
                        </a:spcAft>
                      </a:pPr>
                      <a:r>
                        <a:rPr lang="he-IL" sz="2000" b="0" kern="1200" dirty="0" smtClean="0">
                          <a:effectLst/>
                        </a:rPr>
                        <a:t>78%</a:t>
                      </a:r>
                    </a:p>
                  </a:txBody>
                  <a:tcPr marL="68580" marR="68580" marT="0" marB="0" anchor="ctr"/>
                </a:tc>
              </a:tr>
              <a:tr h="384043">
                <a:tc>
                  <a:txBody>
                    <a:bodyPr/>
                    <a:lstStyle/>
                    <a:p>
                      <a:pPr algn="ctr" rtl="1">
                        <a:spcAft>
                          <a:spcPts val="0"/>
                        </a:spcAft>
                      </a:pPr>
                      <a:r>
                        <a:rPr lang="he-IL" sz="2000" kern="1200" dirty="0">
                          <a:effectLst/>
                        </a:rPr>
                        <a:t>מרכך שיער למבוגרים</a:t>
                      </a:r>
                      <a:endParaRPr lang="en-US" sz="2000" dirty="0">
                        <a:effectLst/>
                        <a:latin typeface="Times New Roman"/>
                        <a:ea typeface="Times New Roman"/>
                        <a:cs typeface="FrankRuehl"/>
                      </a:endParaRPr>
                    </a:p>
                  </a:txBody>
                  <a:tcPr marL="68580" marR="68580" marT="0" marB="0" anchor="ctr"/>
                </a:tc>
                <a:tc>
                  <a:txBody>
                    <a:bodyPr/>
                    <a:lstStyle/>
                    <a:p>
                      <a:pPr algn="ctr" rtl="1">
                        <a:spcAft>
                          <a:spcPts val="0"/>
                        </a:spcAft>
                      </a:pPr>
                      <a:r>
                        <a:rPr lang="he-IL" sz="2000" kern="1200" dirty="0">
                          <a:effectLst/>
                        </a:rPr>
                        <a:t>71</a:t>
                      </a:r>
                      <a:r>
                        <a:rPr lang="he-IL" sz="2000" kern="1200" dirty="0" smtClean="0">
                          <a:effectLst/>
                        </a:rPr>
                        <a:t>%</a:t>
                      </a:r>
                    </a:p>
                  </a:txBody>
                  <a:tcPr marL="68580" marR="68580" marT="0" marB="0" anchor="ctr"/>
                </a:tc>
              </a:tr>
              <a:tr h="384043">
                <a:tc>
                  <a:txBody>
                    <a:bodyPr/>
                    <a:lstStyle/>
                    <a:p>
                      <a:pPr algn="ctr" rtl="1">
                        <a:spcAft>
                          <a:spcPts val="0"/>
                        </a:spcAft>
                      </a:pPr>
                      <a:r>
                        <a:rPr lang="he-IL" sz="2000" kern="1200" dirty="0" smtClean="0">
                          <a:effectLst/>
                        </a:rPr>
                        <a:t>תכשירי שיזוף</a:t>
                      </a:r>
                      <a:endParaRPr lang="en-US" sz="2000" dirty="0">
                        <a:effectLst/>
                        <a:latin typeface="Times New Roman"/>
                        <a:ea typeface="Times New Roman"/>
                        <a:cs typeface="FrankRuehl"/>
                      </a:endParaRPr>
                    </a:p>
                  </a:txBody>
                  <a:tcPr marL="68580" marR="68580" marT="0" marB="0" anchor="ctr"/>
                </a:tc>
                <a:tc>
                  <a:txBody>
                    <a:bodyPr/>
                    <a:lstStyle/>
                    <a:p>
                      <a:pPr algn="ctr" rtl="1">
                        <a:spcAft>
                          <a:spcPts val="0"/>
                        </a:spcAft>
                      </a:pPr>
                      <a:r>
                        <a:rPr lang="he-IL" sz="2000" kern="1200" dirty="0" smtClean="0">
                          <a:effectLst/>
                        </a:rPr>
                        <a:t>96%</a:t>
                      </a:r>
                    </a:p>
                  </a:txBody>
                  <a:tcPr marL="68580" marR="68580" marT="0" marB="0" anchor="ctr"/>
                </a:tc>
              </a:tr>
            </a:tbl>
          </a:graphicData>
        </a:graphic>
      </p:graphicFrame>
      <p:sp>
        <p:nvSpPr>
          <p:cNvPr id="18" name="מלבן 17"/>
          <p:cNvSpPr/>
          <p:nvPr/>
        </p:nvSpPr>
        <p:spPr>
          <a:xfrm>
            <a:off x="2195736" y="1844824"/>
            <a:ext cx="5256584" cy="6604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000" b="1" dirty="0">
                <a:solidFill>
                  <a:prstClr val="white"/>
                </a:solidFill>
              </a:rPr>
              <a:t>נתח שוק שלושת השחקנים הגדולים (</a:t>
            </a:r>
            <a:r>
              <a:rPr lang="en-US" sz="2000" b="1" dirty="0">
                <a:solidFill>
                  <a:prstClr val="white"/>
                </a:solidFill>
              </a:rPr>
              <a:t>CR3</a:t>
            </a:r>
            <a:r>
              <a:rPr lang="he-IL" sz="2000" b="1" dirty="0">
                <a:solidFill>
                  <a:prstClr val="white"/>
                </a:solidFill>
              </a:rPr>
              <a:t>) </a:t>
            </a:r>
          </a:p>
        </p:txBody>
      </p:sp>
      <p:pic>
        <p:nvPicPr>
          <p:cNvPr id="2050" name="Picture 2" descr="תוצאת תמונה עבור משחת שיניים"/>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848712"/>
            <a:ext cx="2736304" cy="206952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AutoShape 4" descr="תוצאת תמונה עבור בקבוק שמפו"/>
          <p:cNvSpPr>
            <a:spLocks noChangeAspect="1" noChangeArrowheads="1"/>
          </p:cNvSpPr>
          <p:nvPr/>
        </p:nvSpPr>
        <p:spPr bwMode="auto">
          <a:xfrm>
            <a:off x="8923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pic>
        <p:nvPicPr>
          <p:cNvPr id="2054" name="Picture 6" descr="תוצאת תמונה עבור בקבוק שמפו"/>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34884" y="4784709"/>
            <a:ext cx="2197532" cy="219753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7534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smtClean="0"/>
              <a:t>המצב הקיים היום – רמת מחירים גבוהה</a:t>
            </a:r>
            <a:endParaRPr lang="he-IL" sz="2800" dirty="0"/>
          </a:p>
        </p:txBody>
      </p:sp>
      <p:sp>
        <p:nvSpPr>
          <p:cNvPr id="13" name="TextBox 12"/>
          <p:cNvSpPr txBox="1"/>
          <p:nvPr/>
        </p:nvSpPr>
        <p:spPr>
          <a:xfrm>
            <a:off x="-72008" y="1340768"/>
            <a:ext cx="9036496" cy="680123"/>
          </a:xfrm>
          <a:prstGeom prst="rect">
            <a:avLst/>
          </a:prstGeom>
          <a:noFill/>
        </p:spPr>
        <p:txBody>
          <a:bodyPr wrap="square" rtlCol="1">
            <a:spAutoFit/>
          </a:bodyPr>
          <a:lstStyle/>
          <a:p>
            <a:pPr marL="457200" indent="-457200">
              <a:lnSpc>
                <a:spcPct val="150000"/>
              </a:lnSpc>
              <a:buFont typeface="Wingdings" panose="05000000000000000000" pitchFamily="2" charset="2"/>
              <a:buChar char="Ø"/>
            </a:pPr>
            <a:r>
              <a:rPr lang="he-IL" sz="2800" dirty="0">
                <a:solidFill>
                  <a:prstClr val="black"/>
                </a:solidFill>
              </a:rPr>
              <a:t>פערי מחיר בין ישראל לבין ממוצע ה-</a:t>
            </a:r>
            <a:r>
              <a:rPr lang="en-US" sz="2800" dirty="0">
                <a:solidFill>
                  <a:prstClr val="black"/>
                </a:solidFill>
              </a:rPr>
              <a:t>OECD</a:t>
            </a:r>
            <a:r>
              <a:rPr lang="he-IL" sz="2800" dirty="0">
                <a:solidFill>
                  <a:prstClr val="black"/>
                </a:solidFill>
              </a:rPr>
              <a:t> במוצרים נבחרים</a:t>
            </a:r>
            <a:r>
              <a:rPr lang="he-IL" sz="2800" dirty="0" smtClean="0">
                <a:solidFill>
                  <a:prstClr val="black"/>
                </a:solidFill>
              </a:rPr>
              <a:t>:</a:t>
            </a:r>
            <a:endParaRPr lang="he-IL" sz="2800" dirty="0">
              <a:solidFill>
                <a:prstClr val="black"/>
              </a:solidFill>
            </a:endParaRPr>
          </a:p>
        </p:txBody>
      </p:sp>
      <p:graphicFrame>
        <p:nvGraphicFramePr>
          <p:cNvPr id="7" name="טבלה 6"/>
          <p:cNvGraphicFramePr>
            <a:graphicFrameLocks noGrp="1"/>
          </p:cNvGraphicFramePr>
          <p:nvPr>
            <p:extLst>
              <p:ext uri="{D42A27DB-BD31-4B8C-83A1-F6EECF244321}">
                <p14:modId xmlns:p14="http://schemas.microsoft.com/office/powerpoint/2010/main" val="2223613328"/>
              </p:ext>
            </p:extLst>
          </p:nvPr>
        </p:nvGraphicFramePr>
        <p:xfrm>
          <a:off x="2537604" y="2852936"/>
          <a:ext cx="4490165" cy="2016224"/>
        </p:xfrm>
        <a:graphic>
          <a:graphicData uri="http://schemas.openxmlformats.org/drawingml/2006/table">
            <a:tbl>
              <a:tblPr rtl="1" firstRow="1" bandRow="1">
                <a:tableStyleId>{69CF1AB2-1976-4502-BF36-3FF5EA218861}</a:tableStyleId>
              </a:tblPr>
              <a:tblGrid>
                <a:gridCol w="3286085"/>
                <a:gridCol w="1204080"/>
              </a:tblGrid>
              <a:tr h="487068">
                <a:tc>
                  <a:txBody>
                    <a:bodyPr/>
                    <a:lstStyle/>
                    <a:p>
                      <a:pPr algn="ctr" rtl="1" fontAlgn="b"/>
                      <a:r>
                        <a:rPr lang="he-IL" sz="2000" b="0" i="0" u="none" strike="noStrike" dirty="0" smtClean="0">
                          <a:solidFill>
                            <a:srgbClr val="000000"/>
                          </a:solidFill>
                          <a:effectLst/>
                          <a:latin typeface="Arial"/>
                          <a:cs typeface="+mn-cs"/>
                        </a:rPr>
                        <a:t>דאודורנט</a:t>
                      </a:r>
                      <a:r>
                        <a:rPr lang="he-IL" sz="2000" b="0" i="0" u="none" strike="noStrike" baseline="0" dirty="0" smtClean="0">
                          <a:solidFill>
                            <a:srgbClr val="000000"/>
                          </a:solidFill>
                          <a:effectLst/>
                          <a:latin typeface="Arial"/>
                          <a:cs typeface="+mn-cs"/>
                        </a:rPr>
                        <a:t> לגבר</a:t>
                      </a:r>
                      <a:endParaRPr lang="en-US" sz="2000" b="0" i="0" u="none" strike="noStrike" dirty="0">
                        <a:solidFill>
                          <a:srgbClr val="000000"/>
                        </a:solidFill>
                        <a:effectLst/>
                        <a:latin typeface="Arial"/>
                        <a:cs typeface="+mn-cs"/>
                      </a:endParaRPr>
                    </a:p>
                  </a:txBody>
                  <a:tcPr marL="9525" marR="9525" marT="9525" marB="0" anchor="ctr"/>
                </a:tc>
                <a:tc>
                  <a:txBody>
                    <a:bodyPr/>
                    <a:lstStyle/>
                    <a:p>
                      <a:pPr marL="0" marR="0" indent="0" algn="ctr" defTabSz="914400" rtl="1" eaLnBrk="1" fontAlgn="b" latinLnBrk="0" hangingPunct="1">
                        <a:lnSpc>
                          <a:spcPct val="100000"/>
                        </a:lnSpc>
                        <a:spcBef>
                          <a:spcPts val="0"/>
                        </a:spcBef>
                        <a:spcAft>
                          <a:spcPts val="0"/>
                        </a:spcAft>
                        <a:buClrTx/>
                        <a:buSzTx/>
                        <a:buFontTx/>
                        <a:buNone/>
                        <a:tabLst/>
                        <a:defRPr/>
                      </a:pPr>
                      <a:r>
                        <a:rPr lang="he-IL" sz="2000" b="0" i="0" u="none" strike="noStrike" kern="1200" dirty="0" smtClean="0">
                          <a:solidFill>
                            <a:schemeClr val="tx1"/>
                          </a:solidFill>
                          <a:effectLst/>
                          <a:latin typeface="Arial"/>
                          <a:ea typeface="+mn-ea"/>
                          <a:cs typeface="+mn-cs"/>
                        </a:rPr>
                        <a:t>61.7%</a:t>
                      </a:r>
                    </a:p>
                  </a:txBody>
                  <a:tcPr marL="9525" marR="9525" marT="9525" marB="0" anchor="ctr"/>
                </a:tc>
              </a:tr>
              <a:tr h="487068">
                <a:tc>
                  <a:txBody>
                    <a:bodyPr/>
                    <a:lstStyle/>
                    <a:p>
                      <a:pPr algn="ctr" rtl="1" fontAlgn="b"/>
                      <a:r>
                        <a:rPr lang="he-IL" sz="2000" b="0" i="0" u="none" strike="noStrike" dirty="0" smtClean="0">
                          <a:solidFill>
                            <a:srgbClr val="000000"/>
                          </a:solidFill>
                          <a:effectLst/>
                          <a:latin typeface="Arial"/>
                          <a:cs typeface="+mn-cs"/>
                        </a:rPr>
                        <a:t>סבון רחצה</a:t>
                      </a:r>
                    </a:p>
                  </a:txBody>
                  <a:tcPr marL="9525" marR="9525" marT="9525" marB="0" anchor="ctr"/>
                </a:tc>
                <a:tc>
                  <a:txBody>
                    <a:bodyPr/>
                    <a:lstStyle/>
                    <a:p>
                      <a:pPr marL="0" marR="0" indent="0" algn="ctr" defTabSz="914400" rtl="1" eaLnBrk="1" fontAlgn="b" latinLnBrk="0" hangingPunct="1">
                        <a:lnSpc>
                          <a:spcPct val="100000"/>
                        </a:lnSpc>
                        <a:spcBef>
                          <a:spcPts val="0"/>
                        </a:spcBef>
                        <a:spcAft>
                          <a:spcPts val="0"/>
                        </a:spcAft>
                        <a:buClrTx/>
                        <a:buSzTx/>
                        <a:buFontTx/>
                        <a:buNone/>
                        <a:tabLst/>
                        <a:defRPr/>
                      </a:pPr>
                      <a:r>
                        <a:rPr lang="he-IL" sz="2000" b="0" i="0" u="none" strike="noStrike" kern="1200" dirty="0" smtClean="0">
                          <a:solidFill>
                            <a:srgbClr val="000000"/>
                          </a:solidFill>
                          <a:effectLst/>
                          <a:latin typeface="Arial"/>
                          <a:ea typeface="+mn-ea"/>
                          <a:cs typeface="+mn-cs"/>
                        </a:rPr>
                        <a:t>41.9%</a:t>
                      </a:r>
                    </a:p>
                  </a:txBody>
                  <a:tcPr marL="9525" marR="9525" marT="9525" marB="0" anchor="ctr"/>
                </a:tc>
              </a:tr>
              <a:tr h="521044">
                <a:tc>
                  <a:txBody>
                    <a:bodyPr/>
                    <a:lstStyle/>
                    <a:p>
                      <a:pPr algn="ctr" rtl="1" fontAlgn="b"/>
                      <a:r>
                        <a:rPr lang="he-IL" sz="2000" b="0" i="0" u="none" strike="noStrike" dirty="0" smtClean="0">
                          <a:solidFill>
                            <a:srgbClr val="000000"/>
                          </a:solidFill>
                          <a:effectLst/>
                          <a:latin typeface="Arial"/>
                          <a:cs typeface="+mn-cs"/>
                        </a:rPr>
                        <a:t>שמפו</a:t>
                      </a:r>
                      <a:endParaRPr lang="en-US" sz="2000" b="0" i="0" u="none" strike="noStrike" dirty="0">
                        <a:solidFill>
                          <a:srgbClr val="000000"/>
                        </a:solidFill>
                        <a:effectLst/>
                        <a:latin typeface="Arial"/>
                        <a:cs typeface="+mn-cs"/>
                      </a:endParaRPr>
                    </a:p>
                  </a:txBody>
                  <a:tcPr marL="9525" marR="9525" marT="9525" marB="0" anchor="ctr"/>
                </a:tc>
                <a:tc>
                  <a:txBody>
                    <a:bodyPr/>
                    <a:lstStyle/>
                    <a:p>
                      <a:pPr marL="0" marR="0" indent="0" algn="ctr" defTabSz="914400" rtl="1" eaLnBrk="1" fontAlgn="b" latinLnBrk="0" hangingPunct="1">
                        <a:lnSpc>
                          <a:spcPct val="100000"/>
                        </a:lnSpc>
                        <a:spcBef>
                          <a:spcPts val="0"/>
                        </a:spcBef>
                        <a:spcAft>
                          <a:spcPts val="0"/>
                        </a:spcAft>
                        <a:buClrTx/>
                        <a:buSzTx/>
                        <a:buFontTx/>
                        <a:buNone/>
                        <a:tabLst/>
                        <a:defRPr/>
                      </a:pPr>
                      <a:r>
                        <a:rPr lang="he-IL" sz="2000" b="0" i="0" u="none" strike="noStrike" kern="1200" dirty="0" smtClean="0">
                          <a:solidFill>
                            <a:srgbClr val="000000"/>
                          </a:solidFill>
                          <a:effectLst/>
                          <a:latin typeface="Arial"/>
                          <a:ea typeface="+mn-ea"/>
                          <a:cs typeface="+mn-cs"/>
                        </a:rPr>
                        <a:t>34.8%</a:t>
                      </a:r>
                    </a:p>
                  </a:txBody>
                  <a:tcPr marL="9525" marR="9525" marT="9525" marB="0" anchor="ctr"/>
                </a:tc>
              </a:tr>
              <a:tr h="521044">
                <a:tc>
                  <a:txBody>
                    <a:bodyPr/>
                    <a:lstStyle/>
                    <a:p>
                      <a:pPr algn="ctr" rtl="1" fontAlgn="b"/>
                      <a:r>
                        <a:rPr lang="he-IL" sz="2000" b="0" i="0" u="none" strike="noStrike" dirty="0" smtClean="0">
                          <a:solidFill>
                            <a:srgbClr val="000000"/>
                          </a:solidFill>
                          <a:effectLst/>
                          <a:latin typeface="Arial"/>
                          <a:cs typeface="+mn-cs"/>
                        </a:rPr>
                        <a:t>משחת שיניים</a:t>
                      </a:r>
                    </a:p>
                  </a:txBody>
                  <a:tcPr marL="9525" marR="9525" marT="9525" marB="0" anchor="ctr"/>
                </a:tc>
                <a:tc>
                  <a:txBody>
                    <a:bodyPr/>
                    <a:lstStyle/>
                    <a:p>
                      <a:pPr marL="0" marR="0" indent="0" algn="ctr" defTabSz="914400" rtl="1" eaLnBrk="1" fontAlgn="b" latinLnBrk="0" hangingPunct="1">
                        <a:lnSpc>
                          <a:spcPct val="100000"/>
                        </a:lnSpc>
                        <a:spcBef>
                          <a:spcPts val="0"/>
                        </a:spcBef>
                        <a:spcAft>
                          <a:spcPts val="0"/>
                        </a:spcAft>
                        <a:buClrTx/>
                        <a:buSzTx/>
                        <a:buFontTx/>
                        <a:buNone/>
                        <a:tabLst/>
                        <a:defRPr/>
                      </a:pPr>
                      <a:r>
                        <a:rPr lang="he-IL" sz="2000" b="0" i="0" u="none" strike="noStrike" kern="1200" dirty="0" smtClean="0">
                          <a:solidFill>
                            <a:srgbClr val="000000"/>
                          </a:solidFill>
                          <a:effectLst/>
                          <a:latin typeface="Arial"/>
                          <a:ea typeface="+mn-ea"/>
                          <a:cs typeface="+mn-cs"/>
                        </a:rPr>
                        <a:t>17.4%</a:t>
                      </a:r>
                    </a:p>
                  </a:txBody>
                  <a:tcPr marL="9525" marR="9525" marT="9525" marB="0" anchor="ctr"/>
                </a:tc>
              </a:tr>
            </a:tbl>
          </a:graphicData>
        </a:graphic>
      </p:graphicFrame>
      <p:sp>
        <p:nvSpPr>
          <p:cNvPr id="9" name="מלבן 8"/>
          <p:cNvSpPr/>
          <p:nvPr/>
        </p:nvSpPr>
        <p:spPr>
          <a:xfrm>
            <a:off x="2536800" y="2204864"/>
            <a:ext cx="449097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000" b="1" dirty="0">
                <a:solidFill>
                  <a:prstClr val="white"/>
                </a:solidFill>
              </a:rPr>
              <a:t>פערי מחיר בין ישראל ל-</a:t>
            </a:r>
            <a:r>
              <a:rPr lang="en-US" sz="2000" b="1" dirty="0">
                <a:solidFill>
                  <a:prstClr val="white"/>
                </a:solidFill>
              </a:rPr>
              <a:t>OECD</a:t>
            </a:r>
            <a:endParaRPr lang="he-IL" sz="2000" b="1" dirty="0">
              <a:solidFill>
                <a:prstClr val="white"/>
              </a:solidFill>
            </a:endParaRPr>
          </a:p>
        </p:txBody>
      </p:sp>
      <p:pic>
        <p:nvPicPr>
          <p:cNvPr id="4098" name="Picture 2" descr="תוצאת תמונה עבור בקבוק שמפו"/>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437112"/>
            <a:ext cx="1905000" cy="1905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2" name="AutoShape 4" descr="תוצאת תמונה עבור בקבוק סבון"/>
          <p:cNvSpPr>
            <a:spLocks noChangeAspect="1" noChangeArrowheads="1"/>
          </p:cNvSpPr>
          <p:nvPr/>
        </p:nvSpPr>
        <p:spPr bwMode="auto">
          <a:xfrm>
            <a:off x="8923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pic>
        <p:nvPicPr>
          <p:cNvPr id="4102" name="Picture 6" descr="תוצאת תמונה עבור בקבוק סבון"/>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8729" y="5229200"/>
            <a:ext cx="1457530" cy="127679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9747507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smtClean="0"/>
              <a:t>המצב הקיים היום – אישור תמרוקים לשיווק</a:t>
            </a:r>
            <a:endParaRPr lang="he-IL" sz="2800" dirty="0"/>
          </a:p>
        </p:txBody>
      </p:sp>
      <p:sp>
        <p:nvSpPr>
          <p:cNvPr id="5" name="מציין מיקום תוכן 2"/>
          <p:cNvSpPr txBox="1">
            <a:spLocks/>
          </p:cNvSpPr>
          <p:nvPr/>
        </p:nvSpPr>
        <p:spPr>
          <a:xfrm>
            <a:off x="323529" y="2708920"/>
            <a:ext cx="3103890" cy="3749932"/>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he-IL" sz="1600" dirty="0" smtClean="0"/>
              <a:t>בעל רישיון נדרש להגיש בין היתר:</a:t>
            </a:r>
          </a:p>
          <a:p>
            <a:r>
              <a:rPr lang="he-IL" sz="1600" dirty="0" smtClean="0"/>
              <a:t>דוגמה של התמרוק ורשימת מרכיביו למשרד הבריאות </a:t>
            </a:r>
          </a:p>
          <a:p>
            <a:r>
              <a:rPr lang="he-IL" sz="1600" dirty="0" smtClean="0"/>
              <a:t>תעודה המעידה שהמפעל עומד בסטנדרטים נאותים של ייצור</a:t>
            </a:r>
          </a:p>
          <a:p>
            <a:r>
              <a:rPr lang="he-IL" sz="1600" dirty="0" smtClean="0"/>
              <a:t>עבור מוצר מיובא – תנאי ייצור נאותים ותעודת שיווק חופשי בארץ המוצא + רישיון תמרוקים כללי ליבואן ולמשווק</a:t>
            </a:r>
          </a:p>
          <a:p>
            <a:r>
              <a:rPr lang="he-IL" sz="1600" dirty="0" smtClean="0"/>
              <a:t>אישור בדיקת המוצר במעבדה מוכרת</a:t>
            </a:r>
          </a:p>
          <a:p>
            <a:pPr marL="0" indent="0">
              <a:buNone/>
            </a:pPr>
            <a:r>
              <a:rPr lang="he-IL" sz="1600" b="1" dirty="0" smtClean="0"/>
              <a:t>כיום הפעולות נעשות בבדיקה פרטנית</a:t>
            </a:r>
          </a:p>
          <a:p>
            <a:pPr marL="0" indent="0">
              <a:buNone/>
            </a:pPr>
            <a:r>
              <a:rPr lang="he-IL" sz="1600" b="1" dirty="0" smtClean="0"/>
              <a:t>ותהליך ההמתנה בתור ובדיקת התיק לתמרוק פלוני נמשך עד מס' חודשים</a:t>
            </a:r>
          </a:p>
        </p:txBody>
      </p:sp>
      <p:sp>
        <p:nvSpPr>
          <p:cNvPr id="6" name="מציין מיקום תוכן 2"/>
          <p:cNvSpPr txBox="1">
            <a:spLocks/>
          </p:cNvSpPr>
          <p:nvPr/>
        </p:nvSpPr>
        <p:spPr>
          <a:xfrm>
            <a:off x="323529" y="1359898"/>
            <a:ext cx="3132348" cy="1060990"/>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he-IL" sz="1600" dirty="0" smtClean="0"/>
              <a:t>ניתן לבעל רישיון עסק ועל בסיס הערכת המחסן בו יאוחסנו התמרוקים או הערכת מתקן הייצור ליצרנים (למשל, בדיקת טמפרטורה) לפי נהלים פנימיים</a:t>
            </a:r>
            <a:endParaRPr lang="en-US" sz="1600" dirty="0" smtClean="0"/>
          </a:p>
        </p:txBody>
      </p:sp>
      <p:grpSp>
        <p:nvGrpSpPr>
          <p:cNvPr id="9" name="קבוצה 8"/>
          <p:cNvGrpSpPr/>
          <p:nvPr/>
        </p:nvGrpSpPr>
        <p:grpSpPr>
          <a:xfrm>
            <a:off x="3995935" y="1340768"/>
            <a:ext cx="4680521" cy="3168352"/>
            <a:chOff x="3419872" y="1268760"/>
            <a:chExt cx="4680521" cy="3168352"/>
          </a:xfrm>
        </p:grpSpPr>
        <p:sp>
          <p:nvSpPr>
            <p:cNvPr id="10" name="משושה 21"/>
            <p:cNvSpPr/>
            <p:nvPr/>
          </p:nvSpPr>
          <p:spPr>
            <a:xfrm>
              <a:off x="3419872" y="1268760"/>
              <a:ext cx="4680520" cy="936104"/>
            </a:xfrm>
            <a:prstGeom prst="hexagon">
              <a:avLst>
                <a:gd name="adj" fmla="val 0"/>
                <a:gd name="vf" fmla="val 115470"/>
              </a:avLst>
            </a:prstGeom>
            <a:solidFill>
              <a:schemeClr val="accent1"/>
            </a:solidFill>
            <a:ln w="19050" cap="flat" cmpd="sng" algn="ctr">
              <a:solidFill>
                <a:srgbClr val="8E736A">
                  <a:shade val="50000"/>
                </a:srgbClr>
              </a:solidFill>
              <a:prstDash val="solid"/>
              <a:headEnd/>
              <a:tailEnd/>
            </a:ln>
            <a:effectLst/>
          </p:spPr>
          <p:txBody>
            <a:bodyPr anchor="ctr"/>
            <a:lstStyle/>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2100" b="1" kern="0" dirty="0" smtClean="0">
                  <a:solidFill>
                    <a:prstClr val="white"/>
                  </a:solidFill>
                  <a:latin typeface="Gill Sans MT"/>
                </a:rPr>
                <a:t>קבלת </a:t>
              </a:r>
              <a:r>
                <a:rPr kumimoji="0" lang="he-IL" sz="2100" b="1" i="0" u="none" strike="noStrike" kern="0" cap="none" spc="0" normalizeH="0" baseline="0" noProof="0" dirty="0" smtClean="0">
                  <a:ln>
                    <a:noFill/>
                  </a:ln>
                  <a:solidFill>
                    <a:prstClr val="white"/>
                  </a:solidFill>
                  <a:effectLst/>
                  <a:uLnTx/>
                  <a:uFillTx/>
                  <a:latin typeface="Gill Sans MT"/>
                </a:rPr>
                <a:t>"רישיון תמרוקים כללי" מהרוקחות</a:t>
              </a:r>
              <a:r>
                <a:rPr kumimoji="0" lang="he-IL" sz="2100" b="1" i="0" u="none" strike="noStrike" kern="0" cap="none" spc="0" normalizeH="0" noProof="0" dirty="0" smtClean="0">
                  <a:ln>
                    <a:noFill/>
                  </a:ln>
                  <a:solidFill>
                    <a:prstClr val="white"/>
                  </a:solidFill>
                  <a:effectLst/>
                  <a:uLnTx/>
                  <a:uFillTx/>
                  <a:latin typeface="Gill Sans MT"/>
                </a:rPr>
                <a:t> המחוזית לחמש שנים</a:t>
              </a:r>
              <a:endParaRPr kumimoji="0" lang="he-IL" sz="2100" b="0" i="0" u="none" strike="noStrike" kern="0" cap="none" spc="0" normalizeH="0" baseline="0" noProof="0" dirty="0" smtClean="0">
                <a:ln>
                  <a:noFill/>
                </a:ln>
                <a:solidFill>
                  <a:prstClr val="white"/>
                </a:solidFill>
                <a:effectLst/>
                <a:uLnTx/>
                <a:uFillTx/>
                <a:latin typeface="Gill Sans MT"/>
              </a:endParaRPr>
            </a:p>
          </p:txBody>
        </p:sp>
        <p:sp>
          <p:nvSpPr>
            <p:cNvPr id="11" name="משושה 21"/>
            <p:cNvSpPr/>
            <p:nvPr/>
          </p:nvSpPr>
          <p:spPr>
            <a:xfrm>
              <a:off x="3419873" y="2780928"/>
              <a:ext cx="4680520" cy="864096"/>
            </a:xfrm>
            <a:prstGeom prst="hexagon">
              <a:avLst>
                <a:gd name="adj" fmla="val 0"/>
                <a:gd name="vf" fmla="val 115470"/>
              </a:avLst>
            </a:prstGeom>
            <a:solidFill>
              <a:schemeClr val="accent1"/>
            </a:solidFill>
            <a:ln w="19050" cap="flat" cmpd="sng" algn="ctr">
              <a:solidFill>
                <a:srgbClr val="8E736A">
                  <a:shade val="50000"/>
                </a:srgbClr>
              </a:solidFill>
              <a:prstDash val="solid"/>
              <a:headEnd/>
              <a:tailEnd/>
            </a:ln>
            <a:effectLst/>
          </p:spPr>
          <p:txBody>
            <a:bodyPr anchor="ctr"/>
            <a:lstStyle/>
            <a:p>
              <a:pPr marL="88900" marR="0" lvl="1" indent="-6350" algn="ctr" defTabSz="914400" eaLnBrk="1" fontAlgn="auto" latinLnBrk="0" hangingPunct="1">
                <a:lnSpc>
                  <a:spcPct val="100000"/>
                </a:lnSpc>
                <a:spcBef>
                  <a:spcPts val="0"/>
                </a:spcBef>
                <a:spcAft>
                  <a:spcPts val="0"/>
                </a:spcAft>
                <a:buClrTx/>
                <a:buSzTx/>
                <a:buFontTx/>
                <a:buNone/>
                <a:tabLst/>
                <a:defRPr/>
              </a:pPr>
              <a:r>
                <a:rPr kumimoji="0" lang="he-IL" sz="2100" b="1" i="0" u="none" strike="noStrike" kern="0" cap="none" spc="0" normalizeH="0" baseline="0" noProof="0" dirty="0" smtClean="0">
                  <a:ln>
                    <a:noFill/>
                  </a:ln>
                  <a:solidFill>
                    <a:prstClr val="white"/>
                  </a:solidFill>
                  <a:effectLst/>
                  <a:uLnTx/>
                  <a:uFillTx/>
                  <a:latin typeface="Gill Sans MT"/>
                </a:rPr>
                <a:t>קבלת "רישיון תמרוקים פלוני" (ספציפי)</a:t>
              </a:r>
              <a:r>
                <a:rPr lang="he-IL" sz="2100" b="1" kern="0" dirty="0" smtClean="0">
                  <a:solidFill>
                    <a:prstClr val="white"/>
                  </a:solidFill>
                  <a:latin typeface="Gill Sans MT"/>
                </a:rPr>
                <a:t> ממחלקת תמרוקים</a:t>
              </a:r>
              <a:endParaRPr kumimoji="0" lang="he-IL" sz="2100" b="0" i="0" u="none" strike="noStrike" kern="0" cap="none" spc="0" normalizeH="0" baseline="0" noProof="0" dirty="0" smtClean="0">
                <a:ln>
                  <a:noFill/>
                </a:ln>
                <a:solidFill>
                  <a:prstClr val="white"/>
                </a:solidFill>
                <a:effectLst/>
                <a:uLnTx/>
                <a:uFillTx/>
                <a:latin typeface="Gill Sans MT"/>
              </a:endParaRPr>
            </a:p>
          </p:txBody>
        </p:sp>
        <p:sp>
          <p:nvSpPr>
            <p:cNvPr id="12" name="חיבור 11"/>
            <p:cNvSpPr/>
            <p:nvPr/>
          </p:nvSpPr>
          <p:spPr>
            <a:xfrm>
              <a:off x="5526106" y="2276872"/>
              <a:ext cx="468052" cy="432048"/>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4" name="משושה 21"/>
            <p:cNvSpPr/>
            <p:nvPr/>
          </p:nvSpPr>
          <p:spPr>
            <a:xfrm>
              <a:off x="6084168" y="3789040"/>
              <a:ext cx="2015543" cy="648072"/>
            </a:xfrm>
            <a:prstGeom prst="hexagon">
              <a:avLst>
                <a:gd name="adj" fmla="val 0"/>
                <a:gd name="vf" fmla="val 115470"/>
              </a:avLst>
            </a:prstGeom>
            <a:solidFill>
              <a:schemeClr val="accent5"/>
            </a:solidFill>
            <a:ln w="19050" cap="flat" cmpd="sng" algn="ctr">
              <a:solidFill>
                <a:srgbClr val="8E736A">
                  <a:shade val="50000"/>
                </a:srgbClr>
              </a:solidFill>
              <a:prstDash val="solid"/>
              <a:headEnd/>
              <a:tailEnd/>
            </a:ln>
            <a:effectLst/>
          </p:spPr>
          <p:txBody>
            <a:bodyPr anchor="ctr"/>
            <a:lstStyle/>
            <a:p>
              <a:pPr marL="88900" marR="0" lvl="1" indent="-6350" algn="ctr" defTabSz="914400" eaLnBrk="1" fontAlgn="auto" latinLnBrk="0" hangingPunct="1">
                <a:lnSpc>
                  <a:spcPct val="100000"/>
                </a:lnSpc>
                <a:spcBef>
                  <a:spcPts val="0"/>
                </a:spcBef>
                <a:spcAft>
                  <a:spcPts val="0"/>
                </a:spcAft>
                <a:buClrTx/>
                <a:buSzTx/>
                <a:buFontTx/>
                <a:buNone/>
                <a:tabLst/>
                <a:defRPr/>
              </a:pPr>
              <a:r>
                <a:rPr kumimoji="0" lang="he-IL" sz="2100" b="1" i="0" u="none" strike="noStrike" kern="0" cap="none" spc="0" normalizeH="0" baseline="0" noProof="0" dirty="0" smtClean="0">
                  <a:ln>
                    <a:noFill/>
                  </a:ln>
                  <a:solidFill>
                    <a:prstClr val="white"/>
                  </a:solidFill>
                  <a:effectLst/>
                  <a:uLnTx/>
                  <a:uFillTx/>
                  <a:latin typeface="Gill Sans MT"/>
                  <a:ea typeface="+mn-ea"/>
                </a:rPr>
                <a:t>מוצר</a:t>
              </a:r>
              <a:r>
                <a:rPr kumimoji="0" lang="he-IL" sz="2100" b="1" i="0" u="none" strike="noStrike" kern="0" cap="none" spc="0" normalizeH="0" noProof="0" dirty="0" smtClean="0">
                  <a:ln>
                    <a:noFill/>
                  </a:ln>
                  <a:solidFill>
                    <a:prstClr val="white"/>
                  </a:solidFill>
                  <a:effectLst/>
                  <a:uLnTx/>
                  <a:uFillTx/>
                  <a:latin typeface="Gill Sans MT"/>
                  <a:ea typeface="+mn-ea"/>
                </a:rPr>
                <a:t> מיובא</a:t>
              </a:r>
              <a:endParaRPr kumimoji="0" lang="he-IL" sz="2100" b="1" i="0" u="none" strike="noStrike" kern="0" cap="none" spc="0" normalizeH="0" baseline="0" noProof="0" dirty="0" smtClean="0">
                <a:ln>
                  <a:noFill/>
                </a:ln>
                <a:solidFill>
                  <a:prstClr val="white"/>
                </a:solidFill>
                <a:effectLst/>
                <a:uLnTx/>
                <a:uFillTx/>
                <a:latin typeface="Gill Sans MT"/>
                <a:ea typeface="+mn-ea"/>
              </a:endParaRPr>
            </a:p>
          </p:txBody>
        </p:sp>
        <p:sp>
          <p:nvSpPr>
            <p:cNvPr id="15" name="משושה 21"/>
            <p:cNvSpPr/>
            <p:nvPr/>
          </p:nvSpPr>
          <p:spPr>
            <a:xfrm>
              <a:off x="3419872" y="3789040"/>
              <a:ext cx="2015543" cy="648072"/>
            </a:xfrm>
            <a:prstGeom prst="hexagon">
              <a:avLst>
                <a:gd name="adj" fmla="val 0"/>
                <a:gd name="vf" fmla="val 115470"/>
              </a:avLst>
            </a:prstGeom>
            <a:solidFill>
              <a:schemeClr val="accent5"/>
            </a:solidFill>
            <a:ln w="19050" cap="flat" cmpd="sng" algn="ctr">
              <a:solidFill>
                <a:srgbClr val="8E736A">
                  <a:shade val="50000"/>
                </a:srgbClr>
              </a:solidFill>
              <a:prstDash val="solid"/>
              <a:headEnd/>
              <a:tailEnd/>
            </a:ln>
            <a:effectLst/>
          </p:spPr>
          <p:txBody>
            <a:bodyPr anchor="ctr"/>
            <a:lstStyle/>
            <a:p>
              <a:pPr marL="88900" marR="0" lvl="1" indent="-6350" algn="ctr" defTabSz="914400" eaLnBrk="1" fontAlgn="auto" latinLnBrk="0" hangingPunct="1">
                <a:lnSpc>
                  <a:spcPct val="100000"/>
                </a:lnSpc>
                <a:spcBef>
                  <a:spcPts val="0"/>
                </a:spcBef>
                <a:spcAft>
                  <a:spcPts val="0"/>
                </a:spcAft>
                <a:buClrTx/>
                <a:buSzTx/>
                <a:buFontTx/>
                <a:buNone/>
                <a:tabLst/>
                <a:defRPr/>
              </a:pPr>
              <a:r>
                <a:rPr kumimoji="0" lang="he-IL" sz="2100" b="1" i="0" u="none" strike="noStrike" kern="0" cap="none" spc="0" normalizeH="0" baseline="0" noProof="0" dirty="0" smtClean="0">
                  <a:ln>
                    <a:noFill/>
                  </a:ln>
                  <a:solidFill>
                    <a:prstClr val="white"/>
                  </a:solidFill>
                  <a:effectLst/>
                  <a:uLnTx/>
                  <a:uFillTx/>
                  <a:latin typeface="Gill Sans MT"/>
                  <a:ea typeface="+mn-ea"/>
                </a:rPr>
                <a:t>ייצור מקומי</a:t>
              </a:r>
            </a:p>
          </p:txBody>
        </p:sp>
      </p:grpSp>
    </p:spTree>
    <p:extLst>
      <p:ext uri="{BB962C8B-B14F-4D97-AF65-F5344CB8AC3E}">
        <p14:creationId xmlns:p14="http://schemas.microsoft.com/office/powerpoint/2010/main" val="16174865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smtClean="0"/>
              <a:t>המצב הקיים היום – חסמי ייבוא מרכזיים</a:t>
            </a:r>
            <a:endParaRPr lang="he-IL" sz="2800" dirty="0"/>
          </a:p>
        </p:txBody>
      </p:sp>
      <p:sp>
        <p:nvSpPr>
          <p:cNvPr id="6" name="מציין מיקום תוכן 2"/>
          <p:cNvSpPr txBox="1">
            <a:spLocks/>
          </p:cNvSpPr>
          <p:nvPr/>
        </p:nvSpPr>
        <p:spPr>
          <a:xfrm>
            <a:off x="467544" y="1359896"/>
            <a:ext cx="5609079" cy="1224000"/>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he-IL" sz="2000" dirty="0" smtClean="0"/>
              <a:t>משך הזמן למתן אישור תמרוקים פלוני (ספציפי) יכול להגיע למספר חודשים – בעייתי בתחום שבו המוצרים הם עונתיים ובהשקות בינלאומיות</a:t>
            </a:r>
            <a:endParaRPr lang="en-US" sz="2000" dirty="0" smtClean="0"/>
          </a:p>
        </p:txBody>
      </p:sp>
      <p:sp>
        <p:nvSpPr>
          <p:cNvPr id="14" name="משושה 21"/>
          <p:cNvSpPr/>
          <p:nvPr/>
        </p:nvSpPr>
        <p:spPr>
          <a:xfrm>
            <a:off x="6516216" y="1359898"/>
            <a:ext cx="2048731" cy="1224000"/>
          </a:xfrm>
          <a:prstGeom prst="hexagon">
            <a:avLst>
              <a:gd name="adj" fmla="val 0"/>
              <a:gd name="vf" fmla="val 115470"/>
            </a:avLst>
          </a:prstGeom>
          <a:solidFill>
            <a:schemeClr val="tx2"/>
          </a:solidFill>
          <a:ln w="19050" cap="flat" cmpd="sng" algn="ctr">
            <a:solidFill>
              <a:srgbClr val="8E736A">
                <a:shade val="50000"/>
              </a:srgbClr>
            </a:solidFill>
            <a:prstDash val="solid"/>
            <a:headEnd/>
            <a:tailEnd/>
          </a:ln>
          <a:effectLst/>
        </p:spPr>
        <p:txBody>
          <a:bodyPr anchor="ctr"/>
          <a:lstStyle/>
          <a:p>
            <a:pPr marL="88900" marR="0" lvl="1" indent="-6350" algn="ctr" defTabSz="914400" eaLnBrk="1" fontAlgn="auto" latinLnBrk="0" hangingPunct="1">
              <a:lnSpc>
                <a:spcPct val="100000"/>
              </a:lnSpc>
              <a:spcBef>
                <a:spcPts val="0"/>
              </a:spcBef>
              <a:spcAft>
                <a:spcPts val="0"/>
              </a:spcAft>
              <a:buClrTx/>
              <a:buSzTx/>
              <a:buFontTx/>
              <a:buNone/>
              <a:tabLst/>
              <a:defRPr/>
            </a:pPr>
            <a:r>
              <a:rPr kumimoji="0" lang="he-IL" sz="2100" b="1" i="0" u="none" strike="noStrike" kern="0" cap="none" spc="0" normalizeH="0" baseline="0" noProof="0" dirty="0" smtClean="0">
                <a:ln>
                  <a:noFill/>
                </a:ln>
                <a:solidFill>
                  <a:prstClr val="white"/>
                </a:solidFill>
                <a:effectLst/>
                <a:uLnTx/>
                <a:uFillTx/>
                <a:latin typeface="Gill Sans MT"/>
                <a:ea typeface="+mn-ea"/>
              </a:rPr>
              <a:t>עיכוב בזמני שיווק</a:t>
            </a:r>
          </a:p>
        </p:txBody>
      </p:sp>
      <p:sp>
        <p:nvSpPr>
          <p:cNvPr id="20" name="מציין מיקום תוכן 2"/>
          <p:cNvSpPr txBox="1">
            <a:spLocks/>
          </p:cNvSpPr>
          <p:nvPr/>
        </p:nvSpPr>
        <p:spPr>
          <a:xfrm>
            <a:off x="467544" y="2780928"/>
            <a:ext cx="5642268" cy="1224136"/>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he-IL" sz="2000" dirty="0" smtClean="0"/>
              <a:t>שוני מול רגולציה בינ"ל – כיום מתן רישיון תמרוקים פלוני נעשה לפי רגולציה ייחודית של מדינת ישראל ואילו במדינות מפותחות אחרות נעשה שימוש ברגולציה שונה</a:t>
            </a:r>
          </a:p>
        </p:txBody>
      </p:sp>
      <p:sp>
        <p:nvSpPr>
          <p:cNvPr id="21" name="משושה 21"/>
          <p:cNvSpPr/>
          <p:nvPr/>
        </p:nvSpPr>
        <p:spPr>
          <a:xfrm>
            <a:off x="6516216" y="2780929"/>
            <a:ext cx="2048731" cy="1224000"/>
          </a:xfrm>
          <a:prstGeom prst="hexagon">
            <a:avLst>
              <a:gd name="adj" fmla="val 0"/>
              <a:gd name="vf" fmla="val 115470"/>
            </a:avLst>
          </a:prstGeom>
          <a:solidFill>
            <a:schemeClr val="tx2"/>
          </a:solidFill>
          <a:ln w="19050" cap="flat" cmpd="sng" algn="ctr">
            <a:solidFill>
              <a:srgbClr val="8E736A">
                <a:shade val="50000"/>
              </a:srgbClr>
            </a:solidFill>
            <a:prstDash val="solid"/>
            <a:headEnd/>
            <a:tailEnd/>
          </a:ln>
          <a:effectLst/>
        </p:spPr>
        <p:txBody>
          <a:bodyPr anchor="ctr"/>
          <a:lstStyle/>
          <a:p>
            <a:pPr marL="88900" lvl="1" indent="-6350" algn="ctr">
              <a:defRPr/>
            </a:pPr>
            <a:r>
              <a:rPr lang="he-IL" sz="2100" b="1" kern="0" dirty="0" smtClean="0">
                <a:solidFill>
                  <a:prstClr val="white"/>
                </a:solidFill>
                <a:latin typeface="Gill Sans MT"/>
              </a:rPr>
              <a:t>שוני בדרישות לצורך מתן רישיון</a:t>
            </a:r>
            <a:endParaRPr lang="he-IL" sz="2100" b="1" kern="0" dirty="0">
              <a:solidFill>
                <a:prstClr val="white"/>
              </a:solidFill>
              <a:latin typeface="Gill Sans MT"/>
            </a:endParaRPr>
          </a:p>
        </p:txBody>
      </p:sp>
      <p:sp>
        <p:nvSpPr>
          <p:cNvPr id="22" name="משושה 21"/>
          <p:cNvSpPr/>
          <p:nvPr/>
        </p:nvSpPr>
        <p:spPr>
          <a:xfrm>
            <a:off x="611560" y="4869160"/>
            <a:ext cx="8114667" cy="864096"/>
          </a:xfrm>
          <a:prstGeom prst="hexagon">
            <a:avLst>
              <a:gd name="adj" fmla="val 0"/>
              <a:gd name="vf" fmla="val 115470"/>
            </a:avLst>
          </a:prstGeom>
          <a:solidFill>
            <a:schemeClr val="accent1"/>
          </a:solidFill>
          <a:ln w="19050" cap="flat" cmpd="sng" algn="ctr">
            <a:solidFill>
              <a:srgbClr val="8E736A">
                <a:shade val="50000"/>
              </a:srgbClr>
            </a:solidFill>
            <a:prstDash val="solid"/>
            <a:headEnd/>
            <a:tailEnd/>
          </a:ln>
          <a:effectLst/>
        </p:spPr>
        <p:txBody>
          <a:bodyPr anchor="ctr"/>
          <a:lstStyle/>
          <a:p>
            <a:pPr marL="88900" lvl="1" indent="-6350" algn="ctr">
              <a:defRPr/>
            </a:pPr>
            <a:r>
              <a:rPr lang="he-IL" sz="2100" b="1" kern="0" dirty="0" smtClean="0">
                <a:solidFill>
                  <a:prstClr val="white"/>
                </a:solidFill>
                <a:latin typeface="Gill Sans MT"/>
              </a:rPr>
              <a:t>שוק התמרוקים כיום מאופיין בריכוזיות במקטע הייצור ובמקטע הייבוא וברמת מחירים גבוהה</a:t>
            </a:r>
            <a:endParaRPr lang="he-IL" sz="2100" b="1" kern="0" dirty="0">
              <a:solidFill>
                <a:prstClr val="white"/>
              </a:solidFill>
              <a:latin typeface="Gill Sans MT"/>
            </a:endParaRPr>
          </a:p>
        </p:txBody>
      </p:sp>
      <p:sp>
        <p:nvSpPr>
          <p:cNvPr id="9" name="חץ למטה 8"/>
          <p:cNvSpPr/>
          <p:nvPr/>
        </p:nvSpPr>
        <p:spPr>
          <a:xfrm>
            <a:off x="4608004" y="4269010"/>
            <a:ext cx="468052" cy="432049"/>
          </a:xfrm>
          <a:prstGeom prst="down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394911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style.rotation</p:attrName>
                                        </p:attrNameLst>
                                      </p:cBhvr>
                                      <p:tavLst>
                                        <p:tav tm="0">
                                          <p:val>
                                            <p:fltVal val="90"/>
                                          </p:val>
                                        </p:tav>
                                        <p:tav tm="100000">
                                          <p:val>
                                            <p:fltVal val="0"/>
                                          </p:val>
                                        </p:tav>
                                      </p:tavLst>
                                    </p:anim>
                                    <p:animEffect transition="in" filter="fade">
                                      <p:cBhvr>
                                        <p:cTn id="10" dur="1000"/>
                                        <p:tgtEl>
                                          <p:spTgt spid="2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smtClean="0"/>
              <a:t>הרפורמה בתחום התמרוקים – יעדים ודרכי פעולה</a:t>
            </a:r>
            <a:endParaRPr lang="he-IL" sz="2800" dirty="0"/>
          </a:p>
        </p:txBody>
      </p:sp>
      <p:sp>
        <p:nvSpPr>
          <p:cNvPr id="6" name="מציין מיקום תוכן 2"/>
          <p:cNvSpPr txBox="1">
            <a:spLocks/>
          </p:cNvSpPr>
          <p:nvPr/>
        </p:nvSpPr>
        <p:spPr>
          <a:xfrm>
            <a:off x="683568" y="2420887"/>
            <a:ext cx="5609079" cy="844967"/>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he-IL" sz="1800" dirty="0" smtClean="0"/>
              <a:t>הרפורמה צפויה לקצר משמעותית את משך </a:t>
            </a:r>
            <a:r>
              <a:rPr lang="he-IL" sz="1800" dirty="0"/>
              <a:t>הזמן הנדרש לקבלת אישור </a:t>
            </a:r>
            <a:r>
              <a:rPr lang="he-IL" sz="1800" dirty="0" smtClean="0"/>
              <a:t>לשיווק תמרוקים </a:t>
            </a:r>
            <a:r>
              <a:rPr lang="he-IL" sz="1800" dirty="0"/>
              <a:t>בשווקים </a:t>
            </a:r>
            <a:r>
              <a:rPr lang="he-IL" sz="1800" dirty="0" smtClean="0"/>
              <a:t>בישראל</a:t>
            </a:r>
            <a:endParaRPr lang="en-US" sz="1800" dirty="0" smtClean="0"/>
          </a:p>
        </p:txBody>
      </p:sp>
      <p:sp>
        <p:nvSpPr>
          <p:cNvPr id="14" name="משושה 21"/>
          <p:cNvSpPr/>
          <p:nvPr/>
        </p:nvSpPr>
        <p:spPr>
          <a:xfrm>
            <a:off x="6444208" y="2420888"/>
            <a:ext cx="2015543" cy="844966"/>
          </a:xfrm>
          <a:prstGeom prst="hexagon">
            <a:avLst>
              <a:gd name="adj" fmla="val 0"/>
              <a:gd name="vf" fmla="val 115470"/>
            </a:avLst>
          </a:prstGeom>
          <a:solidFill>
            <a:schemeClr val="tx2"/>
          </a:solidFill>
          <a:ln w="19050" cap="flat" cmpd="sng" algn="ctr">
            <a:solidFill>
              <a:srgbClr val="8E736A">
                <a:shade val="50000"/>
              </a:srgbClr>
            </a:solidFill>
            <a:prstDash val="solid"/>
            <a:headEnd/>
            <a:tailEnd/>
          </a:ln>
          <a:effectLst/>
        </p:spPr>
        <p:txBody>
          <a:bodyPr anchor="ctr"/>
          <a:lstStyle/>
          <a:p>
            <a:pPr marL="88900" marR="0" lvl="1" indent="-6350" algn="ctr" defTabSz="914400" eaLnBrk="1" fontAlgn="auto" latinLnBrk="0" hangingPunct="1">
              <a:lnSpc>
                <a:spcPct val="100000"/>
              </a:lnSpc>
              <a:spcBef>
                <a:spcPts val="0"/>
              </a:spcBef>
              <a:spcAft>
                <a:spcPts val="0"/>
              </a:spcAft>
              <a:buClrTx/>
              <a:buSzTx/>
              <a:buFontTx/>
              <a:buNone/>
              <a:tabLst/>
              <a:defRPr/>
            </a:pPr>
            <a:r>
              <a:rPr kumimoji="0" lang="he-IL" b="1" i="0" u="none" strike="noStrike" kern="0" cap="none" spc="0" normalizeH="0" baseline="0" noProof="0" dirty="0" smtClean="0">
                <a:ln>
                  <a:noFill/>
                </a:ln>
                <a:solidFill>
                  <a:prstClr val="white"/>
                </a:solidFill>
                <a:effectLst/>
                <a:uLnTx/>
                <a:uFillTx/>
                <a:latin typeface="Gill Sans MT"/>
                <a:ea typeface="+mn-ea"/>
              </a:rPr>
              <a:t>קיצור זמני שיווק והקטנת עלויות עסקה</a:t>
            </a:r>
          </a:p>
        </p:txBody>
      </p:sp>
      <p:sp>
        <p:nvSpPr>
          <p:cNvPr id="13" name="משושה 21"/>
          <p:cNvSpPr/>
          <p:nvPr/>
        </p:nvSpPr>
        <p:spPr>
          <a:xfrm>
            <a:off x="684250" y="1265939"/>
            <a:ext cx="7775502" cy="864096"/>
          </a:xfrm>
          <a:prstGeom prst="hexagon">
            <a:avLst>
              <a:gd name="adj" fmla="val 0"/>
              <a:gd name="vf" fmla="val 115470"/>
            </a:avLst>
          </a:prstGeom>
          <a:solidFill>
            <a:schemeClr val="accent1"/>
          </a:solidFill>
          <a:ln w="19050" cap="flat" cmpd="sng" algn="ctr">
            <a:solidFill>
              <a:srgbClr val="8E736A">
                <a:shade val="50000"/>
              </a:srgbClr>
            </a:solidFill>
            <a:prstDash val="solid"/>
            <a:headEnd/>
            <a:tailEnd/>
          </a:ln>
          <a:effectLst/>
        </p:spPr>
        <p:txBody>
          <a:bodyPr anchor="ctr"/>
          <a:lstStyle/>
          <a:p>
            <a:pPr marL="88900" lvl="1" indent="-6350" algn="ctr">
              <a:defRPr/>
            </a:pPr>
            <a:r>
              <a:rPr lang="he-IL" sz="2100" b="1" kern="0" dirty="0" smtClean="0">
                <a:solidFill>
                  <a:prstClr val="white"/>
                </a:solidFill>
                <a:latin typeface="Gill Sans MT"/>
              </a:rPr>
              <a:t>היעד: עידוד התחרות בשוק התמרוקים,  הגדלת </a:t>
            </a:r>
            <a:r>
              <a:rPr lang="he-IL" sz="2100" b="1" kern="0" dirty="0">
                <a:solidFill>
                  <a:prstClr val="white"/>
                </a:solidFill>
                <a:latin typeface="Gill Sans MT"/>
              </a:rPr>
              <a:t>מגוון המוצרים </a:t>
            </a:r>
            <a:r>
              <a:rPr lang="he-IL" sz="2100" b="1" kern="0" dirty="0" smtClean="0">
                <a:solidFill>
                  <a:prstClr val="white"/>
                </a:solidFill>
                <a:latin typeface="Gill Sans MT"/>
              </a:rPr>
              <a:t>והורדת המחירים לצרכן</a:t>
            </a:r>
            <a:endParaRPr lang="he-IL" sz="2100" b="1" kern="0" dirty="0">
              <a:solidFill>
                <a:prstClr val="white"/>
              </a:solidFill>
              <a:latin typeface="Gill Sans MT"/>
            </a:endParaRPr>
          </a:p>
        </p:txBody>
      </p:sp>
      <p:sp>
        <p:nvSpPr>
          <p:cNvPr id="10" name="מציין מיקום תוכן 2"/>
          <p:cNvSpPr txBox="1">
            <a:spLocks/>
          </p:cNvSpPr>
          <p:nvPr/>
        </p:nvSpPr>
        <p:spPr>
          <a:xfrm>
            <a:off x="683568" y="3448129"/>
            <a:ext cx="5609079" cy="844967"/>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he-IL" sz="1800" dirty="0" smtClean="0"/>
              <a:t>ברפורמה החדשה יוסדר הנושא של ייבוא מקביל על מנת להבטיח שיווק מוצרים מקוריים ואיכותיים </a:t>
            </a:r>
            <a:endParaRPr lang="en-US" sz="1800" dirty="0"/>
          </a:p>
        </p:txBody>
      </p:sp>
      <p:sp>
        <p:nvSpPr>
          <p:cNvPr id="15" name="משושה 21"/>
          <p:cNvSpPr/>
          <p:nvPr/>
        </p:nvSpPr>
        <p:spPr>
          <a:xfrm>
            <a:off x="6444889" y="3429000"/>
            <a:ext cx="2015543" cy="844966"/>
          </a:xfrm>
          <a:prstGeom prst="hexagon">
            <a:avLst>
              <a:gd name="adj" fmla="val 0"/>
              <a:gd name="vf" fmla="val 115470"/>
            </a:avLst>
          </a:prstGeom>
          <a:solidFill>
            <a:schemeClr val="tx2"/>
          </a:solidFill>
          <a:ln w="19050" cap="flat" cmpd="sng" algn="ctr">
            <a:solidFill>
              <a:srgbClr val="8E736A">
                <a:shade val="50000"/>
              </a:srgbClr>
            </a:solidFill>
            <a:prstDash val="solid"/>
            <a:headEnd/>
            <a:tailEnd/>
          </a:ln>
          <a:effectLst/>
        </p:spPr>
        <p:txBody>
          <a:bodyPr anchor="ctr"/>
          <a:lstStyle/>
          <a:p>
            <a:pPr marL="88900" lvl="1" indent="-6350" algn="ctr">
              <a:defRPr/>
            </a:pPr>
            <a:r>
              <a:rPr lang="he-IL" b="1" kern="0" dirty="0" smtClean="0">
                <a:solidFill>
                  <a:prstClr val="white"/>
                </a:solidFill>
                <a:latin typeface="Gill Sans MT"/>
              </a:rPr>
              <a:t>הסדרה של  </a:t>
            </a:r>
            <a:r>
              <a:rPr lang="he-IL" b="1" kern="0" dirty="0">
                <a:solidFill>
                  <a:prstClr val="white"/>
                </a:solidFill>
                <a:latin typeface="Gill Sans MT"/>
              </a:rPr>
              <a:t>יבוא מקביל</a:t>
            </a:r>
          </a:p>
        </p:txBody>
      </p:sp>
      <p:sp>
        <p:nvSpPr>
          <p:cNvPr id="18" name="מציין מיקום תוכן 2"/>
          <p:cNvSpPr txBox="1">
            <a:spLocks/>
          </p:cNvSpPr>
          <p:nvPr/>
        </p:nvSpPr>
        <p:spPr>
          <a:xfrm>
            <a:off x="683568" y="4437111"/>
            <a:ext cx="5609079" cy="846000"/>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he-IL" sz="1800" dirty="0" smtClean="0"/>
              <a:t>מעבר למודל פיקוח בשווקים והעברת האחריות לידי העוסקים בתחום התמרוקים וזאת תוך שמירה על בריאות הציבור</a:t>
            </a:r>
          </a:p>
        </p:txBody>
      </p:sp>
      <p:sp>
        <p:nvSpPr>
          <p:cNvPr id="19" name="משושה 21"/>
          <p:cNvSpPr/>
          <p:nvPr/>
        </p:nvSpPr>
        <p:spPr>
          <a:xfrm>
            <a:off x="6444208" y="4437112"/>
            <a:ext cx="2015543" cy="846000"/>
          </a:xfrm>
          <a:prstGeom prst="hexagon">
            <a:avLst>
              <a:gd name="adj" fmla="val 0"/>
              <a:gd name="vf" fmla="val 115470"/>
            </a:avLst>
          </a:prstGeom>
          <a:solidFill>
            <a:schemeClr val="tx2"/>
          </a:solidFill>
          <a:ln w="19050" cap="flat" cmpd="sng" algn="ctr">
            <a:solidFill>
              <a:srgbClr val="8E736A">
                <a:shade val="50000"/>
              </a:srgbClr>
            </a:solidFill>
            <a:prstDash val="solid"/>
            <a:headEnd/>
            <a:tailEnd/>
          </a:ln>
          <a:effectLst/>
        </p:spPr>
        <p:txBody>
          <a:bodyPr anchor="ctr"/>
          <a:lstStyle/>
          <a:p>
            <a:pPr marL="88900" lvl="1" indent="-6350" algn="ctr">
              <a:defRPr/>
            </a:pPr>
            <a:r>
              <a:rPr lang="he-IL" b="1" kern="0" dirty="0" smtClean="0">
                <a:solidFill>
                  <a:prstClr val="white"/>
                </a:solidFill>
                <a:latin typeface="Gill Sans MT"/>
              </a:rPr>
              <a:t>איזון הנטל הרגולטורי</a:t>
            </a:r>
            <a:endParaRPr lang="he-IL" b="1" kern="0" dirty="0">
              <a:solidFill>
                <a:prstClr val="white"/>
              </a:solidFill>
              <a:latin typeface="Gill Sans MT"/>
            </a:endParaRPr>
          </a:p>
        </p:txBody>
      </p:sp>
      <p:sp>
        <p:nvSpPr>
          <p:cNvPr id="20" name="מציין מיקום תוכן 2"/>
          <p:cNvSpPr txBox="1">
            <a:spLocks/>
          </p:cNvSpPr>
          <p:nvPr/>
        </p:nvSpPr>
        <p:spPr>
          <a:xfrm>
            <a:off x="682144" y="5517232"/>
            <a:ext cx="5609079" cy="844967"/>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he-IL" sz="1800" dirty="0" smtClean="0"/>
              <a:t>ברישיון התמרוקים  הכללי לפי הרפורמה הבדיקה תהיה לפי תקן בינ"ל, בדומה לרגולציות דומות בעולם – תורם לפתיחת תחרות מבחינת ייבוא וגם מקל על יצואנים שמשווקים לחו"ל</a:t>
            </a:r>
            <a:endParaRPr lang="en-US" sz="1800" dirty="0" smtClean="0"/>
          </a:p>
        </p:txBody>
      </p:sp>
      <p:sp>
        <p:nvSpPr>
          <p:cNvPr id="21" name="משושה 21"/>
          <p:cNvSpPr/>
          <p:nvPr/>
        </p:nvSpPr>
        <p:spPr>
          <a:xfrm>
            <a:off x="6444208" y="5517233"/>
            <a:ext cx="2015543" cy="844966"/>
          </a:xfrm>
          <a:prstGeom prst="hexagon">
            <a:avLst>
              <a:gd name="adj" fmla="val 0"/>
              <a:gd name="vf" fmla="val 115470"/>
            </a:avLst>
          </a:prstGeom>
          <a:solidFill>
            <a:schemeClr val="tx2"/>
          </a:solidFill>
          <a:ln w="19050" cap="flat" cmpd="sng" algn="ctr">
            <a:solidFill>
              <a:srgbClr val="8E736A">
                <a:shade val="50000"/>
              </a:srgbClr>
            </a:solidFill>
            <a:prstDash val="solid"/>
            <a:headEnd/>
            <a:tailEnd/>
          </a:ln>
          <a:effectLst/>
        </p:spPr>
        <p:txBody>
          <a:bodyPr anchor="ctr"/>
          <a:lstStyle/>
          <a:p>
            <a:pPr marL="88900" marR="0" lvl="1" indent="-6350" algn="ctr" defTabSz="914400" eaLnBrk="1" fontAlgn="auto" latinLnBrk="0" hangingPunct="1">
              <a:lnSpc>
                <a:spcPct val="100000"/>
              </a:lnSpc>
              <a:spcBef>
                <a:spcPts val="0"/>
              </a:spcBef>
              <a:spcAft>
                <a:spcPts val="0"/>
              </a:spcAft>
              <a:buClrTx/>
              <a:buSzTx/>
              <a:buFontTx/>
              <a:buNone/>
              <a:tabLst/>
              <a:defRPr/>
            </a:pPr>
            <a:r>
              <a:rPr kumimoji="0" lang="he-IL" b="1" i="0" u="none" strike="noStrike" kern="0" cap="none" spc="0" normalizeH="0" baseline="0" noProof="0" dirty="0" smtClean="0">
                <a:ln>
                  <a:noFill/>
                </a:ln>
                <a:solidFill>
                  <a:prstClr val="white"/>
                </a:solidFill>
                <a:effectLst/>
                <a:uLnTx/>
                <a:uFillTx/>
                <a:latin typeface="Gill Sans MT"/>
                <a:ea typeface="+mn-ea"/>
              </a:rPr>
              <a:t>הרמוניזציה</a:t>
            </a:r>
            <a:r>
              <a:rPr kumimoji="0" lang="he-IL" b="1" i="0" u="none" strike="noStrike" kern="0" cap="none" spc="0" normalizeH="0" noProof="0" dirty="0" smtClean="0">
                <a:ln>
                  <a:noFill/>
                </a:ln>
                <a:solidFill>
                  <a:prstClr val="white"/>
                </a:solidFill>
                <a:effectLst/>
                <a:uLnTx/>
                <a:uFillTx/>
                <a:latin typeface="Gill Sans MT"/>
                <a:ea typeface="+mn-ea"/>
              </a:rPr>
              <a:t> עם רגולציה בינ"ל</a:t>
            </a:r>
            <a:endParaRPr kumimoji="0" lang="he-IL" b="1" i="0" u="none" strike="noStrike" kern="0" cap="none" spc="0" normalizeH="0" baseline="0" noProof="0" dirty="0" smtClean="0">
              <a:ln>
                <a:noFill/>
              </a:ln>
              <a:solidFill>
                <a:prstClr val="white"/>
              </a:solidFill>
              <a:effectLst/>
              <a:uLnTx/>
              <a:uFillTx/>
              <a:latin typeface="Gill Sans MT"/>
              <a:ea typeface="+mn-ea"/>
            </a:endParaRPr>
          </a:p>
        </p:txBody>
      </p:sp>
    </p:spTree>
    <p:extLst>
      <p:ext uri="{BB962C8B-B14F-4D97-AF65-F5344CB8AC3E}">
        <p14:creationId xmlns:p14="http://schemas.microsoft.com/office/powerpoint/2010/main" val="15595089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smtClean="0"/>
              <a:t>הרפורמה בתחום התמרוקים</a:t>
            </a:r>
            <a:endParaRPr lang="he-IL" sz="2800" dirty="0"/>
          </a:p>
        </p:txBody>
      </p:sp>
      <p:sp>
        <p:nvSpPr>
          <p:cNvPr id="6" name="מציין מיקום תוכן 2"/>
          <p:cNvSpPr txBox="1">
            <a:spLocks/>
          </p:cNvSpPr>
          <p:nvPr/>
        </p:nvSpPr>
        <p:spPr>
          <a:xfrm>
            <a:off x="179510" y="2523029"/>
            <a:ext cx="3744415" cy="833834"/>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he-IL" sz="1600" dirty="0" smtClean="0"/>
              <a:t>קביעת התנאים המפורטים</a:t>
            </a:r>
          </a:p>
          <a:p>
            <a:pPr>
              <a:buFont typeface="Wingdings" panose="05000000000000000000" pitchFamily="2" charset="2"/>
              <a:buChar char="Ø"/>
            </a:pPr>
            <a:r>
              <a:rPr lang="he-IL" sz="1600" dirty="0" smtClean="0"/>
              <a:t>הוראות לעניין הגשת הבקשה לרישיון או לחידושו</a:t>
            </a:r>
          </a:p>
        </p:txBody>
      </p:sp>
      <p:sp>
        <p:nvSpPr>
          <p:cNvPr id="10" name="משושה 21"/>
          <p:cNvSpPr/>
          <p:nvPr/>
        </p:nvSpPr>
        <p:spPr>
          <a:xfrm>
            <a:off x="4067944" y="1512168"/>
            <a:ext cx="3744415" cy="936104"/>
          </a:xfrm>
          <a:prstGeom prst="hexagon">
            <a:avLst>
              <a:gd name="adj" fmla="val 0"/>
              <a:gd name="vf" fmla="val 115470"/>
            </a:avLst>
          </a:prstGeom>
          <a:solidFill>
            <a:schemeClr val="accent1"/>
          </a:solidFill>
          <a:ln w="19050" cap="flat" cmpd="sng" algn="ctr">
            <a:solidFill>
              <a:srgbClr val="8E736A">
                <a:shade val="50000"/>
              </a:srgbClr>
            </a:solidFill>
            <a:prstDash val="solid"/>
            <a:headEnd/>
            <a:tailEnd/>
          </a:ln>
          <a:effectLst/>
        </p:spPr>
        <p:txBody>
          <a:bodyPr anchor="ctr"/>
          <a:lstStyle/>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2100" b="1" kern="0" dirty="0" smtClean="0">
                <a:solidFill>
                  <a:prstClr val="white"/>
                </a:solidFill>
                <a:latin typeface="Gill Sans MT"/>
              </a:rPr>
              <a:t>חקיקה ראשית</a:t>
            </a:r>
            <a:r>
              <a:rPr lang="he-IL" sz="2100" kern="0" dirty="0" smtClean="0">
                <a:solidFill>
                  <a:prstClr val="white"/>
                </a:solidFill>
                <a:latin typeface="Gill Sans MT"/>
              </a:rPr>
              <a:t>:</a:t>
            </a:r>
          </a:p>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2100" b="1" kern="0" dirty="0" smtClean="0">
                <a:solidFill>
                  <a:prstClr val="white"/>
                </a:solidFill>
                <a:latin typeface="Gill Sans MT"/>
              </a:rPr>
              <a:t>תיקון פקודת הרוקחים</a:t>
            </a:r>
          </a:p>
        </p:txBody>
      </p:sp>
      <p:sp>
        <p:nvSpPr>
          <p:cNvPr id="14" name="משושה 21"/>
          <p:cNvSpPr/>
          <p:nvPr/>
        </p:nvSpPr>
        <p:spPr>
          <a:xfrm>
            <a:off x="179511" y="1512168"/>
            <a:ext cx="3744415" cy="936104"/>
          </a:xfrm>
          <a:prstGeom prst="hexagon">
            <a:avLst>
              <a:gd name="adj" fmla="val 0"/>
              <a:gd name="vf" fmla="val 115470"/>
            </a:avLst>
          </a:prstGeom>
          <a:solidFill>
            <a:schemeClr val="accent1"/>
          </a:solidFill>
          <a:ln w="19050" cap="flat" cmpd="sng" algn="ctr">
            <a:solidFill>
              <a:srgbClr val="8E736A">
                <a:shade val="50000"/>
              </a:srgbClr>
            </a:solidFill>
            <a:prstDash val="solid"/>
            <a:headEnd/>
            <a:tailEnd/>
          </a:ln>
          <a:effectLst/>
        </p:spPr>
        <p:txBody>
          <a:bodyPr anchor="ctr"/>
          <a:lstStyle/>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2100" b="1" kern="0" dirty="0" smtClean="0">
                <a:solidFill>
                  <a:prstClr val="white"/>
                </a:solidFill>
                <a:latin typeface="Gill Sans MT"/>
              </a:rPr>
              <a:t>חקיקה משנית:</a:t>
            </a:r>
          </a:p>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kumimoji="0" lang="he-IL" sz="2100" b="1" i="0" u="none" strike="noStrike" kern="0" cap="none" spc="0" normalizeH="0" baseline="0" noProof="0" dirty="0" smtClean="0">
                <a:ln>
                  <a:noFill/>
                </a:ln>
                <a:solidFill>
                  <a:prstClr val="white"/>
                </a:solidFill>
                <a:effectLst/>
                <a:uLnTx/>
                <a:uFillTx/>
                <a:latin typeface="Gill Sans MT"/>
              </a:rPr>
              <a:t>תיקון תקנות</a:t>
            </a:r>
            <a:endParaRPr kumimoji="0" lang="he-IL" sz="2100" b="0" i="0" u="none" strike="noStrike" kern="0" cap="none" spc="0" normalizeH="0" baseline="0" noProof="0" dirty="0" smtClean="0">
              <a:ln>
                <a:noFill/>
              </a:ln>
              <a:solidFill>
                <a:prstClr val="white"/>
              </a:solidFill>
              <a:effectLst/>
              <a:uLnTx/>
              <a:uFillTx/>
              <a:latin typeface="Gill Sans MT"/>
            </a:endParaRPr>
          </a:p>
        </p:txBody>
      </p:sp>
      <p:sp>
        <p:nvSpPr>
          <p:cNvPr id="15" name="TextBox 14"/>
          <p:cNvSpPr txBox="1"/>
          <p:nvPr/>
        </p:nvSpPr>
        <p:spPr>
          <a:xfrm>
            <a:off x="-72008" y="956628"/>
            <a:ext cx="9036496" cy="600164"/>
          </a:xfrm>
          <a:prstGeom prst="rect">
            <a:avLst/>
          </a:prstGeom>
          <a:noFill/>
        </p:spPr>
        <p:txBody>
          <a:bodyPr wrap="square" rtlCol="1">
            <a:spAutoFit/>
          </a:bodyPr>
          <a:lstStyle/>
          <a:p>
            <a:pPr marL="457200" indent="-457200">
              <a:lnSpc>
                <a:spcPct val="150000"/>
              </a:lnSpc>
              <a:buFont typeface="Wingdings" panose="05000000000000000000" pitchFamily="2" charset="2"/>
              <a:buChar char="Ø"/>
            </a:pPr>
            <a:r>
              <a:rPr lang="he-IL" sz="2400" dirty="0" smtClean="0">
                <a:solidFill>
                  <a:prstClr val="black"/>
                </a:solidFill>
              </a:rPr>
              <a:t>במסגרת הרפורמה מתבצעים שני צעדי חקיקה:</a:t>
            </a:r>
            <a:endParaRPr lang="he-IL" sz="2400" dirty="0">
              <a:solidFill>
                <a:prstClr val="black"/>
              </a:solidFill>
            </a:endParaRPr>
          </a:p>
        </p:txBody>
      </p:sp>
      <p:sp>
        <p:nvSpPr>
          <p:cNvPr id="16" name="מציין מיקום תוכן 2"/>
          <p:cNvSpPr txBox="1">
            <a:spLocks/>
          </p:cNvSpPr>
          <p:nvPr/>
        </p:nvSpPr>
        <p:spPr>
          <a:xfrm>
            <a:off x="4067945" y="2520280"/>
            <a:ext cx="3744415" cy="836582"/>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he-IL" sz="1600" dirty="0" smtClean="0"/>
              <a:t>קביעת תנאי סף לבעל רישיון</a:t>
            </a:r>
          </a:p>
          <a:p>
            <a:pPr>
              <a:buFont typeface="Wingdings" panose="05000000000000000000" pitchFamily="2" charset="2"/>
              <a:buChar char="Ø"/>
            </a:pPr>
            <a:r>
              <a:rPr lang="he-IL" sz="1600" dirty="0"/>
              <a:t>קביעת </a:t>
            </a:r>
            <a:r>
              <a:rPr lang="he-IL" sz="1600" dirty="0" smtClean="0"/>
              <a:t>תנאים להגבלת </a:t>
            </a:r>
            <a:r>
              <a:rPr lang="he-IL" sz="1600" dirty="0"/>
              <a:t>רישיון תמרוקים, התלייתו, ביטולו או סירוב </a:t>
            </a:r>
            <a:r>
              <a:rPr lang="he-IL" sz="1600" dirty="0" smtClean="0"/>
              <a:t>לחדשו</a:t>
            </a:r>
          </a:p>
        </p:txBody>
      </p:sp>
      <p:sp>
        <p:nvSpPr>
          <p:cNvPr id="17" name="משושה 21"/>
          <p:cNvSpPr/>
          <p:nvPr/>
        </p:nvSpPr>
        <p:spPr>
          <a:xfrm>
            <a:off x="7956376" y="2520280"/>
            <a:ext cx="1080119" cy="836582"/>
          </a:xfrm>
          <a:prstGeom prst="hexagon">
            <a:avLst>
              <a:gd name="adj" fmla="val 0"/>
              <a:gd name="vf" fmla="val 115470"/>
            </a:avLst>
          </a:prstGeom>
          <a:solidFill>
            <a:schemeClr val="accent5">
              <a:lumMod val="20000"/>
              <a:lumOff val="80000"/>
            </a:schemeClr>
          </a:solidFill>
          <a:ln w="19050" cap="flat" cmpd="sng" algn="ctr">
            <a:solidFill>
              <a:srgbClr val="8E736A">
                <a:shade val="50000"/>
              </a:srgbClr>
            </a:solidFill>
            <a:prstDash val="solid"/>
            <a:headEnd/>
            <a:tailEnd/>
          </a:ln>
          <a:effectLst/>
        </p:spPr>
        <p:txBody>
          <a:bodyPr anchor="ctr"/>
          <a:lstStyle/>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1600" b="1" kern="0" dirty="0" smtClean="0">
                <a:latin typeface="Gill Sans MT"/>
              </a:rPr>
              <a:t>בעל רישיון</a:t>
            </a:r>
          </a:p>
        </p:txBody>
      </p:sp>
      <p:sp>
        <p:nvSpPr>
          <p:cNvPr id="3" name="מלבן 2"/>
          <p:cNvSpPr/>
          <p:nvPr/>
        </p:nvSpPr>
        <p:spPr>
          <a:xfrm>
            <a:off x="4067945" y="3456384"/>
            <a:ext cx="3766888" cy="2448272"/>
          </a:xfrm>
          <a:prstGeom prst="rect">
            <a:avLst/>
          </a:prstGeom>
          <a:ln>
            <a:solidFill>
              <a:schemeClr val="tx1"/>
            </a:solidFill>
            <a:prstDash val="dash"/>
          </a:ln>
        </p:spPr>
        <p:txBody>
          <a:bodyPr vert="horz" lIns="91440" tIns="45720" rIns="91440" bIns="45720" rtlCol="1">
            <a:noAutofit/>
          </a:bodyPr>
          <a:lstStyle/>
          <a:p>
            <a:pPr marL="342900" indent="-342900">
              <a:spcBef>
                <a:spcPct val="20000"/>
              </a:spcBef>
              <a:buFont typeface="Wingdings" panose="05000000000000000000" pitchFamily="2" charset="2"/>
              <a:buChar char="Ø"/>
            </a:pPr>
            <a:r>
              <a:rPr lang="he-IL" sz="1600" dirty="0"/>
              <a:t>הגדרת תפקיד </a:t>
            </a:r>
            <a:r>
              <a:rPr lang="he-IL" sz="1600" dirty="0" smtClean="0"/>
              <a:t>הנציג האחראי והתנאים לאישורו</a:t>
            </a:r>
          </a:p>
          <a:p>
            <a:pPr marL="342900" indent="-342900">
              <a:spcBef>
                <a:spcPct val="20000"/>
              </a:spcBef>
              <a:buFont typeface="Wingdings" panose="05000000000000000000" pitchFamily="2" charset="2"/>
              <a:buChar char="Ø"/>
            </a:pPr>
            <a:r>
              <a:rPr lang="he-IL" sz="1600" dirty="0" smtClean="0"/>
              <a:t>קביעת התנאים להגבלת אישורו של נציג אחראי, התלייתו או ביטולו</a:t>
            </a:r>
            <a:endParaRPr lang="he-IL" sz="1600" dirty="0"/>
          </a:p>
        </p:txBody>
      </p:sp>
      <p:sp>
        <p:nvSpPr>
          <p:cNvPr id="4" name="מלבן 3"/>
          <p:cNvSpPr/>
          <p:nvPr/>
        </p:nvSpPr>
        <p:spPr>
          <a:xfrm>
            <a:off x="179510" y="3456384"/>
            <a:ext cx="3698724" cy="2448272"/>
          </a:xfrm>
          <a:prstGeom prst="rect">
            <a:avLst/>
          </a:prstGeom>
          <a:ln>
            <a:solidFill>
              <a:schemeClr val="tx1"/>
            </a:solidFill>
            <a:prstDash val="dash"/>
          </a:ln>
        </p:spPr>
        <p:txBody>
          <a:bodyPr vert="horz" lIns="91440" tIns="45720" rIns="91440" bIns="45720" rtlCol="1">
            <a:noAutofit/>
          </a:bodyPr>
          <a:lstStyle/>
          <a:p>
            <a:pPr marL="342900" indent="-342900">
              <a:spcBef>
                <a:spcPct val="20000"/>
              </a:spcBef>
              <a:buFont typeface="Wingdings" panose="05000000000000000000" pitchFamily="2" charset="2"/>
              <a:buChar char="Ø"/>
            </a:pPr>
            <a:r>
              <a:rPr lang="he-IL" sz="1600" dirty="0" smtClean="0"/>
              <a:t>חובות, תפקידים ופעולות של הנציג האחראי לרבות אופן ותכולת הודעת טרום שיווק</a:t>
            </a:r>
          </a:p>
          <a:p>
            <a:pPr marL="342900" indent="-342900">
              <a:spcBef>
                <a:spcPct val="20000"/>
              </a:spcBef>
              <a:buFont typeface="Wingdings" panose="05000000000000000000" pitchFamily="2" charset="2"/>
              <a:buChar char="Ø"/>
            </a:pPr>
            <a:r>
              <a:rPr lang="he-IL" sz="1600" dirty="0" smtClean="0"/>
              <a:t>הוראות </a:t>
            </a:r>
            <a:r>
              <a:rPr lang="he-IL" sz="1600" dirty="0"/>
              <a:t>לאופן הגשת הבקשה למינוי נציג אחראי</a:t>
            </a:r>
          </a:p>
          <a:p>
            <a:pPr marL="342900" indent="-342900">
              <a:spcBef>
                <a:spcPct val="20000"/>
              </a:spcBef>
              <a:buFont typeface="Wingdings" panose="05000000000000000000" pitchFamily="2" charset="2"/>
              <a:buChar char="Ø"/>
            </a:pPr>
            <a:r>
              <a:rPr lang="he-IL" sz="1600" dirty="0"/>
              <a:t>תנאים נוספים לאישור נציג אחראי, הכוללים אפשרות שהנציג האחראי יעבור הכשרה מתאימה וכן בנוגע להשתלמויות </a:t>
            </a:r>
            <a:r>
              <a:rPr lang="he-IL" sz="1600" dirty="0" smtClean="0"/>
              <a:t>מתאימות</a:t>
            </a:r>
          </a:p>
        </p:txBody>
      </p:sp>
      <p:sp>
        <p:nvSpPr>
          <p:cNvPr id="23" name="משושה 21"/>
          <p:cNvSpPr/>
          <p:nvPr/>
        </p:nvSpPr>
        <p:spPr>
          <a:xfrm>
            <a:off x="7962031" y="3441632"/>
            <a:ext cx="1080119" cy="2463024"/>
          </a:xfrm>
          <a:prstGeom prst="hexagon">
            <a:avLst>
              <a:gd name="adj" fmla="val 0"/>
              <a:gd name="vf" fmla="val 115470"/>
            </a:avLst>
          </a:prstGeom>
          <a:solidFill>
            <a:schemeClr val="accent5">
              <a:lumMod val="20000"/>
              <a:lumOff val="80000"/>
            </a:schemeClr>
          </a:solidFill>
          <a:ln w="19050" cap="flat" cmpd="sng" algn="ctr">
            <a:solidFill>
              <a:srgbClr val="8E736A">
                <a:shade val="50000"/>
              </a:srgbClr>
            </a:solidFill>
            <a:prstDash val="solid"/>
            <a:headEnd/>
            <a:tailEnd/>
          </a:ln>
          <a:effectLst/>
        </p:spPr>
        <p:txBody>
          <a:bodyPr anchor="ctr"/>
          <a:lstStyle/>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1600" b="1" kern="0" dirty="0" smtClean="0">
                <a:latin typeface="Gill Sans MT"/>
              </a:rPr>
              <a:t>נציג אחראי</a:t>
            </a:r>
          </a:p>
        </p:txBody>
      </p:sp>
      <p:sp>
        <p:nvSpPr>
          <p:cNvPr id="26" name="משושה 21"/>
          <p:cNvSpPr/>
          <p:nvPr/>
        </p:nvSpPr>
        <p:spPr>
          <a:xfrm>
            <a:off x="7962031" y="6012904"/>
            <a:ext cx="1080119" cy="728464"/>
          </a:xfrm>
          <a:prstGeom prst="hexagon">
            <a:avLst>
              <a:gd name="adj" fmla="val 0"/>
              <a:gd name="vf" fmla="val 115470"/>
            </a:avLst>
          </a:prstGeom>
          <a:solidFill>
            <a:schemeClr val="accent5">
              <a:lumMod val="20000"/>
              <a:lumOff val="80000"/>
            </a:schemeClr>
          </a:solidFill>
          <a:ln w="19050" cap="flat" cmpd="sng" algn="ctr">
            <a:solidFill>
              <a:srgbClr val="8E736A">
                <a:shade val="50000"/>
              </a:srgbClr>
            </a:solidFill>
            <a:prstDash val="solid"/>
            <a:headEnd/>
            <a:tailEnd/>
          </a:ln>
          <a:effectLst/>
        </p:spPr>
        <p:txBody>
          <a:bodyPr anchor="ctr"/>
          <a:lstStyle/>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1600" b="1" kern="0" dirty="0" smtClean="0">
                <a:latin typeface="Gill Sans MT"/>
              </a:rPr>
              <a:t>תיק תמרוק ועקיבות</a:t>
            </a:r>
          </a:p>
        </p:txBody>
      </p:sp>
      <p:sp>
        <p:nvSpPr>
          <p:cNvPr id="27" name="מלבן 26"/>
          <p:cNvSpPr/>
          <p:nvPr/>
        </p:nvSpPr>
        <p:spPr>
          <a:xfrm>
            <a:off x="179088" y="6010573"/>
            <a:ext cx="3698724" cy="728464"/>
          </a:xfrm>
          <a:prstGeom prst="rect">
            <a:avLst/>
          </a:prstGeom>
          <a:ln>
            <a:solidFill>
              <a:schemeClr val="tx1"/>
            </a:solidFill>
            <a:prstDash val="dash"/>
          </a:ln>
        </p:spPr>
        <p:txBody>
          <a:bodyPr vert="horz" lIns="91440" tIns="45720" rIns="91440" bIns="45720" rtlCol="1">
            <a:noAutofit/>
          </a:bodyPr>
          <a:lstStyle/>
          <a:p>
            <a:pPr marL="342900" indent="-342900">
              <a:spcBef>
                <a:spcPct val="20000"/>
              </a:spcBef>
              <a:buFont typeface="Wingdings" panose="05000000000000000000" pitchFamily="2" charset="2"/>
              <a:buChar char="Ø"/>
            </a:pPr>
            <a:r>
              <a:rPr lang="he-IL" sz="1600" dirty="0" smtClean="0"/>
              <a:t>תכולת "תיק התמרוק " והפעולות הנדרשות לצורך ביצוע עקיבות על תמרוקים</a:t>
            </a:r>
          </a:p>
        </p:txBody>
      </p:sp>
    </p:spTree>
    <p:extLst>
      <p:ext uri="{BB962C8B-B14F-4D97-AF65-F5344CB8AC3E}">
        <p14:creationId xmlns:p14="http://schemas.microsoft.com/office/powerpoint/2010/main" val="14917188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00"/>
                                        <p:tgtEl>
                                          <p:spTgt spid="16"/>
                                        </p:tgtEl>
                                      </p:cBhvr>
                                    </p:animEffect>
                                    <p:anim calcmode="lin" valueType="num">
                                      <p:cBhvr>
                                        <p:cTn id="30" dur="1000" fill="hold"/>
                                        <p:tgtEl>
                                          <p:spTgt spid="16"/>
                                        </p:tgtEl>
                                        <p:attrNameLst>
                                          <p:attrName>ppt_x</p:attrName>
                                        </p:attrNameLst>
                                      </p:cBhvr>
                                      <p:tavLst>
                                        <p:tav tm="0">
                                          <p:val>
                                            <p:strVal val="#ppt_x"/>
                                          </p:val>
                                        </p:tav>
                                        <p:tav tm="100000">
                                          <p:val>
                                            <p:strVal val="#ppt_x"/>
                                          </p:val>
                                        </p:tav>
                                      </p:tavLst>
                                    </p:anim>
                                    <p:anim calcmode="lin" valueType="num">
                                      <p:cBhvr>
                                        <p:cTn id="31" dur="1000" fill="hold"/>
                                        <p:tgtEl>
                                          <p:spTgt spid="1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1000"/>
                                        <p:tgtEl>
                                          <p:spTgt spid="3"/>
                                        </p:tgtEl>
                                      </p:cBhvr>
                                    </p:animEffect>
                                    <p:anim calcmode="lin" valueType="num">
                                      <p:cBhvr>
                                        <p:cTn id="42" dur="1000" fill="hold"/>
                                        <p:tgtEl>
                                          <p:spTgt spid="3"/>
                                        </p:tgtEl>
                                        <p:attrNameLst>
                                          <p:attrName>ppt_x</p:attrName>
                                        </p:attrNameLst>
                                      </p:cBhvr>
                                      <p:tavLst>
                                        <p:tav tm="0">
                                          <p:val>
                                            <p:strVal val="#ppt_x"/>
                                          </p:val>
                                        </p:tav>
                                        <p:tav tm="100000">
                                          <p:val>
                                            <p:strVal val="#ppt_x"/>
                                          </p:val>
                                        </p:tav>
                                      </p:tavLst>
                                    </p:anim>
                                    <p:anim calcmode="lin" valueType="num">
                                      <p:cBhvr>
                                        <p:cTn id="43" dur="1000" fill="hold"/>
                                        <p:tgtEl>
                                          <p:spTgt spid="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1000"/>
                                        <p:tgtEl>
                                          <p:spTgt spid="4"/>
                                        </p:tgtEl>
                                      </p:cBhvr>
                                    </p:animEffect>
                                    <p:anim calcmode="lin" valueType="num">
                                      <p:cBhvr>
                                        <p:cTn id="47" dur="1000" fill="hold"/>
                                        <p:tgtEl>
                                          <p:spTgt spid="4"/>
                                        </p:tgtEl>
                                        <p:attrNameLst>
                                          <p:attrName>ppt_x</p:attrName>
                                        </p:attrNameLst>
                                      </p:cBhvr>
                                      <p:tavLst>
                                        <p:tav tm="0">
                                          <p:val>
                                            <p:strVal val="#ppt_x"/>
                                          </p:val>
                                        </p:tav>
                                        <p:tav tm="100000">
                                          <p:val>
                                            <p:strVal val="#ppt_x"/>
                                          </p:val>
                                        </p:tav>
                                      </p:tavLst>
                                    </p:anim>
                                    <p:anim calcmode="lin" valueType="num">
                                      <p:cBhvr>
                                        <p:cTn id="48" dur="1000" fill="hold"/>
                                        <p:tgtEl>
                                          <p:spTgt spid="4"/>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1000"/>
                                        <p:tgtEl>
                                          <p:spTgt spid="26"/>
                                        </p:tgtEl>
                                      </p:cBhvr>
                                    </p:animEffect>
                                    <p:anim calcmode="lin" valueType="num">
                                      <p:cBhvr>
                                        <p:cTn id="59" dur="1000" fill="hold"/>
                                        <p:tgtEl>
                                          <p:spTgt spid="26"/>
                                        </p:tgtEl>
                                        <p:attrNameLst>
                                          <p:attrName>ppt_x</p:attrName>
                                        </p:attrNameLst>
                                      </p:cBhvr>
                                      <p:tavLst>
                                        <p:tav tm="0">
                                          <p:val>
                                            <p:strVal val="#ppt_x"/>
                                          </p:val>
                                        </p:tav>
                                        <p:tav tm="100000">
                                          <p:val>
                                            <p:strVal val="#ppt_x"/>
                                          </p:val>
                                        </p:tav>
                                      </p:tavLst>
                                    </p:anim>
                                    <p:anim calcmode="lin" valueType="num">
                                      <p:cBhvr>
                                        <p:cTn id="60" dur="1000" fill="hold"/>
                                        <p:tgtEl>
                                          <p:spTgt spid="2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fade">
                                      <p:cBhvr>
                                        <p:cTn id="63" dur="1000"/>
                                        <p:tgtEl>
                                          <p:spTgt spid="27"/>
                                        </p:tgtEl>
                                      </p:cBhvr>
                                    </p:animEffect>
                                    <p:anim calcmode="lin" valueType="num">
                                      <p:cBhvr>
                                        <p:cTn id="64" dur="1000" fill="hold"/>
                                        <p:tgtEl>
                                          <p:spTgt spid="27"/>
                                        </p:tgtEl>
                                        <p:attrNameLst>
                                          <p:attrName>ppt_x</p:attrName>
                                        </p:attrNameLst>
                                      </p:cBhvr>
                                      <p:tavLst>
                                        <p:tav tm="0">
                                          <p:val>
                                            <p:strVal val="#ppt_x"/>
                                          </p:val>
                                        </p:tav>
                                        <p:tav tm="100000">
                                          <p:val>
                                            <p:strVal val="#ppt_x"/>
                                          </p:val>
                                        </p:tav>
                                      </p:tavLst>
                                    </p:anim>
                                    <p:anim calcmode="lin" valueType="num">
                                      <p:cBhvr>
                                        <p:cTn id="65"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4" grpId="0" animBg="1"/>
      <p:bldP spid="15" grpId="0"/>
      <p:bldP spid="16" grpId="0" animBg="1"/>
      <p:bldP spid="17" grpId="0" animBg="1"/>
      <p:bldP spid="3" grpId="0" animBg="1"/>
      <p:bldP spid="4" grpId="0" animBg="1"/>
      <p:bldP spid="23" grpId="0" animBg="1"/>
      <p:bldP spid="26" grpId="0" animBg="1"/>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a:spLocks noGrp="1"/>
          </p:cNvSpPr>
          <p:nvPr>
            <p:ph type="title"/>
          </p:nvPr>
        </p:nvSpPr>
        <p:spPr>
          <a:xfrm>
            <a:off x="457200" y="188640"/>
            <a:ext cx="8229600" cy="1143000"/>
          </a:xfrm>
        </p:spPr>
        <p:txBody>
          <a:bodyPr>
            <a:normAutofit/>
          </a:bodyPr>
          <a:lstStyle/>
          <a:p>
            <a:r>
              <a:rPr lang="he-IL" sz="2800" dirty="0" smtClean="0"/>
              <a:t>הרפורמה בתחום התמרוקים</a:t>
            </a:r>
            <a:endParaRPr lang="he-IL" sz="2800" dirty="0"/>
          </a:p>
        </p:txBody>
      </p:sp>
      <p:sp>
        <p:nvSpPr>
          <p:cNvPr id="6" name="מציין מיקום תוכן 2"/>
          <p:cNvSpPr txBox="1">
            <a:spLocks/>
          </p:cNvSpPr>
          <p:nvPr/>
        </p:nvSpPr>
        <p:spPr>
          <a:xfrm>
            <a:off x="179510" y="2279620"/>
            <a:ext cx="3744415" cy="2012300"/>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he-IL" sz="1600" dirty="0"/>
              <a:t>השר יתקין תקנות בדבר מניעת סיכונים </a:t>
            </a:r>
            <a:r>
              <a:rPr lang="he-IL" sz="1600" dirty="0" smtClean="0"/>
              <a:t>לבריאות ובכללם </a:t>
            </a:r>
            <a:r>
              <a:rPr lang="he-IL" sz="1600" dirty="0"/>
              <a:t>חובת מסירת הודעת טרום </a:t>
            </a:r>
            <a:r>
              <a:rPr lang="he-IL" sz="1600" dirty="0" smtClean="0"/>
              <a:t>שיווק (</a:t>
            </a:r>
            <a:r>
              <a:rPr lang="he-IL" sz="1600" dirty="0" err="1" smtClean="0"/>
              <a:t>נוטיפיקציה</a:t>
            </a:r>
            <a:r>
              <a:rPr lang="he-IL" sz="1600" dirty="0" smtClean="0"/>
              <a:t>)</a:t>
            </a:r>
            <a:endParaRPr lang="he-IL" sz="1600" dirty="0"/>
          </a:p>
        </p:txBody>
      </p:sp>
      <p:sp>
        <p:nvSpPr>
          <p:cNvPr id="10" name="משושה 21"/>
          <p:cNvSpPr/>
          <p:nvPr/>
        </p:nvSpPr>
        <p:spPr>
          <a:xfrm>
            <a:off x="4067944" y="1268760"/>
            <a:ext cx="3744415" cy="936104"/>
          </a:xfrm>
          <a:prstGeom prst="hexagon">
            <a:avLst>
              <a:gd name="adj" fmla="val 0"/>
              <a:gd name="vf" fmla="val 115470"/>
            </a:avLst>
          </a:prstGeom>
          <a:solidFill>
            <a:schemeClr val="accent1"/>
          </a:solidFill>
          <a:ln w="19050" cap="flat" cmpd="sng" algn="ctr">
            <a:solidFill>
              <a:srgbClr val="8E736A">
                <a:shade val="50000"/>
              </a:srgbClr>
            </a:solidFill>
            <a:prstDash val="solid"/>
            <a:headEnd/>
            <a:tailEnd/>
          </a:ln>
          <a:effectLst/>
        </p:spPr>
        <p:txBody>
          <a:bodyPr anchor="ctr"/>
          <a:lstStyle/>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2100" b="1" kern="0" dirty="0" smtClean="0">
                <a:solidFill>
                  <a:prstClr val="white"/>
                </a:solidFill>
                <a:latin typeface="Gill Sans MT"/>
              </a:rPr>
              <a:t>חקיקה ראשית</a:t>
            </a:r>
            <a:r>
              <a:rPr lang="he-IL" sz="2100" kern="0" dirty="0" smtClean="0">
                <a:solidFill>
                  <a:prstClr val="white"/>
                </a:solidFill>
                <a:latin typeface="Gill Sans MT"/>
              </a:rPr>
              <a:t>:</a:t>
            </a:r>
          </a:p>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2100" b="1" kern="0" dirty="0" smtClean="0">
                <a:solidFill>
                  <a:prstClr val="white"/>
                </a:solidFill>
                <a:latin typeface="Gill Sans MT"/>
              </a:rPr>
              <a:t>תיקון פקודת הרוקחים</a:t>
            </a:r>
          </a:p>
        </p:txBody>
      </p:sp>
      <p:sp>
        <p:nvSpPr>
          <p:cNvPr id="14" name="משושה 21"/>
          <p:cNvSpPr/>
          <p:nvPr/>
        </p:nvSpPr>
        <p:spPr>
          <a:xfrm>
            <a:off x="179511" y="1268760"/>
            <a:ext cx="3744415" cy="936104"/>
          </a:xfrm>
          <a:prstGeom prst="hexagon">
            <a:avLst>
              <a:gd name="adj" fmla="val 0"/>
              <a:gd name="vf" fmla="val 115470"/>
            </a:avLst>
          </a:prstGeom>
          <a:solidFill>
            <a:schemeClr val="accent1"/>
          </a:solidFill>
          <a:ln w="19050" cap="flat" cmpd="sng" algn="ctr">
            <a:solidFill>
              <a:srgbClr val="8E736A">
                <a:shade val="50000"/>
              </a:srgbClr>
            </a:solidFill>
            <a:prstDash val="solid"/>
            <a:headEnd/>
            <a:tailEnd/>
          </a:ln>
          <a:effectLst/>
        </p:spPr>
        <p:txBody>
          <a:bodyPr anchor="ctr"/>
          <a:lstStyle/>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2100" b="1" kern="0" dirty="0" smtClean="0">
                <a:solidFill>
                  <a:prstClr val="white"/>
                </a:solidFill>
                <a:latin typeface="Gill Sans MT"/>
              </a:rPr>
              <a:t>חקיקה משנית:</a:t>
            </a:r>
          </a:p>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kumimoji="0" lang="he-IL" sz="2100" b="1" i="0" u="none" strike="noStrike" kern="0" cap="none" spc="0" normalizeH="0" baseline="0" noProof="0" dirty="0" smtClean="0">
                <a:ln>
                  <a:noFill/>
                </a:ln>
                <a:solidFill>
                  <a:prstClr val="white"/>
                </a:solidFill>
                <a:effectLst/>
                <a:uLnTx/>
                <a:uFillTx/>
                <a:latin typeface="Gill Sans MT"/>
              </a:rPr>
              <a:t>תיקון תקנות</a:t>
            </a:r>
            <a:endParaRPr kumimoji="0" lang="he-IL" sz="2100" b="0" i="0" u="none" strike="noStrike" kern="0" cap="none" spc="0" normalizeH="0" baseline="0" noProof="0" dirty="0" smtClean="0">
              <a:ln>
                <a:noFill/>
              </a:ln>
              <a:solidFill>
                <a:prstClr val="white"/>
              </a:solidFill>
              <a:effectLst/>
              <a:uLnTx/>
              <a:uFillTx/>
              <a:latin typeface="Gill Sans MT"/>
            </a:endParaRPr>
          </a:p>
        </p:txBody>
      </p:sp>
      <p:sp>
        <p:nvSpPr>
          <p:cNvPr id="16" name="מציין מיקום תוכן 2"/>
          <p:cNvSpPr txBox="1">
            <a:spLocks/>
          </p:cNvSpPr>
          <p:nvPr/>
        </p:nvSpPr>
        <p:spPr>
          <a:xfrm>
            <a:off x="4067945" y="2276872"/>
            <a:ext cx="3744415" cy="2016224"/>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he-IL" sz="1600" dirty="0"/>
              <a:t>ניתנה סמכות לשר להתקין תקנות בדבר מניעת סיכונים </a:t>
            </a:r>
            <a:r>
              <a:rPr lang="he-IL" sz="1600" dirty="0" smtClean="0"/>
              <a:t>לבריאות הציבור</a:t>
            </a:r>
            <a:endParaRPr lang="he-IL" sz="1600" dirty="0"/>
          </a:p>
          <a:p>
            <a:pPr>
              <a:buFont typeface="Wingdings" panose="05000000000000000000" pitchFamily="2" charset="2"/>
              <a:buChar char="Ø"/>
            </a:pPr>
            <a:r>
              <a:rPr lang="he-IL" sz="1600" dirty="0" smtClean="0"/>
              <a:t>הגדרת תמרוק מזיק</a:t>
            </a:r>
          </a:p>
          <a:p>
            <a:pPr>
              <a:buFont typeface="Wingdings" panose="05000000000000000000" pitchFamily="2" charset="2"/>
              <a:buChar char="Ø"/>
            </a:pPr>
            <a:r>
              <a:rPr lang="he-IL" sz="1600" dirty="0" smtClean="0"/>
              <a:t>סדרת </a:t>
            </a:r>
            <a:r>
              <a:rPr lang="he-IL" sz="1600" dirty="0"/>
              <a:t>הפעולות אותן יש לבצע בעת גילוי תמרוק מזיק</a:t>
            </a:r>
          </a:p>
          <a:p>
            <a:pPr>
              <a:buFont typeface="Wingdings" panose="05000000000000000000" pitchFamily="2" charset="2"/>
              <a:buChar char="Ø"/>
            </a:pPr>
            <a:r>
              <a:rPr lang="he-IL" sz="1600" dirty="0" smtClean="0"/>
              <a:t>שמירת התיעוד במקרים של תלונה בדבר נזק או חשש לנזק</a:t>
            </a:r>
          </a:p>
          <a:p>
            <a:pPr>
              <a:buFont typeface="Wingdings" panose="05000000000000000000" pitchFamily="2" charset="2"/>
              <a:buChar char="Ø"/>
            </a:pPr>
            <a:endParaRPr lang="he-IL" sz="1600" dirty="0" smtClean="0"/>
          </a:p>
        </p:txBody>
      </p:sp>
      <p:sp>
        <p:nvSpPr>
          <p:cNvPr id="17" name="משושה 21"/>
          <p:cNvSpPr/>
          <p:nvPr/>
        </p:nvSpPr>
        <p:spPr>
          <a:xfrm>
            <a:off x="7956376" y="2276872"/>
            <a:ext cx="1080119" cy="2016224"/>
          </a:xfrm>
          <a:prstGeom prst="hexagon">
            <a:avLst>
              <a:gd name="adj" fmla="val 0"/>
              <a:gd name="vf" fmla="val 115470"/>
            </a:avLst>
          </a:prstGeom>
          <a:solidFill>
            <a:schemeClr val="accent5">
              <a:lumMod val="20000"/>
              <a:lumOff val="80000"/>
            </a:schemeClr>
          </a:solidFill>
          <a:ln w="19050" cap="flat" cmpd="sng" algn="ctr">
            <a:solidFill>
              <a:srgbClr val="8E736A">
                <a:shade val="50000"/>
              </a:srgbClr>
            </a:solidFill>
            <a:prstDash val="solid"/>
            <a:headEnd/>
            <a:tailEnd/>
          </a:ln>
          <a:effectLst/>
        </p:spPr>
        <p:txBody>
          <a:bodyPr anchor="ctr"/>
          <a:lstStyle/>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1600" b="1" kern="0" dirty="0" smtClean="0">
                <a:latin typeface="Gill Sans MT"/>
              </a:rPr>
              <a:t>תמרוק מזיק ומניעת סיכון בריאותי</a:t>
            </a:r>
          </a:p>
        </p:txBody>
      </p:sp>
      <p:sp>
        <p:nvSpPr>
          <p:cNvPr id="12" name="מציין מיקום תוכן 2"/>
          <p:cNvSpPr txBox="1">
            <a:spLocks/>
          </p:cNvSpPr>
          <p:nvPr/>
        </p:nvSpPr>
        <p:spPr>
          <a:xfrm>
            <a:off x="179510" y="4395365"/>
            <a:ext cx="3744415" cy="472603"/>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he-IL" sz="1600" dirty="0" smtClean="0"/>
              <a:t>הסדרת ייבוא מקביל</a:t>
            </a:r>
            <a:endParaRPr lang="he-IL" sz="1600" dirty="0"/>
          </a:p>
        </p:txBody>
      </p:sp>
      <p:sp>
        <p:nvSpPr>
          <p:cNvPr id="13" name="מציין מיקום תוכן 2"/>
          <p:cNvSpPr txBox="1">
            <a:spLocks/>
          </p:cNvSpPr>
          <p:nvPr/>
        </p:nvSpPr>
        <p:spPr>
          <a:xfrm>
            <a:off x="4067945" y="4392617"/>
            <a:ext cx="3744415" cy="476543"/>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he-IL" sz="1600" dirty="0" smtClean="0"/>
              <a:t>תנאים לייבוא תמרוקים</a:t>
            </a:r>
          </a:p>
        </p:txBody>
      </p:sp>
      <p:sp>
        <p:nvSpPr>
          <p:cNvPr id="18" name="משושה 21"/>
          <p:cNvSpPr/>
          <p:nvPr/>
        </p:nvSpPr>
        <p:spPr>
          <a:xfrm>
            <a:off x="7956376" y="4392617"/>
            <a:ext cx="1080119" cy="476543"/>
          </a:xfrm>
          <a:prstGeom prst="hexagon">
            <a:avLst>
              <a:gd name="adj" fmla="val 0"/>
              <a:gd name="vf" fmla="val 115470"/>
            </a:avLst>
          </a:prstGeom>
          <a:solidFill>
            <a:schemeClr val="accent5">
              <a:lumMod val="20000"/>
              <a:lumOff val="80000"/>
            </a:schemeClr>
          </a:solidFill>
          <a:ln w="19050" cap="flat" cmpd="sng" algn="ctr">
            <a:solidFill>
              <a:srgbClr val="8E736A">
                <a:shade val="50000"/>
              </a:srgbClr>
            </a:solidFill>
            <a:prstDash val="solid"/>
            <a:headEnd/>
            <a:tailEnd/>
          </a:ln>
          <a:effectLst/>
        </p:spPr>
        <p:txBody>
          <a:bodyPr anchor="ctr"/>
          <a:lstStyle/>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1600" b="1" kern="0" dirty="0" smtClean="0">
                <a:latin typeface="Gill Sans MT"/>
              </a:rPr>
              <a:t>ייבוא תמרוק</a:t>
            </a:r>
          </a:p>
        </p:txBody>
      </p:sp>
      <p:sp>
        <p:nvSpPr>
          <p:cNvPr id="27" name="מציין מיקום תוכן 2"/>
          <p:cNvSpPr txBox="1">
            <a:spLocks/>
          </p:cNvSpPr>
          <p:nvPr/>
        </p:nvSpPr>
        <p:spPr>
          <a:xfrm>
            <a:off x="4067947" y="4968681"/>
            <a:ext cx="3744415" cy="620559"/>
          </a:xfrm>
          <a:prstGeom prst="rect">
            <a:avLst/>
          </a:prstGeom>
          <a:ln>
            <a:solidFill>
              <a:schemeClr val="tx1"/>
            </a:solidFill>
            <a:prstDash val="dash"/>
          </a:ln>
        </p:spPr>
        <p:txBody>
          <a:bodyPr vert="horz" lIns="91440" tIns="45720" rIns="91440" bIns="45720" rtlCol="1">
            <a:noAutofit/>
          </a:bodyPr>
          <a:lstStyle>
            <a:lvl1pPr marL="342900" indent="-34290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r" defTabSz="914400" rtl="1" eaLnBrk="1" latinLnBrk="0" hangingPunct="1">
              <a:spcBef>
                <a:spcPct val="20000"/>
              </a:spcBef>
              <a:buFont typeface="Courier New" pitchFamily="49" charset="0"/>
              <a:buChar char="o"/>
              <a:defRPr sz="24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he-IL" sz="1600" dirty="0" smtClean="0"/>
              <a:t>הוראות </a:t>
            </a:r>
            <a:r>
              <a:rPr lang="he-IL" sz="1600" dirty="0"/>
              <a:t>פליליות נוספות וסמכויות להטלת </a:t>
            </a:r>
            <a:r>
              <a:rPr lang="he-IL" sz="1600" dirty="0" smtClean="0"/>
              <a:t>עיצומים כספיים</a:t>
            </a:r>
          </a:p>
        </p:txBody>
      </p:sp>
      <p:sp>
        <p:nvSpPr>
          <p:cNvPr id="28" name="משושה 21"/>
          <p:cNvSpPr/>
          <p:nvPr/>
        </p:nvSpPr>
        <p:spPr>
          <a:xfrm>
            <a:off x="7956378" y="4968681"/>
            <a:ext cx="1080119" cy="620559"/>
          </a:xfrm>
          <a:prstGeom prst="hexagon">
            <a:avLst>
              <a:gd name="adj" fmla="val 0"/>
              <a:gd name="vf" fmla="val 115470"/>
            </a:avLst>
          </a:prstGeom>
          <a:solidFill>
            <a:schemeClr val="accent5">
              <a:lumMod val="20000"/>
              <a:lumOff val="80000"/>
            </a:schemeClr>
          </a:solidFill>
          <a:ln w="19050" cap="flat" cmpd="sng" algn="ctr">
            <a:solidFill>
              <a:srgbClr val="8E736A">
                <a:shade val="50000"/>
              </a:srgbClr>
            </a:solidFill>
            <a:prstDash val="solid"/>
            <a:headEnd/>
            <a:tailEnd/>
          </a:ln>
          <a:effectLst/>
        </p:spPr>
        <p:txBody>
          <a:bodyPr anchor="ctr"/>
          <a:lstStyle/>
          <a:p>
            <a:pPr marL="1588" marR="0" lvl="2" indent="0" algn="ctr" defTabSz="914400" eaLnBrk="1" fontAlgn="auto" latinLnBrk="0" hangingPunct="1">
              <a:lnSpc>
                <a:spcPct val="100000"/>
              </a:lnSpc>
              <a:spcBef>
                <a:spcPts val="600"/>
              </a:spcBef>
              <a:spcAft>
                <a:spcPts val="0"/>
              </a:spcAft>
              <a:buClr>
                <a:srgbClr val="727CA3"/>
              </a:buClr>
              <a:buSzTx/>
              <a:buFontTx/>
              <a:buNone/>
              <a:tabLst/>
              <a:defRPr/>
            </a:pPr>
            <a:r>
              <a:rPr lang="he-IL" sz="1600" b="1" kern="0" dirty="0" smtClean="0">
                <a:latin typeface="Gill Sans MT"/>
              </a:rPr>
              <a:t>עבירות</a:t>
            </a:r>
          </a:p>
        </p:txBody>
      </p:sp>
    </p:spTree>
    <p:extLst>
      <p:ext uri="{BB962C8B-B14F-4D97-AF65-F5344CB8AC3E}">
        <p14:creationId xmlns:p14="http://schemas.microsoft.com/office/powerpoint/2010/main" val="38903334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1000"/>
                                        <p:tgtEl>
                                          <p:spTgt spid="27"/>
                                        </p:tgtEl>
                                      </p:cBhvr>
                                    </p:animEffect>
                                    <p:anim calcmode="lin" valueType="num">
                                      <p:cBhvr>
                                        <p:cTn id="25" dur="1000" fill="hold"/>
                                        <p:tgtEl>
                                          <p:spTgt spid="27"/>
                                        </p:tgtEl>
                                        <p:attrNameLst>
                                          <p:attrName>ppt_x</p:attrName>
                                        </p:attrNameLst>
                                      </p:cBhvr>
                                      <p:tavLst>
                                        <p:tav tm="0">
                                          <p:val>
                                            <p:strVal val="#ppt_x"/>
                                          </p:val>
                                        </p:tav>
                                        <p:tav tm="100000">
                                          <p:val>
                                            <p:strVal val="#ppt_x"/>
                                          </p:val>
                                        </p:tav>
                                      </p:tavLst>
                                    </p:anim>
                                    <p:anim calcmode="lin" valueType="num">
                                      <p:cBhvr>
                                        <p:cTn id="26" dur="1000" fill="hold"/>
                                        <p:tgtEl>
                                          <p:spTgt spid="2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1000"/>
                                        <p:tgtEl>
                                          <p:spTgt spid="28"/>
                                        </p:tgtEl>
                                      </p:cBhvr>
                                    </p:animEffect>
                                    <p:anim calcmode="lin" valueType="num">
                                      <p:cBhvr>
                                        <p:cTn id="30" dur="1000" fill="hold"/>
                                        <p:tgtEl>
                                          <p:spTgt spid="28"/>
                                        </p:tgtEl>
                                        <p:attrNameLst>
                                          <p:attrName>ppt_x</p:attrName>
                                        </p:attrNameLst>
                                      </p:cBhvr>
                                      <p:tavLst>
                                        <p:tav tm="0">
                                          <p:val>
                                            <p:strVal val="#ppt_x"/>
                                          </p:val>
                                        </p:tav>
                                        <p:tav tm="100000">
                                          <p:val>
                                            <p:strVal val="#ppt_x"/>
                                          </p:val>
                                        </p:tav>
                                      </p:tavLst>
                                    </p:anim>
                                    <p:anim calcmode="lin" valueType="num">
                                      <p:cBhvr>
                                        <p:cTn id="3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8" grpId="0" animBg="1"/>
      <p:bldP spid="27" grpId="0" animBg="1"/>
      <p:bldP spid="28" grpId="0" animBg="1"/>
    </p:bldLst>
  </p:timing>
</p:sld>
</file>

<file path=ppt/theme/theme1.xml><?xml version="1.0" encoding="utf-8"?>
<a:theme xmlns:a="http://schemas.openxmlformats.org/drawingml/2006/main" name="ערכת נושא של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db2004c031gl">
  <a:themeElements>
    <a:clrScheme name="sample 1">
      <a:dk1>
        <a:srgbClr val="1D528D"/>
      </a:dk1>
      <a:lt1>
        <a:srgbClr val="FFFFFF"/>
      </a:lt1>
      <a:dk2>
        <a:srgbClr val="000000"/>
      </a:dk2>
      <a:lt2>
        <a:srgbClr val="C0C0C0"/>
      </a:lt2>
      <a:accent1>
        <a:srgbClr val="1B9AD9"/>
      </a:accent1>
      <a:accent2>
        <a:srgbClr val="1DB3AC"/>
      </a:accent2>
      <a:accent3>
        <a:srgbClr val="FFFFFF"/>
      </a:accent3>
      <a:accent4>
        <a:srgbClr val="174578"/>
      </a:accent4>
      <a:accent5>
        <a:srgbClr val="ABCAE9"/>
      </a:accent5>
      <a:accent6>
        <a:srgbClr val="19A29B"/>
      </a:accent6>
      <a:hlink>
        <a:srgbClr val="9999FF"/>
      </a:hlink>
      <a:folHlink>
        <a:srgbClr val="969696"/>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sample 1">
        <a:dk1>
          <a:srgbClr val="1D528D"/>
        </a:dk1>
        <a:lt1>
          <a:srgbClr val="FFFFFF"/>
        </a:lt1>
        <a:dk2>
          <a:srgbClr val="000000"/>
        </a:dk2>
        <a:lt2>
          <a:srgbClr val="C0C0C0"/>
        </a:lt2>
        <a:accent1>
          <a:srgbClr val="1B9AD9"/>
        </a:accent1>
        <a:accent2>
          <a:srgbClr val="1DB3AC"/>
        </a:accent2>
        <a:accent3>
          <a:srgbClr val="FFFFFF"/>
        </a:accent3>
        <a:accent4>
          <a:srgbClr val="174578"/>
        </a:accent4>
        <a:accent5>
          <a:srgbClr val="ABCAE9"/>
        </a:accent5>
        <a:accent6>
          <a:srgbClr val="19A29B"/>
        </a:accent6>
        <a:hlink>
          <a:srgbClr val="99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003366"/>
        </a:dk1>
        <a:lt1>
          <a:srgbClr val="FFFFFF"/>
        </a:lt1>
        <a:dk2>
          <a:srgbClr val="000000"/>
        </a:dk2>
        <a:lt2>
          <a:srgbClr val="C0C0C0"/>
        </a:lt2>
        <a:accent1>
          <a:srgbClr val="3556A7"/>
        </a:accent1>
        <a:accent2>
          <a:srgbClr val="C78DD7"/>
        </a:accent2>
        <a:accent3>
          <a:srgbClr val="FFFFFF"/>
        </a:accent3>
        <a:accent4>
          <a:srgbClr val="002A56"/>
        </a:accent4>
        <a:accent5>
          <a:srgbClr val="AEB4D0"/>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
      <a:clrScheme name="sample 3">
        <a:dk1>
          <a:srgbClr val="1D528D"/>
        </a:dk1>
        <a:lt1>
          <a:srgbClr val="FFFFFF"/>
        </a:lt1>
        <a:dk2>
          <a:srgbClr val="000000"/>
        </a:dk2>
        <a:lt2>
          <a:srgbClr val="C0C0C0"/>
        </a:lt2>
        <a:accent1>
          <a:srgbClr val="399D72"/>
        </a:accent1>
        <a:accent2>
          <a:srgbClr val="FF9900"/>
        </a:accent2>
        <a:accent3>
          <a:srgbClr val="FFFFFF"/>
        </a:accent3>
        <a:accent4>
          <a:srgbClr val="174578"/>
        </a:accent4>
        <a:accent5>
          <a:srgbClr val="AECCBC"/>
        </a:accent5>
        <a:accent6>
          <a:srgbClr val="E78A00"/>
        </a:accent6>
        <a:hlink>
          <a:srgbClr val="9999FF"/>
        </a:hlink>
        <a:folHlink>
          <a:srgbClr val="96969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בית יציקה">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6BF127E-880D-4376-821E-83756FD5D9EB}"/>
</file>

<file path=customXml/itemProps2.xml><?xml version="1.0" encoding="utf-8"?>
<ds:datastoreItem xmlns:ds="http://schemas.openxmlformats.org/officeDocument/2006/customXml" ds:itemID="{BAC3AA72-BC8A-439C-AABB-6AA1A86B0D06}"/>
</file>

<file path=customXml/itemProps3.xml><?xml version="1.0" encoding="utf-8"?>
<ds:datastoreItem xmlns:ds="http://schemas.openxmlformats.org/officeDocument/2006/customXml" ds:itemID="{F0FFEADE-FADC-46CB-8974-2FC4B3A363CE}"/>
</file>

<file path=docProps/app.xml><?xml version="1.0" encoding="utf-8"?>
<Properties xmlns="http://schemas.openxmlformats.org/officeDocument/2006/extended-properties" xmlns:vt="http://schemas.openxmlformats.org/officeDocument/2006/docPropsVTypes">
  <TotalTime>2291</TotalTime>
  <Words>790</Words>
  <Application>Microsoft Office PowerPoint</Application>
  <PresentationFormat>‫הצגה על המסך (4:3)</PresentationFormat>
  <Paragraphs>150</Paragraphs>
  <Slides>13</Slides>
  <Notes>13</Notes>
  <HiddenSlides>0</HiddenSlides>
  <MMClips>0</MMClips>
  <ScaleCrop>false</ScaleCrop>
  <HeadingPairs>
    <vt:vector size="8" baseType="variant">
      <vt:variant>
        <vt:lpstr>גופנים בשימוש</vt:lpstr>
      </vt:variant>
      <vt:variant>
        <vt:i4>10</vt:i4>
      </vt:variant>
      <vt:variant>
        <vt:lpstr>ערכת נושא</vt:lpstr>
      </vt:variant>
      <vt:variant>
        <vt:i4>3</vt:i4>
      </vt:variant>
      <vt:variant>
        <vt:lpstr>שרתי OLE מוטבעים</vt:lpstr>
      </vt:variant>
      <vt:variant>
        <vt:i4>1</vt:i4>
      </vt:variant>
      <vt:variant>
        <vt:lpstr>כותרות שקופיות</vt:lpstr>
      </vt:variant>
      <vt:variant>
        <vt:i4>13</vt:i4>
      </vt:variant>
    </vt:vector>
  </HeadingPairs>
  <TitlesOfParts>
    <vt:vector size="27" baseType="lpstr">
      <vt:lpstr>Arial</vt:lpstr>
      <vt:lpstr>Calibri</vt:lpstr>
      <vt:lpstr>Courier New</vt:lpstr>
      <vt:lpstr>David</vt:lpstr>
      <vt:lpstr>FrankRuehl</vt:lpstr>
      <vt:lpstr>Gill Sans MT</vt:lpstr>
      <vt:lpstr>Rockwell</vt:lpstr>
      <vt:lpstr>Times New Roman</vt:lpstr>
      <vt:lpstr>Verdana</vt:lpstr>
      <vt:lpstr>Wingdings</vt:lpstr>
      <vt:lpstr>ערכת נושא של Office</vt:lpstr>
      <vt:lpstr>cdb2004c031gl</vt:lpstr>
      <vt:lpstr>1_ערכת נושא Office</vt:lpstr>
      <vt:lpstr>Image</vt:lpstr>
      <vt:lpstr>אסדרת ענף התמרוקים חוק ההסדרים לשנים 2017-2018 הצגה לוועדת העבודה, הרווחה והבריאות</vt:lpstr>
      <vt:lpstr>מתוך אתר COLIPA (איגוד התמרוקים האירופאי)</vt:lpstr>
      <vt:lpstr>הגדרת תמרוק</vt:lpstr>
      <vt:lpstr>מהו תמרוק?</vt:lpstr>
      <vt:lpstr>הרגולציה החדשה לתמרוקים</vt:lpstr>
      <vt:lpstr>שוק התמרוקים בישראל</vt:lpstr>
      <vt:lpstr>המצב הקיים היום – ריכוזיות במקטע הייבוא והייצור</vt:lpstr>
      <vt:lpstr>המצב הקיים היום – רמת מחירים גבוהה</vt:lpstr>
      <vt:lpstr>המצב הקיים היום – אישור תמרוקים לשיווק</vt:lpstr>
      <vt:lpstr>המצב הקיים היום – חסמי ייבוא מרכזיים</vt:lpstr>
      <vt:lpstr>הרפורמה בתחום התמרוקים – יעדים ודרכי פעולה</vt:lpstr>
      <vt:lpstr>הרפורמה בתחום התמרוקים</vt:lpstr>
      <vt:lpstr>הרפורמה בתחום התמרוקים</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תכנית תקציב רב שנתית  - ישיבת הנהלה</dc:title>
  <dc:creator>איתי טמקין</dc:creator>
  <cp:lastModifiedBy>אתי שבתאי</cp:lastModifiedBy>
  <cp:revision>264</cp:revision>
  <cp:lastPrinted>2016-11-22T12:05:59Z</cp:lastPrinted>
  <dcterms:created xsi:type="dcterms:W3CDTF">2015-12-23T07:16:06Z</dcterms:created>
  <dcterms:modified xsi:type="dcterms:W3CDTF">2016-11-22T12:06:16Z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2008658</vt:r8>
  </property>
</Properties>
</file>