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iagrams/data2.xml" ContentType="application/vnd.openxmlformats-officedocument.drawingml.diagramData+xml"/>
  <Override PartName="/ppt/diagrams/data22.xml" ContentType="application/vnd.openxmlformats-officedocument.drawingml.diagramData+xml"/>
  <Override PartName="/ppt/diagrams/data21.xml" ContentType="application/vnd.openxmlformats-officedocument.drawingml.diagramData+xml"/>
  <Override PartName="/ppt/diagrams/data20.xml" ContentType="application/vnd.openxmlformats-officedocument.drawingml.diagramData+xml"/>
  <Override PartName="/ppt/diagrams/data19.xml" ContentType="application/vnd.openxmlformats-officedocument.drawingml.diagramData+xml"/>
  <Override PartName="/ppt/diagrams/data9.xml" ContentType="application/vnd.openxmlformats-officedocument.drawingml.diagramData+xml"/>
  <Override PartName="/ppt/diagrams/data8.xml" ContentType="application/vnd.openxmlformats-officedocument.drawingml.diagramData+xml"/>
  <Override PartName="/ppt/diagrams/data7.xml" ContentType="application/vnd.openxmlformats-officedocument.drawingml.diagramData+xml"/>
  <Override PartName="/ppt/diagrams/data6.xml" ContentType="application/vnd.openxmlformats-officedocument.drawingml.diagramData+xml"/>
  <Override PartName="/ppt/diagrams/data5.xml" ContentType="application/vnd.openxmlformats-officedocument.drawingml.diagramData+xml"/>
  <Override PartName="/ppt/diagrams/data4.xml" ContentType="application/vnd.openxmlformats-officedocument.drawingml.diagramData+xml"/>
  <Override PartName="/ppt/diagrams/data10.xml" ContentType="application/vnd.openxmlformats-officedocument.drawingml.diagramData+xml"/>
  <Override PartName="/ppt/diagrams/data11.xml" ContentType="application/vnd.openxmlformats-officedocument.drawingml.diagramData+xml"/>
  <Override PartName="/ppt/diagrams/data12.xml" ContentType="application/vnd.openxmlformats-officedocument.drawingml.diagramData+xml"/>
  <Override PartName="/ppt/diagrams/data18.xml" ContentType="application/vnd.openxmlformats-officedocument.drawingml.diagramData+xml"/>
  <Override PartName="/ppt/diagrams/data17.xml" ContentType="application/vnd.openxmlformats-officedocument.drawingml.diagramData+xml"/>
  <Override PartName="/ppt/diagrams/data16.xml" ContentType="application/vnd.openxmlformats-officedocument.drawingml.diagramData+xml"/>
  <Override PartName="/ppt/diagrams/data15.xml" ContentType="application/vnd.openxmlformats-officedocument.drawingml.diagramData+xml"/>
  <Override PartName="/ppt/diagrams/data14.xml" ContentType="application/vnd.openxmlformats-officedocument.drawingml.diagramData+xml"/>
  <Override PartName="/ppt/diagrams/data13.xml" ContentType="application/vnd.openxmlformats-officedocument.drawingml.diagramData+xml"/>
  <Override PartName="/ppt/diagrams/data3.xml" ContentType="application/vnd.openxmlformats-officedocument.drawingml.diagramData+xml"/>
  <Override PartName="/ppt/presentation.xml" ContentType="application/vnd.openxmlformats-officedocument.presentationml.presentation.main+xml"/>
  <Override PartName="/ppt/slides/slide38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diagrams/data1.xml" ContentType="application/vnd.openxmlformats-officedocument.drawingml.diagramData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4.xml" ContentType="application/vnd.openxmlformats-officedocument.presentationml.slide+xml"/>
  <Override PartName="/ppt/slides/slide39.xml" ContentType="application/vnd.openxmlformats-officedocument.presentationml.slide+xml"/>
  <Override PartName="/ppt/slides/slide4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43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3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colors22.xml" ContentType="application/vnd.openxmlformats-officedocument.drawingml.diagramColors+xml"/>
  <Override PartName="/ppt/diagrams/drawing18.xml" ContentType="application/vnd.ms-office.drawingml.diagramDrawing+xml"/>
  <Override PartName="/ppt/diagrams/colors18.xml" ContentType="application/vnd.openxmlformats-officedocument.drawingml.diagramColors+xml"/>
  <Override PartName="/ppt/diagrams/layout19.xml" ContentType="application/vnd.openxmlformats-officedocument.drawingml.diagramLayout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quickStyle19.xml" ContentType="application/vnd.openxmlformats-officedocument.drawingml.diagramStyle+xml"/>
  <Override PartName="/ppt/diagrams/quickStyle18.xml" ContentType="application/vnd.openxmlformats-officedocument.drawingml.diagramStyle+xml"/>
  <Override PartName="/ppt/diagrams/layout18.xml" ContentType="application/vnd.openxmlformats-officedocument.drawingml.diagramLayout+xml"/>
  <Override PartName="/ppt/diagrams/layout17.xml" ContentType="application/vnd.openxmlformats-officedocument.drawingml.diagramLayout+xml"/>
  <Override PartName="/ppt/diagrams/drawing1.xml" ContentType="application/vnd.ms-office.drawingml.diagramDrawing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rawing22.xml" ContentType="application/vnd.ms-office.drawingml.diagramDrawing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theme/theme1.xml" ContentType="application/vnd.openxmlformats-officedocument.them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diagrams/drawing4.xml" ContentType="application/vnd.ms-office.drawingml.diagramDrawing+xml"/>
  <Override PartName="/ppt/diagrams/colors4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.xml" ContentType="application/vnd.openxmlformats-officedocument.drawingml.diagramLayout+xml"/>
  <Override PartName="/ppt/diagrams/layout4.xml" ContentType="application/vnd.openxmlformats-officedocument.drawingml.diagramLayout+xml"/>
  <Override PartName="/ppt/charts/style4.xml" ContentType="application/vnd.ms-office.chartstyle+xml"/>
  <Override PartName="/ppt/charts/colors4.xml" ContentType="application/vnd.ms-office.chartcolorstyle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5.xml" ContentType="application/vnd.ms-office.drawingml.diagramDrawing+xml"/>
  <Override PartName="/ppt/diagrams/colors5.xml" ContentType="application/vnd.openxmlformats-officedocument.drawingml.diagramColors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diagrams/quickStyle1.xml" ContentType="application/vnd.openxmlformats-officedocument.drawingml.diagramStyle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rawing2.xml" ContentType="application/vnd.ms-office.drawingml.diagramDrawing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diagrams/colors1.xml" ContentType="application/vnd.openxmlformats-officedocument.drawingml.diagramColors+xml"/>
  <Override PartName="/ppt/diagrams/layout2.xml" ContentType="application/vnd.openxmlformats-officedocument.drawingml.diagramLayout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olors2.xml" ContentType="application/vnd.ms-office.chartcolorstyle+xml"/>
  <Override PartName="/ppt/charts/style2.xml" ContentType="application/vnd.ms-office.chartstyle+xml"/>
  <Override PartName="/ppt/charts/chart2.xml" ContentType="application/vnd.openxmlformats-officedocument.drawingml.char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quickStyle11.xml" ContentType="application/vnd.openxmlformats-officedocument.drawingml.diagramStyle+xml"/>
  <Override PartName="/ppt/diagrams/layout11.xml" ContentType="application/vnd.openxmlformats-officedocument.drawingml.diagramLayout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rawing12.xml" ContentType="application/vnd.ms-office.drawingml.diagramDrawing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layout16.xml" ContentType="application/vnd.openxmlformats-officedocument.drawingml.diagramLayout+xml"/>
  <Override PartName="/ppt/diagrams/layout15.xml" ContentType="application/vnd.openxmlformats-officedocument.drawingml.diagramLayout+xml"/>
  <Override PartName="/ppt/diagrams/drawing14.xml" ContentType="application/vnd.ms-office.drawingml.diagramDrawing+xml"/>
  <Override PartName="/ppt/diagrams/colors14.xml" ContentType="application/vnd.openxmlformats-officedocument.drawingml.diagramColors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drawing9.xml" ContentType="application/vnd.ms-office.drawingml.diagramDrawing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charts/colors5.xml" ContentType="application/vnd.ms-office.chartcolorstyle+xml"/>
  <Override PartName="/ppt/charts/style5.xml" ContentType="application/vnd.ms-office.chartstyle+xml"/>
  <Override PartName="/ppt/charts/chart7.xml" ContentType="application/vnd.openxmlformats-officedocument.drawingml.chart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8.xml" ContentType="application/vnd.openxmlformats-officedocument.drawingml.chart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16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1" r:id="rId1"/>
  </p:sldMasterIdLst>
  <p:sldIdLst>
    <p:sldId id="323" r:id="rId2"/>
    <p:sldId id="471" r:id="rId3"/>
    <p:sldId id="472" r:id="rId4"/>
    <p:sldId id="405" r:id="rId5"/>
    <p:sldId id="412" r:id="rId6"/>
    <p:sldId id="413" r:id="rId7"/>
    <p:sldId id="415" r:id="rId8"/>
    <p:sldId id="416" r:id="rId9"/>
    <p:sldId id="417" r:id="rId10"/>
    <p:sldId id="470" r:id="rId11"/>
    <p:sldId id="418" r:id="rId12"/>
    <p:sldId id="419" r:id="rId13"/>
    <p:sldId id="420" r:id="rId14"/>
    <p:sldId id="421" r:id="rId15"/>
    <p:sldId id="423" r:id="rId16"/>
    <p:sldId id="425" r:id="rId17"/>
    <p:sldId id="426" r:id="rId18"/>
    <p:sldId id="427" r:id="rId19"/>
    <p:sldId id="429" r:id="rId20"/>
    <p:sldId id="430" r:id="rId21"/>
    <p:sldId id="432" r:id="rId22"/>
    <p:sldId id="433" r:id="rId23"/>
    <p:sldId id="434" r:id="rId24"/>
    <p:sldId id="436" r:id="rId25"/>
    <p:sldId id="440" r:id="rId26"/>
    <p:sldId id="441" r:id="rId27"/>
    <p:sldId id="442" r:id="rId28"/>
    <p:sldId id="475" r:id="rId29"/>
    <p:sldId id="445" r:id="rId30"/>
    <p:sldId id="448" r:id="rId31"/>
    <p:sldId id="449" r:id="rId32"/>
    <p:sldId id="450" r:id="rId33"/>
    <p:sldId id="453" r:id="rId34"/>
    <p:sldId id="454" r:id="rId35"/>
    <p:sldId id="456" r:id="rId36"/>
    <p:sldId id="457" r:id="rId37"/>
    <p:sldId id="458" r:id="rId38"/>
    <p:sldId id="461" r:id="rId39"/>
    <p:sldId id="460" r:id="rId40"/>
    <p:sldId id="351" r:id="rId41"/>
    <p:sldId id="377" r:id="rId42"/>
    <p:sldId id="380" r:id="rId43"/>
    <p:sldId id="381" r:id="rId44"/>
    <p:sldId id="386" r:id="rId45"/>
    <p:sldId id="394" r:id="rId46"/>
    <p:sldId id="473" r:id="rId47"/>
    <p:sldId id="476" r:id="rId48"/>
    <p:sldId id="477" r:id="rId49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418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4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55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\\pareto47\DATA\&#1502;&#1513;&#1512;&#1491;%20&#1489;&#1488;&#1512;%20&#1513;&#1489;&#1506;\&#1500;&#1511;&#1493;&#1495;&#1493;&#1514;\&#1502;&#1513;&#1512;&#1491;&#1497;&#1501;%20&#1502;&#1502;&#1513;&#1500;&#1514;&#1497;&#1497;&#1501;\&#1502;&#1513;&#1512;&#1491;%20&#1492;&#1499;&#1500;&#1499;&#1500;&#1492;\&#1510;&#1508;&#1493;&#1504;&#1492;\&#1496;&#1497;&#1493;&#1496;&#1493;&#1514;\&#1504;&#1514;&#1493;&#1504;&#1497;&#1501;%20&#1500;&#1502;&#1510;&#1490;&#1514;%20&#1512;&#1493;&#1492;&#1502;%20-%20&#1491;&#1510;&#1502;&#1489;&#1512;%202014.xls" TargetMode="External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4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sng" strike="noStrike" kern="1200" cap="none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he-IL" sz="2400" b="1" u="sng"/>
              <a:t>פילוח אוכלוסיית הגליל לפי מועמד מוניציפלי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sng" strike="noStrike" kern="1200" cap="none" spc="0" normalizeH="0" baseline="0">
              <a:solidFill>
                <a:schemeClr val="dk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defRPr>
          </a:pPr>
          <a:endParaRPr lang="he-I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גיליון1!$A$35:$A$37</c:f>
              <c:strCache>
                <c:ptCount val="3"/>
                <c:pt idx="0">
                  <c:v>סה"כ תושבי הגליל בעיריות</c:v>
                </c:pt>
                <c:pt idx="1">
                  <c:v>סה"כ תושבי הגליל במועצות המקומיות</c:v>
                </c:pt>
                <c:pt idx="2">
                  <c:v>סה"כ תושבי הגליל במועצות האזוריות</c:v>
                </c:pt>
              </c:strCache>
            </c:strRef>
          </c:cat>
          <c:val>
            <c:numRef>
              <c:f>גיליון1!$B$35:$B$37</c:f>
              <c:numCache>
                <c:formatCode>General</c:formatCode>
                <c:ptCount val="3"/>
                <c:pt idx="0">
                  <c:v>583.1</c:v>
                </c:pt>
                <c:pt idx="1">
                  <c:v>523.5</c:v>
                </c:pt>
                <c:pt idx="2">
                  <c:v>234.8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7"/>
        <c:overlap val="-43"/>
        <c:axId val="356408368"/>
        <c:axId val="356408760"/>
      </c:barChart>
      <c:catAx>
        <c:axId val="3564083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56408760"/>
        <c:crosses val="autoZero"/>
        <c:auto val="1"/>
        <c:lblAlgn val="ctr"/>
        <c:lblOffset val="100"/>
        <c:noMultiLvlLbl val="0"/>
      </c:catAx>
      <c:valAx>
        <c:axId val="3564087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56408368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view3D>
      <c:rotX val="75"/>
      <c:rotY val="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5485310257073457E-2"/>
          <c:y val="0"/>
          <c:w val="0.98451468974292622"/>
          <c:h val="1"/>
        </c:manualLayout>
      </c:layout>
      <c:pie3DChart>
        <c:varyColors val="1"/>
        <c:ser>
          <c:idx val="0"/>
          <c:order val="0"/>
          <c:tx>
            <c:strRef>
              <c:f>גיליון1!$B$39</c:f>
              <c:strCache>
                <c:ptCount val="1"/>
              </c:strCache>
            </c:strRef>
          </c:tx>
          <c:dPt>
            <c:idx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rgbClr val="92D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56</a:t>
                    </a:r>
                    <a:r>
                      <a:rPr lang="en-US" baseline="0" smtClean="0"/>
                      <a:t>, </a:t>
                    </a:r>
                    <a:fld id="{B77F2961-BD41-47CA-8D16-B6C24E6F7116}" type="PERCENTAGE">
                      <a:rPr lang="en-US" baseline="0"/>
                      <a:pPr/>
                      <a:t>[אחוז]</a:t>
                    </a:fld>
                    <a:endParaRPr lang="en-US" baseline="0" smtClean="0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גיליון1!$A$40:$A$41</c:f>
              <c:strCache>
                <c:ptCount val="2"/>
                <c:pt idx="0">
                  <c:v>יהודים</c:v>
                </c:pt>
                <c:pt idx="1">
                  <c:v>בעלי דתות אחרים</c:v>
                </c:pt>
              </c:strCache>
            </c:strRef>
          </c:cat>
          <c:val>
            <c:numRef>
              <c:f>גיליון1!$B$40:$B$41</c:f>
              <c:numCache>
                <c:formatCode>General</c:formatCode>
                <c:ptCount val="2"/>
                <c:pt idx="0">
                  <c:v>45</c:v>
                </c:pt>
                <c:pt idx="1">
                  <c:v>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37087386628700109"/>
          <c:y val="0.80909463400408288"/>
          <c:w val="0.30184415580731055"/>
          <c:h val="7.1245844269466299E-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zero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 sz="3200" b="1" u="sng" dirty="0"/>
              <a:t>השוואת מדד סוציואקונומי </a:t>
            </a:r>
            <a:r>
              <a:rPr lang="he-IL" sz="3200" b="1" u="sng" dirty="0" smtClean="0"/>
              <a:t> של רשויות - בין מחוזות 2014</a:t>
            </a:r>
            <a:endParaRPr lang="he-IL" sz="3200" b="1" u="sng" dirty="0"/>
          </a:p>
        </c:rich>
      </c:tx>
      <c:layout>
        <c:manualLayout>
          <c:xMode val="edge"/>
          <c:yMode val="edge"/>
          <c:x val="0.13839977034120737"/>
          <c:y val="5.21089525929401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1.1458333333333334E-2"/>
          <c:y val="0.15694839239191399"/>
          <c:w val="0.96849483267716563"/>
          <c:h val="0.751452442484498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גיליון1!$A$18</c:f>
              <c:strCache>
                <c:ptCount val="1"/>
                <c:pt idx="0">
                  <c:v>ממוצע מחוז צפון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גיליון1!$B$18</c:f>
              <c:numCache>
                <c:formatCode>General</c:formatCode>
                <c:ptCount val="1"/>
                <c:pt idx="0">
                  <c:v>3.4</c:v>
                </c:pt>
              </c:numCache>
            </c:numRef>
          </c:val>
        </c:ser>
        <c:ser>
          <c:idx val="1"/>
          <c:order val="1"/>
          <c:tx>
            <c:strRef>
              <c:f>גיליון1!$A$19</c:f>
              <c:strCache>
                <c:ptCount val="1"/>
                <c:pt idx="0">
                  <c:v>ממוצע מחוז דרום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גיליון1!$B$19</c:f>
              <c:numCache>
                <c:formatCode>General</c:formatCode>
                <c:ptCount val="1"/>
                <c:pt idx="0">
                  <c:v>4.0999999999999996</c:v>
                </c:pt>
              </c:numCache>
            </c:numRef>
          </c:val>
        </c:ser>
        <c:ser>
          <c:idx val="2"/>
          <c:order val="2"/>
          <c:tx>
            <c:strRef>
              <c:f>גיליון1!$A$20</c:f>
              <c:strCache>
                <c:ptCount val="1"/>
                <c:pt idx="0">
                  <c:v>ממוצע מחוז מרכז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גיליון1!$B$20</c:f>
              <c:numCache>
                <c:formatCode>General</c:formatCode>
                <c:ptCount val="1"/>
                <c:pt idx="0">
                  <c:v>5.9</c:v>
                </c:pt>
              </c:numCache>
            </c:numRef>
          </c:val>
        </c:ser>
        <c:ser>
          <c:idx val="3"/>
          <c:order val="3"/>
          <c:tx>
            <c:strRef>
              <c:f>גיליון1!$A$21</c:f>
              <c:strCache>
                <c:ptCount val="1"/>
                <c:pt idx="0">
                  <c:v>ממוצע מחוז ירושלים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גיליון1!$B$21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</c:ser>
        <c:ser>
          <c:idx val="4"/>
          <c:order val="4"/>
          <c:tx>
            <c:strRef>
              <c:f>גיליון1!$A$22</c:f>
              <c:strCache>
                <c:ptCount val="1"/>
                <c:pt idx="0">
                  <c:v>ממוצע מחוז יו"ש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גיליון1!$B$22</c:f>
              <c:numCache>
                <c:formatCode>General</c:formatCode>
                <c:ptCount val="1"/>
                <c:pt idx="0">
                  <c:v>5.3</c:v>
                </c:pt>
              </c:numCache>
            </c:numRef>
          </c:val>
        </c:ser>
        <c:ser>
          <c:idx val="5"/>
          <c:order val="5"/>
          <c:tx>
            <c:strRef>
              <c:f>גיליון1!$A$23</c:f>
              <c:strCache>
                <c:ptCount val="1"/>
                <c:pt idx="0">
                  <c:v>ממוצע מחוז תל אביב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גיליון1!$B$23</c:f>
              <c:numCache>
                <c:formatCode>General</c:formatCode>
                <c:ptCount val="1"/>
                <c:pt idx="0">
                  <c:v>6.8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7174216"/>
        <c:axId val="357174608"/>
      </c:barChart>
      <c:catAx>
        <c:axId val="357174216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57174608"/>
        <c:crosses val="autoZero"/>
        <c:auto val="1"/>
        <c:lblAlgn val="ctr"/>
        <c:lblOffset val="100"/>
        <c:noMultiLvlLbl val="0"/>
      </c:catAx>
      <c:valAx>
        <c:axId val="357174608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57174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6.2500000000000012E-3"/>
          <c:y val="0.36744368534071886"/>
          <c:w val="0.10676156496062997"/>
          <c:h val="0.6121717882515058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6255187538937336"/>
          <c:y val="8.3114098433507491E-2"/>
          <c:w val="0.71289037504974861"/>
          <c:h val="0.8241981446505949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תעסוקה!$D$15</c:f>
              <c:strCache>
                <c:ptCount val="1"/>
                <c:pt idx="0">
                  <c:v>אשכולות 1-3</c:v>
                </c:pt>
              </c:strCache>
            </c:strRef>
          </c:tx>
          <c:spPr>
            <a:solidFill>
              <a:srgbClr val="BEE395"/>
            </a:solidFill>
          </c:spPr>
          <c:invertIfNegative val="0"/>
          <c:dLbls>
            <c:dLbl>
              <c:idx val="0"/>
              <c:layout>
                <c:manualLayout>
                  <c:x val="-1.492537313432836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088699335190465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Arial" pitchFamily="34" charset="0"/>
                    <a:cs typeface="Arial" pitchFamily="34" charset="0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תעסוקה!$C$16:$C$18</c:f>
              <c:strCache>
                <c:ptCount val="3"/>
                <c:pt idx="0">
                  <c:v>דרום</c:v>
                </c:pt>
                <c:pt idx="1">
                  <c:v>מרכז</c:v>
                </c:pt>
                <c:pt idx="2">
                  <c:v>צפון</c:v>
                </c:pt>
              </c:strCache>
            </c:strRef>
          </c:cat>
          <c:val>
            <c:numRef>
              <c:f>תעסוקה!$D$16:$D$18</c:f>
              <c:numCache>
                <c:formatCode>0%</c:formatCode>
                <c:ptCount val="3"/>
                <c:pt idx="0">
                  <c:v>0.24324324324324356</c:v>
                </c:pt>
                <c:pt idx="1">
                  <c:v>0.15384615384615433</c:v>
                </c:pt>
                <c:pt idx="2">
                  <c:v>0.61538461538461564</c:v>
                </c:pt>
              </c:numCache>
            </c:numRef>
          </c:val>
        </c:ser>
        <c:ser>
          <c:idx val="1"/>
          <c:order val="1"/>
          <c:tx>
            <c:strRef>
              <c:f>תעסוקה!$E$15</c:f>
              <c:strCache>
                <c:ptCount val="1"/>
                <c:pt idx="0">
                  <c:v>אשכולות 4-5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2.4875621890547272E-3"/>
                  <c:y val="-9.291521486643437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4925373134328361E-2"/>
                  <c:y val="-3.71660859465737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3781094527367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Arial" pitchFamily="34" charset="0"/>
                    <a:cs typeface="Arial" pitchFamily="34" charset="0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תעסוקה!$C$16:$C$18</c:f>
              <c:strCache>
                <c:ptCount val="3"/>
                <c:pt idx="0">
                  <c:v>דרום</c:v>
                </c:pt>
                <c:pt idx="1">
                  <c:v>מרכז</c:v>
                </c:pt>
                <c:pt idx="2">
                  <c:v>צפון</c:v>
                </c:pt>
              </c:strCache>
            </c:strRef>
          </c:cat>
          <c:val>
            <c:numRef>
              <c:f>תעסוקה!$E$16:$E$18</c:f>
              <c:numCache>
                <c:formatCode>0%</c:formatCode>
                <c:ptCount val="3"/>
                <c:pt idx="0">
                  <c:v>0.48648648648648712</c:v>
                </c:pt>
                <c:pt idx="1">
                  <c:v>0.17307692307692321</c:v>
                </c:pt>
                <c:pt idx="2">
                  <c:v>0.19230769230769246</c:v>
                </c:pt>
              </c:numCache>
            </c:numRef>
          </c:val>
        </c:ser>
        <c:ser>
          <c:idx val="2"/>
          <c:order val="2"/>
          <c:tx>
            <c:strRef>
              <c:f>תעסוקה!$F$15</c:f>
              <c:strCache>
                <c:ptCount val="1"/>
                <c:pt idx="0">
                  <c:v>אשכולות 6-7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4626865671640896E-3"/>
                  <c:y val="-1.85830429732868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74129353233830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7412935323383092E-2"/>
                  <c:y val="-9.291521486643437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Arial" pitchFamily="34" charset="0"/>
                    <a:cs typeface="Arial" pitchFamily="34" charset="0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תעסוקה!$C$16:$C$18</c:f>
              <c:strCache>
                <c:ptCount val="3"/>
                <c:pt idx="0">
                  <c:v>דרום</c:v>
                </c:pt>
                <c:pt idx="1">
                  <c:v>מרכז</c:v>
                </c:pt>
                <c:pt idx="2">
                  <c:v>צפון</c:v>
                </c:pt>
              </c:strCache>
            </c:strRef>
          </c:cat>
          <c:val>
            <c:numRef>
              <c:f>תעסוקה!$F$16:$F$18</c:f>
              <c:numCache>
                <c:formatCode>0%</c:formatCode>
                <c:ptCount val="3"/>
                <c:pt idx="0">
                  <c:v>0.18918918918918951</c:v>
                </c:pt>
                <c:pt idx="1">
                  <c:v>0.30769230769230782</c:v>
                </c:pt>
                <c:pt idx="2">
                  <c:v>0.14102564102564102</c:v>
                </c:pt>
              </c:numCache>
            </c:numRef>
          </c:val>
        </c:ser>
        <c:ser>
          <c:idx val="3"/>
          <c:order val="3"/>
          <c:tx>
            <c:strRef>
              <c:f>תעסוקה!$G$15</c:f>
              <c:strCache>
                <c:ptCount val="1"/>
                <c:pt idx="0">
                  <c:v>אשכולות 8-10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9.9502487562189313E-3"/>
                  <c:y val="-1.39372822299651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9900497512437863E-2"/>
                  <c:y val="-4.645760743321732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Arial" pitchFamily="34" charset="0"/>
                    <a:cs typeface="Arial" pitchFamily="34" charset="0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תעסוקה!$C$16:$C$18</c:f>
              <c:strCache>
                <c:ptCount val="3"/>
                <c:pt idx="0">
                  <c:v>דרום</c:v>
                </c:pt>
                <c:pt idx="1">
                  <c:v>מרכז</c:v>
                </c:pt>
                <c:pt idx="2">
                  <c:v>צפון</c:v>
                </c:pt>
              </c:strCache>
            </c:strRef>
          </c:cat>
          <c:val>
            <c:numRef>
              <c:f>תעסוקה!$G$16:$G$18</c:f>
              <c:numCache>
                <c:formatCode>0%</c:formatCode>
                <c:ptCount val="3"/>
                <c:pt idx="0">
                  <c:v>8.1081081081081086E-2</c:v>
                </c:pt>
                <c:pt idx="1">
                  <c:v>0.36538461538461736</c:v>
                </c:pt>
                <c:pt idx="2">
                  <c:v>5.1282051282051294E-2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57175392"/>
        <c:axId val="357175784"/>
        <c:axId val="0"/>
      </c:bar3DChart>
      <c:catAx>
        <c:axId val="3571753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he-IL"/>
          </a:p>
        </c:txPr>
        <c:crossAx val="357175784"/>
        <c:crosses val="autoZero"/>
        <c:auto val="1"/>
        <c:lblAlgn val="ctr"/>
        <c:lblOffset val="100"/>
        <c:noMultiLvlLbl val="0"/>
      </c:catAx>
      <c:valAx>
        <c:axId val="35717578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357175392"/>
        <c:crosses val="autoZero"/>
        <c:crossBetween val="between"/>
      </c:valAx>
    </c:plotArea>
    <c:legend>
      <c:legendPos val="l"/>
      <c:overlay val="0"/>
      <c:txPr>
        <a:bodyPr/>
        <a:lstStyle/>
        <a:p>
          <a:pPr>
            <a:defRPr sz="1200"/>
          </a:pPr>
          <a:endParaRPr lang="he-IL"/>
        </a:p>
      </c:txPr>
    </c:legend>
    <c:plotVisOnly val="1"/>
    <c:dispBlanksAs val="gap"/>
    <c:showDLblsOverMax val="0"/>
  </c:chart>
  <c:spPr>
    <a:solidFill>
      <a:schemeClr val="bg1"/>
    </a:solidFill>
    <a:ln w="12700">
      <a:solidFill>
        <a:schemeClr val="tx1"/>
      </a:solidFill>
    </a:ln>
  </c:spPr>
  <c:txPr>
    <a:bodyPr/>
    <a:lstStyle/>
    <a:p>
      <a:pPr>
        <a:defRPr sz="1100"/>
      </a:pPr>
      <a:endParaRPr lang="he-IL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גיליון2!#REF!</c:f>
              <c:strCache>
                <c:ptCount val="1"/>
                <c:pt idx="0">
                  <c:v>#REF!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גיליון2!$C$8:$K$8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</c:numCache>
            </c:numRef>
          </c:cat>
          <c:val>
            <c:numRef>
              <c:f>גיליון2!#REF!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"/>
          <c:order val="1"/>
          <c:tx>
            <c:strRef>
              <c:f>גיליון2!$A$10</c:f>
              <c:strCache>
                <c:ptCount val="1"/>
                <c:pt idx="0">
                  <c:v>צפון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גיליון2!$C$8:$K$8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</c:numCache>
            </c:numRef>
          </c:cat>
          <c:val>
            <c:numRef>
              <c:f>גיליון2!$C$10:$K$10</c:f>
              <c:numCache>
                <c:formatCode>General</c:formatCode>
                <c:ptCount val="9"/>
                <c:pt idx="0">
                  <c:v>85.4</c:v>
                </c:pt>
                <c:pt idx="1">
                  <c:v>70.400000000000006</c:v>
                </c:pt>
                <c:pt idx="2">
                  <c:v>60.1</c:v>
                </c:pt>
                <c:pt idx="3">
                  <c:v>53.9</c:v>
                </c:pt>
                <c:pt idx="4">
                  <c:v>48.6</c:v>
                </c:pt>
                <c:pt idx="5">
                  <c:v>44.2</c:v>
                </c:pt>
                <c:pt idx="6">
                  <c:v>40.700000000000003</c:v>
                </c:pt>
                <c:pt idx="7">
                  <c:v>38.200000000000003</c:v>
                </c:pt>
                <c:pt idx="8">
                  <c:v>35.800000000000011</c:v>
                </c:pt>
              </c:numCache>
            </c:numRef>
          </c:val>
        </c:ser>
        <c:ser>
          <c:idx val="2"/>
          <c:order val="2"/>
          <c:tx>
            <c:strRef>
              <c:f>גיליון2!#REF!</c:f>
              <c:strCache>
                <c:ptCount val="1"/>
                <c:pt idx="0">
                  <c:v>#REF!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גיליון2!$C$8:$K$8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</c:numCache>
            </c:numRef>
          </c:cat>
          <c:val>
            <c:numRef>
              <c:f>גיליון2!#REF!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3"/>
          <c:tx>
            <c:strRef>
              <c:f>גיליון2!$A$11</c:f>
              <c:strCache>
                <c:ptCount val="1"/>
                <c:pt idx="0">
                  <c:v>מרכז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גיליון2!$C$8:$K$8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</c:numCache>
            </c:numRef>
          </c:cat>
          <c:val>
            <c:numRef>
              <c:f>גיליון2!$C$11:$K$11</c:f>
              <c:numCache>
                <c:formatCode>General</c:formatCode>
                <c:ptCount val="9"/>
                <c:pt idx="0">
                  <c:v>86.6</c:v>
                </c:pt>
                <c:pt idx="1">
                  <c:v>72.3</c:v>
                </c:pt>
                <c:pt idx="2">
                  <c:v>62.8</c:v>
                </c:pt>
                <c:pt idx="3">
                  <c:v>56.6</c:v>
                </c:pt>
                <c:pt idx="4">
                  <c:v>51.7</c:v>
                </c:pt>
                <c:pt idx="5">
                  <c:v>47.7</c:v>
                </c:pt>
                <c:pt idx="6">
                  <c:v>43.9</c:v>
                </c:pt>
                <c:pt idx="7">
                  <c:v>41.1</c:v>
                </c:pt>
                <c:pt idx="8">
                  <c:v>38.6</c:v>
                </c:pt>
              </c:numCache>
            </c:numRef>
          </c:val>
        </c:ser>
        <c:ser>
          <c:idx val="4"/>
          <c:order val="4"/>
          <c:tx>
            <c:strRef>
              <c:f>גיליון2!$A$12</c:f>
              <c:strCache>
                <c:ptCount val="1"/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גיליון2!$C$8:$K$8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</c:numCache>
            </c:numRef>
          </c:cat>
          <c:val>
            <c:numRef>
              <c:f>גיליון2!$C$12:$K$12</c:f>
              <c:numCache>
                <c:formatCode>General</c:formatCode>
                <c:ptCount val="9"/>
              </c:numCache>
            </c:numRef>
          </c:val>
        </c:ser>
        <c:ser>
          <c:idx val="5"/>
          <c:order val="5"/>
          <c:tx>
            <c:strRef>
              <c:f>גיליון2!$A$13</c:f>
              <c:strCache>
                <c:ptCount val="1"/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גיליון2!$C$8:$K$8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</c:numCache>
            </c:numRef>
          </c:cat>
          <c:val>
            <c:numRef>
              <c:f>גיליון2!$C$13:$K$13</c:f>
              <c:numCache>
                <c:formatCode>General</c:formatCode>
                <c:ptCount val="9"/>
              </c:numCache>
            </c:numRef>
          </c:val>
        </c:ser>
        <c:ser>
          <c:idx val="6"/>
          <c:order val="6"/>
          <c:tx>
            <c:strRef>
              <c:f>גיליון2!$A$14</c:f>
              <c:strCache>
                <c:ptCount val="1"/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גיליון2!$C$8:$K$8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</c:numCache>
            </c:numRef>
          </c:cat>
          <c:val>
            <c:numRef>
              <c:f>גיליון2!$C$14:$K$14</c:f>
              <c:numCache>
                <c:formatCode>General</c:formatCode>
                <c:ptCount val="9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9211008"/>
        <c:axId val="359211400"/>
      </c:barChart>
      <c:catAx>
        <c:axId val="359211008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59211400"/>
        <c:crosses val="autoZero"/>
        <c:auto val="1"/>
        <c:lblAlgn val="ctr"/>
        <c:lblOffset val="100"/>
        <c:noMultiLvlLbl val="0"/>
      </c:catAx>
      <c:valAx>
        <c:axId val="359211400"/>
        <c:scaling>
          <c:orientation val="minMax"/>
          <c:max val="90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59211008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legend>
      <c:legendPos val="b"/>
      <c:legendEntry>
        <c:idx val="0"/>
        <c:delete val="1"/>
      </c:legendEntry>
      <c:legendEntry>
        <c:idx val="2"/>
        <c:delete val="1"/>
      </c:legendEntry>
      <c:legendEntry>
        <c:idx val="4"/>
        <c:delete val="1"/>
      </c:legendEntry>
      <c:legendEntry>
        <c:idx val="5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0.97474892395982793"/>
          <c:h val="0.9086925005511278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שיעור האבטלה</c:v>
                </c:pt>
              </c:strCache>
            </c:strRef>
          </c:tx>
          <c:spPr>
            <a:gradFill>
              <a:gsLst>
                <a:gs pos="0">
                  <a:schemeClr val="accent6"/>
                </a:gs>
                <a:gs pos="100000">
                  <a:schemeClr val="accent6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  <a:ln>
                <a:noFill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גיליון1!$A$2:$A$8</c:f>
              <c:strCache>
                <c:ptCount val="7"/>
                <c:pt idx="0">
                  <c:v>מחוז צפון</c:v>
                </c:pt>
                <c:pt idx="1">
                  <c:v>מחוז ירושליים</c:v>
                </c:pt>
                <c:pt idx="2">
                  <c:v>מחוז דרום</c:v>
                </c:pt>
                <c:pt idx="3">
                  <c:v>מחוז איו"ש</c:v>
                </c:pt>
                <c:pt idx="4">
                  <c:v>ממוצע ארצי</c:v>
                </c:pt>
                <c:pt idx="5">
                  <c:v>מחוז מרכז</c:v>
                </c:pt>
                <c:pt idx="6">
                  <c:v>מחוז תל אביב</c:v>
                </c:pt>
              </c:strCache>
            </c:strRef>
          </c:cat>
          <c:val>
            <c:numRef>
              <c:f>גיליון1!$B$2:$B$8</c:f>
              <c:numCache>
                <c:formatCode>General</c:formatCode>
                <c:ptCount val="7"/>
                <c:pt idx="0">
                  <c:v>8</c:v>
                </c:pt>
                <c:pt idx="1">
                  <c:v>7.1</c:v>
                </c:pt>
                <c:pt idx="2">
                  <c:v>6.9</c:v>
                </c:pt>
                <c:pt idx="3">
                  <c:v>6.5</c:v>
                </c:pt>
                <c:pt idx="4">
                  <c:v>6.2</c:v>
                </c:pt>
                <c:pt idx="5">
                  <c:v>5.0999999999999996</c:v>
                </c:pt>
                <c:pt idx="6">
                  <c:v>5.2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1"/>
        <c:axId val="359212184"/>
        <c:axId val="359212576"/>
      </c:barChart>
      <c:catAx>
        <c:axId val="359212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endParaRPr lang="he-IL"/>
          </a:p>
        </c:txPr>
        <c:crossAx val="359212576"/>
        <c:crosses val="autoZero"/>
        <c:auto val="1"/>
        <c:lblAlgn val="ctr"/>
        <c:lblOffset val="100"/>
        <c:noMultiLvlLbl val="0"/>
      </c:catAx>
      <c:valAx>
        <c:axId val="3592125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359212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 sz="2000"/>
              <a:t>היקף הבוגרים במקצועות המדעים המדוייקים שנת 2015 בגליל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גיליון2!$B$5:$B$15</c:f>
              <c:strCache>
                <c:ptCount val="11"/>
                <c:pt idx="0">
                  <c:v>מכונות</c:v>
                </c:pt>
                <c:pt idx="1">
                  <c:v>אלקטרוניקה</c:v>
                </c:pt>
                <c:pt idx="2">
                  <c:v>ביוטכנולוגיה</c:v>
                </c:pt>
                <c:pt idx="3">
                  <c:v>תעשיה וניהול</c:v>
                </c:pt>
                <c:pt idx="4">
                  <c:v>תכנה</c:v>
                </c:pt>
                <c:pt idx="5">
                  <c:v>מערכות מידע</c:v>
                </c:pt>
                <c:pt idx="6">
                  <c:v>מתמטיקה שימושית</c:v>
                </c:pt>
                <c:pt idx="7">
                  <c:v>הנדסת מים</c:v>
                </c:pt>
                <c:pt idx="8">
                  <c:v>מזון</c:v>
                </c:pt>
                <c:pt idx="9">
                  <c:v>מדעי הסביבה</c:v>
                </c:pt>
                <c:pt idx="10">
                  <c:v>הנדסה אופטית</c:v>
                </c:pt>
              </c:strCache>
            </c:strRef>
          </c:cat>
          <c:val>
            <c:numRef>
              <c:f>גיליון2!$C$5:$C$15</c:f>
              <c:numCache>
                <c:formatCode>General</c:formatCode>
                <c:ptCount val="11"/>
                <c:pt idx="0">
                  <c:v>124</c:v>
                </c:pt>
                <c:pt idx="1">
                  <c:v>127</c:v>
                </c:pt>
                <c:pt idx="2">
                  <c:v>111</c:v>
                </c:pt>
                <c:pt idx="3">
                  <c:v>102</c:v>
                </c:pt>
                <c:pt idx="4">
                  <c:v>133</c:v>
                </c:pt>
                <c:pt idx="5">
                  <c:v>47</c:v>
                </c:pt>
                <c:pt idx="6">
                  <c:v>10</c:v>
                </c:pt>
                <c:pt idx="7">
                  <c:v>23</c:v>
                </c:pt>
                <c:pt idx="8">
                  <c:v>40</c:v>
                </c:pt>
                <c:pt idx="9">
                  <c:v>40</c:v>
                </c:pt>
                <c:pt idx="10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60323144"/>
        <c:axId val="360323536"/>
      </c:barChart>
      <c:catAx>
        <c:axId val="360323144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60323536"/>
        <c:crosses val="autoZero"/>
        <c:auto val="1"/>
        <c:lblAlgn val="ctr"/>
        <c:lblOffset val="100"/>
        <c:noMultiLvlLbl val="0"/>
      </c:catAx>
      <c:valAx>
        <c:axId val="360323536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60323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סידרה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5.39906103286385E-2"/>
                  <c:y val="-5.364890852177749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8779342723004733E-2"/>
                  <c:y val="-5.68047266701173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גיליון1!$A$2:$A$6</c:f>
              <c:strCache>
                <c:ptCount val="5"/>
                <c:pt idx="0">
                  <c:v>צפון</c:v>
                </c:pt>
                <c:pt idx="1">
                  <c:v>חיפה</c:v>
                </c:pt>
                <c:pt idx="2">
                  <c:v>ירושליים</c:v>
                </c:pt>
                <c:pt idx="3">
                  <c:v>מרכז</c:v>
                </c:pt>
                <c:pt idx="4">
                  <c:v>באר שבע</c:v>
                </c:pt>
              </c:strCache>
            </c:strRef>
          </c:cat>
          <c:val>
            <c:numRef>
              <c:f>גיליון1!$B$2:$B$6</c:f>
              <c:numCache>
                <c:formatCode>0%</c:formatCode>
                <c:ptCount val="5"/>
                <c:pt idx="0">
                  <c:v>-0.13</c:v>
                </c:pt>
                <c:pt idx="1">
                  <c:v>-8.0000000000000016E-2</c:v>
                </c:pt>
                <c:pt idx="2">
                  <c:v>-8.0000000000000016E-2</c:v>
                </c:pt>
                <c:pt idx="3">
                  <c:v>0.11</c:v>
                </c:pt>
                <c:pt idx="4">
                  <c:v>-0.11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עמודה1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גיליון1!$A$2:$A$6</c:f>
              <c:strCache>
                <c:ptCount val="5"/>
                <c:pt idx="0">
                  <c:v>צפון</c:v>
                </c:pt>
                <c:pt idx="1">
                  <c:v>חיפה</c:v>
                </c:pt>
                <c:pt idx="2">
                  <c:v>ירושליים</c:v>
                </c:pt>
                <c:pt idx="3">
                  <c:v>מרכז</c:v>
                </c:pt>
                <c:pt idx="4">
                  <c:v>באר שבע</c:v>
                </c:pt>
              </c:strCache>
            </c:strRef>
          </c:cat>
          <c:val>
            <c:numRef>
              <c:f>גיליון1!$C$2:$C$6</c:f>
              <c:numCache>
                <c:formatCode>General</c:formatCode>
                <c:ptCount val="5"/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עמודה2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גיליון1!$A$2:$A$6</c:f>
              <c:strCache>
                <c:ptCount val="5"/>
                <c:pt idx="0">
                  <c:v>צפון</c:v>
                </c:pt>
                <c:pt idx="1">
                  <c:v>חיפה</c:v>
                </c:pt>
                <c:pt idx="2">
                  <c:v>ירושליים</c:v>
                </c:pt>
                <c:pt idx="3">
                  <c:v>מרכז</c:v>
                </c:pt>
                <c:pt idx="4">
                  <c:v>באר שבע</c:v>
                </c:pt>
              </c:strCache>
            </c:strRef>
          </c:cat>
          <c:val>
            <c:numRef>
              <c:f>גיליון1!$D$2:$D$6</c:f>
              <c:numCache>
                <c:formatCode>General</c:formatCode>
                <c:ptCount val="5"/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60784712"/>
        <c:axId val="360785104"/>
      </c:lineChart>
      <c:catAx>
        <c:axId val="360784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60785104"/>
        <c:crosses val="autoZero"/>
        <c:auto val="1"/>
        <c:lblAlgn val="ctr"/>
        <c:lblOffset val="100"/>
        <c:noMultiLvlLbl val="0"/>
      </c:catAx>
      <c:valAx>
        <c:axId val="3607851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60784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8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>
      <a:effectLst/>
    </cs:defRPr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68000">
            <a:schemeClr val="lt1">
              <a:lumMod val="85000"/>
            </a:schemeClr>
          </a:gs>
          <a:gs pos="100000">
            <a:schemeClr val="lt1"/>
          </a:gs>
        </a:gsLst>
        <a:lin ang="5400000" scaled="1"/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lt1"/>
    </cs:fontRef>
    <cs:spPr/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gradFill>
          <a:gsLst>
            <a:gs pos="0">
              <a:schemeClr val="phClr"/>
            </a:gs>
            <a:gs pos="100000">
              <a:schemeClr val="phClr">
                <a:lumMod val="84000"/>
              </a:schemeClr>
            </a:gs>
          </a:gsLst>
          <a:lin ang="5400000" scaled="1"/>
        </a:gra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kern="1200">
      <a:effectLst/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dk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slide" Target="../slides/slide34.xml"/><Relationship Id="rId3" Type="http://schemas.openxmlformats.org/officeDocument/2006/relationships/slide" Target="../slides/slide31.xml"/><Relationship Id="rId7" Type="http://schemas.openxmlformats.org/officeDocument/2006/relationships/slide" Target="../slides/slide37.xml"/><Relationship Id="rId2" Type="http://schemas.openxmlformats.org/officeDocument/2006/relationships/slide" Target="../slides/slide24.xml"/><Relationship Id="rId1" Type="http://schemas.openxmlformats.org/officeDocument/2006/relationships/slide" Target="../slides/slide14.xml"/><Relationship Id="rId6" Type="http://schemas.openxmlformats.org/officeDocument/2006/relationships/slide" Target="../slides/slide23.xml"/><Relationship Id="rId5" Type="http://schemas.openxmlformats.org/officeDocument/2006/relationships/slide" Target="../slides/slide45.xml"/><Relationship Id="rId4" Type="http://schemas.openxmlformats.org/officeDocument/2006/relationships/slide" Target="../slides/slide27.xml"/></Relationships>
</file>

<file path=ppt/diagrams/_rels/data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image" Target="../media/image22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1#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1#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CF3D4C-4E8F-400D-A41E-AAAEA73037E7}" type="doc">
      <dgm:prSet loTypeId="urn:microsoft.com/office/officeart/2005/8/layout/hierarchy4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pPr rtl="1"/>
          <a:endParaRPr lang="he-IL"/>
        </a:p>
      </dgm:t>
    </dgm:pt>
    <dgm:pt modelId="{08BBD517-3CAA-4D39-8108-1F962716BC5A}">
      <dgm:prSet phldrT="[טקסט]"/>
      <dgm:spPr/>
      <dgm:t>
        <a:bodyPr/>
        <a:lstStyle/>
        <a:p>
          <a:pPr rtl="1"/>
          <a:r>
            <a:rPr lang="he-IL" dirty="0" smtClean="0"/>
            <a:t>העדר רעיון מארגן אחד מבוסס שיח בשלוש רמות מוסכם ואופרטיבי</a:t>
          </a:r>
          <a:endParaRPr lang="he-IL" dirty="0"/>
        </a:p>
      </dgm:t>
    </dgm:pt>
    <dgm:pt modelId="{8CD58287-FB37-4473-974B-A10F07117DC1}" type="parTrans" cxnId="{0050A69E-E7E4-45BB-A409-6A56C42040C1}">
      <dgm:prSet/>
      <dgm:spPr/>
      <dgm:t>
        <a:bodyPr/>
        <a:lstStyle/>
        <a:p>
          <a:pPr rtl="1"/>
          <a:endParaRPr lang="he-IL"/>
        </a:p>
      </dgm:t>
    </dgm:pt>
    <dgm:pt modelId="{AE1AB2B8-50A6-4E8D-8BAD-DAF7DC53BB8D}" type="sibTrans" cxnId="{0050A69E-E7E4-45BB-A409-6A56C42040C1}">
      <dgm:prSet/>
      <dgm:spPr/>
      <dgm:t>
        <a:bodyPr/>
        <a:lstStyle/>
        <a:p>
          <a:pPr rtl="1"/>
          <a:endParaRPr lang="he-IL"/>
        </a:p>
      </dgm:t>
    </dgm:pt>
    <dgm:pt modelId="{0322BF4D-432A-4F76-96BD-716477403712}">
      <dgm:prSet phldrT="[טקסט]"/>
      <dgm:spPr/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</a:rPr>
            <a:t>העדר כוח פוליטי מאורגן</a:t>
          </a:r>
          <a:endParaRPr lang="he-IL" dirty="0">
            <a:solidFill>
              <a:schemeClr val="tx1"/>
            </a:solidFill>
          </a:endParaRPr>
        </a:p>
      </dgm:t>
    </dgm:pt>
    <dgm:pt modelId="{C0910E95-963E-43A8-A4FC-EF27083C914B}" type="parTrans" cxnId="{BE70E14B-EB06-4250-BD6B-B238AC01ED20}">
      <dgm:prSet/>
      <dgm:spPr/>
      <dgm:t>
        <a:bodyPr/>
        <a:lstStyle/>
        <a:p>
          <a:pPr rtl="1"/>
          <a:endParaRPr lang="he-IL"/>
        </a:p>
      </dgm:t>
    </dgm:pt>
    <dgm:pt modelId="{88F74576-A21B-4592-AC64-714AF5A2D11F}" type="sibTrans" cxnId="{BE70E14B-EB06-4250-BD6B-B238AC01ED20}">
      <dgm:prSet/>
      <dgm:spPr/>
      <dgm:t>
        <a:bodyPr/>
        <a:lstStyle/>
        <a:p>
          <a:pPr rtl="1"/>
          <a:endParaRPr lang="he-IL"/>
        </a:p>
      </dgm:t>
    </dgm:pt>
    <dgm:pt modelId="{983B8903-B215-4C54-93E6-8A482D7347C0}">
      <dgm:prSet phldrT="[טקסט]"/>
      <dgm:spPr/>
      <dgm:t>
        <a:bodyPr/>
        <a:lstStyle/>
        <a:p>
          <a:pPr rtl="1"/>
          <a:r>
            <a:rPr lang="he-IL" dirty="0" smtClean="0"/>
            <a:t>מאפיין דמוגרפי מגוון מאוד </a:t>
          </a:r>
          <a:endParaRPr lang="he-IL" dirty="0"/>
        </a:p>
      </dgm:t>
    </dgm:pt>
    <dgm:pt modelId="{42961875-749B-4A7F-B27A-9D1D6EEA9CF5}" type="parTrans" cxnId="{4932A199-259D-424F-90FC-B2CD4AED69DD}">
      <dgm:prSet/>
      <dgm:spPr/>
      <dgm:t>
        <a:bodyPr/>
        <a:lstStyle/>
        <a:p>
          <a:pPr rtl="1"/>
          <a:endParaRPr lang="he-IL"/>
        </a:p>
      </dgm:t>
    </dgm:pt>
    <dgm:pt modelId="{514B5D84-EEDE-45A6-A0A4-731974149A78}" type="sibTrans" cxnId="{4932A199-259D-424F-90FC-B2CD4AED69DD}">
      <dgm:prSet/>
      <dgm:spPr/>
      <dgm:t>
        <a:bodyPr/>
        <a:lstStyle/>
        <a:p>
          <a:pPr rtl="1"/>
          <a:endParaRPr lang="he-IL"/>
        </a:p>
      </dgm:t>
    </dgm:pt>
    <dgm:pt modelId="{1BB40026-A9F2-40AC-AB68-194971C9A7A2}">
      <dgm:prSet phldrT="[טקסט]"/>
      <dgm:spPr/>
      <dgm:t>
        <a:bodyPr/>
        <a:lstStyle/>
        <a:p>
          <a:pPr rtl="1"/>
          <a:r>
            <a:rPr lang="he-IL" dirty="0" smtClean="0"/>
            <a:t>העדר מאפיין מוסכם תת אזורי</a:t>
          </a:r>
          <a:endParaRPr lang="he-IL" dirty="0"/>
        </a:p>
      </dgm:t>
    </dgm:pt>
    <dgm:pt modelId="{1174CC50-F16E-445B-9B85-8D45DD59042E}" type="parTrans" cxnId="{DC3D79E3-FF25-4EA2-9BAB-F3FCC0A263E4}">
      <dgm:prSet/>
      <dgm:spPr/>
      <dgm:t>
        <a:bodyPr/>
        <a:lstStyle/>
        <a:p>
          <a:pPr rtl="1"/>
          <a:endParaRPr lang="he-IL"/>
        </a:p>
      </dgm:t>
    </dgm:pt>
    <dgm:pt modelId="{133A7176-676E-4094-9E68-B8D36423F1DD}" type="sibTrans" cxnId="{DC3D79E3-FF25-4EA2-9BAB-F3FCC0A263E4}">
      <dgm:prSet/>
      <dgm:spPr/>
      <dgm:t>
        <a:bodyPr/>
        <a:lstStyle/>
        <a:p>
          <a:pPr rtl="1"/>
          <a:endParaRPr lang="he-IL"/>
        </a:p>
      </dgm:t>
    </dgm:pt>
    <dgm:pt modelId="{DD5E9E7B-93FB-40E9-8207-D1A3282AA5DD}">
      <dgm:prSet phldrT="[טקסט]"/>
      <dgm:spPr/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</a:rPr>
            <a:t>העדר חזון</a:t>
          </a:r>
          <a:endParaRPr lang="he-IL" dirty="0">
            <a:solidFill>
              <a:schemeClr val="tx1"/>
            </a:solidFill>
          </a:endParaRPr>
        </a:p>
      </dgm:t>
    </dgm:pt>
    <dgm:pt modelId="{F629369F-ABB7-452F-8439-D4C4763FC36E}" type="parTrans" cxnId="{4DD9173B-C5BB-4D8A-B37B-9A09A46ACFDD}">
      <dgm:prSet/>
      <dgm:spPr/>
      <dgm:t>
        <a:bodyPr/>
        <a:lstStyle/>
        <a:p>
          <a:pPr rtl="1"/>
          <a:endParaRPr lang="he-IL"/>
        </a:p>
      </dgm:t>
    </dgm:pt>
    <dgm:pt modelId="{4B3585DC-0E1F-4136-86C6-0CB92C0B42F5}" type="sibTrans" cxnId="{4DD9173B-C5BB-4D8A-B37B-9A09A46ACFDD}">
      <dgm:prSet/>
      <dgm:spPr/>
      <dgm:t>
        <a:bodyPr/>
        <a:lstStyle/>
        <a:p>
          <a:pPr rtl="1"/>
          <a:endParaRPr lang="he-IL"/>
        </a:p>
      </dgm:t>
    </dgm:pt>
    <dgm:pt modelId="{F1D568C3-04EB-4F16-91FB-EF3E8E2AB060}">
      <dgm:prSet phldrT="[טקסט]"/>
      <dgm:spPr/>
      <dgm:t>
        <a:bodyPr/>
        <a:lstStyle/>
        <a:p>
          <a:pPr rtl="1"/>
          <a:r>
            <a:rPr lang="he-IL" dirty="0" smtClean="0"/>
            <a:t>עבודה אורכית של משרדי הממשלה</a:t>
          </a:r>
          <a:endParaRPr lang="he-IL" dirty="0"/>
        </a:p>
      </dgm:t>
    </dgm:pt>
    <dgm:pt modelId="{CB7FFF50-10C5-4542-A767-ECB76631C3B9}" type="parTrans" cxnId="{59E46572-7D0E-4BAF-ACD7-B61584F0CE6A}">
      <dgm:prSet/>
      <dgm:spPr/>
      <dgm:t>
        <a:bodyPr/>
        <a:lstStyle/>
        <a:p>
          <a:pPr rtl="1"/>
          <a:endParaRPr lang="he-IL"/>
        </a:p>
      </dgm:t>
    </dgm:pt>
    <dgm:pt modelId="{2F0E9F2A-FA25-4C97-AA52-EB94A226706A}" type="sibTrans" cxnId="{59E46572-7D0E-4BAF-ACD7-B61584F0CE6A}">
      <dgm:prSet/>
      <dgm:spPr/>
      <dgm:t>
        <a:bodyPr/>
        <a:lstStyle/>
        <a:p>
          <a:pPr rtl="1"/>
          <a:endParaRPr lang="he-IL"/>
        </a:p>
      </dgm:t>
    </dgm:pt>
    <dgm:pt modelId="{39BF77A3-D86E-4392-8277-43DD87A514D1}">
      <dgm:prSet/>
      <dgm:spPr/>
      <dgm:t>
        <a:bodyPr/>
        <a:lstStyle/>
        <a:p>
          <a:pPr rtl="1"/>
          <a:r>
            <a:rPr lang="he-IL" dirty="0" smtClean="0"/>
            <a:t>וקטורים מקומיים רבים הפועלים לעיתים בכיוונים הפוכים</a:t>
          </a:r>
          <a:endParaRPr lang="he-IL" dirty="0"/>
        </a:p>
      </dgm:t>
    </dgm:pt>
    <dgm:pt modelId="{986000F9-F056-4B2F-8749-8246A85ECA8E}" type="parTrans" cxnId="{C59996C8-85A7-4EE8-A3D6-73C7930D7025}">
      <dgm:prSet/>
      <dgm:spPr/>
      <dgm:t>
        <a:bodyPr/>
        <a:lstStyle/>
        <a:p>
          <a:pPr rtl="1"/>
          <a:endParaRPr lang="he-IL"/>
        </a:p>
      </dgm:t>
    </dgm:pt>
    <dgm:pt modelId="{A532BF5F-4E1D-4E11-A59B-1E389298E340}" type="sibTrans" cxnId="{C59996C8-85A7-4EE8-A3D6-73C7930D7025}">
      <dgm:prSet/>
      <dgm:spPr/>
      <dgm:t>
        <a:bodyPr/>
        <a:lstStyle/>
        <a:p>
          <a:pPr rtl="1"/>
          <a:endParaRPr lang="he-IL"/>
        </a:p>
      </dgm:t>
    </dgm:pt>
    <dgm:pt modelId="{F7020ED0-8655-44D8-AB38-09BD54EC526C}" type="pres">
      <dgm:prSet presAssocID="{99CF3D4C-4E8F-400D-A41E-AAAEA73037E7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BA4684C2-CBBF-46D2-9090-DE03E305B20D}" type="pres">
      <dgm:prSet presAssocID="{08BBD517-3CAA-4D39-8108-1F962716BC5A}" presName="vertOne" presStyleCnt="0"/>
      <dgm:spPr/>
    </dgm:pt>
    <dgm:pt modelId="{6B24CD31-2CF0-4AEF-AD51-95D59813D1DA}" type="pres">
      <dgm:prSet presAssocID="{08BBD517-3CAA-4D39-8108-1F962716BC5A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4D302E7E-B2F5-40D1-8FD5-17D5A85DD208}" type="pres">
      <dgm:prSet presAssocID="{08BBD517-3CAA-4D39-8108-1F962716BC5A}" presName="parTransOne" presStyleCnt="0"/>
      <dgm:spPr/>
    </dgm:pt>
    <dgm:pt modelId="{36C68B9B-77FE-474F-B345-C7DCAFB4C2F9}" type="pres">
      <dgm:prSet presAssocID="{08BBD517-3CAA-4D39-8108-1F962716BC5A}" presName="horzOne" presStyleCnt="0"/>
      <dgm:spPr/>
    </dgm:pt>
    <dgm:pt modelId="{1FB7DB78-8011-4C7C-9C2F-C5059A9CA5AA}" type="pres">
      <dgm:prSet presAssocID="{0322BF4D-432A-4F76-96BD-716477403712}" presName="vertTwo" presStyleCnt="0"/>
      <dgm:spPr/>
    </dgm:pt>
    <dgm:pt modelId="{B96E91D7-E4BB-4883-AD4B-3326A67C1A28}" type="pres">
      <dgm:prSet presAssocID="{0322BF4D-432A-4F76-96BD-716477403712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DE94FF3F-4C9B-4E4B-B908-7266F1A85C3B}" type="pres">
      <dgm:prSet presAssocID="{0322BF4D-432A-4F76-96BD-716477403712}" presName="parTransTwo" presStyleCnt="0"/>
      <dgm:spPr/>
    </dgm:pt>
    <dgm:pt modelId="{EA666F7F-FEC2-42BA-BE02-0AEF5B15036A}" type="pres">
      <dgm:prSet presAssocID="{0322BF4D-432A-4F76-96BD-716477403712}" presName="horzTwo" presStyleCnt="0"/>
      <dgm:spPr/>
    </dgm:pt>
    <dgm:pt modelId="{A93598DA-394B-4A5D-BAE2-B114FF018621}" type="pres">
      <dgm:prSet presAssocID="{983B8903-B215-4C54-93E6-8A482D7347C0}" presName="vertThree" presStyleCnt="0"/>
      <dgm:spPr/>
    </dgm:pt>
    <dgm:pt modelId="{036204AD-3BE4-4CB4-92FE-46E271F90EF0}" type="pres">
      <dgm:prSet presAssocID="{983B8903-B215-4C54-93E6-8A482D7347C0}" presName="txThree" presStyleLbl="node3" presStyleIdx="0" presStyleCnt="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EC584897-6B82-4411-B480-AAFD12DC69E6}" type="pres">
      <dgm:prSet presAssocID="{983B8903-B215-4C54-93E6-8A482D7347C0}" presName="horzThree" presStyleCnt="0"/>
      <dgm:spPr/>
    </dgm:pt>
    <dgm:pt modelId="{B5B531D3-9617-41BC-95A8-C87118A0DD2E}" type="pres">
      <dgm:prSet presAssocID="{514B5D84-EEDE-45A6-A0A4-731974149A78}" presName="sibSpaceThree" presStyleCnt="0"/>
      <dgm:spPr/>
    </dgm:pt>
    <dgm:pt modelId="{DDD0F8AA-4EA5-43B4-9FDB-78E1B35AF5EB}" type="pres">
      <dgm:prSet presAssocID="{1BB40026-A9F2-40AC-AB68-194971C9A7A2}" presName="vertThree" presStyleCnt="0"/>
      <dgm:spPr/>
    </dgm:pt>
    <dgm:pt modelId="{9423EF6F-C969-41D5-9CBF-A467D5425DD3}" type="pres">
      <dgm:prSet presAssocID="{1BB40026-A9F2-40AC-AB68-194971C9A7A2}" presName="txThree" presStyleLbl="node3" presStyleIdx="1" presStyleCnt="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AF311D4-91D7-46C2-BB22-95C44465D753}" type="pres">
      <dgm:prSet presAssocID="{1BB40026-A9F2-40AC-AB68-194971C9A7A2}" presName="horzThree" presStyleCnt="0"/>
      <dgm:spPr/>
    </dgm:pt>
    <dgm:pt modelId="{47256B74-6840-49CD-833D-3EE2DDFB89E9}" type="pres">
      <dgm:prSet presAssocID="{88F74576-A21B-4592-AC64-714AF5A2D11F}" presName="sibSpaceTwo" presStyleCnt="0"/>
      <dgm:spPr/>
    </dgm:pt>
    <dgm:pt modelId="{E223C93C-8AF5-4BD9-BB42-22B8D1ADF48A}" type="pres">
      <dgm:prSet presAssocID="{DD5E9E7B-93FB-40E9-8207-D1A3282AA5DD}" presName="vertTwo" presStyleCnt="0"/>
      <dgm:spPr/>
    </dgm:pt>
    <dgm:pt modelId="{3F63F7A5-E576-4DA0-92A4-8D2005286A0F}" type="pres">
      <dgm:prSet presAssocID="{DD5E9E7B-93FB-40E9-8207-D1A3282AA5DD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0361501-D20D-4A6C-B4BF-AD510A33D686}" type="pres">
      <dgm:prSet presAssocID="{DD5E9E7B-93FB-40E9-8207-D1A3282AA5DD}" presName="parTransTwo" presStyleCnt="0"/>
      <dgm:spPr/>
    </dgm:pt>
    <dgm:pt modelId="{EAEAE12B-BA9A-494F-B646-19B56C4717F6}" type="pres">
      <dgm:prSet presAssocID="{DD5E9E7B-93FB-40E9-8207-D1A3282AA5DD}" presName="horzTwo" presStyleCnt="0"/>
      <dgm:spPr/>
    </dgm:pt>
    <dgm:pt modelId="{D260BD8F-F013-4345-9751-9B0A59F6A5FB}" type="pres">
      <dgm:prSet presAssocID="{F1D568C3-04EB-4F16-91FB-EF3E8E2AB060}" presName="vertThree" presStyleCnt="0"/>
      <dgm:spPr/>
    </dgm:pt>
    <dgm:pt modelId="{CF5E51C8-BB7A-4588-A632-DF84B069723C}" type="pres">
      <dgm:prSet presAssocID="{F1D568C3-04EB-4F16-91FB-EF3E8E2AB060}" presName="txThree" presStyleLbl="node3" presStyleIdx="2" presStyleCnt="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40B2FE7-D9F7-449A-BA1E-C9F134AC6534}" type="pres">
      <dgm:prSet presAssocID="{F1D568C3-04EB-4F16-91FB-EF3E8E2AB060}" presName="horzThree" presStyleCnt="0"/>
      <dgm:spPr/>
    </dgm:pt>
    <dgm:pt modelId="{AD41C308-3DDA-46AA-8963-D585FD9B7859}" type="pres">
      <dgm:prSet presAssocID="{2F0E9F2A-FA25-4C97-AA52-EB94A226706A}" presName="sibSpaceThree" presStyleCnt="0"/>
      <dgm:spPr/>
    </dgm:pt>
    <dgm:pt modelId="{DFE1C719-5F63-41D9-848A-81FD2DEE261F}" type="pres">
      <dgm:prSet presAssocID="{39BF77A3-D86E-4392-8277-43DD87A514D1}" presName="vertThree" presStyleCnt="0"/>
      <dgm:spPr/>
    </dgm:pt>
    <dgm:pt modelId="{315EE91C-1252-4A5B-BE25-AED3506A80EA}" type="pres">
      <dgm:prSet presAssocID="{39BF77A3-D86E-4392-8277-43DD87A514D1}" presName="txThree" presStyleLbl="node3" presStyleIdx="3" presStyleCnt="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FE2ACC5-ECC2-4563-AF02-F98D89D270A3}" type="pres">
      <dgm:prSet presAssocID="{39BF77A3-D86E-4392-8277-43DD87A514D1}" presName="horzThree" presStyleCnt="0"/>
      <dgm:spPr/>
    </dgm:pt>
  </dgm:ptLst>
  <dgm:cxnLst>
    <dgm:cxn modelId="{0A7B6332-0FDD-4768-B8D6-FBCBA5901CAD}" type="presOf" srcId="{DD5E9E7B-93FB-40E9-8207-D1A3282AA5DD}" destId="{3F63F7A5-E576-4DA0-92A4-8D2005286A0F}" srcOrd="0" destOrd="0" presId="urn:microsoft.com/office/officeart/2005/8/layout/hierarchy4"/>
    <dgm:cxn modelId="{C4CF028B-AD07-4027-B647-92E6D2C2EE70}" type="presOf" srcId="{F1D568C3-04EB-4F16-91FB-EF3E8E2AB060}" destId="{CF5E51C8-BB7A-4588-A632-DF84B069723C}" srcOrd="0" destOrd="0" presId="urn:microsoft.com/office/officeart/2005/8/layout/hierarchy4"/>
    <dgm:cxn modelId="{8A5D26A9-518C-4988-B04C-8A070FCE45A6}" type="presOf" srcId="{0322BF4D-432A-4F76-96BD-716477403712}" destId="{B96E91D7-E4BB-4883-AD4B-3326A67C1A28}" srcOrd="0" destOrd="0" presId="urn:microsoft.com/office/officeart/2005/8/layout/hierarchy4"/>
    <dgm:cxn modelId="{C59996C8-85A7-4EE8-A3D6-73C7930D7025}" srcId="{DD5E9E7B-93FB-40E9-8207-D1A3282AA5DD}" destId="{39BF77A3-D86E-4392-8277-43DD87A514D1}" srcOrd="1" destOrd="0" parTransId="{986000F9-F056-4B2F-8749-8246A85ECA8E}" sibTransId="{A532BF5F-4E1D-4E11-A59B-1E389298E340}"/>
    <dgm:cxn modelId="{59E46572-7D0E-4BAF-ACD7-B61584F0CE6A}" srcId="{DD5E9E7B-93FB-40E9-8207-D1A3282AA5DD}" destId="{F1D568C3-04EB-4F16-91FB-EF3E8E2AB060}" srcOrd="0" destOrd="0" parTransId="{CB7FFF50-10C5-4542-A767-ECB76631C3B9}" sibTransId="{2F0E9F2A-FA25-4C97-AA52-EB94A226706A}"/>
    <dgm:cxn modelId="{0050A69E-E7E4-45BB-A409-6A56C42040C1}" srcId="{99CF3D4C-4E8F-400D-A41E-AAAEA73037E7}" destId="{08BBD517-3CAA-4D39-8108-1F962716BC5A}" srcOrd="0" destOrd="0" parTransId="{8CD58287-FB37-4473-974B-A10F07117DC1}" sibTransId="{AE1AB2B8-50A6-4E8D-8BAD-DAF7DC53BB8D}"/>
    <dgm:cxn modelId="{BE70E14B-EB06-4250-BD6B-B238AC01ED20}" srcId="{08BBD517-3CAA-4D39-8108-1F962716BC5A}" destId="{0322BF4D-432A-4F76-96BD-716477403712}" srcOrd="0" destOrd="0" parTransId="{C0910E95-963E-43A8-A4FC-EF27083C914B}" sibTransId="{88F74576-A21B-4592-AC64-714AF5A2D11F}"/>
    <dgm:cxn modelId="{4932A199-259D-424F-90FC-B2CD4AED69DD}" srcId="{0322BF4D-432A-4F76-96BD-716477403712}" destId="{983B8903-B215-4C54-93E6-8A482D7347C0}" srcOrd="0" destOrd="0" parTransId="{42961875-749B-4A7F-B27A-9D1D6EEA9CF5}" sibTransId="{514B5D84-EEDE-45A6-A0A4-731974149A78}"/>
    <dgm:cxn modelId="{E4C835BB-05F2-49DC-A64D-A0BBB408C947}" type="presOf" srcId="{08BBD517-3CAA-4D39-8108-1F962716BC5A}" destId="{6B24CD31-2CF0-4AEF-AD51-95D59813D1DA}" srcOrd="0" destOrd="0" presId="urn:microsoft.com/office/officeart/2005/8/layout/hierarchy4"/>
    <dgm:cxn modelId="{CC4E1D8E-175F-4C3B-8EC9-35776B9F200D}" type="presOf" srcId="{983B8903-B215-4C54-93E6-8A482D7347C0}" destId="{036204AD-3BE4-4CB4-92FE-46E271F90EF0}" srcOrd="0" destOrd="0" presId="urn:microsoft.com/office/officeart/2005/8/layout/hierarchy4"/>
    <dgm:cxn modelId="{35DA1AA0-9B85-4CA7-87C7-E7D4B2B89500}" type="presOf" srcId="{39BF77A3-D86E-4392-8277-43DD87A514D1}" destId="{315EE91C-1252-4A5B-BE25-AED3506A80EA}" srcOrd="0" destOrd="0" presId="urn:microsoft.com/office/officeart/2005/8/layout/hierarchy4"/>
    <dgm:cxn modelId="{71474493-9B10-4E0A-B5C9-7B742A1EC059}" type="presOf" srcId="{99CF3D4C-4E8F-400D-A41E-AAAEA73037E7}" destId="{F7020ED0-8655-44D8-AB38-09BD54EC526C}" srcOrd="0" destOrd="0" presId="urn:microsoft.com/office/officeart/2005/8/layout/hierarchy4"/>
    <dgm:cxn modelId="{DC3D79E3-FF25-4EA2-9BAB-F3FCC0A263E4}" srcId="{0322BF4D-432A-4F76-96BD-716477403712}" destId="{1BB40026-A9F2-40AC-AB68-194971C9A7A2}" srcOrd="1" destOrd="0" parTransId="{1174CC50-F16E-445B-9B85-8D45DD59042E}" sibTransId="{133A7176-676E-4094-9E68-B8D36423F1DD}"/>
    <dgm:cxn modelId="{62D1754B-FF31-440D-BABC-1800D44FF646}" type="presOf" srcId="{1BB40026-A9F2-40AC-AB68-194971C9A7A2}" destId="{9423EF6F-C969-41D5-9CBF-A467D5425DD3}" srcOrd="0" destOrd="0" presId="urn:microsoft.com/office/officeart/2005/8/layout/hierarchy4"/>
    <dgm:cxn modelId="{4DD9173B-C5BB-4D8A-B37B-9A09A46ACFDD}" srcId="{08BBD517-3CAA-4D39-8108-1F962716BC5A}" destId="{DD5E9E7B-93FB-40E9-8207-D1A3282AA5DD}" srcOrd="1" destOrd="0" parTransId="{F629369F-ABB7-452F-8439-D4C4763FC36E}" sibTransId="{4B3585DC-0E1F-4136-86C6-0CB92C0B42F5}"/>
    <dgm:cxn modelId="{D5C54061-5D36-4EFB-9637-786A65445A3F}" type="presParOf" srcId="{F7020ED0-8655-44D8-AB38-09BD54EC526C}" destId="{BA4684C2-CBBF-46D2-9090-DE03E305B20D}" srcOrd="0" destOrd="0" presId="urn:microsoft.com/office/officeart/2005/8/layout/hierarchy4"/>
    <dgm:cxn modelId="{B1987F1A-2311-42E4-8876-AE9504D5BA06}" type="presParOf" srcId="{BA4684C2-CBBF-46D2-9090-DE03E305B20D}" destId="{6B24CD31-2CF0-4AEF-AD51-95D59813D1DA}" srcOrd="0" destOrd="0" presId="urn:microsoft.com/office/officeart/2005/8/layout/hierarchy4"/>
    <dgm:cxn modelId="{91ECB8DF-AF30-4CFC-8378-CDA61CC8B455}" type="presParOf" srcId="{BA4684C2-CBBF-46D2-9090-DE03E305B20D}" destId="{4D302E7E-B2F5-40D1-8FD5-17D5A85DD208}" srcOrd="1" destOrd="0" presId="urn:microsoft.com/office/officeart/2005/8/layout/hierarchy4"/>
    <dgm:cxn modelId="{63AFBEB0-D4B6-46F9-9C53-AA9EAFDFE521}" type="presParOf" srcId="{BA4684C2-CBBF-46D2-9090-DE03E305B20D}" destId="{36C68B9B-77FE-474F-B345-C7DCAFB4C2F9}" srcOrd="2" destOrd="0" presId="urn:microsoft.com/office/officeart/2005/8/layout/hierarchy4"/>
    <dgm:cxn modelId="{5BC8ABD7-A83B-4BAA-8770-12BC58BEDCC5}" type="presParOf" srcId="{36C68B9B-77FE-474F-B345-C7DCAFB4C2F9}" destId="{1FB7DB78-8011-4C7C-9C2F-C5059A9CA5AA}" srcOrd="0" destOrd="0" presId="urn:microsoft.com/office/officeart/2005/8/layout/hierarchy4"/>
    <dgm:cxn modelId="{AB592009-01EF-4809-9735-FB88998025FB}" type="presParOf" srcId="{1FB7DB78-8011-4C7C-9C2F-C5059A9CA5AA}" destId="{B96E91D7-E4BB-4883-AD4B-3326A67C1A28}" srcOrd="0" destOrd="0" presId="urn:microsoft.com/office/officeart/2005/8/layout/hierarchy4"/>
    <dgm:cxn modelId="{EE4B003E-FA01-4739-8D69-B4936CFE485D}" type="presParOf" srcId="{1FB7DB78-8011-4C7C-9C2F-C5059A9CA5AA}" destId="{DE94FF3F-4C9B-4E4B-B908-7266F1A85C3B}" srcOrd="1" destOrd="0" presId="urn:microsoft.com/office/officeart/2005/8/layout/hierarchy4"/>
    <dgm:cxn modelId="{54530728-C9EA-4725-B173-846D81978C78}" type="presParOf" srcId="{1FB7DB78-8011-4C7C-9C2F-C5059A9CA5AA}" destId="{EA666F7F-FEC2-42BA-BE02-0AEF5B15036A}" srcOrd="2" destOrd="0" presId="urn:microsoft.com/office/officeart/2005/8/layout/hierarchy4"/>
    <dgm:cxn modelId="{E2D16483-153B-452D-B654-48B5DCB0A7D7}" type="presParOf" srcId="{EA666F7F-FEC2-42BA-BE02-0AEF5B15036A}" destId="{A93598DA-394B-4A5D-BAE2-B114FF018621}" srcOrd="0" destOrd="0" presId="urn:microsoft.com/office/officeart/2005/8/layout/hierarchy4"/>
    <dgm:cxn modelId="{35F5CDDE-8062-4098-8AFC-902842CA3E31}" type="presParOf" srcId="{A93598DA-394B-4A5D-BAE2-B114FF018621}" destId="{036204AD-3BE4-4CB4-92FE-46E271F90EF0}" srcOrd="0" destOrd="0" presId="urn:microsoft.com/office/officeart/2005/8/layout/hierarchy4"/>
    <dgm:cxn modelId="{62ED04E0-F100-4996-8C83-4A141F6B255C}" type="presParOf" srcId="{A93598DA-394B-4A5D-BAE2-B114FF018621}" destId="{EC584897-6B82-4411-B480-AAFD12DC69E6}" srcOrd="1" destOrd="0" presId="urn:microsoft.com/office/officeart/2005/8/layout/hierarchy4"/>
    <dgm:cxn modelId="{68F04A9C-7884-4088-9992-C28D0419DC05}" type="presParOf" srcId="{EA666F7F-FEC2-42BA-BE02-0AEF5B15036A}" destId="{B5B531D3-9617-41BC-95A8-C87118A0DD2E}" srcOrd="1" destOrd="0" presId="urn:microsoft.com/office/officeart/2005/8/layout/hierarchy4"/>
    <dgm:cxn modelId="{07E4C4AE-701D-42E3-BB3D-D53A2C62707F}" type="presParOf" srcId="{EA666F7F-FEC2-42BA-BE02-0AEF5B15036A}" destId="{DDD0F8AA-4EA5-43B4-9FDB-78E1B35AF5EB}" srcOrd="2" destOrd="0" presId="urn:microsoft.com/office/officeart/2005/8/layout/hierarchy4"/>
    <dgm:cxn modelId="{1E784FFA-C8F7-4094-9269-80AE4829EF9C}" type="presParOf" srcId="{DDD0F8AA-4EA5-43B4-9FDB-78E1B35AF5EB}" destId="{9423EF6F-C969-41D5-9CBF-A467D5425DD3}" srcOrd="0" destOrd="0" presId="urn:microsoft.com/office/officeart/2005/8/layout/hierarchy4"/>
    <dgm:cxn modelId="{28000264-F95D-4E98-8EFE-C1E1744E0191}" type="presParOf" srcId="{DDD0F8AA-4EA5-43B4-9FDB-78E1B35AF5EB}" destId="{7AF311D4-91D7-46C2-BB22-95C44465D753}" srcOrd="1" destOrd="0" presId="urn:microsoft.com/office/officeart/2005/8/layout/hierarchy4"/>
    <dgm:cxn modelId="{448FD0DC-2B88-4676-B932-E8E94CD14CD8}" type="presParOf" srcId="{36C68B9B-77FE-474F-B345-C7DCAFB4C2F9}" destId="{47256B74-6840-49CD-833D-3EE2DDFB89E9}" srcOrd="1" destOrd="0" presId="urn:microsoft.com/office/officeart/2005/8/layout/hierarchy4"/>
    <dgm:cxn modelId="{D1AB65A6-5C6F-4E8C-A400-4A182665D291}" type="presParOf" srcId="{36C68B9B-77FE-474F-B345-C7DCAFB4C2F9}" destId="{E223C93C-8AF5-4BD9-BB42-22B8D1ADF48A}" srcOrd="2" destOrd="0" presId="urn:microsoft.com/office/officeart/2005/8/layout/hierarchy4"/>
    <dgm:cxn modelId="{3BB80FD1-C369-4C6F-927B-5C11DE680776}" type="presParOf" srcId="{E223C93C-8AF5-4BD9-BB42-22B8D1ADF48A}" destId="{3F63F7A5-E576-4DA0-92A4-8D2005286A0F}" srcOrd="0" destOrd="0" presId="urn:microsoft.com/office/officeart/2005/8/layout/hierarchy4"/>
    <dgm:cxn modelId="{4DCC4431-30E0-44A0-851D-8E22A8C720FD}" type="presParOf" srcId="{E223C93C-8AF5-4BD9-BB42-22B8D1ADF48A}" destId="{60361501-D20D-4A6C-B4BF-AD510A33D686}" srcOrd="1" destOrd="0" presId="urn:microsoft.com/office/officeart/2005/8/layout/hierarchy4"/>
    <dgm:cxn modelId="{6D1A6DB3-258E-44CA-810C-F777210CEEBF}" type="presParOf" srcId="{E223C93C-8AF5-4BD9-BB42-22B8D1ADF48A}" destId="{EAEAE12B-BA9A-494F-B646-19B56C4717F6}" srcOrd="2" destOrd="0" presId="urn:microsoft.com/office/officeart/2005/8/layout/hierarchy4"/>
    <dgm:cxn modelId="{9EDF750F-613E-4519-AB82-C893A7559101}" type="presParOf" srcId="{EAEAE12B-BA9A-494F-B646-19B56C4717F6}" destId="{D260BD8F-F013-4345-9751-9B0A59F6A5FB}" srcOrd="0" destOrd="0" presId="urn:microsoft.com/office/officeart/2005/8/layout/hierarchy4"/>
    <dgm:cxn modelId="{225C6519-3956-4ACF-913B-AB2F13952C7A}" type="presParOf" srcId="{D260BD8F-F013-4345-9751-9B0A59F6A5FB}" destId="{CF5E51C8-BB7A-4588-A632-DF84B069723C}" srcOrd="0" destOrd="0" presId="urn:microsoft.com/office/officeart/2005/8/layout/hierarchy4"/>
    <dgm:cxn modelId="{C42D55D7-EBB8-46F6-AD3E-E7724E4B44C5}" type="presParOf" srcId="{D260BD8F-F013-4345-9751-9B0A59F6A5FB}" destId="{740B2FE7-D9F7-449A-BA1E-C9F134AC6534}" srcOrd="1" destOrd="0" presId="urn:microsoft.com/office/officeart/2005/8/layout/hierarchy4"/>
    <dgm:cxn modelId="{CD9672A7-634E-4573-8CE0-081720E5967C}" type="presParOf" srcId="{EAEAE12B-BA9A-494F-B646-19B56C4717F6}" destId="{AD41C308-3DDA-46AA-8963-D585FD9B7859}" srcOrd="1" destOrd="0" presId="urn:microsoft.com/office/officeart/2005/8/layout/hierarchy4"/>
    <dgm:cxn modelId="{5D72C517-1912-4283-A6A1-FE8622120278}" type="presParOf" srcId="{EAEAE12B-BA9A-494F-B646-19B56C4717F6}" destId="{DFE1C719-5F63-41D9-848A-81FD2DEE261F}" srcOrd="2" destOrd="0" presId="urn:microsoft.com/office/officeart/2005/8/layout/hierarchy4"/>
    <dgm:cxn modelId="{A030A1DE-100B-4009-97C0-C6226C7B76E2}" type="presParOf" srcId="{DFE1C719-5F63-41D9-848A-81FD2DEE261F}" destId="{315EE91C-1252-4A5B-BE25-AED3506A80EA}" srcOrd="0" destOrd="0" presId="urn:microsoft.com/office/officeart/2005/8/layout/hierarchy4"/>
    <dgm:cxn modelId="{7ACF6BFC-6CC4-4774-A441-90743D3D5449}" type="presParOf" srcId="{DFE1C719-5F63-41D9-848A-81FD2DEE261F}" destId="{6FE2ACC5-ECC2-4563-AF02-F98D89D270A3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9894A2-574A-48FE-BBFA-CCEB7D7D90A6}" type="doc">
      <dgm:prSet loTypeId="urn:microsoft.com/office/officeart/2005/8/layout/matrix2" loCatId="matrix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pPr rtl="1"/>
          <a:endParaRPr lang="he-IL"/>
        </a:p>
      </dgm:t>
    </dgm:pt>
    <dgm:pt modelId="{88751B51-4214-4ED9-B0FD-CF9E42574223}">
      <dgm:prSet phldrT="[טקסט]"/>
      <dgm:spPr/>
      <dgm:t>
        <a:bodyPr/>
        <a:lstStyle/>
        <a:p>
          <a:pPr rtl="1"/>
          <a:r>
            <a:rPr lang="he-IL" smtClean="0"/>
            <a:t>העדר רעיון מארגן ומוביל</a:t>
          </a:r>
          <a:endParaRPr lang="he-IL" dirty="0"/>
        </a:p>
      </dgm:t>
    </dgm:pt>
    <dgm:pt modelId="{920AC37B-F1BA-4D7A-AAD0-F1DEFC8ECA57}" type="parTrans" cxnId="{A7D4F432-7112-4EBC-9BE0-00B9E7A6FD1A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981FDD0C-C06A-4D26-90BE-7542371ABAE9}" type="sibTrans" cxnId="{A7D4F432-7112-4EBC-9BE0-00B9E7A6FD1A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66D3AC17-E97A-460F-91FE-ECEFFEA766B8}">
      <dgm:prSet phldrT="[טקסט]"/>
      <dgm:spPr/>
      <dgm:t>
        <a:bodyPr/>
        <a:lstStyle/>
        <a:p>
          <a:pPr rtl="1"/>
          <a:r>
            <a:rPr lang="he-IL" smtClean="0"/>
            <a:t>ריבוי רשויות וחולשתם הכלכלית</a:t>
          </a:r>
          <a:endParaRPr lang="he-IL" dirty="0"/>
        </a:p>
      </dgm:t>
    </dgm:pt>
    <dgm:pt modelId="{BA149E53-7C4B-4D37-9EB8-71B8BF99B99A}" type="parTrans" cxnId="{41ED657C-6833-4690-B01C-A4A7B47E83A1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B61811D1-79D9-4B46-8F36-30502E15248E}" type="sibTrans" cxnId="{41ED657C-6833-4690-B01C-A4A7B47E83A1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16C663A3-1877-4263-AFB5-95B15A724A4A}">
      <dgm:prSet phldrT="[טקסט]"/>
      <dgm:spPr/>
      <dgm:t>
        <a:bodyPr/>
        <a:lstStyle/>
        <a:p>
          <a:pPr rtl="1"/>
          <a:r>
            <a:rPr lang="he-IL" smtClean="0"/>
            <a:t>חולשה פוליטית והעדר לחץ אפקטיבי על השלטון המרכזי</a:t>
          </a:r>
          <a:endParaRPr lang="he-IL" dirty="0"/>
        </a:p>
      </dgm:t>
    </dgm:pt>
    <dgm:pt modelId="{BF764FFE-BBAB-436A-B18D-E6A47A09D0E6}" type="parTrans" cxnId="{D8A7A676-AC0B-4C93-86A3-62E48E48555C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3B395663-971C-4B38-A46D-919B3E008D0F}" type="sibTrans" cxnId="{D8A7A676-AC0B-4C93-86A3-62E48E48555C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D4392121-A4F5-4853-9255-67B7C5E49BEE}">
      <dgm:prSet phldrT="[טקסט]"/>
      <dgm:spPr/>
      <dgm:t>
        <a:bodyPr/>
        <a:lstStyle/>
        <a:p>
          <a:pPr rtl="1"/>
          <a:r>
            <a:rPr lang="he-IL" smtClean="0"/>
            <a:t>השקעות המדינה מבוזרות ללא מסה קריטית</a:t>
          </a:r>
          <a:endParaRPr lang="he-IL" dirty="0"/>
        </a:p>
      </dgm:t>
    </dgm:pt>
    <dgm:pt modelId="{D480250F-2E66-469D-8FB7-A6C304E5DA0E}" type="parTrans" cxnId="{21643873-6B5B-4A4B-ACB0-4BC1AD6C782F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F059F8BF-FCF0-47E3-A412-08AD50548DD5}" type="sibTrans" cxnId="{21643873-6B5B-4A4B-ACB0-4BC1AD6C782F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111D75B1-973C-4E11-9E53-1AC75B4CD993}" type="pres">
      <dgm:prSet presAssocID="{6E9894A2-574A-48FE-BBFA-CCEB7D7D90A6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1807F6D9-E3A9-4002-BFC9-C72DE3E70282}" type="pres">
      <dgm:prSet presAssocID="{6E9894A2-574A-48FE-BBFA-CCEB7D7D90A6}" presName="axisShape" presStyleLbl="bgShp" presStyleIdx="0" presStyleCnt="1"/>
      <dgm:spPr/>
    </dgm:pt>
    <dgm:pt modelId="{0D0C592D-AD88-4C5A-98DB-9E3D39CB1747}" type="pres">
      <dgm:prSet presAssocID="{6E9894A2-574A-48FE-BBFA-CCEB7D7D90A6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8486632-1E65-4CC9-8294-8E91D9376FAD}" type="pres">
      <dgm:prSet presAssocID="{6E9894A2-574A-48FE-BBFA-CCEB7D7D90A6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5E94E79-AF6D-4AF5-8701-E0835FD53510}" type="pres">
      <dgm:prSet presAssocID="{6E9894A2-574A-48FE-BBFA-CCEB7D7D90A6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D29E986-8E05-43FD-92DB-9EFD7F573FDD}" type="pres">
      <dgm:prSet presAssocID="{6E9894A2-574A-48FE-BBFA-CCEB7D7D90A6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41ED657C-6833-4690-B01C-A4A7B47E83A1}" srcId="{6E9894A2-574A-48FE-BBFA-CCEB7D7D90A6}" destId="{66D3AC17-E97A-460F-91FE-ECEFFEA766B8}" srcOrd="1" destOrd="0" parTransId="{BA149E53-7C4B-4D37-9EB8-71B8BF99B99A}" sibTransId="{B61811D1-79D9-4B46-8F36-30502E15248E}"/>
    <dgm:cxn modelId="{1ACDD869-4658-4B15-841E-FF4265FFCA31}" type="presOf" srcId="{88751B51-4214-4ED9-B0FD-CF9E42574223}" destId="{0D0C592D-AD88-4C5A-98DB-9E3D39CB1747}" srcOrd="0" destOrd="0" presId="urn:microsoft.com/office/officeart/2005/8/layout/matrix2"/>
    <dgm:cxn modelId="{55B1F10E-22F5-4376-8B13-1EEFD74F33CF}" type="presOf" srcId="{16C663A3-1877-4263-AFB5-95B15A724A4A}" destId="{B5E94E79-AF6D-4AF5-8701-E0835FD53510}" srcOrd="0" destOrd="0" presId="urn:microsoft.com/office/officeart/2005/8/layout/matrix2"/>
    <dgm:cxn modelId="{21643873-6B5B-4A4B-ACB0-4BC1AD6C782F}" srcId="{6E9894A2-574A-48FE-BBFA-CCEB7D7D90A6}" destId="{D4392121-A4F5-4853-9255-67B7C5E49BEE}" srcOrd="3" destOrd="0" parTransId="{D480250F-2E66-469D-8FB7-A6C304E5DA0E}" sibTransId="{F059F8BF-FCF0-47E3-A412-08AD50548DD5}"/>
    <dgm:cxn modelId="{E062DC5F-ED39-4C52-ACE7-B7130ACB932C}" type="presOf" srcId="{66D3AC17-E97A-460F-91FE-ECEFFEA766B8}" destId="{68486632-1E65-4CC9-8294-8E91D9376FAD}" srcOrd="0" destOrd="0" presId="urn:microsoft.com/office/officeart/2005/8/layout/matrix2"/>
    <dgm:cxn modelId="{D8A7A676-AC0B-4C93-86A3-62E48E48555C}" srcId="{6E9894A2-574A-48FE-BBFA-CCEB7D7D90A6}" destId="{16C663A3-1877-4263-AFB5-95B15A724A4A}" srcOrd="2" destOrd="0" parTransId="{BF764FFE-BBAB-436A-B18D-E6A47A09D0E6}" sibTransId="{3B395663-971C-4B38-A46D-919B3E008D0F}"/>
    <dgm:cxn modelId="{A7D4F432-7112-4EBC-9BE0-00B9E7A6FD1A}" srcId="{6E9894A2-574A-48FE-BBFA-CCEB7D7D90A6}" destId="{88751B51-4214-4ED9-B0FD-CF9E42574223}" srcOrd="0" destOrd="0" parTransId="{920AC37B-F1BA-4D7A-AAD0-F1DEFC8ECA57}" sibTransId="{981FDD0C-C06A-4D26-90BE-7542371ABAE9}"/>
    <dgm:cxn modelId="{3F955B65-5CB4-484D-9C10-0B3AAF9418F4}" type="presOf" srcId="{D4392121-A4F5-4853-9255-67B7C5E49BEE}" destId="{4D29E986-8E05-43FD-92DB-9EFD7F573FDD}" srcOrd="0" destOrd="0" presId="urn:microsoft.com/office/officeart/2005/8/layout/matrix2"/>
    <dgm:cxn modelId="{B7B54A62-66F8-4198-87A9-3F210138B227}" type="presOf" srcId="{6E9894A2-574A-48FE-BBFA-CCEB7D7D90A6}" destId="{111D75B1-973C-4E11-9E53-1AC75B4CD993}" srcOrd="0" destOrd="0" presId="urn:microsoft.com/office/officeart/2005/8/layout/matrix2"/>
    <dgm:cxn modelId="{056F70B3-51F0-4AED-971C-54A6DE296AD0}" type="presParOf" srcId="{111D75B1-973C-4E11-9E53-1AC75B4CD993}" destId="{1807F6D9-E3A9-4002-BFC9-C72DE3E70282}" srcOrd="0" destOrd="0" presId="urn:microsoft.com/office/officeart/2005/8/layout/matrix2"/>
    <dgm:cxn modelId="{BCEFEDBC-4D71-4B40-8EF3-4AA300C6E561}" type="presParOf" srcId="{111D75B1-973C-4E11-9E53-1AC75B4CD993}" destId="{0D0C592D-AD88-4C5A-98DB-9E3D39CB1747}" srcOrd="1" destOrd="0" presId="urn:microsoft.com/office/officeart/2005/8/layout/matrix2"/>
    <dgm:cxn modelId="{7BEDEC60-309E-44A0-87EE-DA294D1E7FB6}" type="presParOf" srcId="{111D75B1-973C-4E11-9E53-1AC75B4CD993}" destId="{68486632-1E65-4CC9-8294-8E91D9376FAD}" srcOrd="2" destOrd="0" presId="urn:microsoft.com/office/officeart/2005/8/layout/matrix2"/>
    <dgm:cxn modelId="{7360BE54-7480-4983-B7C6-D20A141B24E8}" type="presParOf" srcId="{111D75B1-973C-4E11-9E53-1AC75B4CD993}" destId="{B5E94E79-AF6D-4AF5-8701-E0835FD53510}" srcOrd="3" destOrd="0" presId="urn:microsoft.com/office/officeart/2005/8/layout/matrix2"/>
    <dgm:cxn modelId="{A2CC6690-5CB2-4666-9279-AD2691E69364}" type="presParOf" srcId="{111D75B1-973C-4E11-9E53-1AC75B4CD993}" destId="{4D29E986-8E05-43FD-92DB-9EFD7F573FDD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E9894A2-574A-48FE-BBFA-CCEB7D7D90A6}" type="doc">
      <dgm:prSet loTypeId="urn:microsoft.com/office/officeart/2005/8/layout/matrix2" loCatId="matrix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pPr rtl="1"/>
          <a:endParaRPr lang="he-IL"/>
        </a:p>
      </dgm:t>
    </dgm:pt>
    <dgm:pt modelId="{88751B51-4214-4ED9-B0FD-CF9E42574223}">
      <dgm:prSet phldrT="[טקסט]"/>
      <dgm:spPr/>
      <dgm:t>
        <a:bodyPr/>
        <a:lstStyle/>
        <a:p>
          <a:pPr rtl="1"/>
          <a:r>
            <a:rPr lang="he-IL" dirty="0" smtClean="0"/>
            <a:t>תשתית אקדמית רחבה</a:t>
          </a:r>
          <a:endParaRPr lang="he-IL" dirty="0"/>
        </a:p>
      </dgm:t>
    </dgm:pt>
    <dgm:pt modelId="{920AC37B-F1BA-4D7A-AAD0-F1DEFC8ECA57}" type="parTrans" cxnId="{A7D4F432-7112-4EBC-9BE0-00B9E7A6FD1A}">
      <dgm:prSet/>
      <dgm:spPr/>
      <dgm:t>
        <a:bodyPr/>
        <a:lstStyle/>
        <a:p>
          <a:pPr rtl="1"/>
          <a:endParaRPr lang="he-IL"/>
        </a:p>
      </dgm:t>
    </dgm:pt>
    <dgm:pt modelId="{981FDD0C-C06A-4D26-90BE-7542371ABAE9}" type="sibTrans" cxnId="{A7D4F432-7112-4EBC-9BE0-00B9E7A6FD1A}">
      <dgm:prSet/>
      <dgm:spPr/>
      <dgm:t>
        <a:bodyPr/>
        <a:lstStyle/>
        <a:p>
          <a:pPr rtl="1"/>
          <a:endParaRPr lang="he-IL"/>
        </a:p>
      </dgm:t>
    </dgm:pt>
    <dgm:pt modelId="{66D3AC17-E97A-460F-91FE-ECEFFEA766B8}">
      <dgm:prSet phldrT="[טקסט]"/>
      <dgm:spPr/>
      <dgm:t>
        <a:bodyPr/>
        <a:lstStyle/>
        <a:p>
          <a:pPr rtl="1"/>
          <a:r>
            <a:rPr lang="he-IL" dirty="0" smtClean="0"/>
            <a:t>תחילתו של שיח אשכולי אפקטיבי</a:t>
          </a:r>
          <a:endParaRPr lang="he-IL" dirty="0"/>
        </a:p>
      </dgm:t>
    </dgm:pt>
    <dgm:pt modelId="{BA149E53-7C4B-4D37-9EB8-71B8BF99B99A}" type="parTrans" cxnId="{41ED657C-6833-4690-B01C-A4A7B47E83A1}">
      <dgm:prSet/>
      <dgm:spPr/>
      <dgm:t>
        <a:bodyPr/>
        <a:lstStyle/>
        <a:p>
          <a:pPr rtl="1"/>
          <a:endParaRPr lang="he-IL"/>
        </a:p>
      </dgm:t>
    </dgm:pt>
    <dgm:pt modelId="{B61811D1-79D9-4B46-8F36-30502E15248E}" type="sibTrans" cxnId="{41ED657C-6833-4690-B01C-A4A7B47E83A1}">
      <dgm:prSet/>
      <dgm:spPr/>
      <dgm:t>
        <a:bodyPr/>
        <a:lstStyle/>
        <a:p>
          <a:pPr rtl="1"/>
          <a:endParaRPr lang="he-IL"/>
        </a:p>
      </dgm:t>
    </dgm:pt>
    <dgm:pt modelId="{16C663A3-1877-4263-AFB5-95B15A724A4A}">
      <dgm:prSet phldrT="[טקסט]"/>
      <dgm:spPr/>
      <dgm:t>
        <a:bodyPr/>
        <a:lstStyle/>
        <a:p>
          <a:pPr rtl="1"/>
          <a:r>
            <a:rPr lang="he-IL" dirty="0" smtClean="0"/>
            <a:t>יכולת הכלה דמוגרפית, תעשייתית</a:t>
          </a:r>
          <a:endParaRPr lang="he-IL" dirty="0"/>
        </a:p>
      </dgm:t>
    </dgm:pt>
    <dgm:pt modelId="{BF764FFE-BBAB-436A-B18D-E6A47A09D0E6}" type="parTrans" cxnId="{D8A7A676-AC0B-4C93-86A3-62E48E48555C}">
      <dgm:prSet/>
      <dgm:spPr/>
      <dgm:t>
        <a:bodyPr/>
        <a:lstStyle/>
        <a:p>
          <a:pPr rtl="1"/>
          <a:endParaRPr lang="he-IL"/>
        </a:p>
      </dgm:t>
    </dgm:pt>
    <dgm:pt modelId="{3B395663-971C-4B38-A46D-919B3E008D0F}" type="sibTrans" cxnId="{D8A7A676-AC0B-4C93-86A3-62E48E48555C}">
      <dgm:prSet/>
      <dgm:spPr/>
      <dgm:t>
        <a:bodyPr/>
        <a:lstStyle/>
        <a:p>
          <a:pPr rtl="1"/>
          <a:endParaRPr lang="he-IL"/>
        </a:p>
      </dgm:t>
    </dgm:pt>
    <dgm:pt modelId="{D4392121-A4F5-4853-9255-67B7C5E49BEE}">
      <dgm:prSet phldrT="[טקסט]"/>
      <dgm:spPr/>
      <dgm:t>
        <a:bodyPr/>
        <a:lstStyle/>
        <a:p>
          <a:pPr rtl="1"/>
          <a:r>
            <a:rPr lang="he-IL" dirty="0" smtClean="0"/>
            <a:t>פתיחות של החב' הערבית</a:t>
          </a:r>
          <a:endParaRPr lang="he-IL" dirty="0"/>
        </a:p>
      </dgm:t>
    </dgm:pt>
    <dgm:pt modelId="{D480250F-2E66-469D-8FB7-A6C304E5DA0E}" type="parTrans" cxnId="{21643873-6B5B-4A4B-ACB0-4BC1AD6C782F}">
      <dgm:prSet/>
      <dgm:spPr/>
      <dgm:t>
        <a:bodyPr/>
        <a:lstStyle/>
        <a:p>
          <a:pPr rtl="1"/>
          <a:endParaRPr lang="he-IL"/>
        </a:p>
      </dgm:t>
    </dgm:pt>
    <dgm:pt modelId="{F059F8BF-FCF0-47E3-A412-08AD50548DD5}" type="sibTrans" cxnId="{21643873-6B5B-4A4B-ACB0-4BC1AD6C782F}">
      <dgm:prSet/>
      <dgm:spPr/>
      <dgm:t>
        <a:bodyPr/>
        <a:lstStyle/>
        <a:p>
          <a:pPr rtl="1"/>
          <a:endParaRPr lang="he-IL"/>
        </a:p>
      </dgm:t>
    </dgm:pt>
    <dgm:pt modelId="{111D75B1-973C-4E11-9E53-1AC75B4CD993}" type="pres">
      <dgm:prSet presAssocID="{6E9894A2-574A-48FE-BBFA-CCEB7D7D90A6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1807F6D9-E3A9-4002-BFC9-C72DE3E70282}" type="pres">
      <dgm:prSet presAssocID="{6E9894A2-574A-48FE-BBFA-CCEB7D7D90A6}" presName="axisShape" presStyleLbl="bgShp" presStyleIdx="0" presStyleCnt="1"/>
      <dgm:spPr/>
    </dgm:pt>
    <dgm:pt modelId="{0D0C592D-AD88-4C5A-98DB-9E3D39CB1747}" type="pres">
      <dgm:prSet presAssocID="{6E9894A2-574A-48FE-BBFA-CCEB7D7D90A6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8486632-1E65-4CC9-8294-8E91D9376FAD}" type="pres">
      <dgm:prSet presAssocID="{6E9894A2-574A-48FE-BBFA-CCEB7D7D90A6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5E94E79-AF6D-4AF5-8701-E0835FD53510}" type="pres">
      <dgm:prSet presAssocID="{6E9894A2-574A-48FE-BBFA-CCEB7D7D90A6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D29E986-8E05-43FD-92DB-9EFD7F573FDD}" type="pres">
      <dgm:prSet presAssocID="{6E9894A2-574A-48FE-BBFA-CCEB7D7D90A6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41ED657C-6833-4690-B01C-A4A7B47E83A1}" srcId="{6E9894A2-574A-48FE-BBFA-CCEB7D7D90A6}" destId="{66D3AC17-E97A-460F-91FE-ECEFFEA766B8}" srcOrd="1" destOrd="0" parTransId="{BA149E53-7C4B-4D37-9EB8-71B8BF99B99A}" sibTransId="{B61811D1-79D9-4B46-8F36-30502E15248E}"/>
    <dgm:cxn modelId="{5BB209F5-2920-4AFE-BF6D-61CC78B8E19C}" type="presOf" srcId="{66D3AC17-E97A-460F-91FE-ECEFFEA766B8}" destId="{68486632-1E65-4CC9-8294-8E91D9376FAD}" srcOrd="0" destOrd="0" presId="urn:microsoft.com/office/officeart/2005/8/layout/matrix2"/>
    <dgm:cxn modelId="{159404C4-E9B6-4E13-A791-F6CB4EC76D4E}" type="presOf" srcId="{16C663A3-1877-4263-AFB5-95B15A724A4A}" destId="{B5E94E79-AF6D-4AF5-8701-E0835FD53510}" srcOrd="0" destOrd="0" presId="urn:microsoft.com/office/officeart/2005/8/layout/matrix2"/>
    <dgm:cxn modelId="{97AE1896-9F18-4CDE-ADB5-7605664A9796}" type="presOf" srcId="{88751B51-4214-4ED9-B0FD-CF9E42574223}" destId="{0D0C592D-AD88-4C5A-98DB-9E3D39CB1747}" srcOrd="0" destOrd="0" presId="urn:microsoft.com/office/officeart/2005/8/layout/matrix2"/>
    <dgm:cxn modelId="{21643873-6B5B-4A4B-ACB0-4BC1AD6C782F}" srcId="{6E9894A2-574A-48FE-BBFA-CCEB7D7D90A6}" destId="{D4392121-A4F5-4853-9255-67B7C5E49BEE}" srcOrd="3" destOrd="0" parTransId="{D480250F-2E66-469D-8FB7-A6C304E5DA0E}" sibTransId="{F059F8BF-FCF0-47E3-A412-08AD50548DD5}"/>
    <dgm:cxn modelId="{D8A7A676-AC0B-4C93-86A3-62E48E48555C}" srcId="{6E9894A2-574A-48FE-BBFA-CCEB7D7D90A6}" destId="{16C663A3-1877-4263-AFB5-95B15A724A4A}" srcOrd="2" destOrd="0" parTransId="{BF764FFE-BBAB-436A-B18D-E6A47A09D0E6}" sibTransId="{3B395663-971C-4B38-A46D-919B3E008D0F}"/>
    <dgm:cxn modelId="{C3526295-93E9-443F-9C9E-49F052D1EAE7}" type="presOf" srcId="{6E9894A2-574A-48FE-BBFA-CCEB7D7D90A6}" destId="{111D75B1-973C-4E11-9E53-1AC75B4CD993}" srcOrd="0" destOrd="0" presId="urn:microsoft.com/office/officeart/2005/8/layout/matrix2"/>
    <dgm:cxn modelId="{A7D4F432-7112-4EBC-9BE0-00B9E7A6FD1A}" srcId="{6E9894A2-574A-48FE-BBFA-CCEB7D7D90A6}" destId="{88751B51-4214-4ED9-B0FD-CF9E42574223}" srcOrd="0" destOrd="0" parTransId="{920AC37B-F1BA-4D7A-AAD0-F1DEFC8ECA57}" sibTransId="{981FDD0C-C06A-4D26-90BE-7542371ABAE9}"/>
    <dgm:cxn modelId="{71DFF1D2-967A-4194-89A2-A9AD300EDC5D}" type="presOf" srcId="{D4392121-A4F5-4853-9255-67B7C5E49BEE}" destId="{4D29E986-8E05-43FD-92DB-9EFD7F573FDD}" srcOrd="0" destOrd="0" presId="urn:microsoft.com/office/officeart/2005/8/layout/matrix2"/>
    <dgm:cxn modelId="{AC35045B-FA39-4739-BE7B-BA7B709E3FFE}" type="presParOf" srcId="{111D75B1-973C-4E11-9E53-1AC75B4CD993}" destId="{1807F6D9-E3A9-4002-BFC9-C72DE3E70282}" srcOrd="0" destOrd="0" presId="urn:microsoft.com/office/officeart/2005/8/layout/matrix2"/>
    <dgm:cxn modelId="{D1CBA8A7-981F-45D9-B525-F93E22EB61DA}" type="presParOf" srcId="{111D75B1-973C-4E11-9E53-1AC75B4CD993}" destId="{0D0C592D-AD88-4C5A-98DB-9E3D39CB1747}" srcOrd="1" destOrd="0" presId="urn:microsoft.com/office/officeart/2005/8/layout/matrix2"/>
    <dgm:cxn modelId="{CCFF45AB-DC44-4733-B333-D511F02C8898}" type="presParOf" srcId="{111D75B1-973C-4E11-9E53-1AC75B4CD993}" destId="{68486632-1E65-4CC9-8294-8E91D9376FAD}" srcOrd="2" destOrd="0" presId="urn:microsoft.com/office/officeart/2005/8/layout/matrix2"/>
    <dgm:cxn modelId="{323D4C30-DC8B-4748-B175-ADDF26A2D8A4}" type="presParOf" srcId="{111D75B1-973C-4E11-9E53-1AC75B4CD993}" destId="{B5E94E79-AF6D-4AF5-8701-E0835FD53510}" srcOrd="3" destOrd="0" presId="urn:microsoft.com/office/officeart/2005/8/layout/matrix2"/>
    <dgm:cxn modelId="{69F8D715-5863-4F2A-BE93-7863BF385A90}" type="presParOf" srcId="{111D75B1-973C-4E11-9E53-1AC75B4CD993}" destId="{4D29E986-8E05-43FD-92DB-9EFD7F573FDD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A1B1CE7-17BA-4F10-8ABC-7B1674610785}" type="doc">
      <dgm:prSet loTypeId="urn:microsoft.com/office/officeart/2005/8/layout/arrow1" loCatId="relationship" qsTypeId="urn:microsoft.com/office/officeart/2005/8/quickstyle/simple1" qsCatId="simple" csTypeId="urn:microsoft.com/office/officeart/2005/8/colors/colorful5" csCatId="colorful" phldr="1"/>
      <dgm:spPr/>
    </dgm:pt>
    <dgm:pt modelId="{AEB56632-238F-400F-BC9E-7951E3815589}">
      <dgm:prSet phldrT="[טקסט]" custT="1"/>
      <dgm:spPr/>
      <dgm:t>
        <a:bodyPr/>
        <a:lstStyle/>
        <a:p>
          <a:pPr rtl="1"/>
          <a:r>
            <a:rPr lang="he-IL" sz="1400" dirty="0" smtClean="0">
              <a:solidFill>
                <a:schemeClr val="tx1"/>
              </a:solidFill>
              <a:hlinkClick xmlns:r="http://schemas.openxmlformats.org/officeDocument/2006/relationships" r:id="rId1" action="ppaction://hlinksldjump"/>
            </a:rPr>
            <a:t>תעשייה ותעסוקה</a:t>
          </a:r>
          <a:endParaRPr lang="he-IL" sz="1400" dirty="0">
            <a:solidFill>
              <a:schemeClr val="tx1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24AF3A21-C324-492E-9DB3-39FD144C42A0}" type="parTrans" cxnId="{9E225B2E-B6DE-4E35-A10B-54EB89AD4222}">
      <dgm:prSet/>
      <dgm:spPr/>
      <dgm:t>
        <a:bodyPr/>
        <a:lstStyle/>
        <a:p>
          <a:pPr rtl="1"/>
          <a:endParaRPr lang="he-IL" sz="1800">
            <a:solidFill>
              <a:schemeClr val="tx1"/>
            </a:solidFill>
          </a:endParaRPr>
        </a:p>
      </dgm:t>
    </dgm:pt>
    <dgm:pt modelId="{2DC39E3C-CF79-4D82-A508-2EBD3BCE83D2}" type="sibTrans" cxnId="{9E225B2E-B6DE-4E35-A10B-54EB89AD4222}">
      <dgm:prSet/>
      <dgm:spPr/>
      <dgm:t>
        <a:bodyPr/>
        <a:lstStyle/>
        <a:p>
          <a:pPr rtl="1"/>
          <a:endParaRPr lang="he-IL" sz="1800">
            <a:solidFill>
              <a:schemeClr val="tx1"/>
            </a:solidFill>
          </a:endParaRPr>
        </a:p>
      </dgm:t>
    </dgm:pt>
    <dgm:pt modelId="{68E64697-8159-4C84-AD5A-4B6F6529FCB2}">
      <dgm:prSet phldrT="[טקסט]" custT="1"/>
      <dgm:spPr/>
      <dgm:t>
        <a:bodyPr/>
        <a:lstStyle/>
        <a:p>
          <a:pPr rtl="1"/>
          <a:r>
            <a:rPr lang="he-IL" sz="1400" dirty="0" smtClean="0">
              <a:solidFill>
                <a:schemeClr val="tx1"/>
              </a:solidFill>
              <a:hlinkClick xmlns:r="http://schemas.openxmlformats.org/officeDocument/2006/relationships" r:id="rId3" action="ppaction://hlinksldjump"/>
            </a:rPr>
            <a:t>בריאות</a:t>
          </a:r>
          <a:endParaRPr lang="he-IL" sz="1400" dirty="0">
            <a:solidFill>
              <a:schemeClr val="tx1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6CF908A6-7E0B-4443-9738-3E31426FF469}" type="parTrans" cxnId="{9AC009D1-D432-4B13-8A2C-E044561F9053}">
      <dgm:prSet/>
      <dgm:spPr/>
      <dgm:t>
        <a:bodyPr/>
        <a:lstStyle/>
        <a:p>
          <a:pPr rtl="1"/>
          <a:endParaRPr lang="he-IL" sz="1800">
            <a:solidFill>
              <a:schemeClr val="tx1"/>
            </a:solidFill>
          </a:endParaRPr>
        </a:p>
      </dgm:t>
    </dgm:pt>
    <dgm:pt modelId="{9E2F7A02-A6AF-4195-96A4-989F3664DFC9}" type="sibTrans" cxnId="{9AC009D1-D432-4B13-8A2C-E044561F9053}">
      <dgm:prSet/>
      <dgm:spPr/>
      <dgm:t>
        <a:bodyPr/>
        <a:lstStyle/>
        <a:p>
          <a:pPr rtl="1"/>
          <a:endParaRPr lang="he-IL" sz="1800">
            <a:solidFill>
              <a:schemeClr val="tx1"/>
            </a:solidFill>
          </a:endParaRPr>
        </a:p>
      </dgm:t>
    </dgm:pt>
    <dgm:pt modelId="{D7B33A55-8E35-458D-A5EF-62BB017F73E1}">
      <dgm:prSet custT="1"/>
      <dgm:spPr/>
      <dgm:t>
        <a:bodyPr/>
        <a:lstStyle/>
        <a:p>
          <a:pPr rtl="1"/>
          <a:r>
            <a:rPr lang="he-IL" sz="1400" dirty="0" smtClean="0">
              <a:solidFill>
                <a:schemeClr val="tx1"/>
              </a:solidFill>
              <a:hlinkClick xmlns:r="http://schemas.openxmlformats.org/officeDocument/2006/relationships" r:id="rId4" action="ppaction://hlinksldjump"/>
            </a:rPr>
            <a:t>התיישבות ודמוגרפיה</a:t>
          </a:r>
          <a:endParaRPr lang="he-IL" sz="1400" dirty="0">
            <a:solidFill>
              <a:schemeClr val="tx1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F5D12DC6-0A03-41BE-BFF8-9BC315A300BA}" type="parTrans" cxnId="{F4BCD489-D566-4E3E-AF99-C97FE3077D68}">
      <dgm:prSet/>
      <dgm:spPr/>
      <dgm:t>
        <a:bodyPr/>
        <a:lstStyle/>
        <a:p>
          <a:pPr rtl="1"/>
          <a:endParaRPr lang="he-IL" sz="1800">
            <a:solidFill>
              <a:schemeClr val="tx1"/>
            </a:solidFill>
          </a:endParaRPr>
        </a:p>
      </dgm:t>
    </dgm:pt>
    <dgm:pt modelId="{796C62F3-E810-4DB2-B7DF-564E23F68044}" type="sibTrans" cxnId="{F4BCD489-D566-4E3E-AF99-C97FE3077D68}">
      <dgm:prSet/>
      <dgm:spPr/>
      <dgm:t>
        <a:bodyPr/>
        <a:lstStyle/>
        <a:p>
          <a:pPr rtl="1"/>
          <a:endParaRPr lang="he-IL" sz="1800">
            <a:solidFill>
              <a:schemeClr val="tx1"/>
            </a:solidFill>
          </a:endParaRPr>
        </a:p>
      </dgm:t>
    </dgm:pt>
    <dgm:pt modelId="{DD723AB8-FB22-49FD-AC5E-8804B12F99CB}">
      <dgm:prSet custT="1"/>
      <dgm:spPr/>
      <dgm:t>
        <a:bodyPr/>
        <a:lstStyle/>
        <a:p>
          <a:pPr rtl="1"/>
          <a:r>
            <a:rPr lang="he-IL" sz="1400" dirty="0" smtClean="0">
              <a:solidFill>
                <a:schemeClr val="tx1"/>
              </a:solidFill>
              <a:hlinkClick xmlns:r="http://schemas.openxmlformats.org/officeDocument/2006/relationships" r:id="rId6" action="ppaction://hlinksldjump"/>
            </a:rPr>
            <a:t>חינוך והשכלה</a:t>
          </a:r>
          <a:endParaRPr lang="he-IL" sz="1400" dirty="0">
            <a:solidFill>
              <a:schemeClr val="tx1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7" action="ppaction://hlinksldjump"/>
          </dgm14:cNvPr>
        </a:ext>
      </dgm:extLst>
    </dgm:pt>
    <dgm:pt modelId="{2EB5AB0E-7858-45EC-825A-F032AAD44EFF}" type="parTrans" cxnId="{AE27A55C-DBAA-4210-9293-D46A3E279524}">
      <dgm:prSet/>
      <dgm:spPr/>
      <dgm:t>
        <a:bodyPr/>
        <a:lstStyle/>
        <a:p>
          <a:pPr rtl="1"/>
          <a:endParaRPr lang="he-IL" sz="1800">
            <a:solidFill>
              <a:schemeClr val="tx1"/>
            </a:solidFill>
          </a:endParaRPr>
        </a:p>
      </dgm:t>
    </dgm:pt>
    <dgm:pt modelId="{1A01E156-E333-45D7-869C-B9C37A4ABBBA}" type="sibTrans" cxnId="{AE27A55C-DBAA-4210-9293-D46A3E279524}">
      <dgm:prSet/>
      <dgm:spPr/>
      <dgm:t>
        <a:bodyPr/>
        <a:lstStyle/>
        <a:p>
          <a:pPr rtl="1"/>
          <a:endParaRPr lang="he-IL" sz="1800">
            <a:solidFill>
              <a:schemeClr val="tx1"/>
            </a:solidFill>
          </a:endParaRPr>
        </a:p>
      </dgm:t>
    </dgm:pt>
    <dgm:pt modelId="{9D56CAE7-6E05-459B-BD4F-DC8C8A8F8C14}">
      <dgm:prSet custT="1"/>
      <dgm:spPr/>
      <dgm:t>
        <a:bodyPr/>
        <a:lstStyle/>
        <a:p>
          <a:pPr rtl="1"/>
          <a:r>
            <a:rPr lang="he-IL" sz="1400" dirty="0" smtClean="0">
              <a:solidFill>
                <a:schemeClr val="bg1"/>
              </a:solidFill>
              <a:hlinkClick xmlns:r="http://schemas.openxmlformats.org/officeDocument/2006/relationships" r:id="rId8" action="ppaction://hlinksldjump"/>
            </a:rPr>
            <a:t>תיירות </a:t>
          </a:r>
          <a:endParaRPr lang="he-IL" sz="1400" dirty="0">
            <a:solidFill>
              <a:schemeClr val="bg1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22CE376F-50D3-4B9B-8614-6A59BE4C49AC}" type="parTrans" cxnId="{9D965432-2FF9-4F6A-9890-9081F3B50FB2}">
      <dgm:prSet/>
      <dgm:spPr/>
      <dgm:t>
        <a:bodyPr/>
        <a:lstStyle/>
        <a:p>
          <a:pPr rtl="1"/>
          <a:endParaRPr lang="he-IL" sz="1800">
            <a:solidFill>
              <a:schemeClr val="tx1"/>
            </a:solidFill>
          </a:endParaRPr>
        </a:p>
      </dgm:t>
    </dgm:pt>
    <dgm:pt modelId="{B997B882-DC22-4AFD-927E-328E698C148D}" type="sibTrans" cxnId="{9D965432-2FF9-4F6A-9890-9081F3B50FB2}">
      <dgm:prSet/>
      <dgm:spPr/>
      <dgm:t>
        <a:bodyPr/>
        <a:lstStyle/>
        <a:p>
          <a:pPr rtl="1"/>
          <a:endParaRPr lang="he-IL" sz="1800">
            <a:solidFill>
              <a:schemeClr val="tx1"/>
            </a:solidFill>
          </a:endParaRPr>
        </a:p>
      </dgm:t>
    </dgm:pt>
    <dgm:pt modelId="{64014900-4BED-42CA-8DA3-5BEA98721AD4}" type="pres">
      <dgm:prSet presAssocID="{BA1B1CE7-17BA-4F10-8ABC-7B1674610785}" presName="cycle" presStyleCnt="0">
        <dgm:presLayoutVars>
          <dgm:dir/>
          <dgm:resizeHandles val="exact"/>
        </dgm:presLayoutVars>
      </dgm:prSet>
      <dgm:spPr/>
    </dgm:pt>
    <dgm:pt modelId="{5AAFB6C0-9056-4B72-8B19-08678B4C92E1}" type="pres">
      <dgm:prSet presAssocID="{AEB56632-238F-400F-BC9E-7951E3815589}" presName="arrow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1B5095D-A9F1-40DD-A9B7-61ECE9F984B6}" type="pres">
      <dgm:prSet presAssocID="{D7B33A55-8E35-458D-A5EF-62BB017F73E1}" presName="arrow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3E5920A-5847-4E68-B7D6-A951CC1A33AB}" type="pres">
      <dgm:prSet presAssocID="{9D56CAE7-6E05-459B-BD4F-DC8C8A8F8C14}" presName="arrow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5468A12-5F0D-40AA-BEEF-40CDD12E42A4}" type="pres">
      <dgm:prSet presAssocID="{DD723AB8-FB22-49FD-AC5E-8804B12F99CB}" presName="arrow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4309D2F-153F-4948-B0F2-DAD88C9CDA78}" type="pres">
      <dgm:prSet presAssocID="{68E64697-8159-4C84-AD5A-4B6F6529FCB2}" presName="arrow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A44461F5-A855-4447-9ACE-2771FF7EB1CF}" type="presOf" srcId="{BA1B1CE7-17BA-4F10-8ABC-7B1674610785}" destId="{64014900-4BED-42CA-8DA3-5BEA98721AD4}" srcOrd="0" destOrd="0" presId="urn:microsoft.com/office/officeart/2005/8/layout/arrow1"/>
    <dgm:cxn modelId="{9D965432-2FF9-4F6A-9890-9081F3B50FB2}" srcId="{BA1B1CE7-17BA-4F10-8ABC-7B1674610785}" destId="{9D56CAE7-6E05-459B-BD4F-DC8C8A8F8C14}" srcOrd="2" destOrd="0" parTransId="{22CE376F-50D3-4B9B-8614-6A59BE4C49AC}" sibTransId="{B997B882-DC22-4AFD-927E-328E698C148D}"/>
    <dgm:cxn modelId="{82A378F9-F280-4CCB-AAFA-FF952CB6C533}" type="presOf" srcId="{D7B33A55-8E35-458D-A5EF-62BB017F73E1}" destId="{91B5095D-A9F1-40DD-A9B7-61ECE9F984B6}" srcOrd="0" destOrd="0" presId="urn:microsoft.com/office/officeart/2005/8/layout/arrow1"/>
    <dgm:cxn modelId="{EA979A50-4582-4813-B5B9-C921794A47BE}" type="presOf" srcId="{68E64697-8159-4C84-AD5A-4B6F6529FCB2}" destId="{84309D2F-153F-4948-B0F2-DAD88C9CDA78}" srcOrd="0" destOrd="0" presId="urn:microsoft.com/office/officeart/2005/8/layout/arrow1"/>
    <dgm:cxn modelId="{F4BCD489-D566-4E3E-AF99-C97FE3077D68}" srcId="{BA1B1CE7-17BA-4F10-8ABC-7B1674610785}" destId="{D7B33A55-8E35-458D-A5EF-62BB017F73E1}" srcOrd="1" destOrd="0" parTransId="{F5D12DC6-0A03-41BE-BFF8-9BC315A300BA}" sibTransId="{796C62F3-E810-4DB2-B7DF-564E23F68044}"/>
    <dgm:cxn modelId="{50D57381-01BE-4349-BDDD-42DFC979B3D7}" type="presOf" srcId="{AEB56632-238F-400F-BC9E-7951E3815589}" destId="{5AAFB6C0-9056-4B72-8B19-08678B4C92E1}" srcOrd="0" destOrd="0" presId="urn:microsoft.com/office/officeart/2005/8/layout/arrow1"/>
    <dgm:cxn modelId="{947F3B83-672F-485A-BA4B-1F523E96CFE5}" type="presOf" srcId="{9D56CAE7-6E05-459B-BD4F-DC8C8A8F8C14}" destId="{83E5920A-5847-4E68-B7D6-A951CC1A33AB}" srcOrd="0" destOrd="0" presId="urn:microsoft.com/office/officeart/2005/8/layout/arrow1"/>
    <dgm:cxn modelId="{9E225B2E-B6DE-4E35-A10B-54EB89AD4222}" srcId="{BA1B1CE7-17BA-4F10-8ABC-7B1674610785}" destId="{AEB56632-238F-400F-BC9E-7951E3815589}" srcOrd="0" destOrd="0" parTransId="{24AF3A21-C324-492E-9DB3-39FD144C42A0}" sibTransId="{2DC39E3C-CF79-4D82-A508-2EBD3BCE83D2}"/>
    <dgm:cxn modelId="{9AC009D1-D432-4B13-8A2C-E044561F9053}" srcId="{BA1B1CE7-17BA-4F10-8ABC-7B1674610785}" destId="{68E64697-8159-4C84-AD5A-4B6F6529FCB2}" srcOrd="4" destOrd="0" parTransId="{6CF908A6-7E0B-4443-9738-3E31426FF469}" sibTransId="{9E2F7A02-A6AF-4195-96A4-989F3664DFC9}"/>
    <dgm:cxn modelId="{AE27A55C-DBAA-4210-9293-D46A3E279524}" srcId="{BA1B1CE7-17BA-4F10-8ABC-7B1674610785}" destId="{DD723AB8-FB22-49FD-AC5E-8804B12F99CB}" srcOrd="3" destOrd="0" parTransId="{2EB5AB0E-7858-45EC-825A-F032AAD44EFF}" sibTransId="{1A01E156-E333-45D7-869C-B9C37A4ABBBA}"/>
    <dgm:cxn modelId="{1E10FDCA-16AF-40FE-B779-4B5F7D68EA66}" type="presOf" srcId="{DD723AB8-FB22-49FD-AC5E-8804B12F99CB}" destId="{A5468A12-5F0D-40AA-BEEF-40CDD12E42A4}" srcOrd="0" destOrd="0" presId="urn:microsoft.com/office/officeart/2005/8/layout/arrow1"/>
    <dgm:cxn modelId="{04B455EC-A650-45DE-9BF8-4725198AF45E}" type="presParOf" srcId="{64014900-4BED-42CA-8DA3-5BEA98721AD4}" destId="{5AAFB6C0-9056-4B72-8B19-08678B4C92E1}" srcOrd="0" destOrd="0" presId="urn:microsoft.com/office/officeart/2005/8/layout/arrow1"/>
    <dgm:cxn modelId="{3B82B5C7-B6A7-475D-94A2-F877FC1B2661}" type="presParOf" srcId="{64014900-4BED-42CA-8DA3-5BEA98721AD4}" destId="{91B5095D-A9F1-40DD-A9B7-61ECE9F984B6}" srcOrd="1" destOrd="0" presId="urn:microsoft.com/office/officeart/2005/8/layout/arrow1"/>
    <dgm:cxn modelId="{445967AF-8A74-4475-AAC8-DB2DF8CD3461}" type="presParOf" srcId="{64014900-4BED-42CA-8DA3-5BEA98721AD4}" destId="{83E5920A-5847-4E68-B7D6-A951CC1A33AB}" srcOrd="2" destOrd="0" presId="urn:microsoft.com/office/officeart/2005/8/layout/arrow1"/>
    <dgm:cxn modelId="{36D594A7-538C-4229-98EC-8947B3AEC60F}" type="presParOf" srcId="{64014900-4BED-42CA-8DA3-5BEA98721AD4}" destId="{A5468A12-5F0D-40AA-BEEF-40CDD12E42A4}" srcOrd="3" destOrd="0" presId="urn:microsoft.com/office/officeart/2005/8/layout/arrow1"/>
    <dgm:cxn modelId="{5963A147-4322-40BF-AE74-D5058B3850C1}" type="presParOf" srcId="{64014900-4BED-42CA-8DA3-5BEA98721AD4}" destId="{84309D2F-153F-4948-B0F2-DAD88C9CDA78}" srcOrd="4" destOrd="0" presId="urn:microsoft.com/office/officeart/2005/8/layout/arrow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60CD09D-361E-4A86-99E6-E806898D6CBA}" type="doc">
      <dgm:prSet loTypeId="urn:microsoft.com/office/officeart/2005/8/layout/hierarchy2" loCatId="hierarchy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pPr rtl="1"/>
          <a:endParaRPr lang="he-IL"/>
        </a:p>
      </dgm:t>
    </dgm:pt>
    <dgm:pt modelId="{0C172E8F-1E3D-4AB7-8F99-100253CA1326}">
      <dgm:prSet phldrT="[טקסט]"/>
      <dgm:spPr/>
      <dgm:t>
        <a:bodyPr/>
        <a:lstStyle/>
        <a:p>
          <a:pPr rtl="1"/>
          <a:r>
            <a:rPr lang="he-IL" dirty="0" smtClean="0"/>
            <a:t>היכן עובדים אנשי הגליל</a:t>
          </a:r>
          <a:endParaRPr lang="he-IL" dirty="0"/>
        </a:p>
      </dgm:t>
    </dgm:pt>
    <dgm:pt modelId="{67FD3DF9-DF82-4F73-88D2-04A033F21358}" type="parTrans" cxnId="{76CCE468-5FBA-4CD4-9D52-0A4DD64C3DBC}">
      <dgm:prSet/>
      <dgm:spPr/>
      <dgm:t>
        <a:bodyPr/>
        <a:lstStyle/>
        <a:p>
          <a:pPr rtl="1"/>
          <a:endParaRPr lang="he-IL"/>
        </a:p>
      </dgm:t>
    </dgm:pt>
    <dgm:pt modelId="{23928540-4846-4CBA-9768-3246AAF924ED}" type="sibTrans" cxnId="{76CCE468-5FBA-4CD4-9D52-0A4DD64C3DBC}">
      <dgm:prSet/>
      <dgm:spPr/>
      <dgm:t>
        <a:bodyPr/>
        <a:lstStyle/>
        <a:p>
          <a:pPr rtl="1"/>
          <a:endParaRPr lang="he-IL"/>
        </a:p>
      </dgm:t>
    </dgm:pt>
    <dgm:pt modelId="{66A94F65-BDF0-473A-B2E5-3DF15DBEB9B7}">
      <dgm:prSet phldrT="[טקסט]"/>
      <dgm:spPr/>
      <dgm:t>
        <a:bodyPr/>
        <a:lstStyle/>
        <a:p>
          <a:pPr rtl="1"/>
          <a:r>
            <a:rPr lang="he-IL" dirty="0" smtClean="0"/>
            <a:t>80% במרחב הגליל</a:t>
          </a:r>
          <a:endParaRPr lang="he-IL" dirty="0"/>
        </a:p>
      </dgm:t>
    </dgm:pt>
    <dgm:pt modelId="{7677D28D-3D19-4476-8DD7-9503C23249C9}" type="parTrans" cxnId="{E6D8E320-B6E1-4010-8CA3-12AF62304A71}">
      <dgm:prSet/>
      <dgm:spPr/>
      <dgm:t>
        <a:bodyPr/>
        <a:lstStyle/>
        <a:p>
          <a:pPr rtl="1"/>
          <a:endParaRPr lang="he-IL"/>
        </a:p>
      </dgm:t>
    </dgm:pt>
    <dgm:pt modelId="{A2CC5BD0-41A3-49E0-AA6F-48D33ABCBA76}" type="sibTrans" cxnId="{E6D8E320-B6E1-4010-8CA3-12AF62304A71}">
      <dgm:prSet/>
      <dgm:spPr/>
      <dgm:t>
        <a:bodyPr/>
        <a:lstStyle/>
        <a:p>
          <a:pPr rtl="1"/>
          <a:endParaRPr lang="he-IL"/>
        </a:p>
      </dgm:t>
    </dgm:pt>
    <dgm:pt modelId="{C9008F08-A7B3-4147-9B2E-1809618A9F32}">
      <dgm:prSet phldrT="[טקסט]"/>
      <dgm:spPr/>
      <dgm:t>
        <a:bodyPr/>
        <a:lstStyle/>
        <a:p>
          <a:pPr rtl="1"/>
          <a:r>
            <a:rPr lang="he-IL" dirty="0" smtClean="0"/>
            <a:t>9.4% במרחב חיפה והקריות</a:t>
          </a:r>
          <a:endParaRPr lang="he-IL" dirty="0"/>
        </a:p>
      </dgm:t>
    </dgm:pt>
    <dgm:pt modelId="{A8BD11FF-0688-4637-A73C-632F3D752467}" type="parTrans" cxnId="{6F9A7043-03E5-4445-8D7D-563C294BD0A3}">
      <dgm:prSet/>
      <dgm:spPr/>
      <dgm:t>
        <a:bodyPr/>
        <a:lstStyle/>
        <a:p>
          <a:pPr rtl="1"/>
          <a:endParaRPr lang="he-IL"/>
        </a:p>
      </dgm:t>
    </dgm:pt>
    <dgm:pt modelId="{BDD598D0-1EE2-4031-8028-A4EDA4ED4337}" type="sibTrans" cxnId="{6F9A7043-03E5-4445-8D7D-563C294BD0A3}">
      <dgm:prSet/>
      <dgm:spPr/>
      <dgm:t>
        <a:bodyPr/>
        <a:lstStyle/>
        <a:p>
          <a:pPr rtl="1"/>
          <a:endParaRPr lang="he-IL"/>
        </a:p>
      </dgm:t>
    </dgm:pt>
    <dgm:pt modelId="{4E863F03-2B02-4108-9A35-958FC52291F8}">
      <dgm:prSet phldrT="[טקסט]"/>
      <dgm:spPr/>
      <dgm:t>
        <a:bodyPr/>
        <a:lstStyle/>
        <a:p>
          <a:pPr rtl="1"/>
          <a:r>
            <a:rPr lang="he-IL" dirty="0" smtClean="0"/>
            <a:t>1.8% במרכז</a:t>
          </a:r>
          <a:endParaRPr lang="he-IL" dirty="0"/>
        </a:p>
      </dgm:t>
    </dgm:pt>
    <dgm:pt modelId="{7EB90148-714B-4A06-BA62-DB06A14A4C40}" type="parTrans" cxnId="{7BF87AA3-FC3E-4FD2-A26E-B2F6E86A78F8}">
      <dgm:prSet/>
      <dgm:spPr/>
      <dgm:t>
        <a:bodyPr/>
        <a:lstStyle/>
        <a:p>
          <a:pPr rtl="1"/>
          <a:endParaRPr lang="he-IL"/>
        </a:p>
      </dgm:t>
    </dgm:pt>
    <dgm:pt modelId="{2463A681-160B-4252-B466-11F8BBDC3DB8}" type="sibTrans" cxnId="{7BF87AA3-FC3E-4FD2-A26E-B2F6E86A78F8}">
      <dgm:prSet/>
      <dgm:spPr/>
      <dgm:t>
        <a:bodyPr/>
        <a:lstStyle/>
        <a:p>
          <a:pPr rtl="1"/>
          <a:endParaRPr lang="he-IL"/>
        </a:p>
      </dgm:t>
    </dgm:pt>
    <dgm:pt modelId="{7F71D992-55DC-44D4-A68F-CEB85B093DBF}" type="pres">
      <dgm:prSet presAssocID="{E60CD09D-361E-4A86-99E6-E806898D6CB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909A37BE-1CE1-4902-99C3-E96810A1DA15}" type="pres">
      <dgm:prSet presAssocID="{0C172E8F-1E3D-4AB7-8F99-100253CA1326}" presName="root1" presStyleCnt="0"/>
      <dgm:spPr/>
    </dgm:pt>
    <dgm:pt modelId="{6C59061A-FBA1-4969-93F3-8A8EA2D53E76}" type="pres">
      <dgm:prSet presAssocID="{0C172E8F-1E3D-4AB7-8F99-100253CA1326}" presName="LevelOneTextNode" presStyleLbl="node0" presStyleIdx="0" presStyleCnt="1" custScaleX="235611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0CA343A-CDD0-4D99-B6D6-0D0B270B095D}" type="pres">
      <dgm:prSet presAssocID="{0C172E8F-1E3D-4AB7-8F99-100253CA1326}" presName="level2hierChild" presStyleCnt="0"/>
      <dgm:spPr/>
    </dgm:pt>
    <dgm:pt modelId="{19A01404-E8FD-4C77-85D5-1518D9D3EF54}" type="pres">
      <dgm:prSet presAssocID="{7677D28D-3D19-4476-8DD7-9503C23249C9}" presName="conn2-1" presStyleLbl="parChTrans1D2" presStyleIdx="0" presStyleCnt="3"/>
      <dgm:spPr/>
      <dgm:t>
        <a:bodyPr/>
        <a:lstStyle/>
        <a:p>
          <a:pPr rtl="1"/>
          <a:endParaRPr lang="he-IL"/>
        </a:p>
      </dgm:t>
    </dgm:pt>
    <dgm:pt modelId="{50B2B554-1CB3-4A73-B371-2AFD7B99CBFA}" type="pres">
      <dgm:prSet presAssocID="{7677D28D-3D19-4476-8DD7-9503C23249C9}" presName="connTx" presStyleLbl="parChTrans1D2" presStyleIdx="0" presStyleCnt="3"/>
      <dgm:spPr/>
      <dgm:t>
        <a:bodyPr/>
        <a:lstStyle/>
        <a:p>
          <a:pPr rtl="1"/>
          <a:endParaRPr lang="he-IL"/>
        </a:p>
      </dgm:t>
    </dgm:pt>
    <dgm:pt modelId="{80B54ADA-D48C-44C2-ADDE-690C6B5B3647}" type="pres">
      <dgm:prSet presAssocID="{66A94F65-BDF0-473A-B2E5-3DF15DBEB9B7}" presName="root2" presStyleCnt="0"/>
      <dgm:spPr/>
    </dgm:pt>
    <dgm:pt modelId="{4BAEB434-3BC6-4B37-BA58-55EE496B2A51}" type="pres">
      <dgm:prSet presAssocID="{66A94F65-BDF0-473A-B2E5-3DF15DBEB9B7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47838A5A-6687-4D9F-AD34-AD72568A8BA6}" type="pres">
      <dgm:prSet presAssocID="{66A94F65-BDF0-473A-B2E5-3DF15DBEB9B7}" presName="level3hierChild" presStyleCnt="0"/>
      <dgm:spPr/>
    </dgm:pt>
    <dgm:pt modelId="{9E26E77A-9383-45CC-BDB1-4C9653C8FB3E}" type="pres">
      <dgm:prSet presAssocID="{A8BD11FF-0688-4637-A73C-632F3D752467}" presName="conn2-1" presStyleLbl="parChTrans1D2" presStyleIdx="1" presStyleCnt="3"/>
      <dgm:spPr/>
      <dgm:t>
        <a:bodyPr/>
        <a:lstStyle/>
        <a:p>
          <a:pPr rtl="1"/>
          <a:endParaRPr lang="he-IL"/>
        </a:p>
      </dgm:t>
    </dgm:pt>
    <dgm:pt modelId="{1BF99056-D6B1-4F46-B759-5E9C7246ECAE}" type="pres">
      <dgm:prSet presAssocID="{A8BD11FF-0688-4637-A73C-632F3D752467}" presName="connTx" presStyleLbl="parChTrans1D2" presStyleIdx="1" presStyleCnt="3"/>
      <dgm:spPr/>
      <dgm:t>
        <a:bodyPr/>
        <a:lstStyle/>
        <a:p>
          <a:pPr rtl="1"/>
          <a:endParaRPr lang="he-IL"/>
        </a:p>
      </dgm:t>
    </dgm:pt>
    <dgm:pt modelId="{F8E98A3D-000D-412E-B76D-D439C694984F}" type="pres">
      <dgm:prSet presAssocID="{C9008F08-A7B3-4147-9B2E-1809618A9F32}" presName="root2" presStyleCnt="0"/>
      <dgm:spPr/>
    </dgm:pt>
    <dgm:pt modelId="{F8483D04-8E5B-43F9-B331-C3D3731C2BA5}" type="pres">
      <dgm:prSet presAssocID="{C9008F08-A7B3-4147-9B2E-1809618A9F32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A3D8687-4BA3-4C94-8836-08D709C442D2}" type="pres">
      <dgm:prSet presAssocID="{C9008F08-A7B3-4147-9B2E-1809618A9F32}" presName="level3hierChild" presStyleCnt="0"/>
      <dgm:spPr/>
    </dgm:pt>
    <dgm:pt modelId="{4B770E0F-8031-42E1-A33B-58A715C4DC21}" type="pres">
      <dgm:prSet presAssocID="{7EB90148-714B-4A06-BA62-DB06A14A4C40}" presName="conn2-1" presStyleLbl="parChTrans1D2" presStyleIdx="2" presStyleCnt="3"/>
      <dgm:spPr/>
      <dgm:t>
        <a:bodyPr/>
        <a:lstStyle/>
        <a:p>
          <a:pPr rtl="1"/>
          <a:endParaRPr lang="he-IL"/>
        </a:p>
      </dgm:t>
    </dgm:pt>
    <dgm:pt modelId="{3CCF8594-E946-46FE-AEA9-2051C0D28B9C}" type="pres">
      <dgm:prSet presAssocID="{7EB90148-714B-4A06-BA62-DB06A14A4C40}" presName="connTx" presStyleLbl="parChTrans1D2" presStyleIdx="2" presStyleCnt="3"/>
      <dgm:spPr/>
      <dgm:t>
        <a:bodyPr/>
        <a:lstStyle/>
        <a:p>
          <a:pPr rtl="1"/>
          <a:endParaRPr lang="he-IL"/>
        </a:p>
      </dgm:t>
    </dgm:pt>
    <dgm:pt modelId="{FFC12EF2-3635-4A02-9191-B22C6DD86FF0}" type="pres">
      <dgm:prSet presAssocID="{4E863F03-2B02-4108-9A35-958FC52291F8}" presName="root2" presStyleCnt="0"/>
      <dgm:spPr/>
    </dgm:pt>
    <dgm:pt modelId="{FB17FE2C-316B-4A9B-A169-321FB93170E8}" type="pres">
      <dgm:prSet presAssocID="{4E863F03-2B02-4108-9A35-958FC52291F8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E4664FEB-17FA-42DC-9F8C-8C5D723DE5E7}" type="pres">
      <dgm:prSet presAssocID="{4E863F03-2B02-4108-9A35-958FC52291F8}" presName="level3hierChild" presStyleCnt="0"/>
      <dgm:spPr/>
    </dgm:pt>
  </dgm:ptLst>
  <dgm:cxnLst>
    <dgm:cxn modelId="{6F9A7043-03E5-4445-8D7D-563C294BD0A3}" srcId="{0C172E8F-1E3D-4AB7-8F99-100253CA1326}" destId="{C9008F08-A7B3-4147-9B2E-1809618A9F32}" srcOrd="1" destOrd="0" parTransId="{A8BD11FF-0688-4637-A73C-632F3D752467}" sibTransId="{BDD598D0-1EE2-4031-8028-A4EDA4ED4337}"/>
    <dgm:cxn modelId="{21750164-64A9-4D37-8A1D-593CC1A2E132}" type="presOf" srcId="{C9008F08-A7B3-4147-9B2E-1809618A9F32}" destId="{F8483D04-8E5B-43F9-B331-C3D3731C2BA5}" srcOrd="0" destOrd="0" presId="urn:microsoft.com/office/officeart/2005/8/layout/hierarchy2"/>
    <dgm:cxn modelId="{3DA99342-F274-4557-9E63-FBBCFD51822B}" type="presOf" srcId="{7677D28D-3D19-4476-8DD7-9503C23249C9}" destId="{50B2B554-1CB3-4A73-B371-2AFD7B99CBFA}" srcOrd="1" destOrd="0" presId="urn:microsoft.com/office/officeart/2005/8/layout/hierarchy2"/>
    <dgm:cxn modelId="{FB0F88A0-22D5-431D-B078-C82D8ABC6C2F}" type="presOf" srcId="{7EB90148-714B-4A06-BA62-DB06A14A4C40}" destId="{3CCF8594-E946-46FE-AEA9-2051C0D28B9C}" srcOrd="1" destOrd="0" presId="urn:microsoft.com/office/officeart/2005/8/layout/hierarchy2"/>
    <dgm:cxn modelId="{A9EE36A9-C56A-4A46-AE29-3BAC99AADB0E}" type="presOf" srcId="{A8BD11FF-0688-4637-A73C-632F3D752467}" destId="{1BF99056-D6B1-4F46-B759-5E9C7246ECAE}" srcOrd="1" destOrd="0" presId="urn:microsoft.com/office/officeart/2005/8/layout/hierarchy2"/>
    <dgm:cxn modelId="{C8DBB511-A135-4C1C-BACA-F19293758E2A}" type="presOf" srcId="{4E863F03-2B02-4108-9A35-958FC52291F8}" destId="{FB17FE2C-316B-4A9B-A169-321FB93170E8}" srcOrd="0" destOrd="0" presId="urn:microsoft.com/office/officeart/2005/8/layout/hierarchy2"/>
    <dgm:cxn modelId="{7BF87AA3-FC3E-4FD2-A26E-B2F6E86A78F8}" srcId="{0C172E8F-1E3D-4AB7-8F99-100253CA1326}" destId="{4E863F03-2B02-4108-9A35-958FC52291F8}" srcOrd="2" destOrd="0" parTransId="{7EB90148-714B-4A06-BA62-DB06A14A4C40}" sibTransId="{2463A681-160B-4252-B466-11F8BBDC3DB8}"/>
    <dgm:cxn modelId="{E6D8E320-B6E1-4010-8CA3-12AF62304A71}" srcId="{0C172E8F-1E3D-4AB7-8F99-100253CA1326}" destId="{66A94F65-BDF0-473A-B2E5-3DF15DBEB9B7}" srcOrd="0" destOrd="0" parTransId="{7677D28D-3D19-4476-8DD7-9503C23249C9}" sibTransId="{A2CC5BD0-41A3-49E0-AA6F-48D33ABCBA76}"/>
    <dgm:cxn modelId="{F41776BA-42DF-463E-A3E5-EC88B810D9F3}" type="presOf" srcId="{7677D28D-3D19-4476-8DD7-9503C23249C9}" destId="{19A01404-E8FD-4C77-85D5-1518D9D3EF54}" srcOrd="0" destOrd="0" presId="urn:microsoft.com/office/officeart/2005/8/layout/hierarchy2"/>
    <dgm:cxn modelId="{2B9DC4B2-6BD7-4FEA-9BC7-65FC3D955B0E}" type="presOf" srcId="{7EB90148-714B-4A06-BA62-DB06A14A4C40}" destId="{4B770E0F-8031-42E1-A33B-58A715C4DC21}" srcOrd="0" destOrd="0" presId="urn:microsoft.com/office/officeart/2005/8/layout/hierarchy2"/>
    <dgm:cxn modelId="{139068F1-9214-4D38-957F-A97A3C21B668}" type="presOf" srcId="{E60CD09D-361E-4A86-99E6-E806898D6CBA}" destId="{7F71D992-55DC-44D4-A68F-CEB85B093DBF}" srcOrd="0" destOrd="0" presId="urn:microsoft.com/office/officeart/2005/8/layout/hierarchy2"/>
    <dgm:cxn modelId="{627BAF4A-1050-4E1A-93A6-AEEA31912401}" type="presOf" srcId="{66A94F65-BDF0-473A-B2E5-3DF15DBEB9B7}" destId="{4BAEB434-3BC6-4B37-BA58-55EE496B2A51}" srcOrd="0" destOrd="0" presId="urn:microsoft.com/office/officeart/2005/8/layout/hierarchy2"/>
    <dgm:cxn modelId="{76CCE468-5FBA-4CD4-9D52-0A4DD64C3DBC}" srcId="{E60CD09D-361E-4A86-99E6-E806898D6CBA}" destId="{0C172E8F-1E3D-4AB7-8F99-100253CA1326}" srcOrd="0" destOrd="0" parTransId="{67FD3DF9-DF82-4F73-88D2-04A033F21358}" sibTransId="{23928540-4846-4CBA-9768-3246AAF924ED}"/>
    <dgm:cxn modelId="{4455C725-A733-4489-AEE8-7ECA43F47ACF}" type="presOf" srcId="{A8BD11FF-0688-4637-A73C-632F3D752467}" destId="{9E26E77A-9383-45CC-BDB1-4C9653C8FB3E}" srcOrd="0" destOrd="0" presId="urn:microsoft.com/office/officeart/2005/8/layout/hierarchy2"/>
    <dgm:cxn modelId="{A1EB54A9-04FF-4CAA-947C-9E5BF762D690}" type="presOf" srcId="{0C172E8F-1E3D-4AB7-8F99-100253CA1326}" destId="{6C59061A-FBA1-4969-93F3-8A8EA2D53E76}" srcOrd="0" destOrd="0" presId="urn:microsoft.com/office/officeart/2005/8/layout/hierarchy2"/>
    <dgm:cxn modelId="{5994DF65-BFC6-4DCC-8A94-FC0D69960CEB}" type="presParOf" srcId="{7F71D992-55DC-44D4-A68F-CEB85B093DBF}" destId="{909A37BE-1CE1-4902-99C3-E96810A1DA15}" srcOrd="0" destOrd="0" presId="urn:microsoft.com/office/officeart/2005/8/layout/hierarchy2"/>
    <dgm:cxn modelId="{8CA652F6-2AEB-427D-A6C9-A65EC54D2962}" type="presParOf" srcId="{909A37BE-1CE1-4902-99C3-E96810A1DA15}" destId="{6C59061A-FBA1-4969-93F3-8A8EA2D53E76}" srcOrd="0" destOrd="0" presId="urn:microsoft.com/office/officeart/2005/8/layout/hierarchy2"/>
    <dgm:cxn modelId="{35F61B86-225F-47F5-92FF-17BA13158D92}" type="presParOf" srcId="{909A37BE-1CE1-4902-99C3-E96810A1DA15}" destId="{60CA343A-CDD0-4D99-B6D6-0D0B270B095D}" srcOrd="1" destOrd="0" presId="urn:microsoft.com/office/officeart/2005/8/layout/hierarchy2"/>
    <dgm:cxn modelId="{D93263E1-BABF-45CC-B9E7-013235EC242D}" type="presParOf" srcId="{60CA343A-CDD0-4D99-B6D6-0D0B270B095D}" destId="{19A01404-E8FD-4C77-85D5-1518D9D3EF54}" srcOrd="0" destOrd="0" presId="urn:microsoft.com/office/officeart/2005/8/layout/hierarchy2"/>
    <dgm:cxn modelId="{7863C2FA-800D-44B0-88B8-776318148CF3}" type="presParOf" srcId="{19A01404-E8FD-4C77-85D5-1518D9D3EF54}" destId="{50B2B554-1CB3-4A73-B371-2AFD7B99CBFA}" srcOrd="0" destOrd="0" presId="urn:microsoft.com/office/officeart/2005/8/layout/hierarchy2"/>
    <dgm:cxn modelId="{ACF192C3-55DD-4D71-87A9-558CE37EE5D0}" type="presParOf" srcId="{60CA343A-CDD0-4D99-B6D6-0D0B270B095D}" destId="{80B54ADA-D48C-44C2-ADDE-690C6B5B3647}" srcOrd="1" destOrd="0" presId="urn:microsoft.com/office/officeart/2005/8/layout/hierarchy2"/>
    <dgm:cxn modelId="{E488E64A-19BC-497F-ADF4-E181134C309D}" type="presParOf" srcId="{80B54ADA-D48C-44C2-ADDE-690C6B5B3647}" destId="{4BAEB434-3BC6-4B37-BA58-55EE496B2A51}" srcOrd="0" destOrd="0" presId="urn:microsoft.com/office/officeart/2005/8/layout/hierarchy2"/>
    <dgm:cxn modelId="{DE00672D-569F-492C-8D21-97443CD465B1}" type="presParOf" srcId="{80B54ADA-D48C-44C2-ADDE-690C6B5B3647}" destId="{47838A5A-6687-4D9F-AD34-AD72568A8BA6}" srcOrd="1" destOrd="0" presId="urn:microsoft.com/office/officeart/2005/8/layout/hierarchy2"/>
    <dgm:cxn modelId="{4F4B80A4-DED4-434D-AFA6-7468885A8D50}" type="presParOf" srcId="{60CA343A-CDD0-4D99-B6D6-0D0B270B095D}" destId="{9E26E77A-9383-45CC-BDB1-4C9653C8FB3E}" srcOrd="2" destOrd="0" presId="urn:microsoft.com/office/officeart/2005/8/layout/hierarchy2"/>
    <dgm:cxn modelId="{5AEE2603-3D25-4542-BC3E-9691C3DCB316}" type="presParOf" srcId="{9E26E77A-9383-45CC-BDB1-4C9653C8FB3E}" destId="{1BF99056-D6B1-4F46-B759-5E9C7246ECAE}" srcOrd="0" destOrd="0" presId="urn:microsoft.com/office/officeart/2005/8/layout/hierarchy2"/>
    <dgm:cxn modelId="{FF72989E-F52C-4FA8-9EC0-973C90DAA43D}" type="presParOf" srcId="{60CA343A-CDD0-4D99-B6D6-0D0B270B095D}" destId="{F8E98A3D-000D-412E-B76D-D439C694984F}" srcOrd="3" destOrd="0" presId="urn:microsoft.com/office/officeart/2005/8/layout/hierarchy2"/>
    <dgm:cxn modelId="{48D9B3F0-B0B7-4FE7-B20A-2B4A58CF4415}" type="presParOf" srcId="{F8E98A3D-000D-412E-B76D-D439C694984F}" destId="{F8483D04-8E5B-43F9-B331-C3D3731C2BA5}" srcOrd="0" destOrd="0" presId="urn:microsoft.com/office/officeart/2005/8/layout/hierarchy2"/>
    <dgm:cxn modelId="{C714EEE7-8417-4378-9A26-503544C41BBB}" type="presParOf" srcId="{F8E98A3D-000D-412E-B76D-D439C694984F}" destId="{9A3D8687-4BA3-4C94-8836-08D709C442D2}" srcOrd="1" destOrd="0" presId="urn:microsoft.com/office/officeart/2005/8/layout/hierarchy2"/>
    <dgm:cxn modelId="{6F221381-3F46-4462-8C54-3D9A347388CC}" type="presParOf" srcId="{60CA343A-CDD0-4D99-B6D6-0D0B270B095D}" destId="{4B770E0F-8031-42E1-A33B-58A715C4DC21}" srcOrd="4" destOrd="0" presId="urn:microsoft.com/office/officeart/2005/8/layout/hierarchy2"/>
    <dgm:cxn modelId="{7266F02C-E639-473A-8ED4-C8BB8EBB1723}" type="presParOf" srcId="{4B770E0F-8031-42E1-A33B-58A715C4DC21}" destId="{3CCF8594-E946-46FE-AEA9-2051C0D28B9C}" srcOrd="0" destOrd="0" presId="urn:microsoft.com/office/officeart/2005/8/layout/hierarchy2"/>
    <dgm:cxn modelId="{C431A88A-4A38-4B46-808E-580ED803B14B}" type="presParOf" srcId="{60CA343A-CDD0-4D99-B6D6-0D0B270B095D}" destId="{FFC12EF2-3635-4A02-9191-B22C6DD86FF0}" srcOrd="5" destOrd="0" presId="urn:microsoft.com/office/officeart/2005/8/layout/hierarchy2"/>
    <dgm:cxn modelId="{B4BEDA4E-D0CE-4D1C-A307-1A8EA5FFCCC9}" type="presParOf" srcId="{FFC12EF2-3635-4A02-9191-B22C6DD86FF0}" destId="{FB17FE2C-316B-4A9B-A169-321FB93170E8}" srcOrd="0" destOrd="0" presId="urn:microsoft.com/office/officeart/2005/8/layout/hierarchy2"/>
    <dgm:cxn modelId="{DAAABD56-4A7A-461A-89C1-8E0F0FBFB0BA}" type="presParOf" srcId="{FFC12EF2-3635-4A02-9191-B22C6DD86FF0}" destId="{E4664FEB-17FA-42DC-9F8C-8C5D723DE5E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2B4274F-A23B-4C09-A6C4-089BB414E86C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CDE3DE41-14A5-4E2F-BD3E-00D9A7B48F49}">
      <dgm:prSet phldrT="[טקסט]"/>
      <dgm:spPr>
        <a:solidFill>
          <a:srgbClr val="92D050"/>
        </a:solidFill>
      </dgm:spPr>
      <dgm:t>
        <a:bodyPr/>
        <a:lstStyle/>
        <a:p>
          <a:pPr rtl="1"/>
          <a:r>
            <a:rPr lang="he-IL" dirty="0" smtClean="0"/>
            <a:t>ירידה בהיקף הבלתי מועסקים</a:t>
          </a:r>
          <a:endParaRPr lang="he-IL" dirty="0"/>
        </a:p>
      </dgm:t>
    </dgm:pt>
    <dgm:pt modelId="{16958F28-FE60-42CD-AD4D-8A0899C1B643}" type="parTrans" cxnId="{817BEB58-A156-4C03-811C-D0EA4A44D4B8}">
      <dgm:prSet/>
      <dgm:spPr/>
      <dgm:t>
        <a:bodyPr/>
        <a:lstStyle/>
        <a:p>
          <a:pPr rtl="1"/>
          <a:endParaRPr lang="he-IL"/>
        </a:p>
      </dgm:t>
    </dgm:pt>
    <dgm:pt modelId="{8F2B6267-2CE3-4350-865C-7BA470C5F282}" type="sibTrans" cxnId="{817BEB58-A156-4C03-811C-D0EA4A44D4B8}">
      <dgm:prSet/>
      <dgm:spPr/>
      <dgm:t>
        <a:bodyPr/>
        <a:lstStyle/>
        <a:p>
          <a:pPr rtl="1"/>
          <a:endParaRPr lang="he-IL"/>
        </a:p>
      </dgm:t>
    </dgm:pt>
    <dgm:pt modelId="{E8754A21-A605-4EF8-9DC1-0691FFA2849C}">
      <dgm:prSet phldrT="[טקסט]"/>
      <dgm:spPr>
        <a:solidFill>
          <a:srgbClr val="92D050"/>
        </a:solidFill>
      </dgm:spPr>
      <dgm:t>
        <a:bodyPr/>
        <a:lstStyle/>
        <a:p>
          <a:pPr rtl="1"/>
          <a:r>
            <a:rPr lang="he-IL" dirty="0" smtClean="0"/>
            <a:t>קו מגמה אופטימי</a:t>
          </a:r>
          <a:endParaRPr lang="he-IL" dirty="0"/>
        </a:p>
      </dgm:t>
    </dgm:pt>
    <dgm:pt modelId="{68FDDF55-6538-4407-BDD8-9494A004AAC2}" type="parTrans" cxnId="{81FB7F05-D8EA-4C9D-888A-41A84EF93B94}">
      <dgm:prSet/>
      <dgm:spPr/>
      <dgm:t>
        <a:bodyPr/>
        <a:lstStyle/>
        <a:p>
          <a:pPr rtl="1"/>
          <a:endParaRPr lang="he-IL"/>
        </a:p>
      </dgm:t>
    </dgm:pt>
    <dgm:pt modelId="{288F93ED-9DF8-4D09-93B5-454548729B35}" type="sibTrans" cxnId="{81FB7F05-D8EA-4C9D-888A-41A84EF93B94}">
      <dgm:prSet/>
      <dgm:spPr/>
      <dgm:t>
        <a:bodyPr/>
        <a:lstStyle/>
        <a:p>
          <a:pPr rtl="1"/>
          <a:endParaRPr lang="he-IL"/>
        </a:p>
      </dgm:t>
    </dgm:pt>
    <dgm:pt modelId="{58FC1532-F9BC-476F-8EC6-0708E3240C3E}">
      <dgm:prSet/>
      <dgm:spPr>
        <a:solidFill>
          <a:srgbClr val="92D050"/>
        </a:solidFill>
      </dgm:spPr>
      <dgm:t>
        <a:bodyPr/>
        <a:lstStyle/>
        <a:p>
          <a:pPr rtl="1"/>
          <a:r>
            <a:rPr lang="he-IL" dirty="0" smtClean="0"/>
            <a:t>אזורי תעשייה מרחביים מפותחים</a:t>
          </a:r>
          <a:endParaRPr lang="he-IL" dirty="0"/>
        </a:p>
      </dgm:t>
    </dgm:pt>
    <dgm:pt modelId="{84780A80-DE2C-4468-8CD8-5FABAA1E5FEA}" type="parTrans" cxnId="{4AED4EC8-AE2A-4301-A13D-29AF31EFFA2B}">
      <dgm:prSet/>
      <dgm:spPr/>
      <dgm:t>
        <a:bodyPr/>
        <a:lstStyle/>
        <a:p>
          <a:pPr rtl="1"/>
          <a:endParaRPr lang="he-IL"/>
        </a:p>
      </dgm:t>
    </dgm:pt>
    <dgm:pt modelId="{012280DA-0B48-4CA5-88FF-F1FC0F8910AE}" type="sibTrans" cxnId="{4AED4EC8-AE2A-4301-A13D-29AF31EFFA2B}">
      <dgm:prSet/>
      <dgm:spPr/>
      <dgm:t>
        <a:bodyPr/>
        <a:lstStyle/>
        <a:p>
          <a:pPr rtl="1"/>
          <a:endParaRPr lang="he-IL"/>
        </a:p>
      </dgm:t>
    </dgm:pt>
    <dgm:pt modelId="{4A3474B8-18E0-4282-8908-30C0602AC42E}">
      <dgm:prSet/>
      <dgm:spPr>
        <a:solidFill>
          <a:srgbClr val="92D050"/>
        </a:solidFill>
      </dgm:spPr>
      <dgm:t>
        <a:bodyPr/>
        <a:lstStyle/>
        <a:p>
          <a:pPr rtl="1"/>
          <a:r>
            <a:rPr lang="he-IL" dirty="0" smtClean="0"/>
            <a:t>גידול בשיעור ההשתתפות בכוח העבודה</a:t>
          </a:r>
          <a:endParaRPr lang="he-IL" dirty="0"/>
        </a:p>
      </dgm:t>
    </dgm:pt>
    <dgm:pt modelId="{4FE395A0-3B55-462D-8078-5608155D225C}" type="parTrans" cxnId="{5A306700-411C-42D2-B3C8-0E8C18247D68}">
      <dgm:prSet/>
      <dgm:spPr/>
      <dgm:t>
        <a:bodyPr/>
        <a:lstStyle/>
        <a:p>
          <a:pPr rtl="1"/>
          <a:endParaRPr lang="he-IL"/>
        </a:p>
      </dgm:t>
    </dgm:pt>
    <dgm:pt modelId="{A7B48949-555A-48EC-94A9-7E63F4AB7CFE}" type="sibTrans" cxnId="{5A306700-411C-42D2-B3C8-0E8C18247D68}">
      <dgm:prSet/>
      <dgm:spPr/>
      <dgm:t>
        <a:bodyPr/>
        <a:lstStyle/>
        <a:p>
          <a:pPr rtl="1"/>
          <a:endParaRPr lang="he-IL"/>
        </a:p>
      </dgm:t>
    </dgm:pt>
    <dgm:pt modelId="{409FC99E-C8C9-41B1-A389-EB95D1AD1E0E}" type="pres">
      <dgm:prSet presAssocID="{02B4274F-A23B-4C09-A6C4-089BB414E86C}" presName="linearFlow" presStyleCnt="0">
        <dgm:presLayoutVars>
          <dgm:dir/>
          <dgm:resizeHandles val="exact"/>
        </dgm:presLayoutVars>
      </dgm:prSet>
      <dgm:spPr/>
    </dgm:pt>
    <dgm:pt modelId="{4DA0614F-52AC-43FF-8BCB-5F5C0A3CE3CA}" type="pres">
      <dgm:prSet presAssocID="{CDE3DE41-14A5-4E2F-BD3E-00D9A7B48F49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AD497A7-5369-48D2-9145-7A2885DAFA45}" type="pres">
      <dgm:prSet presAssocID="{8F2B6267-2CE3-4350-865C-7BA470C5F282}" presName="spacerL" presStyleCnt="0"/>
      <dgm:spPr/>
    </dgm:pt>
    <dgm:pt modelId="{7CE6BFDE-1822-4B35-97C7-60B7C2346F91}" type="pres">
      <dgm:prSet presAssocID="{8F2B6267-2CE3-4350-865C-7BA470C5F282}" presName="sibTrans" presStyleLbl="sibTrans2D1" presStyleIdx="0" presStyleCnt="3"/>
      <dgm:spPr/>
      <dgm:t>
        <a:bodyPr/>
        <a:lstStyle/>
        <a:p>
          <a:pPr rtl="1"/>
          <a:endParaRPr lang="he-IL"/>
        </a:p>
      </dgm:t>
    </dgm:pt>
    <dgm:pt modelId="{88C9BE68-A481-4842-B059-DF8919817DE0}" type="pres">
      <dgm:prSet presAssocID="{8F2B6267-2CE3-4350-865C-7BA470C5F282}" presName="spacerR" presStyleCnt="0"/>
      <dgm:spPr/>
    </dgm:pt>
    <dgm:pt modelId="{87772FC3-713D-4997-85A1-AE0D75A5F2E1}" type="pres">
      <dgm:prSet presAssocID="{58FC1532-F9BC-476F-8EC6-0708E3240C3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593DBB3-C7E4-492B-A12A-697367122742}" type="pres">
      <dgm:prSet presAssocID="{012280DA-0B48-4CA5-88FF-F1FC0F8910AE}" presName="spacerL" presStyleCnt="0"/>
      <dgm:spPr/>
    </dgm:pt>
    <dgm:pt modelId="{E5CE7940-DE58-4531-8FB9-ECD17B4DCBB4}" type="pres">
      <dgm:prSet presAssocID="{012280DA-0B48-4CA5-88FF-F1FC0F8910AE}" presName="sibTrans" presStyleLbl="sibTrans2D1" presStyleIdx="1" presStyleCnt="3"/>
      <dgm:spPr/>
      <dgm:t>
        <a:bodyPr/>
        <a:lstStyle/>
        <a:p>
          <a:pPr rtl="1"/>
          <a:endParaRPr lang="he-IL"/>
        </a:p>
      </dgm:t>
    </dgm:pt>
    <dgm:pt modelId="{F8A7B6B3-D5FA-411E-8008-BF94B21F873B}" type="pres">
      <dgm:prSet presAssocID="{012280DA-0B48-4CA5-88FF-F1FC0F8910AE}" presName="spacerR" presStyleCnt="0"/>
      <dgm:spPr/>
    </dgm:pt>
    <dgm:pt modelId="{A53C54D1-D10F-42A1-B33F-8DF9156A818E}" type="pres">
      <dgm:prSet presAssocID="{4A3474B8-18E0-4282-8908-30C0602AC42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B20AA35-EA24-406C-AF33-997710E0F2B4}" type="pres">
      <dgm:prSet presAssocID="{A7B48949-555A-48EC-94A9-7E63F4AB7CFE}" presName="spacerL" presStyleCnt="0"/>
      <dgm:spPr/>
    </dgm:pt>
    <dgm:pt modelId="{784FFB6A-008B-4540-A27E-F330FB263754}" type="pres">
      <dgm:prSet presAssocID="{A7B48949-555A-48EC-94A9-7E63F4AB7CFE}" presName="sibTrans" presStyleLbl="sibTrans2D1" presStyleIdx="2" presStyleCnt="3"/>
      <dgm:spPr/>
      <dgm:t>
        <a:bodyPr/>
        <a:lstStyle/>
        <a:p>
          <a:pPr rtl="1"/>
          <a:endParaRPr lang="he-IL"/>
        </a:p>
      </dgm:t>
    </dgm:pt>
    <dgm:pt modelId="{FCEA595D-8209-461B-B049-9BF78CE608AC}" type="pres">
      <dgm:prSet presAssocID="{A7B48949-555A-48EC-94A9-7E63F4AB7CFE}" presName="spacerR" presStyleCnt="0"/>
      <dgm:spPr/>
    </dgm:pt>
    <dgm:pt modelId="{93DE4777-6F40-4BD4-B60E-25B275B75870}" type="pres">
      <dgm:prSet presAssocID="{E8754A21-A605-4EF8-9DC1-0691FFA2849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C478CB7B-3E5F-4284-BD50-F9C1EFA16DF7}" type="presOf" srcId="{012280DA-0B48-4CA5-88FF-F1FC0F8910AE}" destId="{E5CE7940-DE58-4531-8FB9-ECD17B4DCBB4}" srcOrd="0" destOrd="0" presId="urn:microsoft.com/office/officeart/2005/8/layout/equation1"/>
    <dgm:cxn modelId="{8FDC05C9-C089-47C7-9696-B6F236DBECDD}" type="presOf" srcId="{8F2B6267-2CE3-4350-865C-7BA470C5F282}" destId="{7CE6BFDE-1822-4B35-97C7-60B7C2346F91}" srcOrd="0" destOrd="0" presId="urn:microsoft.com/office/officeart/2005/8/layout/equation1"/>
    <dgm:cxn modelId="{4AED4EC8-AE2A-4301-A13D-29AF31EFFA2B}" srcId="{02B4274F-A23B-4C09-A6C4-089BB414E86C}" destId="{58FC1532-F9BC-476F-8EC6-0708E3240C3E}" srcOrd="1" destOrd="0" parTransId="{84780A80-DE2C-4468-8CD8-5FABAA1E5FEA}" sibTransId="{012280DA-0B48-4CA5-88FF-F1FC0F8910AE}"/>
    <dgm:cxn modelId="{C8225611-AD59-4BFC-93F1-A0674575EC6E}" type="presOf" srcId="{02B4274F-A23B-4C09-A6C4-089BB414E86C}" destId="{409FC99E-C8C9-41B1-A389-EB95D1AD1E0E}" srcOrd="0" destOrd="0" presId="urn:microsoft.com/office/officeart/2005/8/layout/equation1"/>
    <dgm:cxn modelId="{0E567CCD-542E-42CA-BDC7-3051195F61EB}" type="presOf" srcId="{A7B48949-555A-48EC-94A9-7E63F4AB7CFE}" destId="{784FFB6A-008B-4540-A27E-F330FB263754}" srcOrd="0" destOrd="0" presId="urn:microsoft.com/office/officeart/2005/8/layout/equation1"/>
    <dgm:cxn modelId="{825636E2-3A82-4830-85E3-22650D9A9D23}" type="presOf" srcId="{CDE3DE41-14A5-4E2F-BD3E-00D9A7B48F49}" destId="{4DA0614F-52AC-43FF-8BCB-5F5C0A3CE3CA}" srcOrd="0" destOrd="0" presId="urn:microsoft.com/office/officeart/2005/8/layout/equation1"/>
    <dgm:cxn modelId="{81FB7F05-D8EA-4C9D-888A-41A84EF93B94}" srcId="{02B4274F-A23B-4C09-A6C4-089BB414E86C}" destId="{E8754A21-A605-4EF8-9DC1-0691FFA2849C}" srcOrd="3" destOrd="0" parTransId="{68FDDF55-6538-4407-BDD8-9494A004AAC2}" sibTransId="{288F93ED-9DF8-4D09-93B5-454548729B35}"/>
    <dgm:cxn modelId="{817BEB58-A156-4C03-811C-D0EA4A44D4B8}" srcId="{02B4274F-A23B-4C09-A6C4-089BB414E86C}" destId="{CDE3DE41-14A5-4E2F-BD3E-00D9A7B48F49}" srcOrd="0" destOrd="0" parTransId="{16958F28-FE60-42CD-AD4D-8A0899C1B643}" sibTransId="{8F2B6267-2CE3-4350-865C-7BA470C5F282}"/>
    <dgm:cxn modelId="{DBE75B5B-5898-4681-B6D8-A033621DAAE7}" type="presOf" srcId="{4A3474B8-18E0-4282-8908-30C0602AC42E}" destId="{A53C54D1-D10F-42A1-B33F-8DF9156A818E}" srcOrd="0" destOrd="0" presId="urn:microsoft.com/office/officeart/2005/8/layout/equation1"/>
    <dgm:cxn modelId="{2AE5AA05-52E0-433E-8531-99D48AD2AAC3}" type="presOf" srcId="{E8754A21-A605-4EF8-9DC1-0691FFA2849C}" destId="{93DE4777-6F40-4BD4-B60E-25B275B75870}" srcOrd="0" destOrd="0" presId="urn:microsoft.com/office/officeart/2005/8/layout/equation1"/>
    <dgm:cxn modelId="{5A306700-411C-42D2-B3C8-0E8C18247D68}" srcId="{02B4274F-A23B-4C09-A6C4-089BB414E86C}" destId="{4A3474B8-18E0-4282-8908-30C0602AC42E}" srcOrd="2" destOrd="0" parTransId="{4FE395A0-3B55-462D-8078-5608155D225C}" sibTransId="{A7B48949-555A-48EC-94A9-7E63F4AB7CFE}"/>
    <dgm:cxn modelId="{2ACA9CE2-A6EF-4C3B-82F9-635C741F98D1}" type="presOf" srcId="{58FC1532-F9BC-476F-8EC6-0708E3240C3E}" destId="{87772FC3-713D-4997-85A1-AE0D75A5F2E1}" srcOrd="0" destOrd="0" presId="urn:microsoft.com/office/officeart/2005/8/layout/equation1"/>
    <dgm:cxn modelId="{FD4AEBE0-18BA-48BB-A3B2-FF4572B325EE}" type="presParOf" srcId="{409FC99E-C8C9-41B1-A389-EB95D1AD1E0E}" destId="{4DA0614F-52AC-43FF-8BCB-5F5C0A3CE3CA}" srcOrd="0" destOrd="0" presId="urn:microsoft.com/office/officeart/2005/8/layout/equation1"/>
    <dgm:cxn modelId="{2AA4E773-FB66-4AB8-9E5B-D5BF87DF327A}" type="presParOf" srcId="{409FC99E-C8C9-41B1-A389-EB95D1AD1E0E}" destId="{4AD497A7-5369-48D2-9145-7A2885DAFA45}" srcOrd="1" destOrd="0" presId="urn:microsoft.com/office/officeart/2005/8/layout/equation1"/>
    <dgm:cxn modelId="{687D23A1-6A5A-4003-9B8E-FAF945ADC570}" type="presParOf" srcId="{409FC99E-C8C9-41B1-A389-EB95D1AD1E0E}" destId="{7CE6BFDE-1822-4B35-97C7-60B7C2346F91}" srcOrd="2" destOrd="0" presId="urn:microsoft.com/office/officeart/2005/8/layout/equation1"/>
    <dgm:cxn modelId="{747FD36A-9460-4746-A3E4-1ABBD0A2212A}" type="presParOf" srcId="{409FC99E-C8C9-41B1-A389-EB95D1AD1E0E}" destId="{88C9BE68-A481-4842-B059-DF8919817DE0}" srcOrd="3" destOrd="0" presId="urn:microsoft.com/office/officeart/2005/8/layout/equation1"/>
    <dgm:cxn modelId="{84985314-0857-43A2-89B2-225CE3F7576E}" type="presParOf" srcId="{409FC99E-C8C9-41B1-A389-EB95D1AD1E0E}" destId="{87772FC3-713D-4997-85A1-AE0D75A5F2E1}" srcOrd="4" destOrd="0" presId="urn:microsoft.com/office/officeart/2005/8/layout/equation1"/>
    <dgm:cxn modelId="{775C63D4-035A-41B6-AC8D-C02080BAD60B}" type="presParOf" srcId="{409FC99E-C8C9-41B1-A389-EB95D1AD1E0E}" destId="{7593DBB3-C7E4-492B-A12A-697367122742}" srcOrd="5" destOrd="0" presId="urn:microsoft.com/office/officeart/2005/8/layout/equation1"/>
    <dgm:cxn modelId="{95230713-086B-4BC8-8E43-F7846A8C8285}" type="presParOf" srcId="{409FC99E-C8C9-41B1-A389-EB95D1AD1E0E}" destId="{E5CE7940-DE58-4531-8FB9-ECD17B4DCBB4}" srcOrd="6" destOrd="0" presId="urn:microsoft.com/office/officeart/2005/8/layout/equation1"/>
    <dgm:cxn modelId="{93D96D5C-CCC5-4F08-AEBE-A76F6D68E89F}" type="presParOf" srcId="{409FC99E-C8C9-41B1-A389-EB95D1AD1E0E}" destId="{F8A7B6B3-D5FA-411E-8008-BF94B21F873B}" srcOrd="7" destOrd="0" presId="urn:microsoft.com/office/officeart/2005/8/layout/equation1"/>
    <dgm:cxn modelId="{D9B4C718-69F9-49BB-ABCD-40F2266DCCE9}" type="presParOf" srcId="{409FC99E-C8C9-41B1-A389-EB95D1AD1E0E}" destId="{A53C54D1-D10F-42A1-B33F-8DF9156A818E}" srcOrd="8" destOrd="0" presId="urn:microsoft.com/office/officeart/2005/8/layout/equation1"/>
    <dgm:cxn modelId="{61EB4C71-858B-493D-9B93-E3B242BA5274}" type="presParOf" srcId="{409FC99E-C8C9-41B1-A389-EB95D1AD1E0E}" destId="{AB20AA35-EA24-406C-AF33-997710E0F2B4}" srcOrd="9" destOrd="0" presId="urn:microsoft.com/office/officeart/2005/8/layout/equation1"/>
    <dgm:cxn modelId="{D303F2F7-B4E5-4B1C-9395-CB591046D4BD}" type="presParOf" srcId="{409FC99E-C8C9-41B1-A389-EB95D1AD1E0E}" destId="{784FFB6A-008B-4540-A27E-F330FB263754}" srcOrd="10" destOrd="0" presId="urn:microsoft.com/office/officeart/2005/8/layout/equation1"/>
    <dgm:cxn modelId="{934B06F6-2195-4C28-8F67-8EDBC4CAA9D9}" type="presParOf" srcId="{409FC99E-C8C9-41B1-A389-EB95D1AD1E0E}" destId="{FCEA595D-8209-461B-B049-9BF78CE608AC}" srcOrd="11" destOrd="0" presId="urn:microsoft.com/office/officeart/2005/8/layout/equation1"/>
    <dgm:cxn modelId="{8E14B641-B51A-4EC8-99E5-D46DBAFC6217}" type="presParOf" srcId="{409FC99E-C8C9-41B1-A389-EB95D1AD1E0E}" destId="{93DE4777-6F40-4BD4-B60E-25B275B75870}" srcOrd="12" destOrd="0" presId="urn:microsoft.com/office/officeart/2005/8/layout/equation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2B4274F-A23B-4C09-A6C4-089BB414E86C}" type="doc">
      <dgm:prSet loTypeId="urn:microsoft.com/office/officeart/2005/8/layout/equation1" loCatId="process" qsTypeId="urn:microsoft.com/office/officeart/2005/8/quickstyle/simple1" qsCatId="simple" csTypeId="urn:microsoft.com/office/officeart/2005/8/colors/colorful4" csCatId="colorful" phldr="1"/>
      <dgm:spPr/>
    </dgm:pt>
    <dgm:pt modelId="{CDE3DE41-14A5-4E2F-BD3E-00D9A7B48F49}">
      <dgm:prSet phldrT="[טקסט]"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</a:rPr>
            <a:t>תחולת העוני</a:t>
          </a:r>
          <a:endParaRPr lang="he-IL" dirty="0">
            <a:solidFill>
              <a:schemeClr val="tx1"/>
            </a:solidFill>
          </a:endParaRPr>
        </a:p>
      </dgm:t>
    </dgm:pt>
    <dgm:pt modelId="{16958F28-FE60-42CD-AD4D-8A0899C1B643}" type="parTrans" cxnId="{817BEB58-A156-4C03-811C-D0EA4A44D4B8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8F2B6267-2CE3-4350-865C-7BA470C5F282}" type="sibTrans" cxnId="{817BEB58-A156-4C03-811C-D0EA4A44D4B8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E8754A21-A605-4EF8-9DC1-0691FFA2849C}">
      <dgm:prSet phldrT="[טקסט]"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</a:rPr>
            <a:t>קו מגמה פסימי</a:t>
          </a:r>
          <a:endParaRPr lang="he-IL" dirty="0">
            <a:solidFill>
              <a:schemeClr val="tx1"/>
            </a:solidFill>
          </a:endParaRPr>
        </a:p>
      </dgm:t>
    </dgm:pt>
    <dgm:pt modelId="{68FDDF55-6538-4407-BDD8-9494A004AAC2}" type="parTrans" cxnId="{81FB7F05-D8EA-4C9D-888A-41A84EF93B94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288F93ED-9DF8-4D09-93B5-454548729B35}" type="sibTrans" cxnId="{81FB7F05-D8EA-4C9D-888A-41A84EF93B94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58FC1532-F9BC-476F-8EC6-0708E3240C3E}">
      <dgm:prSet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</a:rPr>
            <a:t>המגוון התעסוקתי</a:t>
          </a:r>
          <a:endParaRPr lang="he-IL" dirty="0">
            <a:solidFill>
              <a:schemeClr val="tx1"/>
            </a:solidFill>
          </a:endParaRPr>
        </a:p>
      </dgm:t>
    </dgm:pt>
    <dgm:pt modelId="{84780A80-DE2C-4468-8CD8-5FABAA1E5FEA}" type="parTrans" cxnId="{4AED4EC8-AE2A-4301-A13D-29AF31EFFA2B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012280DA-0B48-4CA5-88FF-F1FC0F8910AE}" type="sibTrans" cxnId="{4AED4EC8-AE2A-4301-A13D-29AF31EFFA2B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4A3474B8-18E0-4282-8908-30C0602AC42E}">
      <dgm:prSet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</a:rPr>
            <a:t>השכר הממוצע</a:t>
          </a:r>
          <a:endParaRPr lang="he-IL" dirty="0">
            <a:solidFill>
              <a:schemeClr val="tx1"/>
            </a:solidFill>
          </a:endParaRPr>
        </a:p>
      </dgm:t>
    </dgm:pt>
    <dgm:pt modelId="{4FE395A0-3B55-462D-8078-5608155D225C}" type="parTrans" cxnId="{5A306700-411C-42D2-B3C8-0E8C18247D68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A7B48949-555A-48EC-94A9-7E63F4AB7CFE}" type="sibTrans" cxnId="{5A306700-411C-42D2-B3C8-0E8C18247D68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F685825C-C8B7-44E3-B042-42B65F9791B1}">
      <dgm:prSet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</a:rPr>
            <a:t>שיעור האבטלה</a:t>
          </a:r>
          <a:endParaRPr lang="he-IL" dirty="0">
            <a:solidFill>
              <a:schemeClr val="tx1"/>
            </a:solidFill>
          </a:endParaRPr>
        </a:p>
      </dgm:t>
    </dgm:pt>
    <dgm:pt modelId="{584CD53E-086C-4E4B-867A-B6AE5FEEAE7E}" type="parTrans" cxnId="{22A4342D-CA12-44CB-A21F-0647FC38F1FC}">
      <dgm:prSet/>
      <dgm:spPr/>
      <dgm:t>
        <a:bodyPr/>
        <a:lstStyle/>
        <a:p>
          <a:pPr rtl="1"/>
          <a:endParaRPr lang="he-IL"/>
        </a:p>
      </dgm:t>
    </dgm:pt>
    <dgm:pt modelId="{EA1A578F-A8CE-4A0C-950C-341218FF1941}" type="sibTrans" cxnId="{22A4342D-CA12-44CB-A21F-0647FC38F1FC}">
      <dgm:prSet/>
      <dgm:spPr/>
      <dgm:t>
        <a:bodyPr/>
        <a:lstStyle/>
        <a:p>
          <a:pPr rtl="1"/>
          <a:endParaRPr lang="he-IL"/>
        </a:p>
      </dgm:t>
    </dgm:pt>
    <dgm:pt modelId="{409FC99E-C8C9-41B1-A389-EB95D1AD1E0E}" type="pres">
      <dgm:prSet presAssocID="{02B4274F-A23B-4C09-A6C4-089BB414E86C}" presName="linearFlow" presStyleCnt="0">
        <dgm:presLayoutVars>
          <dgm:dir/>
          <dgm:resizeHandles val="exact"/>
        </dgm:presLayoutVars>
      </dgm:prSet>
      <dgm:spPr/>
    </dgm:pt>
    <dgm:pt modelId="{4DA0614F-52AC-43FF-8BCB-5F5C0A3CE3CA}" type="pres">
      <dgm:prSet presAssocID="{CDE3DE41-14A5-4E2F-BD3E-00D9A7B48F4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AD497A7-5369-48D2-9145-7A2885DAFA45}" type="pres">
      <dgm:prSet presAssocID="{8F2B6267-2CE3-4350-865C-7BA470C5F282}" presName="spacerL" presStyleCnt="0"/>
      <dgm:spPr/>
    </dgm:pt>
    <dgm:pt modelId="{7CE6BFDE-1822-4B35-97C7-60B7C2346F91}" type="pres">
      <dgm:prSet presAssocID="{8F2B6267-2CE3-4350-865C-7BA470C5F282}" presName="sibTrans" presStyleLbl="sibTrans2D1" presStyleIdx="0" presStyleCnt="4"/>
      <dgm:spPr/>
      <dgm:t>
        <a:bodyPr/>
        <a:lstStyle/>
        <a:p>
          <a:pPr rtl="1"/>
          <a:endParaRPr lang="he-IL"/>
        </a:p>
      </dgm:t>
    </dgm:pt>
    <dgm:pt modelId="{88C9BE68-A481-4842-B059-DF8919817DE0}" type="pres">
      <dgm:prSet presAssocID="{8F2B6267-2CE3-4350-865C-7BA470C5F282}" presName="spacerR" presStyleCnt="0"/>
      <dgm:spPr/>
    </dgm:pt>
    <dgm:pt modelId="{87772FC3-713D-4997-85A1-AE0D75A5F2E1}" type="pres">
      <dgm:prSet presAssocID="{58FC1532-F9BC-476F-8EC6-0708E3240C3E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593DBB3-C7E4-492B-A12A-697367122742}" type="pres">
      <dgm:prSet presAssocID="{012280DA-0B48-4CA5-88FF-F1FC0F8910AE}" presName="spacerL" presStyleCnt="0"/>
      <dgm:spPr/>
    </dgm:pt>
    <dgm:pt modelId="{E5CE7940-DE58-4531-8FB9-ECD17B4DCBB4}" type="pres">
      <dgm:prSet presAssocID="{012280DA-0B48-4CA5-88FF-F1FC0F8910AE}" presName="sibTrans" presStyleLbl="sibTrans2D1" presStyleIdx="1" presStyleCnt="4"/>
      <dgm:spPr/>
      <dgm:t>
        <a:bodyPr/>
        <a:lstStyle/>
        <a:p>
          <a:pPr rtl="1"/>
          <a:endParaRPr lang="he-IL"/>
        </a:p>
      </dgm:t>
    </dgm:pt>
    <dgm:pt modelId="{F8A7B6B3-D5FA-411E-8008-BF94B21F873B}" type="pres">
      <dgm:prSet presAssocID="{012280DA-0B48-4CA5-88FF-F1FC0F8910AE}" presName="spacerR" presStyleCnt="0"/>
      <dgm:spPr/>
    </dgm:pt>
    <dgm:pt modelId="{3C0D0FCA-189B-4455-8B5E-439FFC81013F}" type="pres">
      <dgm:prSet presAssocID="{F685825C-C8B7-44E3-B042-42B65F9791B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42E7540-B503-48C0-BBF3-BAEA93913438}" type="pres">
      <dgm:prSet presAssocID="{EA1A578F-A8CE-4A0C-950C-341218FF1941}" presName="spacerL" presStyleCnt="0"/>
      <dgm:spPr/>
    </dgm:pt>
    <dgm:pt modelId="{45EEA236-C9E0-4D72-BCDD-7AC3877FB2A8}" type="pres">
      <dgm:prSet presAssocID="{EA1A578F-A8CE-4A0C-950C-341218FF1941}" presName="sibTrans" presStyleLbl="sibTrans2D1" presStyleIdx="2" presStyleCnt="4"/>
      <dgm:spPr/>
      <dgm:t>
        <a:bodyPr/>
        <a:lstStyle/>
        <a:p>
          <a:pPr rtl="1"/>
          <a:endParaRPr lang="he-IL"/>
        </a:p>
      </dgm:t>
    </dgm:pt>
    <dgm:pt modelId="{917C70B5-E848-4C44-BA7E-0C5C2EAFFFA0}" type="pres">
      <dgm:prSet presAssocID="{EA1A578F-A8CE-4A0C-950C-341218FF1941}" presName="spacerR" presStyleCnt="0"/>
      <dgm:spPr/>
    </dgm:pt>
    <dgm:pt modelId="{A53C54D1-D10F-42A1-B33F-8DF9156A818E}" type="pres">
      <dgm:prSet presAssocID="{4A3474B8-18E0-4282-8908-30C0602AC42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B20AA35-EA24-406C-AF33-997710E0F2B4}" type="pres">
      <dgm:prSet presAssocID="{A7B48949-555A-48EC-94A9-7E63F4AB7CFE}" presName="spacerL" presStyleCnt="0"/>
      <dgm:spPr/>
    </dgm:pt>
    <dgm:pt modelId="{784FFB6A-008B-4540-A27E-F330FB263754}" type="pres">
      <dgm:prSet presAssocID="{A7B48949-555A-48EC-94A9-7E63F4AB7CFE}" presName="sibTrans" presStyleLbl="sibTrans2D1" presStyleIdx="3" presStyleCnt="4"/>
      <dgm:spPr/>
      <dgm:t>
        <a:bodyPr/>
        <a:lstStyle/>
        <a:p>
          <a:pPr rtl="1"/>
          <a:endParaRPr lang="he-IL"/>
        </a:p>
      </dgm:t>
    </dgm:pt>
    <dgm:pt modelId="{FCEA595D-8209-461B-B049-9BF78CE608AC}" type="pres">
      <dgm:prSet presAssocID="{A7B48949-555A-48EC-94A9-7E63F4AB7CFE}" presName="spacerR" presStyleCnt="0"/>
      <dgm:spPr/>
    </dgm:pt>
    <dgm:pt modelId="{93DE4777-6F40-4BD4-B60E-25B275B75870}" type="pres">
      <dgm:prSet presAssocID="{E8754A21-A605-4EF8-9DC1-0691FFA2849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2DBACC70-F7A2-49AC-9436-2CF90B8580DD}" type="presOf" srcId="{EA1A578F-A8CE-4A0C-950C-341218FF1941}" destId="{45EEA236-C9E0-4D72-BCDD-7AC3877FB2A8}" srcOrd="0" destOrd="0" presId="urn:microsoft.com/office/officeart/2005/8/layout/equation1"/>
    <dgm:cxn modelId="{C3EC70F0-9E67-4A71-AB44-20183EE6244B}" type="presOf" srcId="{A7B48949-555A-48EC-94A9-7E63F4AB7CFE}" destId="{784FFB6A-008B-4540-A27E-F330FB263754}" srcOrd="0" destOrd="0" presId="urn:microsoft.com/office/officeart/2005/8/layout/equation1"/>
    <dgm:cxn modelId="{F327F78C-0BA5-4405-B5E8-AD422942E2D2}" type="presOf" srcId="{CDE3DE41-14A5-4E2F-BD3E-00D9A7B48F49}" destId="{4DA0614F-52AC-43FF-8BCB-5F5C0A3CE3CA}" srcOrd="0" destOrd="0" presId="urn:microsoft.com/office/officeart/2005/8/layout/equation1"/>
    <dgm:cxn modelId="{4AED4EC8-AE2A-4301-A13D-29AF31EFFA2B}" srcId="{02B4274F-A23B-4C09-A6C4-089BB414E86C}" destId="{58FC1532-F9BC-476F-8EC6-0708E3240C3E}" srcOrd="1" destOrd="0" parTransId="{84780A80-DE2C-4468-8CD8-5FABAA1E5FEA}" sibTransId="{012280DA-0B48-4CA5-88FF-F1FC0F8910AE}"/>
    <dgm:cxn modelId="{A1EC364F-59E8-4D18-BC6A-9E1E4F7354F0}" type="presOf" srcId="{012280DA-0B48-4CA5-88FF-F1FC0F8910AE}" destId="{E5CE7940-DE58-4531-8FB9-ECD17B4DCBB4}" srcOrd="0" destOrd="0" presId="urn:microsoft.com/office/officeart/2005/8/layout/equation1"/>
    <dgm:cxn modelId="{7682A804-31C0-4773-BDCA-D8ACC03DC794}" type="presOf" srcId="{E8754A21-A605-4EF8-9DC1-0691FFA2849C}" destId="{93DE4777-6F40-4BD4-B60E-25B275B75870}" srcOrd="0" destOrd="0" presId="urn:microsoft.com/office/officeart/2005/8/layout/equation1"/>
    <dgm:cxn modelId="{09606148-30ED-4472-B5D3-94E8270A8971}" type="presOf" srcId="{02B4274F-A23B-4C09-A6C4-089BB414E86C}" destId="{409FC99E-C8C9-41B1-A389-EB95D1AD1E0E}" srcOrd="0" destOrd="0" presId="urn:microsoft.com/office/officeart/2005/8/layout/equation1"/>
    <dgm:cxn modelId="{F666B68B-D30F-4687-AE31-1B4A89E00258}" type="presOf" srcId="{58FC1532-F9BC-476F-8EC6-0708E3240C3E}" destId="{87772FC3-713D-4997-85A1-AE0D75A5F2E1}" srcOrd="0" destOrd="0" presId="urn:microsoft.com/office/officeart/2005/8/layout/equation1"/>
    <dgm:cxn modelId="{22A4342D-CA12-44CB-A21F-0647FC38F1FC}" srcId="{02B4274F-A23B-4C09-A6C4-089BB414E86C}" destId="{F685825C-C8B7-44E3-B042-42B65F9791B1}" srcOrd="2" destOrd="0" parTransId="{584CD53E-086C-4E4B-867A-B6AE5FEEAE7E}" sibTransId="{EA1A578F-A8CE-4A0C-950C-341218FF1941}"/>
    <dgm:cxn modelId="{55D7A1A6-75F4-4B7A-BBB3-0A2A4F613A8C}" type="presOf" srcId="{F685825C-C8B7-44E3-B042-42B65F9791B1}" destId="{3C0D0FCA-189B-4455-8B5E-439FFC81013F}" srcOrd="0" destOrd="0" presId="urn:microsoft.com/office/officeart/2005/8/layout/equation1"/>
    <dgm:cxn modelId="{81FB7F05-D8EA-4C9D-888A-41A84EF93B94}" srcId="{02B4274F-A23B-4C09-A6C4-089BB414E86C}" destId="{E8754A21-A605-4EF8-9DC1-0691FFA2849C}" srcOrd="4" destOrd="0" parTransId="{68FDDF55-6538-4407-BDD8-9494A004AAC2}" sibTransId="{288F93ED-9DF8-4D09-93B5-454548729B35}"/>
    <dgm:cxn modelId="{817BEB58-A156-4C03-811C-D0EA4A44D4B8}" srcId="{02B4274F-A23B-4C09-A6C4-089BB414E86C}" destId="{CDE3DE41-14A5-4E2F-BD3E-00D9A7B48F49}" srcOrd="0" destOrd="0" parTransId="{16958F28-FE60-42CD-AD4D-8A0899C1B643}" sibTransId="{8F2B6267-2CE3-4350-865C-7BA470C5F282}"/>
    <dgm:cxn modelId="{F77DF0B8-36B3-4AAF-A00F-9949F2DD7CAC}" type="presOf" srcId="{8F2B6267-2CE3-4350-865C-7BA470C5F282}" destId="{7CE6BFDE-1822-4B35-97C7-60B7C2346F91}" srcOrd="0" destOrd="0" presId="urn:microsoft.com/office/officeart/2005/8/layout/equation1"/>
    <dgm:cxn modelId="{5A306700-411C-42D2-B3C8-0E8C18247D68}" srcId="{02B4274F-A23B-4C09-A6C4-089BB414E86C}" destId="{4A3474B8-18E0-4282-8908-30C0602AC42E}" srcOrd="3" destOrd="0" parTransId="{4FE395A0-3B55-462D-8078-5608155D225C}" sibTransId="{A7B48949-555A-48EC-94A9-7E63F4AB7CFE}"/>
    <dgm:cxn modelId="{10B11B1F-B84B-4979-8CCC-90C7DFBA7A5C}" type="presOf" srcId="{4A3474B8-18E0-4282-8908-30C0602AC42E}" destId="{A53C54D1-D10F-42A1-B33F-8DF9156A818E}" srcOrd="0" destOrd="0" presId="urn:microsoft.com/office/officeart/2005/8/layout/equation1"/>
    <dgm:cxn modelId="{6144D395-1BA6-43CF-8CF7-1E3B4C7A30A2}" type="presParOf" srcId="{409FC99E-C8C9-41B1-A389-EB95D1AD1E0E}" destId="{4DA0614F-52AC-43FF-8BCB-5F5C0A3CE3CA}" srcOrd="0" destOrd="0" presId="urn:microsoft.com/office/officeart/2005/8/layout/equation1"/>
    <dgm:cxn modelId="{3E15E49A-F5A9-4819-8886-63D9047EF2D3}" type="presParOf" srcId="{409FC99E-C8C9-41B1-A389-EB95D1AD1E0E}" destId="{4AD497A7-5369-48D2-9145-7A2885DAFA45}" srcOrd="1" destOrd="0" presId="urn:microsoft.com/office/officeart/2005/8/layout/equation1"/>
    <dgm:cxn modelId="{2793A253-1352-4258-B551-A8524637CCE7}" type="presParOf" srcId="{409FC99E-C8C9-41B1-A389-EB95D1AD1E0E}" destId="{7CE6BFDE-1822-4B35-97C7-60B7C2346F91}" srcOrd="2" destOrd="0" presId="urn:microsoft.com/office/officeart/2005/8/layout/equation1"/>
    <dgm:cxn modelId="{5962BEF6-9D18-4B76-A70B-E436ED299ECC}" type="presParOf" srcId="{409FC99E-C8C9-41B1-A389-EB95D1AD1E0E}" destId="{88C9BE68-A481-4842-B059-DF8919817DE0}" srcOrd="3" destOrd="0" presId="urn:microsoft.com/office/officeart/2005/8/layout/equation1"/>
    <dgm:cxn modelId="{CE7C882A-827C-41FB-95F7-AADED3C2826B}" type="presParOf" srcId="{409FC99E-C8C9-41B1-A389-EB95D1AD1E0E}" destId="{87772FC3-713D-4997-85A1-AE0D75A5F2E1}" srcOrd="4" destOrd="0" presId="urn:microsoft.com/office/officeart/2005/8/layout/equation1"/>
    <dgm:cxn modelId="{E9D037C4-6252-4745-AD94-1FA2CD878B69}" type="presParOf" srcId="{409FC99E-C8C9-41B1-A389-EB95D1AD1E0E}" destId="{7593DBB3-C7E4-492B-A12A-697367122742}" srcOrd="5" destOrd="0" presId="urn:microsoft.com/office/officeart/2005/8/layout/equation1"/>
    <dgm:cxn modelId="{ECDF483A-3BB1-48AC-8EE2-D48D59D1B795}" type="presParOf" srcId="{409FC99E-C8C9-41B1-A389-EB95D1AD1E0E}" destId="{E5CE7940-DE58-4531-8FB9-ECD17B4DCBB4}" srcOrd="6" destOrd="0" presId="urn:microsoft.com/office/officeart/2005/8/layout/equation1"/>
    <dgm:cxn modelId="{B82BC3B2-72A3-42D2-B715-23273F3EFB2D}" type="presParOf" srcId="{409FC99E-C8C9-41B1-A389-EB95D1AD1E0E}" destId="{F8A7B6B3-D5FA-411E-8008-BF94B21F873B}" srcOrd="7" destOrd="0" presId="urn:microsoft.com/office/officeart/2005/8/layout/equation1"/>
    <dgm:cxn modelId="{8686FF55-0609-41D7-8186-CCCEA38180EA}" type="presParOf" srcId="{409FC99E-C8C9-41B1-A389-EB95D1AD1E0E}" destId="{3C0D0FCA-189B-4455-8B5E-439FFC81013F}" srcOrd="8" destOrd="0" presId="urn:microsoft.com/office/officeart/2005/8/layout/equation1"/>
    <dgm:cxn modelId="{083DF807-FA3D-42FF-BACB-26B929571088}" type="presParOf" srcId="{409FC99E-C8C9-41B1-A389-EB95D1AD1E0E}" destId="{742E7540-B503-48C0-BBF3-BAEA93913438}" srcOrd="9" destOrd="0" presId="urn:microsoft.com/office/officeart/2005/8/layout/equation1"/>
    <dgm:cxn modelId="{9DEA4F24-FB32-4E5A-92B1-42744B822CE0}" type="presParOf" srcId="{409FC99E-C8C9-41B1-A389-EB95D1AD1E0E}" destId="{45EEA236-C9E0-4D72-BCDD-7AC3877FB2A8}" srcOrd="10" destOrd="0" presId="urn:microsoft.com/office/officeart/2005/8/layout/equation1"/>
    <dgm:cxn modelId="{29D48A10-F63F-4EA7-B7FE-BADCDD01C7AA}" type="presParOf" srcId="{409FC99E-C8C9-41B1-A389-EB95D1AD1E0E}" destId="{917C70B5-E848-4C44-BA7E-0C5C2EAFFFA0}" srcOrd="11" destOrd="0" presId="urn:microsoft.com/office/officeart/2005/8/layout/equation1"/>
    <dgm:cxn modelId="{EB87048D-7607-4F38-AEC4-F1990E1E5F72}" type="presParOf" srcId="{409FC99E-C8C9-41B1-A389-EB95D1AD1E0E}" destId="{A53C54D1-D10F-42A1-B33F-8DF9156A818E}" srcOrd="12" destOrd="0" presId="urn:microsoft.com/office/officeart/2005/8/layout/equation1"/>
    <dgm:cxn modelId="{6CE1DB40-33C7-4E6F-A598-61FE6548EBBB}" type="presParOf" srcId="{409FC99E-C8C9-41B1-A389-EB95D1AD1E0E}" destId="{AB20AA35-EA24-406C-AF33-997710E0F2B4}" srcOrd="13" destOrd="0" presId="urn:microsoft.com/office/officeart/2005/8/layout/equation1"/>
    <dgm:cxn modelId="{DED7C78F-09B2-47CD-B933-3A75DFCE2140}" type="presParOf" srcId="{409FC99E-C8C9-41B1-A389-EB95D1AD1E0E}" destId="{784FFB6A-008B-4540-A27E-F330FB263754}" srcOrd="14" destOrd="0" presId="urn:microsoft.com/office/officeart/2005/8/layout/equation1"/>
    <dgm:cxn modelId="{8D723CA3-D14C-4499-A212-0908B04BBFD1}" type="presParOf" srcId="{409FC99E-C8C9-41B1-A389-EB95D1AD1E0E}" destId="{FCEA595D-8209-461B-B049-9BF78CE608AC}" srcOrd="15" destOrd="0" presId="urn:microsoft.com/office/officeart/2005/8/layout/equation1"/>
    <dgm:cxn modelId="{400A70A5-5DDA-4DD5-BF8C-608EA9FC89D3}" type="presParOf" srcId="{409FC99E-C8C9-41B1-A389-EB95D1AD1E0E}" destId="{93DE4777-6F40-4BD4-B60E-25B275B75870}" srcOrd="16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2B4274F-A23B-4C09-A6C4-089BB414E86C}" type="doc">
      <dgm:prSet loTypeId="urn:microsoft.com/office/officeart/2005/8/layout/equation1" loCatId="process" qsTypeId="urn:microsoft.com/office/officeart/2005/8/quickstyle/simple1" qsCatId="simple" csTypeId="urn:microsoft.com/office/officeart/2005/8/colors/colorful1#1" csCatId="colorful" phldr="1"/>
      <dgm:spPr/>
    </dgm:pt>
    <dgm:pt modelId="{CDE3DE41-14A5-4E2F-BD3E-00D9A7B48F49}">
      <dgm:prSet phldrT="[טקסט]"/>
      <dgm:spPr/>
      <dgm:t>
        <a:bodyPr/>
        <a:lstStyle/>
        <a:p>
          <a:pPr rtl="1"/>
          <a:r>
            <a:rPr lang="he-IL" dirty="0" smtClean="0"/>
            <a:t>עלייה במס' הסטודנטים הלומדים בגליל</a:t>
          </a:r>
          <a:endParaRPr lang="he-IL" dirty="0"/>
        </a:p>
      </dgm:t>
    </dgm:pt>
    <dgm:pt modelId="{16958F28-FE60-42CD-AD4D-8A0899C1B643}" type="parTrans" cxnId="{817BEB58-A156-4C03-811C-D0EA4A44D4B8}">
      <dgm:prSet/>
      <dgm:spPr/>
      <dgm:t>
        <a:bodyPr/>
        <a:lstStyle/>
        <a:p>
          <a:pPr rtl="1"/>
          <a:endParaRPr lang="he-IL"/>
        </a:p>
      </dgm:t>
    </dgm:pt>
    <dgm:pt modelId="{8F2B6267-2CE3-4350-865C-7BA470C5F282}" type="sibTrans" cxnId="{817BEB58-A156-4C03-811C-D0EA4A44D4B8}">
      <dgm:prSet/>
      <dgm:spPr/>
      <dgm:t>
        <a:bodyPr/>
        <a:lstStyle/>
        <a:p>
          <a:pPr rtl="1"/>
          <a:endParaRPr lang="he-IL"/>
        </a:p>
      </dgm:t>
    </dgm:pt>
    <dgm:pt modelId="{E8754A21-A605-4EF8-9DC1-0691FFA2849C}">
      <dgm:prSet phldrT="[טקסט]"/>
      <dgm:spPr/>
      <dgm:t>
        <a:bodyPr/>
        <a:lstStyle/>
        <a:p>
          <a:pPr rtl="1"/>
          <a:r>
            <a:rPr lang="he-IL" dirty="0" smtClean="0"/>
            <a:t>קו מגמה אופטימי</a:t>
          </a:r>
          <a:endParaRPr lang="he-IL" dirty="0"/>
        </a:p>
      </dgm:t>
    </dgm:pt>
    <dgm:pt modelId="{68FDDF55-6538-4407-BDD8-9494A004AAC2}" type="parTrans" cxnId="{81FB7F05-D8EA-4C9D-888A-41A84EF93B94}">
      <dgm:prSet/>
      <dgm:spPr/>
      <dgm:t>
        <a:bodyPr/>
        <a:lstStyle/>
        <a:p>
          <a:pPr rtl="1"/>
          <a:endParaRPr lang="he-IL"/>
        </a:p>
      </dgm:t>
    </dgm:pt>
    <dgm:pt modelId="{288F93ED-9DF8-4D09-93B5-454548729B35}" type="sibTrans" cxnId="{81FB7F05-D8EA-4C9D-888A-41A84EF93B94}">
      <dgm:prSet/>
      <dgm:spPr/>
      <dgm:t>
        <a:bodyPr/>
        <a:lstStyle/>
        <a:p>
          <a:pPr rtl="1"/>
          <a:endParaRPr lang="he-IL"/>
        </a:p>
      </dgm:t>
    </dgm:pt>
    <dgm:pt modelId="{089DFF82-D918-4578-8D8F-02F355482C4C}">
      <dgm:prSet/>
      <dgm:spPr/>
      <dgm:t>
        <a:bodyPr/>
        <a:lstStyle/>
        <a:p>
          <a:pPr rtl="1"/>
          <a:r>
            <a:rPr lang="he-IL" dirty="0" smtClean="0"/>
            <a:t>מס' תלמידים בכיתה</a:t>
          </a:r>
          <a:endParaRPr lang="he-IL" dirty="0"/>
        </a:p>
      </dgm:t>
    </dgm:pt>
    <dgm:pt modelId="{452D8C85-04C3-4CCF-B98C-E7C9AE715D6B}" type="parTrans" cxnId="{C3E08B61-2AD8-466A-85B5-E5CAB6706472}">
      <dgm:prSet/>
      <dgm:spPr/>
      <dgm:t>
        <a:bodyPr/>
        <a:lstStyle/>
        <a:p>
          <a:pPr rtl="1"/>
          <a:endParaRPr lang="he-IL"/>
        </a:p>
      </dgm:t>
    </dgm:pt>
    <dgm:pt modelId="{1B9F5D59-DBBF-4B8D-B82D-7FB4614E052B}" type="sibTrans" cxnId="{C3E08B61-2AD8-466A-85B5-E5CAB6706472}">
      <dgm:prSet/>
      <dgm:spPr/>
      <dgm:t>
        <a:bodyPr/>
        <a:lstStyle/>
        <a:p>
          <a:pPr rtl="1"/>
          <a:endParaRPr lang="he-IL"/>
        </a:p>
      </dgm:t>
    </dgm:pt>
    <dgm:pt modelId="{58FC1532-F9BC-476F-8EC6-0708E3240C3E}">
      <dgm:prSet/>
      <dgm:spPr/>
      <dgm:t>
        <a:bodyPr/>
        <a:lstStyle/>
        <a:p>
          <a:pPr rtl="1"/>
          <a:r>
            <a:rPr lang="he-IL" dirty="0" smtClean="0"/>
            <a:t>שיעור הזכאות לבגרות</a:t>
          </a:r>
          <a:endParaRPr lang="he-IL" dirty="0"/>
        </a:p>
      </dgm:t>
    </dgm:pt>
    <dgm:pt modelId="{84780A80-DE2C-4468-8CD8-5FABAA1E5FEA}" type="parTrans" cxnId="{4AED4EC8-AE2A-4301-A13D-29AF31EFFA2B}">
      <dgm:prSet/>
      <dgm:spPr/>
      <dgm:t>
        <a:bodyPr/>
        <a:lstStyle/>
        <a:p>
          <a:pPr rtl="1"/>
          <a:endParaRPr lang="he-IL"/>
        </a:p>
      </dgm:t>
    </dgm:pt>
    <dgm:pt modelId="{012280DA-0B48-4CA5-88FF-F1FC0F8910AE}" type="sibTrans" cxnId="{4AED4EC8-AE2A-4301-A13D-29AF31EFFA2B}">
      <dgm:prSet/>
      <dgm:spPr/>
      <dgm:t>
        <a:bodyPr/>
        <a:lstStyle/>
        <a:p>
          <a:pPr rtl="1"/>
          <a:endParaRPr lang="he-IL"/>
        </a:p>
      </dgm:t>
    </dgm:pt>
    <dgm:pt modelId="{4A3474B8-18E0-4282-8908-30C0602AC42E}">
      <dgm:prSet/>
      <dgm:spPr/>
      <dgm:t>
        <a:bodyPr/>
        <a:lstStyle/>
        <a:p>
          <a:pPr rtl="1"/>
          <a:r>
            <a:rPr lang="he-IL" dirty="0" smtClean="0"/>
            <a:t>השקעה בחינוך</a:t>
          </a:r>
          <a:endParaRPr lang="he-IL" dirty="0"/>
        </a:p>
      </dgm:t>
    </dgm:pt>
    <dgm:pt modelId="{4FE395A0-3B55-462D-8078-5608155D225C}" type="parTrans" cxnId="{5A306700-411C-42D2-B3C8-0E8C18247D68}">
      <dgm:prSet/>
      <dgm:spPr/>
      <dgm:t>
        <a:bodyPr/>
        <a:lstStyle/>
        <a:p>
          <a:pPr rtl="1"/>
          <a:endParaRPr lang="he-IL"/>
        </a:p>
      </dgm:t>
    </dgm:pt>
    <dgm:pt modelId="{A7B48949-555A-48EC-94A9-7E63F4AB7CFE}" type="sibTrans" cxnId="{5A306700-411C-42D2-B3C8-0E8C18247D68}">
      <dgm:prSet/>
      <dgm:spPr/>
      <dgm:t>
        <a:bodyPr/>
        <a:lstStyle/>
        <a:p>
          <a:pPr rtl="1"/>
          <a:endParaRPr lang="he-IL"/>
        </a:p>
      </dgm:t>
    </dgm:pt>
    <dgm:pt modelId="{409FC99E-C8C9-41B1-A389-EB95D1AD1E0E}" type="pres">
      <dgm:prSet presAssocID="{02B4274F-A23B-4C09-A6C4-089BB414E86C}" presName="linearFlow" presStyleCnt="0">
        <dgm:presLayoutVars>
          <dgm:dir/>
          <dgm:resizeHandles val="exact"/>
        </dgm:presLayoutVars>
      </dgm:prSet>
      <dgm:spPr/>
    </dgm:pt>
    <dgm:pt modelId="{4DA0614F-52AC-43FF-8BCB-5F5C0A3CE3CA}" type="pres">
      <dgm:prSet presAssocID="{CDE3DE41-14A5-4E2F-BD3E-00D9A7B48F4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AD497A7-5369-48D2-9145-7A2885DAFA45}" type="pres">
      <dgm:prSet presAssocID="{8F2B6267-2CE3-4350-865C-7BA470C5F282}" presName="spacerL" presStyleCnt="0"/>
      <dgm:spPr/>
    </dgm:pt>
    <dgm:pt modelId="{7CE6BFDE-1822-4B35-97C7-60B7C2346F91}" type="pres">
      <dgm:prSet presAssocID="{8F2B6267-2CE3-4350-865C-7BA470C5F282}" presName="sibTrans" presStyleLbl="sibTrans2D1" presStyleIdx="0" presStyleCnt="4"/>
      <dgm:spPr/>
      <dgm:t>
        <a:bodyPr/>
        <a:lstStyle/>
        <a:p>
          <a:pPr rtl="1"/>
          <a:endParaRPr lang="he-IL"/>
        </a:p>
      </dgm:t>
    </dgm:pt>
    <dgm:pt modelId="{88C9BE68-A481-4842-B059-DF8919817DE0}" type="pres">
      <dgm:prSet presAssocID="{8F2B6267-2CE3-4350-865C-7BA470C5F282}" presName="spacerR" presStyleCnt="0"/>
      <dgm:spPr/>
    </dgm:pt>
    <dgm:pt modelId="{87772FC3-713D-4997-85A1-AE0D75A5F2E1}" type="pres">
      <dgm:prSet presAssocID="{58FC1532-F9BC-476F-8EC6-0708E3240C3E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593DBB3-C7E4-492B-A12A-697367122742}" type="pres">
      <dgm:prSet presAssocID="{012280DA-0B48-4CA5-88FF-F1FC0F8910AE}" presName="spacerL" presStyleCnt="0"/>
      <dgm:spPr/>
    </dgm:pt>
    <dgm:pt modelId="{E5CE7940-DE58-4531-8FB9-ECD17B4DCBB4}" type="pres">
      <dgm:prSet presAssocID="{012280DA-0B48-4CA5-88FF-F1FC0F8910AE}" presName="sibTrans" presStyleLbl="sibTrans2D1" presStyleIdx="1" presStyleCnt="4"/>
      <dgm:spPr/>
      <dgm:t>
        <a:bodyPr/>
        <a:lstStyle/>
        <a:p>
          <a:pPr rtl="1"/>
          <a:endParaRPr lang="he-IL"/>
        </a:p>
      </dgm:t>
    </dgm:pt>
    <dgm:pt modelId="{F8A7B6B3-D5FA-411E-8008-BF94B21F873B}" type="pres">
      <dgm:prSet presAssocID="{012280DA-0B48-4CA5-88FF-F1FC0F8910AE}" presName="spacerR" presStyleCnt="0"/>
      <dgm:spPr/>
    </dgm:pt>
    <dgm:pt modelId="{A53C54D1-D10F-42A1-B33F-8DF9156A818E}" type="pres">
      <dgm:prSet presAssocID="{4A3474B8-18E0-4282-8908-30C0602AC42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B20AA35-EA24-406C-AF33-997710E0F2B4}" type="pres">
      <dgm:prSet presAssocID="{A7B48949-555A-48EC-94A9-7E63F4AB7CFE}" presName="spacerL" presStyleCnt="0"/>
      <dgm:spPr/>
    </dgm:pt>
    <dgm:pt modelId="{784FFB6A-008B-4540-A27E-F330FB263754}" type="pres">
      <dgm:prSet presAssocID="{A7B48949-555A-48EC-94A9-7E63F4AB7CFE}" presName="sibTrans" presStyleLbl="sibTrans2D1" presStyleIdx="2" presStyleCnt="4"/>
      <dgm:spPr/>
      <dgm:t>
        <a:bodyPr/>
        <a:lstStyle/>
        <a:p>
          <a:pPr rtl="1"/>
          <a:endParaRPr lang="he-IL"/>
        </a:p>
      </dgm:t>
    </dgm:pt>
    <dgm:pt modelId="{FCEA595D-8209-461B-B049-9BF78CE608AC}" type="pres">
      <dgm:prSet presAssocID="{A7B48949-555A-48EC-94A9-7E63F4AB7CFE}" presName="spacerR" presStyleCnt="0"/>
      <dgm:spPr/>
    </dgm:pt>
    <dgm:pt modelId="{9E5F32D4-A13F-4EF5-9A14-E1497449401A}" type="pres">
      <dgm:prSet presAssocID="{089DFF82-D918-4578-8D8F-02F355482C4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B1A3931-89FF-4257-84DA-30D00AF3BEF9}" type="pres">
      <dgm:prSet presAssocID="{1B9F5D59-DBBF-4B8D-B82D-7FB4614E052B}" presName="spacerL" presStyleCnt="0"/>
      <dgm:spPr/>
    </dgm:pt>
    <dgm:pt modelId="{08C3604F-A0AD-44C7-A699-77DCC0EA9A8D}" type="pres">
      <dgm:prSet presAssocID="{1B9F5D59-DBBF-4B8D-B82D-7FB4614E052B}" presName="sibTrans" presStyleLbl="sibTrans2D1" presStyleIdx="3" presStyleCnt="4"/>
      <dgm:spPr/>
      <dgm:t>
        <a:bodyPr/>
        <a:lstStyle/>
        <a:p>
          <a:pPr rtl="1"/>
          <a:endParaRPr lang="he-IL"/>
        </a:p>
      </dgm:t>
    </dgm:pt>
    <dgm:pt modelId="{62EF25C8-CD3E-4E3C-86ED-363F99AFBA72}" type="pres">
      <dgm:prSet presAssocID="{1B9F5D59-DBBF-4B8D-B82D-7FB4614E052B}" presName="spacerR" presStyleCnt="0"/>
      <dgm:spPr/>
    </dgm:pt>
    <dgm:pt modelId="{93DE4777-6F40-4BD4-B60E-25B275B75870}" type="pres">
      <dgm:prSet presAssocID="{E8754A21-A605-4EF8-9DC1-0691FFA2849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2FCBEA4C-4F6A-4ABB-BDB8-50B4B4AE31FF}" type="presOf" srcId="{012280DA-0B48-4CA5-88FF-F1FC0F8910AE}" destId="{E5CE7940-DE58-4531-8FB9-ECD17B4DCBB4}" srcOrd="0" destOrd="0" presId="urn:microsoft.com/office/officeart/2005/8/layout/equation1"/>
    <dgm:cxn modelId="{5605DFAB-4AF0-4E82-83DD-8CDD29BEFF40}" type="presOf" srcId="{E8754A21-A605-4EF8-9DC1-0691FFA2849C}" destId="{93DE4777-6F40-4BD4-B60E-25B275B75870}" srcOrd="0" destOrd="0" presId="urn:microsoft.com/office/officeart/2005/8/layout/equation1"/>
    <dgm:cxn modelId="{4AED4EC8-AE2A-4301-A13D-29AF31EFFA2B}" srcId="{02B4274F-A23B-4C09-A6C4-089BB414E86C}" destId="{58FC1532-F9BC-476F-8EC6-0708E3240C3E}" srcOrd="1" destOrd="0" parTransId="{84780A80-DE2C-4468-8CD8-5FABAA1E5FEA}" sibTransId="{012280DA-0B48-4CA5-88FF-F1FC0F8910AE}"/>
    <dgm:cxn modelId="{C3E08B61-2AD8-466A-85B5-E5CAB6706472}" srcId="{02B4274F-A23B-4C09-A6C4-089BB414E86C}" destId="{089DFF82-D918-4578-8D8F-02F355482C4C}" srcOrd="3" destOrd="0" parTransId="{452D8C85-04C3-4CCF-B98C-E7C9AE715D6B}" sibTransId="{1B9F5D59-DBBF-4B8D-B82D-7FB4614E052B}"/>
    <dgm:cxn modelId="{96A683D4-FE7F-402C-B97F-D1853D1A75DC}" type="presOf" srcId="{089DFF82-D918-4578-8D8F-02F355482C4C}" destId="{9E5F32D4-A13F-4EF5-9A14-E1497449401A}" srcOrd="0" destOrd="0" presId="urn:microsoft.com/office/officeart/2005/8/layout/equation1"/>
    <dgm:cxn modelId="{09812273-34CD-4C3A-9865-A69BC7D2951E}" type="presOf" srcId="{4A3474B8-18E0-4282-8908-30C0602AC42E}" destId="{A53C54D1-D10F-42A1-B33F-8DF9156A818E}" srcOrd="0" destOrd="0" presId="urn:microsoft.com/office/officeart/2005/8/layout/equation1"/>
    <dgm:cxn modelId="{D24A5D56-A853-4DA7-9FE3-F4DB4F5A2D20}" type="presOf" srcId="{58FC1532-F9BC-476F-8EC6-0708E3240C3E}" destId="{87772FC3-713D-4997-85A1-AE0D75A5F2E1}" srcOrd="0" destOrd="0" presId="urn:microsoft.com/office/officeart/2005/8/layout/equation1"/>
    <dgm:cxn modelId="{817BEB58-A156-4C03-811C-D0EA4A44D4B8}" srcId="{02B4274F-A23B-4C09-A6C4-089BB414E86C}" destId="{CDE3DE41-14A5-4E2F-BD3E-00D9A7B48F49}" srcOrd="0" destOrd="0" parTransId="{16958F28-FE60-42CD-AD4D-8A0899C1B643}" sibTransId="{8F2B6267-2CE3-4350-865C-7BA470C5F282}"/>
    <dgm:cxn modelId="{81FB7F05-D8EA-4C9D-888A-41A84EF93B94}" srcId="{02B4274F-A23B-4C09-A6C4-089BB414E86C}" destId="{E8754A21-A605-4EF8-9DC1-0691FFA2849C}" srcOrd="4" destOrd="0" parTransId="{68FDDF55-6538-4407-BDD8-9494A004AAC2}" sibTransId="{288F93ED-9DF8-4D09-93B5-454548729B35}"/>
    <dgm:cxn modelId="{94BBD3F0-DFF5-4CD4-972E-7E31C60C85D3}" type="presOf" srcId="{8F2B6267-2CE3-4350-865C-7BA470C5F282}" destId="{7CE6BFDE-1822-4B35-97C7-60B7C2346F91}" srcOrd="0" destOrd="0" presId="urn:microsoft.com/office/officeart/2005/8/layout/equation1"/>
    <dgm:cxn modelId="{92BB5DD0-BA48-4D3D-8834-A1B4F5BF1CB3}" type="presOf" srcId="{1B9F5D59-DBBF-4B8D-B82D-7FB4614E052B}" destId="{08C3604F-A0AD-44C7-A699-77DCC0EA9A8D}" srcOrd="0" destOrd="0" presId="urn:microsoft.com/office/officeart/2005/8/layout/equation1"/>
    <dgm:cxn modelId="{497075EB-2657-4E2E-9DD0-5F51259DEE00}" type="presOf" srcId="{CDE3DE41-14A5-4E2F-BD3E-00D9A7B48F49}" destId="{4DA0614F-52AC-43FF-8BCB-5F5C0A3CE3CA}" srcOrd="0" destOrd="0" presId="urn:microsoft.com/office/officeart/2005/8/layout/equation1"/>
    <dgm:cxn modelId="{38FEA566-0C8E-4E7B-B975-35A7746B9807}" type="presOf" srcId="{A7B48949-555A-48EC-94A9-7E63F4AB7CFE}" destId="{784FFB6A-008B-4540-A27E-F330FB263754}" srcOrd="0" destOrd="0" presId="urn:microsoft.com/office/officeart/2005/8/layout/equation1"/>
    <dgm:cxn modelId="{5A306700-411C-42D2-B3C8-0E8C18247D68}" srcId="{02B4274F-A23B-4C09-A6C4-089BB414E86C}" destId="{4A3474B8-18E0-4282-8908-30C0602AC42E}" srcOrd="2" destOrd="0" parTransId="{4FE395A0-3B55-462D-8078-5608155D225C}" sibTransId="{A7B48949-555A-48EC-94A9-7E63F4AB7CFE}"/>
    <dgm:cxn modelId="{CEB829B0-1E51-4133-A132-BEBA7979F3D0}" type="presOf" srcId="{02B4274F-A23B-4C09-A6C4-089BB414E86C}" destId="{409FC99E-C8C9-41B1-A389-EB95D1AD1E0E}" srcOrd="0" destOrd="0" presId="urn:microsoft.com/office/officeart/2005/8/layout/equation1"/>
    <dgm:cxn modelId="{45DE9C2C-80C3-4403-B049-B857D9EDC34D}" type="presParOf" srcId="{409FC99E-C8C9-41B1-A389-EB95D1AD1E0E}" destId="{4DA0614F-52AC-43FF-8BCB-5F5C0A3CE3CA}" srcOrd="0" destOrd="0" presId="urn:microsoft.com/office/officeart/2005/8/layout/equation1"/>
    <dgm:cxn modelId="{C73A6A3A-E335-4BDA-A49F-D04168449F2E}" type="presParOf" srcId="{409FC99E-C8C9-41B1-A389-EB95D1AD1E0E}" destId="{4AD497A7-5369-48D2-9145-7A2885DAFA45}" srcOrd="1" destOrd="0" presId="urn:microsoft.com/office/officeart/2005/8/layout/equation1"/>
    <dgm:cxn modelId="{A075E849-EC40-40DF-AFDE-E5F227AE99EB}" type="presParOf" srcId="{409FC99E-C8C9-41B1-A389-EB95D1AD1E0E}" destId="{7CE6BFDE-1822-4B35-97C7-60B7C2346F91}" srcOrd="2" destOrd="0" presId="urn:microsoft.com/office/officeart/2005/8/layout/equation1"/>
    <dgm:cxn modelId="{3FB80A73-19F5-430B-A09B-8DAA9A545A34}" type="presParOf" srcId="{409FC99E-C8C9-41B1-A389-EB95D1AD1E0E}" destId="{88C9BE68-A481-4842-B059-DF8919817DE0}" srcOrd="3" destOrd="0" presId="urn:microsoft.com/office/officeart/2005/8/layout/equation1"/>
    <dgm:cxn modelId="{E2E4660D-38DA-4B1D-9943-24F85937D614}" type="presParOf" srcId="{409FC99E-C8C9-41B1-A389-EB95D1AD1E0E}" destId="{87772FC3-713D-4997-85A1-AE0D75A5F2E1}" srcOrd="4" destOrd="0" presId="urn:microsoft.com/office/officeart/2005/8/layout/equation1"/>
    <dgm:cxn modelId="{B046AE4F-C4B7-493A-AA50-D4A78726CBDC}" type="presParOf" srcId="{409FC99E-C8C9-41B1-A389-EB95D1AD1E0E}" destId="{7593DBB3-C7E4-492B-A12A-697367122742}" srcOrd="5" destOrd="0" presId="urn:microsoft.com/office/officeart/2005/8/layout/equation1"/>
    <dgm:cxn modelId="{0963D646-85C7-4225-9AAA-C1DC3A2A52EE}" type="presParOf" srcId="{409FC99E-C8C9-41B1-A389-EB95D1AD1E0E}" destId="{E5CE7940-DE58-4531-8FB9-ECD17B4DCBB4}" srcOrd="6" destOrd="0" presId="urn:microsoft.com/office/officeart/2005/8/layout/equation1"/>
    <dgm:cxn modelId="{A6E05468-F4D0-4396-8CBE-1519BF14AC93}" type="presParOf" srcId="{409FC99E-C8C9-41B1-A389-EB95D1AD1E0E}" destId="{F8A7B6B3-D5FA-411E-8008-BF94B21F873B}" srcOrd="7" destOrd="0" presId="urn:microsoft.com/office/officeart/2005/8/layout/equation1"/>
    <dgm:cxn modelId="{7162BD45-1B3E-4200-81A7-E4025BD26CD5}" type="presParOf" srcId="{409FC99E-C8C9-41B1-A389-EB95D1AD1E0E}" destId="{A53C54D1-D10F-42A1-B33F-8DF9156A818E}" srcOrd="8" destOrd="0" presId="urn:microsoft.com/office/officeart/2005/8/layout/equation1"/>
    <dgm:cxn modelId="{448E9751-4E3F-49E2-B6A7-43077943A0C2}" type="presParOf" srcId="{409FC99E-C8C9-41B1-A389-EB95D1AD1E0E}" destId="{AB20AA35-EA24-406C-AF33-997710E0F2B4}" srcOrd="9" destOrd="0" presId="urn:microsoft.com/office/officeart/2005/8/layout/equation1"/>
    <dgm:cxn modelId="{B721B386-96AD-48D4-B4B7-1EFDA0F1C834}" type="presParOf" srcId="{409FC99E-C8C9-41B1-A389-EB95D1AD1E0E}" destId="{784FFB6A-008B-4540-A27E-F330FB263754}" srcOrd="10" destOrd="0" presId="urn:microsoft.com/office/officeart/2005/8/layout/equation1"/>
    <dgm:cxn modelId="{C997012F-5450-4DFA-8365-B76E9DECD5D3}" type="presParOf" srcId="{409FC99E-C8C9-41B1-A389-EB95D1AD1E0E}" destId="{FCEA595D-8209-461B-B049-9BF78CE608AC}" srcOrd="11" destOrd="0" presId="urn:microsoft.com/office/officeart/2005/8/layout/equation1"/>
    <dgm:cxn modelId="{FF47CE79-1351-432A-8215-0D3A11569EF9}" type="presParOf" srcId="{409FC99E-C8C9-41B1-A389-EB95D1AD1E0E}" destId="{9E5F32D4-A13F-4EF5-9A14-E1497449401A}" srcOrd="12" destOrd="0" presId="urn:microsoft.com/office/officeart/2005/8/layout/equation1"/>
    <dgm:cxn modelId="{942E496E-DC25-4293-AB4A-1A0BC40E0B02}" type="presParOf" srcId="{409FC99E-C8C9-41B1-A389-EB95D1AD1E0E}" destId="{5B1A3931-89FF-4257-84DA-30D00AF3BEF9}" srcOrd="13" destOrd="0" presId="urn:microsoft.com/office/officeart/2005/8/layout/equation1"/>
    <dgm:cxn modelId="{29FE592F-B563-424D-9339-B4FD32FD3F77}" type="presParOf" srcId="{409FC99E-C8C9-41B1-A389-EB95D1AD1E0E}" destId="{08C3604F-A0AD-44C7-A699-77DCC0EA9A8D}" srcOrd="14" destOrd="0" presId="urn:microsoft.com/office/officeart/2005/8/layout/equation1"/>
    <dgm:cxn modelId="{C00234AE-C6EC-4B41-8833-98FC9A0FA8A1}" type="presParOf" srcId="{409FC99E-C8C9-41B1-A389-EB95D1AD1E0E}" destId="{62EF25C8-CD3E-4E3C-86ED-363F99AFBA72}" srcOrd="15" destOrd="0" presId="urn:microsoft.com/office/officeart/2005/8/layout/equation1"/>
    <dgm:cxn modelId="{A5BD4DFF-F220-477C-B888-AC02F54536DB}" type="presParOf" srcId="{409FC99E-C8C9-41B1-A389-EB95D1AD1E0E}" destId="{93DE4777-6F40-4BD4-B60E-25B275B75870}" srcOrd="16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2B4274F-A23B-4C09-A6C4-089BB414E86C}" type="doc">
      <dgm:prSet loTypeId="urn:microsoft.com/office/officeart/2005/8/layout/equation1" loCatId="process" qsTypeId="urn:microsoft.com/office/officeart/2005/8/quickstyle/simple1" qsCatId="simple" csTypeId="urn:microsoft.com/office/officeart/2005/8/colors/colorful1#2" csCatId="colorful" phldr="1"/>
      <dgm:spPr/>
    </dgm:pt>
    <dgm:pt modelId="{CDE3DE41-14A5-4E2F-BD3E-00D9A7B48F49}">
      <dgm:prSet phldrT="[טקסט]"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/>
            <a:t>תחזית 2030</a:t>
          </a:r>
          <a:endParaRPr lang="he-IL" dirty="0"/>
        </a:p>
      </dgm:t>
    </dgm:pt>
    <dgm:pt modelId="{16958F28-FE60-42CD-AD4D-8A0899C1B643}" type="parTrans" cxnId="{817BEB58-A156-4C03-811C-D0EA4A44D4B8}">
      <dgm:prSet/>
      <dgm:spPr/>
      <dgm:t>
        <a:bodyPr/>
        <a:lstStyle/>
        <a:p>
          <a:pPr rtl="1"/>
          <a:endParaRPr lang="he-IL"/>
        </a:p>
      </dgm:t>
    </dgm:pt>
    <dgm:pt modelId="{8F2B6267-2CE3-4350-865C-7BA470C5F282}" type="sibTrans" cxnId="{817BEB58-A156-4C03-811C-D0EA4A44D4B8}">
      <dgm:prSet/>
      <dgm:spPr/>
      <dgm:t>
        <a:bodyPr/>
        <a:lstStyle/>
        <a:p>
          <a:pPr rtl="1"/>
          <a:endParaRPr lang="he-IL"/>
        </a:p>
      </dgm:t>
    </dgm:pt>
    <dgm:pt modelId="{E8754A21-A605-4EF8-9DC1-0691FFA2849C}">
      <dgm:prSet phldrT="[טקסט]"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/>
            <a:t>קו מגמה פסימי</a:t>
          </a:r>
          <a:endParaRPr lang="he-IL" dirty="0"/>
        </a:p>
      </dgm:t>
    </dgm:pt>
    <dgm:pt modelId="{68FDDF55-6538-4407-BDD8-9494A004AAC2}" type="parTrans" cxnId="{81FB7F05-D8EA-4C9D-888A-41A84EF93B94}">
      <dgm:prSet/>
      <dgm:spPr/>
      <dgm:t>
        <a:bodyPr/>
        <a:lstStyle/>
        <a:p>
          <a:pPr rtl="1"/>
          <a:endParaRPr lang="he-IL"/>
        </a:p>
      </dgm:t>
    </dgm:pt>
    <dgm:pt modelId="{288F93ED-9DF8-4D09-93B5-454548729B35}" type="sibTrans" cxnId="{81FB7F05-D8EA-4C9D-888A-41A84EF93B94}">
      <dgm:prSet/>
      <dgm:spPr/>
      <dgm:t>
        <a:bodyPr/>
        <a:lstStyle/>
        <a:p>
          <a:pPr rtl="1"/>
          <a:endParaRPr lang="he-IL"/>
        </a:p>
      </dgm:t>
    </dgm:pt>
    <dgm:pt modelId="{089DFF82-D918-4578-8D8F-02F355482C4C}">
      <dgm:prSet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/>
            <a:t>בני 15-30</a:t>
          </a:r>
          <a:endParaRPr lang="he-IL" dirty="0"/>
        </a:p>
      </dgm:t>
    </dgm:pt>
    <dgm:pt modelId="{452D8C85-04C3-4CCF-B98C-E7C9AE715D6B}" type="parTrans" cxnId="{C3E08B61-2AD8-466A-85B5-E5CAB6706472}">
      <dgm:prSet/>
      <dgm:spPr/>
      <dgm:t>
        <a:bodyPr/>
        <a:lstStyle/>
        <a:p>
          <a:pPr rtl="1"/>
          <a:endParaRPr lang="he-IL"/>
        </a:p>
      </dgm:t>
    </dgm:pt>
    <dgm:pt modelId="{1B9F5D59-DBBF-4B8D-B82D-7FB4614E052B}" type="sibTrans" cxnId="{C3E08B61-2AD8-466A-85B5-E5CAB6706472}">
      <dgm:prSet/>
      <dgm:spPr/>
      <dgm:t>
        <a:bodyPr/>
        <a:lstStyle/>
        <a:p>
          <a:pPr rtl="1"/>
          <a:endParaRPr lang="he-IL"/>
        </a:p>
      </dgm:t>
    </dgm:pt>
    <dgm:pt modelId="{4A3474B8-18E0-4282-8908-30C0602AC42E}">
      <dgm:prSet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/>
            <a:t>מאזן הגירה</a:t>
          </a:r>
          <a:endParaRPr lang="he-IL" dirty="0"/>
        </a:p>
      </dgm:t>
    </dgm:pt>
    <dgm:pt modelId="{4FE395A0-3B55-462D-8078-5608155D225C}" type="parTrans" cxnId="{5A306700-411C-42D2-B3C8-0E8C18247D68}">
      <dgm:prSet/>
      <dgm:spPr/>
      <dgm:t>
        <a:bodyPr/>
        <a:lstStyle/>
        <a:p>
          <a:pPr rtl="1"/>
          <a:endParaRPr lang="he-IL"/>
        </a:p>
      </dgm:t>
    </dgm:pt>
    <dgm:pt modelId="{A7B48949-555A-48EC-94A9-7E63F4AB7CFE}" type="sibTrans" cxnId="{5A306700-411C-42D2-B3C8-0E8C18247D68}">
      <dgm:prSet/>
      <dgm:spPr/>
      <dgm:t>
        <a:bodyPr/>
        <a:lstStyle/>
        <a:p>
          <a:pPr rtl="1"/>
          <a:endParaRPr lang="he-IL"/>
        </a:p>
      </dgm:t>
    </dgm:pt>
    <dgm:pt modelId="{409FC99E-C8C9-41B1-A389-EB95D1AD1E0E}" type="pres">
      <dgm:prSet presAssocID="{02B4274F-A23B-4C09-A6C4-089BB414E86C}" presName="linearFlow" presStyleCnt="0">
        <dgm:presLayoutVars>
          <dgm:dir/>
          <dgm:resizeHandles val="exact"/>
        </dgm:presLayoutVars>
      </dgm:prSet>
      <dgm:spPr/>
    </dgm:pt>
    <dgm:pt modelId="{4DA0614F-52AC-43FF-8BCB-5F5C0A3CE3CA}" type="pres">
      <dgm:prSet presAssocID="{CDE3DE41-14A5-4E2F-BD3E-00D9A7B48F49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AD497A7-5369-48D2-9145-7A2885DAFA45}" type="pres">
      <dgm:prSet presAssocID="{8F2B6267-2CE3-4350-865C-7BA470C5F282}" presName="spacerL" presStyleCnt="0"/>
      <dgm:spPr/>
    </dgm:pt>
    <dgm:pt modelId="{7CE6BFDE-1822-4B35-97C7-60B7C2346F91}" type="pres">
      <dgm:prSet presAssocID="{8F2B6267-2CE3-4350-865C-7BA470C5F282}" presName="sibTrans" presStyleLbl="sibTrans2D1" presStyleIdx="0" presStyleCnt="3"/>
      <dgm:spPr/>
      <dgm:t>
        <a:bodyPr/>
        <a:lstStyle/>
        <a:p>
          <a:pPr rtl="1"/>
          <a:endParaRPr lang="he-IL"/>
        </a:p>
      </dgm:t>
    </dgm:pt>
    <dgm:pt modelId="{88C9BE68-A481-4842-B059-DF8919817DE0}" type="pres">
      <dgm:prSet presAssocID="{8F2B6267-2CE3-4350-865C-7BA470C5F282}" presName="spacerR" presStyleCnt="0"/>
      <dgm:spPr/>
    </dgm:pt>
    <dgm:pt modelId="{A53C54D1-D10F-42A1-B33F-8DF9156A818E}" type="pres">
      <dgm:prSet presAssocID="{4A3474B8-18E0-4282-8908-30C0602AC42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B20AA35-EA24-406C-AF33-997710E0F2B4}" type="pres">
      <dgm:prSet presAssocID="{A7B48949-555A-48EC-94A9-7E63F4AB7CFE}" presName="spacerL" presStyleCnt="0"/>
      <dgm:spPr/>
    </dgm:pt>
    <dgm:pt modelId="{784FFB6A-008B-4540-A27E-F330FB263754}" type="pres">
      <dgm:prSet presAssocID="{A7B48949-555A-48EC-94A9-7E63F4AB7CFE}" presName="sibTrans" presStyleLbl="sibTrans2D1" presStyleIdx="1" presStyleCnt="3"/>
      <dgm:spPr/>
      <dgm:t>
        <a:bodyPr/>
        <a:lstStyle/>
        <a:p>
          <a:pPr rtl="1"/>
          <a:endParaRPr lang="he-IL"/>
        </a:p>
      </dgm:t>
    </dgm:pt>
    <dgm:pt modelId="{FCEA595D-8209-461B-B049-9BF78CE608AC}" type="pres">
      <dgm:prSet presAssocID="{A7B48949-555A-48EC-94A9-7E63F4AB7CFE}" presName="spacerR" presStyleCnt="0"/>
      <dgm:spPr/>
    </dgm:pt>
    <dgm:pt modelId="{9E5F32D4-A13F-4EF5-9A14-E1497449401A}" type="pres">
      <dgm:prSet presAssocID="{089DFF82-D918-4578-8D8F-02F355482C4C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B1A3931-89FF-4257-84DA-30D00AF3BEF9}" type="pres">
      <dgm:prSet presAssocID="{1B9F5D59-DBBF-4B8D-B82D-7FB4614E052B}" presName="spacerL" presStyleCnt="0"/>
      <dgm:spPr/>
    </dgm:pt>
    <dgm:pt modelId="{08C3604F-A0AD-44C7-A699-77DCC0EA9A8D}" type="pres">
      <dgm:prSet presAssocID="{1B9F5D59-DBBF-4B8D-B82D-7FB4614E052B}" presName="sibTrans" presStyleLbl="sibTrans2D1" presStyleIdx="2" presStyleCnt="3"/>
      <dgm:spPr/>
      <dgm:t>
        <a:bodyPr/>
        <a:lstStyle/>
        <a:p>
          <a:pPr rtl="1"/>
          <a:endParaRPr lang="he-IL"/>
        </a:p>
      </dgm:t>
    </dgm:pt>
    <dgm:pt modelId="{62EF25C8-CD3E-4E3C-86ED-363F99AFBA72}" type="pres">
      <dgm:prSet presAssocID="{1B9F5D59-DBBF-4B8D-B82D-7FB4614E052B}" presName="spacerR" presStyleCnt="0"/>
      <dgm:spPr/>
    </dgm:pt>
    <dgm:pt modelId="{93DE4777-6F40-4BD4-B60E-25B275B75870}" type="pres">
      <dgm:prSet presAssocID="{E8754A21-A605-4EF8-9DC1-0691FFA2849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A7129BCB-FD5B-46B5-80BB-DF5E842B9F81}" type="presOf" srcId="{4A3474B8-18E0-4282-8908-30C0602AC42E}" destId="{A53C54D1-D10F-42A1-B33F-8DF9156A818E}" srcOrd="0" destOrd="0" presId="urn:microsoft.com/office/officeart/2005/8/layout/equation1"/>
    <dgm:cxn modelId="{EBBA28E9-3B32-4093-86D3-520BA10DDADC}" type="presOf" srcId="{089DFF82-D918-4578-8D8F-02F355482C4C}" destId="{9E5F32D4-A13F-4EF5-9A14-E1497449401A}" srcOrd="0" destOrd="0" presId="urn:microsoft.com/office/officeart/2005/8/layout/equation1"/>
    <dgm:cxn modelId="{F381FEB5-1452-4BF1-A8DF-84C86AC5CB3A}" type="presOf" srcId="{8F2B6267-2CE3-4350-865C-7BA470C5F282}" destId="{7CE6BFDE-1822-4B35-97C7-60B7C2346F91}" srcOrd="0" destOrd="0" presId="urn:microsoft.com/office/officeart/2005/8/layout/equation1"/>
    <dgm:cxn modelId="{567AA0BB-D4C7-4DA0-98BA-6283BB9D8B19}" type="presOf" srcId="{A7B48949-555A-48EC-94A9-7E63F4AB7CFE}" destId="{784FFB6A-008B-4540-A27E-F330FB263754}" srcOrd="0" destOrd="0" presId="urn:microsoft.com/office/officeart/2005/8/layout/equation1"/>
    <dgm:cxn modelId="{E9073C23-120C-4EED-AEE7-6532DE882D56}" type="presOf" srcId="{02B4274F-A23B-4C09-A6C4-089BB414E86C}" destId="{409FC99E-C8C9-41B1-A389-EB95D1AD1E0E}" srcOrd="0" destOrd="0" presId="urn:microsoft.com/office/officeart/2005/8/layout/equation1"/>
    <dgm:cxn modelId="{C3E08B61-2AD8-466A-85B5-E5CAB6706472}" srcId="{02B4274F-A23B-4C09-A6C4-089BB414E86C}" destId="{089DFF82-D918-4578-8D8F-02F355482C4C}" srcOrd="2" destOrd="0" parTransId="{452D8C85-04C3-4CCF-B98C-E7C9AE715D6B}" sibTransId="{1B9F5D59-DBBF-4B8D-B82D-7FB4614E052B}"/>
    <dgm:cxn modelId="{2B04AEDB-D73D-4132-8D63-DD27420502F2}" type="presOf" srcId="{E8754A21-A605-4EF8-9DC1-0691FFA2849C}" destId="{93DE4777-6F40-4BD4-B60E-25B275B75870}" srcOrd="0" destOrd="0" presId="urn:microsoft.com/office/officeart/2005/8/layout/equation1"/>
    <dgm:cxn modelId="{8D002A9B-AFFD-4816-8DC7-A051AD9EFD1C}" type="presOf" srcId="{CDE3DE41-14A5-4E2F-BD3E-00D9A7B48F49}" destId="{4DA0614F-52AC-43FF-8BCB-5F5C0A3CE3CA}" srcOrd="0" destOrd="0" presId="urn:microsoft.com/office/officeart/2005/8/layout/equation1"/>
    <dgm:cxn modelId="{817BEB58-A156-4C03-811C-D0EA4A44D4B8}" srcId="{02B4274F-A23B-4C09-A6C4-089BB414E86C}" destId="{CDE3DE41-14A5-4E2F-BD3E-00D9A7B48F49}" srcOrd="0" destOrd="0" parTransId="{16958F28-FE60-42CD-AD4D-8A0899C1B643}" sibTransId="{8F2B6267-2CE3-4350-865C-7BA470C5F282}"/>
    <dgm:cxn modelId="{81FB7F05-D8EA-4C9D-888A-41A84EF93B94}" srcId="{02B4274F-A23B-4C09-A6C4-089BB414E86C}" destId="{E8754A21-A605-4EF8-9DC1-0691FFA2849C}" srcOrd="3" destOrd="0" parTransId="{68FDDF55-6538-4407-BDD8-9494A004AAC2}" sibTransId="{288F93ED-9DF8-4D09-93B5-454548729B35}"/>
    <dgm:cxn modelId="{7B7C5F18-EC66-4B03-9BBF-457522292620}" type="presOf" srcId="{1B9F5D59-DBBF-4B8D-B82D-7FB4614E052B}" destId="{08C3604F-A0AD-44C7-A699-77DCC0EA9A8D}" srcOrd="0" destOrd="0" presId="urn:microsoft.com/office/officeart/2005/8/layout/equation1"/>
    <dgm:cxn modelId="{5A306700-411C-42D2-B3C8-0E8C18247D68}" srcId="{02B4274F-A23B-4C09-A6C4-089BB414E86C}" destId="{4A3474B8-18E0-4282-8908-30C0602AC42E}" srcOrd="1" destOrd="0" parTransId="{4FE395A0-3B55-462D-8078-5608155D225C}" sibTransId="{A7B48949-555A-48EC-94A9-7E63F4AB7CFE}"/>
    <dgm:cxn modelId="{02A1DB8C-4158-4069-B24A-D3E3799E4189}" type="presParOf" srcId="{409FC99E-C8C9-41B1-A389-EB95D1AD1E0E}" destId="{4DA0614F-52AC-43FF-8BCB-5F5C0A3CE3CA}" srcOrd="0" destOrd="0" presId="urn:microsoft.com/office/officeart/2005/8/layout/equation1"/>
    <dgm:cxn modelId="{5AE74EEB-6B8D-4FE9-AF65-B4414B666535}" type="presParOf" srcId="{409FC99E-C8C9-41B1-A389-EB95D1AD1E0E}" destId="{4AD497A7-5369-48D2-9145-7A2885DAFA45}" srcOrd="1" destOrd="0" presId="urn:microsoft.com/office/officeart/2005/8/layout/equation1"/>
    <dgm:cxn modelId="{0AE36524-454B-476E-8C79-5D3C230CD143}" type="presParOf" srcId="{409FC99E-C8C9-41B1-A389-EB95D1AD1E0E}" destId="{7CE6BFDE-1822-4B35-97C7-60B7C2346F91}" srcOrd="2" destOrd="0" presId="urn:microsoft.com/office/officeart/2005/8/layout/equation1"/>
    <dgm:cxn modelId="{2C267019-B928-4B74-8543-9779018D4275}" type="presParOf" srcId="{409FC99E-C8C9-41B1-A389-EB95D1AD1E0E}" destId="{88C9BE68-A481-4842-B059-DF8919817DE0}" srcOrd="3" destOrd="0" presId="urn:microsoft.com/office/officeart/2005/8/layout/equation1"/>
    <dgm:cxn modelId="{F05691CC-D009-4889-9E02-C3B35FF02204}" type="presParOf" srcId="{409FC99E-C8C9-41B1-A389-EB95D1AD1E0E}" destId="{A53C54D1-D10F-42A1-B33F-8DF9156A818E}" srcOrd="4" destOrd="0" presId="urn:microsoft.com/office/officeart/2005/8/layout/equation1"/>
    <dgm:cxn modelId="{F485DEF9-6B08-4837-B39F-686F700D2F25}" type="presParOf" srcId="{409FC99E-C8C9-41B1-A389-EB95D1AD1E0E}" destId="{AB20AA35-EA24-406C-AF33-997710E0F2B4}" srcOrd="5" destOrd="0" presId="urn:microsoft.com/office/officeart/2005/8/layout/equation1"/>
    <dgm:cxn modelId="{50CC2DEF-1608-4F2E-BBC6-8252BE5AEF8F}" type="presParOf" srcId="{409FC99E-C8C9-41B1-A389-EB95D1AD1E0E}" destId="{784FFB6A-008B-4540-A27E-F330FB263754}" srcOrd="6" destOrd="0" presId="urn:microsoft.com/office/officeart/2005/8/layout/equation1"/>
    <dgm:cxn modelId="{9FF93377-2CC9-4291-9C28-88B9E2EE46AE}" type="presParOf" srcId="{409FC99E-C8C9-41B1-A389-EB95D1AD1E0E}" destId="{FCEA595D-8209-461B-B049-9BF78CE608AC}" srcOrd="7" destOrd="0" presId="urn:microsoft.com/office/officeart/2005/8/layout/equation1"/>
    <dgm:cxn modelId="{5800118F-9EAB-44D3-9FBB-8AC4C46623F7}" type="presParOf" srcId="{409FC99E-C8C9-41B1-A389-EB95D1AD1E0E}" destId="{9E5F32D4-A13F-4EF5-9A14-E1497449401A}" srcOrd="8" destOrd="0" presId="urn:microsoft.com/office/officeart/2005/8/layout/equation1"/>
    <dgm:cxn modelId="{3B5F6D12-50F6-47A2-9911-24DF600E12B7}" type="presParOf" srcId="{409FC99E-C8C9-41B1-A389-EB95D1AD1E0E}" destId="{5B1A3931-89FF-4257-84DA-30D00AF3BEF9}" srcOrd="9" destOrd="0" presId="urn:microsoft.com/office/officeart/2005/8/layout/equation1"/>
    <dgm:cxn modelId="{15D219D3-C3E1-413C-95C0-68DEC7FD56EC}" type="presParOf" srcId="{409FC99E-C8C9-41B1-A389-EB95D1AD1E0E}" destId="{08C3604F-A0AD-44C7-A699-77DCC0EA9A8D}" srcOrd="10" destOrd="0" presId="urn:microsoft.com/office/officeart/2005/8/layout/equation1"/>
    <dgm:cxn modelId="{3EF9ABD8-DAD7-4D0E-9680-0EBD8AC0FEA1}" type="presParOf" srcId="{409FC99E-C8C9-41B1-A389-EB95D1AD1E0E}" destId="{62EF25C8-CD3E-4E3C-86ED-363F99AFBA72}" srcOrd="11" destOrd="0" presId="urn:microsoft.com/office/officeart/2005/8/layout/equation1"/>
    <dgm:cxn modelId="{14BF44AE-656D-4FCE-961A-D6EAD200E51E}" type="presParOf" srcId="{409FC99E-C8C9-41B1-A389-EB95D1AD1E0E}" destId="{93DE4777-6F40-4BD4-B60E-25B275B75870}" srcOrd="12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2B4274F-A23B-4C09-A6C4-089BB414E86C}" type="doc">
      <dgm:prSet loTypeId="urn:microsoft.com/office/officeart/2005/8/layout/equation1" loCatId="process" qsTypeId="urn:microsoft.com/office/officeart/2005/8/quickstyle/simple1" qsCatId="simple" csTypeId="urn:microsoft.com/office/officeart/2005/8/colors/colorful1#3" csCatId="colorful" phldr="1"/>
      <dgm:spPr/>
    </dgm:pt>
    <dgm:pt modelId="{CDE3DE41-14A5-4E2F-BD3E-00D9A7B48F49}">
      <dgm:prSet phldrT="[טקסט]"/>
      <dgm:spPr/>
      <dgm:t>
        <a:bodyPr/>
        <a:lstStyle/>
        <a:p>
          <a:pPr rtl="1"/>
          <a:r>
            <a:rPr lang="he-IL" dirty="0" smtClean="0"/>
            <a:t>תוחלת חיים</a:t>
          </a:r>
          <a:endParaRPr lang="he-IL" dirty="0"/>
        </a:p>
      </dgm:t>
    </dgm:pt>
    <dgm:pt modelId="{16958F28-FE60-42CD-AD4D-8A0899C1B643}" type="parTrans" cxnId="{817BEB58-A156-4C03-811C-D0EA4A44D4B8}">
      <dgm:prSet/>
      <dgm:spPr/>
      <dgm:t>
        <a:bodyPr/>
        <a:lstStyle/>
        <a:p>
          <a:pPr rtl="1"/>
          <a:endParaRPr lang="he-IL"/>
        </a:p>
      </dgm:t>
    </dgm:pt>
    <dgm:pt modelId="{8F2B6267-2CE3-4350-865C-7BA470C5F282}" type="sibTrans" cxnId="{817BEB58-A156-4C03-811C-D0EA4A44D4B8}">
      <dgm:prSet/>
      <dgm:spPr/>
      <dgm:t>
        <a:bodyPr/>
        <a:lstStyle/>
        <a:p>
          <a:pPr rtl="1"/>
          <a:endParaRPr lang="he-IL"/>
        </a:p>
      </dgm:t>
    </dgm:pt>
    <dgm:pt modelId="{E8754A21-A605-4EF8-9DC1-0691FFA2849C}">
      <dgm:prSet phldrT="[טקסט]"/>
      <dgm:spPr/>
      <dgm:t>
        <a:bodyPr/>
        <a:lstStyle/>
        <a:p>
          <a:pPr rtl="1"/>
          <a:r>
            <a:rPr lang="he-IL" dirty="0" smtClean="0"/>
            <a:t>קו מגמה פסימי</a:t>
          </a:r>
          <a:endParaRPr lang="he-IL" dirty="0"/>
        </a:p>
      </dgm:t>
    </dgm:pt>
    <dgm:pt modelId="{68FDDF55-6538-4407-BDD8-9494A004AAC2}" type="parTrans" cxnId="{81FB7F05-D8EA-4C9D-888A-41A84EF93B94}">
      <dgm:prSet/>
      <dgm:spPr/>
      <dgm:t>
        <a:bodyPr/>
        <a:lstStyle/>
        <a:p>
          <a:pPr rtl="1"/>
          <a:endParaRPr lang="he-IL"/>
        </a:p>
      </dgm:t>
    </dgm:pt>
    <dgm:pt modelId="{288F93ED-9DF8-4D09-93B5-454548729B35}" type="sibTrans" cxnId="{81FB7F05-D8EA-4C9D-888A-41A84EF93B94}">
      <dgm:prSet/>
      <dgm:spPr/>
      <dgm:t>
        <a:bodyPr/>
        <a:lstStyle/>
        <a:p>
          <a:pPr rtl="1"/>
          <a:endParaRPr lang="he-IL"/>
        </a:p>
      </dgm:t>
    </dgm:pt>
    <dgm:pt modelId="{089DFF82-D918-4578-8D8F-02F355482C4C}">
      <dgm:prSet/>
      <dgm:spPr/>
      <dgm:t>
        <a:bodyPr/>
        <a:lstStyle/>
        <a:p>
          <a:pPr rtl="1"/>
          <a:r>
            <a:rPr lang="he-IL" dirty="0" smtClean="0"/>
            <a:t>מיטות שיקום</a:t>
          </a:r>
          <a:endParaRPr lang="he-IL" dirty="0"/>
        </a:p>
      </dgm:t>
    </dgm:pt>
    <dgm:pt modelId="{452D8C85-04C3-4CCF-B98C-E7C9AE715D6B}" type="parTrans" cxnId="{C3E08B61-2AD8-466A-85B5-E5CAB6706472}">
      <dgm:prSet/>
      <dgm:spPr/>
      <dgm:t>
        <a:bodyPr/>
        <a:lstStyle/>
        <a:p>
          <a:pPr rtl="1"/>
          <a:endParaRPr lang="he-IL"/>
        </a:p>
      </dgm:t>
    </dgm:pt>
    <dgm:pt modelId="{1B9F5D59-DBBF-4B8D-B82D-7FB4614E052B}" type="sibTrans" cxnId="{C3E08B61-2AD8-466A-85B5-E5CAB6706472}">
      <dgm:prSet/>
      <dgm:spPr/>
      <dgm:t>
        <a:bodyPr/>
        <a:lstStyle/>
        <a:p>
          <a:pPr rtl="1"/>
          <a:endParaRPr lang="he-IL"/>
        </a:p>
      </dgm:t>
    </dgm:pt>
    <dgm:pt modelId="{58FC1532-F9BC-476F-8EC6-0708E3240C3E}">
      <dgm:prSet/>
      <dgm:spPr/>
      <dgm:t>
        <a:bodyPr/>
        <a:lstStyle/>
        <a:p>
          <a:pPr rtl="1"/>
          <a:r>
            <a:rPr lang="he-IL" dirty="0" smtClean="0"/>
            <a:t>ממוצע רופאים</a:t>
          </a:r>
          <a:endParaRPr lang="he-IL" dirty="0"/>
        </a:p>
      </dgm:t>
    </dgm:pt>
    <dgm:pt modelId="{84780A80-DE2C-4468-8CD8-5FABAA1E5FEA}" type="parTrans" cxnId="{4AED4EC8-AE2A-4301-A13D-29AF31EFFA2B}">
      <dgm:prSet/>
      <dgm:spPr/>
      <dgm:t>
        <a:bodyPr/>
        <a:lstStyle/>
        <a:p>
          <a:pPr rtl="1"/>
          <a:endParaRPr lang="he-IL"/>
        </a:p>
      </dgm:t>
    </dgm:pt>
    <dgm:pt modelId="{012280DA-0B48-4CA5-88FF-F1FC0F8910AE}" type="sibTrans" cxnId="{4AED4EC8-AE2A-4301-A13D-29AF31EFFA2B}">
      <dgm:prSet/>
      <dgm:spPr/>
      <dgm:t>
        <a:bodyPr/>
        <a:lstStyle/>
        <a:p>
          <a:pPr rtl="1"/>
          <a:endParaRPr lang="he-IL"/>
        </a:p>
      </dgm:t>
    </dgm:pt>
    <dgm:pt modelId="{4A3474B8-18E0-4282-8908-30C0602AC42E}">
      <dgm:prSet/>
      <dgm:spPr/>
      <dgm:t>
        <a:bodyPr/>
        <a:lstStyle/>
        <a:p>
          <a:pPr rtl="1"/>
          <a:r>
            <a:rPr lang="he-IL" dirty="0" smtClean="0"/>
            <a:t>מס' מיטות</a:t>
          </a:r>
          <a:endParaRPr lang="he-IL" dirty="0"/>
        </a:p>
      </dgm:t>
    </dgm:pt>
    <dgm:pt modelId="{4FE395A0-3B55-462D-8078-5608155D225C}" type="parTrans" cxnId="{5A306700-411C-42D2-B3C8-0E8C18247D68}">
      <dgm:prSet/>
      <dgm:spPr/>
      <dgm:t>
        <a:bodyPr/>
        <a:lstStyle/>
        <a:p>
          <a:pPr rtl="1"/>
          <a:endParaRPr lang="he-IL"/>
        </a:p>
      </dgm:t>
    </dgm:pt>
    <dgm:pt modelId="{A7B48949-555A-48EC-94A9-7E63F4AB7CFE}" type="sibTrans" cxnId="{5A306700-411C-42D2-B3C8-0E8C18247D68}">
      <dgm:prSet/>
      <dgm:spPr/>
      <dgm:t>
        <a:bodyPr/>
        <a:lstStyle/>
        <a:p>
          <a:pPr rtl="1"/>
          <a:endParaRPr lang="he-IL"/>
        </a:p>
      </dgm:t>
    </dgm:pt>
    <dgm:pt modelId="{30CEFF53-06FC-4594-A59F-E68E6BE61EC4}">
      <dgm:prSet/>
      <dgm:spPr/>
      <dgm:t>
        <a:bodyPr/>
        <a:lstStyle/>
        <a:p>
          <a:pPr rtl="1"/>
          <a:r>
            <a:rPr lang="he-IL" dirty="0" smtClean="0"/>
            <a:t>אחוז המומחים</a:t>
          </a:r>
          <a:endParaRPr lang="he-IL" dirty="0"/>
        </a:p>
      </dgm:t>
    </dgm:pt>
    <dgm:pt modelId="{C5E4474A-F20A-4878-A2F9-8C58A9F7470E}" type="parTrans" cxnId="{055CF5C4-502D-490E-B5CD-973A683FC768}">
      <dgm:prSet/>
      <dgm:spPr/>
      <dgm:t>
        <a:bodyPr/>
        <a:lstStyle/>
        <a:p>
          <a:pPr rtl="1"/>
          <a:endParaRPr lang="he-IL"/>
        </a:p>
      </dgm:t>
    </dgm:pt>
    <dgm:pt modelId="{F01FC238-35F1-4708-9DCD-0F7C8F8432EA}" type="sibTrans" cxnId="{055CF5C4-502D-490E-B5CD-973A683FC768}">
      <dgm:prSet/>
      <dgm:spPr/>
      <dgm:t>
        <a:bodyPr/>
        <a:lstStyle/>
        <a:p>
          <a:pPr rtl="1"/>
          <a:endParaRPr lang="he-IL"/>
        </a:p>
      </dgm:t>
    </dgm:pt>
    <dgm:pt modelId="{4789FE1A-D7D3-44E0-9794-D93A45846F41}">
      <dgm:prSet/>
      <dgm:spPr/>
      <dgm:t>
        <a:bodyPr/>
        <a:lstStyle/>
        <a:p>
          <a:pPr rtl="1"/>
          <a:r>
            <a:rPr lang="he-IL" dirty="0" smtClean="0"/>
            <a:t>תמותת תינוקות</a:t>
          </a:r>
          <a:endParaRPr lang="he-IL" dirty="0"/>
        </a:p>
      </dgm:t>
    </dgm:pt>
    <dgm:pt modelId="{F7FA90BD-4BBB-400F-959F-EB7CB3BB3F25}" type="parTrans" cxnId="{91EB700B-7897-42C2-B948-4D1B15493BAE}">
      <dgm:prSet/>
      <dgm:spPr/>
      <dgm:t>
        <a:bodyPr/>
        <a:lstStyle/>
        <a:p>
          <a:pPr rtl="1"/>
          <a:endParaRPr lang="he-IL"/>
        </a:p>
      </dgm:t>
    </dgm:pt>
    <dgm:pt modelId="{8CA6D9D6-58FE-4B9C-8D85-114D1BEB49CB}" type="sibTrans" cxnId="{91EB700B-7897-42C2-B948-4D1B15493BAE}">
      <dgm:prSet/>
      <dgm:spPr/>
      <dgm:t>
        <a:bodyPr/>
        <a:lstStyle/>
        <a:p>
          <a:pPr rtl="1"/>
          <a:endParaRPr lang="he-IL"/>
        </a:p>
      </dgm:t>
    </dgm:pt>
    <dgm:pt modelId="{BBB26BDF-4159-4B9A-9728-51DFBDDFF03D}">
      <dgm:prSet/>
      <dgm:spPr/>
      <dgm:t>
        <a:bodyPr/>
        <a:lstStyle/>
        <a:p>
          <a:pPr rtl="1"/>
          <a:r>
            <a:rPr lang="he-IL" dirty="0" smtClean="0"/>
            <a:t>העדר רפואה פרטית</a:t>
          </a:r>
          <a:endParaRPr lang="he-IL" dirty="0"/>
        </a:p>
      </dgm:t>
    </dgm:pt>
    <dgm:pt modelId="{B6AE70FA-2038-440D-8F3E-1562211C90DD}" type="parTrans" cxnId="{9C3AE50D-99D4-46B0-B3BA-91B05854AAF7}">
      <dgm:prSet/>
      <dgm:spPr/>
    </dgm:pt>
    <dgm:pt modelId="{5AFB020B-6865-462C-944B-6EC2E0B7D1F8}" type="sibTrans" cxnId="{9C3AE50D-99D4-46B0-B3BA-91B05854AAF7}">
      <dgm:prSet/>
      <dgm:spPr/>
      <dgm:t>
        <a:bodyPr/>
        <a:lstStyle/>
        <a:p>
          <a:pPr rtl="1"/>
          <a:endParaRPr lang="he-IL"/>
        </a:p>
      </dgm:t>
    </dgm:pt>
    <dgm:pt modelId="{409FC99E-C8C9-41B1-A389-EB95D1AD1E0E}" type="pres">
      <dgm:prSet presAssocID="{02B4274F-A23B-4C09-A6C4-089BB414E86C}" presName="linearFlow" presStyleCnt="0">
        <dgm:presLayoutVars>
          <dgm:dir/>
          <dgm:resizeHandles val="exact"/>
        </dgm:presLayoutVars>
      </dgm:prSet>
      <dgm:spPr/>
    </dgm:pt>
    <dgm:pt modelId="{4DA0614F-52AC-43FF-8BCB-5F5C0A3CE3CA}" type="pres">
      <dgm:prSet presAssocID="{CDE3DE41-14A5-4E2F-BD3E-00D9A7B48F49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AD497A7-5369-48D2-9145-7A2885DAFA45}" type="pres">
      <dgm:prSet presAssocID="{8F2B6267-2CE3-4350-865C-7BA470C5F282}" presName="spacerL" presStyleCnt="0"/>
      <dgm:spPr/>
    </dgm:pt>
    <dgm:pt modelId="{7CE6BFDE-1822-4B35-97C7-60B7C2346F91}" type="pres">
      <dgm:prSet presAssocID="{8F2B6267-2CE3-4350-865C-7BA470C5F282}" presName="sibTrans" presStyleLbl="sibTrans2D1" presStyleIdx="0" presStyleCnt="7"/>
      <dgm:spPr/>
      <dgm:t>
        <a:bodyPr/>
        <a:lstStyle/>
        <a:p>
          <a:pPr rtl="1"/>
          <a:endParaRPr lang="he-IL"/>
        </a:p>
      </dgm:t>
    </dgm:pt>
    <dgm:pt modelId="{88C9BE68-A481-4842-B059-DF8919817DE0}" type="pres">
      <dgm:prSet presAssocID="{8F2B6267-2CE3-4350-865C-7BA470C5F282}" presName="spacerR" presStyleCnt="0"/>
      <dgm:spPr/>
    </dgm:pt>
    <dgm:pt modelId="{87772FC3-713D-4997-85A1-AE0D75A5F2E1}" type="pres">
      <dgm:prSet presAssocID="{58FC1532-F9BC-476F-8EC6-0708E3240C3E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593DBB3-C7E4-492B-A12A-697367122742}" type="pres">
      <dgm:prSet presAssocID="{012280DA-0B48-4CA5-88FF-F1FC0F8910AE}" presName="spacerL" presStyleCnt="0"/>
      <dgm:spPr/>
    </dgm:pt>
    <dgm:pt modelId="{E5CE7940-DE58-4531-8FB9-ECD17B4DCBB4}" type="pres">
      <dgm:prSet presAssocID="{012280DA-0B48-4CA5-88FF-F1FC0F8910AE}" presName="sibTrans" presStyleLbl="sibTrans2D1" presStyleIdx="1" presStyleCnt="7"/>
      <dgm:spPr/>
      <dgm:t>
        <a:bodyPr/>
        <a:lstStyle/>
        <a:p>
          <a:pPr rtl="1"/>
          <a:endParaRPr lang="he-IL"/>
        </a:p>
      </dgm:t>
    </dgm:pt>
    <dgm:pt modelId="{F8A7B6B3-D5FA-411E-8008-BF94B21F873B}" type="pres">
      <dgm:prSet presAssocID="{012280DA-0B48-4CA5-88FF-F1FC0F8910AE}" presName="spacerR" presStyleCnt="0"/>
      <dgm:spPr/>
    </dgm:pt>
    <dgm:pt modelId="{90F004E3-62BE-465F-856C-5EFD70BD9557}" type="pres">
      <dgm:prSet presAssocID="{BBB26BDF-4159-4B9A-9728-51DFBDDFF03D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F515577-E10B-4A23-9109-2443A0D39D2F}" type="pres">
      <dgm:prSet presAssocID="{5AFB020B-6865-462C-944B-6EC2E0B7D1F8}" presName="spacerL" presStyleCnt="0"/>
      <dgm:spPr/>
    </dgm:pt>
    <dgm:pt modelId="{E6A9B6CC-04FE-421D-811A-F3E9B25ED257}" type="pres">
      <dgm:prSet presAssocID="{5AFB020B-6865-462C-944B-6EC2E0B7D1F8}" presName="sibTrans" presStyleLbl="sibTrans2D1" presStyleIdx="2" presStyleCnt="7"/>
      <dgm:spPr/>
      <dgm:t>
        <a:bodyPr/>
        <a:lstStyle/>
        <a:p>
          <a:pPr rtl="1"/>
          <a:endParaRPr lang="he-IL"/>
        </a:p>
      </dgm:t>
    </dgm:pt>
    <dgm:pt modelId="{71903CB6-2E6B-4951-99A7-5DAD6701269B}" type="pres">
      <dgm:prSet presAssocID="{5AFB020B-6865-462C-944B-6EC2E0B7D1F8}" presName="spacerR" presStyleCnt="0"/>
      <dgm:spPr/>
    </dgm:pt>
    <dgm:pt modelId="{A53C54D1-D10F-42A1-B33F-8DF9156A818E}" type="pres">
      <dgm:prSet presAssocID="{4A3474B8-18E0-4282-8908-30C0602AC42E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B20AA35-EA24-406C-AF33-997710E0F2B4}" type="pres">
      <dgm:prSet presAssocID="{A7B48949-555A-48EC-94A9-7E63F4AB7CFE}" presName="spacerL" presStyleCnt="0"/>
      <dgm:spPr/>
    </dgm:pt>
    <dgm:pt modelId="{784FFB6A-008B-4540-A27E-F330FB263754}" type="pres">
      <dgm:prSet presAssocID="{A7B48949-555A-48EC-94A9-7E63F4AB7CFE}" presName="sibTrans" presStyleLbl="sibTrans2D1" presStyleIdx="3" presStyleCnt="7"/>
      <dgm:spPr/>
      <dgm:t>
        <a:bodyPr/>
        <a:lstStyle/>
        <a:p>
          <a:pPr rtl="1"/>
          <a:endParaRPr lang="he-IL"/>
        </a:p>
      </dgm:t>
    </dgm:pt>
    <dgm:pt modelId="{FCEA595D-8209-461B-B049-9BF78CE608AC}" type="pres">
      <dgm:prSet presAssocID="{A7B48949-555A-48EC-94A9-7E63F4AB7CFE}" presName="spacerR" presStyleCnt="0"/>
      <dgm:spPr/>
    </dgm:pt>
    <dgm:pt modelId="{9E5F32D4-A13F-4EF5-9A14-E1497449401A}" type="pres">
      <dgm:prSet presAssocID="{089DFF82-D918-4578-8D8F-02F355482C4C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B1A3931-89FF-4257-84DA-30D00AF3BEF9}" type="pres">
      <dgm:prSet presAssocID="{1B9F5D59-DBBF-4B8D-B82D-7FB4614E052B}" presName="spacerL" presStyleCnt="0"/>
      <dgm:spPr/>
    </dgm:pt>
    <dgm:pt modelId="{08C3604F-A0AD-44C7-A699-77DCC0EA9A8D}" type="pres">
      <dgm:prSet presAssocID="{1B9F5D59-DBBF-4B8D-B82D-7FB4614E052B}" presName="sibTrans" presStyleLbl="sibTrans2D1" presStyleIdx="4" presStyleCnt="7"/>
      <dgm:spPr/>
      <dgm:t>
        <a:bodyPr/>
        <a:lstStyle/>
        <a:p>
          <a:pPr rtl="1"/>
          <a:endParaRPr lang="he-IL"/>
        </a:p>
      </dgm:t>
    </dgm:pt>
    <dgm:pt modelId="{62EF25C8-CD3E-4E3C-86ED-363F99AFBA72}" type="pres">
      <dgm:prSet presAssocID="{1B9F5D59-DBBF-4B8D-B82D-7FB4614E052B}" presName="spacerR" presStyleCnt="0"/>
      <dgm:spPr/>
    </dgm:pt>
    <dgm:pt modelId="{7A827095-CFD0-4F22-A4BA-A93A80088B53}" type="pres">
      <dgm:prSet presAssocID="{30CEFF53-06FC-4594-A59F-E68E6BE61EC4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379E3A0-A75B-400F-99DA-D193529EE0F6}" type="pres">
      <dgm:prSet presAssocID="{F01FC238-35F1-4708-9DCD-0F7C8F8432EA}" presName="spacerL" presStyleCnt="0"/>
      <dgm:spPr/>
    </dgm:pt>
    <dgm:pt modelId="{1BECB5BA-2B39-4CAC-BF3D-03FA3F5DBBD3}" type="pres">
      <dgm:prSet presAssocID="{F01FC238-35F1-4708-9DCD-0F7C8F8432EA}" presName="sibTrans" presStyleLbl="sibTrans2D1" presStyleIdx="5" presStyleCnt="7"/>
      <dgm:spPr/>
      <dgm:t>
        <a:bodyPr/>
        <a:lstStyle/>
        <a:p>
          <a:pPr rtl="1"/>
          <a:endParaRPr lang="he-IL"/>
        </a:p>
      </dgm:t>
    </dgm:pt>
    <dgm:pt modelId="{4730443A-3D46-4261-9889-63A3C18F6CC4}" type="pres">
      <dgm:prSet presAssocID="{F01FC238-35F1-4708-9DCD-0F7C8F8432EA}" presName="spacerR" presStyleCnt="0"/>
      <dgm:spPr/>
    </dgm:pt>
    <dgm:pt modelId="{CE365A54-89DC-4F78-BE9B-86DDFB061885}" type="pres">
      <dgm:prSet presAssocID="{4789FE1A-D7D3-44E0-9794-D93A45846F41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6A3A3BA-37DA-4337-9168-50B1CAD38A3B}" type="pres">
      <dgm:prSet presAssocID="{8CA6D9D6-58FE-4B9C-8D85-114D1BEB49CB}" presName="spacerL" presStyleCnt="0"/>
      <dgm:spPr/>
    </dgm:pt>
    <dgm:pt modelId="{B1A8A01E-FDBE-4704-95EC-4EAE70D5E73D}" type="pres">
      <dgm:prSet presAssocID="{8CA6D9D6-58FE-4B9C-8D85-114D1BEB49CB}" presName="sibTrans" presStyleLbl="sibTrans2D1" presStyleIdx="6" presStyleCnt="7"/>
      <dgm:spPr/>
      <dgm:t>
        <a:bodyPr/>
        <a:lstStyle/>
        <a:p>
          <a:pPr rtl="1"/>
          <a:endParaRPr lang="he-IL"/>
        </a:p>
      </dgm:t>
    </dgm:pt>
    <dgm:pt modelId="{9621C05C-4959-4D6D-9CAE-1FB4E7151FD5}" type="pres">
      <dgm:prSet presAssocID="{8CA6D9D6-58FE-4B9C-8D85-114D1BEB49CB}" presName="spacerR" presStyleCnt="0"/>
      <dgm:spPr/>
    </dgm:pt>
    <dgm:pt modelId="{93DE4777-6F40-4BD4-B60E-25B275B75870}" type="pres">
      <dgm:prSet presAssocID="{E8754A21-A605-4EF8-9DC1-0691FFA2849C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9294C1F9-B48B-42F6-BC54-191EC07C8F78}" type="presOf" srcId="{5AFB020B-6865-462C-944B-6EC2E0B7D1F8}" destId="{E6A9B6CC-04FE-421D-811A-F3E9B25ED257}" srcOrd="0" destOrd="0" presId="urn:microsoft.com/office/officeart/2005/8/layout/equation1"/>
    <dgm:cxn modelId="{D1D88955-4CB8-4E3D-9E3F-889313804FFE}" type="presOf" srcId="{BBB26BDF-4159-4B9A-9728-51DFBDDFF03D}" destId="{90F004E3-62BE-465F-856C-5EFD70BD9557}" srcOrd="0" destOrd="0" presId="urn:microsoft.com/office/officeart/2005/8/layout/equation1"/>
    <dgm:cxn modelId="{050FCCB7-D7EE-4AAC-A6BE-37E9D9C1BB13}" type="presOf" srcId="{E8754A21-A605-4EF8-9DC1-0691FFA2849C}" destId="{93DE4777-6F40-4BD4-B60E-25B275B75870}" srcOrd="0" destOrd="0" presId="urn:microsoft.com/office/officeart/2005/8/layout/equation1"/>
    <dgm:cxn modelId="{3F3C3A0D-C55C-47C2-A2EF-3C61782ADE88}" type="presOf" srcId="{02B4274F-A23B-4C09-A6C4-089BB414E86C}" destId="{409FC99E-C8C9-41B1-A389-EB95D1AD1E0E}" srcOrd="0" destOrd="0" presId="urn:microsoft.com/office/officeart/2005/8/layout/equation1"/>
    <dgm:cxn modelId="{5A306700-411C-42D2-B3C8-0E8C18247D68}" srcId="{02B4274F-A23B-4C09-A6C4-089BB414E86C}" destId="{4A3474B8-18E0-4282-8908-30C0602AC42E}" srcOrd="3" destOrd="0" parTransId="{4FE395A0-3B55-462D-8078-5608155D225C}" sibTransId="{A7B48949-555A-48EC-94A9-7E63F4AB7CFE}"/>
    <dgm:cxn modelId="{20439A33-C870-42C9-B28D-A5E7903A9265}" type="presOf" srcId="{8CA6D9D6-58FE-4B9C-8D85-114D1BEB49CB}" destId="{B1A8A01E-FDBE-4704-95EC-4EAE70D5E73D}" srcOrd="0" destOrd="0" presId="urn:microsoft.com/office/officeart/2005/8/layout/equation1"/>
    <dgm:cxn modelId="{4AED4EC8-AE2A-4301-A13D-29AF31EFFA2B}" srcId="{02B4274F-A23B-4C09-A6C4-089BB414E86C}" destId="{58FC1532-F9BC-476F-8EC6-0708E3240C3E}" srcOrd="1" destOrd="0" parTransId="{84780A80-DE2C-4468-8CD8-5FABAA1E5FEA}" sibTransId="{012280DA-0B48-4CA5-88FF-F1FC0F8910AE}"/>
    <dgm:cxn modelId="{8B59F73C-4692-408D-B3F9-A3056C967E86}" type="presOf" srcId="{1B9F5D59-DBBF-4B8D-B82D-7FB4614E052B}" destId="{08C3604F-A0AD-44C7-A699-77DCC0EA9A8D}" srcOrd="0" destOrd="0" presId="urn:microsoft.com/office/officeart/2005/8/layout/equation1"/>
    <dgm:cxn modelId="{91EB700B-7897-42C2-B948-4D1B15493BAE}" srcId="{02B4274F-A23B-4C09-A6C4-089BB414E86C}" destId="{4789FE1A-D7D3-44E0-9794-D93A45846F41}" srcOrd="6" destOrd="0" parTransId="{F7FA90BD-4BBB-400F-959F-EB7CB3BB3F25}" sibTransId="{8CA6D9D6-58FE-4B9C-8D85-114D1BEB49CB}"/>
    <dgm:cxn modelId="{5D80113A-1603-4E6D-BEFA-45F8EF20B9A3}" type="presOf" srcId="{F01FC238-35F1-4708-9DCD-0F7C8F8432EA}" destId="{1BECB5BA-2B39-4CAC-BF3D-03FA3F5DBBD3}" srcOrd="0" destOrd="0" presId="urn:microsoft.com/office/officeart/2005/8/layout/equation1"/>
    <dgm:cxn modelId="{21DBD382-7C73-4AC1-9902-B2024E80A344}" type="presOf" srcId="{A7B48949-555A-48EC-94A9-7E63F4AB7CFE}" destId="{784FFB6A-008B-4540-A27E-F330FB263754}" srcOrd="0" destOrd="0" presId="urn:microsoft.com/office/officeart/2005/8/layout/equation1"/>
    <dgm:cxn modelId="{ED1BDA28-903E-4298-88F7-4CDED2C8B1C2}" type="presOf" srcId="{58FC1532-F9BC-476F-8EC6-0708E3240C3E}" destId="{87772FC3-713D-4997-85A1-AE0D75A5F2E1}" srcOrd="0" destOrd="0" presId="urn:microsoft.com/office/officeart/2005/8/layout/equation1"/>
    <dgm:cxn modelId="{DAA72BCB-F250-4C46-AB95-BEA9E2EBD2E4}" type="presOf" srcId="{012280DA-0B48-4CA5-88FF-F1FC0F8910AE}" destId="{E5CE7940-DE58-4531-8FB9-ECD17B4DCBB4}" srcOrd="0" destOrd="0" presId="urn:microsoft.com/office/officeart/2005/8/layout/equation1"/>
    <dgm:cxn modelId="{1D7216C6-C808-4B10-861E-2521B909210A}" type="presOf" srcId="{CDE3DE41-14A5-4E2F-BD3E-00D9A7B48F49}" destId="{4DA0614F-52AC-43FF-8BCB-5F5C0A3CE3CA}" srcOrd="0" destOrd="0" presId="urn:microsoft.com/office/officeart/2005/8/layout/equation1"/>
    <dgm:cxn modelId="{D73EF929-6455-4929-88C9-77AAC602EE97}" type="presOf" srcId="{30CEFF53-06FC-4594-A59F-E68E6BE61EC4}" destId="{7A827095-CFD0-4F22-A4BA-A93A80088B53}" srcOrd="0" destOrd="0" presId="urn:microsoft.com/office/officeart/2005/8/layout/equation1"/>
    <dgm:cxn modelId="{9C3AE50D-99D4-46B0-B3BA-91B05854AAF7}" srcId="{02B4274F-A23B-4C09-A6C4-089BB414E86C}" destId="{BBB26BDF-4159-4B9A-9728-51DFBDDFF03D}" srcOrd="2" destOrd="0" parTransId="{B6AE70FA-2038-440D-8F3E-1562211C90DD}" sibTransId="{5AFB020B-6865-462C-944B-6EC2E0B7D1F8}"/>
    <dgm:cxn modelId="{C3E08B61-2AD8-466A-85B5-E5CAB6706472}" srcId="{02B4274F-A23B-4C09-A6C4-089BB414E86C}" destId="{089DFF82-D918-4578-8D8F-02F355482C4C}" srcOrd="4" destOrd="0" parTransId="{452D8C85-04C3-4CCF-B98C-E7C9AE715D6B}" sibTransId="{1B9F5D59-DBBF-4B8D-B82D-7FB4614E052B}"/>
    <dgm:cxn modelId="{BE6C4DB9-352B-4046-8B7A-C28D31780FA3}" type="presOf" srcId="{4789FE1A-D7D3-44E0-9794-D93A45846F41}" destId="{CE365A54-89DC-4F78-BE9B-86DDFB061885}" srcOrd="0" destOrd="0" presId="urn:microsoft.com/office/officeart/2005/8/layout/equation1"/>
    <dgm:cxn modelId="{81FB7F05-D8EA-4C9D-888A-41A84EF93B94}" srcId="{02B4274F-A23B-4C09-A6C4-089BB414E86C}" destId="{E8754A21-A605-4EF8-9DC1-0691FFA2849C}" srcOrd="7" destOrd="0" parTransId="{68FDDF55-6538-4407-BDD8-9494A004AAC2}" sibTransId="{288F93ED-9DF8-4D09-93B5-454548729B35}"/>
    <dgm:cxn modelId="{F0E22F17-5F50-408E-92AB-B0BE8F4CF826}" type="presOf" srcId="{8F2B6267-2CE3-4350-865C-7BA470C5F282}" destId="{7CE6BFDE-1822-4B35-97C7-60B7C2346F91}" srcOrd="0" destOrd="0" presId="urn:microsoft.com/office/officeart/2005/8/layout/equation1"/>
    <dgm:cxn modelId="{804575A4-09E3-4596-8EEE-4743CCB2DA61}" type="presOf" srcId="{089DFF82-D918-4578-8D8F-02F355482C4C}" destId="{9E5F32D4-A13F-4EF5-9A14-E1497449401A}" srcOrd="0" destOrd="0" presId="urn:microsoft.com/office/officeart/2005/8/layout/equation1"/>
    <dgm:cxn modelId="{817BEB58-A156-4C03-811C-D0EA4A44D4B8}" srcId="{02B4274F-A23B-4C09-A6C4-089BB414E86C}" destId="{CDE3DE41-14A5-4E2F-BD3E-00D9A7B48F49}" srcOrd="0" destOrd="0" parTransId="{16958F28-FE60-42CD-AD4D-8A0899C1B643}" sibTransId="{8F2B6267-2CE3-4350-865C-7BA470C5F282}"/>
    <dgm:cxn modelId="{4C737A77-B147-43E6-AD76-E4AB2F77BFC5}" type="presOf" srcId="{4A3474B8-18E0-4282-8908-30C0602AC42E}" destId="{A53C54D1-D10F-42A1-B33F-8DF9156A818E}" srcOrd="0" destOrd="0" presId="urn:microsoft.com/office/officeart/2005/8/layout/equation1"/>
    <dgm:cxn modelId="{055CF5C4-502D-490E-B5CD-973A683FC768}" srcId="{02B4274F-A23B-4C09-A6C4-089BB414E86C}" destId="{30CEFF53-06FC-4594-A59F-E68E6BE61EC4}" srcOrd="5" destOrd="0" parTransId="{C5E4474A-F20A-4878-A2F9-8C58A9F7470E}" sibTransId="{F01FC238-35F1-4708-9DCD-0F7C8F8432EA}"/>
    <dgm:cxn modelId="{D8DCC9E6-FA85-4445-BAC8-042B587C92B9}" type="presParOf" srcId="{409FC99E-C8C9-41B1-A389-EB95D1AD1E0E}" destId="{4DA0614F-52AC-43FF-8BCB-5F5C0A3CE3CA}" srcOrd="0" destOrd="0" presId="urn:microsoft.com/office/officeart/2005/8/layout/equation1"/>
    <dgm:cxn modelId="{3819CD2E-1A4B-4D02-8F8F-3D5853BBD0B5}" type="presParOf" srcId="{409FC99E-C8C9-41B1-A389-EB95D1AD1E0E}" destId="{4AD497A7-5369-48D2-9145-7A2885DAFA45}" srcOrd="1" destOrd="0" presId="urn:microsoft.com/office/officeart/2005/8/layout/equation1"/>
    <dgm:cxn modelId="{EE8D5A34-9513-4C2B-8FBB-965AA7526C77}" type="presParOf" srcId="{409FC99E-C8C9-41B1-A389-EB95D1AD1E0E}" destId="{7CE6BFDE-1822-4B35-97C7-60B7C2346F91}" srcOrd="2" destOrd="0" presId="urn:microsoft.com/office/officeart/2005/8/layout/equation1"/>
    <dgm:cxn modelId="{AB4FA109-AD1A-4031-9407-DC53EBDC29F6}" type="presParOf" srcId="{409FC99E-C8C9-41B1-A389-EB95D1AD1E0E}" destId="{88C9BE68-A481-4842-B059-DF8919817DE0}" srcOrd="3" destOrd="0" presId="urn:microsoft.com/office/officeart/2005/8/layout/equation1"/>
    <dgm:cxn modelId="{E7A26A02-4EB5-4C9A-A808-76652C0931B0}" type="presParOf" srcId="{409FC99E-C8C9-41B1-A389-EB95D1AD1E0E}" destId="{87772FC3-713D-4997-85A1-AE0D75A5F2E1}" srcOrd="4" destOrd="0" presId="urn:microsoft.com/office/officeart/2005/8/layout/equation1"/>
    <dgm:cxn modelId="{5430D584-CD6B-40BB-821C-9F2C35EA89B8}" type="presParOf" srcId="{409FC99E-C8C9-41B1-A389-EB95D1AD1E0E}" destId="{7593DBB3-C7E4-492B-A12A-697367122742}" srcOrd="5" destOrd="0" presId="urn:microsoft.com/office/officeart/2005/8/layout/equation1"/>
    <dgm:cxn modelId="{6F5A5948-F145-4A30-BF7F-0E1797E73D43}" type="presParOf" srcId="{409FC99E-C8C9-41B1-A389-EB95D1AD1E0E}" destId="{E5CE7940-DE58-4531-8FB9-ECD17B4DCBB4}" srcOrd="6" destOrd="0" presId="urn:microsoft.com/office/officeart/2005/8/layout/equation1"/>
    <dgm:cxn modelId="{6038CC14-64B8-4EDC-9A00-2DF5D2932803}" type="presParOf" srcId="{409FC99E-C8C9-41B1-A389-EB95D1AD1E0E}" destId="{F8A7B6B3-D5FA-411E-8008-BF94B21F873B}" srcOrd="7" destOrd="0" presId="urn:microsoft.com/office/officeart/2005/8/layout/equation1"/>
    <dgm:cxn modelId="{5318F3EF-3641-4B03-9FC5-AFF30144D51C}" type="presParOf" srcId="{409FC99E-C8C9-41B1-A389-EB95D1AD1E0E}" destId="{90F004E3-62BE-465F-856C-5EFD70BD9557}" srcOrd="8" destOrd="0" presId="urn:microsoft.com/office/officeart/2005/8/layout/equation1"/>
    <dgm:cxn modelId="{472D43DE-3C87-49E7-BC33-F75718894DF3}" type="presParOf" srcId="{409FC99E-C8C9-41B1-A389-EB95D1AD1E0E}" destId="{4F515577-E10B-4A23-9109-2443A0D39D2F}" srcOrd="9" destOrd="0" presId="urn:microsoft.com/office/officeart/2005/8/layout/equation1"/>
    <dgm:cxn modelId="{A24F6D61-22A6-4CA3-AD15-4BED28DBA248}" type="presParOf" srcId="{409FC99E-C8C9-41B1-A389-EB95D1AD1E0E}" destId="{E6A9B6CC-04FE-421D-811A-F3E9B25ED257}" srcOrd="10" destOrd="0" presId="urn:microsoft.com/office/officeart/2005/8/layout/equation1"/>
    <dgm:cxn modelId="{0569ECBA-1A2E-41E0-8B3E-DB9D1436787E}" type="presParOf" srcId="{409FC99E-C8C9-41B1-A389-EB95D1AD1E0E}" destId="{71903CB6-2E6B-4951-99A7-5DAD6701269B}" srcOrd="11" destOrd="0" presId="urn:microsoft.com/office/officeart/2005/8/layout/equation1"/>
    <dgm:cxn modelId="{5CC869B9-CEEE-4F6E-8051-E642CDC001EB}" type="presParOf" srcId="{409FC99E-C8C9-41B1-A389-EB95D1AD1E0E}" destId="{A53C54D1-D10F-42A1-B33F-8DF9156A818E}" srcOrd="12" destOrd="0" presId="urn:microsoft.com/office/officeart/2005/8/layout/equation1"/>
    <dgm:cxn modelId="{4A871B86-81DC-4463-B5DB-11303240DC6D}" type="presParOf" srcId="{409FC99E-C8C9-41B1-A389-EB95D1AD1E0E}" destId="{AB20AA35-EA24-406C-AF33-997710E0F2B4}" srcOrd="13" destOrd="0" presId="urn:microsoft.com/office/officeart/2005/8/layout/equation1"/>
    <dgm:cxn modelId="{4DCE7791-F959-4D3B-919A-588796A059BC}" type="presParOf" srcId="{409FC99E-C8C9-41B1-A389-EB95D1AD1E0E}" destId="{784FFB6A-008B-4540-A27E-F330FB263754}" srcOrd="14" destOrd="0" presId="urn:microsoft.com/office/officeart/2005/8/layout/equation1"/>
    <dgm:cxn modelId="{BACED588-E51A-4394-925D-5CD166707703}" type="presParOf" srcId="{409FC99E-C8C9-41B1-A389-EB95D1AD1E0E}" destId="{FCEA595D-8209-461B-B049-9BF78CE608AC}" srcOrd="15" destOrd="0" presId="urn:microsoft.com/office/officeart/2005/8/layout/equation1"/>
    <dgm:cxn modelId="{9A73AA59-CEFE-42D8-B861-F20587C84301}" type="presParOf" srcId="{409FC99E-C8C9-41B1-A389-EB95D1AD1E0E}" destId="{9E5F32D4-A13F-4EF5-9A14-E1497449401A}" srcOrd="16" destOrd="0" presId="urn:microsoft.com/office/officeart/2005/8/layout/equation1"/>
    <dgm:cxn modelId="{369D0CAD-65BF-43F5-8D6F-57FD1B8B1ABC}" type="presParOf" srcId="{409FC99E-C8C9-41B1-A389-EB95D1AD1E0E}" destId="{5B1A3931-89FF-4257-84DA-30D00AF3BEF9}" srcOrd="17" destOrd="0" presId="urn:microsoft.com/office/officeart/2005/8/layout/equation1"/>
    <dgm:cxn modelId="{B503440E-61BB-47DA-BB99-AB9FA10CE723}" type="presParOf" srcId="{409FC99E-C8C9-41B1-A389-EB95D1AD1E0E}" destId="{08C3604F-A0AD-44C7-A699-77DCC0EA9A8D}" srcOrd="18" destOrd="0" presId="urn:microsoft.com/office/officeart/2005/8/layout/equation1"/>
    <dgm:cxn modelId="{AD6FE8A5-9928-4CEB-A007-E1BE19DBFADC}" type="presParOf" srcId="{409FC99E-C8C9-41B1-A389-EB95D1AD1E0E}" destId="{62EF25C8-CD3E-4E3C-86ED-363F99AFBA72}" srcOrd="19" destOrd="0" presId="urn:microsoft.com/office/officeart/2005/8/layout/equation1"/>
    <dgm:cxn modelId="{8E5BB763-9D08-4D4F-90FE-6C3DDEF365C2}" type="presParOf" srcId="{409FC99E-C8C9-41B1-A389-EB95D1AD1E0E}" destId="{7A827095-CFD0-4F22-A4BA-A93A80088B53}" srcOrd="20" destOrd="0" presId="urn:microsoft.com/office/officeart/2005/8/layout/equation1"/>
    <dgm:cxn modelId="{0904D865-5275-4018-8261-231838D05F10}" type="presParOf" srcId="{409FC99E-C8C9-41B1-A389-EB95D1AD1E0E}" destId="{F379E3A0-A75B-400F-99DA-D193529EE0F6}" srcOrd="21" destOrd="0" presId="urn:microsoft.com/office/officeart/2005/8/layout/equation1"/>
    <dgm:cxn modelId="{3A6C20F7-1833-42F0-B838-30C740C49379}" type="presParOf" srcId="{409FC99E-C8C9-41B1-A389-EB95D1AD1E0E}" destId="{1BECB5BA-2B39-4CAC-BF3D-03FA3F5DBBD3}" srcOrd="22" destOrd="0" presId="urn:microsoft.com/office/officeart/2005/8/layout/equation1"/>
    <dgm:cxn modelId="{B8F16B91-91FF-4B81-AD25-2B3EE79A61AA}" type="presParOf" srcId="{409FC99E-C8C9-41B1-A389-EB95D1AD1E0E}" destId="{4730443A-3D46-4261-9889-63A3C18F6CC4}" srcOrd="23" destOrd="0" presId="urn:microsoft.com/office/officeart/2005/8/layout/equation1"/>
    <dgm:cxn modelId="{0AE26251-2D84-494F-9FFE-15F9D6F894DC}" type="presParOf" srcId="{409FC99E-C8C9-41B1-A389-EB95D1AD1E0E}" destId="{CE365A54-89DC-4F78-BE9B-86DDFB061885}" srcOrd="24" destOrd="0" presId="urn:microsoft.com/office/officeart/2005/8/layout/equation1"/>
    <dgm:cxn modelId="{39B7BBDE-801E-4B83-95F4-1F3C765222EE}" type="presParOf" srcId="{409FC99E-C8C9-41B1-A389-EB95D1AD1E0E}" destId="{F6A3A3BA-37DA-4337-9168-50B1CAD38A3B}" srcOrd="25" destOrd="0" presId="urn:microsoft.com/office/officeart/2005/8/layout/equation1"/>
    <dgm:cxn modelId="{4E26046F-9AA2-46A3-BF86-65CF0D9B4E89}" type="presParOf" srcId="{409FC99E-C8C9-41B1-A389-EB95D1AD1E0E}" destId="{B1A8A01E-FDBE-4704-95EC-4EAE70D5E73D}" srcOrd="26" destOrd="0" presId="urn:microsoft.com/office/officeart/2005/8/layout/equation1"/>
    <dgm:cxn modelId="{7D90E78C-7685-4327-9D05-A340924EB2E5}" type="presParOf" srcId="{409FC99E-C8C9-41B1-A389-EB95D1AD1E0E}" destId="{9621C05C-4959-4D6D-9CAE-1FB4E7151FD5}" srcOrd="27" destOrd="0" presId="urn:microsoft.com/office/officeart/2005/8/layout/equation1"/>
    <dgm:cxn modelId="{DF069869-7F5B-467B-B180-CE8AA1C82F3F}" type="presParOf" srcId="{409FC99E-C8C9-41B1-A389-EB95D1AD1E0E}" destId="{93DE4777-6F40-4BD4-B60E-25B275B75870}" srcOrd="2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2B4274F-A23B-4C09-A6C4-089BB414E86C}" type="doc">
      <dgm:prSet loTypeId="urn:microsoft.com/office/officeart/2005/8/layout/equation1" loCatId="process" qsTypeId="urn:microsoft.com/office/officeart/2005/8/quickstyle/simple1" qsCatId="simple" csTypeId="urn:microsoft.com/office/officeart/2005/8/colors/colorful1#4" csCatId="colorful" phldr="1"/>
      <dgm:spPr/>
    </dgm:pt>
    <dgm:pt modelId="{CDE3DE41-14A5-4E2F-BD3E-00D9A7B48F49}">
      <dgm:prSet phldrT="[טקסט]"/>
      <dgm:spPr/>
      <dgm:t>
        <a:bodyPr/>
        <a:lstStyle/>
        <a:p>
          <a:pPr rtl="1"/>
          <a:r>
            <a:rPr lang="he-IL" dirty="0" smtClean="0"/>
            <a:t>משך שהיית תייר</a:t>
          </a:r>
          <a:endParaRPr lang="he-IL" dirty="0"/>
        </a:p>
      </dgm:t>
    </dgm:pt>
    <dgm:pt modelId="{16958F28-FE60-42CD-AD4D-8A0899C1B643}" type="parTrans" cxnId="{817BEB58-A156-4C03-811C-D0EA4A44D4B8}">
      <dgm:prSet/>
      <dgm:spPr/>
      <dgm:t>
        <a:bodyPr/>
        <a:lstStyle/>
        <a:p>
          <a:pPr rtl="1"/>
          <a:endParaRPr lang="he-IL"/>
        </a:p>
      </dgm:t>
    </dgm:pt>
    <dgm:pt modelId="{8F2B6267-2CE3-4350-865C-7BA470C5F282}" type="sibTrans" cxnId="{817BEB58-A156-4C03-811C-D0EA4A44D4B8}">
      <dgm:prSet/>
      <dgm:spPr/>
      <dgm:t>
        <a:bodyPr/>
        <a:lstStyle/>
        <a:p>
          <a:pPr rtl="1"/>
          <a:endParaRPr lang="he-IL"/>
        </a:p>
      </dgm:t>
    </dgm:pt>
    <dgm:pt modelId="{E8754A21-A605-4EF8-9DC1-0691FFA2849C}">
      <dgm:prSet phldrT="[טקסט]"/>
      <dgm:spPr/>
      <dgm:t>
        <a:bodyPr/>
        <a:lstStyle/>
        <a:p>
          <a:pPr rtl="1"/>
          <a:r>
            <a:rPr lang="he-IL" dirty="0" smtClean="0"/>
            <a:t>קו מגמה פסימי</a:t>
          </a:r>
          <a:endParaRPr lang="he-IL" dirty="0"/>
        </a:p>
      </dgm:t>
    </dgm:pt>
    <dgm:pt modelId="{68FDDF55-6538-4407-BDD8-9494A004AAC2}" type="parTrans" cxnId="{81FB7F05-D8EA-4C9D-888A-41A84EF93B94}">
      <dgm:prSet/>
      <dgm:spPr/>
      <dgm:t>
        <a:bodyPr/>
        <a:lstStyle/>
        <a:p>
          <a:pPr rtl="1"/>
          <a:endParaRPr lang="he-IL"/>
        </a:p>
      </dgm:t>
    </dgm:pt>
    <dgm:pt modelId="{288F93ED-9DF8-4D09-93B5-454548729B35}" type="sibTrans" cxnId="{81FB7F05-D8EA-4C9D-888A-41A84EF93B94}">
      <dgm:prSet/>
      <dgm:spPr/>
      <dgm:t>
        <a:bodyPr/>
        <a:lstStyle/>
        <a:p>
          <a:pPr rtl="1"/>
          <a:endParaRPr lang="he-IL"/>
        </a:p>
      </dgm:t>
    </dgm:pt>
    <dgm:pt modelId="{58FC1532-F9BC-476F-8EC6-0708E3240C3E}">
      <dgm:prSet/>
      <dgm:spPr/>
      <dgm:t>
        <a:bodyPr/>
        <a:lstStyle/>
        <a:p>
          <a:pPr rtl="1"/>
          <a:r>
            <a:rPr lang="he-IL" dirty="0" smtClean="0"/>
            <a:t>מס' תיירים</a:t>
          </a:r>
          <a:endParaRPr lang="he-IL" dirty="0"/>
        </a:p>
      </dgm:t>
    </dgm:pt>
    <dgm:pt modelId="{84780A80-DE2C-4468-8CD8-5FABAA1E5FEA}" type="parTrans" cxnId="{4AED4EC8-AE2A-4301-A13D-29AF31EFFA2B}">
      <dgm:prSet/>
      <dgm:spPr/>
      <dgm:t>
        <a:bodyPr/>
        <a:lstStyle/>
        <a:p>
          <a:pPr rtl="1"/>
          <a:endParaRPr lang="he-IL"/>
        </a:p>
      </dgm:t>
    </dgm:pt>
    <dgm:pt modelId="{012280DA-0B48-4CA5-88FF-F1FC0F8910AE}" type="sibTrans" cxnId="{4AED4EC8-AE2A-4301-A13D-29AF31EFFA2B}">
      <dgm:prSet/>
      <dgm:spPr/>
      <dgm:t>
        <a:bodyPr/>
        <a:lstStyle/>
        <a:p>
          <a:pPr rtl="1"/>
          <a:endParaRPr lang="he-IL"/>
        </a:p>
      </dgm:t>
    </dgm:pt>
    <dgm:pt modelId="{4A3474B8-18E0-4282-8908-30C0602AC42E}">
      <dgm:prSet/>
      <dgm:spPr/>
      <dgm:t>
        <a:bodyPr/>
        <a:lstStyle/>
        <a:p>
          <a:pPr rtl="1"/>
          <a:r>
            <a:rPr lang="he-IL" dirty="0" smtClean="0"/>
            <a:t>מס' חדרי מלון</a:t>
          </a:r>
          <a:endParaRPr lang="he-IL" dirty="0"/>
        </a:p>
      </dgm:t>
    </dgm:pt>
    <dgm:pt modelId="{4FE395A0-3B55-462D-8078-5608155D225C}" type="parTrans" cxnId="{5A306700-411C-42D2-B3C8-0E8C18247D68}">
      <dgm:prSet/>
      <dgm:spPr/>
      <dgm:t>
        <a:bodyPr/>
        <a:lstStyle/>
        <a:p>
          <a:pPr rtl="1"/>
          <a:endParaRPr lang="he-IL"/>
        </a:p>
      </dgm:t>
    </dgm:pt>
    <dgm:pt modelId="{A7B48949-555A-48EC-94A9-7E63F4AB7CFE}" type="sibTrans" cxnId="{5A306700-411C-42D2-B3C8-0E8C18247D68}">
      <dgm:prSet/>
      <dgm:spPr/>
      <dgm:t>
        <a:bodyPr/>
        <a:lstStyle/>
        <a:p>
          <a:pPr rtl="1"/>
          <a:endParaRPr lang="he-IL"/>
        </a:p>
      </dgm:t>
    </dgm:pt>
    <dgm:pt modelId="{409FC99E-C8C9-41B1-A389-EB95D1AD1E0E}" type="pres">
      <dgm:prSet presAssocID="{02B4274F-A23B-4C09-A6C4-089BB414E86C}" presName="linearFlow" presStyleCnt="0">
        <dgm:presLayoutVars>
          <dgm:dir/>
          <dgm:resizeHandles val="exact"/>
        </dgm:presLayoutVars>
      </dgm:prSet>
      <dgm:spPr/>
    </dgm:pt>
    <dgm:pt modelId="{4DA0614F-52AC-43FF-8BCB-5F5C0A3CE3CA}" type="pres">
      <dgm:prSet presAssocID="{CDE3DE41-14A5-4E2F-BD3E-00D9A7B48F49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AD497A7-5369-48D2-9145-7A2885DAFA45}" type="pres">
      <dgm:prSet presAssocID="{8F2B6267-2CE3-4350-865C-7BA470C5F282}" presName="spacerL" presStyleCnt="0"/>
      <dgm:spPr/>
    </dgm:pt>
    <dgm:pt modelId="{7CE6BFDE-1822-4B35-97C7-60B7C2346F91}" type="pres">
      <dgm:prSet presAssocID="{8F2B6267-2CE3-4350-865C-7BA470C5F282}" presName="sibTrans" presStyleLbl="sibTrans2D1" presStyleIdx="0" presStyleCnt="3"/>
      <dgm:spPr/>
      <dgm:t>
        <a:bodyPr/>
        <a:lstStyle/>
        <a:p>
          <a:pPr rtl="1"/>
          <a:endParaRPr lang="he-IL"/>
        </a:p>
      </dgm:t>
    </dgm:pt>
    <dgm:pt modelId="{88C9BE68-A481-4842-B059-DF8919817DE0}" type="pres">
      <dgm:prSet presAssocID="{8F2B6267-2CE3-4350-865C-7BA470C5F282}" presName="spacerR" presStyleCnt="0"/>
      <dgm:spPr/>
    </dgm:pt>
    <dgm:pt modelId="{87772FC3-713D-4997-85A1-AE0D75A5F2E1}" type="pres">
      <dgm:prSet presAssocID="{58FC1532-F9BC-476F-8EC6-0708E3240C3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593DBB3-C7E4-492B-A12A-697367122742}" type="pres">
      <dgm:prSet presAssocID="{012280DA-0B48-4CA5-88FF-F1FC0F8910AE}" presName="spacerL" presStyleCnt="0"/>
      <dgm:spPr/>
    </dgm:pt>
    <dgm:pt modelId="{E5CE7940-DE58-4531-8FB9-ECD17B4DCBB4}" type="pres">
      <dgm:prSet presAssocID="{012280DA-0B48-4CA5-88FF-F1FC0F8910AE}" presName="sibTrans" presStyleLbl="sibTrans2D1" presStyleIdx="1" presStyleCnt="3"/>
      <dgm:spPr/>
      <dgm:t>
        <a:bodyPr/>
        <a:lstStyle/>
        <a:p>
          <a:pPr rtl="1"/>
          <a:endParaRPr lang="he-IL"/>
        </a:p>
      </dgm:t>
    </dgm:pt>
    <dgm:pt modelId="{F8A7B6B3-D5FA-411E-8008-BF94B21F873B}" type="pres">
      <dgm:prSet presAssocID="{012280DA-0B48-4CA5-88FF-F1FC0F8910AE}" presName="spacerR" presStyleCnt="0"/>
      <dgm:spPr/>
    </dgm:pt>
    <dgm:pt modelId="{A53C54D1-D10F-42A1-B33F-8DF9156A818E}" type="pres">
      <dgm:prSet presAssocID="{4A3474B8-18E0-4282-8908-30C0602AC42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B20AA35-EA24-406C-AF33-997710E0F2B4}" type="pres">
      <dgm:prSet presAssocID="{A7B48949-555A-48EC-94A9-7E63F4AB7CFE}" presName="spacerL" presStyleCnt="0"/>
      <dgm:spPr/>
    </dgm:pt>
    <dgm:pt modelId="{784FFB6A-008B-4540-A27E-F330FB263754}" type="pres">
      <dgm:prSet presAssocID="{A7B48949-555A-48EC-94A9-7E63F4AB7CFE}" presName="sibTrans" presStyleLbl="sibTrans2D1" presStyleIdx="2" presStyleCnt="3"/>
      <dgm:spPr/>
      <dgm:t>
        <a:bodyPr/>
        <a:lstStyle/>
        <a:p>
          <a:pPr rtl="1"/>
          <a:endParaRPr lang="he-IL"/>
        </a:p>
      </dgm:t>
    </dgm:pt>
    <dgm:pt modelId="{FCEA595D-8209-461B-B049-9BF78CE608AC}" type="pres">
      <dgm:prSet presAssocID="{A7B48949-555A-48EC-94A9-7E63F4AB7CFE}" presName="spacerR" presStyleCnt="0"/>
      <dgm:spPr/>
    </dgm:pt>
    <dgm:pt modelId="{93DE4777-6F40-4BD4-B60E-25B275B75870}" type="pres">
      <dgm:prSet presAssocID="{E8754A21-A605-4EF8-9DC1-0691FFA2849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4AED4EC8-AE2A-4301-A13D-29AF31EFFA2B}" srcId="{02B4274F-A23B-4C09-A6C4-089BB414E86C}" destId="{58FC1532-F9BC-476F-8EC6-0708E3240C3E}" srcOrd="1" destOrd="0" parTransId="{84780A80-DE2C-4468-8CD8-5FABAA1E5FEA}" sibTransId="{012280DA-0B48-4CA5-88FF-F1FC0F8910AE}"/>
    <dgm:cxn modelId="{01B33464-91EF-40E6-8141-AE4BA98106CB}" type="presOf" srcId="{A7B48949-555A-48EC-94A9-7E63F4AB7CFE}" destId="{784FFB6A-008B-4540-A27E-F330FB263754}" srcOrd="0" destOrd="0" presId="urn:microsoft.com/office/officeart/2005/8/layout/equation1"/>
    <dgm:cxn modelId="{BB767013-AB6A-4259-AE78-926EC1E4A19C}" type="presOf" srcId="{4A3474B8-18E0-4282-8908-30C0602AC42E}" destId="{A53C54D1-D10F-42A1-B33F-8DF9156A818E}" srcOrd="0" destOrd="0" presId="urn:microsoft.com/office/officeart/2005/8/layout/equation1"/>
    <dgm:cxn modelId="{3FD27732-F5DD-428C-B2EA-1CFC40022F6B}" type="presOf" srcId="{E8754A21-A605-4EF8-9DC1-0691FFA2849C}" destId="{93DE4777-6F40-4BD4-B60E-25B275B75870}" srcOrd="0" destOrd="0" presId="urn:microsoft.com/office/officeart/2005/8/layout/equation1"/>
    <dgm:cxn modelId="{ECBB72E5-02C3-4EB4-AF6F-35A0295C849E}" type="presOf" srcId="{012280DA-0B48-4CA5-88FF-F1FC0F8910AE}" destId="{E5CE7940-DE58-4531-8FB9-ECD17B4DCBB4}" srcOrd="0" destOrd="0" presId="urn:microsoft.com/office/officeart/2005/8/layout/equation1"/>
    <dgm:cxn modelId="{817BEB58-A156-4C03-811C-D0EA4A44D4B8}" srcId="{02B4274F-A23B-4C09-A6C4-089BB414E86C}" destId="{CDE3DE41-14A5-4E2F-BD3E-00D9A7B48F49}" srcOrd="0" destOrd="0" parTransId="{16958F28-FE60-42CD-AD4D-8A0899C1B643}" sibTransId="{8F2B6267-2CE3-4350-865C-7BA470C5F282}"/>
    <dgm:cxn modelId="{81FB7F05-D8EA-4C9D-888A-41A84EF93B94}" srcId="{02B4274F-A23B-4C09-A6C4-089BB414E86C}" destId="{E8754A21-A605-4EF8-9DC1-0691FFA2849C}" srcOrd="3" destOrd="0" parTransId="{68FDDF55-6538-4407-BDD8-9494A004AAC2}" sibTransId="{288F93ED-9DF8-4D09-93B5-454548729B35}"/>
    <dgm:cxn modelId="{DC291576-9170-4B6C-AE02-F56A0121F333}" type="presOf" srcId="{8F2B6267-2CE3-4350-865C-7BA470C5F282}" destId="{7CE6BFDE-1822-4B35-97C7-60B7C2346F91}" srcOrd="0" destOrd="0" presId="urn:microsoft.com/office/officeart/2005/8/layout/equation1"/>
    <dgm:cxn modelId="{15F345E4-178B-4721-940E-5F6933CF6A95}" type="presOf" srcId="{02B4274F-A23B-4C09-A6C4-089BB414E86C}" destId="{409FC99E-C8C9-41B1-A389-EB95D1AD1E0E}" srcOrd="0" destOrd="0" presId="urn:microsoft.com/office/officeart/2005/8/layout/equation1"/>
    <dgm:cxn modelId="{242796FD-8BE7-40F4-819F-51F1193B8769}" type="presOf" srcId="{CDE3DE41-14A5-4E2F-BD3E-00D9A7B48F49}" destId="{4DA0614F-52AC-43FF-8BCB-5F5C0A3CE3CA}" srcOrd="0" destOrd="0" presId="urn:microsoft.com/office/officeart/2005/8/layout/equation1"/>
    <dgm:cxn modelId="{62FBD923-D3FC-47F8-ADE9-5A2CC2831EBA}" type="presOf" srcId="{58FC1532-F9BC-476F-8EC6-0708E3240C3E}" destId="{87772FC3-713D-4997-85A1-AE0D75A5F2E1}" srcOrd="0" destOrd="0" presId="urn:microsoft.com/office/officeart/2005/8/layout/equation1"/>
    <dgm:cxn modelId="{5A306700-411C-42D2-B3C8-0E8C18247D68}" srcId="{02B4274F-A23B-4C09-A6C4-089BB414E86C}" destId="{4A3474B8-18E0-4282-8908-30C0602AC42E}" srcOrd="2" destOrd="0" parTransId="{4FE395A0-3B55-462D-8078-5608155D225C}" sibTransId="{A7B48949-555A-48EC-94A9-7E63F4AB7CFE}"/>
    <dgm:cxn modelId="{8ED70D17-C3F8-4158-8F5D-930A4E073B91}" type="presParOf" srcId="{409FC99E-C8C9-41B1-A389-EB95D1AD1E0E}" destId="{4DA0614F-52AC-43FF-8BCB-5F5C0A3CE3CA}" srcOrd="0" destOrd="0" presId="urn:microsoft.com/office/officeart/2005/8/layout/equation1"/>
    <dgm:cxn modelId="{B6016B5A-675E-4CF1-9110-D2DB491FE3D7}" type="presParOf" srcId="{409FC99E-C8C9-41B1-A389-EB95D1AD1E0E}" destId="{4AD497A7-5369-48D2-9145-7A2885DAFA45}" srcOrd="1" destOrd="0" presId="urn:microsoft.com/office/officeart/2005/8/layout/equation1"/>
    <dgm:cxn modelId="{3F6D4C08-5A69-44B0-9BBA-CF3DF6F1D56C}" type="presParOf" srcId="{409FC99E-C8C9-41B1-A389-EB95D1AD1E0E}" destId="{7CE6BFDE-1822-4B35-97C7-60B7C2346F91}" srcOrd="2" destOrd="0" presId="urn:microsoft.com/office/officeart/2005/8/layout/equation1"/>
    <dgm:cxn modelId="{46B33ADC-B5C6-4410-B9CC-8B7831227172}" type="presParOf" srcId="{409FC99E-C8C9-41B1-A389-EB95D1AD1E0E}" destId="{88C9BE68-A481-4842-B059-DF8919817DE0}" srcOrd="3" destOrd="0" presId="urn:microsoft.com/office/officeart/2005/8/layout/equation1"/>
    <dgm:cxn modelId="{1514EE68-CBED-461B-90D4-312F7A0FA8C3}" type="presParOf" srcId="{409FC99E-C8C9-41B1-A389-EB95D1AD1E0E}" destId="{87772FC3-713D-4997-85A1-AE0D75A5F2E1}" srcOrd="4" destOrd="0" presId="urn:microsoft.com/office/officeart/2005/8/layout/equation1"/>
    <dgm:cxn modelId="{375B091B-CB24-4A3D-A1DA-5BDA6269FCA4}" type="presParOf" srcId="{409FC99E-C8C9-41B1-A389-EB95D1AD1E0E}" destId="{7593DBB3-C7E4-492B-A12A-697367122742}" srcOrd="5" destOrd="0" presId="urn:microsoft.com/office/officeart/2005/8/layout/equation1"/>
    <dgm:cxn modelId="{A66B087E-5614-46FA-8422-F84B834B9202}" type="presParOf" srcId="{409FC99E-C8C9-41B1-A389-EB95D1AD1E0E}" destId="{E5CE7940-DE58-4531-8FB9-ECD17B4DCBB4}" srcOrd="6" destOrd="0" presId="urn:microsoft.com/office/officeart/2005/8/layout/equation1"/>
    <dgm:cxn modelId="{8389EE83-649D-4CDE-AD57-65E0363B3A92}" type="presParOf" srcId="{409FC99E-C8C9-41B1-A389-EB95D1AD1E0E}" destId="{F8A7B6B3-D5FA-411E-8008-BF94B21F873B}" srcOrd="7" destOrd="0" presId="urn:microsoft.com/office/officeart/2005/8/layout/equation1"/>
    <dgm:cxn modelId="{3C0ADF0D-F1F0-44F8-923B-2CE4157367D7}" type="presParOf" srcId="{409FC99E-C8C9-41B1-A389-EB95D1AD1E0E}" destId="{A53C54D1-D10F-42A1-B33F-8DF9156A818E}" srcOrd="8" destOrd="0" presId="urn:microsoft.com/office/officeart/2005/8/layout/equation1"/>
    <dgm:cxn modelId="{28A60D2A-DCD5-4048-9793-D499ADE0A596}" type="presParOf" srcId="{409FC99E-C8C9-41B1-A389-EB95D1AD1E0E}" destId="{AB20AA35-EA24-406C-AF33-997710E0F2B4}" srcOrd="9" destOrd="0" presId="urn:microsoft.com/office/officeart/2005/8/layout/equation1"/>
    <dgm:cxn modelId="{8A782989-0267-462A-8087-772F6A7E3A3D}" type="presParOf" srcId="{409FC99E-C8C9-41B1-A389-EB95D1AD1E0E}" destId="{784FFB6A-008B-4540-A27E-F330FB263754}" srcOrd="10" destOrd="0" presId="urn:microsoft.com/office/officeart/2005/8/layout/equation1"/>
    <dgm:cxn modelId="{41BFA778-1C38-4E6E-991B-893C9EE7F1DF}" type="presParOf" srcId="{409FC99E-C8C9-41B1-A389-EB95D1AD1E0E}" destId="{FCEA595D-8209-461B-B049-9BF78CE608AC}" srcOrd="11" destOrd="0" presId="urn:microsoft.com/office/officeart/2005/8/layout/equation1"/>
    <dgm:cxn modelId="{C1BA2848-C7EC-43F3-97A0-DF8DD90A10D9}" type="presParOf" srcId="{409FC99E-C8C9-41B1-A389-EB95D1AD1E0E}" destId="{93DE4777-6F40-4BD4-B60E-25B275B75870}" srcOrd="12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2B4274F-A23B-4C09-A6C4-089BB414E86C}" type="doc">
      <dgm:prSet loTypeId="urn:microsoft.com/office/officeart/2005/8/layout/equation1" loCatId="process" qsTypeId="urn:microsoft.com/office/officeart/2005/8/quickstyle/simple1" qsCatId="simple" csTypeId="urn:microsoft.com/office/officeart/2005/8/colors/colorful1#5" csCatId="colorful" phldr="1"/>
      <dgm:spPr/>
    </dgm:pt>
    <dgm:pt modelId="{CDE3DE41-14A5-4E2F-BD3E-00D9A7B48F49}">
      <dgm:prSet phldrT="[טקסט]"/>
      <dgm:spPr/>
      <dgm:t>
        <a:bodyPr/>
        <a:lstStyle/>
        <a:p>
          <a:pPr rtl="1"/>
          <a:r>
            <a:rPr lang="he-IL" dirty="0" smtClean="0"/>
            <a:t>תיירות הפנים</a:t>
          </a:r>
          <a:endParaRPr lang="he-IL" dirty="0"/>
        </a:p>
      </dgm:t>
    </dgm:pt>
    <dgm:pt modelId="{16958F28-FE60-42CD-AD4D-8A0899C1B643}" type="parTrans" cxnId="{817BEB58-A156-4C03-811C-D0EA4A44D4B8}">
      <dgm:prSet/>
      <dgm:spPr/>
      <dgm:t>
        <a:bodyPr/>
        <a:lstStyle/>
        <a:p>
          <a:pPr rtl="1"/>
          <a:endParaRPr lang="he-IL"/>
        </a:p>
      </dgm:t>
    </dgm:pt>
    <dgm:pt modelId="{8F2B6267-2CE3-4350-865C-7BA470C5F282}" type="sibTrans" cxnId="{817BEB58-A156-4C03-811C-D0EA4A44D4B8}">
      <dgm:prSet/>
      <dgm:spPr/>
      <dgm:t>
        <a:bodyPr/>
        <a:lstStyle/>
        <a:p>
          <a:pPr rtl="1"/>
          <a:endParaRPr lang="he-IL"/>
        </a:p>
      </dgm:t>
    </dgm:pt>
    <dgm:pt modelId="{E8754A21-A605-4EF8-9DC1-0691FFA2849C}">
      <dgm:prSet phldrT="[טקסט]"/>
      <dgm:spPr/>
      <dgm:t>
        <a:bodyPr/>
        <a:lstStyle/>
        <a:p>
          <a:pPr rtl="1"/>
          <a:r>
            <a:rPr lang="he-IL" dirty="0" smtClean="0"/>
            <a:t>קו מגמה אופטימי</a:t>
          </a:r>
          <a:endParaRPr lang="he-IL" dirty="0"/>
        </a:p>
      </dgm:t>
    </dgm:pt>
    <dgm:pt modelId="{68FDDF55-6538-4407-BDD8-9494A004AAC2}" type="parTrans" cxnId="{81FB7F05-D8EA-4C9D-888A-41A84EF93B94}">
      <dgm:prSet/>
      <dgm:spPr/>
      <dgm:t>
        <a:bodyPr/>
        <a:lstStyle/>
        <a:p>
          <a:pPr rtl="1"/>
          <a:endParaRPr lang="he-IL"/>
        </a:p>
      </dgm:t>
    </dgm:pt>
    <dgm:pt modelId="{288F93ED-9DF8-4D09-93B5-454548729B35}" type="sibTrans" cxnId="{81FB7F05-D8EA-4C9D-888A-41A84EF93B94}">
      <dgm:prSet/>
      <dgm:spPr/>
      <dgm:t>
        <a:bodyPr/>
        <a:lstStyle/>
        <a:p>
          <a:pPr rtl="1"/>
          <a:endParaRPr lang="he-IL"/>
        </a:p>
      </dgm:t>
    </dgm:pt>
    <dgm:pt modelId="{58FC1532-F9BC-476F-8EC6-0708E3240C3E}">
      <dgm:prSet/>
      <dgm:spPr/>
      <dgm:t>
        <a:bodyPr/>
        <a:lstStyle/>
        <a:p>
          <a:pPr rtl="1"/>
          <a:r>
            <a:rPr lang="he-IL" dirty="0" smtClean="0"/>
            <a:t>התרומה לתמ"ג</a:t>
          </a:r>
          <a:endParaRPr lang="he-IL" dirty="0"/>
        </a:p>
      </dgm:t>
    </dgm:pt>
    <dgm:pt modelId="{84780A80-DE2C-4468-8CD8-5FABAA1E5FEA}" type="parTrans" cxnId="{4AED4EC8-AE2A-4301-A13D-29AF31EFFA2B}">
      <dgm:prSet/>
      <dgm:spPr/>
      <dgm:t>
        <a:bodyPr/>
        <a:lstStyle/>
        <a:p>
          <a:pPr rtl="1"/>
          <a:endParaRPr lang="he-IL"/>
        </a:p>
      </dgm:t>
    </dgm:pt>
    <dgm:pt modelId="{012280DA-0B48-4CA5-88FF-F1FC0F8910AE}" type="sibTrans" cxnId="{4AED4EC8-AE2A-4301-A13D-29AF31EFFA2B}">
      <dgm:prSet/>
      <dgm:spPr/>
      <dgm:t>
        <a:bodyPr/>
        <a:lstStyle/>
        <a:p>
          <a:pPr rtl="1"/>
          <a:endParaRPr lang="he-IL"/>
        </a:p>
      </dgm:t>
    </dgm:pt>
    <dgm:pt modelId="{4A3474B8-18E0-4282-8908-30C0602AC42E}">
      <dgm:prSet/>
      <dgm:spPr/>
      <dgm:t>
        <a:bodyPr/>
        <a:lstStyle/>
        <a:p>
          <a:pPr rtl="1"/>
          <a:r>
            <a:rPr lang="he-IL" smtClean="0"/>
            <a:t>מס' חדרי מלון</a:t>
          </a:r>
          <a:endParaRPr lang="he-IL" dirty="0"/>
        </a:p>
      </dgm:t>
    </dgm:pt>
    <dgm:pt modelId="{4FE395A0-3B55-462D-8078-5608155D225C}" type="parTrans" cxnId="{5A306700-411C-42D2-B3C8-0E8C18247D68}">
      <dgm:prSet/>
      <dgm:spPr/>
      <dgm:t>
        <a:bodyPr/>
        <a:lstStyle/>
        <a:p>
          <a:pPr rtl="1"/>
          <a:endParaRPr lang="he-IL"/>
        </a:p>
      </dgm:t>
    </dgm:pt>
    <dgm:pt modelId="{A7B48949-555A-48EC-94A9-7E63F4AB7CFE}" type="sibTrans" cxnId="{5A306700-411C-42D2-B3C8-0E8C18247D68}">
      <dgm:prSet/>
      <dgm:spPr/>
      <dgm:t>
        <a:bodyPr/>
        <a:lstStyle/>
        <a:p>
          <a:pPr rtl="1"/>
          <a:endParaRPr lang="he-IL"/>
        </a:p>
      </dgm:t>
    </dgm:pt>
    <dgm:pt modelId="{409FC99E-C8C9-41B1-A389-EB95D1AD1E0E}" type="pres">
      <dgm:prSet presAssocID="{02B4274F-A23B-4C09-A6C4-089BB414E86C}" presName="linearFlow" presStyleCnt="0">
        <dgm:presLayoutVars>
          <dgm:dir/>
          <dgm:resizeHandles val="exact"/>
        </dgm:presLayoutVars>
      </dgm:prSet>
      <dgm:spPr/>
    </dgm:pt>
    <dgm:pt modelId="{4DA0614F-52AC-43FF-8BCB-5F5C0A3CE3CA}" type="pres">
      <dgm:prSet presAssocID="{CDE3DE41-14A5-4E2F-BD3E-00D9A7B48F49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AD497A7-5369-48D2-9145-7A2885DAFA45}" type="pres">
      <dgm:prSet presAssocID="{8F2B6267-2CE3-4350-865C-7BA470C5F282}" presName="spacerL" presStyleCnt="0"/>
      <dgm:spPr/>
    </dgm:pt>
    <dgm:pt modelId="{7CE6BFDE-1822-4B35-97C7-60B7C2346F91}" type="pres">
      <dgm:prSet presAssocID="{8F2B6267-2CE3-4350-865C-7BA470C5F282}" presName="sibTrans" presStyleLbl="sibTrans2D1" presStyleIdx="0" presStyleCnt="3"/>
      <dgm:spPr/>
      <dgm:t>
        <a:bodyPr/>
        <a:lstStyle/>
        <a:p>
          <a:pPr rtl="1"/>
          <a:endParaRPr lang="he-IL"/>
        </a:p>
      </dgm:t>
    </dgm:pt>
    <dgm:pt modelId="{88C9BE68-A481-4842-B059-DF8919817DE0}" type="pres">
      <dgm:prSet presAssocID="{8F2B6267-2CE3-4350-865C-7BA470C5F282}" presName="spacerR" presStyleCnt="0"/>
      <dgm:spPr/>
    </dgm:pt>
    <dgm:pt modelId="{87772FC3-713D-4997-85A1-AE0D75A5F2E1}" type="pres">
      <dgm:prSet presAssocID="{58FC1532-F9BC-476F-8EC6-0708E3240C3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593DBB3-C7E4-492B-A12A-697367122742}" type="pres">
      <dgm:prSet presAssocID="{012280DA-0B48-4CA5-88FF-F1FC0F8910AE}" presName="spacerL" presStyleCnt="0"/>
      <dgm:spPr/>
    </dgm:pt>
    <dgm:pt modelId="{E5CE7940-DE58-4531-8FB9-ECD17B4DCBB4}" type="pres">
      <dgm:prSet presAssocID="{012280DA-0B48-4CA5-88FF-F1FC0F8910AE}" presName="sibTrans" presStyleLbl="sibTrans2D1" presStyleIdx="1" presStyleCnt="3"/>
      <dgm:spPr/>
      <dgm:t>
        <a:bodyPr/>
        <a:lstStyle/>
        <a:p>
          <a:pPr rtl="1"/>
          <a:endParaRPr lang="he-IL"/>
        </a:p>
      </dgm:t>
    </dgm:pt>
    <dgm:pt modelId="{F8A7B6B3-D5FA-411E-8008-BF94B21F873B}" type="pres">
      <dgm:prSet presAssocID="{012280DA-0B48-4CA5-88FF-F1FC0F8910AE}" presName="spacerR" presStyleCnt="0"/>
      <dgm:spPr/>
    </dgm:pt>
    <dgm:pt modelId="{A53C54D1-D10F-42A1-B33F-8DF9156A818E}" type="pres">
      <dgm:prSet presAssocID="{4A3474B8-18E0-4282-8908-30C0602AC42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B20AA35-EA24-406C-AF33-997710E0F2B4}" type="pres">
      <dgm:prSet presAssocID="{A7B48949-555A-48EC-94A9-7E63F4AB7CFE}" presName="spacerL" presStyleCnt="0"/>
      <dgm:spPr/>
    </dgm:pt>
    <dgm:pt modelId="{784FFB6A-008B-4540-A27E-F330FB263754}" type="pres">
      <dgm:prSet presAssocID="{A7B48949-555A-48EC-94A9-7E63F4AB7CFE}" presName="sibTrans" presStyleLbl="sibTrans2D1" presStyleIdx="2" presStyleCnt="3"/>
      <dgm:spPr/>
      <dgm:t>
        <a:bodyPr/>
        <a:lstStyle/>
        <a:p>
          <a:pPr rtl="1"/>
          <a:endParaRPr lang="he-IL"/>
        </a:p>
      </dgm:t>
    </dgm:pt>
    <dgm:pt modelId="{FCEA595D-8209-461B-B049-9BF78CE608AC}" type="pres">
      <dgm:prSet presAssocID="{A7B48949-555A-48EC-94A9-7E63F4AB7CFE}" presName="spacerR" presStyleCnt="0"/>
      <dgm:spPr/>
    </dgm:pt>
    <dgm:pt modelId="{93DE4777-6F40-4BD4-B60E-25B275B75870}" type="pres">
      <dgm:prSet presAssocID="{E8754A21-A605-4EF8-9DC1-0691FFA2849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38E726A7-3DEE-4491-9A77-0373F7A03953}" type="presOf" srcId="{E8754A21-A605-4EF8-9DC1-0691FFA2849C}" destId="{93DE4777-6F40-4BD4-B60E-25B275B75870}" srcOrd="0" destOrd="0" presId="urn:microsoft.com/office/officeart/2005/8/layout/equation1"/>
    <dgm:cxn modelId="{9359787D-DF34-48A8-9545-A1E1B5BAFC23}" type="presOf" srcId="{A7B48949-555A-48EC-94A9-7E63F4AB7CFE}" destId="{784FFB6A-008B-4540-A27E-F330FB263754}" srcOrd="0" destOrd="0" presId="urn:microsoft.com/office/officeart/2005/8/layout/equation1"/>
    <dgm:cxn modelId="{F7AA8DD7-463D-4EB6-8C41-1B12AE1D403E}" type="presOf" srcId="{4A3474B8-18E0-4282-8908-30C0602AC42E}" destId="{A53C54D1-D10F-42A1-B33F-8DF9156A818E}" srcOrd="0" destOrd="0" presId="urn:microsoft.com/office/officeart/2005/8/layout/equation1"/>
    <dgm:cxn modelId="{4AED4EC8-AE2A-4301-A13D-29AF31EFFA2B}" srcId="{02B4274F-A23B-4C09-A6C4-089BB414E86C}" destId="{58FC1532-F9BC-476F-8EC6-0708E3240C3E}" srcOrd="1" destOrd="0" parTransId="{84780A80-DE2C-4468-8CD8-5FABAA1E5FEA}" sibTransId="{012280DA-0B48-4CA5-88FF-F1FC0F8910AE}"/>
    <dgm:cxn modelId="{D7B054A6-C47F-4FE8-A4E2-E3940D872D04}" type="presOf" srcId="{CDE3DE41-14A5-4E2F-BD3E-00D9A7B48F49}" destId="{4DA0614F-52AC-43FF-8BCB-5F5C0A3CE3CA}" srcOrd="0" destOrd="0" presId="urn:microsoft.com/office/officeart/2005/8/layout/equation1"/>
    <dgm:cxn modelId="{6D8DD648-BF62-4223-A833-97DD51917BAE}" type="presOf" srcId="{02B4274F-A23B-4C09-A6C4-089BB414E86C}" destId="{409FC99E-C8C9-41B1-A389-EB95D1AD1E0E}" srcOrd="0" destOrd="0" presId="urn:microsoft.com/office/officeart/2005/8/layout/equation1"/>
    <dgm:cxn modelId="{81FB7F05-D8EA-4C9D-888A-41A84EF93B94}" srcId="{02B4274F-A23B-4C09-A6C4-089BB414E86C}" destId="{E8754A21-A605-4EF8-9DC1-0691FFA2849C}" srcOrd="3" destOrd="0" parTransId="{68FDDF55-6538-4407-BDD8-9494A004AAC2}" sibTransId="{288F93ED-9DF8-4D09-93B5-454548729B35}"/>
    <dgm:cxn modelId="{817BEB58-A156-4C03-811C-D0EA4A44D4B8}" srcId="{02B4274F-A23B-4C09-A6C4-089BB414E86C}" destId="{CDE3DE41-14A5-4E2F-BD3E-00D9A7B48F49}" srcOrd="0" destOrd="0" parTransId="{16958F28-FE60-42CD-AD4D-8A0899C1B643}" sibTransId="{8F2B6267-2CE3-4350-865C-7BA470C5F282}"/>
    <dgm:cxn modelId="{16D721BD-A28E-4E7B-A24C-6F67B53A8E58}" type="presOf" srcId="{58FC1532-F9BC-476F-8EC6-0708E3240C3E}" destId="{87772FC3-713D-4997-85A1-AE0D75A5F2E1}" srcOrd="0" destOrd="0" presId="urn:microsoft.com/office/officeart/2005/8/layout/equation1"/>
    <dgm:cxn modelId="{095D681B-D421-477B-942B-BCFDBD9D863E}" type="presOf" srcId="{012280DA-0B48-4CA5-88FF-F1FC0F8910AE}" destId="{E5CE7940-DE58-4531-8FB9-ECD17B4DCBB4}" srcOrd="0" destOrd="0" presId="urn:microsoft.com/office/officeart/2005/8/layout/equation1"/>
    <dgm:cxn modelId="{BDA42FA8-4113-49C6-A518-8E3AEBA2DAC4}" type="presOf" srcId="{8F2B6267-2CE3-4350-865C-7BA470C5F282}" destId="{7CE6BFDE-1822-4B35-97C7-60B7C2346F91}" srcOrd="0" destOrd="0" presId="urn:microsoft.com/office/officeart/2005/8/layout/equation1"/>
    <dgm:cxn modelId="{5A306700-411C-42D2-B3C8-0E8C18247D68}" srcId="{02B4274F-A23B-4C09-A6C4-089BB414E86C}" destId="{4A3474B8-18E0-4282-8908-30C0602AC42E}" srcOrd="2" destOrd="0" parTransId="{4FE395A0-3B55-462D-8078-5608155D225C}" sibTransId="{A7B48949-555A-48EC-94A9-7E63F4AB7CFE}"/>
    <dgm:cxn modelId="{E8D32AFD-01DD-4914-A4FC-8A59217D3465}" type="presParOf" srcId="{409FC99E-C8C9-41B1-A389-EB95D1AD1E0E}" destId="{4DA0614F-52AC-43FF-8BCB-5F5C0A3CE3CA}" srcOrd="0" destOrd="0" presId="urn:microsoft.com/office/officeart/2005/8/layout/equation1"/>
    <dgm:cxn modelId="{B52EA6F8-7154-4123-BD5C-7322CAE884DC}" type="presParOf" srcId="{409FC99E-C8C9-41B1-A389-EB95D1AD1E0E}" destId="{4AD497A7-5369-48D2-9145-7A2885DAFA45}" srcOrd="1" destOrd="0" presId="urn:microsoft.com/office/officeart/2005/8/layout/equation1"/>
    <dgm:cxn modelId="{A27B429F-37FE-42A1-822E-A88D143905BE}" type="presParOf" srcId="{409FC99E-C8C9-41B1-A389-EB95D1AD1E0E}" destId="{7CE6BFDE-1822-4B35-97C7-60B7C2346F91}" srcOrd="2" destOrd="0" presId="urn:microsoft.com/office/officeart/2005/8/layout/equation1"/>
    <dgm:cxn modelId="{FE09255C-C0E8-4019-922F-47F6783F5B9D}" type="presParOf" srcId="{409FC99E-C8C9-41B1-A389-EB95D1AD1E0E}" destId="{88C9BE68-A481-4842-B059-DF8919817DE0}" srcOrd="3" destOrd="0" presId="urn:microsoft.com/office/officeart/2005/8/layout/equation1"/>
    <dgm:cxn modelId="{B3B3A3DB-E964-45C9-92AC-4E49B9D2928F}" type="presParOf" srcId="{409FC99E-C8C9-41B1-A389-EB95D1AD1E0E}" destId="{87772FC3-713D-4997-85A1-AE0D75A5F2E1}" srcOrd="4" destOrd="0" presId="urn:microsoft.com/office/officeart/2005/8/layout/equation1"/>
    <dgm:cxn modelId="{24A663F0-6C54-4E4E-8755-97C9BB7EC502}" type="presParOf" srcId="{409FC99E-C8C9-41B1-A389-EB95D1AD1E0E}" destId="{7593DBB3-C7E4-492B-A12A-697367122742}" srcOrd="5" destOrd="0" presId="urn:microsoft.com/office/officeart/2005/8/layout/equation1"/>
    <dgm:cxn modelId="{C37845A9-3E44-4649-A040-00105CD73EDB}" type="presParOf" srcId="{409FC99E-C8C9-41B1-A389-EB95D1AD1E0E}" destId="{E5CE7940-DE58-4531-8FB9-ECD17B4DCBB4}" srcOrd="6" destOrd="0" presId="urn:microsoft.com/office/officeart/2005/8/layout/equation1"/>
    <dgm:cxn modelId="{CFEDD96B-E3D7-4095-A2E8-695D5CF31FA0}" type="presParOf" srcId="{409FC99E-C8C9-41B1-A389-EB95D1AD1E0E}" destId="{F8A7B6B3-D5FA-411E-8008-BF94B21F873B}" srcOrd="7" destOrd="0" presId="urn:microsoft.com/office/officeart/2005/8/layout/equation1"/>
    <dgm:cxn modelId="{E1A88AC9-E2F1-47D8-9930-1913268D5AF7}" type="presParOf" srcId="{409FC99E-C8C9-41B1-A389-EB95D1AD1E0E}" destId="{A53C54D1-D10F-42A1-B33F-8DF9156A818E}" srcOrd="8" destOrd="0" presId="urn:microsoft.com/office/officeart/2005/8/layout/equation1"/>
    <dgm:cxn modelId="{AC536856-2C1D-4DE4-BD72-2863EEC0D30D}" type="presParOf" srcId="{409FC99E-C8C9-41B1-A389-EB95D1AD1E0E}" destId="{AB20AA35-EA24-406C-AF33-997710E0F2B4}" srcOrd="9" destOrd="0" presId="urn:microsoft.com/office/officeart/2005/8/layout/equation1"/>
    <dgm:cxn modelId="{D1571DF8-4A05-4442-BDB6-9334DBBE4560}" type="presParOf" srcId="{409FC99E-C8C9-41B1-A389-EB95D1AD1E0E}" destId="{784FFB6A-008B-4540-A27E-F330FB263754}" srcOrd="10" destOrd="0" presId="urn:microsoft.com/office/officeart/2005/8/layout/equation1"/>
    <dgm:cxn modelId="{83D767CE-F6B1-48C4-A1C7-50990ECB6621}" type="presParOf" srcId="{409FC99E-C8C9-41B1-A389-EB95D1AD1E0E}" destId="{FCEA595D-8209-461B-B049-9BF78CE608AC}" srcOrd="11" destOrd="0" presId="urn:microsoft.com/office/officeart/2005/8/layout/equation1"/>
    <dgm:cxn modelId="{0DA21405-3971-48FD-A674-267322EE8961}" type="presParOf" srcId="{409FC99E-C8C9-41B1-A389-EB95D1AD1E0E}" destId="{93DE4777-6F40-4BD4-B60E-25B275B75870}" srcOrd="12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B892E60-A6BE-4B5E-B3C1-6183B4289C4D}" type="doc">
      <dgm:prSet loTypeId="urn:microsoft.com/office/officeart/2005/8/layout/pyramid3" loCatId="pyramid" qsTypeId="urn:microsoft.com/office/officeart/2005/8/quickstyle/simple1" qsCatId="simple" csTypeId="urn:microsoft.com/office/officeart/2005/8/colors/accent6_5" csCatId="accent6" phldr="1"/>
      <dgm:spPr/>
    </dgm:pt>
    <dgm:pt modelId="{9B75E147-1CE8-4AD3-AD42-01B251581076}">
      <dgm:prSet phldrT="[טקסט]"/>
      <dgm:spPr>
        <a:solidFill>
          <a:srgbClr val="FF0000">
            <a:alpha val="90000"/>
          </a:srgbClr>
        </a:solidFill>
      </dgm:spPr>
      <dgm:t>
        <a:bodyPr/>
        <a:lstStyle/>
        <a:p>
          <a:pPr rtl="1"/>
          <a:r>
            <a:rPr lang="he-IL" dirty="0" smtClean="0"/>
            <a:t>היחלשות המרחבים העירוניים</a:t>
          </a:r>
          <a:endParaRPr lang="he-IL" dirty="0"/>
        </a:p>
      </dgm:t>
    </dgm:pt>
    <dgm:pt modelId="{CAE78D25-123F-412A-8F3B-00AE4D4926DB}" type="parTrans" cxnId="{3FD52823-5800-47AA-855D-656D3C37ED67}">
      <dgm:prSet/>
      <dgm:spPr/>
      <dgm:t>
        <a:bodyPr/>
        <a:lstStyle/>
        <a:p>
          <a:pPr rtl="1"/>
          <a:endParaRPr lang="he-IL"/>
        </a:p>
      </dgm:t>
    </dgm:pt>
    <dgm:pt modelId="{ABE248B7-5882-42C5-B571-C9FF0D41877D}" type="sibTrans" cxnId="{3FD52823-5800-47AA-855D-656D3C37ED67}">
      <dgm:prSet/>
      <dgm:spPr/>
      <dgm:t>
        <a:bodyPr/>
        <a:lstStyle/>
        <a:p>
          <a:pPr rtl="1"/>
          <a:endParaRPr lang="he-IL"/>
        </a:p>
      </dgm:t>
    </dgm:pt>
    <dgm:pt modelId="{E3D5AFFF-8613-4797-BA46-E607F4BC9676}">
      <dgm:prSet phldrT="[טקסט]"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/>
            <a:t>מענה רפואי חסר</a:t>
          </a:r>
          <a:endParaRPr lang="he-IL" dirty="0"/>
        </a:p>
      </dgm:t>
    </dgm:pt>
    <dgm:pt modelId="{A7CC996B-240D-4A6F-92AC-C241665FCDFA}" type="parTrans" cxnId="{71BF9C44-B986-42A3-BE09-A3D960DFA02C}">
      <dgm:prSet/>
      <dgm:spPr/>
      <dgm:t>
        <a:bodyPr/>
        <a:lstStyle/>
        <a:p>
          <a:pPr rtl="1"/>
          <a:endParaRPr lang="he-IL"/>
        </a:p>
      </dgm:t>
    </dgm:pt>
    <dgm:pt modelId="{71514D5A-5D12-4A2B-9A6A-613CF2049E50}" type="sibTrans" cxnId="{71BF9C44-B986-42A3-BE09-A3D960DFA02C}">
      <dgm:prSet/>
      <dgm:spPr/>
      <dgm:t>
        <a:bodyPr/>
        <a:lstStyle/>
        <a:p>
          <a:pPr rtl="1"/>
          <a:endParaRPr lang="he-IL"/>
        </a:p>
      </dgm:t>
    </dgm:pt>
    <dgm:pt modelId="{BF1E5E86-92D7-49E2-B84A-0CA5CB8CDF35}">
      <dgm:prSet phldrT="[טקסט]"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/>
            <a:t>מגוון תעסוקתי</a:t>
          </a:r>
          <a:endParaRPr lang="he-IL" dirty="0"/>
        </a:p>
      </dgm:t>
    </dgm:pt>
    <dgm:pt modelId="{B4BB8D54-854C-4B40-A8F8-806B366E42E2}" type="parTrans" cxnId="{D1122BB7-F14B-4E9B-9738-599CF95F7D27}">
      <dgm:prSet/>
      <dgm:spPr/>
      <dgm:t>
        <a:bodyPr/>
        <a:lstStyle/>
        <a:p>
          <a:pPr rtl="1"/>
          <a:endParaRPr lang="he-IL"/>
        </a:p>
      </dgm:t>
    </dgm:pt>
    <dgm:pt modelId="{B719878B-6FCC-4595-A538-3EF75705E460}" type="sibTrans" cxnId="{D1122BB7-F14B-4E9B-9738-599CF95F7D27}">
      <dgm:prSet/>
      <dgm:spPr/>
      <dgm:t>
        <a:bodyPr/>
        <a:lstStyle/>
        <a:p>
          <a:pPr rtl="1"/>
          <a:endParaRPr lang="he-IL"/>
        </a:p>
      </dgm:t>
    </dgm:pt>
    <dgm:pt modelId="{8BD8EA1E-8AC3-45C7-9E38-BEAFC8DD0870}">
      <dgm:prSet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/>
            <a:t>שיעור העוני </a:t>
          </a:r>
          <a:endParaRPr lang="he-IL" dirty="0"/>
        </a:p>
      </dgm:t>
    </dgm:pt>
    <dgm:pt modelId="{5C729B30-A7AD-4874-AED5-AAF4A0572725}" type="parTrans" cxnId="{D776269B-C45B-4836-9A64-C8275FD706AC}">
      <dgm:prSet/>
      <dgm:spPr/>
      <dgm:t>
        <a:bodyPr/>
        <a:lstStyle/>
        <a:p>
          <a:pPr rtl="1"/>
          <a:endParaRPr lang="he-IL"/>
        </a:p>
      </dgm:t>
    </dgm:pt>
    <dgm:pt modelId="{DFC5A5E1-8446-4A1A-825B-9AC0903C27D7}" type="sibTrans" cxnId="{D776269B-C45B-4836-9A64-C8275FD706AC}">
      <dgm:prSet/>
      <dgm:spPr/>
      <dgm:t>
        <a:bodyPr/>
        <a:lstStyle/>
        <a:p>
          <a:pPr rtl="1"/>
          <a:endParaRPr lang="he-IL"/>
        </a:p>
      </dgm:t>
    </dgm:pt>
    <dgm:pt modelId="{B99E7953-1751-40DC-9980-32843EB1360A}">
      <dgm:prSet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/>
            <a:t>התמורה למשרה</a:t>
          </a:r>
          <a:endParaRPr lang="he-IL" dirty="0"/>
        </a:p>
      </dgm:t>
    </dgm:pt>
    <dgm:pt modelId="{4AB3283D-BD1E-4C7B-8859-8C15840C2460}" type="parTrans" cxnId="{57B58B35-E95A-4E59-BDD4-39F3CEA68AB5}">
      <dgm:prSet/>
      <dgm:spPr/>
      <dgm:t>
        <a:bodyPr/>
        <a:lstStyle/>
        <a:p>
          <a:pPr rtl="1"/>
          <a:endParaRPr lang="he-IL"/>
        </a:p>
      </dgm:t>
    </dgm:pt>
    <dgm:pt modelId="{A377806A-12D8-4128-99F4-9ECC25629CE6}" type="sibTrans" cxnId="{57B58B35-E95A-4E59-BDD4-39F3CEA68AB5}">
      <dgm:prSet/>
      <dgm:spPr/>
      <dgm:t>
        <a:bodyPr/>
        <a:lstStyle/>
        <a:p>
          <a:pPr rtl="1"/>
          <a:endParaRPr lang="he-IL"/>
        </a:p>
      </dgm:t>
    </dgm:pt>
    <dgm:pt modelId="{778D0483-DFC5-4B39-9D49-8D1193EC30DE}">
      <dgm:prSet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/>
            <a:t>מס' הרשויות המוניציפליות</a:t>
          </a:r>
          <a:endParaRPr lang="he-IL" dirty="0"/>
        </a:p>
      </dgm:t>
    </dgm:pt>
    <dgm:pt modelId="{12D54535-D864-4963-8088-07E7CE94B812}" type="parTrans" cxnId="{45D92131-B1BC-4C0D-A8D4-04F47C80640E}">
      <dgm:prSet/>
      <dgm:spPr/>
      <dgm:t>
        <a:bodyPr/>
        <a:lstStyle/>
        <a:p>
          <a:pPr rtl="1"/>
          <a:endParaRPr lang="he-IL"/>
        </a:p>
      </dgm:t>
    </dgm:pt>
    <dgm:pt modelId="{505075FE-D379-4906-B7A9-40630D655F68}" type="sibTrans" cxnId="{45D92131-B1BC-4C0D-A8D4-04F47C80640E}">
      <dgm:prSet/>
      <dgm:spPr/>
      <dgm:t>
        <a:bodyPr/>
        <a:lstStyle/>
        <a:p>
          <a:pPr rtl="1"/>
          <a:endParaRPr lang="he-IL"/>
        </a:p>
      </dgm:t>
    </dgm:pt>
    <dgm:pt modelId="{685F04AA-06D2-4C43-92C8-5C2D805CDAA1}">
      <dgm:prSet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/>
            <a:t>מצב סוציואקונומי רשויות</a:t>
          </a:r>
          <a:endParaRPr lang="he-IL" dirty="0"/>
        </a:p>
      </dgm:t>
    </dgm:pt>
    <dgm:pt modelId="{1EA2ECED-CF27-4A1B-84E0-2ED4B05A6C33}" type="parTrans" cxnId="{520801EB-C9C5-4662-98C1-AE8EEEB316E6}">
      <dgm:prSet/>
      <dgm:spPr/>
      <dgm:t>
        <a:bodyPr/>
        <a:lstStyle/>
        <a:p>
          <a:pPr rtl="1"/>
          <a:endParaRPr lang="he-IL"/>
        </a:p>
      </dgm:t>
    </dgm:pt>
    <dgm:pt modelId="{E8670B4C-65BC-451F-BCA5-DCF4AADDD0D1}" type="sibTrans" cxnId="{520801EB-C9C5-4662-98C1-AE8EEEB316E6}">
      <dgm:prSet/>
      <dgm:spPr/>
      <dgm:t>
        <a:bodyPr/>
        <a:lstStyle/>
        <a:p>
          <a:pPr rtl="1"/>
          <a:endParaRPr lang="he-IL"/>
        </a:p>
      </dgm:t>
    </dgm:pt>
    <dgm:pt modelId="{DE320B31-7841-4666-B5FE-777DF959108D}">
      <dgm:prSet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/>
            <a:t>השכר הממוצע </a:t>
          </a:r>
          <a:endParaRPr lang="he-IL" dirty="0"/>
        </a:p>
      </dgm:t>
    </dgm:pt>
    <dgm:pt modelId="{19BD9458-C76F-4317-A789-F3254A1BA860}" type="parTrans" cxnId="{C26FE624-3EEE-489D-AFFA-EB362BB9C78F}">
      <dgm:prSet/>
      <dgm:spPr/>
      <dgm:t>
        <a:bodyPr/>
        <a:lstStyle/>
        <a:p>
          <a:pPr rtl="1"/>
          <a:endParaRPr lang="he-IL"/>
        </a:p>
      </dgm:t>
    </dgm:pt>
    <dgm:pt modelId="{49AAD431-019B-4ACF-BB95-E3000705A07F}" type="sibTrans" cxnId="{C26FE624-3EEE-489D-AFFA-EB362BB9C78F}">
      <dgm:prSet/>
      <dgm:spPr/>
      <dgm:t>
        <a:bodyPr/>
        <a:lstStyle/>
        <a:p>
          <a:pPr rtl="1"/>
          <a:endParaRPr lang="he-IL"/>
        </a:p>
      </dgm:t>
    </dgm:pt>
    <dgm:pt modelId="{C2253F04-758C-473D-BC9C-DB83A1D9C1DF}">
      <dgm:prSet/>
      <dgm:spPr>
        <a:solidFill>
          <a:srgbClr val="FF0000">
            <a:alpha val="85000"/>
          </a:srgbClr>
        </a:solidFill>
      </dgm:spPr>
      <dgm:t>
        <a:bodyPr/>
        <a:lstStyle/>
        <a:p>
          <a:pPr rtl="1"/>
          <a:r>
            <a:rPr lang="he-IL" dirty="0" smtClean="0"/>
            <a:t>זליגת מהנדסים בהעדר תעסוקה למרכז</a:t>
          </a:r>
          <a:endParaRPr lang="he-IL" dirty="0"/>
        </a:p>
      </dgm:t>
    </dgm:pt>
    <dgm:pt modelId="{B73011BC-E7DB-431D-8BC8-0C23E45D4C26}" type="parTrans" cxnId="{A295DC83-23CC-4181-A319-B01F8BA163B8}">
      <dgm:prSet/>
      <dgm:spPr/>
      <dgm:t>
        <a:bodyPr/>
        <a:lstStyle/>
        <a:p>
          <a:pPr rtl="1"/>
          <a:endParaRPr lang="he-IL"/>
        </a:p>
      </dgm:t>
    </dgm:pt>
    <dgm:pt modelId="{CCF74806-750C-4A8B-8258-AD9CDCA63179}" type="sibTrans" cxnId="{A295DC83-23CC-4181-A319-B01F8BA163B8}">
      <dgm:prSet/>
      <dgm:spPr/>
      <dgm:t>
        <a:bodyPr/>
        <a:lstStyle/>
        <a:p>
          <a:pPr rtl="1"/>
          <a:endParaRPr lang="he-IL"/>
        </a:p>
      </dgm:t>
    </dgm:pt>
    <dgm:pt modelId="{3FA1073F-31CC-4A41-8CA9-0B67D54A7ADD}" type="pres">
      <dgm:prSet presAssocID="{EB892E60-A6BE-4B5E-B3C1-6183B4289C4D}" presName="Name0" presStyleCnt="0">
        <dgm:presLayoutVars>
          <dgm:dir/>
          <dgm:animLvl val="lvl"/>
          <dgm:resizeHandles val="exact"/>
        </dgm:presLayoutVars>
      </dgm:prSet>
      <dgm:spPr/>
    </dgm:pt>
    <dgm:pt modelId="{F5F0D679-790F-46E0-A107-C2F83202AA25}" type="pres">
      <dgm:prSet presAssocID="{9B75E147-1CE8-4AD3-AD42-01B251581076}" presName="Name8" presStyleCnt="0"/>
      <dgm:spPr/>
    </dgm:pt>
    <dgm:pt modelId="{D753B335-561A-42C5-B5AB-E629C3C64806}" type="pres">
      <dgm:prSet presAssocID="{9B75E147-1CE8-4AD3-AD42-01B251581076}" presName="level" presStyleLbl="node1" presStyleIdx="0" presStyleCnt="9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B70128-277A-41B0-A540-65EDCBAF7CC5}" type="pres">
      <dgm:prSet presAssocID="{9B75E147-1CE8-4AD3-AD42-01B25158107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483F553-C3F5-447A-8DCE-61B3BB835022}" type="pres">
      <dgm:prSet presAssocID="{C2253F04-758C-473D-BC9C-DB83A1D9C1DF}" presName="Name8" presStyleCnt="0"/>
      <dgm:spPr/>
    </dgm:pt>
    <dgm:pt modelId="{85B7C319-B332-4C1C-902C-60152191E855}" type="pres">
      <dgm:prSet presAssocID="{C2253F04-758C-473D-BC9C-DB83A1D9C1DF}" presName="level" presStyleLbl="node1" presStyleIdx="1" presStyleCnt="9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F9EC014-5122-44C3-A5B0-F312D0AFE08C}" type="pres">
      <dgm:prSet presAssocID="{C2253F04-758C-473D-BC9C-DB83A1D9C1D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B7368D0-FEDF-4BE2-80EF-A3172210B5F2}" type="pres">
      <dgm:prSet presAssocID="{E3D5AFFF-8613-4797-BA46-E607F4BC9676}" presName="Name8" presStyleCnt="0"/>
      <dgm:spPr/>
    </dgm:pt>
    <dgm:pt modelId="{8ECC17D8-D3DE-46AB-A892-D0239E0C2170}" type="pres">
      <dgm:prSet presAssocID="{E3D5AFFF-8613-4797-BA46-E607F4BC9676}" presName="level" presStyleLbl="node1" presStyleIdx="2" presStyleCnt="9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EA5D0D2-9EA9-4A4F-A73E-344D6C69F083}" type="pres">
      <dgm:prSet presAssocID="{E3D5AFFF-8613-4797-BA46-E607F4BC967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1282EFE-7875-43A2-BBD4-C277EFB17039}" type="pres">
      <dgm:prSet presAssocID="{778D0483-DFC5-4B39-9D49-8D1193EC30DE}" presName="Name8" presStyleCnt="0"/>
      <dgm:spPr/>
    </dgm:pt>
    <dgm:pt modelId="{21B1CC44-10B4-4071-B19C-A70FFACE1F22}" type="pres">
      <dgm:prSet presAssocID="{778D0483-DFC5-4B39-9D49-8D1193EC30DE}" presName="level" presStyleLbl="node1" presStyleIdx="3" presStyleCnt="9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3F9FF4A-8645-46A4-A740-A7036DFA5A72}" type="pres">
      <dgm:prSet presAssocID="{778D0483-DFC5-4B39-9D49-8D1193EC30D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421E001-A32B-4A1D-8B36-E7F0F98506FF}" type="pres">
      <dgm:prSet presAssocID="{685F04AA-06D2-4C43-92C8-5C2D805CDAA1}" presName="Name8" presStyleCnt="0"/>
      <dgm:spPr/>
    </dgm:pt>
    <dgm:pt modelId="{C8F5F0D5-E081-4F41-8FC9-5F3986ED6FA9}" type="pres">
      <dgm:prSet presAssocID="{685F04AA-06D2-4C43-92C8-5C2D805CDAA1}" presName="level" presStyleLbl="node1" presStyleIdx="4" presStyleCnt="9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D2F9ADC-4EAE-4F74-B2A4-F9AF0A8C29ED}" type="pres">
      <dgm:prSet presAssocID="{685F04AA-06D2-4C43-92C8-5C2D805CDAA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D9E3DF3-329D-4D24-BAEB-7BF7ED9928FA}" type="pres">
      <dgm:prSet presAssocID="{DE320B31-7841-4666-B5FE-777DF959108D}" presName="Name8" presStyleCnt="0"/>
      <dgm:spPr/>
    </dgm:pt>
    <dgm:pt modelId="{C7CA22A3-0D4F-4F8F-9987-81D4CE167A51}" type="pres">
      <dgm:prSet presAssocID="{DE320B31-7841-4666-B5FE-777DF959108D}" presName="level" presStyleLbl="node1" presStyleIdx="5" presStyleCnt="9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A2DB443-A34E-4C36-93CF-32B0DCC1F5A6}" type="pres">
      <dgm:prSet presAssocID="{DE320B31-7841-4666-B5FE-777DF959108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EC7DE56-7314-4E13-B4EE-95C5232C6874}" type="pres">
      <dgm:prSet presAssocID="{B99E7953-1751-40DC-9980-32843EB1360A}" presName="Name8" presStyleCnt="0"/>
      <dgm:spPr/>
    </dgm:pt>
    <dgm:pt modelId="{E213AA37-A953-4565-B6E5-2B4A9BA1F127}" type="pres">
      <dgm:prSet presAssocID="{B99E7953-1751-40DC-9980-32843EB1360A}" presName="level" presStyleLbl="node1" presStyleIdx="6" presStyleCnt="9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D4D3C20-354E-4189-B924-02EB2B131642}" type="pres">
      <dgm:prSet presAssocID="{B99E7953-1751-40DC-9980-32843EB1360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F01F719-2C02-46AD-92AA-0292A9EF5D0D}" type="pres">
      <dgm:prSet presAssocID="{8BD8EA1E-8AC3-45C7-9E38-BEAFC8DD0870}" presName="Name8" presStyleCnt="0"/>
      <dgm:spPr/>
    </dgm:pt>
    <dgm:pt modelId="{1EC2AD4C-F840-4C29-B5A8-C7ED3ACBD75E}" type="pres">
      <dgm:prSet presAssocID="{8BD8EA1E-8AC3-45C7-9E38-BEAFC8DD0870}" presName="level" presStyleLbl="node1" presStyleIdx="7" presStyleCnt="9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A965BA2-F719-41A0-B08A-06873A9737F7}" type="pres">
      <dgm:prSet presAssocID="{8BD8EA1E-8AC3-45C7-9E38-BEAFC8DD087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AE3FEF3-4D27-4FC5-BE99-0A315207C149}" type="pres">
      <dgm:prSet presAssocID="{BF1E5E86-92D7-49E2-B84A-0CA5CB8CDF35}" presName="Name8" presStyleCnt="0"/>
      <dgm:spPr/>
    </dgm:pt>
    <dgm:pt modelId="{61EEE5DC-717E-4994-AA0E-8B4F7A070ACE}" type="pres">
      <dgm:prSet presAssocID="{BF1E5E86-92D7-49E2-B84A-0CA5CB8CDF35}" presName="level" presStyleLbl="node1" presStyleIdx="8" presStyleCnt="9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546C839-43DF-4961-A5BB-DA3A2D4B6019}" type="pres">
      <dgm:prSet presAssocID="{BF1E5E86-92D7-49E2-B84A-0CA5CB8CDF3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C258DAC8-634E-48E5-B61E-42CCEF8C2732}" type="presOf" srcId="{685F04AA-06D2-4C43-92C8-5C2D805CDAA1}" destId="{ED2F9ADC-4EAE-4F74-B2A4-F9AF0A8C29ED}" srcOrd="1" destOrd="0" presId="urn:microsoft.com/office/officeart/2005/8/layout/pyramid3"/>
    <dgm:cxn modelId="{D1122BB7-F14B-4E9B-9738-599CF95F7D27}" srcId="{EB892E60-A6BE-4B5E-B3C1-6183B4289C4D}" destId="{BF1E5E86-92D7-49E2-B84A-0CA5CB8CDF35}" srcOrd="8" destOrd="0" parTransId="{B4BB8D54-854C-4B40-A8F8-806B366E42E2}" sibTransId="{B719878B-6FCC-4595-A538-3EF75705E460}"/>
    <dgm:cxn modelId="{BA1EF2A9-56DB-4B36-A145-CAF6FFD8B65B}" type="presOf" srcId="{8BD8EA1E-8AC3-45C7-9E38-BEAFC8DD0870}" destId="{1EC2AD4C-F840-4C29-B5A8-C7ED3ACBD75E}" srcOrd="0" destOrd="0" presId="urn:microsoft.com/office/officeart/2005/8/layout/pyramid3"/>
    <dgm:cxn modelId="{BC6B2B49-E4DD-4EF9-A2AC-0BB6FC0DC387}" type="presOf" srcId="{B99E7953-1751-40DC-9980-32843EB1360A}" destId="{FD4D3C20-354E-4189-B924-02EB2B131642}" srcOrd="1" destOrd="0" presId="urn:microsoft.com/office/officeart/2005/8/layout/pyramid3"/>
    <dgm:cxn modelId="{3FD52823-5800-47AA-855D-656D3C37ED67}" srcId="{EB892E60-A6BE-4B5E-B3C1-6183B4289C4D}" destId="{9B75E147-1CE8-4AD3-AD42-01B251581076}" srcOrd="0" destOrd="0" parTransId="{CAE78D25-123F-412A-8F3B-00AE4D4926DB}" sibTransId="{ABE248B7-5882-42C5-B571-C9FF0D41877D}"/>
    <dgm:cxn modelId="{45D92131-B1BC-4C0D-A8D4-04F47C80640E}" srcId="{EB892E60-A6BE-4B5E-B3C1-6183B4289C4D}" destId="{778D0483-DFC5-4B39-9D49-8D1193EC30DE}" srcOrd="3" destOrd="0" parTransId="{12D54535-D864-4963-8088-07E7CE94B812}" sibTransId="{505075FE-D379-4906-B7A9-40630D655F68}"/>
    <dgm:cxn modelId="{CE1FAD84-CC72-47B8-B3EA-5677E96ADB60}" type="presOf" srcId="{8BD8EA1E-8AC3-45C7-9E38-BEAFC8DD0870}" destId="{EA965BA2-F719-41A0-B08A-06873A9737F7}" srcOrd="1" destOrd="0" presId="urn:microsoft.com/office/officeart/2005/8/layout/pyramid3"/>
    <dgm:cxn modelId="{520801EB-C9C5-4662-98C1-AE8EEEB316E6}" srcId="{EB892E60-A6BE-4B5E-B3C1-6183B4289C4D}" destId="{685F04AA-06D2-4C43-92C8-5C2D805CDAA1}" srcOrd="4" destOrd="0" parTransId="{1EA2ECED-CF27-4A1B-84E0-2ED4B05A6C33}" sibTransId="{E8670B4C-65BC-451F-BCA5-DCF4AADDD0D1}"/>
    <dgm:cxn modelId="{01DC3D9F-032C-433F-A804-2DB48F467ED8}" type="presOf" srcId="{9B75E147-1CE8-4AD3-AD42-01B251581076}" destId="{5EB70128-277A-41B0-A540-65EDCBAF7CC5}" srcOrd="1" destOrd="0" presId="urn:microsoft.com/office/officeart/2005/8/layout/pyramid3"/>
    <dgm:cxn modelId="{E5D1E225-D4B3-483F-AE3F-B5C950986398}" type="presOf" srcId="{DE320B31-7841-4666-B5FE-777DF959108D}" destId="{7A2DB443-A34E-4C36-93CF-32B0DCC1F5A6}" srcOrd="1" destOrd="0" presId="urn:microsoft.com/office/officeart/2005/8/layout/pyramid3"/>
    <dgm:cxn modelId="{6AA41936-F382-4F33-A994-E61A01B19002}" type="presOf" srcId="{778D0483-DFC5-4B39-9D49-8D1193EC30DE}" destId="{93F9FF4A-8645-46A4-A740-A7036DFA5A72}" srcOrd="1" destOrd="0" presId="urn:microsoft.com/office/officeart/2005/8/layout/pyramid3"/>
    <dgm:cxn modelId="{7092D6E3-F755-4386-A2BE-EBC123FC56D9}" type="presOf" srcId="{B99E7953-1751-40DC-9980-32843EB1360A}" destId="{E213AA37-A953-4565-B6E5-2B4A9BA1F127}" srcOrd="0" destOrd="0" presId="urn:microsoft.com/office/officeart/2005/8/layout/pyramid3"/>
    <dgm:cxn modelId="{96B44C5C-CE79-43FD-8BE0-E687B34731BC}" type="presOf" srcId="{E3D5AFFF-8613-4797-BA46-E607F4BC9676}" destId="{1EA5D0D2-9EA9-4A4F-A73E-344D6C69F083}" srcOrd="1" destOrd="0" presId="urn:microsoft.com/office/officeart/2005/8/layout/pyramid3"/>
    <dgm:cxn modelId="{8D444C21-1B5C-46C8-B787-1A8278E4192F}" type="presOf" srcId="{778D0483-DFC5-4B39-9D49-8D1193EC30DE}" destId="{21B1CC44-10B4-4071-B19C-A70FFACE1F22}" srcOrd="0" destOrd="0" presId="urn:microsoft.com/office/officeart/2005/8/layout/pyramid3"/>
    <dgm:cxn modelId="{57B58B35-E95A-4E59-BDD4-39F3CEA68AB5}" srcId="{EB892E60-A6BE-4B5E-B3C1-6183B4289C4D}" destId="{B99E7953-1751-40DC-9980-32843EB1360A}" srcOrd="6" destOrd="0" parTransId="{4AB3283D-BD1E-4C7B-8859-8C15840C2460}" sibTransId="{A377806A-12D8-4128-99F4-9ECC25629CE6}"/>
    <dgm:cxn modelId="{A2057205-DF7F-4871-BD63-7DBC338184EA}" type="presOf" srcId="{9B75E147-1CE8-4AD3-AD42-01B251581076}" destId="{D753B335-561A-42C5-B5AB-E629C3C64806}" srcOrd="0" destOrd="0" presId="urn:microsoft.com/office/officeart/2005/8/layout/pyramid3"/>
    <dgm:cxn modelId="{EF0D4A07-7BB0-4747-9511-36B0D9706C47}" type="presOf" srcId="{685F04AA-06D2-4C43-92C8-5C2D805CDAA1}" destId="{C8F5F0D5-E081-4F41-8FC9-5F3986ED6FA9}" srcOrd="0" destOrd="0" presId="urn:microsoft.com/office/officeart/2005/8/layout/pyramid3"/>
    <dgm:cxn modelId="{3A53D22E-0069-495D-B739-A7455A09F192}" type="presOf" srcId="{BF1E5E86-92D7-49E2-B84A-0CA5CB8CDF35}" destId="{61EEE5DC-717E-4994-AA0E-8B4F7A070ACE}" srcOrd="0" destOrd="0" presId="urn:microsoft.com/office/officeart/2005/8/layout/pyramid3"/>
    <dgm:cxn modelId="{A295DC83-23CC-4181-A319-B01F8BA163B8}" srcId="{EB892E60-A6BE-4B5E-B3C1-6183B4289C4D}" destId="{C2253F04-758C-473D-BC9C-DB83A1D9C1DF}" srcOrd="1" destOrd="0" parTransId="{B73011BC-E7DB-431D-8BC8-0C23E45D4C26}" sibTransId="{CCF74806-750C-4A8B-8258-AD9CDCA63179}"/>
    <dgm:cxn modelId="{7CA200B8-DF5A-4DE3-8183-BE6AF90FE0A7}" type="presOf" srcId="{E3D5AFFF-8613-4797-BA46-E607F4BC9676}" destId="{8ECC17D8-D3DE-46AB-A892-D0239E0C2170}" srcOrd="0" destOrd="0" presId="urn:microsoft.com/office/officeart/2005/8/layout/pyramid3"/>
    <dgm:cxn modelId="{71BF9C44-B986-42A3-BE09-A3D960DFA02C}" srcId="{EB892E60-A6BE-4B5E-B3C1-6183B4289C4D}" destId="{E3D5AFFF-8613-4797-BA46-E607F4BC9676}" srcOrd="2" destOrd="0" parTransId="{A7CC996B-240D-4A6F-92AC-C241665FCDFA}" sibTransId="{71514D5A-5D12-4A2B-9A6A-613CF2049E50}"/>
    <dgm:cxn modelId="{D776269B-C45B-4836-9A64-C8275FD706AC}" srcId="{EB892E60-A6BE-4B5E-B3C1-6183B4289C4D}" destId="{8BD8EA1E-8AC3-45C7-9E38-BEAFC8DD0870}" srcOrd="7" destOrd="0" parTransId="{5C729B30-A7AD-4874-AED5-AAF4A0572725}" sibTransId="{DFC5A5E1-8446-4A1A-825B-9AC0903C27D7}"/>
    <dgm:cxn modelId="{561CC92E-82E6-4828-A8A9-099D4C42C10C}" type="presOf" srcId="{EB892E60-A6BE-4B5E-B3C1-6183B4289C4D}" destId="{3FA1073F-31CC-4A41-8CA9-0B67D54A7ADD}" srcOrd="0" destOrd="0" presId="urn:microsoft.com/office/officeart/2005/8/layout/pyramid3"/>
    <dgm:cxn modelId="{D08A9584-D041-4486-81D1-DFF22DD64887}" type="presOf" srcId="{C2253F04-758C-473D-BC9C-DB83A1D9C1DF}" destId="{5F9EC014-5122-44C3-A5B0-F312D0AFE08C}" srcOrd="1" destOrd="0" presId="urn:microsoft.com/office/officeart/2005/8/layout/pyramid3"/>
    <dgm:cxn modelId="{AFF91032-DC70-492E-8A6D-C983C15A0881}" type="presOf" srcId="{DE320B31-7841-4666-B5FE-777DF959108D}" destId="{C7CA22A3-0D4F-4F8F-9987-81D4CE167A51}" srcOrd="0" destOrd="0" presId="urn:microsoft.com/office/officeart/2005/8/layout/pyramid3"/>
    <dgm:cxn modelId="{A13A4B6C-02B4-4A3A-B25E-5F823EEC14E8}" type="presOf" srcId="{BF1E5E86-92D7-49E2-B84A-0CA5CB8CDF35}" destId="{B546C839-43DF-4961-A5BB-DA3A2D4B6019}" srcOrd="1" destOrd="0" presId="urn:microsoft.com/office/officeart/2005/8/layout/pyramid3"/>
    <dgm:cxn modelId="{C26FE624-3EEE-489D-AFFA-EB362BB9C78F}" srcId="{EB892E60-A6BE-4B5E-B3C1-6183B4289C4D}" destId="{DE320B31-7841-4666-B5FE-777DF959108D}" srcOrd="5" destOrd="0" parTransId="{19BD9458-C76F-4317-A789-F3254A1BA860}" sibTransId="{49AAD431-019B-4ACF-BB95-E3000705A07F}"/>
    <dgm:cxn modelId="{57E7C304-4C8A-4BDC-B84D-F188FCD25A43}" type="presOf" srcId="{C2253F04-758C-473D-BC9C-DB83A1D9C1DF}" destId="{85B7C319-B332-4C1C-902C-60152191E855}" srcOrd="0" destOrd="0" presId="urn:microsoft.com/office/officeart/2005/8/layout/pyramid3"/>
    <dgm:cxn modelId="{57F9F64C-BC4D-4BCD-B252-EA5EDA7985EA}" type="presParOf" srcId="{3FA1073F-31CC-4A41-8CA9-0B67D54A7ADD}" destId="{F5F0D679-790F-46E0-A107-C2F83202AA25}" srcOrd="0" destOrd="0" presId="urn:microsoft.com/office/officeart/2005/8/layout/pyramid3"/>
    <dgm:cxn modelId="{245A3E0C-4508-42BD-8BEC-A91AD2D8C7E4}" type="presParOf" srcId="{F5F0D679-790F-46E0-A107-C2F83202AA25}" destId="{D753B335-561A-42C5-B5AB-E629C3C64806}" srcOrd="0" destOrd="0" presId="urn:microsoft.com/office/officeart/2005/8/layout/pyramid3"/>
    <dgm:cxn modelId="{806866F9-CE7B-4312-81E0-618CBF07EEF5}" type="presParOf" srcId="{F5F0D679-790F-46E0-A107-C2F83202AA25}" destId="{5EB70128-277A-41B0-A540-65EDCBAF7CC5}" srcOrd="1" destOrd="0" presId="urn:microsoft.com/office/officeart/2005/8/layout/pyramid3"/>
    <dgm:cxn modelId="{0F4F9A48-2C0C-493C-BB7A-98EF4925BEF5}" type="presParOf" srcId="{3FA1073F-31CC-4A41-8CA9-0B67D54A7ADD}" destId="{D483F553-C3F5-447A-8DCE-61B3BB835022}" srcOrd="1" destOrd="0" presId="urn:microsoft.com/office/officeart/2005/8/layout/pyramid3"/>
    <dgm:cxn modelId="{98C91542-AAB2-49D2-88BF-56F7D13609F3}" type="presParOf" srcId="{D483F553-C3F5-447A-8DCE-61B3BB835022}" destId="{85B7C319-B332-4C1C-902C-60152191E855}" srcOrd="0" destOrd="0" presId="urn:microsoft.com/office/officeart/2005/8/layout/pyramid3"/>
    <dgm:cxn modelId="{86D5F15D-DCCB-4D45-9E68-72BDBDD40B27}" type="presParOf" srcId="{D483F553-C3F5-447A-8DCE-61B3BB835022}" destId="{5F9EC014-5122-44C3-A5B0-F312D0AFE08C}" srcOrd="1" destOrd="0" presId="urn:microsoft.com/office/officeart/2005/8/layout/pyramid3"/>
    <dgm:cxn modelId="{4754502F-2C91-41D0-8189-B5C77E0D33BB}" type="presParOf" srcId="{3FA1073F-31CC-4A41-8CA9-0B67D54A7ADD}" destId="{7B7368D0-FEDF-4BE2-80EF-A3172210B5F2}" srcOrd="2" destOrd="0" presId="urn:microsoft.com/office/officeart/2005/8/layout/pyramid3"/>
    <dgm:cxn modelId="{B4FA46CA-AC9B-4065-8450-028BA345408D}" type="presParOf" srcId="{7B7368D0-FEDF-4BE2-80EF-A3172210B5F2}" destId="{8ECC17D8-D3DE-46AB-A892-D0239E0C2170}" srcOrd="0" destOrd="0" presId="urn:microsoft.com/office/officeart/2005/8/layout/pyramid3"/>
    <dgm:cxn modelId="{B3E081AF-C0A3-4E79-9C21-A82AEF5DDA1B}" type="presParOf" srcId="{7B7368D0-FEDF-4BE2-80EF-A3172210B5F2}" destId="{1EA5D0D2-9EA9-4A4F-A73E-344D6C69F083}" srcOrd="1" destOrd="0" presId="urn:microsoft.com/office/officeart/2005/8/layout/pyramid3"/>
    <dgm:cxn modelId="{B452AFA5-79FF-49B5-A2A4-D3DBBC374837}" type="presParOf" srcId="{3FA1073F-31CC-4A41-8CA9-0B67D54A7ADD}" destId="{51282EFE-7875-43A2-BBD4-C277EFB17039}" srcOrd="3" destOrd="0" presId="urn:microsoft.com/office/officeart/2005/8/layout/pyramid3"/>
    <dgm:cxn modelId="{BC3470E6-2C5A-45B7-9F45-F9D4E1A99FED}" type="presParOf" srcId="{51282EFE-7875-43A2-BBD4-C277EFB17039}" destId="{21B1CC44-10B4-4071-B19C-A70FFACE1F22}" srcOrd="0" destOrd="0" presId="urn:microsoft.com/office/officeart/2005/8/layout/pyramid3"/>
    <dgm:cxn modelId="{DAF404F6-54AF-49E6-9266-6FA5CD8487A6}" type="presParOf" srcId="{51282EFE-7875-43A2-BBD4-C277EFB17039}" destId="{93F9FF4A-8645-46A4-A740-A7036DFA5A72}" srcOrd="1" destOrd="0" presId="urn:microsoft.com/office/officeart/2005/8/layout/pyramid3"/>
    <dgm:cxn modelId="{A5B7A5D6-B881-49B2-93AA-8457DFB1A9E2}" type="presParOf" srcId="{3FA1073F-31CC-4A41-8CA9-0B67D54A7ADD}" destId="{2421E001-A32B-4A1D-8B36-E7F0F98506FF}" srcOrd="4" destOrd="0" presId="urn:microsoft.com/office/officeart/2005/8/layout/pyramid3"/>
    <dgm:cxn modelId="{A81AC85D-54AF-4E07-B6FA-C0EF688D6FC1}" type="presParOf" srcId="{2421E001-A32B-4A1D-8B36-E7F0F98506FF}" destId="{C8F5F0D5-E081-4F41-8FC9-5F3986ED6FA9}" srcOrd="0" destOrd="0" presId="urn:microsoft.com/office/officeart/2005/8/layout/pyramid3"/>
    <dgm:cxn modelId="{3ECCF702-0B39-46D8-B879-F59D93378375}" type="presParOf" srcId="{2421E001-A32B-4A1D-8B36-E7F0F98506FF}" destId="{ED2F9ADC-4EAE-4F74-B2A4-F9AF0A8C29ED}" srcOrd="1" destOrd="0" presId="urn:microsoft.com/office/officeart/2005/8/layout/pyramid3"/>
    <dgm:cxn modelId="{BD684A2B-0111-47D3-B4C7-08B9443B648F}" type="presParOf" srcId="{3FA1073F-31CC-4A41-8CA9-0B67D54A7ADD}" destId="{6D9E3DF3-329D-4D24-BAEB-7BF7ED9928FA}" srcOrd="5" destOrd="0" presId="urn:microsoft.com/office/officeart/2005/8/layout/pyramid3"/>
    <dgm:cxn modelId="{E2A0B258-8490-4310-B62E-21FE084A87B6}" type="presParOf" srcId="{6D9E3DF3-329D-4D24-BAEB-7BF7ED9928FA}" destId="{C7CA22A3-0D4F-4F8F-9987-81D4CE167A51}" srcOrd="0" destOrd="0" presId="urn:microsoft.com/office/officeart/2005/8/layout/pyramid3"/>
    <dgm:cxn modelId="{23443CAF-5B89-486B-BAAD-4180B0DE14B3}" type="presParOf" srcId="{6D9E3DF3-329D-4D24-BAEB-7BF7ED9928FA}" destId="{7A2DB443-A34E-4C36-93CF-32B0DCC1F5A6}" srcOrd="1" destOrd="0" presId="urn:microsoft.com/office/officeart/2005/8/layout/pyramid3"/>
    <dgm:cxn modelId="{A604BC54-4060-46CA-94EB-1B6B564B8535}" type="presParOf" srcId="{3FA1073F-31CC-4A41-8CA9-0B67D54A7ADD}" destId="{0EC7DE56-7314-4E13-B4EE-95C5232C6874}" srcOrd="6" destOrd="0" presId="urn:microsoft.com/office/officeart/2005/8/layout/pyramid3"/>
    <dgm:cxn modelId="{560448D8-253D-49E2-AA89-76D3ABCC39CB}" type="presParOf" srcId="{0EC7DE56-7314-4E13-B4EE-95C5232C6874}" destId="{E213AA37-A953-4565-B6E5-2B4A9BA1F127}" srcOrd="0" destOrd="0" presId="urn:microsoft.com/office/officeart/2005/8/layout/pyramid3"/>
    <dgm:cxn modelId="{87A48522-1559-490C-82C3-4AA1AA5DB71A}" type="presParOf" srcId="{0EC7DE56-7314-4E13-B4EE-95C5232C6874}" destId="{FD4D3C20-354E-4189-B924-02EB2B131642}" srcOrd="1" destOrd="0" presId="urn:microsoft.com/office/officeart/2005/8/layout/pyramid3"/>
    <dgm:cxn modelId="{F4E2B597-BA2B-4E4D-8903-7DB5EB68251B}" type="presParOf" srcId="{3FA1073F-31CC-4A41-8CA9-0B67D54A7ADD}" destId="{9F01F719-2C02-46AD-92AA-0292A9EF5D0D}" srcOrd="7" destOrd="0" presId="urn:microsoft.com/office/officeart/2005/8/layout/pyramid3"/>
    <dgm:cxn modelId="{C80FE445-2EDD-4822-B130-5966B78C2083}" type="presParOf" srcId="{9F01F719-2C02-46AD-92AA-0292A9EF5D0D}" destId="{1EC2AD4C-F840-4C29-B5A8-C7ED3ACBD75E}" srcOrd="0" destOrd="0" presId="urn:microsoft.com/office/officeart/2005/8/layout/pyramid3"/>
    <dgm:cxn modelId="{11A10DE6-24C6-4B2C-8538-627B368C0BC2}" type="presParOf" srcId="{9F01F719-2C02-46AD-92AA-0292A9EF5D0D}" destId="{EA965BA2-F719-41A0-B08A-06873A9737F7}" srcOrd="1" destOrd="0" presId="urn:microsoft.com/office/officeart/2005/8/layout/pyramid3"/>
    <dgm:cxn modelId="{F5EB8E7A-9AA6-420C-A942-AC7D8BA827B6}" type="presParOf" srcId="{3FA1073F-31CC-4A41-8CA9-0B67D54A7ADD}" destId="{3AE3FEF3-4D27-4FC5-BE99-0A315207C149}" srcOrd="8" destOrd="0" presId="urn:microsoft.com/office/officeart/2005/8/layout/pyramid3"/>
    <dgm:cxn modelId="{C4FD4240-DB1C-4518-BB17-F9AC850AEB7C}" type="presParOf" srcId="{3AE3FEF3-4D27-4FC5-BE99-0A315207C149}" destId="{61EEE5DC-717E-4994-AA0E-8B4F7A070ACE}" srcOrd="0" destOrd="0" presId="urn:microsoft.com/office/officeart/2005/8/layout/pyramid3"/>
    <dgm:cxn modelId="{CD3E5123-B95C-4004-A2CA-0A0178C4A2FA}" type="presParOf" srcId="{3AE3FEF3-4D27-4FC5-BE99-0A315207C149}" destId="{B546C839-43DF-4961-A5BB-DA3A2D4B6019}" srcOrd="1" destOrd="0" presId="urn:microsoft.com/office/officeart/2005/8/layout/pyramid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AB47BD7-6444-48E4-A488-4098342563B5}" type="doc">
      <dgm:prSet loTypeId="urn:microsoft.com/office/officeart/2005/8/layout/pyramid1" loCatId="pyramid" qsTypeId="urn:microsoft.com/office/officeart/2005/8/quickstyle/simple1" qsCatId="simple" csTypeId="urn:microsoft.com/office/officeart/2005/8/colors/colorful3" csCatId="colorful" phldr="1"/>
      <dgm:spPr/>
    </dgm:pt>
    <dgm:pt modelId="{53CDFD81-8741-4817-BB3F-36BD8F981615}">
      <dgm:prSet phldrT="[טקסט]" custT="1"/>
      <dgm:spPr>
        <a:solidFill>
          <a:srgbClr val="92D050"/>
        </a:solidFill>
      </dgm:spPr>
      <dgm:t>
        <a:bodyPr/>
        <a:lstStyle/>
        <a:p>
          <a:pPr rtl="1"/>
          <a:r>
            <a:rPr lang="he-IL" sz="1600" dirty="0" smtClean="0"/>
            <a:t>התחזקות המרחבים הכפריים</a:t>
          </a:r>
          <a:endParaRPr lang="he-IL" sz="1600" dirty="0"/>
        </a:p>
      </dgm:t>
    </dgm:pt>
    <dgm:pt modelId="{B38008D6-DEEA-449E-BDAF-C21EB1E5186A}" type="parTrans" cxnId="{62BFDDC1-F65B-4162-A00D-B9FDEEDF04EC}">
      <dgm:prSet/>
      <dgm:spPr/>
      <dgm:t>
        <a:bodyPr/>
        <a:lstStyle/>
        <a:p>
          <a:pPr rtl="1"/>
          <a:endParaRPr lang="he-IL" sz="2400"/>
        </a:p>
      </dgm:t>
    </dgm:pt>
    <dgm:pt modelId="{DAE23476-E95F-439A-8549-F6F1E2C5215E}" type="sibTrans" cxnId="{62BFDDC1-F65B-4162-A00D-B9FDEEDF04EC}">
      <dgm:prSet/>
      <dgm:spPr/>
      <dgm:t>
        <a:bodyPr/>
        <a:lstStyle/>
        <a:p>
          <a:pPr rtl="1"/>
          <a:endParaRPr lang="he-IL" sz="2400"/>
        </a:p>
      </dgm:t>
    </dgm:pt>
    <dgm:pt modelId="{CF0F8A43-20BC-4410-9A00-493C03734D37}">
      <dgm:prSet phldrT="[טקסט]" custT="1"/>
      <dgm:spPr/>
      <dgm:t>
        <a:bodyPr/>
        <a:lstStyle/>
        <a:p>
          <a:pPr rtl="1"/>
          <a:endParaRPr lang="he-IL" sz="1400" dirty="0"/>
        </a:p>
      </dgm:t>
    </dgm:pt>
    <dgm:pt modelId="{6E560C34-2524-4D78-B242-F9B6DE512D0E}" type="sibTrans" cxnId="{494849CD-68BE-414F-B30B-CFDA749039B7}">
      <dgm:prSet/>
      <dgm:spPr/>
      <dgm:t>
        <a:bodyPr/>
        <a:lstStyle/>
        <a:p>
          <a:pPr rtl="1"/>
          <a:endParaRPr lang="he-IL" sz="2400"/>
        </a:p>
      </dgm:t>
    </dgm:pt>
    <dgm:pt modelId="{D8DF5545-B7A0-49D0-816C-AEC9A11214C0}" type="parTrans" cxnId="{494849CD-68BE-414F-B30B-CFDA749039B7}">
      <dgm:prSet/>
      <dgm:spPr/>
      <dgm:t>
        <a:bodyPr/>
        <a:lstStyle/>
        <a:p>
          <a:pPr rtl="1"/>
          <a:endParaRPr lang="he-IL" sz="2400"/>
        </a:p>
      </dgm:t>
    </dgm:pt>
    <dgm:pt modelId="{8C0905D0-01EB-4CE7-B0F1-D82BA89D330B}">
      <dgm:prSet custT="1"/>
      <dgm:spPr>
        <a:solidFill>
          <a:srgbClr val="92D050"/>
        </a:solidFill>
      </dgm:spPr>
      <dgm:t>
        <a:bodyPr/>
        <a:lstStyle/>
        <a:p>
          <a:pPr rtl="1"/>
          <a:r>
            <a:rPr lang="he-IL" sz="1400" dirty="0" smtClean="0"/>
            <a:t>גידול בשיעור ההשתתפות בכוח העבודה מקרב הערבים</a:t>
          </a:r>
          <a:endParaRPr lang="he-IL" sz="1400" dirty="0"/>
        </a:p>
      </dgm:t>
    </dgm:pt>
    <dgm:pt modelId="{26F6142D-B022-492C-B5C5-50CFF7A095CA}" type="sibTrans" cxnId="{4D8C60E2-9922-414A-B6DB-C1ED32A8AFD6}">
      <dgm:prSet/>
      <dgm:spPr/>
      <dgm:t>
        <a:bodyPr/>
        <a:lstStyle/>
        <a:p>
          <a:pPr rtl="1"/>
          <a:endParaRPr lang="he-IL" sz="2400"/>
        </a:p>
      </dgm:t>
    </dgm:pt>
    <dgm:pt modelId="{9EAC9216-C2DC-4A22-A7AD-417C9C2897E9}" type="parTrans" cxnId="{4D8C60E2-9922-414A-B6DB-C1ED32A8AFD6}">
      <dgm:prSet/>
      <dgm:spPr/>
      <dgm:t>
        <a:bodyPr/>
        <a:lstStyle/>
        <a:p>
          <a:pPr rtl="1"/>
          <a:endParaRPr lang="he-IL" sz="2400"/>
        </a:p>
      </dgm:t>
    </dgm:pt>
    <dgm:pt modelId="{9089462D-CD3E-42F8-8FA4-EDA1BE76EA48}">
      <dgm:prSet custT="1"/>
      <dgm:spPr>
        <a:solidFill>
          <a:srgbClr val="92D050"/>
        </a:solidFill>
      </dgm:spPr>
      <dgm:t>
        <a:bodyPr/>
        <a:lstStyle/>
        <a:p>
          <a:pPr rtl="1"/>
          <a:r>
            <a:rPr lang="he-IL" sz="1400" dirty="0" smtClean="0"/>
            <a:t>מס' הסטודנטים הלומדים כיום בגליל</a:t>
          </a:r>
          <a:endParaRPr lang="he-IL" sz="1400" dirty="0"/>
        </a:p>
      </dgm:t>
    </dgm:pt>
    <dgm:pt modelId="{B1514E4D-737B-4BF7-81BA-B42C76EB4DCE}" type="sibTrans" cxnId="{252FE3F3-B35F-4E6B-B34F-4F35B50FD8B5}">
      <dgm:prSet/>
      <dgm:spPr/>
      <dgm:t>
        <a:bodyPr/>
        <a:lstStyle/>
        <a:p>
          <a:pPr rtl="1"/>
          <a:endParaRPr lang="he-IL" sz="2400"/>
        </a:p>
      </dgm:t>
    </dgm:pt>
    <dgm:pt modelId="{61EF04C0-AEE0-4774-843B-5C827980D9A6}" type="parTrans" cxnId="{252FE3F3-B35F-4E6B-B34F-4F35B50FD8B5}">
      <dgm:prSet/>
      <dgm:spPr/>
      <dgm:t>
        <a:bodyPr/>
        <a:lstStyle/>
        <a:p>
          <a:pPr rtl="1"/>
          <a:endParaRPr lang="he-IL" sz="2400"/>
        </a:p>
      </dgm:t>
    </dgm:pt>
    <dgm:pt modelId="{5C4651FC-0459-482E-82C7-28F622465E6B}">
      <dgm:prSet custT="1"/>
      <dgm:spPr>
        <a:solidFill>
          <a:srgbClr val="92D050"/>
        </a:solidFill>
      </dgm:spPr>
      <dgm:t>
        <a:bodyPr/>
        <a:lstStyle/>
        <a:p>
          <a:pPr rtl="1"/>
          <a:r>
            <a:rPr lang="he-IL" sz="1400" dirty="0" smtClean="0"/>
            <a:t>תמונת המצב בחינוך הפורמלי</a:t>
          </a:r>
          <a:endParaRPr lang="he-IL" sz="1400" dirty="0"/>
        </a:p>
      </dgm:t>
    </dgm:pt>
    <dgm:pt modelId="{A8F62EC3-EB6F-4EE9-9230-6756CA43B0EF}" type="sibTrans" cxnId="{C8F33D1C-B24D-4134-8A0F-82863FB15A59}">
      <dgm:prSet/>
      <dgm:spPr/>
      <dgm:t>
        <a:bodyPr/>
        <a:lstStyle/>
        <a:p>
          <a:pPr rtl="1"/>
          <a:endParaRPr lang="he-IL" sz="2400"/>
        </a:p>
      </dgm:t>
    </dgm:pt>
    <dgm:pt modelId="{68615A06-6567-4ED3-917F-071343F40216}" type="parTrans" cxnId="{C8F33D1C-B24D-4134-8A0F-82863FB15A59}">
      <dgm:prSet/>
      <dgm:spPr/>
      <dgm:t>
        <a:bodyPr/>
        <a:lstStyle/>
        <a:p>
          <a:pPr rtl="1"/>
          <a:endParaRPr lang="he-IL" sz="2400"/>
        </a:p>
      </dgm:t>
    </dgm:pt>
    <dgm:pt modelId="{D7458830-6908-417D-A300-2F779D6FCC99}" type="pres">
      <dgm:prSet presAssocID="{CAB47BD7-6444-48E4-A488-4098342563B5}" presName="Name0" presStyleCnt="0">
        <dgm:presLayoutVars>
          <dgm:dir/>
          <dgm:animLvl val="lvl"/>
          <dgm:resizeHandles val="exact"/>
        </dgm:presLayoutVars>
      </dgm:prSet>
      <dgm:spPr/>
    </dgm:pt>
    <dgm:pt modelId="{A37085BD-2817-488A-AE1E-7D9F8A0C2A66}" type="pres">
      <dgm:prSet presAssocID="{CF0F8A43-20BC-4410-9A00-493C03734D37}" presName="Name8" presStyleCnt="0"/>
      <dgm:spPr/>
    </dgm:pt>
    <dgm:pt modelId="{22DA5D7A-8F0F-46A5-B22E-B1C4B034BD6A}" type="pres">
      <dgm:prSet presAssocID="{CF0F8A43-20BC-4410-9A00-493C03734D37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21928D5-51D9-4108-BD69-34E5D8A79B7B}" type="pres">
      <dgm:prSet presAssocID="{CF0F8A43-20BC-4410-9A00-493C03734D3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29A33BE-3E5E-40EE-A686-06D991392043}" type="pres">
      <dgm:prSet presAssocID="{8C0905D0-01EB-4CE7-B0F1-D82BA89D330B}" presName="Name8" presStyleCnt="0"/>
      <dgm:spPr/>
    </dgm:pt>
    <dgm:pt modelId="{F1A019CE-2D5C-4DCC-8BE2-F5FDEE90EEF8}" type="pres">
      <dgm:prSet presAssocID="{8C0905D0-01EB-4CE7-B0F1-D82BA89D330B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55DBA72-842D-419E-B6C2-07097609FDF0}" type="pres">
      <dgm:prSet presAssocID="{8C0905D0-01EB-4CE7-B0F1-D82BA89D330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75AFA65-6D65-4415-80AC-C8DC57D2CF45}" type="pres">
      <dgm:prSet presAssocID="{9089462D-CD3E-42F8-8FA4-EDA1BE76EA48}" presName="Name8" presStyleCnt="0"/>
      <dgm:spPr/>
    </dgm:pt>
    <dgm:pt modelId="{9AFAA62A-A5FD-4BE0-8414-6CE7FA80E717}" type="pres">
      <dgm:prSet presAssocID="{9089462D-CD3E-42F8-8FA4-EDA1BE76EA48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3EB09D8-1A8C-4ADD-AFE8-D779971E96FD}" type="pres">
      <dgm:prSet presAssocID="{9089462D-CD3E-42F8-8FA4-EDA1BE76EA4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5F50B56-DAC3-4DC3-9AE9-EDA310C188E9}" type="pres">
      <dgm:prSet presAssocID="{5C4651FC-0459-482E-82C7-28F622465E6B}" presName="Name8" presStyleCnt="0"/>
      <dgm:spPr/>
    </dgm:pt>
    <dgm:pt modelId="{B0227FB1-150D-4098-B9F2-987FD6BA4264}" type="pres">
      <dgm:prSet presAssocID="{5C4651FC-0459-482E-82C7-28F622465E6B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09186FC-A8BB-4855-A546-69C0097C4166}" type="pres">
      <dgm:prSet presAssocID="{5C4651FC-0459-482E-82C7-28F622465E6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728782C-9820-471B-9E7A-5A238276768E}" type="pres">
      <dgm:prSet presAssocID="{53CDFD81-8741-4817-BB3F-36BD8F981615}" presName="Name8" presStyleCnt="0"/>
      <dgm:spPr/>
    </dgm:pt>
    <dgm:pt modelId="{FCD22A2D-2A1A-497A-84F4-788A30CBE5B3}" type="pres">
      <dgm:prSet presAssocID="{53CDFD81-8741-4817-BB3F-36BD8F981615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5C1FCA6-D40D-40EE-B28B-BA1C80627FE2}" type="pres">
      <dgm:prSet presAssocID="{53CDFD81-8741-4817-BB3F-36BD8F98161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039E4AE-1BB8-435B-B2AD-38E971AC90F4}" type="presOf" srcId="{5C4651FC-0459-482E-82C7-28F622465E6B}" destId="{A09186FC-A8BB-4855-A546-69C0097C4166}" srcOrd="1" destOrd="0" presId="urn:microsoft.com/office/officeart/2005/8/layout/pyramid1"/>
    <dgm:cxn modelId="{2293E7BE-F6B7-43D7-B18B-9D09FAD39878}" type="presOf" srcId="{CF0F8A43-20BC-4410-9A00-493C03734D37}" destId="{22DA5D7A-8F0F-46A5-B22E-B1C4B034BD6A}" srcOrd="0" destOrd="0" presId="urn:microsoft.com/office/officeart/2005/8/layout/pyramid1"/>
    <dgm:cxn modelId="{953EEC02-0CA0-4780-A5BB-9059F472E6DC}" type="presOf" srcId="{5C4651FC-0459-482E-82C7-28F622465E6B}" destId="{B0227FB1-150D-4098-B9F2-987FD6BA4264}" srcOrd="0" destOrd="0" presId="urn:microsoft.com/office/officeart/2005/8/layout/pyramid1"/>
    <dgm:cxn modelId="{38CE50DC-8F16-45F3-84C5-54ED06DF6385}" type="presOf" srcId="{53CDFD81-8741-4817-BB3F-36BD8F981615}" destId="{FCD22A2D-2A1A-497A-84F4-788A30CBE5B3}" srcOrd="0" destOrd="0" presId="urn:microsoft.com/office/officeart/2005/8/layout/pyramid1"/>
    <dgm:cxn modelId="{DAC7EE37-8459-4C72-A1FA-5B7D6FB0E161}" type="presOf" srcId="{9089462D-CD3E-42F8-8FA4-EDA1BE76EA48}" destId="{13EB09D8-1A8C-4ADD-AFE8-D779971E96FD}" srcOrd="1" destOrd="0" presId="urn:microsoft.com/office/officeart/2005/8/layout/pyramid1"/>
    <dgm:cxn modelId="{FA01FFEC-E760-4578-81FF-1635569EFF05}" type="presOf" srcId="{CF0F8A43-20BC-4410-9A00-493C03734D37}" destId="{621928D5-51D9-4108-BD69-34E5D8A79B7B}" srcOrd="1" destOrd="0" presId="urn:microsoft.com/office/officeart/2005/8/layout/pyramid1"/>
    <dgm:cxn modelId="{C8F33D1C-B24D-4134-8A0F-82863FB15A59}" srcId="{CAB47BD7-6444-48E4-A488-4098342563B5}" destId="{5C4651FC-0459-482E-82C7-28F622465E6B}" srcOrd="3" destOrd="0" parTransId="{68615A06-6567-4ED3-917F-071343F40216}" sibTransId="{A8F62EC3-EB6F-4EE9-9230-6756CA43B0EF}"/>
    <dgm:cxn modelId="{BF189844-DD6F-40DA-8136-287AEBFBF970}" type="presOf" srcId="{53CDFD81-8741-4817-BB3F-36BD8F981615}" destId="{75C1FCA6-D40D-40EE-B28B-BA1C80627FE2}" srcOrd="1" destOrd="0" presId="urn:microsoft.com/office/officeart/2005/8/layout/pyramid1"/>
    <dgm:cxn modelId="{21B8BFB9-561E-441F-A2C6-607C8CCC19D8}" type="presOf" srcId="{CAB47BD7-6444-48E4-A488-4098342563B5}" destId="{D7458830-6908-417D-A300-2F779D6FCC99}" srcOrd="0" destOrd="0" presId="urn:microsoft.com/office/officeart/2005/8/layout/pyramid1"/>
    <dgm:cxn modelId="{4D8C60E2-9922-414A-B6DB-C1ED32A8AFD6}" srcId="{CAB47BD7-6444-48E4-A488-4098342563B5}" destId="{8C0905D0-01EB-4CE7-B0F1-D82BA89D330B}" srcOrd="1" destOrd="0" parTransId="{9EAC9216-C2DC-4A22-A7AD-417C9C2897E9}" sibTransId="{26F6142D-B022-492C-B5C5-50CFF7A095CA}"/>
    <dgm:cxn modelId="{494849CD-68BE-414F-B30B-CFDA749039B7}" srcId="{CAB47BD7-6444-48E4-A488-4098342563B5}" destId="{CF0F8A43-20BC-4410-9A00-493C03734D37}" srcOrd="0" destOrd="0" parTransId="{D8DF5545-B7A0-49D0-816C-AEC9A11214C0}" sibTransId="{6E560C34-2524-4D78-B242-F9B6DE512D0E}"/>
    <dgm:cxn modelId="{252FE3F3-B35F-4E6B-B34F-4F35B50FD8B5}" srcId="{CAB47BD7-6444-48E4-A488-4098342563B5}" destId="{9089462D-CD3E-42F8-8FA4-EDA1BE76EA48}" srcOrd="2" destOrd="0" parTransId="{61EF04C0-AEE0-4774-843B-5C827980D9A6}" sibTransId="{B1514E4D-737B-4BF7-81BA-B42C76EB4DCE}"/>
    <dgm:cxn modelId="{62BFDDC1-F65B-4162-A00D-B9FDEEDF04EC}" srcId="{CAB47BD7-6444-48E4-A488-4098342563B5}" destId="{53CDFD81-8741-4817-BB3F-36BD8F981615}" srcOrd="4" destOrd="0" parTransId="{B38008D6-DEEA-449E-BDAF-C21EB1E5186A}" sibTransId="{DAE23476-E95F-439A-8549-F6F1E2C5215E}"/>
    <dgm:cxn modelId="{991E563E-529A-45AE-A9BF-90C3EAC8CF7E}" type="presOf" srcId="{8C0905D0-01EB-4CE7-B0F1-D82BA89D330B}" destId="{F1A019CE-2D5C-4DCC-8BE2-F5FDEE90EEF8}" srcOrd="0" destOrd="0" presId="urn:microsoft.com/office/officeart/2005/8/layout/pyramid1"/>
    <dgm:cxn modelId="{C50BA6DE-5AE7-4D73-9BD7-ECC53A3D02A4}" type="presOf" srcId="{8C0905D0-01EB-4CE7-B0F1-D82BA89D330B}" destId="{D55DBA72-842D-419E-B6C2-07097609FDF0}" srcOrd="1" destOrd="0" presId="urn:microsoft.com/office/officeart/2005/8/layout/pyramid1"/>
    <dgm:cxn modelId="{50DDB2EB-C8F2-4350-A804-202AF2E439A5}" type="presOf" srcId="{9089462D-CD3E-42F8-8FA4-EDA1BE76EA48}" destId="{9AFAA62A-A5FD-4BE0-8414-6CE7FA80E717}" srcOrd="0" destOrd="0" presId="urn:microsoft.com/office/officeart/2005/8/layout/pyramid1"/>
    <dgm:cxn modelId="{CB635E30-D800-40A9-BA43-736207765BB9}" type="presParOf" srcId="{D7458830-6908-417D-A300-2F779D6FCC99}" destId="{A37085BD-2817-488A-AE1E-7D9F8A0C2A66}" srcOrd="0" destOrd="0" presId="urn:microsoft.com/office/officeart/2005/8/layout/pyramid1"/>
    <dgm:cxn modelId="{E1030FAF-A03A-4D1D-BBEA-92285954D109}" type="presParOf" srcId="{A37085BD-2817-488A-AE1E-7D9F8A0C2A66}" destId="{22DA5D7A-8F0F-46A5-B22E-B1C4B034BD6A}" srcOrd="0" destOrd="0" presId="urn:microsoft.com/office/officeart/2005/8/layout/pyramid1"/>
    <dgm:cxn modelId="{1E65F65C-94DB-44F9-BD09-0E758F0ECB82}" type="presParOf" srcId="{A37085BD-2817-488A-AE1E-7D9F8A0C2A66}" destId="{621928D5-51D9-4108-BD69-34E5D8A79B7B}" srcOrd="1" destOrd="0" presId="urn:microsoft.com/office/officeart/2005/8/layout/pyramid1"/>
    <dgm:cxn modelId="{C03665A7-DA2E-43F6-927A-95A5C3E4202F}" type="presParOf" srcId="{D7458830-6908-417D-A300-2F779D6FCC99}" destId="{A29A33BE-3E5E-40EE-A686-06D991392043}" srcOrd="1" destOrd="0" presId="urn:microsoft.com/office/officeart/2005/8/layout/pyramid1"/>
    <dgm:cxn modelId="{FD603B7A-B67E-4957-B6B3-171B45917F7A}" type="presParOf" srcId="{A29A33BE-3E5E-40EE-A686-06D991392043}" destId="{F1A019CE-2D5C-4DCC-8BE2-F5FDEE90EEF8}" srcOrd="0" destOrd="0" presId="urn:microsoft.com/office/officeart/2005/8/layout/pyramid1"/>
    <dgm:cxn modelId="{C06432B3-6BF8-4106-8EF2-C8DE2784BF2F}" type="presParOf" srcId="{A29A33BE-3E5E-40EE-A686-06D991392043}" destId="{D55DBA72-842D-419E-B6C2-07097609FDF0}" srcOrd="1" destOrd="0" presId="urn:microsoft.com/office/officeart/2005/8/layout/pyramid1"/>
    <dgm:cxn modelId="{C08BD834-9129-4864-B848-14A3FB6FDE27}" type="presParOf" srcId="{D7458830-6908-417D-A300-2F779D6FCC99}" destId="{075AFA65-6D65-4415-80AC-C8DC57D2CF45}" srcOrd="2" destOrd="0" presId="urn:microsoft.com/office/officeart/2005/8/layout/pyramid1"/>
    <dgm:cxn modelId="{EA2D30C2-C83F-4DA7-95F7-AA9386E896A9}" type="presParOf" srcId="{075AFA65-6D65-4415-80AC-C8DC57D2CF45}" destId="{9AFAA62A-A5FD-4BE0-8414-6CE7FA80E717}" srcOrd="0" destOrd="0" presId="urn:microsoft.com/office/officeart/2005/8/layout/pyramid1"/>
    <dgm:cxn modelId="{FE04E9E3-83B8-48F4-8C38-1FAABBEB2AEC}" type="presParOf" srcId="{075AFA65-6D65-4415-80AC-C8DC57D2CF45}" destId="{13EB09D8-1A8C-4ADD-AFE8-D779971E96FD}" srcOrd="1" destOrd="0" presId="urn:microsoft.com/office/officeart/2005/8/layout/pyramid1"/>
    <dgm:cxn modelId="{47D2A854-DDF4-4D9F-882D-92C17CC26339}" type="presParOf" srcId="{D7458830-6908-417D-A300-2F779D6FCC99}" destId="{45F50B56-DAC3-4DC3-9AE9-EDA310C188E9}" srcOrd="3" destOrd="0" presId="urn:microsoft.com/office/officeart/2005/8/layout/pyramid1"/>
    <dgm:cxn modelId="{089BA2E9-A704-41F0-A310-76C4707A156C}" type="presParOf" srcId="{45F50B56-DAC3-4DC3-9AE9-EDA310C188E9}" destId="{B0227FB1-150D-4098-B9F2-987FD6BA4264}" srcOrd="0" destOrd="0" presId="urn:microsoft.com/office/officeart/2005/8/layout/pyramid1"/>
    <dgm:cxn modelId="{FFE21601-5EAD-4084-B3A2-AE71FF033145}" type="presParOf" srcId="{45F50B56-DAC3-4DC3-9AE9-EDA310C188E9}" destId="{A09186FC-A8BB-4855-A546-69C0097C4166}" srcOrd="1" destOrd="0" presId="urn:microsoft.com/office/officeart/2005/8/layout/pyramid1"/>
    <dgm:cxn modelId="{D791BF7F-28C9-4F09-9A27-FB91B814046C}" type="presParOf" srcId="{D7458830-6908-417D-A300-2F779D6FCC99}" destId="{4728782C-9820-471B-9E7A-5A238276768E}" srcOrd="4" destOrd="0" presId="urn:microsoft.com/office/officeart/2005/8/layout/pyramid1"/>
    <dgm:cxn modelId="{0558499A-E842-4233-A4E3-857223BE39D1}" type="presParOf" srcId="{4728782C-9820-471B-9E7A-5A238276768E}" destId="{FCD22A2D-2A1A-497A-84F4-788A30CBE5B3}" srcOrd="0" destOrd="0" presId="urn:microsoft.com/office/officeart/2005/8/layout/pyramid1"/>
    <dgm:cxn modelId="{B149B3D9-94D5-4298-A3CF-5558E30ACE0E}" type="presParOf" srcId="{4728782C-9820-471B-9E7A-5A238276768E}" destId="{75C1FCA6-D40D-40EE-B28B-BA1C80627FE2}" srcOrd="1" destOrd="0" presId="urn:microsoft.com/office/officeart/2005/8/layout/pyramid1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7F7E048-60EC-4351-A190-B42C8D2E73F1}" type="doc">
      <dgm:prSet loTypeId="urn:microsoft.com/office/officeart/2005/8/layout/matrix1" loCatId="matrix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pPr rtl="1"/>
          <a:endParaRPr lang="he-IL"/>
        </a:p>
      </dgm:t>
    </dgm:pt>
    <dgm:pt modelId="{0A9D0EDE-DF26-410C-ACCB-2D1EA2597C10}">
      <dgm:prSet phldrT="[טקסט]"/>
      <dgm:spPr/>
      <dgm:t>
        <a:bodyPr/>
        <a:lstStyle/>
        <a:p>
          <a:pPr rtl="1"/>
          <a:r>
            <a:rPr lang="he-IL" dirty="0" smtClean="0"/>
            <a:t>הגליל</a:t>
          </a:r>
          <a:endParaRPr lang="he-IL" dirty="0"/>
        </a:p>
      </dgm:t>
    </dgm:pt>
    <dgm:pt modelId="{E69427F1-C044-4369-9139-AC734BD18490}" type="parTrans" cxnId="{2717DB92-50C9-48C0-80D7-1FC09A99A20B}">
      <dgm:prSet/>
      <dgm:spPr/>
      <dgm:t>
        <a:bodyPr/>
        <a:lstStyle/>
        <a:p>
          <a:pPr rtl="1"/>
          <a:endParaRPr lang="he-IL"/>
        </a:p>
      </dgm:t>
    </dgm:pt>
    <dgm:pt modelId="{4EB55C84-D43C-4B7D-9C6C-0138F9EDF648}" type="sibTrans" cxnId="{2717DB92-50C9-48C0-80D7-1FC09A99A20B}">
      <dgm:prSet/>
      <dgm:spPr/>
      <dgm:t>
        <a:bodyPr/>
        <a:lstStyle/>
        <a:p>
          <a:pPr rtl="1"/>
          <a:endParaRPr lang="he-IL"/>
        </a:p>
      </dgm:t>
    </dgm:pt>
    <dgm:pt modelId="{3A8F2854-E5D2-4C76-B3E1-B8650CA0B67D}">
      <dgm:prSet phldrT="[טקסט]"/>
      <dgm:spPr>
        <a:solidFill>
          <a:srgbClr val="92D050"/>
        </a:solidFill>
      </dgm:spPr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</a:rPr>
            <a:t>בניית מאפיין אזורי מוביל ותמיכה בו בהיבטים שונים.</a:t>
          </a:r>
          <a:endParaRPr lang="he-IL" dirty="0">
            <a:solidFill>
              <a:schemeClr val="tx1"/>
            </a:solidFill>
          </a:endParaRPr>
        </a:p>
      </dgm:t>
    </dgm:pt>
    <dgm:pt modelId="{5BBE4BF3-603C-40E0-A6F4-F596300F97FA}" type="parTrans" cxnId="{4E02C481-2584-478B-A742-EF631B1CF8F5}">
      <dgm:prSet/>
      <dgm:spPr/>
      <dgm:t>
        <a:bodyPr/>
        <a:lstStyle/>
        <a:p>
          <a:pPr rtl="1"/>
          <a:endParaRPr lang="he-IL"/>
        </a:p>
      </dgm:t>
    </dgm:pt>
    <dgm:pt modelId="{7C6D4A6A-FE6C-413C-B65E-28F32D58151A}" type="sibTrans" cxnId="{4E02C481-2584-478B-A742-EF631B1CF8F5}">
      <dgm:prSet/>
      <dgm:spPr/>
      <dgm:t>
        <a:bodyPr/>
        <a:lstStyle/>
        <a:p>
          <a:pPr rtl="1"/>
          <a:endParaRPr lang="he-IL"/>
        </a:p>
      </dgm:t>
    </dgm:pt>
    <dgm:pt modelId="{2CD2EA22-E18C-46A3-8EC9-D1AC809BA145}">
      <dgm:prSet phldrT="[טקסט]"/>
      <dgm:spPr>
        <a:solidFill>
          <a:srgbClr val="FF0000"/>
        </a:solidFill>
      </dgm:spPr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</a:rPr>
            <a:t>השקעה בתחומי התעסוקה כמוביל את ההתיישבות</a:t>
          </a:r>
          <a:endParaRPr lang="he-IL" dirty="0">
            <a:solidFill>
              <a:schemeClr val="tx1"/>
            </a:solidFill>
          </a:endParaRPr>
        </a:p>
      </dgm:t>
    </dgm:pt>
    <dgm:pt modelId="{EC0BEDF9-A9AE-4142-AE32-F64BC79697D5}" type="parTrans" cxnId="{3F6D77C6-314C-41F3-8B85-9D28DADC13D9}">
      <dgm:prSet/>
      <dgm:spPr/>
      <dgm:t>
        <a:bodyPr/>
        <a:lstStyle/>
        <a:p>
          <a:pPr rtl="1"/>
          <a:endParaRPr lang="he-IL"/>
        </a:p>
      </dgm:t>
    </dgm:pt>
    <dgm:pt modelId="{2CD585C8-B1A9-439A-B17C-D4E63115C081}" type="sibTrans" cxnId="{3F6D77C6-314C-41F3-8B85-9D28DADC13D9}">
      <dgm:prSet/>
      <dgm:spPr/>
      <dgm:t>
        <a:bodyPr/>
        <a:lstStyle/>
        <a:p>
          <a:pPr rtl="1"/>
          <a:endParaRPr lang="he-IL"/>
        </a:p>
      </dgm:t>
    </dgm:pt>
    <dgm:pt modelId="{D51895B9-D234-4092-A5DA-022476C5DB06}">
      <dgm:prSet phldrT="[טקסט]"/>
      <dgm:spPr>
        <a:solidFill>
          <a:srgbClr val="00B0F0"/>
        </a:solidFill>
      </dgm:spPr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</a:rPr>
            <a:t>השקעה בחב' הערבית שהינה בעלת פוטנציאל אסטרטגי כלכלי לגליל</a:t>
          </a:r>
          <a:endParaRPr lang="he-IL" dirty="0">
            <a:solidFill>
              <a:schemeClr val="tx1"/>
            </a:solidFill>
          </a:endParaRPr>
        </a:p>
      </dgm:t>
    </dgm:pt>
    <dgm:pt modelId="{F05F8689-3AB2-4C68-A4B5-DD30D2C9C11D}" type="parTrans" cxnId="{CF6978CF-1F11-4BEC-AC8E-9A0E7DCDAF5B}">
      <dgm:prSet/>
      <dgm:spPr/>
      <dgm:t>
        <a:bodyPr/>
        <a:lstStyle/>
        <a:p>
          <a:pPr rtl="1"/>
          <a:endParaRPr lang="he-IL"/>
        </a:p>
      </dgm:t>
    </dgm:pt>
    <dgm:pt modelId="{BFA40540-2BDB-4BE0-8140-574D9E15102F}" type="sibTrans" cxnId="{CF6978CF-1F11-4BEC-AC8E-9A0E7DCDAF5B}">
      <dgm:prSet/>
      <dgm:spPr/>
      <dgm:t>
        <a:bodyPr/>
        <a:lstStyle/>
        <a:p>
          <a:pPr rtl="1"/>
          <a:endParaRPr lang="he-IL"/>
        </a:p>
      </dgm:t>
    </dgm:pt>
    <dgm:pt modelId="{D0F4311E-4DB5-4853-A108-BBEE02F9DDF0}">
      <dgm:prSet phldrT="[טקסט]"/>
      <dgm:spPr/>
      <dgm:t>
        <a:bodyPr/>
        <a:lstStyle/>
        <a:p>
          <a:pPr rtl="1"/>
          <a:r>
            <a:rPr lang="he-IL" smtClean="0">
              <a:solidFill>
                <a:schemeClr val="tx1"/>
              </a:solidFill>
            </a:rPr>
            <a:t>השקעה משאבי הרשות במרחב </a:t>
          </a:r>
          <a:r>
            <a:rPr lang="he-IL" dirty="0" smtClean="0">
              <a:solidFill>
                <a:schemeClr val="tx1"/>
              </a:solidFill>
            </a:rPr>
            <a:t>המוניציפלי 15% במרחב האשכולות 35% במרחב הגלילי 50%</a:t>
          </a:r>
          <a:endParaRPr lang="he-IL" dirty="0">
            <a:solidFill>
              <a:schemeClr val="tx1"/>
            </a:solidFill>
          </a:endParaRPr>
        </a:p>
      </dgm:t>
    </dgm:pt>
    <dgm:pt modelId="{ACC8A098-481B-4FDD-BED5-282517948DA1}" type="parTrans" cxnId="{90EDDA19-E26A-4A3D-9AFE-E90D25E881AB}">
      <dgm:prSet/>
      <dgm:spPr/>
      <dgm:t>
        <a:bodyPr/>
        <a:lstStyle/>
        <a:p>
          <a:pPr rtl="1"/>
          <a:endParaRPr lang="he-IL"/>
        </a:p>
      </dgm:t>
    </dgm:pt>
    <dgm:pt modelId="{BC542D66-580E-480D-B8AE-9DE57518D098}" type="sibTrans" cxnId="{90EDDA19-E26A-4A3D-9AFE-E90D25E881AB}">
      <dgm:prSet/>
      <dgm:spPr/>
      <dgm:t>
        <a:bodyPr/>
        <a:lstStyle/>
        <a:p>
          <a:pPr rtl="1"/>
          <a:endParaRPr lang="he-IL"/>
        </a:p>
      </dgm:t>
    </dgm:pt>
    <dgm:pt modelId="{B9BEA1E9-861B-458A-99DB-A2E847A2F448}" type="pres">
      <dgm:prSet presAssocID="{C7F7E048-60EC-4351-A190-B42C8D2E73F1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F1C6883-0E7C-47E5-B6F3-227099EB8463}" type="pres">
      <dgm:prSet presAssocID="{C7F7E048-60EC-4351-A190-B42C8D2E73F1}" presName="matrix" presStyleCnt="0"/>
      <dgm:spPr/>
      <dgm:t>
        <a:bodyPr/>
        <a:lstStyle/>
        <a:p>
          <a:pPr rtl="1"/>
          <a:endParaRPr lang="he-IL"/>
        </a:p>
      </dgm:t>
    </dgm:pt>
    <dgm:pt modelId="{E3900B04-A7B7-49CA-84DE-A66CE0F520E9}" type="pres">
      <dgm:prSet presAssocID="{C7F7E048-60EC-4351-A190-B42C8D2E73F1}" presName="tile1" presStyleLbl="node1" presStyleIdx="0" presStyleCnt="4"/>
      <dgm:spPr/>
      <dgm:t>
        <a:bodyPr/>
        <a:lstStyle/>
        <a:p>
          <a:pPr rtl="1"/>
          <a:endParaRPr lang="he-IL"/>
        </a:p>
      </dgm:t>
    </dgm:pt>
    <dgm:pt modelId="{A181DCFE-BD49-4295-ACB2-C099D7D9FD1C}" type="pres">
      <dgm:prSet presAssocID="{C7F7E048-60EC-4351-A190-B42C8D2E73F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788B202-20CC-45D2-971C-368EA3188AC4}" type="pres">
      <dgm:prSet presAssocID="{C7F7E048-60EC-4351-A190-B42C8D2E73F1}" presName="tile2" presStyleLbl="node1" presStyleIdx="1" presStyleCnt="4"/>
      <dgm:spPr/>
      <dgm:t>
        <a:bodyPr/>
        <a:lstStyle/>
        <a:p>
          <a:pPr rtl="1"/>
          <a:endParaRPr lang="he-IL"/>
        </a:p>
      </dgm:t>
    </dgm:pt>
    <dgm:pt modelId="{96DB2BAB-6DFE-4E14-B5D3-F16F86F332ED}" type="pres">
      <dgm:prSet presAssocID="{C7F7E048-60EC-4351-A190-B42C8D2E73F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FD098CE-DB83-4179-9EF5-E5D91D5B8370}" type="pres">
      <dgm:prSet presAssocID="{C7F7E048-60EC-4351-A190-B42C8D2E73F1}" presName="tile3" presStyleLbl="node1" presStyleIdx="2" presStyleCnt="4"/>
      <dgm:spPr/>
      <dgm:t>
        <a:bodyPr/>
        <a:lstStyle/>
        <a:p>
          <a:pPr rtl="1"/>
          <a:endParaRPr lang="he-IL"/>
        </a:p>
      </dgm:t>
    </dgm:pt>
    <dgm:pt modelId="{79F08A30-A48D-4274-AA47-B27226D6B424}" type="pres">
      <dgm:prSet presAssocID="{C7F7E048-60EC-4351-A190-B42C8D2E73F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0CCC3F9-0E22-48E5-8B76-81716EF35992}" type="pres">
      <dgm:prSet presAssocID="{C7F7E048-60EC-4351-A190-B42C8D2E73F1}" presName="tile4" presStyleLbl="node1" presStyleIdx="3" presStyleCnt="4"/>
      <dgm:spPr/>
      <dgm:t>
        <a:bodyPr/>
        <a:lstStyle/>
        <a:p>
          <a:pPr rtl="1"/>
          <a:endParaRPr lang="he-IL"/>
        </a:p>
      </dgm:t>
    </dgm:pt>
    <dgm:pt modelId="{0C388589-DFFC-49B1-A04A-48247994AE98}" type="pres">
      <dgm:prSet presAssocID="{C7F7E048-60EC-4351-A190-B42C8D2E73F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DDDE539-55B8-4047-9062-D59C09637D63}" type="pres">
      <dgm:prSet presAssocID="{C7F7E048-60EC-4351-A190-B42C8D2E73F1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2717DB92-50C9-48C0-80D7-1FC09A99A20B}" srcId="{C7F7E048-60EC-4351-A190-B42C8D2E73F1}" destId="{0A9D0EDE-DF26-410C-ACCB-2D1EA2597C10}" srcOrd="0" destOrd="0" parTransId="{E69427F1-C044-4369-9139-AC734BD18490}" sibTransId="{4EB55C84-D43C-4B7D-9C6C-0138F9EDF648}"/>
    <dgm:cxn modelId="{D1159F24-D580-4C64-B136-77B974C6DA88}" type="presOf" srcId="{3A8F2854-E5D2-4C76-B3E1-B8650CA0B67D}" destId="{A181DCFE-BD49-4295-ACB2-C099D7D9FD1C}" srcOrd="1" destOrd="0" presId="urn:microsoft.com/office/officeart/2005/8/layout/matrix1"/>
    <dgm:cxn modelId="{4E02C481-2584-478B-A742-EF631B1CF8F5}" srcId="{0A9D0EDE-DF26-410C-ACCB-2D1EA2597C10}" destId="{3A8F2854-E5D2-4C76-B3E1-B8650CA0B67D}" srcOrd="0" destOrd="0" parTransId="{5BBE4BF3-603C-40E0-A6F4-F596300F97FA}" sibTransId="{7C6D4A6A-FE6C-413C-B65E-28F32D58151A}"/>
    <dgm:cxn modelId="{6BEA4AFD-3C96-40C6-815E-DDA8A0C444B4}" type="presOf" srcId="{2CD2EA22-E18C-46A3-8EC9-D1AC809BA145}" destId="{96DB2BAB-6DFE-4E14-B5D3-F16F86F332ED}" srcOrd="1" destOrd="0" presId="urn:microsoft.com/office/officeart/2005/8/layout/matrix1"/>
    <dgm:cxn modelId="{6771B7A3-61CD-4716-9F0F-9B998D8BE63F}" type="presOf" srcId="{D51895B9-D234-4092-A5DA-022476C5DB06}" destId="{79F08A30-A48D-4274-AA47-B27226D6B424}" srcOrd="1" destOrd="0" presId="urn:microsoft.com/office/officeart/2005/8/layout/matrix1"/>
    <dgm:cxn modelId="{CB541A4D-F3BB-4CEC-B1F7-DF5B9FB0A952}" type="presOf" srcId="{2CD2EA22-E18C-46A3-8EC9-D1AC809BA145}" destId="{8788B202-20CC-45D2-971C-368EA3188AC4}" srcOrd="0" destOrd="0" presId="urn:microsoft.com/office/officeart/2005/8/layout/matrix1"/>
    <dgm:cxn modelId="{6B360337-BBBB-46BC-B41A-38DA74CCEE3C}" type="presOf" srcId="{D0F4311E-4DB5-4853-A108-BBEE02F9DDF0}" destId="{0C388589-DFFC-49B1-A04A-48247994AE98}" srcOrd="1" destOrd="0" presId="urn:microsoft.com/office/officeart/2005/8/layout/matrix1"/>
    <dgm:cxn modelId="{2338C55F-7251-4F3F-9B38-087D5C525C86}" type="presOf" srcId="{C7F7E048-60EC-4351-A190-B42C8D2E73F1}" destId="{B9BEA1E9-861B-458A-99DB-A2E847A2F448}" srcOrd="0" destOrd="0" presId="urn:microsoft.com/office/officeart/2005/8/layout/matrix1"/>
    <dgm:cxn modelId="{CF6978CF-1F11-4BEC-AC8E-9A0E7DCDAF5B}" srcId="{0A9D0EDE-DF26-410C-ACCB-2D1EA2597C10}" destId="{D51895B9-D234-4092-A5DA-022476C5DB06}" srcOrd="2" destOrd="0" parTransId="{F05F8689-3AB2-4C68-A4B5-DD30D2C9C11D}" sibTransId="{BFA40540-2BDB-4BE0-8140-574D9E15102F}"/>
    <dgm:cxn modelId="{3F6D77C6-314C-41F3-8B85-9D28DADC13D9}" srcId="{0A9D0EDE-DF26-410C-ACCB-2D1EA2597C10}" destId="{2CD2EA22-E18C-46A3-8EC9-D1AC809BA145}" srcOrd="1" destOrd="0" parTransId="{EC0BEDF9-A9AE-4142-AE32-F64BC79697D5}" sibTransId="{2CD585C8-B1A9-439A-B17C-D4E63115C081}"/>
    <dgm:cxn modelId="{124207A4-7DBA-48FA-B8C0-57C90BE6B4C0}" type="presOf" srcId="{D51895B9-D234-4092-A5DA-022476C5DB06}" destId="{2FD098CE-DB83-4179-9EF5-E5D91D5B8370}" srcOrd="0" destOrd="0" presId="urn:microsoft.com/office/officeart/2005/8/layout/matrix1"/>
    <dgm:cxn modelId="{090D47FA-943A-4FA9-A56A-A9F8D840C707}" type="presOf" srcId="{0A9D0EDE-DF26-410C-ACCB-2D1EA2597C10}" destId="{CDDDE539-55B8-4047-9062-D59C09637D63}" srcOrd="0" destOrd="0" presId="urn:microsoft.com/office/officeart/2005/8/layout/matrix1"/>
    <dgm:cxn modelId="{F376447D-D239-4129-8181-91943BE0E6DF}" type="presOf" srcId="{D0F4311E-4DB5-4853-A108-BBEE02F9DDF0}" destId="{80CCC3F9-0E22-48E5-8B76-81716EF35992}" srcOrd="0" destOrd="0" presId="urn:microsoft.com/office/officeart/2005/8/layout/matrix1"/>
    <dgm:cxn modelId="{90EDDA19-E26A-4A3D-9AFE-E90D25E881AB}" srcId="{0A9D0EDE-DF26-410C-ACCB-2D1EA2597C10}" destId="{D0F4311E-4DB5-4853-A108-BBEE02F9DDF0}" srcOrd="3" destOrd="0" parTransId="{ACC8A098-481B-4FDD-BED5-282517948DA1}" sibTransId="{BC542D66-580E-480D-B8AE-9DE57518D098}"/>
    <dgm:cxn modelId="{9F4D521E-F5F4-4AF9-A9C3-6239D2FDE9DA}" type="presOf" srcId="{3A8F2854-E5D2-4C76-B3E1-B8650CA0B67D}" destId="{E3900B04-A7B7-49CA-84DE-A66CE0F520E9}" srcOrd="0" destOrd="0" presId="urn:microsoft.com/office/officeart/2005/8/layout/matrix1"/>
    <dgm:cxn modelId="{BB334169-CC00-4B09-809C-1CAF5E36A2A6}" type="presParOf" srcId="{B9BEA1E9-861B-458A-99DB-A2E847A2F448}" destId="{6F1C6883-0E7C-47E5-B6F3-227099EB8463}" srcOrd="0" destOrd="0" presId="urn:microsoft.com/office/officeart/2005/8/layout/matrix1"/>
    <dgm:cxn modelId="{372E652F-4827-4C58-AB40-F1CA3D466F0E}" type="presParOf" srcId="{6F1C6883-0E7C-47E5-B6F3-227099EB8463}" destId="{E3900B04-A7B7-49CA-84DE-A66CE0F520E9}" srcOrd="0" destOrd="0" presId="urn:microsoft.com/office/officeart/2005/8/layout/matrix1"/>
    <dgm:cxn modelId="{DAAD83BD-B0F8-4BCE-8515-83866D69F46B}" type="presParOf" srcId="{6F1C6883-0E7C-47E5-B6F3-227099EB8463}" destId="{A181DCFE-BD49-4295-ACB2-C099D7D9FD1C}" srcOrd="1" destOrd="0" presId="urn:microsoft.com/office/officeart/2005/8/layout/matrix1"/>
    <dgm:cxn modelId="{9D12B6DF-1DC0-4014-96DB-EFA765BDDC38}" type="presParOf" srcId="{6F1C6883-0E7C-47E5-B6F3-227099EB8463}" destId="{8788B202-20CC-45D2-971C-368EA3188AC4}" srcOrd="2" destOrd="0" presId="urn:microsoft.com/office/officeart/2005/8/layout/matrix1"/>
    <dgm:cxn modelId="{12738603-4AA7-4970-B556-0C854FCF21D0}" type="presParOf" srcId="{6F1C6883-0E7C-47E5-B6F3-227099EB8463}" destId="{96DB2BAB-6DFE-4E14-B5D3-F16F86F332ED}" srcOrd="3" destOrd="0" presId="urn:microsoft.com/office/officeart/2005/8/layout/matrix1"/>
    <dgm:cxn modelId="{9F38D7F9-F5EC-4FFE-B15C-29EFFF733E21}" type="presParOf" srcId="{6F1C6883-0E7C-47E5-B6F3-227099EB8463}" destId="{2FD098CE-DB83-4179-9EF5-E5D91D5B8370}" srcOrd="4" destOrd="0" presId="urn:microsoft.com/office/officeart/2005/8/layout/matrix1"/>
    <dgm:cxn modelId="{182417A9-D594-4237-A515-2A8CF18C0C7D}" type="presParOf" srcId="{6F1C6883-0E7C-47E5-B6F3-227099EB8463}" destId="{79F08A30-A48D-4274-AA47-B27226D6B424}" srcOrd="5" destOrd="0" presId="urn:microsoft.com/office/officeart/2005/8/layout/matrix1"/>
    <dgm:cxn modelId="{2EED1B6A-4252-4041-8CD3-8FDBDA14D5D9}" type="presParOf" srcId="{6F1C6883-0E7C-47E5-B6F3-227099EB8463}" destId="{80CCC3F9-0E22-48E5-8B76-81716EF35992}" srcOrd="6" destOrd="0" presId="urn:microsoft.com/office/officeart/2005/8/layout/matrix1"/>
    <dgm:cxn modelId="{3FAD31B8-31F3-472C-AFA7-D6F13290BEDE}" type="presParOf" srcId="{6F1C6883-0E7C-47E5-B6F3-227099EB8463}" destId="{0C388589-DFFC-49B1-A04A-48247994AE98}" srcOrd="7" destOrd="0" presId="urn:microsoft.com/office/officeart/2005/8/layout/matrix1"/>
    <dgm:cxn modelId="{B2DC023E-562C-4B88-8835-622100707465}" type="presParOf" srcId="{B9BEA1E9-861B-458A-99DB-A2E847A2F448}" destId="{CDDDE539-55B8-4047-9062-D59C09637D63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F0E63430-29BC-49B7-B5BC-CA7E682E8607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9F39085-FAFA-4488-9834-B31A8B90F46B}">
      <dgm:prSet phldrT="[טקסט]"/>
      <dgm:spPr/>
      <dgm:t>
        <a:bodyPr/>
        <a:lstStyle/>
        <a:p>
          <a:pPr rtl="1"/>
          <a:r>
            <a:rPr lang="he-IL" dirty="0" smtClean="0"/>
            <a:t>תוכנית משרד הכלכלה</a:t>
          </a:r>
          <a:endParaRPr lang="he-IL" dirty="0"/>
        </a:p>
      </dgm:t>
    </dgm:pt>
    <dgm:pt modelId="{35DE46FA-90C8-4C7B-BC8C-8E18E3E6AEBA}" type="parTrans" cxnId="{37FCF080-42D2-4889-BA53-6E4E7F72B1C0}">
      <dgm:prSet/>
      <dgm:spPr/>
      <dgm:t>
        <a:bodyPr/>
        <a:lstStyle/>
        <a:p>
          <a:pPr rtl="1"/>
          <a:endParaRPr lang="he-IL"/>
        </a:p>
      </dgm:t>
    </dgm:pt>
    <dgm:pt modelId="{6E171187-C8D0-4475-A267-CCBE333D1187}" type="sibTrans" cxnId="{37FCF080-42D2-4889-BA53-6E4E7F72B1C0}">
      <dgm:prSet/>
      <dgm:spPr/>
      <dgm:t>
        <a:bodyPr/>
        <a:lstStyle/>
        <a:p>
          <a:pPr rtl="1"/>
          <a:endParaRPr lang="he-IL"/>
        </a:p>
      </dgm:t>
    </dgm:pt>
    <dgm:pt modelId="{903D112A-B12A-45E0-8B86-1927478B621C}">
      <dgm:prSet phldrT="[טקסט]"/>
      <dgm:spPr/>
      <dgm:t>
        <a:bodyPr/>
        <a:lstStyle/>
        <a:p>
          <a:pPr rtl="1"/>
          <a:r>
            <a:rPr lang="he-IL" dirty="0" smtClean="0"/>
            <a:t>הגיע זמן גליל</a:t>
          </a:r>
          <a:endParaRPr lang="he-IL" dirty="0"/>
        </a:p>
      </dgm:t>
    </dgm:pt>
    <dgm:pt modelId="{DACFF9E0-D2CD-464C-BE4F-60BE88266D3B}" type="parTrans" cxnId="{D495E635-0AA0-40D2-BA0B-05F7D63E9CF9}">
      <dgm:prSet/>
      <dgm:spPr/>
      <dgm:t>
        <a:bodyPr/>
        <a:lstStyle/>
        <a:p>
          <a:pPr rtl="1"/>
          <a:endParaRPr lang="he-IL"/>
        </a:p>
      </dgm:t>
    </dgm:pt>
    <dgm:pt modelId="{3740B3DC-15E5-4A9C-A02F-0ADEFF26E86F}" type="sibTrans" cxnId="{D495E635-0AA0-40D2-BA0B-05F7D63E9CF9}">
      <dgm:prSet/>
      <dgm:spPr/>
      <dgm:t>
        <a:bodyPr/>
        <a:lstStyle/>
        <a:p>
          <a:pPr rtl="1"/>
          <a:endParaRPr lang="he-IL"/>
        </a:p>
      </dgm:t>
    </dgm:pt>
    <dgm:pt modelId="{2E16FF2A-5DFC-4658-BEF0-D4D491517AE4}">
      <dgm:prSet phldrT="[טקסט]"/>
      <dgm:spPr/>
      <dgm:t>
        <a:bodyPr/>
        <a:lstStyle/>
        <a:p>
          <a:pPr rtl="1"/>
          <a:r>
            <a:rPr lang="he-IL" dirty="0" smtClean="0"/>
            <a:t>צפונה</a:t>
          </a:r>
          <a:endParaRPr lang="he-IL" dirty="0"/>
        </a:p>
      </dgm:t>
    </dgm:pt>
    <dgm:pt modelId="{B7C0E348-6431-43FF-AA93-8F63395B9C51}" type="parTrans" cxnId="{103ED3B6-883D-43E4-B707-FD5A7F61BEB0}">
      <dgm:prSet/>
      <dgm:spPr/>
      <dgm:t>
        <a:bodyPr/>
        <a:lstStyle/>
        <a:p>
          <a:pPr rtl="1"/>
          <a:endParaRPr lang="he-IL"/>
        </a:p>
      </dgm:t>
    </dgm:pt>
    <dgm:pt modelId="{B4463DE6-7958-4A3C-BCF8-C2BA5293842F}" type="sibTrans" cxnId="{103ED3B6-883D-43E4-B707-FD5A7F61BEB0}">
      <dgm:prSet/>
      <dgm:spPr/>
      <dgm:t>
        <a:bodyPr/>
        <a:lstStyle/>
        <a:p>
          <a:pPr rtl="1"/>
          <a:endParaRPr lang="he-IL"/>
        </a:p>
      </dgm:t>
    </dgm:pt>
    <dgm:pt modelId="{41FEA311-45DB-4702-A71A-26565DC009FA}">
      <dgm:prSet phldrT="[טקסט]"/>
      <dgm:spPr/>
      <dgm:t>
        <a:bodyPr/>
        <a:lstStyle/>
        <a:p>
          <a:pPr rtl="1"/>
          <a:r>
            <a:rPr lang="he-IL" dirty="0" smtClean="0"/>
            <a:t>הציונות הדתית</a:t>
          </a:r>
          <a:endParaRPr lang="he-IL" dirty="0"/>
        </a:p>
      </dgm:t>
    </dgm:pt>
    <dgm:pt modelId="{44653BCD-4543-4681-A07C-EA7331FE1209}" type="parTrans" cxnId="{9E88CB40-3ECC-4669-A944-930B30AC2EC5}">
      <dgm:prSet/>
      <dgm:spPr/>
      <dgm:t>
        <a:bodyPr/>
        <a:lstStyle/>
        <a:p>
          <a:pPr rtl="1"/>
          <a:endParaRPr lang="he-IL"/>
        </a:p>
      </dgm:t>
    </dgm:pt>
    <dgm:pt modelId="{C75CA87B-72F3-47CF-A469-EE9240C382FB}" type="sibTrans" cxnId="{9E88CB40-3ECC-4669-A944-930B30AC2EC5}">
      <dgm:prSet/>
      <dgm:spPr/>
      <dgm:t>
        <a:bodyPr/>
        <a:lstStyle/>
        <a:p>
          <a:pPr rtl="1"/>
          <a:endParaRPr lang="he-IL"/>
        </a:p>
      </dgm:t>
    </dgm:pt>
    <dgm:pt modelId="{09BAF0E7-5F5E-4E42-AB7B-6B3A8266DEDA}">
      <dgm:prSet phldrT="[טקסט]"/>
      <dgm:spPr/>
      <dgm:t>
        <a:bodyPr/>
        <a:lstStyle/>
        <a:p>
          <a:pPr rtl="1"/>
          <a:r>
            <a:rPr lang="he-IL" dirty="0" smtClean="0"/>
            <a:t>החלטת ממשלה דרוזים</a:t>
          </a:r>
          <a:endParaRPr lang="he-IL" dirty="0"/>
        </a:p>
      </dgm:t>
    </dgm:pt>
    <dgm:pt modelId="{F8CC8549-F78C-43FA-A934-0769123A2E88}" type="parTrans" cxnId="{0194D272-D51F-4043-971B-8185754B4013}">
      <dgm:prSet/>
      <dgm:spPr/>
      <dgm:t>
        <a:bodyPr/>
        <a:lstStyle/>
        <a:p>
          <a:pPr rtl="1"/>
          <a:endParaRPr lang="he-IL"/>
        </a:p>
      </dgm:t>
    </dgm:pt>
    <dgm:pt modelId="{95396879-1814-4C8F-9118-8E94A53EF5EF}" type="sibTrans" cxnId="{0194D272-D51F-4043-971B-8185754B4013}">
      <dgm:prSet/>
      <dgm:spPr/>
      <dgm:t>
        <a:bodyPr/>
        <a:lstStyle/>
        <a:p>
          <a:pPr rtl="1"/>
          <a:endParaRPr lang="he-IL"/>
        </a:p>
      </dgm:t>
    </dgm:pt>
    <dgm:pt modelId="{A2FADBDF-9EB7-498B-AEEB-B9CFD4C0E88F}">
      <dgm:prSet/>
      <dgm:spPr/>
      <dgm:t>
        <a:bodyPr/>
        <a:lstStyle/>
        <a:p>
          <a:pPr rtl="1"/>
          <a:r>
            <a:rPr lang="he-IL" dirty="0" smtClean="0"/>
            <a:t>החלטת ממשלה ערבים</a:t>
          </a:r>
          <a:endParaRPr lang="he-IL" dirty="0"/>
        </a:p>
      </dgm:t>
    </dgm:pt>
    <dgm:pt modelId="{103C8778-87D3-4EB7-BA53-CBFD0AB828BD}" type="parTrans" cxnId="{92E03275-47C9-4B16-A557-405AAFEA633C}">
      <dgm:prSet/>
      <dgm:spPr/>
      <dgm:t>
        <a:bodyPr/>
        <a:lstStyle/>
        <a:p>
          <a:pPr rtl="1"/>
          <a:endParaRPr lang="he-IL"/>
        </a:p>
      </dgm:t>
    </dgm:pt>
    <dgm:pt modelId="{27B669D4-7068-4148-AE00-AD6477A8C72F}" type="sibTrans" cxnId="{92E03275-47C9-4B16-A557-405AAFEA633C}">
      <dgm:prSet/>
      <dgm:spPr/>
      <dgm:t>
        <a:bodyPr/>
        <a:lstStyle/>
        <a:p>
          <a:pPr rtl="1"/>
          <a:endParaRPr lang="he-IL"/>
        </a:p>
      </dgm:t>
    </dgm:pt>
    <dgm:pt modelId="{0DC6A9AF-DD19-4D20-BC4B-CB2E30552773}">
      <dgm:prSet/>
      <dgm:spPr/>
      <dgm:t>
        <a:bodyPr/>
        <a:lstStyle/>
        <a:p>
          <a:pPr rtl="1"/>
          <a:r>
            <a:rPr lang="he-IL" dirty="0" smtClean="0"/>
            <a:t>החלטות ממשלה </a:t>
          </a:r>
          <a:r>
            <a:rPr lang="he-IL" dirty="0" err="1" smtClean="0"/>
            <a:t>יעודיות</a:t>
          </a:r>
          <a:endParaRPr lang="he-IL" dirty="0"/>
        </a:p>
      </dgm:t>
    </dgm:pt>
    <dgm:pt modelId="{AD15AA7D-1B3B-4247-A762-1CF2A762ACAA}" type="parTrans" cxnId="{67757C62-193D-49EC-8B75-46F50D7D089B}">
      <dgm:prSet/>
      <dgm:spPr/>
      <dgm:t>
        <a:bodyPr/>
        <a:lstStyle/>
        <a:p>
          <a:pPr rtl="1"/>
          <a:endParaRPr lang="he-IL"/>
        </a:p>
      </dgm:t>
    </dgm:pt>
    <dgm:pt modelId="{A0805C9A-8653-42E9-A32A-5C66D57952AA}" type="sibTrans" cxnId="{67757C62-193D-49EC-8B75-46F50D7D089B}">
      <dgm:prSet/>
      <dgm:spPr/>
      <dgm:t>
        <a:bodyPr/>
        <a:lstStyle/>
        <a:p>
          <a:pPr rtl="1"/>
          <a:endParaRPr lang="he-IL"/>
        </a:p>
      </dgm:t>
    </dgm:pt>
    <dgm:pt modelId="{274EA4ED-54AF-484A-B362-FC22A0BD50DE}" type="pres">
      <dgm:prSet presAssocID="{F0E63430-29BC-49B7-B5BC-CA7E682E860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B415DBC0-9A06-435D-A6B7-9C64174339BB}" type="pres">
      <dgm:prSet presAssocID="{F9F39085-FAFA-4488-9834-B31A8B90F46B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7293CC7-2BD9-4775-AE59-A89B0A591A53}" type="pres">
      <dgm:prSet presAssocID="{6E171187-C8D0-4475-A267-CCBE333D1187}" presName="sibTrans" presStyleLbl="sibTrans2D1" presStyleIdx="0" presStyleCnt="7"/>
      <dgm:spPr/>
      <dgm:t>
        <a:bodyPr/>
        <a:lstStyle/>
        <a:p>
          <a:pPr rtl="1"/>
          <a:endParaRPr lang="he-IL"/>
        </a:p>
      </dgm:t>
    </dgm:pt>
    <dgm:pt modelId="{B69C328D-2BD4-4424-BBED-E05EC2A7C063}" type="pres">
      <dgm:prSet presAssocID="{6E171187-C8D0-4475-A267-CCBE333D1187}" presName="connectorText" presStyleLbl="sibTrans2D1" presStyleIdx="0" presStyleCnt="7"/>
      <dgm:spPr/>
      <dgm:t>
        <a:bodyPr/>
        <a:lstStyle/>
        <a:p>
          <a:pPr rtl="1"/>
          <a:endParaRPr lang="he-IL"/>
        </a:p>
      </dgm:t>
    </dgm:pt>
    <dgm:pt modelId="{F87CF80D-7D4D-431E-A241-FF40B04B412F}" type="pres">
      <dgm:prSet presAssocID="{A2FADBDF-9EB7-498B-AEEB-B9CFD4C0E88F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5EAFD48-5191-472D-B3A1-B3AB3E1FBA5F}" type="pres">
      <dgm:prSet presAssocID="{27B669D4-7068-4148-AE00-AD6477A8C72F}" presName="sibTrans" presStyleLbl="sibTrans2D1" presStyleIdx="1" presStyleCnt="7"/>
      <dgm:spPr/>
      <dgm:t>
        <a:bodyPr/>
        <a:lstStyle/>
        <a:p>
          <a:pPr rtl="1"/>
          <a:endParaRPr lang="he-IL"/>
        </a:p>
      </dgm:t>
    </dgm:pt>
    <dgm:pt modelId="{9EA7EBCF-01A7-4E1E-81B1-62557A7BF94F}" type="pres">
      <dgm:prSet presAssocID="{27B669D4-7068-4148-AE00-AD6477A8C72F}" presName="connectorText" presStyleLbl="sibTrans2D1" presStyleIdx="1" presStyleCnt="7"/>
      <dgm:spPr/>
      <dgm:t>
        <a:bodyPr/>
        <a:lstStyle/>
        <a:p>
          <a:pPr rtl="1"/>
          <a:endParaRPr lang="he-IL"/>
        </a:p>
      </dgm:t>
    </dgm:pt>
    <dgm:pt modelId="{914EC4C2-2AE4-4B3D-B229-F82947CFC759}" type="pres">
      <dgm:prSet presAssocID="{0DC6A9AF-DD19-4D20-BC4B-CB2E30552773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62806E6-954A-4F79-91A4-610AD146442F}" type="pres">
      <dgm:prSet presAssocID="{A0805C9A-8653-42E9-A32A-5C66D57952AA}" presName="sibTrans" presStyleLbl="sibTrans2D1" presStyleIdx="2" presStyleCnt="7"/>
      <dgm:spPr/>
      <dgm:t>
        <a:bodyPr/>
        <a:lstStyle/>
        <a:p>
          <a:pPr rtl="1"/>
          <a:endParaRPr lang="he-IL"/>
        </a:p>
      </dgm:t>
    </dgm:pt>
    <dgm:pt modelId="{C2E6B791-3717-4E2C-B7F4-A01D887623FC}" type="pres">
      <dgm:prSet presAssocID="{A0805C9A-8653-42E9-A32A-5C66D57952AA}" presName="connectorText" presStyleLbl="sibTrans2D1" presStyleIdx="2" presStyleCnt="7"/>
      <dgm:spPr/>
      <dgm:t>
        <a:bodyPr/>
        <a:lstStyle/>
        <a:p>
          <a:pPr rtl="1"/>
          <a:endParaRPr lang="he-IL"/>
        </a:p>
      </dgm:t>
    </dgm:pt>
    <dgm:pt modelId="{071C9D84-E4C5-4F5E-9351-2EC87900067E}" type="pres">
      <dgm:prSet presAssocID="{903D112A-B12A-45E0-8B86-1927478B621C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F5BCFA9-796C-4AF6-944F-AC2352599C96}" type="pres">
      <dgm:prSet presAssocID="{3740B3DC-15E5-4A9C-A02F-0ADEFF26E86F}" presName="sibTrans" presStyleLbl="sibTrans2D1" presStyleIdx="3" presStyleCnt="7"/>
      <dgm:spPr/>
      <dgm:t>
        <a:bodyPr/>
        <a:lstStyle/>
        <a:p>
          <a:pPr rtl="1"/>
          <a:endParaRPr lang="he-IL"/>
        </a:p>
      </dgm:t>
    </dgm:pt>
    <dgm:pt modelId="{4B7E4644-3980-4088-A11C-7270C17C7CC2}" type="pres">
      <dgm:prSet presAssocID="{3740B3DC-15E5-4A9C-A02F-0ADEFF26E86F}" presName="connectorText" presStyleLbl="sibTrans2D1" presStyleIdx="3" presStyleCnt="7"/>
      <dgm:spPr/>
      <dgm:t>
        <a:bodyPr/>
        <a:lstStyle/>
        <a:p>
          <a:pPr rtl="1"/>
          <a:endParaRPr lang="he-IL"/>
        </a:p>
      </dgm:t>
    </dgm:pt>
    <dgm:pt modelId="{C87AACBD-97D7-4EBD-8FAF-C1B46A4C2B68}" type="pres">
      <dgm:prSet presAssocID="{2E16FF2A-5DFC-4658-BEF0-D4D491517AE4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63235BE-59B9-44B1-AF85-69ADB2AF20CB}" type="pres">
      <dgm:prSet presAssocID="{B4463DE6-7958-4A3C-BCF8-C2BA5293842F}" presName="sibTrans" presStyleLbl="sibTrans2D1" presStyleIdx="4" presStyleCnt="7"/>
      <dgm:spPr/>
      <dgm:t>
        <a:bodyPr/>
        <a:lstStyle/>
        <a:p>
          <a:pPr rtl="1"/>
          <a:endParaRPr lang="he-IL"/>
        </a:p>
      </dgm:t>
    </dgm:pt>
    <dgm:pt modelId="{2CD0358C-D852-43F1-A3CF-028A819E29F9}" type="pres">
      <dgm:prSet presAssocID="{B4463DE6-7958-4A3C-BCF8-C2BA5293842F}" presName="connectorText" presStyleLbl="sibTrans2D1" presStyleIdx="4" presStyleCnt="7"/>
      <dgm:spPr/>
      <dgm:t>
        <a:bodyPr/>
        <a:lstStyle/>
        <a:p>
          <a:pPr rtl="1"/>
          <a:endParaRPr lang="he-IL"/>
        </a:p>
      </dgm:t>
    </dgm:pt>
    <dgm:pt modelId="{732C6E75-DEE3-4990-A806-22C5987AA4D3}" type="pres">
      <dgm:prSet presAssocID="{41FEA311-45DB-4702-A71A-26565DC009FA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5CA71A2-3CC4-4C09-BE7A-D9995ACD3DD0}" type="pres">
      <dgm:prSet presAssocID="{C75CA87B-72F3-47CF-A469-EE9240C382FB}" presName="sibTrans" presStyleLbl="sibTrans2D1" presStyleIdx="5" presStyleCnt="7"/>
      <dgm:spPr/>
      <dgm:t>
        <a:bodyPr/>
        <a:lstStyle/>
        <a:p>
          <a:pPr rtl="1"/>
          <a:endParaRPr lang="he-IL"/>
        </a:p>
      </dgm:t>
    </dgm:pt>
    <dgm:pt modelId="{3644BD7B-E3D9-4D11-A941-8FC6DB67D20B}" type="pres">
      <dgm:prSet presAssocID="{C75CA87B-72F3-47CF-A469-EE9240C382FB}" presName="connectorText" presStyleLbl="sibTrans2D1" presStyleIdx="5" presStyleCnt="7"/>
      <dgm:spPr/>
      <dgm:t>
        <a:bodyPr/>
        <a:lstStyle/>
        <a:p>
          <a:pPr rtl="1"/>
          <a:endParaRPr lang="he-IL"/>
        </a:p>
      </dgm:t>
    </dgm:pt>
    <dgm:pt modelId="{95E726E6-C064-4409-8086-268DE64571D8}" type="pres">
      <dgm:prSet presAssocID="{09BAF0E7-5F5E-4E42-AB7B-6B3A8266DEDA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2FFA067-0ED8-43A5-AEB4-F6A6A3BDCE45}" type="pres">
      <dgm:prSet presAssocID="{95396879-1814-4C8F-9118-8E94A53EF5EF}" presName="sibTrans" presStyleLbl="sibTrans2D1" presStyleIdx="6" presStyleCnt="7"/>
      <dgm:spPr/>
      <dgm:t>
        <a:bodyPr/>
        <a:lstStyle/>
        <a:p>
          <a:pPr rtl="1"/>
          <a:endParaRPr lang="he-IL"/>
        </a:p>
      </dgm:t>
    </dgm:pt>
    <dgm:pt modelId="{2703E524-8B22-4FD0-8CC0-582801F6FD87}" type="pres">
      <dgm:prSet presAssocID="{95396879-1814-4C8F-9118-8E94A53EF5EF}" presName="connectorText" presStyleLbl="sibTrans2D1" presStyleIdx="6" presStyleCnt="7"/>
      <dgm:spPr/>
      <dgm:t>
        <a:bodyPr/>
        <a:lstStyle/>
        <a:p>
          <a:pPr rtl="1"/>
          <a:endParaRPr lang="he-IL"/>
        </a:p>
      </dgm:t>
    </dgm:pt>
  </dgm:ptLst>
  <dgm:cxnLst>
    <dgm:cxn modelId="{0194D272-D51F-4043-971B-8185754B4013}" srcId="{F0E63430-29BC-49B7-B5BC-CA7E682E8607}" destId="{09BAF0E7-5F5E-4E42-AB7B-6B3A8266DEDA}" srcOrd="6" destOrd="0" parTransId="{F8CC8549-F78C-43FA-A934-0769123A2E88}" sibTransId="{95396879-1814-4C8F-9118-8E94A53EF5EF}"/>
    <dgm:cxn modelId="{9E88CB40-3ECC-4669-A944-930B30AC2EC5}" srcId="{F0E63430-29BC-49B7-B5BC-CA7E682E8607}" destId="{41FEA311-45DB-4702-A71A-26565DC009FA}" srcOrd="5" destOrd="0" parTransId="{44653BCD-4543-4681-A07C-EA7331FE1209}" sibTransId="{C75CA87B-72F3-47CF-A469-EE9240C382FB}"/>
    <dgm:cxn modelId="{8E653952-2D21-47DC-9D39-247DFB89867C}" type="presOf" srcId="{3740B3DC-15E5-4A9C-A02F-0ADEFF26E86F}" destId="{FF5BCFA9-796C-4AF6-944F-AC2352599C96}" srcOrd="0" destOrd="0" presId="urn:microsoft.com/office/officeart/2005/8/layout/cycle2"/>
    <dgm:cxn modelId="{37FCF080-42D2-4889-BA53-6E4E7F72B1C0}" srcId="{F0E63430-29BC-49B7-B5BC-CA7E682E8607}" destId="{F9F39085-FAFA-4488-9834-B31A8B90F46B}" srcOrd="0" destOrd="0" parTransId="{35DE46FA-90C8-4C7B-BC8C-8E18E3E6AEBA}" sibTransId="{6E171187-C8D0-4475-A267-CCBE333D1187}"/>
    <dgm:cxn modelId="{0BA7BC8A-32EF-4EC7-85E4-836EB1077FB0}" type="presOf" srcId="{C75CA87B-72F3-47CF-A469-EE9240C382FB}" destId="{15CA71A2-3CC4-4C09-BE7A-D9995ACD3DD0}" srcOrd="0" destOrd="0" presId="urn:microsoft.com/office/officeart/2005/8/layout/cycle2"/>
    <dgm:cxn modelId="{8123D99B-CB06-4D23-B42A-F6EB43789C66}" type="presOf" srcId="{B4463DE6-7958-4A3C-BCF8-C2BA5293842F}" destId="{563235BE-59B9-44B1-AF85-69ADB2AF20CB}" srcOrd="0" destOrd="0" presId="urn:microsoft.com/office/officeart/2005/8/layout/cycle2"/>
    <dgm:cxn modelId="{92E03275-47C9-4B16-A557-405AAFEA633C}" srcId="{F0E63430-29BC-49B7-B5BC-CA7E682E8607}" destId="{A2FADBDF-9EB7-498B-AEEB-B9CFD4C0E88F}" srcOrd="1" destOrd="0" parTransId="{103C8778-87D3-4EB7-BA53-CBFD0AB828BD}" sibTransId="{27B669D4-7068-4148-AE00-AD6477A8C72F}"/>
    <dgm:cxn modelId="{24390E91-30E6-47AF-B1E7-79B9E724314E}" type="presOf" srcId="{C75CA87B-72F3-47CF-A469-EE9240C382FB}" destId="{3644BD7B-E3D9-4D11-A941-8FC6DB67D20B}" srcOrd="1" destOrd="0" presId="urn:microsoft.com/office/officeart/2005/8/layout/cycle2"/>
    <dgm:cxn modelId="{D495E635-0AA0-40D2-BA0B-05F7D63E9CF9}" srcId="{F0E63430-29BC-49B7-B5BC-CA7E682E8607}" destId="{903D112A-B12A-45E0-8B86-1927478B621C}" srcOrd="3" destOrd="0" parTransId="{DACFF9E0-D2CD-464C-BE4F-60BE88266D3B}" sibTransId="{3740B3DC-15E5-4A9C-A02F-0ADEFF26E86F}"/>
    <dgm:cxn modelId="{4384C21A-8147-4357-AC53-32D990C26021}" type="presOf" srcId="{6E171187-C8D0-4475-A267-CCBE333D1187}" destId="{C7293CC7-2BD9-4775-AE59-A89B0A591A53}" srcOrd="0" destOrd="0" presId="urn:microsoft.com/office/officeart/2005/8/layout/cycle2"/>
    <dgm:cxn modelId="{0361A6D4-BA73-4F8F-9021-CD2A4D90F804}" type="presOf" srcId="{95396879-1814-4C8F-9118-8E94A53EF5EF}" destId="{E2FFA067-0ED8-43A5-AEB4-F6A6A3BDCE45}" srcOrd="0" destOrd="0" presId="urn:microsoft.com/office/officeart/2005/8/layout/cycle2"/>
    <dgm:cxn modelId="{3DF9D72F-EB90-4C8C-A886-BFB600A1C9AB}" type="presOf" srcId="{3740B3DC-15E5-4A9C-A02F-0ADEFF26E86F}" destId="{4B7E4644-3980-4088-A11C-7270C17C7CC2}" srcOrd="1" destOrd="0" presId="urn:microsoft.com/office/officeart/2005/8/layout/cycle2"/>
    <dgm:cxn modelId="{67757C62-193D-49EC-8B75-46F50D7D089B}" srcId="{F0E63430-29BC-49B7-B5BC-CA7E682E8607}" destId="{0DC6A9AF-DD19-4D20-BC4B-CB2E30552773}" srcOrd="2" destOrd="0" parTransId="{AD15AA7D-1B3B-4247-A762-1CF2A762ACAA}" sibTransId="{A0805C9A-8653-42E9-A32A-5C66D57952AA}"/>
    <dgm:cxn modelId="{E65803BE-107D-4E0B-831B-588EADE0ED0D}" type="presOf" srcId="{27B669D4-7068-4148-AE00-AD6477A8C72F}" destId="{C5EAFD48-5191-472D-B3A1-B3AB3E1FBA5F}" srcOrd="0" destOrd="0" presId="urn:microsoft.com/office/officeart/2005/8/layout/cycle2"/>
    <dgm:cxn modelId="{39234C6F-967A-4E5B-AC3E-F9743D1820F3}" type="presOf" srcId="{A0805C9A-8653-42E9-A32A-5C66D57952AA}" destId="{C2E6B791-3717-4E2C-B7F4-A01D887623FC}" srcOrd="1" destOrd="0" presId="urn:microsoft.com/office/officeart/2005/8/layout/cycle2"/>
    <dgm:cxn modelId="{103ED3B6-883D-43E4-B707-FD5A7F61BEB0}" srcId="{F0E63430-29BC-49B7-B5BC-CA7E682E8607}" destId="{2E16FF2A-5DFC-4658-BEF0-D4D491517AE4}" srcOrd="4" destOrd="0" parTransId="{B7C0E348-6431-43FF-AA93-8F63395B9C51}" sibTransId="{B4463DE6-7958-4A3C-BCF8-C2BA5293842F}"/>
    <dgm:cxn modelId="{921523A0-634E-4CEC-AE9A-E6DCB025F684}" type="presOf" srcId="{F9F39085-FAFA-4488-9834-B31A8B90F46B}" destId="{B415DBC0-9A06-435D-A6B7-9C64174339BB}" srcOrd="0" destOrd="0" presId="urn:microsoft.com/office/officeart/2005/8/layout/cycle2"/>
    <dgm:cxn modelId="{1AE4FD21-61AF-40EA-AF8C-B9FEBD6AA72A}" type="presOf" srcId="{27B669D4-7068-4148-AE00-AD6477A8C72F}" destId="{9EA7EBCF-01A7-4E1E-81B1-62557A7BF94F}" srcOrd="1" destOrd="0" presId="urn:microsoft.com/office/officeart/2005/8/layout/cycle2"/>
    <dgm:cxn modelId="{3C5DFA07-4F94-42A5-8529-A5FEC7B4FD5C}" type="presOf" srcId="{6E171187-C8D0-4475-A267-CCBE333D1187}" destId="{B69C328D-2BD4-4424-BBED-E05EC2A7C063}" srcOrd="1" destOrd="0" presId="urn:microsoft.com/office/officeart/2005/8/layout/cycle2"/>
    <dgm:cxn modelId="{10297865-D90B-4AD2-93A5-4ED1ADF550A3}" type="presOf" srcId="{F0E63430-29BC-49B7-B5BC-CA7E682E8607}" destId="{274EA4ED-54AF-484A-B362-FC22A0BD50DE}" srcOrd="0" destOrd="0" presId="urn:microsoft.com/office/officeart/2005/8/layout/cycle2"/>
    <dgm:cxn modelId="{D4CD08C9-786A-449E-834E-0A4D6206DEF4}" type="presOf" srcId="{2E16FF2A-5DFC-4658-BEF0-D4D491517AE4}" destId="{C87AACBD-97D7-4EBD-8FAF-C1B46A4C2B68}" srcOrd="0" destOrd="0" presId="urn:microsoft.com/office/officeart/2005/8/layout/cycle2"/>
    <dgm:cxn modelId="{9205B8C3-73B8-492C-8CBA-60F0BBD5AC07}" type="presOf" srcId="{903D112A-B12A-45E0-8B86-1927478B621C}" destId="{071C9D84-E4C5-4F5E-9351-2EC87900067E}" srcOrd="0" destOrd="0" presId="urn:microsoft.com/office/officeart/2005/8/layout/cycle2"/>
    <dgm:cxn modelId="{77AE26D1-BDB7-47AD-9F17-FC33D62CB24A}" type="presOf" srcId="{95396879-1814-4C8F-9118-8E94A53EF5EF}" destId="{2703E524-8B22-4FD0-8CC0-582801F6FD87}" srcOrd="1" destOrd="0" presId="urn:microsoft.com/office/officeart/2005/8/layout/cycle2"/>
    <dgm:cxn modelId="{6ECA663A-F7E8-4608-9463-1DCC6F98B962}" type="presOf" srcId="{A0805C9A-8653-42E9-A32A-5C66D57952AA}" destId="{B62806E6-954A-4F79-91A4-610AD146442F}" srcOrd="0" destOrd="0" presId="urn:microsoft.com/office/officeart/2005/8/layout/cycle2"/>
    <dgm:cxn modelId="{92F9A426-F807-422C-AF63-1CFA2980EEF2}" type="presOf" srcId="{A2FADBDF-9EB7-498B-AEEB-B9CFD4C0E88F}" destId="{F87CF80D-7D4D-431E-A241-FF40B04B412F}" srcOrd="0" destOrd="0" presId="urn:microsoft.com/office/officeart/2005/8/layout/cycle2"/>
    <dgm:cxn modelId="{2D496E93-D9E7-4D73-9356-866D6AD5E24D}" type="presOf" srcId="{09BAF0E7-5F5E-4E42-AB7B-6B3A8266DEDA}" destId="{95E726E6-C064-4409-8086-268DE64571D8}" srcOrd="0" destOrd="0" presId="urn:microsoft.com/office/officeart/2005/8/layout/cycle2"/>
    <dgm:cxn modelId="{DA2B2E02-6161-47FD-B958-13B57F4A9317}" type="presOf" srcId="{0DC6A9AF-DD19-4D20-BC4B-CB2E30552773}" destId="{914EC4C2-2AE4-4B3D-B229-F82947CFC759}" srcOrd="0" destOrd="0" presId="urn:microsoft.com/office/officeart/2005/8/layout/cycle2"/>
    <dgm:cxn modelId="{819E72BE-9BAD-440C-AFD1-F9CF66C032E2}" type="presOf" srcId="{41FEA311-45DB-4702-A71A-26565DC009FA}" destId="{732C6E75-DEE3-4990-A806-22C5987AA4D3}" srcOrd="0" destOrd="0" presId="urn:microsoft.com/office/officeart/2005/8/layout/cycle2"/>
    <dgm:cxn modelId="{D5438757-D666-4070-B797-4CE281C57D50}" type="presOf" srcId="{B4463DE6-7958-4A3C-BCF8-C2BA5293842F}" destId="{2CD0358C-D852-43F1-A3CF-028A819E29F9}" srcOrd="1" destOrd="0" presId="urn:microsoft.com/office/officeart/2005/8/layout/cycle2"/>
    <dgm:cxn modelId="{FA48D9AE-CC7D-427E-B1AB-EAED3343BC7C}" type="presParOf" srcId="{274EA4ED-54AF-484A-B362-FC22A0BD50DE}" destId="{B415DBC0-9A06-435D-A6B7-9C64174339BB}" srcOrd="0" destOrd="0" presId="urn:microsoft.com/office/officeart/2005/8/layout/cycle2"/>
    <dgm:cxn modelId="{8AE46C91-9828-4650-9883-F0575E22FEF4}" type="presParOf" srcId="{274EA4ED-54AF-484A-B362-FC22A0BD50DE}" destId="{C7293CC7-2BD9-4775-AE59-A89B0A591A53}" srcOrd="1" destOrd="0" presId="urn:microsoft.com/office/officeart/2005/8/layout/cycle2"/>
    <dgm:cxn modelId="{5C151A9E-EBB7-4149-998A-02A622A52E09}" type="presParOf" srcId="{C7293CC7-2BD9-4775-AE59-A89B0A591A53}" destId="{B69C328D-2BD4-4424-BBED-E05EC2A7C063}" srcOrd="0" destOrd="0" presId="urn:microsoft.com/office/officeart/2005/8/layout/cycle2"/>
    <dgm:cxn modelId="{9B1C69EC-5568-4BA3-8D68-B6620339CE1A}" type="presParOf" srcId="{274EA4ED-54AF-484A-B362-FC22A0BD50DE}" destId="{F87CF80D-7D4D-431E-A241-FF40B04B412F}" srcOrd="2" destOrd="0" presId="urn:microsoft.com/office/officeart/2005/8/layout/cycle2"/>
    <dgm:cxn modelId="{640C1A14-F557-47DB-BF6E-E3A42E624A48}" type="presParOf" srcId="{274EA4ED-54AF-484A-B362-FC22A0BD50DE}" destId="{C5EAFD48-5191-472D-B3A1-B3AB3E1FBA5F}" srcOrd="3" destOrd="0" presId="urn:microsoft.com/office/officeart/2005/8/layout/cycle2"/>
    <dgm:cxn modelId="{5F8D6AF1-E752-4669-9B05-645D7546E3C8}" type="presParOf" srcId="{C5EAFD48-5191-472D-B3A1-B3AB3E1FBA5F}" destId="{9EA7EBCF-01A7-4E1E-81B1-62557A7BF94F}" srcOrd="0" destOrd="0" presId="urn:microsoft.com/office/officeart/2005/8/layout/cycle2"/>
    <dgm:cxn modelId="{4376824E-AF9B-4334-ACC9-CDDBF2A33C30}" type="presParOf" srcId="{274EA4ED-54AF-484A-B362-FC22A0BD50DE}" destId="{914EC4C2-2AE4-4B3D-B229-F82947CFC759}" srcOrd="4" destOrd="0" presId="urn:microsoft.com/office/officeart/2005/8/layout/cycle2"/>
    <dgm:cxn modelId="{BA0EF552-D578-4EA5-B9B8-6B5473A31EB2}" type="presParOf" srcId="{274EA4ED-54AF-484A-B362-FC22A0BD50DE}" destId="{B62806E6-954A-4F79-91A4-610AD146442F}" srcOrd="5" destOrd="0" presId="urn:microsoft.com/office/officeart/2005/8/layout/cycle2"/>
    <dgm:cxn modelId="{0712A048-B299-4692-BC69-E6BEC4291F75}" type="presParOf" srcId="{B62806E6-954A-4F79-91A4-610AD146442F}" destId="{C2E6B791-3717-4E2C-B7F4-A01D887623FC}" srcOrd="0" destOrd="0" presId="urn:microsoft.com/office/officeart/2005/8/layout/cycle2"/>
    <dgm:cxn modelId="{78D3EE9A-514B-4594-8659-9E255B5AD084}" type="presParOf" srcId="{274EA4ED-54AF-484A-B362-FC22A0BD50DE}" destId="{071C9D84-E4C5-4F5E-9351-2EC87900067E}" srcOrd="6" destOrd="0" presId="urn:microsoft.com/office/officeart/2005/8/layout/cycle2"/>
    <dgm:cxn modelId="{789770AA-79DD-4FA8-8D78-DB3B7A0CE966}" type="presParOf" srcId="{274EA4ED-54AF-484A-B362-FC22A0BD50DE}" destId="{FF5BCFA9-796C-4AF6-944F-AC2352599C96}" srcOrd="7" destOrd="0" presId="urn:microsoft.com/office/officeart/2005/8/layout/cycle2"/>
    <dgm:cxn modelId="{5BAEEB7F-4FB7-4D1C-BA8B-C4F541998B66}" type="presParOf" srcId="{FF5BCFA9-796C-4AF6-944F-AC2352599C96}" destId="{4B7E4644-3980-4088-A11C-7270C17C7CC2}" srcOrd="0" destOrd="0" presId="urn:microsoft.com/office/officeart/2005/8/layout/cycle2"/>
    <dgm:cxn modelId="{8E2CB4C6-5D8D-4CE4-8272-9F6E1C851C8D}" type="presParOf" srcId="{274EA4ED-54AF-484A-B362-FC22A0BD50DE}" destId="{C87AACBD-97D7-4EBD-8FAF-C1B46A4C2B68}" srcOrd="8" destOrd="0" presId="urn:microsoft.com/office/officeart/2005/8/layout/cycle2"/>
    <dgm:cxn modelId="{DA8943B9-9689-45DA-94E3-8EBD886219D3}" type="presParOf" srcId="{274EA4ED-54AF-484A-B362-FC22A0BD50DE}" destId="{563235BE-59B9-44B1-AF85-69ADB2AF20CB}" srcOrd="9" destOrd="0" presId="urn:microsoft.com/office/officeart/2005/8/layout/cycle2"/>
    <dgm:cxn modelId="{B7B59BFF-B8CB-4A37-AC2D-D8720ADF3988}" type="presParOf" srcId="{563235BE-59B9-44B1-AF85-69ADB2AF20CB}" destId="{2CD0358C-D852-43F1-A3CF-028A819E29F9}" srcOrd="0" destOrd="0" presId="urn:microsoft.com/office/officeart/2005/8/layout/cycle2"/>
    <dgm:cxn modelId="{7B82B49B-BB77-4AD9-9444-AA67DCA642F5}" type="presParOf" srcId="{274EA4ED-54AF-484A-B362-FC22A0BD50DE}" destId="{732C6E75-DEE3-4990-A806-22C5987AA4D3}" srcOrd="10" destOrd="0" presId="urn:microsoft.com/office/officeart/2005/8/layout/cycle2"/>
    <dgm:cxn modelId="{761AF165-7B22-4253-8B57-495E2435F1DB}" type="presParOf" srcId="{274EA4ED-54AF-484A-B362-FC22A0BD50DE}" destId="{15CA71A2-3CC4-4C09-BE7A-D9995ACD3DD0}" srcOrd="11" destOrd="0" presId="urn:microsoft.com/office/officeart/2005/8/layout/cycle2"/>
    <dgm:cxn modelId="{4E6A6E34-0BFC-4C96-9573-C488399D8DF0}" type="presParOf" srcId="{15CA71A2-3CC4-4C09-BE7A-D9995ACD3DD0}" destId="{3644BD7B-E3D9-4D11-A941-8FC6DB67D20B}" srcOrd="0" destOrd="0" presId="urn:microsoft.com/office/officeart/2005/8/layout/cycle2"/>
    <dgm:cxn modelId="{2D98C1CB-B1B8-4DA0-8CA4-ADAA3E28E6A1}" type="presParOf" srcId="{274EA4ED-54AF-484A-B362-FC22A0BD50DE}" destId="{95E726E6-C064-4409-8086-268DE64571D8}" srcOrd="12" destOrd="0" presId="urn:microsoft.com/office/officeart/2005/8/layout/cycle2"/>
    <dgm:cxn modelId="{90AF06D3-F97B-4A6D-B5F3-5F547FD4C92E}" type="presParOf" srcId="{274EA4ED-54AF-484A-B362-FC22A0BD50DE}" destId="{E2FFA067-0ED8-43A5-AEB4-F6A6A3BDCE45}" srcOrd="13" destOrd="0" presId="urn:microsoft.com/office/officeart/2005/8/layout/cycle2"/>
    <dgm:cxn modelId="{845B3925-37F5-4C1F-B6D1-0BF801935AE2}" type="presParOf" srcId="{E2FFA067-0ED8-43A5-AEB4-F6A6A3BDCE45}" destId="{2703E524-8B22-4FD0-8CC0-582801F6FD87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94FC13C-8459-4D10-B61F-695F236BBB3E}" type="doc">
      <dgm:prSet loTypeId="urn:microsoft.com/office/officeart/2005/8/layout/radial5" loCatId="relationship" qsTypeId="urn:microsoft.com/office/officeart/2005/8/quickstyle/simple1" qsCatId="simple" csTypeId="urn:microsoft.com/office/officeart/2005/8/colors/colorful1#6" csCatId="colorful" phldr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</dgm:spPr>
      <dgm:t>
        <a:bodyPr/>
        <a:lstStyle/>
        <a:p>
          <a:pPr rtl="1"/>
          <a:endParaRPr lang="he-IL"/>
        </a:p>
      </dgm:t>
    </dgm:pt>
    <dgm:pt modelId="{99A62EFD-91B4-4BB5-9700-6AF3F77884F9}">
      <dgm:prSet phldrT="[טקסט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r>
            <a:rPr lang="he-IL" sz="1200" b="1" dirty="0" smtClean="0"/>
            <a:t>המטרה: שינוי מאפייני התעשייה מחד ומאידך עידוד תעשיות ממוקדות חזון לעבור לגליל</a:t>
          </a:r>
          <a:endParaRPr lang="he-IL" sz="1200" b="1" dirty="0"/>
        </a:p>
      </dgm:t>
    </dgm:pt>
    <dgm:pt modelId="{AFACBDDF-F699-4870-8A30-E7DD1F6DD0E0}" type="parTrans" cxnId="{164D5920-4BC5-4E80-AC56-88529CA4FDCD}">
      <dgm:prSet/>
      <dgm:spPr/>
      <dgm:t>
        <a:bodyPr/>
        <a:lstStyle/>
        <a:p>
          <a:pPr rtl="1"/>
          <a:endParaRPr lang="he-IL" sz="2400" b="1"/>
        </a:p>
      </dgm:t>
    </dgm:pt>
    <dgm:pt modelId="{4EE7EA84-F659-4F49-B9B6-A4217881DAB3}" type="sibTrans" cxnId="{164D5920-4BC5-4E80-AC56-88529CA4FDCD}">
      <dgm:prSet/>
      <dgm:spPr/>
      <dgm:t>
        <a:bodyPr/>
        <a:lstStyle/>
        <a:p>
          <a:pPr rtl="1"/>
          <a:endParaRPr lang="he-IL" sz="2400" b="1"/>
        </a:p>
      </dgm:t>
    </dgm:pt>
    <dgm:pt modelId="{AD4B12A4-79F7-48D1-A369-96B3F1DC6501}">
      <dgm:prSet phldrT="[טקסט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r>
            <a:rPr lang="he-IL" sz="1600" b="1" dirty="0" smtClean="0"/>
            <a:t>העברת מש"א לגליל</a:t>
          </a:r>
          <a:endParaRPr lang="he-IL" sz="1600" b="1" dirty="0"/>
        </a:p>
      </dgm:t>
    </dgm:pt>
    <dgm:pt modelId="{C0ED5A3C-B6CB-4780-95CF-9C694E848D87}" type="parTrans" cxnId="{5265B8BF-B2CC-4710-A0FB-F1E3E56E375C}">
      <dgm:prSet/>
      <dgm:spPr/>
      <dgm:t>
        <a:bodyPr/>
        <a:lstStyle/>
        <a:p>
          <a:pPr rtl="1"/>
          <a:endParaRPr lang="he-IL" sz="2400" b="1"/>
        </a:p>
      </dgm:t>
    </dgm:pt>
    <dgm:pt modelId="{B1061A41-8E85-4A7A-9005-88567F98E5CE}" type="sibTrans" cxnId="{5265B8BF-B2CC-4710-A0FB-F1E3E56E375C}">
      <dgm:prSet/>
      <dgm:spPr/>
      <dgm:t>
        <a:bodyPr/>
        <a:lstStyle/>
        <a:p>
          <a:pPr rtl="1"/>
          <a:endParaRPr lang="he-IL" sz="2400" b="1"/>
        </a:p>
      </dgm:t>
    </dgm:pt>
    <dgm:pt modelId="{F8F70DF9-8E60-46BA-A08E-F5052B2AEF92}">
      <dgm:prSet phldrT="[טקסט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r>
            <a:rPr lang="he-IL" sz="1600" b="1" dirty="0" smtClean="0"/>
            <a:t>סיוע משמעותי בעלות מעבר מפעלים לגליל בתחומי הביוטכנולוגיה וההייטק</a:t>
          </a:r>
          <a:endParaRPr lang="he-IL" sz="1600" b="1" dirty="0"/>
        </a:p>
      </dgm:t>
    </dgm:pt>
    <dgm:pt modelId="{D53D197A-2B6A-43AC-8259-3A634AE4D79F}" type="parTrans" cxnId="{F02CBFCA-1E2E-4288-976B-36B200A29465}">
      <dgm:prSet/>
      <dgm:spPr/>
      <dgm:t>
        <a:bodyPr/>
        <a:lstStyle/>
        <a:p>
          <a:pPr rtl="1"/>
          <a:endParaRPr lang="he-IL" sz="2400" b="1"/>
        </a:p>
      </dgm:t>
    </dgm:pt>
    <dgm:pt modelId="{CD3947A9-914A-474D-9752-1C38897151AE}" type="sibTrans" cxnId="{F02CBFCA-1E2E-4288-976B-36B200A29465}">
      <dgm:prSet/>
      <dgm:spPr/>
      <dgm:t>
        <a:bodyPr/>
        <a:lstStyle/>
        <a:p>
          <a:pPr rtl="1"/>
          <a:endParaRPr lang="he-IL" sz="2400" b="1"/>
        </a:p>
      </dgm:t>
    </dgm:pt>
    <dgm:pt modelId="{C369F123-D30E-4552-84DB-26176287AC17}">
      <dgm:prSet phldrT="[טקסט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r>
            <a:rPr lang="he-IL" sz="1600" b="1" dirty="0" smtClean="0"/>
            <a:t>תוכנית לעידוד תעסוקת נשים ערביות</a:t>
          </a:r>
          <a:endParaRPr lang="he-IL" sz="1600" b="1" dirty="0"/>
        </a:p>
      </dgm:t>
    </dgm:pt>
    <dgm:pt modelId="{33EBB473-4BA8-4A00-8510-2046E8E49280}" type="parTrans" cxnId="{235CBB83-16C2-40CE-9A27-C73733B98A95}">
      <dgm:prSet/>
      <dgm:spPr/>
      <dgm:t>
        <a:bodyPr/>
        <a:lstStyle/>
        <a:p>
          <a:pPr rtl="1"/>
          <a:endParaRPr lang="he-IL" sz="2400" b="1"/>
        </a:p>
      </dgm:t>
    </dgm:pt>
    <dgm:pt modelId="{99E1F7D7-FEF7-4812-B035-4BB8A6B302BB}" type="sibTrans" cxnId="{235CBB83-16C2-40CE-9A27-C73733B98A95}">
      <dgm:prSet/>
      <dgm:spPr/>
      <dgm:t>
        <a:bodyPr/>
        <a:lstStyle/>
        <a:p>
          <a:pPr rtl="1"/>
          <a:endParaRPr lang="he-IL" sz="2400" b="1"/>
        </a:p>
      </dgm:t>
    </dgm:pt>
    <dgm:pt modelId="{0A0F3353-77F5-43D3-8991-0D81D78A7215}">
      <dgm:prSet phldrT="[טקסט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r>
            <a:rPr lang="he-IL" sz="1600" b="1" dirty="0" smtClean="0"/>
            <a:t>בניית קרן לתמיכה בעסקים קטנים בינוניים בגליל</a:t>
          </a:r>
          <a:endParaRPr lang="he-IL" sz="1600" b="1" dirty="0"/>
        </a:p>
      </dgm:t>
    </dgm:pt>
    <dgm:pt modelId="{68B5041F-6C36-40CC-B137-785950A92AA8}" type="parTrans" cxnId="{6EEAB0C8-EFD8-41B9-8EBE-651D26955E65}">
      <dgm:prSet/>
      <dgm:spPr/>
      <dgm:t>
        <a:bodyPr/>
        <a:lstStyle/>
        <a:p>
          <a:pPr rtl="1"/>
          <a:endParaRPr lang="he-IL" sz="2400" b="1"/>
        </a:p>
      </dgm:t>
    </dgm:pt>
    <dgm:pt modelId="{E21AF7DF-2F5F-42B8-AA07-FB8CD12DC456}" type="sibTrans" cxnId="{6EEAB0C8-EFD8-41B9-8EBE-651D26955E65}">
      <dgm:prSet/>
      <dgm:spPr/>
      <dgm:t>
        <a:bodyPr/>
        <a:lstStyle/>
        <a:p>
          <a:pPr rtl="1"/>
          <a:endParaRPr lang="he-IL" sz="2400" b="1"/>
        </a:p>
      </dgm:t>
    </dgm:pt>
    <dgm:pt modelId="{979DCE6D-748C-4B20-BA92-0CAD4F9ADCAB}">
      <dgm:prSet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r>
            <a:rPr lang="he-IL" sz="1600" b="1" smtClean="0"/>
            <a:t>ביטול המע"מ ל- 0 לחברות בתחומי ההייטק והביו-רפואה הפועלים בגליל. </a:t>
          </a:r>
          <a:endParaRPr lang="en-US" sz="1600" b="1" dirty="0"/>
        </a:p>
      </dgm:t>
    </dgm:pt>
    <dgm:pt modelId="{8F2F82A3-D9BE-45CE-94A9-BD61DBC7D04A}" type="parTrans" cxnId="{CDE9E2B9-EF6A-4BD5-BE07-2C07FD63D752}">
      <dgm:prSet/>
      <dgm:spPr/>
      <dgm:t>
        <a:bodyPr/>
        <a:lstStyle/>
        <a:p>
          <a:pPr rtl="1"/>
          <a:endParaRPr lang="he-IL" sz="2400" b="1"/>
        </a:p>
      </dgm:t>
    </dgm:pt>
    <dgm:pt modelId="{D0C95785-745D-45F6-AD6B-157364ACC57B}" type="sibTrans" cxnId="{CDE9E2B9-EF6A-4BD5-BE07-2C07FD63D752}">
      <dgm:prSet/>
      <dgm:spPr/>
      <dgm:t>
        <a:bodyPr/>
        <a:lstStyle/>
        <a:p>
          <a:pPr rtl="1"/>
          <a:endParaRPr lang="he-IL" sz="2400" b="1"/>
        </a:p>
      </dgm:t>
    </dgm:pt>
    <dgm:pt modelId="{6D66A904-C1AD-42F6-9CF8-3BC30BCD641C}">
      <dgm:prSet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r>
            <a:rPr lang="he-IL" sz="1600" b="1" smtClean="0"/>
            <a:t>הפחתה של המע"מ ל 8% לתעשיות עתירות ידע הפועלות בגליל.</a:t>
          </a:r>
          <a:endParaRPr lang="en-US" sz="1600" b="1" dirty="0"/>
        </a:p>
      </dgm:t>
    </dgm:pt>
    <dgm:pt modelId="{D6D92FA2-D6AD-4780-87C1-5A655ABA252C}" type="parTrans" cxnId="{B335D177-065B-48B0-A2CA-AAAB5F86A740}">
      <dgm:prSet/>
      <dgm:spPr/>
      <dgm:t>
        <a:bodyPr/>
        <a:lstStyle/>
        <a:p>
          <a:pPr rtl="1"/>
          <a:endParaRPr lang="he-IL" sz="2400" b="1"/>
        </a:p>
      </dgm:t>
    </dgm:pt>
    <dgm:pt modelId="{958529DA-29D8-447D-BB70-99FE3BD573FA}" type="sibTrans" cxnId="{B335D177-065B-48B0-A2CA-AAAB5F86A740}">
      <dgm:prSet/>
      <dgm:spPr/>
      <dgm:t>
        <a:bodyPr/>
        <a:lstStyle/>
        <a:p>
          <a:pPr rtl="1"/>
          <a:endParaRPr lang="he-IL" sz="2400" b="1"/>
        </a:p>
      </dgm:t>
    </dgm:pt>
    <dgm:pt modelId="{80B16018-DE04-4ACC-9794-6922834CB89F}" type="pres">
      <dgm:prSet presAssocID="{D94FC13C-8459-4D10-B61F-695F236BBB3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B3DC1857-8B58-41E8-98A0-33F4BF4F990B}" type="pres">
      <dgm:prSet presAssocID="{99A62EFD-91B4-4BB5-9700-6AF3F77884F9}" presName="centerShape" presStyleLbl="node0" presStyleIdx="0" presStyleCnt="1"/>
      <dgm:spPr/>
      <dgm:t>
        <a:bodyPr/>
        <a:lstStyle/>
        <a:p>
          <a:pPr rtl="1"/>
          <a:endParaRPr lang="he-IL"/>
        </a:p>
      </dgm:t>
    </dgm:pt>
    <dgm:pt modelId="{C6EBAEE4-1FCE-4B5F-AB3E-A8BD7F95725A}" type="pres">
      <dgm:prSet presAssocID="{C0ED5A3C-B6CB-4780-95CF-9C694E848D87}" presName="parTrans" presStyleLbl="sibTrans2D1" presStyleIdx="0" presStyleCnt="6"/>
      <dgm:spPr/>
      <dgm:t>
        <a:bodyPr/>
        <a:lstStyle/>
        <a:p>
          <a:pPr rtl="1"/>
          <a:endParaRPr lang="he-IL"/>
        </a:p>
      </dgm:t>
    </dgm:pt>
    <dgm:pt modelId="{260CD312-2846-409D-97B6-7BCFC3B1E759}" type="pres">
      <dgm:prSet presAssocID="{C0ED5A3C-B6CB-4780-95CF-9C694E848D87}" presName="connectorText" presStyleLbl="sibTrans2D1" presStyleIdx="0" presStyleCnt="6"/>
      <dgm:spPr/>
      <dgm:t>
        <a:bodyPr/>
        <a:lstStyle/>
        <a:p>
          <a:pPr rtl="1"/>
          <a:endParaRPr lang="he-IL"/>
        </a:p>
      </dgm:t>
    </dgm:pt>
    <dgm:pt modelId="{F438EBCF-25B1-4E63-8654-67E64817A7B1}" type="pres">
      <dgm:prSet presAssocID="{AD4B12A4-79F7-48D1-A369-96B3F1DC6501}" presName="node" presStyleLbl="node1" presStyleIdx="0" presStyleCnt="6" custScaleX="15625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8080B41-7D44-4FC8-828D-0EC329D39046}" type="pres">
      <dgm:prSet presAssocID="{D53D197A-2B6A-43AC-8259-3A634AE4D79F}" presName="parTrans" presStyleLbl="sibTrans2D1" presStyleIdx="1" presStyleCnt="6"/>
      <dgm:spPr/>
      <dgm:t>
        <a:bodyPr/>
        <a:lstStyle/>
        <a:p>
          <a:pPr rtl="1"/>
          <a:endParaRPr lang="he-IL"/>
        </a:p>
      </dgm:t>
    </dgm:pt>
    <dgm:pt modelId="{CA1DE2EC-6074-4655-B99F-64E2BB1BBBF2}" type="pres">
      <dgm:prSet presAssocID="{D53D197A-2B6A-43AC-8259-3A634AE4D79F}" presName="connectorText" presStyleLbl="sibTrans2D1" presStyleIdx="1" presStyleCnt="6"/>
      <dgm:spPr/>
      <dgm:t>
        <a:bodyPr/>
        <a:lstStyle/>
        <a:p>
          <a:pPr rtl="1"/>
          <a:endParaRPr lang="he-IL"/>
        </a:p>
      </dgm:t>
    </dgm:pt>
    <dgm:pt modelId="{A3A57E4F-F7B5-4F23-9C99-775E7F5DC014}" type="pres">
      <dgm:prSet presAssocID="{F8F70DF9-8E60-46BA-A08E-F5052B2AEF92}" presName="node" presStyleLbl="node1" presStyleIdx="1" presStyleCnt="6" custScaleX="15625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4311E66-1E5C-4A21-8C41-78D702858EA8}" type="pres">
      <dgm:prSet presAssocID="{8F2F82A3-D9BE-45CE-94A9-BD61DBC7D04A}" presName="parTrans" presStyleLbl="sibTrans2D1" presStyleIdx="2" presStyleCnt="6"/>
      <dgm:spPr/>
      <dgm:t>
        <a:bodyPr/>
        <a:lstStyle/>
        <a:p>
          <a:pPr rtl="1"/>
          <a:endParaRPr lang="he-IL"/>
        </a:p>
      </dgm:t>
    </dgm:pt>
    <dgm:pt modelId="{562C4AED-BEA8-4E0C-9854-1D6D4DB887C6}" type="pres">
      <dgm:prSet presAssocID="{8F2F82A3-D9BE-45CE-94A9-BD61DBC7D04A}" presName="connectorText" presStyleLbl="sibTrans2D1" presStyleIdx="2" presStyleCnt="6"/>
      <dgm:spPr/>
      <dgm:t>
        <a:bodyPr/>
        <a:lstStyle/>
        <a:p>
          <a:pPr rtl="1"/>
          <a:endParaRPr lang="he-IL"/>
        </a:p>
      </dgm:t>
    </dgm:pt>
    <dgm:pt modelId="{780122F8-42C4-4E56-9582-9C9E2AABA88A}" type="pres">
      <dgm:prSet presAssocID="{979DCE6D-748C-4B20-BA92-0CAD4F9ADCAB}" presName="node" presStyleLbl="node1" presStyleIdx="2" presStyleCnt="6" custScaleX="15625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8A39642-53FE-4189-9624-AACAE4140C35}" type="pres">
      <dgm:prSet presAssocID="{33EBB473-4BA8-4A00-8510-2046E8E49280}" presName="parTrans" presStyleLbl="sibTrans2D1" presStyleIdx="3" presStyleCnt="6"/>
      <dgm:spPr/>
      <dgm:t>
        <a:bodyPr/>
        <a:lstStyle/>
        <a:p>
          <a:pPr rtl="1"/>
          <a:endParaRPr lang="he-IL"/>
        </a:p>
      </dgm:t>
    </dgm:pt>
    <dgm:pt modelId="{FF033938-FE3F-4C4A-9167-B205BAFCB5D0}" type="pres">
      <dgm:prSet presAssocID="{33EBB473-4BA8-4A00-8510-2046E8E49280}" presName="connectorText" presStyleLbl="sibTrans2D1" presStyleIdx="3" presStyleCnt="6"/>
      <dgm:spPr/>
      <dgm:t>
        <a:bodyPr/>
        <a:lstStyle/>
        <a:p>
          <a:pPr rtl="1"/>
          <a:endParaRPr lang="he-IL"/>
        </a:p>
      </dgm:t>
    </dgm:pt>
    <dgm:pt modelId="{E8F35D46-A624-4E99-9F4A-18C4734A3783}" type="pres">
      <dgm:prSet presAssocID="{C369F123-D30E-4552-84DB-26176287AC17}" presName="node" presStyleLbl="node1" presStyleIdx="3" presStyleCnt="6" custScaleX="15625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AADDA64-DEE6-4F51-AD13-05EC0E4B9D45}" type="pres">
      <dgm:prSet presAssocID="{68B5041F-6C36-40CC-B137-785950A92AA8}" presName="parTrans" presStyleLbl="sibTrans2D1" presStyleIdx="4" presStyleCnt="6"/>
      <dgm:spPr/>
      <dgm:t>
        <a:bodyPr/>
        <a:lstStyle/>
        <a:p>
          <a:pPr rtl="1"/>
          <a:endParaRPr lang="he-IL"/>
        </a:p>
      </dgm:t>
    </dgm:pt>
    <dgm:pt modelId="{21E7C9A3-01A3-43B3-8DB3-18C1EC8CD3F4}" type="pres">
      <dgm:prSet presAssocID="{68B5041F-6C36-40CC-B137-785950A92AA8}" presName="connectorText" presStyleLbl="sibTrans2D1" presStyleIdx="4" presStyleCnt="6"/>
      <dgm:spPr/>
      <dgm:t>
        <a:bodyPr/>
        <a:lstStyle/>
        <a:p>
          <a:pPr rtl="1"/>
          <a:endParaRPr lang="he-IL"/>
        </a:p>
      </dgm:t>
    </dgm:pt>
    <dgm:pt modelId="{D6038C5B-ED91-447E-8758-882B442E3C5E}" type="pres">
      <dgm:prSet presAssocID="{0A0F3353-77F5-43D3-8991-0D81D78A7215}" presName="node" presStyleLbl="node1" presStyleIdx="4" presStyleCnt="6" custScaleX="15625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657FF93-73DD-420B-A659-CD1570516CF1}" type="pres">
      <dgm:prSet presAssocID="{D6D92FA2-D6AD-4780-87C1-5A655ABA252C}" presName="parTrans" presStyleLbl="sibTrans2D1" presStyleIdx="5" presStyleCnt="6"/>
      <dgm:spPr/>
      <dgm:t>
        <a:bodyPr/>
        <a:lstStyle/>
        <a:p>
          <a:pPr rtl="1"/>
          <a:endParaRPr lang="he-IL"/>
        </a:p>
      </dgm:t>
    </dgm:pt>
    <dgm:pt modelId="{31228F7F-20EC-4BB8-9A8F-2258875819F2}" type="pres">
      <dgm:prSet presAssocID="{D6D92FA2-D6AD-4780-87C1-5A655ABA252C}" presName="connectorText" presStyleLbl="sibTrans2D1" presStyleIdx="5" presStyleCnt="6"/>
      <dgm:spPr/>
      <dgm:t>
        <a:bodyPr/>
        <a:lstStyle/>
        <a:p>
          <a:pPr rtl="1"/>
          <a:endParaRPr lang="he-IL"/>
        </a:p>
      </dgm:t>
    </dgm:pt>
    <dgm:pt modelId="{2A794E27-B9EA-45B4-A782-BF9A4DCFE7DB}" type="pres">
      <dgm:prSet presAssocID="{6D66A904-C1AD-42F6-9CF8-3BC30BCD641C}" presName="node" presStyleLbl="node1" presStyleIdx="5" presStyleCnt="6" custScaleX="15625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AADA5068-E7D0-4EDA-B683-DEC3C4014713}" type="presOf" srcId="{F8F70DF9-8E60-46BA-A08E-F5052B2AEF92}" destId="{A3A57E4F-F7B5-4F23-9C99-775E7F5DC014}" srcOrd="0" destOrd="0" presId="urn:microsoft.com/office/officeart/2005/8/layout/radial5"/>
    <dgm:cxn modelId="{BA56F3E9-DDCE-4439-86E3-996C68E23FDA}" type="presOf" srcId="{33EBB473-4BA8-4A00-8510-2046E8E49280}" destId="{88A39642-53FE-4189-9624-AACAE4140C35}" srcOrd="0" destOrd="0" presId="urn:microsoft.com/office/officeart/2005/8/layout/radial5"/>
    <dgm:cxn modelId="{6EEAB0C8-EFD8-41B9-8EBE-651D26955E65}" srcId="{99A62EFD-91B4-4BB5-9700-6AF3F77884F9}" destId="{0A0F3353-77F5-43D3-8991-0D81D78A7215}" srcOrd="4" destOrd="0" parTransId="{68B5041F-6C36-40CC-B137-785950A92AA8}" sibTransId="{E21AF7DF-2F5F-42B8-AA07-FB8CD12DC456}"/>
    <dgm:cxn modelId="{C7AE845D-11D0-4FC7-9CDA-D87B3761DFDD}" type="presOf" srcId="{99A62EFD-91B4-4BB5-9700-6AF3F77884F9}" destId="{B3DC1857-8B58-41E8-98A0-33F4BF4F990B}" srcOrd="0" destOrd="0" presId="urn:microsoft.com/office/officeart/2005/8/layout/radial5"/>
    <dgm:cxn modelId="{F0402CC6-9A05-433F-B9A2-9DEA45E05E3D}" type="presOf" srcId="{979DCE6D-748C-4B20-BA92-0CAD4F9ADCAB}" destId="{780122F8-42C4-4E56-9582-9C9E2AABA88A}" srcOrd="0" destOrd="0" presId="urn:microsoft.com/office/officeart/2005/8/layout/radial5"/>
    <dgm:cxn modelId="{2C609BA6-09AB-45F3-87D9-5DF31F1E5228}" type="presOf" srcId="{D94FC13C-8459-4D10-B61F-695F236BBB3E}" destId="{80B16018-DE04-4ACC-9794-6922834CB89F}" srcOrd="0" destOrd="0" presId="urn:microsoft.com/office/officeart/2005/8/layout/radial5"/>
    <dgm:cxn modelId="{BC78A412-086A-4E68-9695-EF963A11CDFF}" type="presOf" srcId="{C369F123-D30E-4552-84DB-26176287AC17}" destId="{E8F35D46-A624-4E99-9F4A-18C4734A3783}" srcOrd="0" destOrd="0" presId="urn:microsoft.com/office/officeart/2005/8/layout/radial5"/>
    <dgm:cxn modelId="{A320D41C-8295-4DBF-8BD4-E76835C9ED82}" type="presOf" srcId="{D6D92FA2-D6AD-4780-87C1-5A655ABA252C}" destId="{5657FF93-73DD-420B-A659-CD1570516CF1}" srcOrd="0" destOrd="0" presId="urn:microsoft.com/office/officeart/2005/8/layout/radial5"/>
    <dgm:cxn modelId="{5265B8BF-B2CC-4710-A0FB-F1E3E56E375C}" srcId="{99A62EFD-91B4-4BB5-9700-6AF3F77884F9}" destId="{AD4B12A4-79F7-48D1-A369-96B3F1DC6501}" srcOrd="0" destOrd="0" parTransId="{C0ED5A3C-B6CB-4780-95CF-9C694E848D87}" sibTransId="{B1061A41-8E85-4A7A-9005-88567F98E5CE}"/>
    <dgm:cxn modelId="{6C363B54-CE97-47D2-A9EA-4E5BBA3F8543}" type="presOf" srcId="{D6D92FA2-D6AD-4780-87C1-5A655ABA252C}" destId="{31228F7F-20EC-4BB8-9A8F-2258875819F2}" srcOrd="1" destOrd="0" presId="urn:microsoft.com/office/officeart/2005/8/layout/radial5"/>
    <dgm:cxn modelId="{F02CBFCA-1E2E-4288-976B-36B200A29465}" srcId="{99A62EFD-91B4-4BB5-9700-6AF3F77884F9}" destId="{F8F70DF9-8E60-46BA-A08E-F5052B2AEF92}" srcOrd="1" destOrd="0" parTransId="{D53D197A-2B6A-43AC-8259-3A634AE4D79F}" sibTransId="{CD3947A9-914A-474D-9752-1C38897151AE}"/>
    <dgm:cxn modelId="{A2F0EAA2-C9C1-41F1-BE83-3E0EEF38FE79}" type="presOf" srcId="{C0ED5A3C-B6CB-4780-95CF-9C694E848D87}" destId="{260CD312-2846-409D-97B6-7BCFC3B1E759}" srcOrd="1" destOrd="0" presId="urn:microsoft.com/office/officeart/2005/8/layout/radial5"/>
    <dgm:cxn modelId="{1BC266FC-98E3-4094-A545-EFEFEC1AF40E}" type="presOf" srcId="{68B5041F-6C36-40CC-B137-785950A92AA8}" destId="{21E7C9A3-01A3-43B3-8DB3-18C1EC8CD3F4}" srcOrd="1" destOrd="0" presId="urn:microsoft.com/office/officeart/2005/8/layout/radial5"/>
    <dgm:cxn modelId="{164D5920-4BC5-4E80-AC56-88529CA4FDCD}" srcId="{D94FC13C-8459-4D10-B61F-695F236BBB3E}" destId="{99A62EFD-91B4-4BB5-9700-6AF3F77884F9}" srcOrd="0" destOrd="0" parTransId="{AFACBDDF-F699-4870-8A30-E7DD1F6DD0E0}" sibTransId="{4EE7EA84-F659-4F49-B9B6-A4217881DAB3}"/>
    <dgm:cxn modelId="{235CBB83-16C2-40CE-9A27-C73733B98A95}" srcId="{99A62EFD-91B4-4BB5-9700-6AF3F77884F9}" destId="{C369F123-D30E-4552-84DB-26176287AC17}" srcOrd="3" destOrd="0" parTransId="{33EBB473-4BA8-4A00-8510-2046E8E49280}" sibTransId="{99E1F7D7-FEF7-4812-B035-4BB8A6B302BB}"/>
    <dgm:cxn modelId="{0D05E8E8-53B1-410B-BB6D-78F37989CB4B}" type="presOf" srcId="{D53D197A-2B6A-43AC-8259-3A634AE4D79F}" destId="{18080B41-7D44-4FC8-828D-0EC329D39046}" srcOrd="0" destOrd="0" presId="urn:microsoft.com/office/officeart/2005/8/layout/radial5"/>
    <dgm:cxn modelId="{2CD5DF30-E410-4644-BFC4-B1B4F0E0251F}" type="presOf" srcId="{8F2F82A3-D9BE-45CE-94A9-BD61DBC7D04A}" destId="{94311E66-1E5C-4A21-8C41-78D702858EA8}" srcOrd="0" destOrd="0" presId="urn:microsoft.com/office/officeart/2005/8/layout/radial5"/>
    <dgm:cxn modelId="{B335D177-065B-48B0-A2CA-AAAB5F86A740}" srcId="{99A62EFD-91B4-4BB5-9700-6AF3F77884F9}" destId="{6D66A904-C1AD-42F6-9CF8-3BC30BCD641C}" srcOrd="5" destOrd="0" parTransId="{D6D92FA2-D6AD-4780-87C1-5A655ABA252C}" sibTransId="{958529DA-29D8-447D-BB70-99FE3BD573FA}"/>
    <dgm:cxn modelId="{6D3DA2D4-4691-4220-AC71-808172A0FA10}" type="presOf" srcId="{6D66A904-C1AD-42F6-9CF8-3BC30BCD641C}" destId="{2A794E27-B9EA-45B4-A782-BF9A4DCFE7DB}" srcOrd="0" destOrd="0" presId="urn:microsoft.com/office/officeart/2005/8/layout/radial5"/>
    <dgm:cxn modelId="{12D0F3D9-EA4E-4BEC-90E4-C986DA97E6F1}" type="presOf" srcId="{68B5041F-6C36-40CC-B137-785950A92AA8}" destId="{4AADDA64-DEE6-4F51-AD13-05EC0E4B9D45}" srcOrd="0" destOrd="0" presId="urn:microsoft.com/office/officeart/2005/8/layout/radial5"/>
    <dgm:cxn modelId="{CDE9E2B9-EF6A-4BD5-BE07-2C07FD63D752}" srcId="{99A62EFD-91B4-4BB5-9700-6AF3F77884F9}" destId="{979DCE6D-748C-4B20-BA92-0CAD4F9ADCAB}" srcOrd="2" destOrd="0" parTransId="{8F2F82A3-D9BE-45CE-94A9-BD61DBC7D04A}" sibTransId="{D0C95785-745D-45F6-AD6B-157364ACC57B}"/>
    <dgm:cxn modelId="{420EE4A1-A199-46B9-BB36-4384A8F1E7C7}" type="presOf" srcId="{33EBB473-4BA8-4A00-8510-2046E8E49280}" destId="{FF033938-FE3F-4C4A-9167-B205BAFCB5D0}" srcOrd="1" destOrd="0" presId="urn:microsoft.com/office/officeart/2005/8/layout/radial5"/>
    <dgm:cxn modelId="{55D6A06A-7C3D-4604-9599-C5CA24DB4B51}" type="presOf" srcId="{D53D197A-2B6A-43AC-8259-3A634AE4D79F}" destId="{CA1DE2EC-6074-4655-B99F-64E2BB1BBBF2}" srcOrd="1" destOrd="0" presId="urn:microsoft.com/office/officeart/2005/8/layout/radial5"/>
    <dgm:cxn modelId="{EC35BF56-AED1-4B47-8063-B6C404C31743}" type="presOf" srcId="{AD4B12A4-79F7-48D1-A369-96B3F1DC6501}" destId="{F438EBCF-25B1-4E63-8654-67E64817A7B1}" srcOrd="0" destOrd="0" presId="urn:microsoft.com/office/officeart/2005/8/layout/radial5"/>
    <dgm:cxn modelId="{09181A81-6B71-4E1E-ADE4-96C9D1315C13}" type="presOf" srcId="{8F2F82A3-D9BE-45CE-94A9-BD61DBC7D04A}" destId="{562C4AED-BEA8-4E0C-9854-1D6D4DB887C6}" srcOrd="1" destOrd="0" presId="urn:microsoft.com/office/officeart/2005/8/layout/radial5"/>
    <dgm:cxn modelId="{AA81EBA3-3BF6-4280-AF73-F698BCDDE662}" type="presOf" srcId="{C0ED5A3C-B6CB-4780-95CF-9C694E848D87}" destId="{C6EBAEE4-1FCE-4B5F-AB3E-A8BD7F95725A}" srcOrd="0" destOrd="0" presId="urn:microsoft.com/office/officeart/2005/8/layout/radial5"/>
    <dgm:cxn modelId="{299B9341-4E3D-4975-AFEE-41B54925180B}" type="presOf" srcId="{0A0F3353-77F5-43D3-8991-0D81D78A7215}" destId="{D6038C5B-ED91-447E-8758-882B442E3C5E}" srcOrd="0" destOrd="0" presId="urn:microsoft.com/office/officeart/2005/8/layout/radial5"/>
    <dgm:cxn modelId="{7FE53996-8481-4C90-A28B-30028CB8269D}" type="presParOf" srcId="{80B16018-DE04-4ACC-9794-6922834CB89F}" destId="{B3DC1857-8B58-41E8-98A0-33F4BF4F990B}" srcOrd="0" destOrd="0" presId="urn:microsoft.com/office/officeart/2005/8/layout/radial5"/>
    <dgm:cxn modelId="{C6C0FE5B-C8EE-49BB-8645-1BE7C91F5F2E}" type="presParOf" srcId="{80B16018-DE04-4ACC-9794-6922834CB89F}" destId="{C6EBAEE4-1FCE-4B5F-AB3E-A8BD7F95725A}" srcOrd="1" destOrd="0" presId="urn:microsoft.com/office/officeart/2005/8/layout/radial5"/>
    <dgm:cxn modelId="{2B8FBDFE-132C-41DE-A757-0B9719E5A39B}" type="presParOf" srcId="{C6EBAEE4-1FCE-4B5F-AB3E-A8BD7F95725A}" destId="{260CD312-2846-409D-97B6-7BCFC3B1E759}" srcOrd="0" destOrd="0" presId="urn:microsoft.com/office/officeart/2005/8/layout/radial5"/>
    <dgm:cxn modelId="{D0791A89-951E-4A05-90AF-2C77C094EF12}" type="presParOf" srcId="{80B16018-DE04-4ACC-9794-6922834CB89F}" destId="{F438EBCF-25B1-4E63-8654-67E64817A7B1}" srcOrd="2" destOrd="0" presId="urn:microsoft.com/office/officeart/2005/8/layout/radial5"/>
    <dgm:cxn modelId="{4B06FE7E-A856-40C0-A4FB-7C825B585CEF}" type="presParOf" srcId="{80B16018-DE04-4ACC-9794-6922834CB89F}" destId="{18080B41-7D44-4FC8-828D-0EC329D39046}" srcOrd="3" destOrd="0" presId="urn:microsoft.com/office/officeart/2005/8/layout/radial5"/>
    <dgm:cxn modelId="{4A7A1FF3-203F-4051-84B4-292505BA72E2}" type="presParOf" srcId="{18080B41-7D44-4FC8-828D-0EC329D39046}" destId="{CA1DE2EC-6074-4655-B99F-64E2BB1BBBF2}" srcOrd="0" destOrd="0" presId="urn:microsoft.com/office/officeart/2005/8/layout/radial5"/>
    <dgm:cxn modelId="{C6E1E1B2-8D44-4DCE-971D-D38DDA26FE32}" type="presParOf" srcId="{80B16018-DE04-4ACC-9794-6922834CB89F}" destId="{A3A57E4F-F7B5-4F23-9C99-775E7F5DC014}" srcOrd="4" destOrd="0" presId="urn:microsoft.com/office/officeart/2005/8/layout/radial5"/>
    <dgm:cxn modelId="{CB4C1E3F-0DE1-4D12-824E-1344AA808547}" type="presParOf" srcId="{80B16018-DE04-4ACC-9794-6922834CB89F}" destId="{94311E66-1E5C-4A21-8C41-78D702858EA8}" srcOrd="5" destOrd="0" presId="urn:microsoft.com/office/officeart/2005/8/layout/radial5"/>
    <dgm:cxn modelId="{66ACB8DB-51F0-468A-A2CA-0016A382875C}" type="presParOf" srcId="{94311E66-1E5C-4A21-8C41-78D702858EA8}" destId="{562C4AED-BEA8-4E0C-9854-1D6D4DB887C6}" srcOrd="0" destOrd="0" presId="urn:microsoft.com/office/officeart/2005/8/layout/radial5"/>
    <dgm:cxn modelId="{A6C19D11-267A-4117-9882-74D7F01982EC}" type="presParOf" srcId="{80B16018-DE04-4ACC-9794-6922834CB89F}" destId="{780122F8-42C4-4E56-9582-9C9E2AABA88A}" srcOrd="6" destOrd="0" presId="urn:microsoft.com/office/officeart/2005/8/layout/radial5"/>
    <dgm:cxn modelId="{31FA5121-FE55-4E35-8602-42B69F495463}" type="presParOf" srcId="{80B16018-DE04-4ACC-9794-6922834CB89F}" destId="{88A39642-53FE-4189-9624-AACAE4140C35}" srcOrd="7" destOrd="0" presId="urn:microsoft.com/office/officeart/2005/8/layout/radial5"/>
    <dgm:cxn modelId="{37D49079-CFED-4987-A469-BE3E8F2AC624}" type="presParOf" srcId="{88A39642-53FE-4189-9624-AACAE4140C35}" destId="{FF033938-FE3F-4C4A-9167-B205BAFCB5D0}" srcOrd="0" destOrd="0" presId="urn:microsoft.com/office/officeart/2005/8/layout/radial5"/>
    <dgm:cxn modelId="{657CE33F-620C-408F-8F43-644E52C3A786}" type="presParOf" srcId="{80B16018-DE04-4ACC-9794-6922834CB89F}" destId="{E8F35D46-A624-4E99-9F4A-18C4734A3783}" srcOrd="8" destOrd="0" presId="urn:microsoft.com/office/officeart/2005/8/layout/radial5"/>
    <dgm:cxn modelId="{5AF06339-9860-41B1-AD9F-AE55164D0AC9}" type="presParOf" srcId="{80B16018-DE04-4ACC-9794-6922834CB89F}" destId="{4AADDA64-DEE6-4F51-AD13-05EC0E4B9D45}" srcOrd="9" destOrd="0" presId="urn:microsoft.com/office/officeart/2005/8/layout/radial5"/>
    <dgm:cxn modelId="{A14BCF35-9F38-4A55-BCC5-7264892D6B0B}" type="presParOf" srcId="{4AADDA64-DEE6-4F51-AD13-05EC0E4B9D45}" destId="{21E7C9A3-01A3-43B3-8DB3-18C1EC8CD3F4}" srcOrd="0" destOrd="0" presId="urn:microsoft.com/office/officeart/2005/8/layout/radial5"/>
    <dgm:cxn modelId="{99B715F7-5850-4CFA-8088-F6C89E89BBDA}" type="presParOf" srcId="{80B16018-DE04-4ACC-9794-6922834CB89F}" destId="{D6038C5B-ED91-447E-8758-882B442E3C5E}" srcOrd="10" destOrd="0" presId="urn:microsoft.com/office/officeart/2005/8/layout/radial5"/>
    <dgm:cxn modelId="{66A09DC2-805F-40EC-AE6C-B907DC05F194}" type="presParOf" srcId="{80B16018-DE04-4ACC-9794-6922834CB89F}" destId="{5657FF93-73DD-420B-A659-CD1570516CF1}" srcOrd="11" destOrd="0" presId="urn:microsoft.com/office/officeart/2005/8/layout/radial5"/>
    <dgm:cxn modelId="{0ECDF72B-72C0-433E-9673-C0DD43CEBAE7}" type="presParOf" srcId="{5657FF93-73DD-420B-A659-CD1570516CF1}" destId="{31228F7F-20EC-4BB8-9A8F-2258875819F2}" srcOrd="0" destOrd="0" presId="urn:microsoft.com/office/officeart/2005/8/layout/radial5"/>
    <dgm:cxn modelId="{F67A0453-5019-4CB5-9435-836D49CFE3F7}" type="presParOf" srcId="{80B16018-DE04-4ACC-9794-6922834CB89F}" destId="{2A794E27-B9EA-45B4-A782-BF9A4DCFE7DB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CD833F80-8C26-421E-9347-881B005FEC03}" type="doc">
      <dgm:prSet loTypeId="urn:microsoft.com/office/officeart/2005/8/layout/cycle2" loCatId="cycle" qsTypeId="urn:microsoft.com/office/officeart/2005/8/quickstyle/3d3" qsCatId="3D" csTypeId="urn:microsoft.com/office/officeart/2005/8/colors/colorful1#7" csCatId="colorful" phldr="1"/>
      <dgm:spPr/>
      <dgm:t>
        <a:bodyPr/>
        <a:lstStyle/>
        <a:p>
          <a:pPr rtl="1"/>
          <a:endParaRPr lang="he-IL"/>
        </a:p>
      </dgm:t>
    </dgm:pt>
    <dgm:pt modelId="{4EBBF48B-3195-4284-993A-9826DFF555DE}">
      <dgm:prSet phldrT="[טקסט]"/>
      <dgm:spPr/>
      <dgm:t>
        <a:bodyPr/>
        <a:lstStyle/>
        <a:p>
          <a:pPr rtl="1"/>
          <a:r>
            <a:rPr lang="he-IL" dirty="0" smtClean="0"/>
            <a:t>תמיכה מאסיבית ועידוד בפתיחת מעבדות מחקר</a:t>
          </a:r>
          <a:endParaRPr lang="he-IL" dirty="0"/>
        </a:p>
      </dgm:t>
    </dgm:pt>
    <dgm:pt modelId="{94F3CD15-2E64-40BD-BD1D-751B0C062A6C}" type="parTrans" cxnId="{4983CB06-CA81-4A1F-B14A-0B21083B96AD}">
      <dgm:prSet/>
      <dgm:spPr/>
      <dgm:t>
        <a:bodyPr/>
        <a:lstStyle/>
        <a:p>
          <a:pPr rtl="1"/>
          <a:endParaRPr lang="he-IL"/>
        </a:p>
      </dgm:t>
    </dgm:pt>
    <dgm:pt modelId="{E7FCEA27-07C5-4775-B957-95F36A6524C3}" type="sibTrans" cxnId="{4983CB06-CA81-4A1F-B14A-0B21083B96AD}">
      <dgm:prSet/>
      <dgm:spPr/>
      <dgm:t>
        <a:bodyPr/>
        <a:lstStyle/>
        <a:p>
          <a:pPr rtl="1"/>
          <a:endParaRPr lang="he-IL"/>
        </a:p>
      </dgm:t>
    </dgm:pt>
    <dgm:pt modelId="{A8D0282C-A27C-4BE4-9B85-2B2B6950CAB8}">
      <dgm:prSet phldrT="[טקסט]"/>
      <dgm:spPr/>
      <dgm:t>
        <a:bodyPr/>
        <a:lstStyle/>
        <a:p>
          <a:pPr rtl="1"/>
          <a:r>
            <a:rPr lang="he-IL" dirty="0" smtClean="0"/>
            <a:t>הקמת אוניברסיטה רב קמפוסית</a:t>
          </a:r>
          <a:endParaRPr lang="he-IL" dirty="0"/>
        </a:p>
      </dgm:t>
    </dgm:pt>
    <dgm:pt modelId="{CC26FBCF-9115-4D33-94BC-76FF3620894D}" type="parTrans" cxnId="{1382373E-2C0B-467F-AB3C-E2DB3E57A313}">
      <dgm:prSet/>
      <dgm:spPr/>
      <dgm:t>
        <a:bodyPr/>
        <a:lstStyle/>
        <a:p>
          <a:pPr rtl="1"/>
          <a:endParaRPr lang="he-IL"/>
        </a:p>
      </dgm:t>
    </dgm:pt>
    <dgm:pt modelId="{B670B01E-E63B-40FF-94C6-E524308581C2}" type="sibTrans" cxnId="{1382373E-2C0B-467F-AB3C-E2DB3E57A313}">
      <dgm:prSet/>
      <dgm:spPr/>
      <dgm:t>
        <a:bodyPr/>
        <a:lstStyle/>
        <a:p>
          <a:pPr rtl="1"/>
          <a:endParaRPr lang="he-IL"/>
        </a:p>
      </dgm:t>
    </dgm:pt>
    <dgm:pt modelId="{3FCD5F96-33EF-4844-A681-AA27C0C384A4}">
      <dgm:prSet phldrT="[טקסט]"/>
      <dgm:spPr/>
      <dgm:t>
        <a:bodyPr/>
        <a:lstStyle/>
        <a:p>
          <a:pPr marL="0" marR="0" indent="0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e-IL" dirty="0" smtClean="0"/>
            <a:t>יצירת מאפיין טכנולוגי אזורי [גליל מערבי, מזרחי, עמקים]</a:t>
          </a:r>
        </a:p>
        <a:p>
          <a:pPr defTabSz="6667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dirty="0"/>
        </a:p>
      </dgm:t>
    </dgm:pt>
    <dgm:pt modelId="{E4D9FF86-07D7-4A7C-A8AA-1BB1A7479BD7}" type="parTrans" cxnId="{AED73BC8-97BC-4003-A2C5-B784D8AF329C}">
      <dgm:prSet/>
      <dgm:spPr/>
      <dgm:t>
        <a:bodyPr/>
        <a:lstStyle/>
        <a:p>
          <a:pPr rtl="1"/>
          <a:endParaRPr lang="he-IL"/>
        </a:p>
      </dgm:t>
    </dgm:pt>
    <dgm:pt modelId="{A31D25F5-6797-4058-ABA9-FC82DEED08E1}" type="sibTrans" cxnId="{AED73BC8-97BC-4003-A2C5-B784D8AF329C}">
      <dgm:prSet/>
      <dgm:spPr/>
      <dgm:t>
        <a:bodyPr/>
        <a:lstStyle/>
        <a:p>
          <a:pPr rtl="1"/>
          <a:endParaRPr lang="he-IL"/>
        </a:p>
      </dgm:t>
    </dgm:pt>
    <dgm:pt modelId="{10F5F6AC-172C-4F77-99F6-33A36C40B0A4}">
      <dgm:prSet phldrT="[טקסט]"/>
      <dgm:spPr/>
      <dgm:t>
        <a:bodyPr/>
        <a:lstStyle/>
        <a:p>
          <a:pPr rtl="1"/>
          <a:r>
            <a:rPr lang="he-IL" dirty="0" smtClean="0"/>
            <a:t>הקמת חממות טכנולוגיות במאפיינים אזוריים</a:t>
          </a:r>
          <a:endParaRPr lang="he-IL" dirty="0"/>
        </a:p>
      </dgm:t>
    </dgm:pt>
    <dgm:pt modelId="{BC79DFDE-70B7-4105-B4E9-C52855CEA241}" type="parTrans" cxnId="{8EB07D3A-3586-4B0B-AF2A-68857166499A}">
      <dgm:prSet/>
      <dgm:spPr/>
      <dgm:t>
        <a:bodyPr/>
        <a:lstStyle/>
        <a:p>
          <a:pPr rtl="1"/>
          <a:endParaRPr lang="he-IL"/>
        </a:p>
      </dgm:t>
    </dgm:pt>
    <dgm:pt modelId="{01418895-FF9E-4D9E-A69A-44833EE97EE6}" type="sibTrans" cxnId="{8EB07D3A-3586-4B0B-AF2A-68857166499A}">
      <dgm:prSet/>
      <dgm:spPr/>
      <dgm:t>
        <a:bodyPr/>
        <a:lstStyle/>
        <a:p>
          <a:pPr rtl="1"/>
          <a:endParaRPr lang="he-IL"/>
        </a:p>
      </dgm:t>
    </dgm:pt>
    <dgm:pt modelId="{C098D729-3BB2-4804-8B53-0CC1FCAB3DF9}" type="pres">
      <dgm:prSet presAssocID="{CD833F80-8C26-421E-9347-881B005FEC0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BFB17BC6-6300-4BB2-B2CA-9AD20D060A3A}" type="pres">
      <dgm:prSet presAssocID="{4EBBF48B-3195-4284-993A-9826DFF555D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DA43F20-69C8-4B89-AAD9-C2A606640B21}" type="pres">
      <dgm:prSet presAssocID="{E7FCEA27-07C5-4775-B957-95F36A6524C3}" presName="sibTrans" presStyleLbl="sibTrans2D1" presStyleIdx="0" presStyleCnt="4"/>
      <dgm:spPr/>
      <dgm:t>
        <a:bodyPr/>
        <a:lstStyle/>
        <a:p>
          <a:pPr rtl="1"/>
          <a:endParaRPr lang="he-IL"/>
        </a:p>
      </dgm:t>
    </dgm:pt>
    <dgm:pt modelId="{920D0F40-BCAB-47D8-8B88-5311F7C63919}" type="pres">
      <dgm:prSet presAssocID="{E7FCEA27-07C5-4775-B957-95F36A6524C3}" presName="connectorText" presStyleLbl="sibTrans2D1" presStyleIdx="0" presStyleCnt="4"/>
      <dgm:spPr/>
      <dgm:t>
        <a:bodyPr/>
        <a:lstStyle/>
        <a:p>
          <a:pPr rtl="1"/>
          <a:endParaRPr lang="he-IL"/>
        </a:p>
      </dgm:t>
    </dgm:pt>
    <dgm:pt modelId="{102733CF-4C91-45D0-A564-195699AA0453}" type="pres">
      <dgm:prSet presAssocID="{A8D0282C-A27C-4BE4-9B85-2B2B6950CAB8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893871E-86F2-4B78-A36B-66B87C5F0F7D}" type="pres">
      <dgm:prSet presAssocID="{B670B01E-E63B-40FF-94C6-E524308581C2}" presName="sibTrans" presStyleLbl="sibTrans2D1" presStyleIdx="1" presStyleCnt="4"/>
      <dgm:spPr/>
      <dgm:t>
        <a:bodyPr/>
        <a:lstStyle/>
        <a:p>
          <a:pPr rtl="1"/>
          <a:endParaRPr lang="he-IL"/>
        </a:p>
      </dgm:t>
    </dgm:pt>
    <dgm:pt modelId="{AF3759C7-8AEA-4297-996C-24C6E2753188}" type="pres">
      <dgm:prSet presAssocID="{B670B01E-E63B-40FF-94C6-E524308581C2}" presName="connectorText" presStyleLbl="sibTrans2D1" presStyleIdx="1" presStyleCnt="4"/>
      <dgm:spPr/>
      <dgm:t>
        <a:bodyPr/>
        <a:lstStyle/>
        <a:p>
          <a:pPr rtl="1"/>
          <a:endParaRPr lang="he-IL"/>
        </a:p>
      </dgm:t>
    </dgm:pt>
    <dgm:pt modelId="{5812F662-AC45-4A6A-8B3E-059F1CFC63A5}" type="pres">
      <dgm:prSet presAssocID="{3FCD5F96-33EF-4844-A681-AA27C0C384A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4CF6644-2335-49D9-A0DF-C6B406A894F5}" type="pres">
      <dgm:prSet presAssocID="{A31D25F5-6797-4058-ABA9-FC82DEED08E1}" presName="sibTrans" presStyleLbl="sibTrans2D1" presStyleIdx="2" presStyleCnt="4"/>
      <dgm:spPr/>
      <dgm:t>
        <a:bodyPr/>
        <a:lstStyle/>
        <a:p>
          <a:pPr rtl="1"/>
          <a:endParaRPr lang="he-IL"/>
        </a:p>
      </dgm:t>
    </dgm:pt>
    <dgm:pt modelId="{6D67627A-9063-468A-85D2-424B721699AC}" type="pres">
      <dgm:prSet presAssocID="{A31D25F5-6797-4058-ABA9-FC82DEED08E1}" presName="connectorText" presStyleLbl="sibTrans2D1" presStyleIdx="2" presStyleCnt="4"/>
      <dgm:spPr/>
      <dgm:t>
        <a:bodyPr/>
        <a:lstStyle/>
        <a:p>
          <a:pPr rtl="1"/>
          <a:endParaRPr lang="he-IL"/>
        </a:p>
      </dgm:t>
    </dgm:pt>
    <dgm:pt modelId="{411BB5B0-AB3A-43DB-AA2E-F640F5A140A9}" type="pres">
      <dgm:prSet presAssocID="{10F5F6AC-172C-4F77-99F6-33A36C40B0A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CB67D3E-E74C-4481-A94A-6D71C48D0C22}" type="pres">
      <dgm:prSet presAssocID="{01418895-FF9E-4D9E-A69A-44833EE97EE6}" presName="sibTrans" presStyleLbl="sibTrans2D1" presStyleIdx="3" presStyleCnt="4"/>
      <dgm:spPr/>
      <dgm:t>
        <a:bodyPr/>
        <a:lstStyle/>
        <a:p>
          <a:pPr rtl="1"/>
          <a:endParaRPr lang="he-IL"/>
        </a:p>
      </dgm:t>
    </dgm:pt>
    <dgm:pt modelId="{4AAA95BD-A68D-44D2-8B93-F4A5652C8738}" type="pres">
      <dgm:prSet presAssocID="{01418895-FF9E-4D9E-A69A-44833EE97EE6}" presName="connectorText" presStyleLbl="sibTrans2D1" presStyleIdx="3" presStyleCnt="4"/>
      <dgm:spPr/>
      <dgm:t>
        <a:bodyPr/>
        <a:lstStyle/>
        <a:p>
          <a:pPr rtl="1"/>
          <a:endParaRPr lang="he-IL"/>
        </a:p>
      </dgm:t>
    </dgm:pt>
  </dgm:ptLst>
  <dgm:cxnLst>
    <dgm:cxn modelId="{21185D8C-4399-4C58-8131-D78BB906E80D}" type="presOf" srcId="{01418895-FF9E-4D9E-A69A-44833EE97EE6}" destId="{DCB67D3E-E74C-4481-A94A-6D71C48D0C22}" srcOrd="0" destOrd="0" presId="urn:microsoft.com/office/officeart/2005/8/layout/cycle2"/>
    <dgm:cxn modelId="{CF5B9B93-EE95-41AD-ADCB-8EE6C4B61426}" type="presOf" srcId="{CD833F80-8C26-421E-9347-881B005FEC03}" destId="{C098D729-3BB2-4804-8B53-0CC1FCAB3DF9}" srcOrd="0" destOrd="0" presId="urn:microsoft.com/office/officeart/2005/8/layout/cycle2"/>
    <dgm:cxn modelId="{FA85D25F-0110-4475-B11A-00267EF5B670}" type="presOf" srcId="{A8D0282C-A27C-4BE4-9B85-2B2B6950CAB8}" destId="{102733CF-4C91-45D0-A564-195699AA0453}" srcOrd="0" destOrd="0" presId="urn:microsoft.com/office/officeart/2005/8/layout/cycle2"/>
    <dgm:cxn modelId="{4983CB06-CA81-4A1F-B14A-0B21083B96AD}" srcId="{CD833F80-8C26-421E-9347-881B005FEC03}" destId="{4EBBF48B-3195-4284-993A-9826DFF555DE}" srcOrd="0" destOrd="0" parTransId="{94F3CD15-2E64-40BD-BD1D-751B0C062A6C}" sibTransId="{E7FCEA27-07C5-4775-B957-95F36A6524C3}"/>
    <dgm:cxn modelId="{276F50D7-B948-410A-8CF8-C27E3AF6AB79}" type="presOf" srcId="{10F5F6AC-172C-4F77-99F6-33A36C40B0A4}" destId="{411BB5B0-AB3A-43DB-AA2E-F640F5A140A9}" srcOrd="0" destOrd="0" presId="urn:microsoft.com/office/officeart/2005/8/layout/cycle2"/>
    <dgm:cxn modelId="{AED8E231-B67D-4DF7-9AA4-8E369D69A5F4}" type="presOf" srcId="{B670B01E-E63B-40FF-94C6-E524308581C2}" destId="{F893871E-86F2-4B78-A36B-66B87C5F0F7D}" srcOrd="0" destOrd="0" presId="urn:microsoft.com/office/officeart/2005/8/layout/cycle2"/>
    <dgm:cxn modelId="{968B47C8-781D-4FDE-A612-8517F58823E2}" type="presOf" srcId="{B670B01E-E63B-40FF-94C6-E524308581C2}" destId="{AF3759C7-8AEA-4297-996C-24C6E2753188}" srcOrd="1" destOrd="0" presId="urn:microsoft.com/office/officeart/2005/8/layout/cycle2"/>
    <dgm:cxn modelId="{C5573818-F8F0-413A-9451-32319D95DDD0}" type="presOf" srcId="{E7FCEA27-07C5-4775-B957-95F36A6524C3}" destId="{920D0F40-BCAB-47D8-8B88-5311F7C63919}" srcOrd="1" destOrd="0" presId="urn:microsoft.com/office/officeart/2005/8/layout/cycle2"/>
    <dgm:cxn modelId="{57C59E46-8FF2-41EE-88F6-A001CE0A7C0F}" type="presOf" srcId="{01418895-FF9E-4D9E-A69A-44833EE97EE6}" destId="{4AAA95BD-A68D-44D2-8B93-F4A5652C8738}" srcOrd="1" destOrd="0" presId="urn:microsoft.com/office/officeart/2005/8/layout/cycle2"/>
    <dgm:cxn modelId="{1382373E-2C0B-467F-AB3C-E2DB3E57A313}" srcId="{CD833F80-8C26-421E-9347-881B005FEC03}" destId="{A8D0282C-A27C-4BE4-9B85-2B2B6950CAB8}" srcOrd="1" destOrd="0" parTransId="{CC26FBCF-9115-4D33-94BC-76FF3620894D}" sibTransId="{B670B01E-E63B-40FF-94C6-E524308581C2}"/>
    <dgm:cxn modelId="{8EB07D3A-3586-4B0B-AF2A-68857166499A}" srcId="{CD833F80-8C26-421E-9347-881B005FEC03}" destId="{10F5F6AC-172C-4F77-99F6-33A36C40B0A4}" srcOrd="3" destOrd="0" parTransId="{BC79DFDE-70B7-4105-B4E9-C52855CEA241}" sibTransId="{01418895-FF9E-4D9E-A69A-44833EE97EE6}"/>
    <dgm:cxn modelId="{E0988E1C-A765-47F8-80FC-9BC7FD1564D7}" type="presOf" srcId="{A31D25F5-6797-4058-ABA9-FC82DEED08E1}" destId="{D4CF6644-2335-49D9-A0DF-C6B406A894F5}" srcOrd="0" destOrd="0" presId="urn:microsoft.com/office/officeart/2005/8/layout/cycle2"/>
    <dgm:cxn modelId="{AED73BC8-97BC-4003-A2C5-B784D8AF329C}" srcId="{CD833F80-8C26-421E-9347-881B005FEC03}" destId="{3FCD5F96-33EF-4844-A681-AA27C0C384A4}" srcOrd="2" destOrd="0" parTransId="{E4D9FF86-07D7-4A7C-A8AA-1BB1A7479BD7}" sibTransId="{A31D25F5-6797-4058-ABA9-FC82DEED08E1}"/>
    <dgm:cxn modelId="{83634229-A2F0-4516-91A6-4190DFC6667E}" type="presOf" srcId="{A31D25F5-6797-4058-ABA9-FC82DEED08E1}" destId="{6D67627A-9063-468A-85D2-424B721699AC}" srcOrd="1" destOrd="0" presId="urn:microsoft.com/office/officeart/2005/8/layout/cycle2"/>
    <dgm:cxn modelId="{25B5343D-E2B9-48FA-85D6-0C7BD4353A32}" type="presOf" srcId="{E7FCEA27-07C5-4775-B957-95F36A6524C3}" destId="{1DA43F20-69C8-4B89-AAD9-C2A606640B21}" srcOrd="0" destOrd="0" presId="urn:microsoft.com/office/officeart/2005/8/layout/cycle2"/>
    <dgm:cxn modelId="{BD9E5FA5-1975-424E-A8B6-0C1D4B52142B}" type="presOf" srcId="{4EBBF48B-3195-4284-993A-9826DFF555DE}" destId="{BFB17BC6-6300-4BB2-B2CA-9AD20D060A3A}" srcOrd="0" destOrd="0" presId="urn:microsoft.com/office/officeart/2005/8/layout/cycle2"/>
    <dgm:cxn modelId="{D5D69E02-2C58-4B03-A48D-068DA51C2E08}" type="presOf" srcId="{3FCD5F96-33EF-4844-A681-AA27C0C384A4}" destId="{5812F662-AC45-4A6A-8B3E-059F1CFC63A5}" srcOrd="0" destOrd="0" presId="urn:microsoft.com/office/officeart/2005/8/layout/cycle2"/>
    <dgm:cxn modelId="{297C0EFD-5201-4218-99F2-BBE4744F0FA3}" type="presParOf" srcId="{C098D729-3BB2-4804-8B53-0CC1FCAB3DF9}" destId="{BFB17BC6-6300-4BB2-B2CA-9AD20D060A3A}" srcOrd="0" destOrd="0" presId="urn:microsoft.com/office/officeart/2005/8/layout/cycle2"/>
    <dgm:cxn modelId="{9B98CBB3-7CF4-4CF2-8409-8878DF69E04E}" type="presParOf" srcId="{C098D729-3BB2-4804-8B53-0CC1FCAB3DF9}" destId="{1DA43F20-69C8-4B89-AAD9-C2A606640B21}" srcOrd="1" destOrd="0" presId="urn:microsoft.com/office/officeart/2005/8/layout/cycle2"/>
    <dgm:cxn modelId="{1E15F048-252B-461A-BE46-430AB1BC091C}" type="presParOf" srcId="{1DA43F20-69C8-4B89-AAD9-C2A606640B21}" destId="{920D0F40-BCAB-47D8-8B88-5311F7C63919}" srcOrd="0" destOrd="0" presId="urn:microsoft.com/office/officeart/2005/8/layout/cycle2"/>
    <dgm:cxn modelId="{DFCB1F6E-ECE6-4019-B340-0EDD5CB61D91}" type="presParOf" srcId="{C098D729-3BB2-4804-8B53-0CC1FCAB3DF9}" destId="{102733CF-4C91-45D0-A564-195699AA0453}" srcOrd="2" destOrd="0" presId="urn:microsoft.com/office/officeart/2005/8/layout/cycle2"/>
    <dgm:cxn modelId="{BFDA5D8C-E71A-4EA6-BE19-1D6B13AC5B73}" type="presParOf" srcId="{C098D729-3BB2-4804-8B53-0CC1FCAB3DF9}" destId="{F893871E-86F2-4B78-A36B-66B87C5F0F7D}" srcOrd="3" destOrd="0" presId="urn:microsoft.com/office/officeart/2005/8/layout/cycle2"/>
    <dgm:cxn modelId="{D17EC782-323F-4C58-8568-373E8441A87A}" type="presParOf" srcId="{F893871E-86F2-4B78-A36B-66B87C5F0F7D}" destId="{AF3759C7-8AEA-4297-996C-24C6E2753188}" srcOrd="0" destOrd="0" presId="urn:microsoft.com/office/officeart/2005/8/layout/cycle2"/>
    <dgm:cxn modelId="{8A2F2303-AE98-4E59-B044-8FD2A1D64DD7}" type="presParOf" srcId="{C098D729-3BB2-4804-8B53-0CC1FCAB3DF9}" destId="{5812F662-AC45-4A6A-8B3E-059F1CFC63A5}" srcOrd="4" destOrd="0" presId="urn:microsoft.com/office/officeart/2005/8/layout/cycle2"/>
    <dgm:cxn modelId="{E63F32F2-BE09-4B3A-B850-3FCDBD419DA8}" type="presParOf" srcId="{C098D729-3BB2-4804-8B53-0CC1FCAB3DF9}" destId="{D4CF6644-2335-49D9-A0DF-C6B406A894F5}" srcOrd="5" destOrd="0" presId="urn:microsoft.com/office/officeart/2005/8/layout/cycle2"/>
    <dgm:cxn modelId="{C376119E-7202-4325-A5D0-1B2AE5CD87FD}" type="presParOf" srcId="{D4CF6644-2335-49D9-A0DF-C6B406A894F5}" destId="{6D67627A-9063-468A-85D2-424B721699AC}" srcOrd="0" destOrd="0" presId="urn:microsoft.com/office/officeart/2005/8/layout/cycle2"/>
    <dgm:cxn modelId="{81CCBEC6-A05F-4EE8-857E-F74B3B089B5A}" type="presParOf" srcId="{C098D729-3BB2-4804-8B53-0CC1FCAB3DF9}" destId="{411BB5B0-AB3A-43DB-AA2E-F640F5A140A9}" srcOrd="6" destOrd="0" presId="urn:microsoft.com/office/officeart/2005/8/layout/cycle2"/>
    <dgm:cxn modelId="{27F2971F-04A0-491B-8ACE-01BFD10746B9}" type="presParOf" srcId="{C098D729-3BB2-4804-8B53-0CC1FCAB3DF9}" destId="{DCB67D3E-E74C-4481-A94A-6D71C48D0C22}" srcOrd="7" destOrd="0" presId="urn:microsoft.com/office/officeart/2005/8/layout/cycle2"/>
    <dgm:cxn modelId="{1570A8BB-5544-4F1C-9188-F4F53C30ACFE}" type="presParOf" srcId="{DCB67D3E-E74C-4481-A94A-6D71C48D0C22}" destId="{4AAA95BD-A68D-44D2-8B93-F4A5652C8738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36A3E37-03AB-4BC1-945E-331C7F0CAE35}" type="doc">
      <dgm:prSet loTypeId="urn:microsoft.com/office/officeart/2005/8/layout/hList6" loCatId="list" qsTypeId="urn:microsoft.com/office/officeart/2005/8/quickstyle/simple1" qsCatId="simple" csTypeId="urn:microsoft.com/office/officeart/2005/8/colors/colorful1#8" csCatId="colorful" phldr="1"/>
      <dgm:spPr/>
      <dgm:t>
        <a:bodyPr/>
        <a:lstStyle/>
        <a:p>
          <a:pPr rtl="1"/>
          <a:endParaRPr lang="he-IL"/>
        </a:p>
      </dgm:t>
    </dgm:pt>
    <dgm:pt modelId="{4A06B61A-FA50-4B46-A606-E66314028F07}">
      <dgm:prSet phldrT="[טקסט]"/>
      <dgm:spPr>
        <a:scene3d>
          <a:camera prst="perspectiveContrastingRightFacing"/>
          <a:lightRig rig="threePt" dir="t"/>
        </a:scene3d>
        <a:sp3d>
          <a:bevelT w="139700" h="139700" prst="divot"/>
        </a:sp3d>
      </dgm:spPr>
      <dgm:t>
        <a:bodyPr/>
        <a:lstStyle/>
        <a:p>
          <a:pPr rtl="1"/>
          <a:r>
            <a:rPr lang="he-IL" dirty="0" smtClean="0"/>
            <a:t>סלילת קוו רכבת המחברת את הגליל המזרחי לבית שאן ולכרמיאל</a:t>
          </a:r>
          <a:endParaRPr lang="he-IL" dirty="0"/>
        </a:p>
      </dgm:t>
    </dgm:pt>
    <dgm:pt modelId="{3098951B-6BAC-4CE0-8F9C-DDDAF98BEF54}" type="parTrans" cxnId="{DC61927F-F7FF-4B4F-AFFF-80862B255198}">
      <dgm:prSet/>
      <dgm:spPr/>
      <dgm:t>
        <a:bodyPr/>
        <a:lstStyle/>
        <a:p>
          <a:pPr rtl="1"/>
          <a:endParaRPr lang="he-IL"/>
        </a:p>
      </dgm:t>
    </dgm:pt>
    <dgm:pt modelId="{F732346A-3388-44A7-8A2C-1FD37240631E}" type="sibTrans" cxnId="{DC61927F-F7FF-4B4F-AFFF-80862B255198}">
      <dgm:prSet/>
      <dgm:spPr/>
      <dgm:t>
        <a:bodyPr/>
        <a:lstStyle/>
        <a:p>
          <a:pPr rtl="1"/>
          <a:endParaRPr lang="he-IL"/>
        </a:p>
      </dgm:t>
    </dgm:pt>
    <dgm:pt modelId="{94101418-EAE2-4025-8864-8461D09C4603}">
      <dgm:prSet phldrT="[טקסט]"/>
      <dgm:spPr>
        <a:scene3d>
          <a:camera prst="perspectiveContrastingRightFacing"/>
          <a:lightRig rig="threePt" dir="t"/>
        </a:scene3d>
        <a:sp3d>
          <a:bevelT w="139700" h="139700" prst="divot"/>
        </a:sp3d>
      </dgm:spPr>
      <dgm:t>
        <a:bodyPr/>
        <a:lstStyle/>
        <a:p>
          <a:pPr rtl="1"/>
          <a:r>
            <a:rPr lang="he-IL" dirty="0" smtClean="0"/>
            <a:t>מתיחת כביש 6 עד </a:t>
          </a:r>
          <a:r>
            <a:rPr lang="he-IL" dirty="0" err="1" smtClean="0"/>
            <a:t>לכברי</a:t>
          </a:r>
          <a:endParaRPr lang="he-IL" dirty="0"/>
        </a:p>
      </dgm:t>
    </dgm:pt>
    <dgm:pt modelId="{DE8772AB-B71B-412F-9DBE-5A119D800038}" type="parTrans" cxnId="{E0FDAA5E-3B00-4735-8B57-AB792E179B94}">
      <dgm:prSet/>
      <dgm:spPr/>
      <dgm:t>
        <a:bodyPr/>
        <a:lstStyle/>
        <a:p>
          <a:pPr rtl="1"/>
          <a:endParaRPr lang="he-IL"/>
        </a:p>
      </dgm:t>
    </dgm:pt>
    <dgm:pt modelId="{ADB61A15-4D6F-440D-B5FA-D08C1562617D}" type="sibTrans" cxnId="{E0FDAA5E-3B00-4735-8B57-AB792E179B94}">
      <dgm:prSet/>
      <dgm:spPr/>
      <dgm:t>
        <a:bodyPr/>
        <a:lstStyle/>
        <a:p>
          <a:pPr rtl="1"/>
          <a:endParaRPr lang="he-IL"/>
        </a:p>
      </dgm:t>
    </dgm:pt>
    <dgm:pt modelId="{006D3511-79B5-41A6-9F42-6802B7FA854E}">
      <dgm:prSet phldrT="[טקסט]"/>
      <dgm:spPr>
        <a:scene3d>
          <a:camera prst="perspectiveContrastingRightFacing"/>
          <a:lightRig rig="threePt" dir="t"/>
        </a:scene3d>
        <a:sp3d>
          <a:bevelT w="139700" h="139700" prst="divot"/>
        </a:sp3d>
      </dgm:spPr>
      <dgm:t>
        <a:bodyPr/>
        <a:lstStyle/>
        <a:p>
          <a:pPr rtl="1"/>
          <a:r>
            <a:rPr lang="he-IL" dirty="0" smtClean="0"/>
            <a:t>חיבור כביש 22 עד לנהרייה</a:t>
          </a:r>
          <a:endParaRPr lang="he-IL" dirty="0"/>
        </a:p>
      </dgm:t>
    </dgm:pt>
    <dgm:pt modelId="{B5B85FC1-8FE4-45C7-B0AF-C6AF6FB79170}" type="parTrans" cxnId="{7E804FD8-CDA8-4849-9D95-762E67183DF9}">
      <dgm:prSet/>
      <dgm:spPr/>
      <dgm:t>
        <a:bodyPr/>
        <a:lstStyle/>
        <a:p>
          <a:pPr rtl="1"/>
          <a:endParaRPr lang="he-IL"/>
        </a:p>
      </dgm:t>
    </dgm:pt>
    <dgm:pt modelId="{F5688260-7949-4102-BF21-90A4775C013D}" type="sibTrans" cxnId="{7E804FD8-CDA8-4849-9D95-762E67183DF9}">
      <dgm:prSet/>
      <dgm:spPr/>
      <dgm:t>
        <a:bodyPr/>
        <a:lstStyle/>
        <a:p>
          <a:pPr rtl="1"/>
          <a:endParaRPr lang="he-IL"/>
        </a:p>
      </dgm:t>
    </dgm:pt>
    <dgm:pt modelId="{D67A5E7F-9D57-441D-83E2-E9C85AB933EB}">
      <dgm:prSet phldrT="[טקסט]" phldr="1"/>
      <dgm:spPr>
        <a:scene3d>
          <a:camera prst="perspectiveContrastingRightFacing"/>
          <a:lightRig rig="threePt" dir="t"/>
        </a:scene3d>
        <a:sp3d>
          <a:bevelT w="139700" h="139700" prst="divot"/>
        </a:sp3d>
      </dgm:spPr>
      <dgm:t>
        <a:bodyPr/>
        <a:lstStyle/>
        <a:p>
          <a:pPr rtl="1"/>
          <a:endParaRPr lang="he-IL"/>
        </a:p>
      </dgm:t>
    </dgm:pt>
    <dgm:pt modelId="{9A3171BC-B682-463B-A648-80E66FBD6A4B}" type="parTrans" cxnId="{71CCAB88-DDAB-4F2C-91FE-DE428B0C9C91}">
      <dgm:prSet/>
      <dgm:spPr/>
      <dgm:t>
        <a:bodyPr/>
        <a:lstStyle/>
        <a:p>
          <a:pPr rtl="1"/>
          <a:endParaRPr lang="he-IL"/>
        </a:p>
      </dgm:t>
    </dgm:pt>
    <dgm:pt modelId="{75E613A0-4234-4AF7-9D59-386475E87303}" type="sibTrans" cxnId="{71CCAB88-DDAB-4F2C-91FE-DE428B0C9C91}">
      <dgm:prSet/>
      <dgm:spPr/>
      <dgm:t>
        <a:bodyPr/>
        <a:lstStyle/>
        <a:p>
          <a:pPr rtl="1"/>
          <a:endParaRPr lang="he-IL"/>
        </a:p>
      </dgm:t>
    </dgm:pt>
    <dgm:pt modelId="{D1E4CC9F-D76D-4D10-AC75-3CE02488FA77}">
      <dgm:prSet phldrT="[טקסט]" phldr="1"/>
      <dgm:spPr>
        <a:scene3d>
          <a:camera prst="perspectiveContrastingRightFacing"/>
          <a:lightRig rig="threePt" dir="t"/>
        </a:scene3d>
        <a:sp3d>
          <a:bevelT w="139700" h="139700" prst="divot"/>
        </a:sp3d>
      </dgm:spPr>
      <dgm:t>
        <a:bodyPr/>
        <a:lstStyle/>
        <a:p>
          <a:pPr rtl="1"/>
          <a:endParaRPr lang="he-IL"/>
        </a:p>
      </dgm:t>
    </dgm:pt>
    <dgm:pt modelId="{96FD2C15-01B1-468C-8A94-7EE8BD0E9A43}" type="parTrans" cxnId="{973F3013-A2B8-4081-A113-08F03CF7309F}">
      <dgm:prSet/>
      <dgm:spPr/>
      <dgm:t>
        <a:bodyPr/>
        <a:lstStyle/>
        <a:p>
          <a:pPr rtl="1"/>
          <a:endParaRPr lang="he-IL"/>
        </a:p>
      </dgm:t>
    </dgm:pt>
    <dgm:pt modelId="{37267E30-6890-44C2-865E-B92B1A005024}" type="sibTrans" cxnId="{973F3013-A2B8-4081-A113-08F03CF7309F}">
      <dgm:prSet/>
      <dgm:spPr/>
      <dgm:t>
        <a:bodyPr/>
        <a:lstStyle/>
        <a:p>
          <a:pPr rtl="1"/>
          <a:endParaRPr lang="he-IL"/>
        </a:p>
      </dgm:t>
    </dgm:pt>
    <dgm:pt modelId="{482B2F8F-5AA2-4F61-8595-A9DE91239FEF}">
      <dgm:prSet phldrT="[טקסט]" phldr="1"/>
      <dgm:spPr>
        <a:scene3d>
          <a:camera prst="perspectiveContrastingRightFacing"/>
          <a:lightRig rig="threePt" dir="t"/>
        </a:scene3d>
        <a:sp3d>
          <a:bevelT w="139700" h="139700" prst="divot"/>
        </a:sp3d>
      </dgm:spPr>
      <dgm:t>
        <a:bodyPr/>
        <a:lstStyle/>
        <a:p>
          <a:pPr rtl="1"/>
          <a:endParaRPr lang="he-IL" dirty="0"/>
        </a:p>
      </dgm:t>
    </dgm:pt>
    <dgm:pt modelId="{A1622809-3832-445E-BE67-4BD8F299AA0C}" type="sibTrans" cxnId="{7FBF0DCE-FBE5-4EC7-A59F-4E3A76C33C8C}">
      <dgm:prSet/>
      <dgm:spPr/>
      <dgm:t>
        <a:bodyPr/>
        <a:lstStyle/>
        <a:p>
          <a:pPr rtl="1"/>
          <a:endParaRPr lang="he-IL"/>
        </a:p>
      </dgm:t>
    </dgm:pt>
    <dgm:pt modelId="{754CE250-BDA9-4ACB-83FF-49ECCCB8B277}" type="parTrans" cxnId="{7FBF0DCE-FBE5-4EC7-A59F-4E3A76C33C8C}">
      <dgm:prSet/>
      <dgm:spPr/>
      <dgm:t>
        <a:bodyPr/>
        <a:lstStyle/>
        <a:p>
          <a:pPr rtl="1"/>
          <a:endParaRPr lang="he-IL"/>
        </a:p>
      </dgm:t>
    </dgm:pt>
    <dgm:pt modelId="{743686F3-E048-4BD0-9DA1-6275F6DDDE4E}">
      <dgm:prSet phldrT="[טקסט]" phldr="1"/>
      <dgm:spPr>
        <a:scene3d>
          <a:camera prst="perspectiveContrastingRightFacing"/>
          <a:lightRig rig="threePt" dir="t"/>
        </a:scene3d>
        <a:sp3d>
          <a:bevelT w="139700" h="139700" prst="divot"/>
        </a:sp3d>
      </dgm:spPr>
      <dgm:t>
        <a:bodyPr/>
        <a:lstStyle/>
        <a:p>
          <a:pPr rtl="1"/>
          <a:endParaRPr lang="he-IL" dirty="0"/>
        </a:p>
      </dgm:t>
    </dgm:pt>
    <dgm:pt modelId="{966F5D85-98CF-4BDE-A4FA-2588ACF8E126}" type="sibTrans" cxnId="{714E90F0-546F-4DEB-82B9-16647014E5F3}">
      <dgm:prSet/>
      <dgm:spPr/>
      <dgm:t>
        <a:bodyPr/>
        <a:lstStyle/>
        <a:p>
          <a:pPr rtl="1"/>
          <a:endParaRPr lang="he-IL"/>
        </a:p>
      </dgm:t>
    </dgm:pt>
    <dgm:pt modelId="{2ECB983B-7B73-4B2E-94B0-C81C01998911}" type="parTrans" cxnId="{714E90F0-546F-4DEB-82B9-16647014E5F3}">
      <dgm:prSet/>
      <dgm:spPr/>
      <dgm:t>
        <a:bodyPr/>
        <a:lstStyle/>
        <a:p>
          <a:pPr rtl="1"/>
          <a:endParaRPr lang="he-IL"/>
        </a:p>
      </dgm:t>
    </dgm:pt>
    <dgm:pt modelId="{357097F5-72D1-4883-979D-01826DB2B406}">
      <dgm:prSet/>
      <dgm:spPr>
        <a:scene3d>
          <a:camera prst="perspectiveContrastingRightFacing"/>
          <a:lightRig rig="threePt" dir="t"/>
        </a:scene3d>
        <a:sp3d>
          <a:bevelT w="139700" h="139700" prst="divot"/>
        </a:sp3d>
      </dgm:spPr>
      <dgm:t>
        <a:bodyPr/>
        <a:lstStyle/>
        <a:p>
          <a:pPr rtl="1"/>
          <a:r>
            <a:rPr lang="he-IL" dirty="0" smtClean="0"/>
            <a:t>הקמת שדה תעופה בינלאומי ברמת דוד</a:t>
          </a:r>
          <a:endParaRPr lang="he-IL" dirty="0"/>
        </a:p>
      </dgm:t>
    </dgm:pt>
    <dgm:pt modelId="{AA91DA1D-8A33-4F1D-86AC-6E3E7A78124A}" type="parTrans" cxnId="{CA7E1CE5-E1C7-4805-B4F5-5337E774AC77}">
      <dgm:prSet/>
      <dgm:spPr/>
      <dgm:t>
        <a:bodyPr/>
        <a:lstStyle/>
        <a:p>
          <a:pPr rtl="1"/>
          <a:endParaRPr lang="he-IL"/>
        </a:p>
      </dgm:t>
    </dgm:pt>
    <dgm:pt modelId="{E30A9444-2DAB-4DE2-B6D9-3C66F6D1878B}" type="sibTrans" cxnId="{CA7E1CE5-E1C7-4805-B4F5-5337E774AC77}">
      <dgm:prSet/>
      <dgm:spPr/>
      <dgm:t>
        <a:bodyPr/>
        <a:lstStyle/>
        <a:p>
          <a:pPr rtl="1"/>
          <a:endParaRPr lang="he-IL"/>
        </a:p>
      </dgm:t>
    </dgm:pt>
    <dgm:pt modelId="{2962ACDD-F446-4741-BFC1-48D8A325EFA7}">
      <dgm:prSet/>
      <dgm:spPr>
        <a:scene3d>
          <a:camera prst="perspectiveContrastingRightFacing"/>
          <a:lightRig rig="threePt" dir="t"/>
        </a:scene3d>
        <a:sp3d>
          <a:bevelT w="139700" h="139700" prst="divot"/>
        </a:sp3d>
      </dgm:spPr>
      <dgm:t>
        <a:bodyPr/>
        <a:lstStyle/>
        <a:p>
          <a:pPr rtl="1"/>
          <a:r>
            <a:rPr lang="he-IL" dirty="0" smtClean="0"/>
            <a:t>פתיחת שדה תעופה מחניים לטיסות פנים</a:t>
          </a:r>
          <a:endParaRPr lang="he-IL" dirty="0"/>
        </a:p>
      </dgm:t>
    </dgm:pt>
    <dgm:pt modelId="{7B6711A6-395E-4402-919E-D999FD9F7CF7}" type="parTrans" cxnId="{8126BC41-7EB6-4AEF-A419-97C247E1F900}">
      <dgm:prSet/>
      <dgm:spPr/>
      <dgm:t>
        <a:bodyPr/>
        <a:lstStyle/>
        <a:p>
          <a:pPr rtl="1"/>
          <a:endParaRPr lang="he-IL"/>
        </a:p>
      </dgm:t>
    </dgm:pt>
    <dgm:pt modelId="{2FF0271E-0134-46BD-A26A-36548D2A548B}" type="sibTrans" cxnId="{8126BC41-7EB6-4AEF-A419-97C247E1F900}">
      <dgm:prSet/>
      <dgm:spPr/>
      <dgm:t>
        <a:bodyPr/>
        <a:lstStyle/>
        <a:p>
          <a:pPr rtl="1"/>
          <a:endParaRPr lang="he-IL"/>
        </a:p>
      </dgm:t>
    </dgm:pt>
    <dgm:pt modelId="{584F15E0-EB77-433D-AAC1-91F9E72B8D27}">
      <dgm:prSet/>
      <dgm:spPr>
        <a:scene3d>
          <a:camera prst="perspectiveContrastingRightFacing"/>
          <a:lightRig rig="threePt" dir="t"/>
        </a:scene3d>
        <a:sp3d>
          <a:bevelT w="139700" h="139700" prst="divot"/>
        </a:sp3d>
      </dgm:spPr>
      <dgm:t>
        <a:bodyPr/>
        <a:lstStyle/>
        <a:p>
          <a:pPr rtl="1"/>
          <a:r>
            <a:rPr lang="he-IL" dirty="0" smtClean="0"/>
            <a:t>סבסוד מחירי כרטיסי הטיסה והנסיעה הציבורית בגליל</a:t>
          </a:r>
          <a:endParaRPr lang="he-IL" dirty="0"/>
        </a:p>
      </dgm:t>
    </dgm:pt>
    <dgm:pt modelId="{38F6DB37-024B-46A7-BC71-49F24E262DB9}" type="parTrans" cxnId="{6D7269D7-F65A-47BC-B0D4-FE75817EFEFF}">
      <dgm:prSet/>
      <dgm:spPr/>
      <dgm:t>
        <a:bodyPr/>
        <a:lstStyle/>
        <a:p>
          <a:pPr rtl="1"/>
          <a:endParaRPr lang="he-IL"/>
        </a:p>
      </dgm:t>
    </dgm:pt>
    <dgm:pt modelId="{8873933D-C90B-4F3B-A5B8-5024A99D5DF3}" type="sibTrans" cxnId="{6D7269D7-F65A-47BC-B0D4-FE75817EFEFF}">
      <dgm:prSet/>
      <dgm:spPr/>
      <dgm:t>
        <a:bodyPr/>
        <a:lstStyle/>
        <a:p>
          <a:pPr rtl="1"/>
          <a:endParaRPr lang="he-IL"/>
        </a:p>
      </dgm:t>
    </dgm:pt>
    <dgm:pt modelId="{CB2DABA4-7E90-4183-93C3-092C55D94E86}" type="pres">
      <dgm:prSet presAssocID="{236A3E37-03AB-4BC1-945E-331C7F0CAE3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E51BF3AF-5574-4A6F-AF0A-E02DE2A1FEB7}" type="pres">
      <dgm:prSet presAssocID="{4A06B61A-FA50-4B46-A606-E66314028F07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764749A-36CF-432A-A8F5-3634A23894B4}" type="pres">
      <dgm:prSet presAssocID="{F732346A-3388-44A7-8A2C-1FD37240631E}" presName="sibTrans" presStyleCnt="0"/>
      <dgm:spPr/>
    </dgm:pt>
    <dgm:pt modelId="{38305082-1979-41CC-AA11-9206C3DC6046}" type="pres">
      <dgm:prSet presAssocID="{94101418-EAE2-4025-8864-8461D09C4603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BC18E17-FF5D-4B2B-99D9-BB6A7F1ABA88}" type="pres">
      <dgm:prSet presAssocID="{ADB61A15-4D6F-440D-B5FA-D08C1562617D}" presName="sibTrans" presStyleCnt="0"/>
      <dgm:spPr/>
    </dgm:pt>
    <dgm:pt modelId="{D7D5F372-5FFC-4E83-AF6C-8D72674ADBAA}" type="pres">
      <dgm:prSet presAssocID="{006D3511-79B5-41A6-9F42-6802B7FA854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26A50B1-BDE7-407E-8426-7B390409AC6B}" type="pres">
      <dgm:prSet presAssocID="{F5688260-7949-4102-BF21-90A4775C013D}" presName="sibTrans" presStyleCnt="0"/>
      <dgm:spPr/>
    </dgm:pt>
    <dgm:pt modelId="{33640E32-7DDA-4DBA-949B-31F1C3424F77}" type="pres">
      <dgm:prSet presAssocID="{357097F5-72D1-4883-979D-01826DB2B406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4DDB38F-A753-4A7F-ADE7-A12FC0A2C38E}" type="pres">
      <dgm:prSet presAssocID="{E30A9444-2DAB-4DE2-B6D9-3C66F6D1878B}" presName="sibTrans" presStyleCnt="0"/>
      <dgm:spPr/>
    </dgm:pt>
    <dgm:pt modelId="{3C36CBEA-3119-43E8-97D4-86913FF484B3}" type="pres">
      <dgm:prSet presAssocID="{2962ACDD-F446-4741-BFC1-48D8A325EFA7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A55D576-D7FB-4521-8E22-F1B1D16C6361}" type="pres">
      <dgm:prSet presAssocID="{2FF0271E-0134-46BD-A26A-36548D2A548B}" presName="sibTrans" presStyleCnt="0"/>
      <dgm:spPr/>
    </dgm:pt>
    <dgm:pt modelId="{2BE2D51C-234F-4EA1-9AB0-81237FB1F38B}" type="pres">
      <dgm:prSet presAssocID="{584F15E0-EB77-433D-AAC1-91F9E72B8D27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E6AAC80D-5449-4041-A546-6FB718228542}" type="presOf" srcId="{006D3511-79B5-41A6-9F42-6802B7FA854E}" destId="{D7D5F372-5FFC-4E83-AF6C-8D72674ADBAA}" srcOrd="0" destOrd="0" presId="urn:microsoft.com/office/officeart/2005/8/layout/hList6"/>
    <dgm:cxn modelId="{0B36FED2-4749-4788-A333-F519EDD442A7}" type="presOf" srcId="{743686F3-E048-4BD0-9DA1-6275F6DDDE4E}" destId="{38305082-1979-41CC-AA11-9206C3DC6046}" srcOrd="0" destOrd="1" presId="urn:microsoft.com/office/officeart/2005/8/layout/hList6"/>
    <dgm:cxn modelId="{714E90F0-546F-4DEB-82B9-16647014E5F3}" srcId="{94101418-EAE2-4025-8864-8461D09C4603}" destId="{743686F3-E048-4BD0-9DA1-6275F6DDDE4E}" srcOrd="0" destOrd="0" parTransId="{2ECB983B-7B73-4B2E-94B0-C81C01998911}" sibTransId="{966F5D85-98CF-4BDE-A4FA-2588ACF8E126}"/>
    <dgm:cxn modelId="{E0FDAA5E-3B00-4735-8B57-AB792E179B94}" srcId="{236A3E37-03AB-4BC1-945E-331C7F0CAE35}" destId="{94101418-EAE2-4025-8864-8461D09C4603}" srcOrd="1" destOrd="0" parTransId="{DE8772AB-B71B-412F-9DBE-5A119D800038}" sibTransId="{ADB61A15-4D6F-440D-B5FA-D08C1562617D}"/>
    <dgm:cxn modelId="{71CCAB88-DDAB-4F2C-91FE-DE428B0C9C91}" srcId="{006D3511-79B5-41A6-9F42-6802B7FA854E}" destId="{D67A5E7F-9D57-441D-83E2-E9C85AB933EB}" srcOrd="0" destOrd="0" parTransId="{9A3171BC-B682-463B-A648-80E66FBD6A4B}" sibTransId="{75E613A0-4234-4AF7-9D59-386475E87303}"/>
    <dgm:cxn modelId="{B1AB3547-C7EE-4852-9B90-57B81609AC69}" type="presOf" srcId="{D67A5E7F-9D57-441D-83E2-E9C85AB933EB}" destId="{D7D5F372-5FFC-4E83-AF6C-8D72674ADBAA}" srcOrd="0" destOrd="1" presId="urn:microsoft.com/office/officeart/2005/8/layout/hList6"/>
    <dgm:cxn modelId="{CA7E1CE5-E1C7-4805-B4F5-5337E774AC77}" srcId="{236A3E37-03AB-4BC1-945E-331C7F0CAE35}" destId="{357097F5-72D1-4883-979D-01826DB2B406}" srcOrd="3" destOrd="0" parTransId="{AA91DA1D-8A33-4F1D-86AC-6E3E7A78124A}" sibTransId="{E30A9444-2DAB-4DE2-B6D9-3C66F6D1878B}"/>
    <dgm:cxn modelId="{DC61927F-F7FF-4B4F-AFFF-80862B255198}" srcId="{236A3E37-03AB-4BC1-945E-331C7F0CAE35}" destId="{4A06B61A-FA50-4B46-A606-E66314028F07}" srcOrd="0" destOrd="0" parTransId="{3098951B-6BAC-4CE0-8F9C-DDDAF98BEF54}" sibTransId="{F732346A-3388-44A7-8A2C-1FD37240631E}"/>
    <dgm:cxn modelId="{59028983-6492-4F1A-9524-2CC1269C2695}" type="presOf" srcId="{236A3E37-03AB-4BC1-945E-331C7F0CAE35}" destId="{CB2DABA4-7E90-4183-93C3-092C55D94E86}" srcOrd="0" destOrd="0" presId="urn:microsoft.com/office/officeart/2005/8/layout/hList6"/>
    <dgm:cxn modelId="{8126BC41-7EB6-4AEF-A419-97C247E1F900}" srcId="{236A3E37-03AB-4BC1-945E-331C7F0CAE35}" destId="{2962ACDD-F446-4741-BFC1-48D8A325EFA7}" srcOrd="4" destOrd="0" parTransId="{7B6711A6-395E-4402-919E-D999FD9F7CF7}" sibTransId="{2FF0271E-0134-46BD-A26A-36548D2A548B}"/>
    <dgm:cxn modelId="{7FBF0DCE-FBE5-4EC7-A59F-4E3A76C33C8C}" srcId="{94101418-EAE2-4025-8864-8461D09C4603}" destId="{482B2F8F-5AA2-4F61-8595-A9DE91239FEF}" srcOrd="1" destOrd="0" parTransId="{754CE250-BDA9-4ACB-83FF-49ECCCB8B277}" sibTransId="{A1622809-3832-445E-BE67-4BD8F299AA0C}"/>
    <dgm:cxn modelId="{DD895AD3-0267-4965-B859-90FCAFD71107}" type="presOf" srcId="{482B2F8F-5AA2-4F61-8595-A9DE91239FEF}" destId="{38305082-1979-41CC-AA11-9206C3DC6046}" srcOrd="0" destOrd="2" presId="urn:microsoft.com/office/officeart/2005/8/layout/hList6"/>
    <dgm:cxn modelId="{6D7269D7-F65A-47BC-B0D4-FE75817EFEFF}" srcId="{236A3E37-03AB-4BC1-945E-331C7F0CAE35}" destId="{584F15E0-EB77-433D-AAC1-91F9E72B8D27}" srcOrd="5" destOrd="0" parTransId="{38F6DB37-024B-46A7-BC71-49F24E262DB9}" sibTransId="{8873933D-C90B-4F3B-A5B8-5024A99D5DF3}"/>
    <dgm:cxn modelId="{F87F72B4-FFBD-45E4-B540-6DA5553C8A05}" type="presOf" srcId="{4A06B61A-FA50-4B46-A606-E66314028F07}" destId="{E51BF3AF-5574-4A6F-AF0A-E02DE2A1FEB7}" srcOrd="0" destOrd="0" presId="urn:microsoft.com/office/officeart/2005/8/layout/hList6"/>
    <dgm:cxn modelId="{FCD1B060-666E-4CE4-98E9-CE4C9B4FE4CE}" type="presOf" srcId="{357097F5-72D1-4883-979D-01826DB2B406}" destId="{33640E32-7DDA-4DBA-949B-31F1C3424F77}" srcOrd="0" destOrd="0" presId="urn:microsoft.com/office/officeart/2005/8/layout/hList6"/>
    <dgm:cxn modelId="{4005FF7F-07F7-4955-8081-76604D2F4F1D}" type="presOf" srcId="{D1E4CC9F-D76D-4D10-AC75-3CE02488FA77}" destId="{D7D5F372-5FFC-4E83-AF6C-8D72674ADBAA}" srcOrd="0" destOrd="2" presId="urn:microsoft.com/office/officeart/2005/8/layout/hList6"/>
    <dgm:cxn modelId="{15A73BFA-5D4E-4B91-B958-371053271D4D}" type="presOf" srcId="{584F15E0-EB77-433D-AAC1-91F9E72B8D27}" destId="{2BE2D51C-234F-4EA1-9AB0-81237FB1F38B}" srcOrd="0" destOrd="0" presId="urn:microsoft.com/office/officeart/2005/8/layout/hList6"/>
    <dgm:cxn modelId="{AB903114-7C95-42BC-A805-1E8499D36D4E}" type="presOf" srcId="{94101418-EAE2-4025-8864-8461D09C4603}" destId="{38305082-1979-41CC-AA11-9206C3DC6046}" srcOrd="0" destOrd="0" presId="urn:microsoft.com/office/officeart/2005/8/layout/hList6"/>
    <dgm:cxn modelId="{7E804FD8-CDA8-4849-9D95-762E67183DF9}" srcId="{236A3E37-03AB-4BC1-945E-331C7F0CAE35}" destId="{006D3511-79B5-41A6-9F42-6802B7FA854E}" srcOrd="2" destOrd="0" parTransId="{B5B85FC1-8FE4-45C7-B0AF-C6AF6FB79170}" sibTransId="{F5688260-7949-4102-BF21-90A4775C013D}"/>
    <dgm:cxn modelId="{C6F6E3BF-7A7E-4600-B19B-43FBE15F79F0}" type="presOf" srcId="{2962ACDD-F446-4741-BFC1-48D8A325EFA7}" destId="{3C36CBEA-3119-43E8-97D4-86913FF484B3}" srcOrd="0" destOrd="0" presId="urn:microsoft.com/office/officeart/2005/8/layout/hList6"/>
    <dgm:cxn modelId="{973F3013-A2B8-4081-A113-08F03CF7309F}" srcId="{006D3511-79B5-41A6-9F42-6802B7FA854E}" destId="{D1E4CC9F-D76D-4D10-AC75-3CE02488FA77}" srcOrd="1" destOrd="0" parTransId="{96FD2C15-01B1-468C-8A94-7EE8BD0E9A43}" sibTransId="{37267E30-6890-44C2-865E-B92B1A005024}"/>
    <dgm:cxn modelId="{189E1B3F-7F5B-4E02-9C8D-072FCDA2AB64}" type="presParOf" srcId="{CB2DABA4-7E90-4183-93C3-092C55D94E86}" destId="{E51BF3AF-5574-4A6F-AF0A-E02DE2A1FEB7}" srcOrd="0" destOrd="0" presId="urn:microsoft.com/office/officeart/2005/8/layout/hList6"/>
    <dgm:cxn modelId="{57D596BD-5A57-457A-9708-785C99ABFBF3}" type="presParOf" srcId="{CB2DABA4-7E90-4183-93C3-092C55D94E86}" destId="{0764749A-36CF-432A-A8F5-3634A23894B4}" srcOrd="1" destOrd="0" presId="urn:microsoft.com/office/officeart/2005/8/layout/hList6"/>
    <dgm:cxn modelId="{1FAF0B6C-1641-48D0-93B0-A91D7B869D03}" type="presParOf" srcId="{CB2DABA4-7E90-4183-93C3-092C55D94E86}" destId="{38305082-1979-41CC-AA11-9206C3DC6046}" srcOrd="2" destOrd="0" presId="urn:microsoft.com/office/officeart/2005/8/layout/hList6"/>
    <dgm:cxn modelId="{F99C9F79-64B9-4B0C-94E3-EEC0F7E94564}" type="presParOf" srcId="{CB2DABA4-7E90-4183-93C3-092C55D94E86}" destId="{1BC18E17-FF5D-4B2B-99D9-BB6A7F1ABA88}" srcOrd="3" destOrd="0" presId="urn:microsoft.com/office/officeart/2005/8/layout/hList6"/>
    <dgm:cxn modelId="{53F53273-25CD-4F52-9D45-D515551C5EBB}" type="presParOf" srcId="{CB2DABA4-7E90-4183-93C3-092C55D94E86}" destId="{D7D5F372-5FFC-4E83-AF6C-8D72674ADBAA}" srcOrd="4" destOrd="0" presId="urn:microsoft.com/office/officeart/2005/8/layout/hList6"/>
    <dgm:cxn modelId="{EF041144-3967-4C64-83E4-3FC674D515D1}" type="presParOf" srcId="{CB2DABA4-7E90-4183-93C3-092C55D94E86}" destId="{226A50B1-BDE7-407E-8426-7B390409AC6B}" srcOrd="5" destOrd="0" presId="urn:microsoft.com/office/officeart/2005/8/layout/hList6"/>
    <dgm:cxn modelId="{23F5F446-3AFD-4BA8-B233-86C75ED7D6E1}" type="presParOf" srcId="{CB2DABA4-7E90-4183-93C3-092C55D94E86}" destId="{33640E32-7DDA-4DBA-949B-31F1C3424F77}" srcOrd="6" destOrd="0" presId="urn:microsoft.com/office/officeart/2005/8/layout/hList6"/>
    <dgm:cxn modelId="{181A9768-4442-4643-8FD5-A0311C821A86}" type="presParOf" srcId="{CB2DABA4-7E90-4183-93C3-092C55D94E86}" destId="{54DDB38F-A753-4A7F-ADE7-A12FC0A2C38E}" srcOrd="7" destOrd="0" presId="urn:microsoft.com/office/officeart/2005/8/layout/hList6"/>
    <dgm:cxn modelId="{0B584C12-0002-4485-9495-8BEEA547E1B4}" type="presParOf" srcId="{CB2DABA4-7E90-4183-93C3-092C55D94E86}" destId="{3C36CBEA-3119-43E8-97D4-86913FF484B3}" srcOrd="8" destOrd="0" presId="urn:microsoft.com/office/officeart/2005/8/layout/hList6"/>
    <dgm:cxn modelId="{3CDD7A84-74EA-4310-A2F2-1922762E29C1}" type="presParOf" srcId="{CB2DABA4-7E90-4183-93C3-092C55D94E86}" destId="{DA55D576-D7FB-4521-8E22-F1B1D16C6361}" srcOrd="9" destOrd="0" presId="urn:microsoft.com/office/officeart/2005/8/layout/hList6"/>
    <dgm:cxn modelId="{5FE614AE-2594-4FDC-8946-033EF4EDA359}" type="presParOf" srcId="{CB2DABA4-7E90-4183-93C3-092C55D94E86}" destId="{2BE2D51C-234F-4EA1-9AB0-81237FB1F38B}" srcOrd="10" destOrd="0" presId="urn:microsoft.com/office/officeart/2005/8/layout/hList6"/>
  </dgm:cxnLst>
  <dgm:bg>
    <a:effectLst>
      <a:innerShdw blurRad="63500" dist="50800" dir="13500000">
        <a:prstClr val="black">
          <a:alpha val="50000"/>
        </a:prstClr>
      </a:innerShdw>
    </a:effectLst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7E7A19C-7CB1-45CE-A95A-8137D5FAA751}" type="doc">
      <dgm:prSet loTypeId="urn:microsoft.com/office/officeart/2005/8/layout/vList3#1" loCatId="list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pPr rtl="1"/>
          <a:endParaRPr lang="he-IL"/>
        </a:p>
      </dgm:t>
    </dgm:pt>
    <dgm:pt modelId="{62B5B3F6-5AA7-4DB0-96A1-A82033377809}">
      <dgm:prSet phldrT="[טקסט]"/>
      <dgm:spPr>
        <a:solidFill>
          <a:srgbClr val="FF0000">
            <a:alpha val="90000"/>
          </a:srgbClr>
        </a:solidFill>
      </dgm:spPr>
      <dgm:t>
        <a:bodyPr/>
        <a:lstStyle/>
        <a:p>
          <a:pPr rtl="1"/>
          <a:r>
            <a:rPr lang="he-IL" dirty="0" smtClean="0">
              <a:solidFill>
                <a:schemeClr val="bg1"/>
              </a:solidFill>
            </a:rPr>
            <a:t>סבסוד משמעותי על עלות פיתוח המגרשים במרחבים העירוניים</a:t>
          </a:r>
          <a:endParaRPr lang="he-IL" dirty="0">
            <a:solidFill>
              <a:schemeClr val="bg1"/>
            </a:solidFill>
          </a:endParaRPr>
        </a:p>
      </dgm:t>
    </dgm:pt>
    <dgm:pt modelId="{9E836F5A-92BA-4AF9-80D6-0F1698481002}" type="parTrans" cxnId="{FD6E0573-0F4A-468D-A2F9-6F8BED8EED0A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A4DE421B-CCCF-44E2-A24D-891F5AE8728B}" type="sibTrans" cxnId="{FD6E0573-0F4A-468D-A2F9-6F8BED8EED0A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C1B332AA-D92F-46C9-90EE-EC8BF4D13CA7}">
      <dgm:prSet phldrT="[טקסט]"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</a:rPr>
            <a:t>הענקת מענק הטבה לרוכשי דירה ראשונה בגליל</a:t>
          </a:r>
          <a:endParaRPr lang="he-IL" dirty="0">
            <a:solidFill>
              <a:schemeClr val="tx1"/>
            </a:solidFill>
          </a:endParaRPr>
        </a:p>
      </dgm:t>
    </dgm:pt>
    <dgm:pt modelId="{F0CC96DC-6918-4C28-9434-CDC4A50DD594}" type="parTrans" cxnId="{463BEFA9-6A38-4E02-B3F6-9D63330E8689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29AA1DF4-910C-4AF3-8F72-27A070CCB5C1}" type="sibTrans" cxnId="{463BEFA9-6A38-4E02-B3F6-9D63330E8689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2E671C77-900F-4672-ADA8-58E336A05864}">
      <dgm:prSet/>
      <dgm:spPr>
        <a:solidFill>
          <a:srgbClr val="FF0000">
            <a:alpha val="90000"/>
          </a:srgbClr>
        </a:solidFill>
      </dgm:spPr>
      <dgm:t>
        <a:bodyPr/>
        <a:lstStyle/>
        <a:p>
          <a:pPr rtl="1"/>
          <a:endParaRPr lang="he-IL">
            <a:solidFill>
              <a:schemeClr val="bg1"/>
            </a:solidFill>
          </a:endParaRPr>
        </a:p>
      </dgm:t>
    </dgm:pt>
    <dgm:pt modelId="{2D12AA37-C9BC-4447-A541-03745837B075}" type="parTrans" cxnId="{8678EA9B-E131-4506-9186-34E28B8CE9D3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F98CD8D8-1740-4459-AF30-FCA1F970AB78}" type="sibTrans" cxnId="{8678EA9B-E131-4506-9186-34E28B8CE9D3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229A24CF-04F3-4CAC-8A6C-759F7A8F7EC9}">
      <dgm:prSet/>
      <dgm:spPr>
        <a:solidFill>
          <a:schemeClr val="accent3">
            <a:lumMod val="60000"/>
            <a:lumOff val="40000"/>
            <a:alpha val="90000"/>
          </a:schemeClr>
        </a:solidFill>
      </dgm:spPr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</a:rPr>
            <a:t>הענקת פטור מלא מעלויות הפיתוח בישובים צמודי גדר בגליל.</a:t>
          </a:r>
          <a:endParaRPr lang="he-IL" dirty="0">
            <a:solidFill>
              <a:schemeClr val="tx1"/>
            </a:solidFill>
          </a:endParaRPr>
        </a:p>
      </dgm:t>
    </dgm:pt>
    <dgm:pt modelId="{527D2EFE-F9FC-41B6-AFDE-F54E86F74173}" type="parTrans" cxnId="{B12C01CF-05A8-4931-B161-3CBC21FF94C3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425D8A40-76DC-4786-990C-84EA42026897}" type="sibTrans" cxnId="{B12C01CF-05A8-4931-B161-3CBC21FF94C3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4BA90B88-10A0-4992-B041-3CF82BEBB71A}">
      <dgm:prSet/>
      <dgm:spPr>
        <a:solidFill>
          <a:srgbClr val="00B0F0">
            <a:alpha val="90000"/>
          </a:srgbClr>
        </a:solidFill>
      </dgm:spPr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981D9DA6-7A70-40FE-8715-7F2C57EBF286}">
      <dgm:prSet phldrT="[טקסט]"/>
      <dgm:spPr>
        <a:solidFill>
          <a:srgbClr val="00B0F0">
            <a:alpha val="90000"/>
          </a:srgbClr>
        </a:solidFill>
      </dgm:spPr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</a:rPr>
            <a:t>פתיחת החברות הכלכליות העירוניים להרשאות בנייה בערים</a:t>
          </a:r>
          <a:endParaRPr lang="he-IL" dirty="0">
            <a:solidFill>
              <a:schemeClr val="tx1"/>
            </a:solidFill>
          </a:endParaRPr>
        </a:p>
      </dgm:t>
    </dgm:pt>
    <dgm:pt modelId="{FD174BA8-09CD-4BFC-96F3-70A52BC9E0D7}" type="sibTrans" cxnId="{21392B87-755A-4A9E-8A17-2440545D6EF7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AEEE6A16-64BF-4B83-B89E-2C04236FD8BD}" type="parTrans" cxnId="{21392B87-755A-4A9E-8A17-2440545D6EF7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DAABF44D-8BC9-466D-A857-A0328BFDAFBD}" type="sibTrans" cxnId="{72C74B4E-52E7-41DD-B1A9-EFEEDFA434C7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82C1A0DF-2049-4862-AA8F-A9024FF43E7C}" type="parTrans" cxnId="{72C74B4E-52E7-41DD-B1A9-EFEEDFA434C7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C135B6E1-5D29-4FB6-A7DE-225441B96740}">
      <dgm:prSet/>
      <dgm:spPr>
        <a:solidFill>
          <a:srgbClr val="92D050">
            <a:alpha val="90000"/>
          </a:srgbClr>
        </a:solidFill>
      </dgm:spPr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</a:rPr>
            <a:t>יצירת כדאיות כלכלית למימוש תמ"א 38 בגליל</a:t>
          </a:r>
          <a:endParaRPr lang="he-IL" dirty="0">
            <a:solidFill>
              <a:schemeClr val="tx1"/>
            </a:solidFill>
          </a:endParaRPr>
        </a:p>
      </dgm:t>
    </dgm:pt>
    <dgm:pt modelId="{D389E6CC-BAD1-41E1-A27B-A936B1719A87}" type="parTrans" cxnId="{7F1BBE83-2E20-4AE5-9064-5BE3D2A27B8A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4C10543A-C6DC-4519-B27D-8D6B6B72D6E8}" type="sibTrans" cxnId="{7F1BBE83-2E20-4AE5-9064-5BE3D2A27B8A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C30C7F4A-8417-483B-994E-D0CF1451283A}" type="pres">
      <dgm:prSet presAssocID="{97E7A19C-7CB1-45CE-A95A-8137D5FAA75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F78BCBC-46DC-47F4-9F30-79CCEC1CEBE0}" type="pres">
      <dgm:prSet presAssocID="{62B5B3F6-5AA7-4DB0-96A1-A82033377809}" presName="composite" presStyleCnt="0"/>
      <dgm:spPr/>
    </dgm:pt>
    <dgm:pt modelId="{15C8E24D-36A8-4E38-B88B-8577E9523E03}" type="pres">
      <dgm:prSet presAssocID="{62B5B3F6-5AA7-4DB0-96A1-A82033377809}" presName="imgShp" presStyleLbl="fgImgPlac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  <dgm:t>
        <a:bodyPr/>
        <a:lstStyle/>
        <a:p>
          <a:pPr rtl="1"/>
          <a:endParaRPr lang="he-IL"/>
        </a:p>
      </dgm:t>
    </dgm:pt>
    <dgm:pt modelId="{3F460177-BA44-4D62-BA14-312BB84686A0}" type="pres">
      <dgm:prSet presAssocID="{62B5B3F6-5AA7-4DB0-96A1-A82033377809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2445E82-E36F-4A24-AE2D-E7745F97A33C}" type="pres">
      <dgm:prSet presAssocID="{A4DE421B-CCCF-44E2-A24D-891F5AE8728B}" presName="spacing" presStyleCnt="0"/>
      <dgm:spPr/>
    </dgm:pt>
    <dgm:pt modelId="{67909459-68A1-4B94-9BDE-FCB5CD3FFA56}" type="pres">
      <dgm:prSet presAssocID="{C1B332AA-D92F-46C9-90EE-EC8BF4D13CA7}" presName="composite" presStyleCnt="0"/>
      <dgm:spPr/>
    </dgm:pt>
    <dgm:pt modelId="{E185C833-49D1-48A0-ACB9-3630C4F35170}" type="pres">
      <dgm:prSet presAssocID="{C1B332AA-D92F-46C9-90EE-EC8BF4D13CA7}" presName="imgShp" presStyleLbl="fgImgPlace1" presStyleIdx="1" presStyleCnt="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  <dgm:t>
        <a:bodyPr/>
        <a:lstStyle/>
        <a:p>
          <a:pPr rtl="1"/>
          <a:endParaRPr lang="he-IL"/>
        </a:p>
      </dgm:t>
    </dgm:pt>
    <dgm:pt modelId="{5BD86A07-D7B6-474B-A405-725AFCC96221}" type="pres">
      <dgm:prSet presAssocID="{C1B332AA-D92F-46C9-90EE-EC8BF4D13CA7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044F036-F005-41DF-8C30-DEE680684456}" type="pres">
      <dgm:prSet presAssocID="{29AA1DF4-910C-4AF3-8F72-27A070CCB5C1}" presName="spacing" presStyleCnt="0"/>
      <dgm:spPr/>
    </dgm:pt>
    <dgm:pt modelId="{9FDEB9E3-3AC6-4B13-9060-9726D7884DBD}" type="pres">
      <dgm:prSet presAssocID="{981D9DA6-7A70-40FE-8715-7F2C57EBF286}" presName="composite" presStyleCnt="0"/>
      <dgm:spPr/>
    </dgm:pt>
    <dgm:pt modelId="{86A3CFCA-EF8B-4CBA-87F7-7F85DF04EB10}" type="pres">
      <dgm:prSet presAssocID="{981D9DA6-7A70-40FE-8715-7F2C57EBF286}" presName="imgShp" presStyleLbl="fgImgPlace1" presStyleIdx="2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pPr rtl="1"/>
          <a:endParaRPr lang="he-IL"/>
        </a:p>
      </dgm:t>
    </dgm:pt>
    <dgm:pt modelId="{AFDE229A-BC91-4BD6-A4F2-BD473647ABC3}" type="pres">
      <dgm:prSet presAssocID="{981D9DA6-7A70-40FE-8715-7F2C57EBF286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9CCF589-3BC5-4E21-904A-2C0A7F28A1E6}" type="pres">
      <dgm:prSet presAssocID="{FD174BA8-09CD-4BFC-96F3-70A52BC9E0D7}" presName="spacing" presStyleCnt="0"/>
      <dgm:spPr/>
    </dgm:pt>
    <dgm:pt modelId="{DD28F142-6F3A-4145-9BC4-26E420AAC4B2}" type="pres">
      <dgm:prSet presAssocID="{229A24CF-04F3-4CAC-8A6C-759F7A8F7EC9}" presName="composite" presStyleCnt="0"/>
      <dgm:spPr/>
    </dgm:pt>
    <dgm:pt modelId="{391502D4-FDAD-44A1-AFAD-FF7ACE6B45F5}" type="pres">
      <dgm:prSet presAssocID="{229A24CF-04F3-4CAC-8A6C-759F7A8F7EC9}" presName="imgShp" presStyleLbl="fgImgPlace1" presStyleIdx="3" presStyleCnt="5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pPr rtl="1"/>
          <a:endParaRPr lang="he-IL"/>
        </a:p>
      </dgm:t>
    </dgm:pt>
    <dgm:pt modelId="{C1AB4181-4D76-4918-8FC3-69D671BD1CF4}" type="pres">
      <dgm:prSet presAssocID="{229A24CF-04F3-4CAC-8A6C-759F7A8F7EC9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7ACB5F8-63A4-4E27-BE66-BB893E98C9BC}" type="pres">
      <dgm:prSet presAssocID="{425D8A40-76DC-4786-990C-84EA42026897}" presName="spacing" presStyleCnt="0"/>
      <dgm:spPr/>
    </dgm:pt>
    <dgm:pt modelId="{F38E54CF-7430-4C22-85B7-5783CBD399DD}" type="pres">
      <dgm:prSet presAssocID="{C135B6E1-5D29-4FB6-A7DE-225441B96740}" presName="composite" presStyleCnt="0"/>
      <dgm:spPr/>
    </dgm:pt>
    <dgm:pt modelId="{B06598C1-2A31-445F-B2E5-060BA679BC20}" type="pres">
      <dgm:prSet presAssocID="{C135B6E1-5D29-4FB6-A7DE-225441B96740}" presName="imgShp" presStyleLbl="fgImgPlace1" presStyleIdx="4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</dgm:spPr>
      <dgm:t>
        <a:bodyPr/>
        <a:lstStyle/>
        <a:p>
          <a:pPr rtl="1"/>
          <a:endParaRPr lang="he-IL"/>
        </a:p>
      </dgm:t>
    </dgm:pt>
    <dgm:pt modelId="{A6267B77-05B4-4523-B997-AA17F45F122A}" type="pres">
      <dgm:prSet presAssocID="{C135B6E1-5D29-4FB6-A7DE-225441B96740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A5F4277A-CAFD-44AF-84A6-4C8620314354}" type="presOf" srcId="{C1B332AA-D92F-46C9-90EE-EC8BF4D13CA7}" destId="{5BD86A07-D7B6-474B-A405-725AFCC96221}" srcOrd="0" destOrd="0" presId="urn:microsoft.com/office/officeart/2005/8/layout/vList3#1"/>
    <dgm:cxn modelId="{7F1BBE83-2E20-4AE5-9064-5BE3D2A27B8A}" srcId="{97E7A19C-7CB1-45CE-A95A-8137D5FAA751}" destId="{C135B6E1-5D29-4FB6-A7DE-225441B96740}" srcOrd="4" destOrd="0" parTransId="{D389E6CC-BAD1-41E1-A27B-A936B1719A87}" sibTransId="{4C10543A-C6DC-4519-B27D-8D6B6B72D6E8}"/>
    <dgm:cxn modelId="{EC1F1E42-F798-4825-9CAD-AEE4FD678DF2}" type="presOf" srcId="{4BA90B88-10A0-4992-B041-3CF82BEBB71A}" destId="{AFDE229A-BC91-4BD6-A4F2-BD473647ABC3}" srcOrd="0" destOrd="1" presId="urn:microsoft.com/office/officeart/2005/8/layout/vList3#1"/>
    <dgm:cxn modelId="{458FE468-D4C3-4231-8507-15A64D43F23F}" type="presOf" srcId="{97E7A19C-7CB1-45CE-A95A-8137D5FAA751}" destId="{C30C7F4A-8417-483B-994E-D0CF1451283A}" srcOrd="0" destOrd="0" presId="urn:microsoft.com/office/officeart/2005/8/layout/vList3#1"/>
    <dgm:cxn modelId="{463BEFA9-6A38-4E02-B3F6-9D63330E8689}" srcId="{97E7A19C-7CB1-45CE-A95A-8137D5FAA751}" destId="{C1B332AA-D92F-46C9-90EE-EC8BF4D13CA7}" srcOrd="1" destOrd="0" parTransId="{F0CC96DC-6918-4C28-9434-CDC4A50DD594}" sibTransId="{29AA1DF4-910C-4AF3-8F72-27A070CCB5C1}"/>
    <dgm:cxn modelId="{B8C99CAF-0EC2-4371-9A0D-70C0281CE53E}" type="presOf" srcId="{62B5B3F6-5AA7-4DB0-96A1-A82033377809}" destId="{3F460177-BA44-4D62-BA14-312BB84686A0}" srcOrd="0" destOrd="0" presId="urn:microsoft.com/office/officeart/2005/8/layout/vList3#1"/>
    <dgm:cxn modelId="{21392B87-755A-4A9E-8A17-2440545D6EF7}" srcId="{97E7A19C-7CB1-45CE-A95A-8137D5FAA751}" destId="{981D9DA6-7A70-40FE-8715-7F2C57EBF286}" srcOrd="2" destOrd="0" parTransId="{AEEE6A16-64BF-4B83-B89E-2C04236FD8BD}" sibTransId="{FD174BA8-09CD-4BFC-96F3-70A52BC9E0D7}"/>
    <dgm:cxn modelId="{FD6E0573-0F4A-468D-A2F9-6F8BED8EED0A}" srcId="{97E7A19C-7CB1-45CE-A95A-8137D5FAA751}" destId="{62B5B3F6-5AA7-4DB0-96A1-A82033377809}" srcOrd="0" destOrd="0" parTransId="{9E836F5A-92BA-4AF9-80D6-0F1698481002}" sibTransId="{A4DE421B-CCCF-44E2-A24D-891F5AE8728B}"/>
    <dgm:cxn modelId="{72C74B4E-52E7-41DD-B1A9-EFEEDFA434C7}" srcId="{981D9DA6-7A70-40FE-8715-7F2C57EBF286}" destId="{4BA90B88-10A0-4992-B041-3CF82BEBB71A}" srcOrd="0" destOrd="0" parTransId="{82C1A0DF-2049-4862-AA8F-A9024FF43E7C}" sibTransId="{DAABF44D-8BC9-466D-A857-A0328BFDAFBD}"/>
    <dgm:cxn modelId="{0F0AFF90-BEEF-4D8C-9601-6C77983C5504}" type="presOf" srcId="{981D9DA6-7A70-40FE-8715-7F2C57EBF286}" destId="{AFDE229A-BC91-4BD6-A4F2-BD473647ABC3}" srcOrd="0" destOrd="0" presId="urn:microsoft.com/office/officeart/2005/8/layout/vList3#1"/>
    <dgm:cxn modelId="{617A2812-FED5-4288-AA78-B53624CA5817}" type="presOf" srcId="{2E671C77-900F-4672-ADA8-58E336A05864}" destId="{3F460177-BA44-4D62-BA14-312BB84686A0}" srcOrd="0" destOrd="1" presId="urn:microsoft.com/office/officeart/2005/8/layout/vList3#1"/>
    <dgm:cxn modelId="{5AAD6FA0-026A-4F1B-8A1A-27DC72832183}" type="presOf" srcId="{229A24CF-04F3-4CAC-8A6C-759F7A8F7EC9}" destId="{C1AB4181-4D76-4918-8FC3-69D671BD1CF4}" srcOrd="0" destOrd="0" presId="urn:microsoft.com/office/officeart/2005/8/layout/vList3#1"/>
    <dgm:cxn modelId="{B12C01CF-05A8-4931-B161-3CBC21FF94C3}" srcId="{97E7A19C-7CB1-45CE-A95A-8137D5FAA751}" destId="{229A24CF-04F3-4CAC-8A6C-759F7A8F7EC9}" srcOrd="3" destOrd="0" parTransId="{527D2EFE-F9FC-41B6-AFDE-F54E86F74173}" sibTransId="{425D8A40-76DC-4786-990C-84EA42026897}"/>
    <dgm:cxn modelId="{8678EA9B-E131-4506-9186-34E28B8CE9D3}" srcId="{62B5B3F6-5AA7-4DB0-96A1-A82033377809}" destId="{2E671C77-900F-4672-ADA8-58E336A05864}" srcOrd="0" destOrd="0" parTransId="{2D12AA37-C9BC-4447-A541-03745837B075}" sibTransId="{F98CD8D8-1740-4459-AF30-FCA1F970AB78}"/>
    <dgm:cxn modelId="{BBD37396-9234-43F5-B3D6-9322FC335628}" type="presOf" srcId="{C135B6E1-5D29-4FB6-A7DE-225441B96740}" destId="{A6267B77-05B4-4523-B997-AA17F45F122A}" srcOrd="0" destOrd="0" presId="urn:microsoft.com/office/officeart/2005/8/layout/vList3#1"/>
    <dgm:cxn modelId="{FF3C6278-870D-4A86-B9D5-9A93E5740DE6}" type="presParOf" srcId="{C30C7F4A-8417-483B-994E-D0CF1451283A}" destId="{5F78BCBC-46DC-47F4-9F30-79CCEC1CEBE0}" srcOrd="0" destOrd="0" presId="urn:microsoft.com/office/officeart/2005/8/layout/vList3#1"/>
    <dgm:cxn modelId="{7B265763-7F29-4C4F-914D-5692EF2622CB}" type="presParOf" srcId="{5F78BCBC-46DC-47F4-9F30-79CCEC1CEBE0}" destId="{15C8E24D-36A8-4E38-B88B-8577E9523E03}" srcOrd="0" destOrd="0" presId="urn:microsoft.com/office/officeart/2005/8/layout/vList3#1"/>
    <dgm:cxn modelId="{84B0AB47-638F-4D76-9B94-0DFC85CD4F73}" type="presParOf" srcId="{5F78BCBC-46DC-47F4-9F30-79CCEC1CEBE0}" destId="{3F460177-BA44-4D62-BA14-312BB84686A0}" srcOrd="1" destOrd="0" presId="urn:microsoft.com/office/officeart/2005/8/layout/vList3#1"/>
    <dgm:cxn modelId="{EB7AEC7B-A9D4-4254-8612-77D37DC0BE57}" type="presParOf" srcId="{C30C7F4A-8417-483B-994E-D0CF1451283A}" destId="{82445E82-E36F-4A24-AE2D-E7745F97A33C}" srcOrd="1" destOrd="0" presId="urn:microsoft.com/office/officeart/2005/8/layout/vList3#1"/>
    <dgm:cxn modelId="{64955443-0F2A-4FFB-AD46-770E48E3AE23}" type="presParOf" srcId="{C30C7F4A-8417-483B-994E-D0CF1451283A}" destId="{67909459-68A1-4B94-9BDE-FCB5CD3FFA56}" srcOrd="2" destOrd="0" presId="urn:microsoft.com/office/officeart/2005/8/layout/vList3#1"/>
    <dgm:cxn modelId="{C733B014-C905-41B8-89C0-6CE7F62AF00B}" type="presParOf" srcId="{67909459-68A1-4B94-9BDE-FCB5CD3FFA56}" destId="{E185C833-49D1-48A0-ACB9-3630C4F35170}" srcOrd="0" destOrd="0" presId="urn:microsoft.com/office/officeart/2005/8/layout/vList3#1"/>
    <dgm:cxn modelId="{191E926C-398A-439A-BD96-EFD17837D495}" type="presParOf" srcId="{67909459-68A1-4B94-9BDE-FCB5CD3FFA56}" destId="{5BD86A07-D7B6-474B-A405-725AFCC96221}" srcOrd="1" destOrd="0" presId="urn:microsoft.com/office/officeart/2005/8/layout/vList3#1"/>
    <dgm:cxn modelId="{0CF69E7D-0DBC-4707-93DA-F52BE16BDAEF}" type="presParOf" srcId="{C30C7F4A-8417-483B-994E-D0CF1451283A}" destId="{E044F036-F005-41DF-8C30-DEE680684456}" srcOrd="3" destOrd="0" presId="urn:microsoft.com/office/officeart/2005/8/layout/vList3#1"/>
    <dgm:cxn modelId="{4D867CA3-A5BC-4900-B4A8-52378224381D}" type="presParOf" srcId="{C30C7F4A-8417-483B-994E-D0CF1451283A}" destId="{9FDEB9E3-3AC6-4B13-9060-9726D7884DBD}" srcOrd="4" destOrd="0" presId="urn:microsoft.com/office/officeart/2005/8/layout/vList3#1"/>
    <dgm:cxn modelId="{537CEBED-F0DC-44A3-BD84-DCD58CB071CC}" type="presParOf" srcId="{9FDEB9E3-3AC6-4B13-9060-9726D7884DBD}" destId="{86A3CFCA-EF8B-4CBA-87F7-7F85DF04EB10}" srcOrd="0" destOrd="0" presId="urn:microsoft.com/office/officeart/2005/8/layout/vList3#1"/>
    <dgm:cxn modelId="{74249241-99B2-404E-93FD-AC952816CDA5}" type="presParOf" srcId="{9FDEB9E3-3AC6-4B13-9060-9726D7884DBD}" destId="{AFDE229A-BC91-4BD6-A4F2-BD473647ABC3}" srcOrd="1" destOrd="0" presId="urn:microsoft.com/office/officeart/2005/8/layout/vList3#1"/>
    <dgm:cxn modelId="{35806612-3F4C-4E69-BF00-6E7BC7E33040}" type="presParOf" srcId="{C30C7F4A-8417-483B-994E-D0CF1451283A}" destId="{79CCF589-3BC5-4E21-904A-2C0A7F28A1E6}" srcOrd="5" destOrd="0" presId="urn:microsoft.com/office/officeart/2005/8/layout/vList3#1"/>
    <dgm:cxn modelId="{08F70F00-1849-4BCE-B753-5EDD048C48A9}" type="presParOf" srcId="{C30C7F4A-8417-483B-994E-D0CF1451283A}" destId="{DD28F142-6F3A-4145-9BC4-26E420AAC4B2}" srcOrd="6" destOrd="0" presId="urn:microsoft.com/office/officeart/2005/8/layout/vList3#1"/>
    <dgm:cxn modelId="{52C4AFD8-B97D-4A4B-9F8E-37EEE0450B1E}" type="presParOf" srcId="{DD28F142-6F3A-4145-9BC4-26E420AAC4B2}" destId="{391502D4-FDAD-44A1-AFAD-FF7ACE6B45F5}" srcOrd="0" destOrd="0" presId="urn:microsoft.com/office/officeart/2005/8/layout/vList3#1"/>
    <dgm:cxn modelId="{E1A1975D-62B2-415F-8C23-575688BD545A}" type="presParOf" srcId="{DD28F142-6F3A-4145-9BC4-26E420AAC4B2}" destId="{C1AB4181-4D76-4918-8FC3-69D671BD1CF4}" srcOrd="1" destOrd="0" presId="urn:microsoft.com/office/officeart/2005/8/layout/vList3#1"/>
    <dgm:cxn modelId="{F3A2DD84-4B64-454F-830C-30C0BBCF0284}" type="presParOf" srcId="{C30C7F4A-8417-483B-994E-D0CF1451283A}" destId="{77ACB5F8-63A4-4E27-BE66-BB893E98C9BC}" srcOrd="7" destOrd="0" presId="urn:microsoft.com/office/officeart/2005/8/layout/vList3#1"/>
    <dgm:cxn modelId="{240B0AC9-7F10-4EB9-9E17-41676EA10EFE}" type="presParOf" srcId="{C30C7F4A-8417-483B-994E-D0CF1451283A}" destId="{F38E54CF-7430-4C22-85B7-5783CBD399DD}" srcOrd="8" destOrd="0" presId="urn:microsoft.com/office/officeart/2005/8/layout/vList3#1"/>
    <dgm:cxn modelId="{06868D40-5F5D-428B-B0F5-242FDB948FF5}" type="presParOf" srcId="{F38E54CF-7430-4C22-85B7-5783CBD399DD}" destId="{B06598C1-2A31-445F-B2E5-060BA679BC20}" srcOrd="0" destOrd="0" presId="urn:microsoft.com/office/officeart/2005/8/layout/vList3#1"/>
    <dgm:cxn modelId="{CF9B9C92-3BD5-435E-9F64-FE1809537609}" type="presParOf" srcId="{F38E54CF-7430-4C22-85B7-5783CBD399DD}" destId="{A6267B77-05B4-4523-B997-AA17F45F122A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FD630C9-74C5-441D-B39F-5ACA7C9689A6}" type="doc">
      <dgm:prSet loTypeId="urn:microsoft.com/office/officeart/2005/8/layout/hierarchy4" loCatId="list" qsTypeId="urn:microsoft.com/office/officeart/2005/8/quickstyle/simple1" qsCatId="simple" csTypeId="urn:microsoft.com/office/officeart/2005/8/colors/colorful1#9" csCatId="colorful" phldr="1"/>
      <dgm:spPr/>
      <dgm:t>
        <a:bodyPr/>
        <a:lstStyle/>
        <a:p>
          <a:pPr rtl="1"/>
          <a:endParaRPr lang="he-IL"/>
        </a:p>
      </dgm:t>
    </dgm:pt>
    <dgm:pt modelId="{553D6858-C62B-4746-87DD-5AA30D9B9F37}">
      <dgm:prSet phldrT="[טקסט]"/>
      <dgm:spPr/>
      <dgm:t>
        <a:bodyPr/>
        <a:lstStyle/>
        <a:p>
          <a:pPr rtl="1"/>
          <a:r>
            <a:rPr lang="he-IL" dirty="0" smtClean="0"/>
            <a:t>מימוש המלצות וועדת </a:t>
          </a:r>
          <a:r>
            <a:rPr lang="he-IL" dirty="0" err="1" smtClean="0"/>
            <a:t>גרוטו</a:t>
          </a:r>
          <a:r>
            <a:rPr lang="he-IL" dirty="0" smtClean="0"/>
            <a:t> במלואן</a:t>
          </a:r>
          <a:endParaRPr lang="he-IL" dirty="0"/>
        </a:p>
      </dgm:t>
    </dgm:pt>
    <dgm:pt modelId="{3AC08EC2-7E09-417A-A984-43B0878B629C}" type="parTrans" cxnId="{CF67AB66-410D-4F51-96B3-CAFCA65E5C0E}">
      <dgm:prSet/>
      <dgm:spPr/>
      <dgm:t>
        <a:bodyPr/>
        <a:lstStyle/>
        <a:p>
          <a:pPr rtl="1"/>
          <a:endParaRPr lang="he-IL"/>
        </a:p>
      </dgm:t>
    </dgm:pt>
    <dgm:pt modelId="{A8067B8F-F1AD-483B-BE55-5C1CC1338AD3}" type="sibTrans" cxnId="{CF67AB66-410D-4F51-96B3-CAFCA65E5C0E}">
      <dgm:prSet/>
      <dgm:spPr/>
      <dgm:t>
        <a:bodyPr/>
        <a:lstStyle/>
        <a:p>
          <a:pPr rtl="1"/>
          <a:endParaRPr lang="he-IL"/>
        </a:p>
      </dgm:t>
    </dgm:pt>
    <dgm:pt modelId="{13B3752E-AA78-4002-A1B3-49C0A0B8B395}">
      <dgm:prSet phldrT="[טקסט]"/>
      <dgm:spPr/>
      <dgm:t>
        <a:bodyPr/>
        <a:lstStyle/>
        <a:p>
          <a:pPr rtl="1"/>
          <a:r>
            <a:rPr lang="he-IL" dirty="0" smtClean="0"/>
            <a:t>הכנסת השר"פ לבתי החולים בגליל</a:t>
          </a:r>
          <a:endParaRPr lang="he-IL" dirty="0"/>
        </a:p>
      </dgm:t>
    </dgm:pt>
    <dgm:pt modelId="{2418D69E-67CE-4BA4-BDD5-D9EFD019C1EF}" type="parTrans" cxnId="{0E427396-7061-488A-BF2D-600F24D3633A}">
      <dgm:prSet/>
      <dgm:spPr/>
      <dgm:t>
        <a:bodyPr/>
        <a:lstStyle/>
        <a:p>
          <a:pPr rtl="1"/>
          <a:endParaRPr lang="he-IL"/>
        </a:p>
      </dgm:t>
    </dgm:pt>
    <dgm:pt modelId="{92EB54C7-A175-4F1E-9824-4FE41421530A}" type="sibTrans" cxnId="{0E427396-7061-488A-BF2D-600F24D3633A}">
      <dgm:prSet/>
      <dgm:spPr/>
      <dgm:t>
        <a:bodyPr/>
        <a:lstStyle/>
        <a:p>
          <a:pPr rtl="1"/>
          <a:endParaRPr lang="he-IL"/>
        </a:p>
      </dgm:t>
    </dgm:pt>
    <dgm:pt modelId="{4DA0023E-E6BA-454F-8CDB-9EFDC41AE93B}">
      <dgm:prSet phldrT="[טקסט]"/>
      <dgm:spPr/>
      <dgm:t>
        <a:bodyPr/>
        <a:lstStyle/>
        <a:p>
          <a:pPr rtl="1"/>
          <a:r>
            <a:rPr lang="he-IL" dirty="0" smtClean="0"/>
            <a:t>הקמת קרן לעידוד מחקר רפואי בבתי החולים</a:t>
          </a:r>
          <a:endParaRPr lang="he-IL" dirty="0"/>
        </a:p>
      </dgm:t>
    </dgm:pt>
    <dgm:pt modelId="{4A45FB22-CA6B-4B7E-B054-70A442EB744C}" type="parTrans" cxnId="{74B8169D-7FD6-4AE0-81A5-E9A790C0D5CE}">
      <dgm:prSet/>
      <dgm:spPr/>
      <dgm:t>
        <a:bodyPr/>
        <a:lstStyle/>
        <a:p>
          <a:pPr rtl="1"/>
          <a:endParaRPr lang="he-IL"/>
        </a:p>
      </dgm:t>
    </dgm:pt>
    <dgm:pt modelId="{5C6E2414-6344-433E-8ACA-7CED076780C5}" type="sibTrans" cxnId="{74B8169D-7FD6-4AE0-81A5-E9A790C0D5CE}">
      <dgm:prSet/>
      <dgm:spPr/>
      <dgm:t>
        <a:bodyPr/>
        <a:lstStyle/>
        <a:p>
          <a:pPr rtl="1"/>
          <a:endParaRPr lang="he-IL"/>
        </a:p>
      </dgm:t>
    </dgm:pt>
    <dgm:pt modelId="{B7AE427F-19A8-4818-A1DE-ED4C6261613B}">
      <dgm:prSet/>
      <dgm:spPr/>
      <dgm:t>
        <a:bodyPr/>
        <a:lstStyle/>
        <a:p>
          <a:pPr rtl="1"/>
          <a:r>
            <a:rPr lang="he-IL" dirty="0" smtClean="0"/>
            <a:t>חיבור בתי החולים בגליל המזרחי לבית חולים על אחד תוך יצירת התמחות</a:t>
          </a:r>
          <a:endParaRPr lang="he-IL" dirty="0"/>
        </a:p>
      </dgm:t>
    </dgm:pt>
    <dgm:pt modelId="{7029825F-610D-434E-AE28-F919DBC1F907}" type="parTrans" cxnId="{847ACA3C-69B2-496A-81A9-B489420A362A}">
      <dgm:prSet/>
      <dgm:spPr/>
      <dgm:t>
        <a:bodyPr/>
        <a:lstStyle/>
        <a:p>
          <a:pPr rtl="1"/>
          <a:endParaRPr lang="he-IL"/>
        </a:p>
      </dgm:t>
    </dgm:pt>
    <dgm:pt modelId="{856F3936-63F8-48B5-8F01-40BD27A82D21}" type="sibTrans" cxnId="{847ACA3C-69B2-496A-81A9-B489420A362A}">
      <dgm:prSet/>
      <dgm:spPr/>
      <dgm:t>
        <a:bodyPr/>
        <a:lstStyle/>
        <a:p>
          <a:pPr rtl="1"/>
          <a:endParaRPr lang="he-IL"/>
        </a:p>
      </dgm:t>
    </dgm:pt>
    <dgm:pt modelId="{A835504E-869F-4BD6-999E-870C33199353}">
      <dgm:prSet/>
      <dgm:spPr/>
      <dgm:t>
        <a:bodyPr/>
        <a:lstStyle/>
        <a:p>
          <a:pPr rtl="1"/>
          <a:r>
            <a:rPr lang="he-IL" dirty="0" smtClean="0"/>
            <a:t>יצירת תוכנית לעידוד אורח חיים בריא לאוכלוסייה הערבית</a:t>
          </a:r>
          <a:endParaRPr lang="he-IL" dirty="0"/>
        </a:p>
      </dgm:t>
    </dgm:pt>
    <dgm:pt modelId="{7AD0FC5E-A96E-4D01-BADD-6155C6BDCD7A}" type="parTrans" cxnId="{9D7EFA1E-8C51-4C05-82EC-8073DAE0C2C3}">
      <dgm:prSet/>
      <dgm:spPr/>
      <dgm:t>
        <a:bodyPr/>
        <a:lstStyle/>
        <a:p>
          <a:pPr rtl="1"/>
          <a:endParaRPr lang="he-IL"/>
        </a:p>
      </dgm:t>
    </dgm:pt>
    <dgm:pt modelId="{5DB14841-EE20-4B7C-AA67-F05566C22D84}" type="sibTrans" cxnId="{9D7EFA1E-8C51-4C05-82EC-8073DAE0C2C3}">
      <dgm:prSet/>
      <dgm:spPr/>
      <dgm:t>
        <a:bodyPr/>
        <a:lstStyle/>
        <a:p>
          <a:pPr rtl="1"/>
          <a:endParaRPr lang="he-IL"/>
        </a:p>
      </dgm:t>
    </dgm:pt>
    <dgm:pt modelId="{314C5E98-4EF8-444E-8F80-9ED6CEB30561}">
      <dgm:prSet/>
      <dgm:spPr/>
      <dgm:t>
        <a:bodyPr/>
        <a:lstStyle/>
        <a:p>
          <a:pPr rtl="1"/>
          <a:r>
            <a:rPr lang="he-IL" dirty="0" smtClean="0"/>
            <a:t>הרחבת שירותי המרפאות </a:t>
          </a:r>
          <a:endParaRPr lang="he-IL" dirty="0"/>
        </a:p>
      </dgm:t>
    </dgm:pt>
    <dgm:pt modelId="{B803961C-79A2-46E2-93FF-CFD00B9361F4}" type="parTrans" cxnId="{C57C97DA-0DFC-4021-9FFF-581229111441}">
      <dgm:prSet/>
      <dgm:spPr/>
      <dgm:t>
        <a:bodyPr/>
        <a:lstStyle/>
        <a:p>
          <a:pPr rtl="1"/>
          <a:endParaRPr lang="he-IL"/>
        </a:p>
      </dgm:t>
    </dgm:pt>
    <dgm:pt modelId="{D916E312-5CC9-4B99-AC80-A77FA3ED0EE6}" type="sibTrans" cxnId="{C57C97DA-0DFC-4021-9FFF-581229111441}">
      <dgm:prSet/>
      <dgm:spPr/>
      <dgm:t>
        <a:bodyPr/>
        <a:lstStyle/>
        <a:p>
          <a:pPr rtl="1"/>
          <a:endParaRPr lang="he-IL"/>
        </a:p>
      </dgm:t>
    </dgm:pt>
    <dgm:pt modelId="{F1EBB29F-6112-4AF3-8C71-3528CE251982}">
      <dgm:prSet phldrT="[טקסט]"/>
      <dgm:spPr/>
      <dgm:t>
        <a:bodyPr/>
        <a:lstStyle/>
        <a:p>
          <a:pPr marL="0" marR="0" indent="0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e-IL" dirty="0" smtClean="0"/>
            <a:t>המלצת הפורום בנושא בריאות</a:t>
          </a:r>
        </a:p>
        <a:p>
          <a:pPr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dirty="0"/>
        </a:p>
      </dgm:t>
    </dgm:pt>
    <dgm:pt modelId="{8F075FE0-AA4B-4D57-B469-676EEBDC6A26}" type="sibTrans" cxnId="{D5D976F8-0286-4026-8274-86A9AE219552}">
      <dgm:prSet/>
      <dgm:spPr/>
      <dgm:t>
        <a:bodyPr/>
        <a:lstStyle/>
        <a:p>
          <a:pPr rtl="1"/>
          <a:endParaRPr lang="he-IL"/>
        </a:p>
      </dgm:t>
    </dgm:pt>
    <dgm:pt modelId="{1F65F5CC-ECF1-435C-B18C-0E4DE41E179C}" type="parTrans" cxnId="{D5D976F8-0286-4026-8274-86A9AE219552}">
      <dgm:prSet/>
      <dgm:spPr/>
      <dgm:t>
        <a:bodyPr/>
        <a:lstStyle/>
        <a:p>
          <a:pPr rtl="1"/>
          <a:endParaRPr lang="he-IL"/>
        </a:p>
      </dgm:t>
    </dgm:pt>
    <dgm:pt modelId="{D91E13C9-567E-4B20-B1D2-BFE42A153F5E}" type="pres">
      <dgm:prSet presAssocID="{2FD630C9-74C5-441D-B39F-5ACA7C9689A6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BBA3CD25-770F-4AC0-BAC0-B90872BE95DA}" type="pres">
      <dgm:prSet presAssocID="{F1EBB29F-6112-4AF3-8C71-3528CE251982}" presName="vertOne" presStyleCnt="0"/>
      <dgm:spPr/>
      <dgm:t>
        <a:bodyPr/>
        <a:lstStyle/>
        <a:p>
          <a:pPr rtl="1"/>
          <a:endParaRPr lang="he-IL"/>
        </a:p>
      </dgm:t>
    </dgm:pt>
    <dgm:pt modelId="{FA795926-1637-4842-9849-A540EC2CDF09}" type="pres">
      <dgm:prSet presAssocID="{F1EBB29F-6112-4AF3-8C71-3528CE251982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E23103B-11EE-48BE-BF61-ECAD33B7990B}" type="pres">
      <dgm:prSet presAssocID="{F1EBB29F-6112-4AF3-8C71-3528CE251982}" presName="parTransOne" presStyleCnt="0"/>
      <dgm:spPr/>
      <dgm:t>
        <a:bodyPr/>
        <a:lstStyle/>
        <a:p>
          <a:pPr rtl="1"/>
          <a:endParaRPr lang="he-IL"/>
        </a:p>
      </dgm:t>
    </dgm:pt>
    <dgm:pt modelId="{15C77E9C-4909-4E59-94C0-8905CF896135}" type="pres">
      <dgm:prSet presAssocID="{F1EBB29F-6112-4AF3-8C71-3528CE251982}" presName="horzOne" presStyleCnt="0"/>
      <dgm:spPr/>
      <dgm:t>
        <a:bodyPr/>
        <a:lstStyle/>
        <a:p>
          <a:pPr rtl="1"/>
          <a:endParaRPr lang="he-IL"/>
        </a:p>
      </dgm:t>
    </dgm:pt>
    <dgm:pt modelId="{99F4D7B3-DD63-441F-9D44-C95A2A660BA2}" type="pres">
      <dgm:prSet presAssocID="{553D6858-C62B-4746-87DD-5AA30D9B9F37}" presName="vertTwo" presStyleCnt="0"/>
      <dgm:spPr/>
      <dgm:t>
        <a:bodyPr/>
        <a:lstStyle/>
        <a:p>
          <a:pPr rtl="1"/>
          <a:endParaRPr lang="he-IL"/>
        </a:p>
      </dgm:t>
    </dgm:pt>
    <dgm:pt modelId="{5BB86C23-E92E-449F-A1C4-8BBFA1BC42DB}" type="pres">
      <dgm:prSet presAssocID="{553D6858-C62B-4746-87DD-5AA30D9B9F37}" presName="txTwo" presStyleLbl="node2" presStyleIdx="0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87C0094-1540-4577-BD58-8799C851E292}" type="pres">
      <dgm:prSet presAssocID="{553D6858-C62B-4746-87DD-5AA30D9B9F37}" presName="horzTwo" presStyleCnt="0"/>
      <dgm:spPr/>
      <dgm:t>
        <a:bodyPr/>
        <a:lstStyle/>
        <a:p>
          <a:pPr rtl="1"/>
          <a:endParaRPr lang="he-IL"/>
        </a:p>
      </dgm:t>
    </dgm:pt>
    <dgm:pt modelId="{8F035304-E7E5-41C3-8F15-2F4C2FA0135F}" type="pres">
      <dgm:prSet presAssocID="{A8067B8F-F1AD-483B-BE55-5C1CC1338AD3}" presName="sibSpaceTwo" presStyleCnt="0"/>
      <dgm:spPr/>
      <dgm:t>
        <a:bodyPr/>
        <a:lstStyle/>
        <a:p>
          <a:pPr rtl="1"/>
          <a:endParaRPr lang="he-IL"/>
        </a:p>
      </dgm:t>
    </dgm:pt>
    <dgm:pt modelId="{74E5D991-643A-4538-BF95-80B926FD99E7}" type="pres">
      <dgm:prSet presAssocID="{13B3752E-AA78-4002-A1B3-49C0A0B8B395}" presName="vertTwo" presStyleCnt="0"/>
      <dgm:spPr/>
      <dgm:t>
        <a:bodyPr/>
        <a:lstStyle/>
        <a:p>
          <a:pPr rtl="1"/>
          <a:endParaRPr lang="he-IL"/>
        </a:p>
      </dgm:t>
    </dgm:pt>
    <dgm:pt modelId="{A8EB0959-0FEB-461D-9A1B-6FCDA3886D72}" type="pres">
      <dgm:prSet presAssocID="{13B3752E-AA78-4002-A1B3-49C0A0B8B395}" presName="txTwo" presStyleLbl="node2" presStyleIdx="1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A01879A-D484-47ED-A053-A2093FB64A05}" type="pres">
      <dgm:prSet presAssocID="{13B3752E-AA78-4002-A1B3-49C0A0B8B395}" presName="horzTwo" presStyleCnt="0"/>
      <dgm:spPr/>
      <dgm:t>
        <a:bodyPr/>
        <a:lstStyle/>
        <a:p>
          <a:pPr rtl="1"/>
          <a:endParaRPr lang="he-IL"/>
        </a:p>
      </dgm:t>
    </dgm:pt>
    <dgm:pt modelId="{9030AE1E-872B-4E8F-AD06-7C9E568394CC}" type="pres">
      <dgm:prSet presAssocID="{92EB54C7-A175-4F1E-9824-4FE41421530A}" presName="sibSpaceTwo" presStyleCnt="0"/>
      <dgm:spPr/>
      <dgm:t>
        <a:bodyPr/>
        <a:lstStyle/>
        <a:p>
          <a:pPr rtl="1"/>
          <a:endParaRPr lang="he-IL"/>
        </a:p>
      </dgm:t>
    </dgm:pt>
    <dgm:pt modelId="{AE183B10-49D4-49D7-B877-1259BE6B0F67}" type="pres">
      <dgm:prSet presAssocID="{4DA0023E-E6BA-454F-8CDB-9EFDC41AE93B}" presName="vertTwo" presStyleCnt="0"/>
      <dgm:spPr/>
      <dgm:t>
        <a:bodyPr/>
        <a:lstStyle/>
        <a:p>
          <a:pPr rtl="1"/>
          <a:endParaRPr lang="he-IL"/>
        </a:p>
      </dgm:t>
    </dgm:pt>
    <dgm:pt modelId="{87F93E2B-A635-41AE-9007-EEB211699A67}" type="pres">
      <dgm:prSet presAssocID="{4DA0023E-E6BA-454F-8CDB-9EFDC41AE93B}" presName="txTwo" presStyleLbl="node2" presStyleIdx="2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01A9061-50FC-4589-894C-1B6B74B858C4}" type="pres">
      <dgm:prSet presAssocID="{4DA0023E-E6BA-454F-8CDB-9EFDC41AE93B}" presName="horzTwo" presStyleCnt="0"/>
      <dgm:spPr/>
      <dgm:t>
        <a:bodyPr/>
        <a:lstStyle/>
        <a:p>
          <a:pPr rtl="1"/>
          <a:endParaRPr lang="he-IL"/>
        </a:p>
      </dgm:t>
    </dgm:pt>
    <dgm:pt modelId="{50C4A444-4368-4E02-897C-D4870BB6BC92}" type="pres">
      <dgm:prSet presAssocID="{5C6E2414-6344-433E-8ACA-7CED076780C5}" presName="sibSpaceTwo" presStyleCnt="0"/>
      <dgm:spPr/>
      <dgm:t>
        <a:bodyPr/>
        <a:lstStyle/>
        <a:p>
          <a:pPr rtl="1"/>
          <a:endParaRPr lang="he-IL"/>
        </a:p>
      </dgm:t>
    </dgm:pt>
    <dgm:pt modelId="{489AB6A1-675A-4934-821B-312CA7ECE8B4}" type="pres">
      <dgm:prSet presAssocID="{B7AE427F-19A8-4818-A1DE-ED4C6261613B}" presName="vertTwo" presStyleCnt="0"/>
      <dgm:spPr/>
      <dgm:t>
        <a:bodyPr/>
        <a:lstStyle/>
        <a:p>
          <a:pPr rtl="1"/>
          <a:endParaRPr lang="he-IL"/>
        </a:p>
      </dgm:t>
    </dgm:pt>
    <dgm:pt modelId="{81089A5F-3A51-4138-AD7A-EF60415FC4E1}" type="pres">
      <dgm:prSet presAssocID="{B7AE427F-19A8-4818-A1DE-ED4C6261613B}" presName="txTwo" presStyleLbl="node2" presStyleIdx="3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E2B111F-A49E-4BBB-95AD-569F796E7C31}" type="pres">
      <dgm:prSet presAssocID="{B7AE427F-19A8-4818-A1DE-ED4C6261613B}" presName="horzTwo" presStyleCnt="0"/>
      <dgm:spPr/>
      <dgm:t>
        <a:bodyPr/>
        <a:lstStyle/>
        <a:p>
          <a:pPr rtl="1"/>
          <a:endParaRPr lang="he-IL"/>
        </a:p>
      </dgm:t>
    </dgm:pt>
    <dgm:pt modelId="{4E3BE7F2-2311-433F-8734-026BF17D0A06}" type="pres">
      <dgm:prSet presAssocID="{856F3936-63F8-48B5-8F01-40BD27A82D21}" presName="sibSpaceTwo" presStyleCnt="0"/>
      <dgm:spPr/>
      <dgm:t>
        <a:bodyPr/>
        <a:lstStyle/>
        <a:p>
          <a:pPr rtl="1"/>
          <a:endParaRPr lang="he-IL"/>
        </a:p>
      </dgm:t>
    </dgm:pt>
    <dgm:pt modelId="{B35C3B26-9D83-4BB8-B256-A458C499CEF6}" type="pres">
      <dgm:prSet presAssocID="{A835504E-869F-4BD6-999E-870C33199353}" presName="vertTwo" presStyleCnt="0"/>
      <dgm:spPr/>
      <dgm:t>
        <a:bodyPr/>
        <a:lstStyle/>
        <a:p>
          <a:pPr rtl="1"/>
          <a:endParaRPr lang="he-IL"/>
        </a:p>
      </dgm:t>
    </dgm:pt>
    <dgm:pt modelId="{0B174CEC-EEAC-4B14-B3E7-98521FCAC0E3}" type="pres">
      <dgm:prSet presAssocID="{A835504E-869F-4BD6-999E-870C33199353}" presName="txTwo" presStyleLbl="node2" presStyleIdx="4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9C9BC8D-802D-42C0-B6ED-743439502B54}" type="pres">
      <dgm:prSet presAssocID="{A835504E-869F-4BD6-999E-870C33199353}" presName="horzTwo" presStyleCnt="0"/>
      <dgm:spPr/>
      <dgm:t>
        <a:bodyPr/>
        <a:lstStyle/>
        <a:p>
          <a:pPr rtl="1"/>
          <a:endParaRPr lang="he-IL"/>
        </a:p>
      </dgm:t>
    </dgm:pt>
    <dgm:pt modelId="{B32D5960-75E2-43EC-A157-3607B9489A98}" type="pres">
      <dgm:prSet presAssocID="{5DB14841-EE20-4B7C-AA67-F05566C22D84}" presName="sibSpaceTwo" presStyleCnt="0"/>
      <dgm:spPr/>
      <dgm:t>
        <a:bodyPr/>
        <a:lstStyle/>
        <a:p>
          <a:pPr rtl="1"/>
          <a:endParaRPr lang="he-IL"/>
        </a:p>
      </dgm:t>
    </dgm:pt>
    <dgm:pt modelId="{E33983C3-ED52-4AF9-A5B0-1D9AB7608BE4}" type="pres">
      <dgm:prSet presAssocID="{314C5E98-4EF8-444E-8F80-9ED6CEB30561}" presName="vertTwo" presStyleCnt="0"/>
      <dgm:spPr/>
      <dgm:t>
        <a:bodyPr/>
        <a:lstStyle/>
        <a:p>
          <a:pPr rtl="1"/>
          <a:endParaRPr lang="he-IL"/>
        </a:p>
      </dgm:t>
    </dgm:pt>
    <dgm:pt modelId="{0F321D58-B556-4C44-A8F2-8D1EB4AA1D0F}" type="pres">
      <dgm:prSet presAssocID="{314C5E98-4EF8-444E-8F80-9ED6CEB30561}" presName="txTwo" presStyleLbl="node2" presStyleIdx="5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F24CB715-B8E6-4348-9E58-33FCB40D7D5D}" type="pres">
      <dgm:prSet presAssocID="{314C5E98-4EF8-444E-8F80-9ED6CEB30561}" presName="horzTwo" presStyleCnt="0"/>
      <dgm:spPr/>
      <dgm:t>
        <a:bodyPr/>
        <a:lstStyle/>
        <a:p>
          <a:pPr rtl="1"/>
          <a:endParaRPr lang="he-IL"/>
        </a:p>
      </dgm:t>
    </dgm:pt>
  </dgm:ptLst>
  <dgm:cxnLst>
    <dgm:cxn modelId="{01C4F4BC-F1DC-48FA-ABFC-F5114275299C}" type="presOf" srcId="{314C5E98-4EF8-444E-8F80-9ED6CEB30561}" destId="{0F321D58-B556-4C44-A8F2-8D1EB4AA1D0F}" srcOrd="0" destOrd="0" presId="urn:microsoft.com/office/officeart/2005/8/layout/hierarchy4"/>
    <dgm:cxn modelId="{07A7A2EA-6C45-434A-BCB1-608F98971F3F}" type="presOf" srcId="{13B3752E-AA78-4002-A1B3-49C0A0B8B395}" destId="{A8EB0959-0FEB-461D-9A1B-6FCDA3886D72}" srcOrd="0" destOrd="0" presId="urn:microsoft.com/office/officeart/2005/8/layout/hierarchy4"/>
    <dgm:cxn modelId="{8488F263-AF7C-4D9C-A158-EE10BC897373}" type="presOf" srcId="{4DA0023E-E6BA-454F-8CDB-9EFDC41AE93B}" destId="{87F93E2B-A635-41AE-9007-EEB211699A67}" srcOrd="0" destOrd="0" presId="urn:microsoft.com/office/officeart/2005/8/layout/hierarchy4"/>
    <dgm:cxn modelId="{74B8169D-7FD6-4AE0-81A5-E9A790C0D5CE}" srcId="{F1EBB29F-6112-4AF3-8C71-3528CE251982}" destId="{4DA0023E-E6BA-454F-8CDB-9EFDC41AE93B}" srcOrd="2" destOrd="0" parTransId="{4A45FB22-CA6B-4B7E-B054-70A442EB744C}" sibTransId="{5C6E2414-6344-433E-8ACA-7CED076780C5}"/>
    <dgm:cxn modelId="{034BA391-3C5F-49B2-B4FC-E5099FD88E5B}" type="presOf" srcId="{F1EBB29F-6112-4AF3-8C71-3528CE251982}" destId="{FA795926-1637-4842-9849-A540EC2CDF09}" srcOrd="0" destOrd="0" presId="urn:microsoft.com/office/officeart/2005/8/layout/hierarchy4"/>
    <dgm:cxn modelId="{F8C003F9-85BD-4A76-8F2A-735FEF985804}" type="presOf" srcId="{B7AE427F-19A8-4818-A1DE-ED4C6261613B}" destId="{81089A5F-3A51-4138-AD7A-EF60415FC4E1}" srcOrd="0" destOrd="0" presId="urn:microsoft.com/office/officeart/2005/8/layout/hierarchy4"/>
    <dgm:cxn modelId="{21D42542-613C-4879-A000-0DAE48D99F8D}" type="presOf" srcId="{2FD630C9-74C5-441D-B39F-5ACA7C9689A6}" destId="{D91E13C9-567E-4B20-B1D2-BFE42A153F5E}" srcOrd="0" destOrd="0" presId="urn:microsoft.com/office/officeart/2005/8/layout/hierarchy4"/>
    <dgm:cxn modelId="{CF67AB66-410D-4F51-96B3-CAFCA65E5C0E}" srcId="{F1EBB29F-6112-4AF3-8C71-3528CE251982}" destId="{553D6858-C62B-4746-87DD-5AA30D9B9F37}" srcOrd="0" destOrd="0" parTransId="{3AC08EC2-7E09-417A-A984-43B0878B629C}" sibTransId="{A8067B8F-F1AD-483B-BE55-5C1CC1338AD3}"/>
    <dgm:cxn modelId="{5EF9C8B5-BE05-4564-BCE8-D3293501C981}" type="presOf" srcId="{A835504E-869F-4BD6-999E-870C33199353}" destId="{0B174CEC-EEAC-4B14-B3E7-98521FCAC0E3}" srcOrd="0" destOrd="0" presId="urn:microsoft.com/office/officeart/2005/8/layout/hierarchy4"/>
    <dgm:cxn modelId="{9D7EFA1E-8C51-4C05-82EC-8073DAE0C2C3}" srcId="{F1EBB29F-6112-4AF3-8C71-3528CE251982}" destId="{A835504E-869F-4BD6-999E-870C33199353}" srcOrd="4" destOrd="0" parTransId="{7AD0FC5E-A96E-4D01-BADD-6155C6BDCD7A}" sibTransId="{5DB14841-EE20-4B7C-AA67-F05566C22D84}"/>
    <dgm:cxn modelId="{0E427396-7061-488A-BF2D-600F24D3633A}" srcId="{F1EBB29F-6112-4AF3-8C71-3528CE251982}" destId="{13B3752E-AA78-4002-A1B3-49C0A0B8B395}" srcOrd="1" destOrd="0" parTransId="{2418D69E-67CE-4BA4-BDD5-D9EFD019C1EF}" sibTransId="{92EB54C7-A175-4F1E-9824-4FE41421530A}"/>
    <dgm:cxn modelId="{1D74A1A7-61EB-4AF3-9F47-5A479F09893A}" type="presOf" srcId="{553D6858-C62B-4746-87DD-5AA30D9B9F37}" destId="{5BB86C23-E92E-449F-A1C4-8BBFA1BC42DB}" srcOrd="0" destOrd="0" presId="urn:microsoft.com/office/officeart/2005/8/layout/hierarchy4"/>
    <dgm:cxn modelId="{847ACA3C-69B2-496A-81A9-B489420A362A}" srcId="{F1EBB29F-6112-4AF3-8C71-3528CE251982}" destId="{B7AE427F-19A8-4818-A1DE-ED4C6261613B}" srcOrd="3" destOrd="0" parTransId="{7029825F-610D-434E-AE28-F919DBC1F907}" sibTransId="{856F3936-63F8-48B5-8F01-40BD27A82D21}"/>
    <dgm:cxn modelId="{D5D976F8-0286-4026-8274-86A9AE219552}" srcId="{2FD630C9-74C5-441D-B39F-5ACA7C9689A6}" destId="{F1EBB29F-6112-4AF3-8C71-3528CE251982}" srcOrd="0" destOrd="0" parTransId="{1F65F5CC-ECF1-435C-B18C-0E4DE41E179C}" sibTransId="{8F075FE0-AA4B-4D57-B469-676EEBDC6A26}"/>
    <dgm:cxn modelId="{C57C97DA-0DFC-4021-9FFF-581229111441}" srcId="{F1EBB29F-6112-4AF3-8C71-3528CE251982}" destId="{314C5E98-4EF8-444E-8F80-9ED6CEB30561}" srcOrd="5" destOrd="0" parTransId="{B803961C-79A2-46E2-93FF-CFD00B9361F4}" sibTransId="{D916E312-5CC9-4B99-AC80-A77FA3ED0EE6}"/>
    <dgm:cxn modelId="{68F088AE-91C8-4870-8CB7-1E3ABF1808C5}" type="presParOf" srcId="{D91E13C9-567E-4B20-B1D2-BFE42A153F5E}" destId="{BBA3CD25-770F-4AC0-BAC0-B90872BE95DA}" srcOrd="0" destOrd="0" presId="urn:microsoft.com/office/officeart/2005/8/layout/hierarchy4"/>
    <dgm:cxn modelId="{14460733-561A-4E63-8C4D-9BB017DD7B32}" type="presParOf" srcId="{BBA3CD25-770F-4AC0-BAC0-B90872BE95DA}" destId="{FA795926-1637-4842-9849-A540EC2CDF09}" srcOrd="0" destOrd="0" presId="urn:microsoft.com/office/officeart/2005/8/layout/hierarchy4"/>
    <dgm:cxn modelId="{310275BC-A4AB-448D-BA80-CEA27D455792}" type="presParOf" srcId="{BBA3CD25-770F-4AC0-BAC0-B90872BE95DA}" destId="{6E23103B-11EE-48BE-BF61-ECAD33B7990B}" srcOrd="1" destOrd="0" presId="urn:microsoft.com/office/officeart/2005/8/layout/hierarchy4"/>
    <dgm:cxn modelId="{367EF73E-C099-4217-B5DF-BB0B4DA106B4}" type="presParOf" srcId="{BBA3CD25-770F-4AC0-BAC0-B90872BE95DA}" destId="{15C77E9C-4909-4E59-94C0-8905CF896135}" srcOrd="2" destOrd="0" presId="urn:microsoft.com/office/officeart/2005/8/layout/hierarchy4"/>
    <dgm:cxn modelId="{24EA4850-C74C-407A-A88F-3EAC822F065B}" type="presParOf" srcId="{15C77E9C-4909-4E59-94C0-8905CF896135}" destId="{99F4D7B3-DD63-441F-9D44-C95A2A660BA2}" srcOrd="0" destOrd="0" presId="urn:microsoft.com/office/officeart/2005/8/layout/hierarchy4"/>
    <dgm:cxn modelId="{EF3F1AE1-74E9-4179-B8EB-B86992D9F50F}" type="presParOf" srcId="{99F4D7B3-DD63-441F-9D44-C95A2A660BA2}" destId="{5BB86C23-E92E-449F-A1C4-8BBFA1BC42DB}" srcOrd="0" destOrd="0" presId="urn:microsoft.com/office/officeart/2005/8/layout/hierarchy4"/>
    <dgm:cxn modelId="{F61E45C6-EE2C-4DC5-A660-4DC8D7064082}" type="presParOf" srcId="{99F4D7B3-DD63-441F-9D44-C95A2A660BA2}" destId="{687C0094-1540-4577-BD58-8799C851E292}" srcOrd="1" destOrd="0" presId="urn:microsoft.com/office/officeart/2005/8/layout/hierarchy4"/>
    <dgm:cxn modelId="{9260D0CB-87D0-4055-AC1B-10B9FFD3BD42}" type="presParOf" srcId="{15C77E9C-4909-4E59-94C0-8905CF896135}" destId="{8F035304-E7E5-41C3-8F15-2F4C2FA0135F}" srcOrd="1" destOrd="0" presId="urn:microsoft.com/office/officeart/2005/8/layout/hierarchy4"/>
    <dgm:cxn modelId="{EE0987E0-A37A-4A8C-8681-493F5AD6BAC1}" type="presParOf" srcId="{15C77E9C-4909-4E59-94C0-8905CF896135}" destId="{74E5D991-643A-4538-BF95-80B926FD99E7}" srcOrd="2" destOrd="0" presId="urn:microsoft.com/office/officeart/2005/8/layout/hierarchy4"/>
    <dgm:cxn modelId="{FE28DA2C-4C4C-4357-B6F5-1DA907569A97}" type="presParOf" srcId="{74E5D991-643A-4538-BF95-80B926FD99E7}" destId="{A8EB0959-0FEB-461D-9A1B-6FCDA3886D72}" srcOrd="0" destOrd="0" presId="urn:microsoft.com/office/officeart/2005/8/layout/hierarchy4"/>
    <dgm:cxn modelId="{D9179245-E1D3-4C69-AC5A-4275AAF2B240}" type="presParOf" srcId="{74E5D991-643A-4538-BF95-80B926FD99E7}" destId="{2A01879A-D484-47ED-A053-A2093FB64A05}" srcOrd="1" destOrd="0" presId="urn:microsoft.com/office/officeart/2005/8/layout/hierarchy4"/>
    <dgm:cxn modelId="{BFC5AB71-5329-402A-B3CB-E11B57A0D25E}" type="presParOf" srcId="{15C77E9C-4909-4E59-94C0-8905CF896135}" destId="{9030AE1E-872B-4E8F-AD06-7C9E568394CC}" srcOrd="3" destOrd="0" presId="urn:microsoft.com/office/officeart/2005/8/layout/hierarchy4"/>
    <dgm:cxn modelId="{6DDEE190-D2B3-4C57-98BA-9AB715103B46}" type="presParOf" srcId="{15C77E9C-4909-4E59-94C0-8905CF896135}" destId="{AE183B10-49D4-49D7-B877-1259BE6B0F67}" srcOrd="4" destOrd="0" presId="urn:microsoft.com/office/officeart/2005/8/layout/hierarchy4"/>
    <dgm:cxn modelId="{79BE0DCE-B805-4DC0-98BD-2335969F5DD4}" type="presParOf" srcId="{AE183B10-49D4-49D7-B877-1259BE6B0F67}" destId="{87F93E2B-A635-41AE-9007-EEB211699A67}" srcOrd="0" destOrd="0" presId="urn:microsoft.com/office/officeart/2005/8/layout/hierarchy4"/>
    <dgm:cxn modelId="{1ADE308C-5F39-4C54-8286-C3C900776064}" type="presParOf" srcId="{AE183B10-49D4-49D7-B877-1259BE6B0F67}" destId="{201A9061-50FC-4589-894C-1B6B74B858C4}" srcOrd="1" destOrd="0" presId="urn:microsoft.com/office/officeart/2005/8/layout/hierarchy4"/>
    <dgm:cxn modelId="{80DAF4C9-D8CD-4E73-A296-FC4C2AFFD47D}" type="presParOf" srcId="{15C77E9C-4909-4E59-94C0-8905CF896135}" destId="{50C4A444-4368-4E02-897C-D4870BB6BC92}" srcOrd="5" destOrd="0" presId="urn:microsoft.com/office/officeart/2005/8/layout/hierarchy4"/>
    <dgm:cxn modelId="{EE4F4D09-7E6A-495C-A0A7-68C078B5AED7}" type="presParOf" srcId="{15C77E9C-4909-4E59-94C0-8905CF896135}" destId="{489AB6A1-675A-4934-821B-312CA7ECE8B4}" srcOrd="6" destOrd="0" presId="urn:microsoft.com/office/officeart/2005/8/layout/hierarchy4"/>
    <dgm:cxn modelId="{AB6F508E-9954-47D2-A2B8-B4A1E28A1B3B}" type="presParOf" srcId="{489AB6A1-675A-4934-821B-312CA7ECE8B4}" destId="{81089A5F-3A51-4138-AD7A-EF60415FC4E1}" srcOrd="0" destOrd="0" presId="urn:microsoft.com/office/officeart/2005/8/layout/hierarchy4"/>
    <dgm:cxn modelId="{0F99C32D-AF7D-4A77-9F11-28B73DA3D4D5}" type="presParOf" srcId="{489AB6A1-675A-4934-821B-312CA7ECE8B4}" destId="{9E2B111F-A49E-4BBB-95AD-569F796E7C31}" srcOrd="1" destOrd="0" presId="urn:microsoft.com/office/officeart/2005/8/layout/hierarchy4"/>
    <dgm:cxn modelId="{1B231235-7190-4FFC-81B3-EE3F64113830}" type="presParOf" srcId="{15C77E9C-4909-4E59-94C0-8905CF896135}" destId="{4E3BE7F2-2311-433F-8734-026BF17D0A06}" srcOrd="7" destOrd="0" presId="urn:microsoft.com/office/officeart/2005/8/layout/hierarchy4"/>
    <dgm:cxn modelId="{0438A56E-A07F-4F48-A466-5CCC54AE00CC}" type="presParOf" srcId="{15C77E9C-4909-4E59-94C0-8905CF896135}" destId="{B35C3B26-9D83-4BB8-B256-A458C499CEF6}" srcOrd="8" destOrd="0" presId="urn:microsoft.com/office/officeart/2005/8/layout/hierarchy4"/>
    <dgm:cxn modelId="{098AF17C-45B3-43A2-86FA-042F2F3FD3FE}" type="presParOf" srcId="{B35C3B26-9D83-4BB8-B256-A458C499CEF6}" destId="{0B174CEC-EEAC-4B14-B3E7-98521FCAC0E3}" srcOrd="0" destOrd="0" presId="urn:microsoft.com/office/officeart/2005/8/layout/hierarchy4"/>
    <dgm:cxn modelId="{59080FB8-F607-4FE1-B804-0694128C2DEE}" type="presParOf" srcId="{B35C3B26-9D83-4BB8-B256-A458C499CEF6}" destId="{A9C9BC8D-802D-42C0-B6ED-743439502B54}" srcOrd="1" destOrd="0" presId="urn:microsoft.com/office/officeart/2005/8/layout/hierarchy4"/>
    <dgm:cxn modelId="{473F1766-6670-4057-AA60-7DD5BB72C370}" type="presParOf" srcId="{15C77E9C-4909-4E59-94C0-8905CF896135}" destId="{B32D5960-75E2-43EC-A157-3607B9489A98}" srcOrd="9" destOrd="0" presId="urn:microsoft.com/office/officeart/2005/8/layout/hierarchy4"/>
    <dgm:cxn modelId="{9771D3E3-015F-42A6-8DA1-2461F3224747}" type="presParOf" srcId="{15C77E9C-4909-4E59-94C0-8905CF896135}" destId="{E33983C3-ED52-4AF9-A5B0-1D9AB7608BE4}" srcOrd="10" destOrd="0" presId="urn:microsoft.com/office/officeart/2005/8/layout/hierarchy4"/>
    <dgm:cxn modelId="{71104B2B-683B-43A4-A9C9-8E0FBD8B4EBF}" type="presParOf" srcId="{E33983C3-ED52-4AF9-A5B0-1D9AB7608BE4}" destId="{0F321D58-B556-4C44-A8F2-8D1EB4AA1D0F}" srcOrd="0" destOrd="0" presId="urn:microsoft.com/office/officeart/2005/8/layout/hierarchy4"/>
    <dgm:cxn modelId="{2F183E56-79DB-4E6A-B42D-8A205BE34688}" type="presParOf" srcId="{E33983C3-ED52-4AF9-A5B0-1D9AB7608BE4}" destId="{F24CB715-B8E6-4348-9E58-33FCB40D7D5D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788E5764-7B0F-43C5-B30B-3685EF5C8929}" type="doc">
      <dgm:prSet loTypeId="urn:microsoft.com/office/officeart/2005/8/layout/hProcess9" loCatId="process" qsTypeId="urn:microsoft.com/office/officeart/2005/8/quickstyle/simple5" qsCatId="simple" csTypeId="urn:microsoft.com/office/officeart/2005/8/colors/accent1_2" csCatId="accent1" phldr="1"/>
      <dgm:spPr/>
    </dgm:pt>
    <dgm:pt modelId="{C1D79378-A577-478A-8807-4DB5091E6FEF}">
      <dgm:prSet phldrT="[טקסט]"/>
      <dgm:spPr/>
      <dgm:t>
        <a:bodyPr/>
        <a:lstStyle/>
        <a:p>
          <a:pPr rtl="1"/>
          <a:r>
            <a:rPr lang="he-IL" dirty="0" smtClean="0"/>
            <a:t>35 מפגשים פוליטיים</a:t>
          </a:r>
          <a:endParaRPr lang="he-IL" dirty="0"/>
        </a:p>
      </dgm:t>
    </dgm:pt>
    <dgm:pt modelId="{58131A21-2A40-4E81-865C-8477047D00F1}" type="parTrans" cxnId="{CA052602-F17E-4E3F-B939-E2F5A80F067A}">
      <dgm:prSet/>
      <dgm:spPr/>
      <dgm:t>
        <a:bodyPr/>
        <a:lstStyle/>
        <a:p>
          <a:pPr rtl="1"/>
          <a:endParaRPr lang="he-IL"/>
        </a:p>
      </dgm:t>
    </dgm:pt>
    <dgm:pt modelId="{508AFCAF-F73B-4B7E-850C-1CB87C125405}" type="sibTrans" cxnId="{CA052602-F17E-4E3F-B939-E2F5A80F067A}">
      <dgm:prSet/>
      <dgm:spPr/>
      <dgm:t>
        <a:bodyPr/>
        <a:lstStyle/>
        <a:p>
          <a:pPr rtl="1"/>
          <a:endParaRPr lang="he-IL"/>
        </a:p>
      </dgm:t>
    </dgm:pt>
    <dgm:pt modelId="{2FC80D49-7F20-4E07-9FAB-6EC1ECF4B007}">
      <dgm:prSet phldrT="[טקסט]"/>
      <dgm:spPr/>
      <dgm:t>
        <a:bodyPr/>
        <a:lstStyle/>
        <a:p>
          <a:pPr rtl="1"/>
          <a:r>
            <a:rPr lang="he-IL" dirty="0" smtClean="0"/>
            <a:t>חיבור 14 עמותות מהגליל</a:t>
          </a:r>
          <a:endParaRPr lang="he-IL" dirty="0"/>
        </a:p>
      </dgm:t>
    </dgm:pt>
    <dgm:pt modelId="{CB05FA36-1C24-4237-B61E-CEFA98617D9A}" type="parTrans" cxnId="{3A188711-1D05-4CCA-ABC9-EC1F8BEED01F}">
      <dgm:prSet/>
      <dgm:spPr/>
      <dgm:t>
        <a:bodyPr/>
        <a:lstStyle/>
        <a:p>
          <a:pPr rtl="1"/>
          <a:endParaRPr lang="he-IL"/>
        </a:p>
      </dgm:t>
    </dgm:pt>
    <dgm:pt modelId="{01CA0A6E-8122-4174-8D5D-9F4515937E75}" type="sibTrans" cxnId="{3A188711-1D05-4CCA-ABC9-EC1F8BEED01F}">
      <dgm:prSet/>
      <dgm:spPr/>
      <dgm:t>
        <a:bodyPr/>
        <a:lstStyle/>
        <a:p>
          <a:pPr rtl="1"/>
          <a:endParaRPr lang="he-IL"/>
        </a:p>
      </dgm:t>
    </dgm:pt>
    <dgm:pt modelId="{2FE01406-FB4C-4AB4-9482-7A1A3F30302F}">
      <dgm:prSet phldrT="[טקסט]"/>
      <dgm:spPr/>
      <dgm:t>
        <a:bodyPr/>
        <a:lstStyle/>
        <a:p>
          <a:pPr rtl="1"/>
          <a:r>
            <a:rPr lang="he-IL" dirty="0" smtClean="0"/>
            <a:t>פרסום 75 </a:t>
          </a:r>
          <a:r>
            <a:rPr lang="he-IL" dirty="0" err="1" smtClean="0"/>
            <a:t>פוסטים</a:t>
          </a:r>
          <a:endParaRPr lang="he-IL" dirty="0"/>
        </a:p>
      </dgm:t>
    </dgm:pt>
    <dgm:pt modelId="{AD5210D3-36E5-4A8A-A658-A4C3F6DEBCFD}" type="parTrans" cxnId="{CEDFAF80-A109-47A8-BDEA-8CAA1011B599}">
      <dgm:prSet/>
      <dgm:spPr/>
      <dgm:t>
        <a:bodyPr/>
        <a:lstStyle/>
        <a:p>
          <a:pPr rtl="1"/>
          <a:endParaRPr lang="he-IL"/>
        </a:p>
      </dgm:t>
    </dgm:pt>
    <dgm:pt modelId="{0081439A-3C14-4336-9BA6-FCBBDEB689C6}" type="sibTrans" cxnId="{CEDFAF80-A109-47A8-BDEA-8CAA1011B599}">
      <dgm:prSet/>
      <dgm:spPr/>
      <dgm:t>
        <a:bodyPr/>
        <a:lstStyle/>
        <a:p>
          <a:pPr rtl="1"/>
          <a:endParaRPr lang="he-IL"/>
        </a:p>
      </dgm:t>
    </dgm:pt>
    <dgm:pt modelId="{B08CE748-CE8F-493E-AF6B-E417151C95C0}">
      <dgm:prSet/>
      <dgm:spPr/>
      <dgm:t>
        <a:bodyPr/>
        <a:lstStyle/>
        <a:p>
          <a:pPr rtl="1"/>
          <a:r>
            <a:rPr lang="he-IL" dirty="0" smtClean="0"/>
            <a:t>פעילות מול מ. הכלכלה</a:t>
          </a:r>
          <a:endParaRPr lang="he-IL" dirty="0"/>
        </a:p>
      </dgm:t>
    </dgm:pt>
    <dgm:pt modelId="{FA4F0BF9-09EB-4128-BE43-3C7786F04D0E}" type="parTrans" cxnId="{F07B40A1-507B-45D8-B6F3-EE57C7FEFF1A}">
      <dgm:prSet/>
      <dgm:spPr/>
      <dgm:t>
        <a:bodyPr/>
        <a:lstStyle/>
        <a:p>
          <a:pPr rtl="1"/>
          <a:endParaRPr lang="he-IL"/>
        </a:p>
      </dgm:t>
    </dgm:pt>
    <dgm:pt modelId="{88A53A5C-EF3B-4FFD-8758-604B8A0420BA}" type="sibTrans" cxnId="{F07B40A1-507B-45D8-B6F3-EE57C7FEFF1A}">
      <dgm:prSet/>
      <dgm:spPr/>
      <dgm:t>
        <a:bodyPr/>
        <a:lstStyle/>
        <a:p>
          <a:pPr rtl="1"/>
          <a:endParaRPr lang="he-IL"/>
        </a:p>
      </dgm:t>
    </dgm:pt>
    <dgm:pt modelId="{43A847A5-1024-4AB6-9900-2D1B04373FDD}">
      <dgm:prSet/>
      <dgm:spPr/>
      <dgm:t>
        <a:bodyPr/>
        <a:lstStyle/>
        <a:p>
          <a:pPr rtl="1"/>
          <a:r>
            <a:rPr lang="he-IL" dirty="0" smtClean="0"/>
            <a:t>הנעת </a:t>
          </a:r>
          <a:r>
            <a:rPr lang="he-IL" dirty="0" err="1" smtClean="0"/>
            <a:t>פרוייקט</a:t>
          </a:r>
          <a:r>
            <a:rPr lang="he-IL" dirty="0" smtClean="0"/>
            <a:t> יזמות גלילית</a:t>
          </a:r>
          <a:endParaRPr lang="he-IL" dirty="0"/>
        </a:p>
      </dgm:t>
    </dgm:pt>
    <dgm:pt modelId="{49D3FCEE-1BCB-4064-809E-E53055332BBC}" type="parTrans" cxnId="{6AAD4C3B-0F5F-4751-AD7F-0A476341A833}">
      <dgm:prSet/>
      <dgm:spPr/>
      <dgm:t>
        <a:bodyPr/>
        <a:lstStyle/>
        <a:p>
          <a:pPr rtl="1"/>
          <a:endParaRPr lang="he-IL"/>
        </a:p>
      </dgm:t>
    </dgm:pt>
    <dgm:pt modelId="{B46EACBA-CD2A-4C05-B4AB-3D7A8726CA67}" type="sibTrans" cxnId="{6AAD4C3B-0F5F-4751-AD7F-0A476341A833}">
      <dgm:prSet/>
      <dgm:spPr/>
      <dgm:t>
        <a:bodyPr/>
        <a:lstStyle/>
        <a:p>
          <a:pPr rtl="1"/>
          <a:endParaRPr lang="he-IL"/>
        </a:p>
      </dgm:t>
    </dgm:pt>
    <dgm:pt modelId="{26BF58AA-C81B-4F2A-ABBD-0F63F0F4F3C8}">
      <dgm:prSet/>
      <dgm:spPr/>
      <dgm:t>
        <a:bodyPr/>
        <a:lstStyle/>
        <a:p>
          <a:pPr rtl="1"/>
          <a:r>
            <a:rPr lang="he-IL" dirty="0" smtClean="0"/>
            <a:t>30 מפגשים עם ר' רשויות בגליל</a:t>
          </a:r>
          <a:endParaRPr lang="he-IL" dirty="0"/>
        </a:p>
      </dgm:t>
    </dgm:pt>
    <dgm:pt modelId="{6FFDE1C4-9F64-4472-8C02-EAAD001E88E9}" type="parTrans" cxnId="{A0E75494-86F5-45C7-A533-9969A6A2B38F}">
      <dgm:prSet/>
      <dgm:spPr/>
      <dgm:t>
        <a:bodyPr/>
        <a:lstStyle/>
        <a:p>
          <a:pPr rtl="1"/>
          <a:endParaRPr lang="he-IL"/>
        </a:p>
      </dgm:t>
    </dgm:pt>
    <dgm:pt modelId="{CB6F2EB3-BF2F-42F2-BCFE-3E308C45DF54}" type="sibTrans" cxnId="{A0E75494-86F5-45C7-A533-9969A6A2B38F}">
      <dgm:prSet/>
      <dgm:spPr/>
      <dgm:t>
        <a:bodyPr/>
        <a:lstStyle/>
        <a:p>
          <a:pPr rtl="1"/>
          <a:endParaRPr lang="he-IL"/>
        </a:p>
      </dgm:t>
    </dgm:pt>
    <dgm:pt modelId="{F6250B9E-4DCF-4C39-A6E2-79FD44114E10}">
      <dgm:prSet/>
      <dgm:spPr/>
      <dgm:t>
        <a:bodyPr/>
        <a:lstStyle/>
        <a:p>
          <a:pPr rtl="1"/>
          <a:r>
            <a:rPr lang="he-IL" dirty="0" smtClean="0"/>
            <a:t>הקמת "שדולת הצפון בכנסת"</a:t>
          </a:r>
          <a:endParaRPr lang="he-IL" dirty="0"/>
        </a:p>
      </dgm:t>
    </dgm:pt>
    <dgm:pt modelId="{786390DC-2920-4B26-9D02-CDAB81FEA32E}" type="parTrans" cxnId="{AC45F082-182E-4D88-9621-4A79072B1DDB}">
      <dgm:prSet/>
      <dgm:spPr/>
      <dgm:t>
        <a:bodyPr/>
        <a:lstStyle/>
        <a:p>
          <a:pPr rtl="1"/>
          <a:endParaRPr lang="he-IL"/>
        </a:p>
      </dgm:t>
    </dgm:pt>
    <dgm:pt modelId="{403D0F80-A42F-41A0-A59D-D1CBA61946A1}" type="sibTrans" cxnId="{AC45F082-182E-4D88-9621-4A79072B1DDB}">
      <dgm:prSet/>
      <dgm:spPr/>
      <dgm:t>
        <a:bodyPr/>
        <a:lstStyle/>
        <a:p>
          <a:pPr rtl="1"/>
          <a:endParaRPr lang="he-IL"/>
        </a:p>
      </dgm:t>
    </dgm:pt>
    <dgm:pt modelId="{CE01BF1D-6090-4BAC-ADDD-5C5BF515C8C0}">
      <dgm:prSet/>
      <dgm:spPr/>
      <dgm:t>
        <a:bodyPr/>
        <a:lstStyle/>
        <a:p>
          <a:pPr rtl="1"/>
          <a:r>
            <a:rPr lang="he-IL" dirty="0" smtClean="0"/>
            <a:t>חיבור לשדולת קוו העימות</a:t>
          </a:r>
          <a:endParaRPr lang="he-IL" dirty="0"/>
        </a:p>
      </dgm:t>
    </dgm:pt>
    <dgm:pt modelId="{CD5FE09C-E83B-4332-AF12-51E46599EC12}" type="parTrans" cxnId="{684E3CB0-9A71-4C7D-9E09-61A8614B1FCB}">
      <dgm:prSet/>
      <dgm:spPr/>
      <dgm:t>
        <a:bodyPr/>
        <a:lstStyle/>
        <a:p>
          <a:pPr rtl="1"/>
          <a:endParaRPr lang="he-IL"/>
        </a:p>
      </dgm:t>
    </dgm:pt>
    <dgm:pt modelId="{57A8D296-836E-4F15-9EC2-EF2A91F1DCEE}" type="sibTrans" cxnId="{684E3CB0-9A71-4C7D-9E09-61A8614B1FCB}">
      <dgm:prSet/>
      <dgm:spPr/>
      <dgm:t>
        <a:bodyPr/>
        <a:lstStyle/>
        <a:p>
          <a:pPr rtl="1"/>
          <a:endParaRPr lang="he-IL"/>
        </a:p>
      </dgm:t>
    </dgm:pt>
    <dgm:pt modelId="{1A06E181-8997-48DD-935C-6E7522B8A6E0}">
      <dgm:prSet/>
      <dgm:spPr/>
      <dgm:t>
        <a:bodyPr/>
        <a:lstStyle/>
        <a:p>
          <a:pPr rtl="1"/>
          <a:r>
            <a:rPr lang="he-IL" dirty="0" smtClean="0"/>
            <a:t>סיורים בשיתוף תל חי להכרת הגליל</a:t>
          </a:r>
          <a:endParaRPr lang="he-IL" dirty="0"/>
        </a:p>
      </dgm:t>
    </dgm:pt>
    <dgm:pt modelId="{D660940D-0C0F-4AE9-B81E-960119D50183}" type="parTrans" cxnId="{561A0615-12E2-4F99-823A-FC750CAA3C8F}">
      <dgm:prSet/>
      <dgm:spPr/>
      <dgm:t>
        <a:bodyPr/>
        <a:lstStyle/>
        <a:p>
          <a:pPr rtl="1"/>
          <a:endParaRPr lang="he-IL"/>
        </a:p>
      </dgm:t>
    </dgm:pt>
    <dgm:pt modelId="{99DF0C22-1FE6-45C3-92DD-DF7D4F482F22}" type="sibTrans" cxnId="{561A0615-12E2-4F99-823A-FC750CAA3C8F}">
      <dgm:prSet/>
      <dgm:spPr/>
      <dgm:t>
        <a:bodyPr/>
        <a:lstStyle/>
        <a:p>
          <a:pPr rtl="1"/>
          <a:endParaRPr lang="he-IL"/>
        </a:p>
      </dgm:t>
    </dgm:pt>
    <dgm:pt modelId="{8CFA28A1-472E-41DE-90E5-4671B86D58D4}">
      <dgm:prSet/>
      <dgm:spPr/>
      <dgm:t>
        <a:bodyPr/>
        <a:lstStyle/>
        <a:p>
          <a:pPr rtl="1"/>
          <a:r>
            <a:rPr lang="he-IL" dirty="0" smtClean="0"/>
            <a:t>חיבור האוכלוסייה הלא יהודית</a:t>
          </a:r>
          <a:endParaRPr lang="he-IL" dirty="0"/>
        </a:p>
      </dgm:t>
    </dgm:pt>
    <dgm:pt modelId="{4559A419-DAAF-4A95-B8A5-C9A190544990}" type="parTrans" cxnId="{A1525756-9F8B-4414-AD5E-3CFA819AFE8C}">
      <dgm:prSet/>
      <dgm:spPr/>
      <dgm:t>
        <a:bodyPr/>
        <a:lstStyle/>
        <a:p>
          <a:pPr rtl="1"/>
          <a:endParaRPr lang="he-IL"/>
        </a:p>
      </dgm:t>
    </dgm:pt>
    <dgm:pt modelId="{4D41C889-8834-4A13-9911-BB9718B5C789}" type="sibTrans" cxnId="{A1525756-9F8B-4414-AD5E-3CFA819AFE8C}">
      <dgm:prSet/>
      <dgm:spPr/>
      <dgm:t>
        <a:bodyPr/>
        <a:lstStyle/>
        <a:p>
          <a:pPr rtl="1"/>
          <a:endParaRPr lang="he-IL"/>
        </a:p>
      </dgm:t>
    </dgm:pt>
    <dgm:pt modelId="{A83E6ACF-C8BB-426C-A376-45C89DDAE4DC}" type="pres">
      <dgm:prSet presAssocID="{788E5764-7B0F-43C5-B30B-3685EF5C8929}" presName="CompostProcess" presStyleCnt="0">
        <dgm:presLayoutVars>
          <dgm:dir/>
          <dgm:resizeHandles val="exact"/>
        </dgm:presLayoutVars>
      </dgm:prSet>
      <dgm:spPr/>
    </dgm:pt>
    <dgm:pt modelId="{0173FF60-01D6-4985-8B36-E60236F3E4B6}" type="pres">
      <dgm:prSet presAssocID="{788E5764-7B0F-43C5-B30B-3685EF5C8929}" presName="arrow" presStyleLbl="bgShp" presStyleIdx="0" presStyleCnt="1"/>
      <dgm:spPr/>
    </dgm:pt>
    <dgm:pt modelId="{33D98598-3288-4148-98B7-4CF0B8920CA3}" type="pres">
      <dgm:prSet presAssocID="{788E5764-7B0F-43C5-B30B-3685EF5C8929}" presName="linearProcess" presStyleCnt="0"/>
      <dgm:spPr/>
    </dgm:pt>
    <dgm:pt modelId="{40F5F035-971B-4205-9C2C-39943BDDCA05}" type="pres">
      <dgm:prSet presAssocID="{C1D79378-A577-478A-8807-4DB5091E6FEF}" presName="text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AAE0DE-4D82-4EE2-92E3-4615D9442197}" type="pres">
      <dgm:prSet presAssocID="{508AFCAF-F73B-4B7E-850C-1CB87C125405}" presName="sibTrans" presStyleCnt="0"/>
      <dgm:spPr/>
    </dgm:pt>
    <dgm:pt modelId="{B61FEDEE-B347-40B6-9EBD-DBEBD191F77B}" type="pres">
      <dgm:prSet presAssocID="{2FC80D49-7F20-4E07-9FAB-6EC1ECF4B007}" presName="text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4D1737-3E14-4AEB-9697-5AE2A066E718}" type="pres">
      <dgm:prSet presAssocID="{01CA0A6E-8122-4174-8D5D-9F4515937E75}" presName="sibTrans" presStyleCnt="0"/>
      <dgm:spPr/>
    </dgm:pt>
    <dgm:pt modelId="{23B28839-FD38-4CDE-A079-E24300DED202}" type="pres">
      <dgm:prSet presAssocID="{2FE01406-FB4C-4AB4-9482-7A1A3F30302F}" presName="text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768E75-0AB0-4172-8D24-7B80A2065E21}" type="pres">
      <dgm:prSet presAssocID="{0081439A-3C14-4336-9BA6-FCBBDEB689C6}" presName="sibTrans" presStyleCnt="0"/>
      <dgm:spPr/>
    </dgm:pt>
    <dgm:pt modelId="{2A13B0F7-B220-4822-A7C4-1405F0053FAB}" type="pres">
      <dgm:prSet presAssocID="{8CFA28A1-472E-41DE-90E5-4671B86D58D4}" presName="text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F86592-EC97-473E-AC0A-93C0EFE11F45}" type="pres">
      <dgm:prSet presAssocID="{4D41C889-8834-4A13-9911-BB9718B5C789}" presName="sibTrans" presStyleCnt="0"/>
      <dgm:spPr/>
    </dgm:pt>
    <dgm:pt modelId="{3A648C29-9E9B-44E3-8F53-219918B2EAF6}" type="pres">
      <dgm:prSet presAssocID="{B08CE748-CE8F-493E-AF6B-E417151C95C0}" presName="text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9FE888-72AF-42CC-B077-8A90D34EC881}" type="pres">
      <dgm:prSet presAssocID="{88A53A5C-EF3B-4FFD-8758-604B8A0420BA}" presName="sibTrans" presStyleCnt="0"/>
      <dgm:spPr/>
    </dgm:pt>
    <dgm:pt modelId="{9735C4E4-48C9-4995-819B-866A698DF64E}" type="pres">
      <dgm:prSet presAssocID="{1A06E181-8997-48DD-935C-6E7522B8A6E0}" presName="text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0689416-6CCE-4CB0-9367-35B26F635B57}" type="pres">
      <dgm:prSet presAssocID="{99DF0C22-1FE6-45C3-92DD-DF7D4F482F22}" presName="sibTrans" presStyleCnt="0"/>
      <dgm:spPr/>
    </dgm:pt>
    <dgm:pt modelId="{2CC89CC4-2B85-4405-9469-104D8A17FEFE}" type="pres">
      <dgm:prSet presAssocID="{43A847A5-1024-4AB6-9900-2D1B04373FDD}" presName="text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F1587A-472D-4371-8ABB-718EBE7770E5}" type="pres">
      <dgm:prSet presAssocID="{B46EACBA-CD2A-4C05-B4AB-3D7A8726CA67}" presName="sibTrans" presStyleCnt="0"/>
      <dgm:spPr/>
    </dgm:pt>
    <dgm:pt modelId="{2B31518D-68EC-47B9-BDA8-AC957CFE355A}" type="pres">
      <dgm:prSet presAssocID="{26BF58AA-C81B-4F2A-ABBD-0F63F0F4F3C8}" presName="text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6F3F66-80E5-4F09-96DD-F0597F67DE1B}" type="pres">
      <dgm:prSet presAssocID="{CB6F2EB3-BF2F-42F2-BCFE-3E308C45DF54}" presName="sibTrans" presStyleCnt="0"/>
      <dgm:spPr/>
    </dgm:pt>
    <dgm:pt modelId="{F70BC477-69BD-4378-AB3C-10545340AD68}" type="pres">
      <dgm:prSet presAssocID="{F6250B9E-4DCF-4C39-A6E2-79FD44114E10}" presName="text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99289F1-D971-4365-9AFD-8817D1939477}" type="pres">
      <dgm:prSet presAssocID="{403D0F80-A42F-41A0-A59D-D1CBA61946A1}" presName="sibTrans" presStyleCnt="0"/>
      <dgm:spPr/>
    </dgm:pt>
    <dgm:pt modelId="{0E0E5F37-A744-41D6-84DC-BFF688ABE277}" type="pres">
      <dgm:prSet presAssocID="{CE01BF1D-6090-4BAC-ADDD-5C5BF515C8C0}" presName="text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84E3CB0-9A71-4C7D-9E09-61A8614B1FCB}" srcId="{788E5764-7B0F-43C5-B30B-3685EF5C8929}" destId="{CE01BF1D-6090-4BAC-ADDD-5C5BF515C8C0}" srcOrd="9" destOrd="0" parTransId="{CD5FE09C-E83B-4332-AF12-51E46599EC12}" sibTransId="{57A8D296-836E-4F15-9EC2-EF2A91F1DCEE}"/>
    <dgm:cxn modelId="{4E862821-C69C-4E65-BDA1-771A9E961154}" type="presOf" srcId="{2FE01406-FB4C-4AB4-9482-7A1A3F30302F}" destId="{23B28839-FD38-4CDE-A079-E24300DED202}" srcOrd="0" destOrd="0" presId="urn:microsoft.com/office/officeart/2005/8/layout/hProcess9"/>
    <dgm:cxn modelId="{BD9787B4-ADE0-4042-B76A-2C20060DBEE8}" type="presOf" srcId="{B08CE748-CE8F-493E-AF6B-E417151C95C0}" destId="{3A648C29-9E9B-44E3-8F53-219918B2EAF6}" srcOrd="0" destOrd="0" presId="urn:microsoft.com/office/officeart/2005/8/layout/hProcess9"/>
    <dgm:cxn modelId="{3DFFF00E-9549-4F8D-A00A-1517142E433F}" type="presOf" srcId="{F6250B9E-4DCF-4C39-A6E2-79FD44114E10}" destId="{F70BC477-69BD-4378-AB3C-10545340AD68}" srcOrd="0" destOrd="0" presId="urn:microsoft.com/office/officeart/2005/8/layout/hProcess9"/>
    <dgm:cxn modelId="{CA052602-F17E-4E3F-B939-E2F5A80F067A}" srcId="{788E5764-7B0F-43C5-B30B-3685EF5C8929}" destId="{C1D79378-A577-478A-8807-4DB5091E6FEF}" srcOrd="0" destOrd="0" parTransId="{58131A21-2A40-4E81-865C-8477047D00F1}" sibTransId="{508AFCAF-F73B-4B7E-850C-1CB87C125405}"/>
    <dgm:cxn modelId="{561A0615-12E2-4F99-823A-FC750CAA3C8F}" srcId="{788E5764-7B0F-43C5-B30B-3685EF5C8929}" destId="{1A06E181-8997-48DD-935C-6E7522B8A6E0}" srcOrd="5" destOrd="0" parTransId="{D660940D-0C0F-4AE9-B81E-960119D50183}" sibTransId="{99DF0C22-1FE6-45C3-92DD-DF7D4F482F22}"/>
    <dgm:cxn modelId="{F07B40A1-507B-45D8-B6F3-EE57C7FEFF1A}" srcId="{788E5764-7B0F-43C5-B30B-3685EF5C8929}" destId="{B08CE748-CE8F-493E-AF6B-E417151C95C0}" srcOrd="4" destOrd="0" parTransId="{FA4F0BF9-09EB-4128-BE43-3C7786F04D0E}" sibTransId="{88A53A5C-EF3B-4FFD-8758-604B8A0420BA}"/>
    <dgm:cxn modelId="{E78DF298-5406-4CEF-9EF2-17DC608A1D64}" type="presOf" srcId="{2FC80D49-7F20-4E07-9FAB-6EC1ECF4B007}" destId="{B61FEDEE-B347-40B6-9EBD-DBEBD191F77B}" srcOrd="0" destOrd="0" presId="urn:microsoft.com/office/officeart/2005/8/layout/hProcess9"/>
    <dgm:cxn modelId="{3A188711-1D05-4CCA-ABC9-EC1F8BEED01F}" srcId="{788E5764-7B0F-43C5-B30B-3685EF5C8929}" destId="{2FC80D49-7F20-4E07-9FAB-6EC1ECF4B007}" srcOrd="1" destOrd="0" parTransId="{CB05FA36-1C24-4237-B61E-CEFA98617D9A}" sibTransId="{01CA0A6E-8122-4174-8D5D-9F4515937E75}"/>
    <dgm:cxn modelId="{A0E75494-86F5-45C7-A533-9969A6A2B38F}" srcId="{788E5764-7B0F-43C5-B30B-3685EF5C8929}" destId="{26BF58AA-C81B-4F2A-ABBD-0F63F0F4F3C8}" srcOrd="7" destOrd="0" parTransId="{6FFDE1C4-9F64-4472-8C02-EAAD001E88E9}" sibTransId="{CB6F2EB3-BF2F-42F2-BCFE-3E308C45DF54}"/>
    <dgm:cxn modelId="{7E208AB8-557E-4FC1-A7A5-772A17B018B0}" type="presOf" srcId="{C1D79378-A577-478A-8807-4DB5091E6FEF}" destId="{40F5F035-971B-4205-9C2C-39943BDDCA05}" srcOrd="0" destOrd="0" presId="urn:microsoft.com/office/officeart/2005/8/layout/hProcess9"/>
    <dgm:cxn modelId="{65715226-9C12-4EF4-B976-C2ECB890CAF9}" type="presOf" srcId="{43A847A5-1024-4AB6-9900-2D1B04373FDD}" destId="{2CC89CC4-2B85-4405-9469-104D8A17FEFE}" srcOrd="0" destOrd="0" presId="urn:microsoft.com/office/officeart/2005/8/layout/hProcess9"/>
    <dgm:cxn modelId="{CEDFAF80-A109-47A8-BDEA-8CAA1011B599}" srcId="{788E5764-7B0F-43C5-B30B-3685EF5C8929}" destId="{2FE01406-FB4C-4AB4-9482-7A1A3F30302F}" srcOrd="2" destOrd="0" parTransId="{AD5210D3-36E5-4A8A-A658-A4C3F6DEBCFD}" sibTransId="{0081439A-3C14-4336-9BA6-FCBBDEB689C6}"/>
    <dgm:cxn modelId="{BB990B79-6CC7-4641-A7F6-60E9AF0182EA}" type="presOf" srcId="{8CFA28A1-472E-41DE-90E5-4671B86D58D4}" destId="{2A13B0F7-B220-4822-A7C4-1405F0053FAB}" srcOrd="0" destOrd="0" presId="urn:microsoft.com/office/officeart/2005/8/layout/hProcess9"/>
    <dgm:cxn modelId="{AC45F082-182E-4D88-9621-4A79072B1DDB}" srcId="{788E5764-7B0F-43C5-B30B-3685EF5C8929}" destId="{F6250B9E-4DCF-4C39-A6E2-79FD44114E10}" srcOrd="8" destOrd="0" parTransId="{786390DC-2920-4B26-9D02-CDAB81FEA32E}" sibTransId="{403D0F80-A42F-41A0-A59D-D1CBA61946A1}"/>
    <dgm:cxn modelId="{1C7EF2CA-3C13-4BB0-8885-B28D66608349}" type="presOf" srcId="{788E5764-7B0F-43C5-B30B-3685EF5C8929}" destId="{A83E6ACF-C8BB-426C-A376-45C89DDAE4DC}" srcOrd="0" destOrd="0" presId="urn:microsoft.com/office/officeart/2005/8/layout/hProcess9"/>
    <dgm:cxn modelId="{7698E6FB-C218-4725-B384-CDB29CCC2C1E}" type="presOf" srcId="{26BF58AA-C81B-4F2A-ABBD-0F63F0F4F3C8}" destId="{2B31518D-68EC-47B9-BDA8-AC957CFE355A}" srcOrd="0" destOrd="0" presId="urn:microsoft.com/office/officeart/2005/8/layout/hProcess9"/>
    <dgm:cxn modelId="{6AAD4C3B-0F5F-4751-AD7F-0A476341A833}" srcId="{788E5764-7B0F-43C5-B30B-3685EF5C8929}" destId="{43A847A5-1024-4AB6-9900-2D1B04373FDD}" srcOrd="6" destOrd="0" parTransId="{49D3FCEE-1BCB-4064-809E-E53055332BBC}" sibTransId="{B46EACBA-CD2A-4C05-B4AB-3D7A8726CA67}"/>
    <dgm:cxn modelId="{A1525756-9F8B-4414-AD5E-3CFA819AFE8C}" srcId="{788E5764-7B0F-43C5-B30B-3685EF5C8929}" destId="{8CFA28A1-472E-41DE-90E5-4671B86D58D4}" srcOrd="3" destOrd="0" parTransId="{4559A419-DAAF-4A95-B8A5-C9A190544990}" sibTransId="{4D41C889-8834-4A13-9911-BB9718B5C789}"/>
    <dgm:cxn modelId="{F88EEA70-900A-4D63-8A0A-EDF0E283C9EC}" type="presOf" srcId="{CE01BF1D-6090-4BAC-ADDD-5C5BF515C8C0}" destId="{0E0E5F37-A744-41D6-84DC-BFF688ABE277}" srcOrd="0" destOrd="0" presId="urn:microsoft.com/office/officeart/2005/8/layout/hProcess9"/>
    <dgm:cxn modelId="{EDC2C7BA-E06F-4981-AEDE-20C0C2F3D9DB}" type="presOf" srcId="{1A06E181-8997-48DD-935C-6E7522B8A6E0}" destId="{9735C4E4-48C9-4995-819B-866A698DF64E}" srcOrd="0" destOrd="0" presId="urn:microsoft.com/office/officeart/2005/8/layout/hProcess9"/>
    <dgm:cxn modelId="{A85871C8-A51E-4B5C-8BBB-1BE92447E078}" type="presParOf" srcId="{A83E6ACF-C8BB-426C-A376-45C89DDAE4DC}" destId="{0173FF60-01D6-4985-8B36-E60236F3E4B6}" srcOrd="0" destOrd="0" presId="urn:microsoft.com/office/officeart/2005/8/layout/hProcess9"/>
    <dgm:cxn modelId="{726A4CD8-4C33-4043-A959-EF5DDBDB8145}" type="presParOf" srcId="{A83E6ACF-C8BB-426C-A376-45C89DDAE4DC}" destId="{33D98598-3288-4148-98B7-4CF0B8920CA3}" srcOrd="1" destOrd="0" presId="urn:microsoft.com/office/officeart/2005/8/layout/hProcess9"/>
    <dgm:cxn modelId="{98DBCC54-D2DC-4BEC-8BD9-B82A22B6183A}" type="presParOf" srcId="{33D98598-3288-4148-98B7-4CF0B8920CA3}" destId="{40F5F035-971B-4205-9C2C-39943BDDCA05}" srcOrd="0" destOrd="0" presId="urn:microsoft.com/office/officeart/2005/8/layout/hProcess9"/>
    <dgm:cxn modelId="{3C9C2F7D-7F98-4457-9072-7BF05F308882}" type="presParOf" srcId="{33D98598-3288-4148-98B7-4CF0B8920CA3}" destId="{93AAE0DE-4D82-4EE2-92E3-4615D9442197}" srcOrd="1" destOrd="0" presId="urn:microsoft.com/office/officeart/2005/8/layout/hProcess9"/>
    <dgm:cxn modelId="{A836565F-5DD7-4211-9C8E-0A59448FFB86}" type="presParOf" srcId="{33D98598-3288-4148-98B7-4CF0B8920CA3}" destId="{B61FEDEE-B347-40B6-9EBD-DBEBD191F77B}" srcOrd="2" destOrd="0" presId="urn:microsoft.com/office/officeart/2005/8/layout/hProcess9"/>
    <dgm:cxn modelId="{00BA64BF-7DC8-450F-9E6D-5E3E81D072A8}" type="presParOf" srcId="{33D98598-3288-4148-98B7-4CF0B8920CA3}" destId="{5C4D1737-3E14-4AEB-9697-5AE2A066E718}" srcOrd="3" destOrd="0" presId="urn:microsoft.com/office/officeart/2005/8/layout/hProcess9"/>
    <dgm:cxn modelId="{B6CE13AC-C9D1-48A7-8119-25A6E15BA0E5}" type="presParOf" srcId="{33D98598-3288-4148-98B7-4CF0B8920CA3}" destId="{23B28839-FD38-4CDE-A079-E24300DED202}" srcOrd="4" destOrd="0" presId="urn:microsoft.com/office/officeart/2005/8/layout/hProcess9"/>
    <dgm:cxn modelId="{0317FB7F-F1C7-40AE-AB80-3E27AB1A97FA}" type="presParOf" srcId="{33D98598-3288-4148-98B7-4CF0B8920CA3}" destId="{3A768E75-0AB0-4172-8D24-7B80A2065E21}" srcOrd="5" destOrd="0" presId="urn:microsoft.com/office/officeart/2005/8/layout/hProcess9"/>
    <dgm:cxn modelId="{FCE964CC-F2AD-4FEC-ACB7-015C4EC7C047}" type="presParOf" srcId="{33D98598-3288-4148-98B7-4CF0B8920CA3}" destId="{2A13B0F7-B220-4822-A7C4-1405F0053FAB}" srcOrd="6" destOrd="0" presId="urn:microsoft.com/office/officeart/2005/8/layout/hProcess9"/>
    <dgm:cxn modelId="{DA3CA108-27C5-4E5F-8345-E95BCDC3B071}" type="presParOf" srcId="{33D98598-3288-4148-98B7-4CF0B8920CA3}" destId="{B2F86592-EC97-473E-AC0A-93C0EFE11F45}" srcOrd="7" destOrd="0" presId="urn:microsoft.com/office/officeart/2005/8/layout/hProcess9"/>
    <dgm:cxn modelId="{5710B254-C91D-4783-8B46-D898AA7D1457}" type="presParOf" srcId="{33D98598-3288-4148-98B7-4CF0B8920CA3}" destId="{3A648C29-9E9B-44E3-8F53-219918B2EAF6}" srcOrd="8" destOrd="0" presId="urn:microsoft.com/office/officeart/2005/8/layout/hProcess9"/>
    <dgm:cxn modelId="{C7E3EE3B-3075-4376-98AD-58F35CF8DEFE}" type="presParOf" srcId="{33D98598-3288-4148-98B7-4CF0B8920CA3}" destId="{549FE888-72AF-42CC-B077-8A90D34EC881}" srcOrd="9" destOrd="0" presId="urn:microsoft.com/office/officeart/2005/8/layout/hProcess9"/>
    <dgm:cxn modelId="{BAAAAAC9-44FA-4E85-907A-C92B8E7AAC56}" type="presParOf" srcId="{33D98598-3288-4148-98B7-4CF0B8920CA3}" destId="{9735C4E4-48C9-4995-819B-866A698DF64E}" srcOrd="10" destOrd="0" presId="urn:microsoft.com/office/officeart/2005/8/layout/hProcess9"/>
    <dgm:cxn modelId="{180A5E21-DB7A-4E11-9ABC-7A08EA01975F}" type="presParOf" srcId="{33D98598-3288-4148-98B7-4CF0B8920CA3}" destId="{80689416-6CCE-4CB0-9367-35B26F635B57}" srcOrd="11" destOrd="0" presId="urn:microsoft.com/office/officeart/2005/8/layout/hProcess9"/>
    <dgm:cxn modelId="{D3F243B5-0D88-4844-ACC3-47A5FA63A026}" type="presParOf" srcId="{33D98598-3288-4148-98B7-4CF0B8920CA3}" destId="{2CC89CC4-2B85-4405-9469-104D8A17FEFE}" srcOrd="12" destOrd="0" presId="urn:microsoft.com/office/officeart/2005/8/layout/hProcess9"/>
    <dgm:cxn modelId="{30EFA5C4-9DC5-462E-8287-C6E1EBFC7FDA}" type="presParOf" srcId="{33D98598-3288-4148-98B7-4CF0B8920CA3}" destId="{08F1587A-472D-4371-8ABB-718EBE7770E5}" srcOrd="13" destOrd="0" presId="urn:microsoft.com/office/officeart/2005/8/layout/hProcess9"/>
    <dgm:cxn modelId="{807E4FFC-E011-452F-B4DC-DBB9DD3054BA}" type="presParOf" srcId="{33D98598-3288-4148-98B7-4CF0B8920CA3}" destId="{2B31518D-68EC-47B9-BDA8-AC957CFE355A}" srcOrd="14" destOrd="0" presId="urn:microsoft.com/office/officeart/2005/8/layout/hProcess9"/>
    <dgm:cxn modelId="{3C01E300-F3F7-4253-BAD1-4198CFB9E7C6}" type="presParOf" srcId="{33D98598-3288-4148-98B7-4CF0B8920CA3}" destId="{0E6F3F66-80E5-4F09-96DD-F0597F67DE1B}" srcOrd="15" destOrd="0" presId="urn:microsoft.com/office/officeart/2005/8/layout/hProcess9"/>
    <dgm:cxn modelId="{5C6CC753-DF70-41AA-98D6-CFF1FBF5750C}" type="presParOf" srcId="{33D98598-3288-4148-98B7-4CF0B8920CA3}" destId="{F70BC477-69BD-4378-AB3C-10545340AD68}" srcOrd="16" destOrd="0" presId="urn:microsoft.com/office/officeart/2005/8/layout/hProcess9"/>
    <dgm:cxn modelId="{D98634A5-CBCA-4EFA-8A7B-5F622822C5DB}" type="presParOf" srcId="{33D98598-3288-4148-98B7-4CF0B8920CA3}" destId="{F99289F1-D971-4365-9AFD-8817D1939477}" srcOrd="17" destOrd="0" presId="urn:microsoft.com/office/officeart/2005/8/layout/hProcess9"/>
    <dgm:cxn modelId="{412056F6-D65F-417A-A363-106469E6720F}" type="presParOf" srcId="{33D98598-3288-4148-98B7-4CF0B8920CA3}" destId="{0E0E5F37-A744-41D6-84DC-BFF688ABE277}" srcOrd="1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666B-F6C7-4ECB-BCD4-309ABBBBF0F1}" type="datetimeFigureOut">
              <a:rPr lang="he-IL" smtClean="0"/>
              <a:pPr/>
              <a:t>כ"ז/חשון/תשע"ז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D02DB-86ED-4C16-A735-F91CBCF51D2D}" type="slidenum">
              <a:rPr lang="he-IL" smtClean="0"/>
              <a:pPr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9436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666B-F6C7-4ECB-BCD4-309ABBBBF0F1}" type="datetimeFigureOut">
              <a:rPr lang="he-IL" smtClean="0"/>
              <a:pPr/>
              <a:t>כ"ז/חשון/תשע"ז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D02DB-86ED-4C16-A735-F91CBCF51D2D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06076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666B-F6C7-4ECB-BCD4-309ABBBBF0F1}" type="datetimeFigureOut">
              <a:rPr lang="he-IL" smtClean="0"/>
              <a:pPr/>
              <a:t>כ"ז/חשון/תשע"ז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D02DB-86ED-4C16-A735-F91CBCF51D2D}" type="slidenum">
              <a:rPr lang="he-IL" smtClean="0"/>
              <a:pPr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4601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666B-F6C7-4ECB-BCD4-309ABBBBF0F1}" type="datetimeFigureOut">
              <a:rPr lang="he-IL" smtClean="0"/>
              <a:pPr/>
              <a:t>כ"ז/חשון/תשע"ז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D02DB-86ED-4C16-A735-F91CBCF51D2D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94611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666B-F6C7-4ECB-BCD4-309ABBBBF0F1}" type="datetimeFigureOut">
              <a:rPr lang="he-IL" smtClean="0"/>
              <a:pPr/>
              <a:t>כ"ז/חשון/תשע"ז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D02DB-86ED-4C16-A735-F91CBCF51D2D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81254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666B-F6C7-4ECB-BCD4-309ABBBBF0F1}" type="datetimeFigureOut">
              <a:rPr lang="he-IL" smtClean="0"/>
              <a:pPr/>
              <a:t>כ"ז/חשון/תשע"ז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D02DB-86ED-4C16-A735-F91CBCF51D2D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19616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666B-F6C7-4ECB-BCD4-309ABBBBF0F1}" type="datetimeFigureOut">
              <a:rPr lang="he-IL" smtClean="0"/>
              <a:pPr/>
              <a:t>כ"ז/חשון/תשע"ז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D02DB-86ED-4C16-A735-F91CBCF51D2D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50782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768666B-F6C7-4ECB-BCD4-309ABBBBF0F1}" type="datetimeFigureOut">
              <a:rPr lang="he-IL" smtClean="0"/>
              <a:pPr/>
              <a:t>כ"ז/חשון/תשע"ז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48D02DB-86ED-4C16-A735-F91CBCF51D2D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28382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 cstate="print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666B-F6C7-4ECB-BCD4-309ABBBBF0F1}" type="datetimeFigureOut">
              <a:rPr lang="he-IL" smtClean="0"/>
              <a:pPr/>
              <a:t>כ"ז/חשון/תשע"ז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D02DB-86ED-4C16-A735-F91CBCF51D2D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0216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666B-F6C7-4ECB-BCD4-309ABBBBF0F1}" type="datetimeFigureOut">
              <a:rPr lang="he-IL" smtClean="0"/>
              <a:pPr/>
              <a:t>כ"ז/חשון/תשע"ז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D02DB-86ED-4C16-A735-F91CBCF51D2D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5472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666B-F6C7-4ECB-BCD4-309ABBBBF0F1}" type="datetimeFigureOut">
              <a:rPr lang="he-IL" smtClean="0"/>
              <a:pPr/>
              <a:t>כ"ז/חשון/תשע"ז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D02DB-86ED-4C16-A735-F91CBCF51D2D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957073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9599" y="1168989"/>
            <a:ext cx="11065164" cy="576064"/>
          </a:xfrm>
        </p:spPr>
        <p:txBody>
          <a:bodyPr/>
          <a:lstStyle/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609599" y="1930400"/>
            <a:ext cx="5467927" cy="419520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e-IL" dirty="0" smtClean="0"/>
            </a:lvl1pPr>
            <a:lvl2pPr>
              <a:defRPr lang="he-IL" dirty="0" smtClean="0"/>
            </a:lvl2pPr>
            <a:lvl3pPr>
              <a:defRPr lang="he-IL" dirty="0" smtClean="0"/>
            </a:lvl3pPr>
            <a:lvl4pPr>
              <a:defRPr lang="he-IL" dirty="0" smtClean="0"/>
            </a:lvl4pPr>
            <a:lvl5pPr>
              <a:defRPr lang="en-US" dirty="0"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206837" y="1930400"/>
            <a:ext cx="5467927" cy="419520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e-IL" dirty="0" smtClean="0"/>
            </a:lvl1pPr>
            <a:lvl2pPr>
              <a:defRPr lang="he-IL" dirty="0" smtClean="0"/>
            </a:lvl2pPr>
            <a:lvl3pPr>
              <a:defRPr lang="he-IL" dirty="0" smtClean="0"/>
            </a:lvl3pPr>
            <a:lvl4pPr>
              <a:defRPr lang="he-IL" dirty="0" smtClean="0"/>
            </a:lvl4pPr>
            <a:lvl5pPr>
              <a:defRPr lang="en-US" dirty="0"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‹#›</a:t>
            </a:fld>
            <a:endParaRPr lang="en-US">
              <a:solidFill>
                <a:srgbClr val="009DB5"/>
              </a:solidFill>
            </a:endParaRPr>
          </a:p>
        </p:txBody>
      </p:sp>
      <p:sp>
        <p:nvSpPr>
          <p:cNvPr id="11" name="מציין מיקום טקסט 2"/>
          <p:cNvSpPr>
            <a:spLocks noGrp="1"/>
          </p:cNvSpPr>
          <p:nvPr>
            <p:ph idx="13"/>
          </p:nvPr>
        </p:nvSpPr>
        <p:spPr>
          <a:xfrm>
            <a:off x="609599" y="1930401"/>
            <a:ext cx="11065164" cy="41957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6842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9599" y="1168989"/>
            <a:ext cx="11065164" cy="576064"/>
          </a:xfrm>
        </p:spPr>
        <p:txBody>
          <a:bodyPr/>
          <a:lstStyle/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609599" y="1930400"/>
            <a:ext cx="5467927" cy="419520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e-IL" dirty="0" smtClean="0"/>
            </a:lvl1pPr>
            <a:lvl2pPr>
              <a:defRPr lang="he-IL" dirty="0" smtClean="0"/>
            </a:lvl2pPr>
            <a:lvl3pPr>
              <a:defRPr lang="he-IL" dirty="0" smtClean="0"/>
            </a:lvl3pPr>
            <a:lvl4pPr>
              <a:defRPr lang="he-IL" dirty="0" smtClean="0"/>
            </a:lvl4pPr>
            <a:lvl5pPr>
              <a:defRPr lang="en-US" dirty="0"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206837" y="1930400"/>
            <a:ext cx="5467927" cy="419520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e-IL" dirty="0" smtClean="0"/>
            </a:lvl1pPr>
            <a:lvl2pPr>
              <a:defRPr lang="he-IL" dirty="0" smtClean="0"/>
            </a:lvl2pPr>
            <a:lvl3pPr>
              <a:defRPr lang="he-IL" dirty="0" smtClean="0"/>
            </a:lvl3pPr>
            <a:lvl4pPr>
              <a:defRPr lang="he-IL" dirty="0" smtClean="0"/>
            </a:lvl4pPr>
            <a:lvl5pPr>
              <a:defRPr lang="en-US" dirty="0"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‹#›</a:t>
            </a:fld>
            <a:endParaRPr lang="en-US">
              <a:solidFill>
                <a:srgbClr val="009DB5"/>
              </a:solidFill>
            </a:endParaRPr>
          </a:p>
        </p:txBody>
      </p:sp>
      <p:sp>
        <p:nvSpPr>
          <p:cNvPr id="11" name="מציין מיקום טקסט 2"/>
          <p:cNvSpPr>
            <a:spLocks noGrp="1"/>
          </p:cNvSpPr>
          <p:nvPr>
            <p:ph idx="13"/>
          </p:nvPr>
        </p:nvSpPr>
        <p:spPr>
          <a:xfrm>
            <a:off x="609599" y="1930401"/>
            <a:ext cx="11065164" cy="41957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0890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9599" y="1168989"/>
            <a:ext cx="11065165" cy="576000"/>
          </a:xfrm>
        </p:spPr>
        <p:txBody>
          <a:bodyPr/>
          <a:lstStyle>
            <a:lvl1pPr>
              <a:defRPr/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09599" y="1988841"/>
            <a:ext cx="5479244" cy="639763"/>
          </a:xfrm>
        </p:spPr>
        <p:txBody>
          <a:bodyPr anchor="b">
            <a:noAutofit/>
          </a:bodyPr>
          <a:lstStyle>
            <a:lvl1pPr marL="0" indent="0">
              <a:buNone/>
              <a:defRPr sz="24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9599" y="2771776"/>
            <a:ext cx="5479244" cy="33543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e-IL" dirty="0" smtClean="0"/>
            </a:lvl1pPr>
            <a:lvl2pPr>
              <a:defRPr lang="he-IL" dirty="0" smtClean="0"/>
            </a:lvl2pPr>
            <a:lvl3pPr>
              <a:defRPr lang="he-IL" dirty="0" smtClean="0"/>
            </a:lvl3pPr>
            <a:lvl4pPr>
              <a:defRPr lang="he-IL" dirty="0" smtClean="0"/>
            </a:lvl4pPr>
            <a:lvl5pPr>
              <a:defRPr lang="en-US" dirty="0"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93369" y="1988841"/>
            <a:ext cx="5481396" cy="639763"/>
          </a:xfrm>
        </p:spPr>
        <p:txBody>
          <a:bodyPr anchor="b">
            <a:noAutofit/>
          </a:bodyPr>
          <a:lstStyle>
            <a:lvl1pPr marL="0" indent="0">
              <a:buNone/>
              <a:defRPr sz="24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93369" y="2771776"/>
            <a:ext cx="5481396" cy="33543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e-IL" dirty="0" smtClean="0"/>
            </a:lvl1pPr>
            <a:lvl2pPr>
              <a:defRPr lang="he-IL" dirty="0" smtClean="0"/>
            </a:lvl2pPr>
            <a:lvl3pPr>
              <a:defRPr lang="he-IL" dirty="0" smtClean="0"/>
            </a:lvl3pPr>
            <a:lvl4pPr>
              <a:defRPr lang="he-IL" dirty="0" smtClean="0"/>
            </a:lvl4pPr>
            <a:lvl5pPr>
              <a:defRPr lang="en-US" dirty="0"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‹#›</a:t>
            </a:fld>
            <a:endParaRPr lang="en-US">
              <a:solidFill>
                <a:srgbClr val="009DB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431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768666B-F6C7-4ECB-BCD4-309ABBBBF0F1}" type="datetimeFigureOut">
              <a:rPr lang="he-IL" smtClean="0"/>
              <a:pPr/>
              <a:t>כ"ז/חשון/תשע"ז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48D02DB-86ED-4C16-A735-F91CBCF51D2D}" type="slidenum">
              <a:rPr lang="he-IL" smtClean="0"/>
              <a:pPr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743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64" r:id="rId13"/>
    <p:sldLayoutId id="2147483665" r:id="rId14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slide" Target="slide37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he.wikipedia.org/wiki/%D7%A0%D7%9B%D7%A1" TargetMode="External"/><Relationship Id="rId3" Type="http://schemas.openxmlformats.org/officeDocument/2006/relationships/hyperlink" Target="https://he.wikipedia.org/wiki/%D7%99%D7%A9%D7%A8%D7%90%D7%9C" TargetMode="External"/><Relationship Id="rId7" Type="http://schemas.openxmlformats.org/officeDocument/2006/relationships/hyperlink" Target="https://he.wikipedia.org/wiki/%D7%94%D7%95%D7%9F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he.wikipedia.org/wiki/%D7%A2%D7%91%D7%95%D7%93%D7%94_(%D7%9B%D7%9C%D7%9B%D7%9C%D7%94)" TargetMode="External"/><Relationship Id="rId5" Type="http://schemas.openxmlformats.org/officeDocument/2006/relationships/hyperlink" Target="https://he.wikipedia.org/wiki/%D7%9E%D7%A9%D7%A4%D7%97%D7%94" TargetMode="External"/><Relationship Id="rId4" Type="http://schemas.openxmlformats.org/officeDocument/2006/relationships/hyperlink" Target="https://he.wikipedia.org/wiki/%D7%97%D7%A6%D7%99%D7%95%D7%9F" TargetMode="External"/><Relationship Id="rId9" Type="http://schemas.openxmlformats.org/officeDocument/2006/relationships/hyperlink" Target="https://he.wikipedia.org/wiki/%D7%9E%D7%A1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slide" Target="slide13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slide" Target="slide13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slide" Target="slide13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slide" Target="slide13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slide" Target="slide13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12" Type="http://schemas.openxmlformats.org/officeDocument/2006/relationships/slide" Target="slide13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3" Type="http://schemas.openxmlformats.org/officeDocument/2006/relationships/diagramLayout" Target="../diagrams/layout13.xml"/><Relationship Id="rId7" Type="http://schemas.openxmlformats.org/officeDocument/2006/relationships/diagramData" Target="../diagrams/data14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5" Type="http://schemas.openxmlformats.org/officeDocument/2006/relationships/diagramColors" Target="../diagrams/colors13.xml"/><Relationship Id="rId10" Type="http://schemas.openxmlformats.org/officeDocument/2006/relationships/diagramColors" Target="../diagrams/colors14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1928813"/>
            <a:ext cx="8105775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075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8281" y="-44402"/>
            <a:ext cx="12340281" cy="710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4380997" y="711623"/>
            <a:ext cx="712201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b="1" dirty="0" smtClean="0">
                <a:latin typeface="Aparajita" pitchFamily="34" charset="0"/>
                <a:cs typeface="David" pitchFamily="34" charset="-79"/>
              </a:rPr>
              <a:t>'הגיע </a:t>
            </a:r>
            <a:r>
              <a:rPr lang="he-IL" b="1" dirty="0">
                <a:latin typeface="Aparajita" pitchFamily="34" charset="0"/>
                <a:cs typeface="David" pitchFamily="34" charset="-79"/>
              </a:rPr>
              <a:t>זמן גליל', הינה </a:t>
            </a:r>
            <a:r>
              <a:rPr lang="he-IL" b="1" dirty="0" smtClean="0">
                <a:latin typeface="Aparajita" pitchFamily="34" charset="0"/>
                <a:cs typeface="David" pitchFamily="34" charset="-79"/>
              </a:rPr>
              <a:t>תנועה </a:t>
            </a:r>
            <a:r>
              <a:rPr lang="he-IL" b="1" dirty="0" err="1" smtClean="0">
                <a:latin typeface="Aparajita" pitchFamily="34" charset="0"/>
                <a:cs typeface="David" pitchFamily="34" charset="-79"/>
              </a:rPr>
              <a:t>וולנטרית</a:t>
            </a:r>
            <a:r>
              <a:rPr lang="he-IL" b="1" dirty="0" smtClean="0">
                <a:latin typeface="Aparajita" pitchFamily="34" charset="0"/>
                <a:cs typeface="David" pitchFamily="34" charset="-79"/>
              </a:rPr>
              <a:t>, המייצגת </a:t>
            </a:r>
            <a:r>
              <a:rPr lang="he-IL" b="1" dirty="0">
                <a:latin typeface="Aparajita" pitchFamily="34" charset="0"/>
                <a:cs typeface="David" pitchFamily="34" charset="-79"/>
              </a:rPr>
              <a:t>את כלל הגליל, בהובלת יוצאי צבא בכירים, אנשי רוח, חינוך ותעשייה. מטרתנו היא להציב את הגליל לאחר "שנות גלות" על סדר היום הציבורי </a:t>
            </a:r>
            <a:r>
              <a:rPr lang="he-IL" b="1" dirty="0" smtClean="0">
                <a:solidFill>
                  <a:srgbClr val="FF0000"/>
                </a:solidFill>
                <a:latin typeface="Aparajita" pitchFamily="34" charset="0"/>
                <a:cs typeface="David" pitchFamily="34" charset="-79"/>
              </a:rPr>
              <a:t>ולקדם תכנית אסטרטגית , </a:t>
            </a:r>
            <a:r>
              <a:rPr lang="he-IL" b="1" dirty="0">
                <a:solidFill>
                  <a:srgbClr val="FF0000"/>
                </a:solidFill>
                <a:latin typeface="Aparajita" pitchFamily="34" charset="0"/>
                <a:cs typeface="David" pitchFamily="34" charset="-79"/>
              </a:rPr>
              <a:t>אשר רואה את הגליל בהיבטים הוליסטיים ואשר מקדמת את פיתוחו בראייה רב משרדית</a:t>
            </a:r>
            <a:r>
              <a:rPr lang="he-IL" b="1" dirty="0" smtClean="0">
                <a:solidFill>
                  <a:srgbClr val="FF0000"/>
                </a:solidFill>
                <a:latin typeface="Aparajita" pitchFamily="34" charset="0"/>
                <a:cs typeface="David" pitchFamily="34" charset="-79"/>
              </a:rPr>
              <a:t>.</a:t>
            </a:r>
          </a:p>
          <a:p>
            <a:pPr lvl="0"/>
            <a:r>
              <a:rPr lang="he-IL" b="1" dirty="0" smtClean="0">
                <a:latin typeface="Aparajita" pitchFamily="34" charset="0"/>
                <a:cs typeface="David" pitchFamily="34" charset="-79"/>
              </a:rPr>
              <a:t> </a:t>
            </a:r>
            <a:r>
              <a:rPr lang="he-IL" b="1" dirty="0">
                <a:latin typeface="Aparajita" pitchFamily="34" charset="0"/>
                <a:cs typeface="David" pitchFamily="34" charset="-79"/>
              </a:rPr>
              <a:t>העמותה דוגלת בעשייה כלכלית וחברתית ובהצמחה של מנועים כלכליים  ממוקדים במרחב הגלילי בתחומי הבריאות, התעשייה, החינוך, התחבורה וההתיישבות</a:t>
            </a:r>
            <a:r>
              <a:rPr lang="he-IL" b="1" dirty="0" smtClean="0">
                <a:latin typeface="Aparajita" pitchFamily="34" charset="0"/>
                <a:cs typeface="David" pitchFamily="34" charset="-79"/>
              </a:rPr>
              <a:t>.</a:t>
            </a:r>
          </a:p>
          <a:p>
            <a:pPr lvl="0"/>
            <a:r>
              <a:rPr lang="he-IL" b="1" dirty="0" smtClean="0">
                <a:latin typeface="Aparajita" pitchFamily="34" charset="0"/>
                <a:cs typeface="David" pitchFamily="34" charset="-79"/>
              </a:rPr>
              <a:t>בשנה האחרונה גובשה הצעה לעיקרי תכנית לאומית לגליל שתהווה תשתית </a:t>
            </a:r>
            <a:r>
              <a:rPr lang="he-IL" b="1" dirty="0">
                <a:latin typeface="Aparajita" pitchFamily="34" charset="0"/>
                <a:cs typeface="David" pitchFamily="34" charset="-79"/>
              </a:rPr>
              <a:t>לבניית תכנית לאומית לקידום החלטת  ממשלה לפיתוח כלכלי אזורי בצפון הארץ. </a:t>
            </a:r>
            <a:endParaRPr lang="he-IL" b="1" dirty="0" smtClean="0">
              <a:latin typeface="Aparajita" pitchFamily="34" charset="0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3356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4358"/>
          </a:xfrm>
        </p:spPr>
        <p:txBody>
          <a:bodyPr>
            <a:normAutofit fontScale="90000"/>
          </a:bodyPr>
          <a:lstStyle/>
          <a:p>
            <a:pPr algn="ctr"/>
            <a:r>
              <a:rPr lang="he-IL" b="1" u="sng" dirty="0"/>
              <a:t>הבעיות האסטרטגיות </a:t>
            </a:r>
            <a:r>
              <a:rPr lang="en-US" sz="4000" u="sng" dirty="0"/>
              <a:t/>
            </a:r>
            <a:br>
              <a:rPr lang="en-US" sz="4000" u="sng" dirty="0"/>
            </a:br>
            <a:endParaRPr lang="he-IL" u="sng" dirty="0"/>
          </a:p>
        </p:txBody>
      </p:sp>
      <p:graphicFrame>
        <p:nvGraphicFramePr>
          <p:cNvPr id="4" name="דיאגרמה 3"/>
          <p:cNvGraphicFramePr/>
          <p:nvPr>
            <p:extLst/>
          </p:nvPr>
        </p:nvGraphicFramePr>
        <p:xfrm>
          <a:off x="2032000" y="1146199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5518031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4</a:t>
            </a:fld>
            <a:endParaRPr lang="en-US">
              <a:solidFill>
                <a:srgbClr val="009DB5"/>
              </a:solidFill>
            </a:endParaRPr>
          </a:p>
        </p:txBody>
      </p:sp>
      <p:grpSp>
        <p:nvGrpSpPr>
          <p:cNvPr id="24" name="קבוצה 23"/>
          <p:cNvGrpSpPr/>
          <p:nvPr/>
        </p:nvGrpSpPr>
        <p:grpSpPr>
          <a:xfrm>
            <a:off x="5692615" y="2025558"/>
            <a:ext cx="4616175" cy="4699200"/>
            <a:chOff x="4269461" y="1023289"/>
            <a:chExt cx="3462131" cy="3524400"/>
          </a:xfrm>
        </p:grpSpPr>
        <p:pic>
          <p:nvPicPr>
            <p:cNvPr id="16" name="תמונה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69461" y="1023289"/>
              <a:ext cx="3462131" cy="3524400"/>
            </a:xfrm>
            <a:prstGeom prst="rect">
              <a:avLst/>
            </a:prstGeom>
          </p:spPr>
        </p:pic>
        <p:sp>
          <p:nvSpPr>
            <p:cNvPr id="11" name="מלבן 10"/>
            <p:cNvSpPr/>
            <p:nvPr/>
          </p:nvSpPr>
          <p:spPr>
            <a:xfrm rot="3999308">
              <a:off x="4637756" y="1419622"/>
              <a:ext cx="2733462" cy="2733462"/>
            </a:xfrm>
            <a:prstGeom prst="rect">
              <a:avLst/>
            </a:pr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l"/>
              <a:r>
                <a:rPr lang="he-IL" sz="2667" b="1" dirty="0">
                  <a:solidFill>
                    <a:prstClr val="white"/>
                  </a:solidFill>
                </a:rPr>
                <a:t>הבאת מתיישבים חדשים לגליל</a:t>
              </a:r>
            </a:p>
          </p:txBody>
        </p:sp>
      </p:grpSp>
      <p:grpSp>
        <p:nvGrpSpPr>
          <p:cNvPr id="23" name="קבוצה 22"/>
          <p:cNvGrpSpPr/>
          <p:nvPr/>
        </p:nvGrpSpPr>
        <p:grpSpPr>
          <a:xfrm>
            <a:off x="1889090" y="2025558"/>
            <a:ext cx="4608033" cy="4699200"/>
            <a:chOff x="1416817" y="1023289"/>
            <a:chExt cx="3456025" cy="3524400"/>
          </a:xfrm>
        </p:grpSpPr>
        <p:pic>
          <p:nvPicPr>
            <p:cNvPr id="15" name="תמונה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6817" y="1023289"/>
              <a:ext cx="3456025" cy="3524400"/>
            </a:xfrm>
            <a:prstGeom prst="rect">
              <a:avLst/>
            </a:prstGeom>
          </p:spPr>
        </p:pic>
        <p:sp>
          <p:nvSpPr>
            <p:cNvPr id="12" name="מלבן 11"/>
            <p:cNvSpPr/>
            <p:nvPr/>
          </p:nvSpPr>
          <p:spPr>
            <a:xfrm rot="19694920">
              <a:off x="1713250" y="1356978"/>
              <a:ext cx="2858750" cy="2858750"/>
            </a:xfrm>
            <a:prstGeom prst="rect">
              <a:avLst/>
            </a:prstGeom>
          </p:spPr>
          <p:txBody>
            <a:bodyPr wrap="none">
              <a:prstTxWarp prst="textArchDown">
                <a:avLst/>
              </a:prstTxWarp>
              <a:spAutoFit/>
            </a:bodyPr>
            <a:lstStyle/>
            <a:p>
              <a:pPr algn="l"/>
              <a:r>
                <a:rPr lang="he-IL" sz="2667" b="1" dirty="0">
                  <a:solidFill>
                    <a:prstClr val="white"/>
                  </a:solidFill>
                </a:rPr>
                <a:t>חיזוק אוכלוסיית הגליל</a:t>
              </a:r>
            </a:p>
          </p:txBody>
        </p:sp>
      </p:grpSp>
      <p:sp>
        <p:nvSpPr>
          <p:cNvPr id="2" name="מלבן 1"/>
          <p:cNvSpPr/>
          <p:nvPr/>
        </p:nvSpPr>
        <p:spPr>
          <a:xfrm>
            <a:off x="1567589" y="932232"/>
            <a:ext cx="9232014" cy="92333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dirty="0">
                <a:ln w="12700">
                  <a:solidFill>
                    <a:srgbClr val="009DB5"/>
                  </a:solidFill>
                  <a:prstDash val="solid"/>
                </a:ln>
                <a:pattFill prst="pct50">
                  <a:fgClr>
                    <a:srgbClr val="009DB5"/>
                  </a:fgClr>
                  <a:bgClr>
                    <a:srgbClr val="009DB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009DB5"/>
                  </a:outerShdw>
                </a:effectLst>
              </a:rPr>
              <a:t>האיזון הנדרש </a:t>
            </a:r>
            <a:r>
              <a:rPr lang="he-IL" sz="5400" b="1" dirty="0" smtClean="0">
                <a:ln w="12700">
                  <a:solidFill>
                    <a:srgbClr val="009DB5"/>
                  </a:solidFill>
                  <a:prstDash val="solid"/>
                </a:ln>
                <a:pattFill prst="pct50">
                  <a:fgClr>
                    <a:srgbClr val="009DB5"/>
                  </a:fgClr>
                  <a:bgClr>
                    <a:srgbClr val="009DB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009DB5"/>
                  </a:outerShdw>
                </a:effectLst>
              </a:rPr>
              <a:t>ממשרדי הממשלה</a:t>
            </a:r>
            <a:endParaRPr lang="he-IL" sz="5400" b="1" dirty="0">
              <a:ln w="12700">
                <a:solidFill>
                  <a:srgbClr val="009DB5"/>
                </a:solidFill>
                <a:prstDash val="solid"/>
              </a:ln>
              <a:pattFill prst="pct50">
                <a:fgClr>
                  <a:srgbClr val="009DB5"/>
                </a:fgClr>
                <a:bgClr>
                  <a:srgbClr val="009DB5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009DB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699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00549" y="1168989"/>
            <a:ext cx="5574214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he-IL" dirty="0" smtClean="0"/>
              <a:t>החולשות של הגליל</a:t>
            </a:r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/>
          </p:nvPr>
        </p:nvGraphicFramePr>
        <p:xfrm>
          <a:off x="6100549" y="1930400"/>
          <a:ext cx="5573926" cy="4195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5</a:t>
            </a:fld>
            <a:endParaRPr lang="en-US">
              <a:solidFill>
                <a:srgbClr val="009DB5"/>
              </a:solidFill>
            </a:endParaRPr>
          </a:p>
        </p:txBody>
      </p:sp>
      <p:graphicFrame>
        <p:nvGraphicFramePr>
          <p:cNvPr id="6" name="מציין מיקום תוכן 4"/>
          <p:cNvGraphicFramePr>
            <a:graphicFrameLocks/>
          </p:cNvGraphicFramePr>
          <p:nvPr>
            <p:extLst/>
          </p:nvPr>
        </p:nvGraphicFramePr>
        <p:xfrm>
          <a:off x="895928" y="1930400"/>
          <a:ext cx="5573926" cy="4195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כותרת 1"/>
          <p:cNvSpPr txBox="1">
            <a:spLocks/>
          </p:cNvSpPr>
          <p:nvPr/>
        </p:nvSpPr>
        <p:spPr>
          <a:xfrm>
            <a:off x="780197" y="1168989"/>
            <a:ext cx="5574214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1219170" rtl="1" eaLnBrk="1" latinLnBrk="0" hangingPunct="1">
              <a:spcBef>
                <a:spcPct val="0"/>
              </a:spcBef>
              <a:buNone/>
              <a:defRPr sz="2667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dirty="0" smtClean="0"/>
              <a:t>החוזקות של הגליל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1501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מציין מיקום תוכן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756" y="1846263"/>
            <a:ext cx="7106814" cy="4022725"/>
          </a:xfrm>
        </p:spPr>
      </p:pic>
      <p:sp>
        <p:nvSpPr>
          <p:cNvPr id="2" name="TextBox 1"/>
          <p:cNvSpPr txBox="1"/>
          <p:nvPr/>
        </p:nvSpPr>
        <p:spPr>
          <a:xfrm>
            <a:off x="10733649" y="98475"/>
            <a:ext cx="1458351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>
                <a:solidFill>
                  <a:prstClr val="black"/>
                </a:solidFill>
              </a:rPr>
              <a:t>הגליל על פי חוק הרשות לפיתוח הגליל</a:t>
            </a:r>
          </a:p>
        </p:txBody>
      </p:sp>
    </p:spTree>
    <p:extLst>
      <p:ext uri="{BB962C8B-B14F-4D97-AF65-F5344CB8AC3E}">
        <p14:creationId xmlns:p14="http://schemas.microsoft.com/office/powerpoint/2010/main" val="18351825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</p:spPr>
      </p:pic>
    </p:spTree>
    <p:extLst>
      <p:ext uri="{BB962C8B-B14F-4D97-AF65-F5344CB8AC3E}">
        <p14:creationId xmlns:p14="http://schemas.microsoft.com/office/powerpoint/2010/main" val="317064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מציין מיקום תוכן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</p:spPr>
      </p:pic>
    </p:spTree>
    <p:extLst>
      <p:ext uri="{BB962C8B-B14F-4D97-AF65-F5344CB8AC3E}">
        <p14:creationId xmlns:p14="http://schemas.microsoft.com/office/powerpoint/2010/main" val="3117053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/>
          </p:nvPr>
        </p:nvGraphicFramePr>
        <p:xfrm>
          <a:off x="0" y="0"/>
          <a:ext cx="8032652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מציין מיקום תוכן 3"/>
          <p:cNvGraphicFramePr>
            <a:graphicFrameLocks/>
          </p:cNvGraphicFramePr>
          <p:nvPr>
            <p:extLst/>
          </p:nvPr>
        </p:nvGraphicFramePr>
        <p:xfrm>
          <a:off x="7962314" y="0"/>
          <a:ext cx="4229686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42259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הגדרת ערך מדד סוציואקונומי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2400" b="0" dirty="0"/>
              <a:t>הרמה החברתית-כלכלית של האוכלוסייה נמדדת על ידי שילוב של תכונותיה הבסיסיות בתחומים: דמוגרפיה, השכלה וחינוך, תעסוקה וגמלאות, רמת חיים (הכנסה כספית, רמת מינוע, תכונות דיור). 16 משתנים שנבחרו מתחומים אלה לפי מספר קריטריונים, שימשו לחישוב של ערך המדד החברתי-כלכלי לכל יחידה גיאוגרפית. לאחר קבלת ערכי המדד, סווגו היחידות הגיאוגרפיות ל-10 או 20 אשכולות (קבוצות הומוגניות לפי ערכי המדד), כאשר אשכול 1 מציין את הרמה החברתית-כלכלית הנמוכה ביותר.</a:t>
            </a:r>
          </a:p>
        </p:txBody>
      </p:sp>
    </p:spTree>
    <p:extLst>
      <p:ext uri="{BB962C8B-B14F-4D97-AF65-F5344CB8AC3E}">
        <p14:creationId xmlns:p14="http://schemas.microsoft.com/office/powerpoint/2010/main" val="182641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5514095"/>
              </p:ext>
            </p:extLst>
          </p:nvPr>
        </p:nvGraphicFramePr>
        <p:xfrm>
          <a:off x="0" y="773723"/>
          <a:ext cx="12192000" cy="39811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11</a:t>
            </a:fld>
            <a:endParaRPr lang="en-US">
              <a:solidFill>
                <a:srgbClr val="009DB5"/>
              </a:solidFill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9172135" y="2764301"/>
            <a:ext cx="1688123" cy="2293034"/>
          </a:xfrm>
          <a:prstGeom prst="rect">
            <a:avLst/>
          </a:prstGeom>
          <a:solidFill>
            <a:schemeClr val="accent5">
              <a:lumMod val="60000"/>
              <a:lumOff val="40000"/>
              <a:alpha val="1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053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12</a:t>
            </a:fld>
            <a:endParaRPr lang="en-US">
              <a:solidFill>
                <a:srgbClr val="009DB5"/>
              </a:solidFill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0" y="0"/>
            <a:ext cx="12192000" cy="1169988"/>
          </a:xfrm>
          <a:prstGeom prst="rect">
            <a:avLst/>
          </a:prstGeom>
          <a:solidFill>
            <a:srgbClr val="FFFF00"/>
          </a:solidFill>
          <a:ln w="1143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ctr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he-IL" sz="2000" dirty="0">
                <a:latin typeface="Arial" pitchFamily="34" charset="0"/>
                <a:cs typeface="Arial" pitchFamily="34" charset="0"/>
              </a:rPr>
              <a:t>התפלגות הישובים במחוז לפי אשכולות מעלה תמונה עגומה  - </a:t>
            </a:r>
            <a:r>
              <a:rPr lang="he-IL" sz="2000" b="1" dirty="0">
                <a:latin typeface="Arial" pitchFamily="34" charset="0"/>
                <a:cs typeface="Arial" pitchFamily="34" charset="0"/>
              </a:rPr>
              <a:t>62% מהישובים בצפון מדורגים באשכול חברתי-כלכלי 1-3, לעומת 15% במרכז </a:t>
            </a:r>
            <a:r>
              <a:rPr lang="he-IL" sz="2000" dirty="0">
                <a:latin typeface="Arial" pitchFamily="34" charset="0"/>
                <a:cs typeface="Arial" pitchFamily="34" charset="0"/>
              </a:rPr>
              <a:t>ורק 24% בדרום</a:t>
            </a:r>
          </a:p>
          <a:p>
            <a:pPr marL="285750" indent="-285750" algn="ctr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he-IL" sz="2000" dirty="0">
                <a:latin typeface="Arial" pitchFamily="34" charset="0"/>
                <a:cs typeface="Arial" pitchFamily="34" charset="0"/>
              </a:rPr>
              <a:t>פחות מחמישית מהאוכלוסייה בצפון מצויה באשכולות 6-10</a:t>
            </a:r>
          </a:p>
        </p:txBody>
      </p:sp>
      <p:graphicFrame>
        <p:nvGraphicFramePr>
          <p:cNvPr id="6" name="תרשים 5"/>
          <p:cNvGraphicFramePr>
            <a:graphicFrameLocks/>
          </p:cNvGraphicFramePr>
          <p:nvPr>
            <p:extLst/>
          </p:nvPr>
        </p:nvGraphicFramePr>
        <p:xfrm>
          <a:off x="0" y="1169988"/>
          <a:ext cx="12192000" cy="52833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הסבר אליפטי 2"/>
          <p:cNvSpPr/>
          <p:nvPr/>
        </p:nvSpPr>
        <p:spPr>
          <a:xfrm>
            <a:off x="5950634" y="1475845"/>
            <a:ext cx="2250831" cy="1463040"/>
          </a:xfrm>
          <a:prstGeom prst="wedgeEllipseCallout">
            <a:avLst>
              <a:gd name="adj1" fmla="val 92292"/>
              <a:gd name="adj2" fmla="val 2307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800,000 מתושבי הגליל חיים בדירוג 1-3</a:t>
            </a:r>
            <a:endParaRPr lang="he-IL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12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4226994"/>
              </p:ext>
            </p:extLst>
          </p:nvPr>
        </p:nvGraphicFramePr>
        <p:xfrm>
          <a:off x="-354843" y="1282239"/>
          <a:ext cx="12192000" cy="5542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13</a:t>
            </a:fld>
            <a:endParaRPr lang="en-US">
              <a:solidFill>
                <a:srgbClr val="009DB5"/>
              </a:solidFill>
            </a:endParaRPr>
          </a:p>
        </p:txBody>
      </p:sp>
      <p:sp>
        <p:nvSpPr>
          <p:cNvPr id="3" name="תרשים זרימה: תהליך 2"/>
          <p:cNvSpPr/>
          <p:nvPr/>
        </p:nvSpPr>
        <p:spPr>
          <a:xfrm>
            <a:off x="8454683" y="182880"/>
            <a:ext cx="3382474" cy="74558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נתוני הגליל בראייה הוליסטית</a:t>
            </a:r>
            <a:endParaRPr lang="he-IL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174774" y="3904140"/>
            <a:ext cx="1132765" cy="576064"/>
          </a:xfrm>
        </p:spPr>
        <p:txBody>
          <a:bodyPr>
            <a:noAutofit/>
          </a:bodyPr>
          <a:lstStyle/>
          <a:p>
            <a:pPr algn="ctr"/>
            <a:r>
              <a:rPr lang="he-IL" sz="2400" dirty="0" smtClean="0">
                <a:hlinkClick r:id="rId7" action="ppaction://hlinksldjump"/>
              </a:rPr>
              <a:t>תמונת מצב גליל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258424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14</a:t>
            </a:fld>
            <a:endParaRPr lang="en-US">
              <a:solidFill>
                <a:srgbClr val="009DB5"/>
              </a:solidFill>
            </a:endParaRP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047914" y="2729132"/>
            <a:ext cx="4768948" cy="64633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בגליל 14 א.ת מרחביים המשכנים כ 620 מפעלים ומעסיקים כ 31,000 עובדים.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8491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092031"/>
          </a:xfrm>
        </p:spPr>
        <p:txBody>
          <a:bodyPr>
            <a:normAutofit fontScale="90000"/>
          </a:bodyPr>
          <a:lstStyle/>
          <a:p>
            <a:pPr algn="ctr"/>
            <a:r>
              <a:rPr lang="he-IL" dirty="0" smtClean="0"/>
              <a:t>הישרדות העסקים בגליל אל מול נתוני המרכז בראייה רב שנתית</a:t>
            </a:r>
            <a:endParaRPr lang="he-IL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15</a:t>
            </a:fld>
            <a:endParaRPr lang="en-US">
              <a:solidFill>
                <a:srgbClr val="009DB5"/>
              </a:solidFill>
            </a:endParaRPr>
          </a:p>
        </p:txBody>
      </p:sp>
      <p:graphicFrame>
        <p:nvGraphicFramePr>
          <p:cNvPr id="4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7301254"/>
              </p:ext>
            </p:extLst>
          </p:nvPr>
        </p:nvGraphicFramePr>
        <p:xfrm>
          <a:off x="0" y="1083290"/>
          <a:ext cx="121920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מחבר מרפקי 5"/>
          <p:cNvCxnSpPr/>
          <p:nvPr/>
        </p:nvCxnSpPr>
        <p:spPr>
          <a:xfrm rot="10800000" flipV="1">
            <a:off x="1064526" y="2565779"/>
            <a:ext cx="10385947" cy="2292824"/>
          </a:xfrm>
          <a:prstGeom prst="bentConnector3">
            <a:avLst>
              <a:gd name="adj1" fmla="val 94809"/>
            </a:avLst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679658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16</a:t>
            </a:fld>
            <a:endParaRPr lang="en-US">
              <a:solidFill>
                <a:srgbClr val="009DB5"/>
              </a:solidFill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מלבן 3"/>
          <p:cNvSpPr/>
          <p:nvPr/>
        </p:nvSpPr>
        <p:spPr>
          <a:xfrm>
            <a:off x="7047914" y="2124222"/>
            <a:ext cx="3588002" cy="4290646"/>
          </a:xfrm>
          <a:prstGeom prst="rect">
            <a:avLst/>
          </a:prstGeom>
          <a:solidFill>
            <a:schemeClr val="accent5">
              <a:lumMod val="40000"/>
              <a:lumOff val="60000"/>
              <a:alpha val="1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08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e-IL" dirty="0" smtClean="0"/>
              <a:t>שיעור האבטלה בצפון באחוזים</a:t>
            </a:r>
            <a:endParaRPr lang="he-IL" dirty="0"/>
          </a:p>
        </p:txBody>
      </p:sp>
      <p:graphicFrame>
        <p:nvGraphicFramePr>
          <p:cNvPr id="9" name="מציין מיקום תוכן 8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0" y="1745054"/>
          <a:ext cx="12191999" cy="49969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17</a:t>
            </a:fld>
            <a:endParaRPr lang="en-US">
              <a:solidFill>
                <a:srgbClr val="009DB5"/>
              </a:solidFill>
            </a:endParaRPr>
          </a:p>
        </p:txBody>
      </p:sp>
      <p:sp>
        <p:nvSpPr>
          <p:cNvPr id="3" name="הסבר ענן 2"/>
          <p:cNvSpPr/>
          <p:nvPr/>
        </p:nvSpPr>
        <p:spPr>
          <a:xfrm>
            <a:off x="900751" y="1168989"/>
            <a:ext cx="2347415" cy="741698"/>
          </a:xfrm>
          <a:prstGeom prst="cloudCallout">
            <a:avLst>
              <a:gd name="adj1" fmla="val -36581"/>
              <a:gd name="adj2" fmla="val 12506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57,000 שנת 2014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3907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18</a:t>
            </a:fld>
            <a:endParaRPr lang="en-US">
              <a:solidFill>
                <a:srgbClr val="009DB5"/>
              </a:solidFill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323849" y="1368382"/>
            <a:ext cx="11670031" cy="708025"/>
          </a:xfrm>
          <a:prstGeom prst="rect">
            <a:avLst/>
          </a:prstGeom>
          <a:solidFill>
            <a:srgbClr val="FFFF00"/>
          </a:solidFill>
          <a:ln w="1143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he-IL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תחולת העוני</a:t>
            </a:r>
            <a:r>
              <a:rPr lang="he-IL" sz="2000" b="1" dirty="0">
                <a:latin typeface="Arial" panose="020B0604020202020204" pitchFamily="34" charset="0"/>
                <a:cs typeface="Arial" panose="020B0604020202020204" pitchFamily="34" charset="0"/>
              </a:rPr>
              <a:t> בקרב משפחות במחוז צפון במגמת עלייה והתרחבות הפערים מהמרכז - </a:t>
            </a:r>
            <a:r>
              <a:rPr lang="he-IL" sz="2000" dirty="0">
                <a:latin typeface="Arial" panose="020B0604020202020204" pitchFamily="34" charset="0"/>
                <a:cs typeface="Arial" panose="020B0604020202020204" pitchFamily="34" charset="0"/>
              </a:rPr>
              <a:t>גבוהה פי 3 מהמרכז (31% מול 11%) </a:t>
            </a:r>
            <a:r>
              <a:rPr lang="he-IL" sz="2000" dirty="0" err="1">
                <a:latin typeface="Arial" pitchFamily="34" charset="0"/>
                <a:cs typeface="Arial" pitchFamily="34" charset="0"/>
              </a:rPr>
              <a:t>וב</a:t>
            </a:r>
            <a:r>
              <a:rPr lang="he-IL" sz="2000" dirty="0">
                <a:latin typeface="Arial" pitchFamily="34" charset="0"/>
                <a:cs typeface="Arial" pitchFamily="34" charset="0"/>
              </a:rPr>
              <a:t> - 67% מהממוצע הארצי (18.6%)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מלבן 4"/>
          <p:cNvSpPr/>
          <p:nvPr/>
        </p:nvSpPr>
        <p:spPr>
          <a:xfrm>
            <a:off x="7132320" y="2076407"/>
            <a:ext cx="3601329" cy="4781593"/>
          </a:xfrm>
          <a:prstGeom prst="rect">
            <a:avLst/>
          </a:prstGeom>
          <a:solidFill>
            <a:schemeClr val="accent5">
              <a:lumMod val="60000"/>
              <a:lumOff val="40000"/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125730" y="1906878"/>
            <a:ext cx="57463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1200" dirty="0"/>
              <a:t>ב</a:t>
            </a:r>
            <a:r>
              <a:rPr lang="he-IL" sz="1200" dirty="0">
                <a:solidFill>
                  <a:srgbClr val="5A3696"/>
                </a:solidFill>
                <a:hlinkClick r:id="rId3" tooltip="ישראל"/>
              </a:rPr>
              <a:t>ישראל</a:t>
            </a:r>
            <a:r>
              <a:rPr lang="he-IL" sz="1200" dirty="0"/>
              <a:t> קו העוני מוגדר כ-50% מההכנסה הפנויה </a:t>
            </a:r>
            <a:r>
              <a:rPr lang="he-IL" sz="1200" dirty="0">
                <a:solidFill>
                  <a:srgbClr val="5A3696"/>
                </a:solidFill>
                <a:hlinkClick r:id="rId4" tooltip="חציון"/>
              </a:rPr>
              <a:t>החציונית</a:t>
            </a:r>
            <a:r>
              <a:rPr lang="he-IL" sz="1200" dirty="0"/>
              <a:t>, ל</a:t>
            </a:r>
            <a:r>
              <a:rPr lang="he-IL" sz="1200" dirty="0">
                <a:solidFill>
                  <a:srgbClr val="5A3696"/>
                </a:solidFill>
                <a:hlinkClick r:id="rId5" tooltip="משפחה"/>
              </a:rPr>
              <a:t>משפחה</a:t>
            </a:r>
            <a:r>
              <a:rPr lang="he-IL" sz="1200" dirty="0"/>
              <a:t>. משמעות ההכנסה הפנויה החציונית היא הכנסה משפחתית (מ</a:t>
            </a:r>
            <a:r>
              <a:rPr lang="he-IL" sz="1200" dirty="0">
                <a:solidFill>
                  <a:srgbClr val="5A3696"/>
                </a:solidFill>
                <a:hlinkClick r:id="rId6" tooltip="עבודה (כלכלה)"/>
              </a:rPr>
              <a:t>עבודה</a:t>
            </a:r>
            <a:r>
              <a:rPr lang="he-IL" sz="1200" dirty="0"/>
              <a:t>, </a:t>
            </a:r>
            <a:r>
              <a:rPr lang="he-IL" sz="1200" dirty="0">
                <a:solidFill>
                  <a:srgbClr val="5A3696"/>
                </a:solidFill>
                <a:hlinkClick r:id="rId7" tooltip="הון"/>
              </a:rPr>
              <a:t>הון</a:t>
            </a:r>
            <a:r>
              <a:rPr lang="he-IL" sz="1200" dirty="0"/>
              <a:t> ו</a:t>
            </a:r>
            <a:r>
              <a:rPr lang="he-IL" sz="1200" dirty="0">
                <a:solidFill>
                  <a:srgbClr val="5A3696"/>
                </a:solidFill>
                <a:hlinkClick r:id="rId8" tooltip="נכס"/>
              </a:rPr>
              <a:t>נכסים</a:t>
            </a:r>
            <a:r>
              <a:rPr lang="he-IL" sz="1200" dirty="0"/>
              <a:t>, אחרי </a:t>
            </a:r>
            <a:r>
              <a:rPr lang="he-IL" sz="1200" dirty="0">
                <a:solidFill>
                  <a:srgbClr val="5A3696"/>
                </a:solidFill>
                <a:hlinkClick r:id="rId9" tooltip="מס"/>
              </a:rPr>
              <a:t>מיסים</a:t>
            </a:r>
            <a:r>
              <a:rPr lang="he-IL" sz="1200" dirty="0"/>
              <a:t> ישירים ותשלומי העברה), שלחצי מהמשפחות יש הכנסה גבוהה ממנה ולחצי נמוכה ממנה</a:t>
            </a:r>
          </a:p>
        </p:txBody>
      </p:sp>
    </p:spTree>
    <p:extLst>
      <p:ext uri="{BB962C8B-B14F-4D97-AF65-F5344CB8AC3E}">
        <p14:creationId xmlns:p14="http://schemas.microsoft.com/office/powerpoint/2010/main" val="3671469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19</a:t>
            </a:fld>
            <a:endParaRPr lang="en-US">
              <a:solidFill>
                <a:srgbClr val="009DB5"/>
              </a:solidFill>
            </a:endParaRPr>
          </a:p>
        </p:txBody>
      </p:sp>
      <p:pic>
        <p:nvPicPr>
          <p:cNvPr id="4" name="מציין מיקום תוכן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5" name="מלבן 4"/>
          <p:cNvSpPr/>
          <p:nvPr/>
        </p:nvSpPr>
        <p:spPr>
          <a:xfrm>
            <a:off x="0" y="5873114"/>
            <a:ext cx="12191999" cy="984885"/>
          </a:xfrm>
          <a:prstGeom prst="rect">
            <a:avLst/>
          </a:prstGeom>
          <a:solidFill>
            <a:srgbClr val="FFFF00"/>
          </a:solidFill>
          <a:ln w="1143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he-IL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תחומי התעסוקה הדומיננטיים במחוז צפון יחסית לשאר הארץ והמרכז: </a:t>
            </a:r>
            <a:r>
              <a:rPr lang="he-IL" sz="19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תעשייה, בינוי, חקלאות וחינוך - ענפים המאופיינים בשכר נמוך </a:t>
            </a:r>
            <a:r>
              <a:rPr lang="he-IL" sz="19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יחסית מיעוט </a:t>
            </a:r>
            <a:r>
              <a:rPr lang="he-IL" sz="1900" b="1" dirty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rPr>
              <a:t>מועסקים במקצועות איכותיים המאופיינים בשכר גבוה ובדרישות אקדמאיות </a:t>
            </a:r>
            <a:r>
              <a:rPr lang="he-IL" sz="1900" dirty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rPr>
              <a:t>כגון פיננסים, שירותים עסקיים </a:t>
            </a:r>
            <a:r>
              <a:rPr lang="he-IL" sz="190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rPr>
              <a:t>ותקשורת </a:t>
            </a:r>
            <a:r>
              <a:rPr lang="he-IL" sz="2000" b="1" u="sng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rPr>
              <a:t>המחוז </a:t>
            </a:r>
            <a:r>
              <a:rPr lang="he-IL" sz="2000" b="1" u="sng" dirty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rPr>
              <a:t>מאופיין בחוסר גיוון תעסוקתי המתבסס בעיקר על מקצועות מסורתיים</a:t>
            </a:r>
          </a:p>
        </p:txBody>
      </p:sp>
    </p:spTree>
    <p:extLst>
      <p:ext uri="{BB962C8B-B14F-4D97-AF65-F5344CB8AC3E}">
        <p14:creationId xmlns:p14="http://schemas.microsoft.com/office/powerpoint/2010/main" val="4242545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דיאגרמה 1"/>
          <p:cNvGraphicFramePr/>
          <p:nvPr>
            <p:extLst/>
          </p:nvPr>
        </p:nvGraphicFramePr>
        <p:xfrm>
          <a:off x="0" y="1569493"/>
          <a:ext cx="12192000" cy="4568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לחצן פעולה: מידע 2">
            <a:hlinkClick r:id="rId7" action="ppaction://hlinksldjump" highlightClick="1"/>
          </p:cNvPr>
          <p:cNvSpPr/>
          <p:nvPr/>
        </p:nvSpPr>
        <p:spPr>
          <a:xfrm>
            <a:off x="382137" y="6428096"/>
            <a:ext cx="518615" cy="429904"/>
          </a:xfrm>
          <a:prstGeom prst="actionButtonInform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9780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המסקנות העולות מתחום התעסוקה והתעשייה בגליל</a:t>
            </a:r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4839581"/>
              </p:ext>
            </p:extLst>
          </p:nvPr>
        </p:nvGraphicFramePr>
        <p:xfrm>
          <a:off x="609600" y="1930402"/>
          <a:ext cx="11064875" cy="1966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22</a:t>
            </a:fld>
            <a:endParaRPr lang="en-US">
              <a:solidFill>
                <a:srgbClr val="009DB5"/>
              </a:solidFill>
            </a:endParaRPr>
          </a:p>
        </p:txBody>
      </p:sp>
      <p:graphicFrame>
        <p:nvGraphicFramePr>
          <p:cNvPr id="6" name="מציין מיקום תוכן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438039"/>
              </p:ext>
            </p:extLst>
          </p:nvPr>
        </p:nvGraphicFramePr>
        <p:xfrm>
          <a:off x="609599" y="3896752"/>
          <a:ext cx="11064875" cy="1966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לחצן פעולה: קדימה או הבא 6">
            <a:hlinkClick r:id="rId12" action="ppaction://hlinksldjump" highlightClick="1"/>
          </p:cNvPr>
          <p:cNvSpPr/>
          <p:nvPr/>
        </p:nvSpPr>
        <p:spPr>
          <a:xfrm>
            <a:off x="0" y="6457071"/>
            <a:ext cx="970671" cy="400929"/>
          </a:xfrm>
          <a:prstGeom prst="actionButtonForwardNex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39756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6858000"/>
          </a:xfrm>
        </p:spPr>
      </p:pic>
      <p:sp>
        <p:nvSpPr>
          <p:cNvPr id="3" name="מלבן 2"/>
          <p:cNvSpPr/>
          <p:nvPr/>
        </p:nvSpPr>
        <p:spPr>
          <a:xfrm>
            <a:off x="7064327" y="3123027"/>
            <a:ext cx="5029199" cy="351693"/>
          </a:xfrm>
          <a:prstGeom prst="rect">
            <a:avLst/>
          </a:prstGeom>
          <a:solidFill>
            <a:srgbClr val="FFFF00">
              <a:alpha val="3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1"/>
          </a:xfrm>
        </p:spPr>
      </p:pic>
      <p:sp>
        <p:nvSpPr>
          <p:cNvPr id="3" name="תרשים זרימה: מחבר 2"/>
          <p:cNvSpPr/>
          <p:nvPr/>
        </p:nvSpPr>
        <p:spPr>
          <a:xfrm>
            <a:off x="8078704" y="1923443"/>
            <a:ext cx="1859280" cy="990599"/>
          </a:xfrm>
          <a:prstGeom prst="flowChartConnector">
            <a:avLst/>
          </a:prstGeom>
          <a:solidFill>
            <a:schemeClr val="accent1">
              <a:alpha val="4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5" name="תרשים זרימה: מחבר 4"/>
          <p:cNvSpPr/>
          <p:nvPr/>
        </p:nvSpPr>
        <p:spPr>
          <a:xfrm>
            <a:off x="1828800" y="4480561"/>
            <a:ext cx="1859280" cy="990599"/>
          </a:xfrm>
          <a:prstGeom prst="flowChartConnector">
            <a:avLst/>
          </a:prstGeom>
          <a:solidFill>
            <a:schemeClr val="accent1">
              <a:alpha val="4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8152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191069" y="1842448"/>
            <a:ext cx="3043450" cy="146031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chemeClr val="tx1"/>
                </a:solidFill>
              </a:rPr>
              <a:t>מידי שנה מסיימים 761 מהנדסים בגליל, כ- 20% מהם ערבים.</a:t>
            </a:r>
            <a:endParaRPr lang="he-IL" dirty="0">
              <a:solidFill>
                <a:schemeClr val="tx1"/>
              </a:solidFill>
            </a:endParaRPr>
          </a:p>
        </p:txBody>
      </p:sp>
      <p:graphicFrame>
        <p:nvGraphicFramePr>
          <p:cNvPr id="8" name="תרשים 7"/>
          <p:cNvGraphicFramePr>
            <a:graphicFrameLocks/>
          </p:cNvGraphicFramePr>
          <p:nvPr>
            <p:extLst/>
          </p:nvPr>
        </p:nvGraphicFramePr>
        <p:xfrm>
          <a:off x="191069" y="1105469"/>
          <a:ext cx="11483693" cy="50176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הסבר ענן 9"/>
          <p:cNvSpPr/>
          <p:nvPr/>
        </p:nvSpPr>
        <p:spPr>
          <a:xfrm>
            <a:off x="3234519" y="1733266"/>
            <a:ext cx="2333768" cy="696035"/>
          </a:xfrm>
          <a:prstGeom prst="cloudCallout">
            <a:avLst>
              <a:gd name="adj1" fmla="val -73774"/>
              <a:gd name="adj2" fmla="val 462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רק 20% מהם נשארים בגליל</a:t>
            </a:r>
            <a:endParaRPr lang="he-IL" dirty="0"/>
          </a:p>
        </p:txBody>
      </p:sp>
      <p:sp>
        <p:nvSpPr>
          <p:cNvPr id="11" name="הסבר ענן 10"/>
          <p:cNvSpPr/>
          <p:nvPr/>
        </p:nvSpPr>
        <p:spPr>
          <a:xfrm>
            <a:off x="3098042" y="2770497"/>
            <a:ext cx="2292824" cy="928046"/>
          </a:xfrm>
          <a:prstGeom prst="cloudCallout">
            <a:avLst>
              <a:gd name="adj1" fmla="val -50595"/>
              <a:gd name="adj2" fmla="val -577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העדר הלימה בין הפוטנציאל למיצוי האקדמי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73770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תובנות מרכזיות בתחום החינוך</a:t>
            </a:r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/>
          </p:nvPr>
        </p:nvGraphicFramePr>
        <p:xfrm>
          <a:off x="609888" y="2982152"/>
          <a:ext cx="11064875" cy="1966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26</a:t>
            </a:fld>
            <a:endParaRPr lang="en-US">
              <a:solidFill>
                <a:srgbClr val="009DB5"/>
              </a:solidFill>
            </a:endParaRPr>
          </a:p>
        </p:txBody>
      </p:sp>
      <p:sp>
        <p:nvSpPr>
          <p:cNvPr id="7" name="לחצן פעולה: מידע 6">
            <a:hlinkClick r:id="rId7" action="ppaction://hlinksldjump" highlightClick="1"/>
          </p:cNvPr>
          <p:cNvSpPr/>
          <p:nvPr/>
        </p:nvSpPr>
        <p:spPr>
          <a:xfrm>
            <a:off x="0" y="6428096"/>
            <a:ext cx="518615" cy="429904"/>
          </a:xfrm>
          <a:prstGeom prst="actionButtonInform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34968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27</a:t>
            </a:fld>
            <a:endParaRPr lang="en-US">
              <a:solidFill>
                <a:srgbClr val="009DB5"/>
              </a:solidFill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72228" y="1340768"/>
            <a:ext cx="12119772" cy="400110"/>
          </a:xfrm>
          <a:prstGeom prst="rect">
            <a:avLst/>
          </a:prstGeom>
          <a:ln w="1143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he-IL" sz="2000" b="1" dirty="0">
                <a:latin typeface="Arial" pitchFamily="34" charset="0"/>
                <a:cs typeface="Arial" pitchFamily="34" charset="0"/>
              </a:rPr>
              <a:t>ב </a:t>
            </a:r>
            <a:r>
              <a:rPr lang="he-IL" sz="2000" b="1" dirty="0" smtClean="0">
                <a:latin typeface="Arial" pitchFamily="34" charset="0"/>
                <a:cs typeface="Arial" pitchFamily="34" charset="0"/>
              </a:rPr>
              <a:t>– 2014 שיעור הלא יהודים מהאוכלוסייה </a:t>
            </a:r>
            <a:r>
              <a:rPr lang="he-IL" sz="2000" b="1" dirty="0">
                <a:latin typeface="Arial" pitchFamily="34" charset="0"/>
                <a:cs typeface="Arial" pitchFamily="34" charset="0"/>
              </a:rPr>
              <a:t>בצפון מנה </a:t>
            </a:r>
            <a:r>
              <a:rPr lang="he-IL" sz="2000" b="1" dirty="0" smtClean="0">
                <a:latin typeface="Arial" pitchFamily="34" charset="0"/>
                <a:cs typeface="Arial" pitchFamily="34" charset="0"/>
              </a:rPr>
              <a:t>56% </a:t>
            </a:r>
            <a:r>
              <a:rPr lang="he-IL" sz="2000" b="1" dirty="0">
                <a:latin typeface="Arial" pitchFamily="34" charset="0"/>
                <a:cs typeface="Arial" pitchFamily="34" charset="0"/>
              </a:rPr>
              <a:t>והוא צפוי להגיע ב </a:t>
            </a:r>
            <a:r>
              <a:rPr lang="he-IL" sz="2000" b="1" dirty="0" smtClean="0">
                <a:latin typeface="Arial" pitchFamily="34" charset="0"/>
                <a:cs typeface="Arial" pitchFamily="34" charset="0"/>
              </a:rPr>
              <a:t>– 2030	 </a:t>
            </a:r>
            <a:r>
              <a:rPr lang="he-IL" sz="2000" b="1" dirty="0">
                <a:latin typeface="Arial" pitchFamily="34" charset="0"/>
                <a:cs typeface="Arial" pitchFamily="34" charset="0"/>
              </a:rPr>
              <a:t>לכדי 60%</a:t>
            </a:r>
          </a:p>
        </p:txBody>
      </p:sp>
      <p:pic>
        <p:nvPicPr>
          <p:cNvPr id="6" name="Picture 2" descr="C:\Documents and Settings\shimonor\Desktop\1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228" y="1744394"/>
            <a:ext cx="12119772" cy="5113606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הסבר ענן 1"/>
          <p:cNvSpPr/>
          <p:nvPr/>
        </p:nvSpPr>
        <p:spPr>
          <a:xfrm>
            <a:off x="7956645" y="3534770"/>
            <a:ext cx="2620370" cy="1105469"/>
          </a:xfrm>
          <a:prstGeom prst="cloudCallout">
            <a:avLst>
              <a:gd name="adj1" fmla="val 105879"/>
              <a:gd name="adj2" fmla="val 452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יעד מ. הפנים- גידול לכדי 2 מיליון תושבים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79215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6" name="מציין מיקום תוכן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484759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e-IL" dirty="0" smtClean="0"/>
              <a:t>היקף הירידה בשיעור בני 15-30 בעשור האחרון בצפון מתוך מחקר המועצה הלאומית לכלכלה 2015</a:t>
            </a:r>
            <a:endParaRPr lang="he-IL" dirty="0"/>
          </a:p>
        </p:txBody>
      </p:sp>
      <p:graphicFrame>
        <p:nvGraphicFramePr>
          <p:cNvPr id="10" name="מציין מיקום תוכן 9"/>
          <p:cNvGraphicFramePr>
            <a:graphicFrameLocks noGrp="1"/>
          </p:cNvGraphicFramePr>
          <p:nvPr>
            <p:ph idx="1"/>
            <p:extLst/>
          </p:nvPr>
        </p:nvGraphicFramePr>
        <p:xfrm>
          <a:off x="609600" y="1930400"/>
          <a:ext cx="11064875" cy="4195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תרשים זרימה: מחבר 10"/>
          <p:cNvSpPr/>
          <p:nvPr/>
        </p:nvSpPr>
        <p:spPr>
          <a:xfrm>
            <a:off x="1348155" y="4803800"/>
            <a:ext cx="1547446" cy="1322363"/>
          </a:xfrm>
          <a:prstGeom prst="flowChartConnector">
            <a:avLst/>
          </a:prstGeom>
          <a:solidFill>
            <a:srgbClr val="FFFF00">
              <a:alpha val="3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cxnSp>
        <p:nvCxnSpPr>
          <p:cNvPr id="13" name="מחבר ישר 12"/>
          <p:cNvCxnSpPr/>
          <p:nvPr/>
        </p:nvCxnSpPr>
        <p:spPr>
          <a:xfrm>
            <a:off x="126609" y="4149969"/>
            <a:ext cx="12065391" cy="1406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מלבן 2"/>
          <p:cNvSpPr/>
          <p:nvPr/>
        </p:nvSpPr>
        <p:spPr>
          <a:xfrm>
            <a:off x="1815152" y="2374710"/>
            <a:ext cx="4162567" cy="96899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chemeClr val="tx1"/>
                </a:solidFill>
              </a:rPr>
              <a:t>המגמה המטרידה ביותר של הגליל הינה הזדקנות של תושבי הגליל ועזיבת הצעירים</a:t>
            </a:r>
            <a:endParaRPr lang="he-I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109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מגמות בתחום ההתיישבות והדמוגרפיה</a:t>
            </a:r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0769498"/>
              </p:ext>
            </p:extLst>
          </p:nvPr>
        </p:nvGraphicFramePr>
        <p:xfrm>
          <a:off x="594042" y="2955580"/>
          <a:ext cx="11064875" cy="1966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30</a:t>
            </a:fld>
            <a:endParaRPr lang="en-US">
              <a:solidFill>
                <a:srgbClr val="009DB5"/>
              </a:solidFill>
            </a:endParaRPr>
          </a:p>
        </p:txBody>
      </p:sp>
      <p:sp>
        <p:nvSpPr>
          <p:cNvPr id="8" name="לחצן פעולה: מידע 7">
            <a:hlinkClick r:id="rId7" action="ppaction://hlinksldjump" highlightClick="1"/>
          </p:cNvPr>
          <p:cNvSpPr/>
          <p:nvPr/>
        </p:nvSpPr>
        <p:spPr>
          <a:xfrm>
            <a:off x="0" y="6428096"/>
            <a:ext cx="518615" cy="429904"/>
          </a:xfrm>
          <a:prstGeom prst="actionButtonInform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53450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מציין מיקום תוכן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7285"/>
            <a:ext cx="12070080" cy="5190979"/>
          </a:xfrm>
        </p:spPr>
      </p:pic>
      <p:sp>
        <p:nvSpPr>
          <p:cNvPr id="3" name="תרשים זרימה: מחבר 2"/>
          <p:cNvSpPr/>
          <p:nvPr/>
        </p:nvSpPr>
        <p:spPr>
          <a:xfrm>
            <a:off x="3786554" y="1364566"/>
            <a:ext cx="1899136" cy="1498208"/>
          </a:xfrm>
          <a:prstGeom prst="flowChartConnector">
            <a:avLst/>
          </a:prstGeom>
          <a:solidFill>
            <a:schemeClr val="accent1">
              <a:alpha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5" name="תרשים זרימה: מחבר 4"/>
          <p:cNvSpPr/>
          <p:nvPr/>
        </p:nvSpPr>
        <p:spPr>
          <a:xfrm>
            <a:off x="3448929" y="3253503"/>
            <a:ext cx="2096086" cy="1413104"/>
          </a:xfrm>
          <a:prstGeom prst="flowChartConnector">
            <a:avLst/>
          </a:prstGeom>
          <a:solidFill>
            <a:schemeClr val="accent1">
              <a:alpha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7" name="תרשים זרימה: מחבר 6"/>
          <p:cNvSpPr/>
          <p:nvPr/>
        </p:nvSpPr>
        <p:spPr>
          <a:xfrm>
            <a:off x="10283484" y="3643531"/>
            <a:ext cx="1547446" cy="1715559"/>
          </a:xfrm>
          <a:prstGeom prst="flowChartConnector">
            <a:avLst/>
          </a:prstGeom>
          <a:solidFill>
            <a:schemeClr val="accent1">
              <a:alpha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40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6069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תובנות בתחום הרפואה ובריאות</a:t>
            </a:r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/>
          </p:nvPr>
        </p:nvGraphicFramePr>
        <p:xfrm>
          <a:off x="527538" y="1745053"/>
          <a:ext cx="11064875" cy="44405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33</a:t>
            </a:fld>
            <a:endParaRPr lang="en-US">
              <a:solidFill>
                <a:srgbClr val="009DB5"/>
              </a:solidFill>
            </a:endParaRPr>
          </a:p>
        </p:txBody>
      </p:sp>
      <p:sp>
        <p:nvSpPr>
          <p:cNvPr id="6" name="לחצן פעולה: מידע 5">
            <a:hlinkClick r:id="rId7" action="ppaction://hlinksldjump" highlightClick="1"/>
          </p:cNvPr>
          <p:cNvSpPr/>
          <p:nvPr/>
        </p:nvSpPr>
        <p:spPr>
          <a:xfrm>
            <a:off x="0" y="6428096"/>
            <a:ext cx="518615" cy="429904"/>
          </a:xfrm>
          <a:prstGeom prst="actionButtonInform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4437991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נתוני התיירות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תרומת הענף לתמ"ג מוערכת בין 20% ל 30%</a:t>
            </a:r>
          </a:p>
          <a:p>
            <a:r>
              <a:rPr lang="he-IL" dirty="0" smtClean="0"/>
              <a:t>ניזון בעיקר מתחום תיירות הפנים</a:t>
            </a:r>
          </a:p>
          <a:p>
            <a:r>
              <a:rPr lang="he-IL" dirty="0" smtClean="0"/>
              <a:t>משך שהייה ולינה של תייר הינו כ- 1.5 לילות בממוצע</a:t>
            </a:r>
          </a:p>
          <a:p>
            <a:r>
              <a:rPr lang="he-IL" dirty="0" smtClean="0"/>
              <a:t>בגליל כ- 8500 חדרי מלון המהווים כ- 15% מסך חדרי המלון בארץ</a:t>
            </a:r>
          </a:p>
          <a:p>
            <a:r>
              <a:rPr lang="he-IL" dirty="0" smtClean="0"/>
              <a:t>התיירות הנוצרית הדתית מתרכזת בעיקר במרחב נצרת טבריה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34</a:t>
            </a:fld>
            <a:endParaRPr lang="en-US">
              <a:solidFill>
                <a:srgbClr val="009DB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98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35</a:t>
            </a:fld>
            <a:endParaRPr lang="en-US">
              <a:solidFill>
                <a:srgbClr val="009DB5"/>
              </a:solidFill>
            </a:endParaRPr>
          </a:p>
        </p:txBody>
      </p:sp>
      <p:pic>
        <p:nvPicPr>
          <p:cNvPr id="5122" name="Picture 2" descr="C:\Users\yasmin\Desktop\תיירות  מעודכן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0836"/>
            <a:ext cx="12041945" cy="543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לחצן פעולה: קדימה או הבא 3">
            <a:hlinkClick r:id="rId3" action="ppaction://hlinksldjump" highlightClick="1"/>
          </p:cNvPr>
          <p:cNvSpPr/>
          <p:nvPr/>
        </p:nvSpPr>
        <p:spPr>
          <a:xfrm>
            <a:off x="0" y="6428935"/>
            <a:ext cx="829993" cy="429065"/>
          </a:xfrm>
          <a:prstGeom prst="actionButtonForwardNex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85781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תובנות בתחום התיירות</a:t>
            </a:r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/>
          </p:nvPr>
        </p:nvGraphicFramePr>
        <p:xfrm>
          <a:off x="609599" y="1852754"/>
          <a:ext cx="11064875" cy="216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36</a:t>
            </a:fld>
            <a:endParaRPr lang="en-US">
              <a:solidFill>
                <a:srgbClr val="009DB5"/>
              </a:solidFill>
            </a:endParaRPr>
          </a:p>
        </p:txBody>
      </p:sp>
      <p:graphicFrame>
        <p:nvGraphicFramePr>
          <p:cNvPr id="6" name="מציין מיקום תוכן 4"/>
          <p:cNvGraphicFramePr>
            <a:graphicFrameLocks/>
          </p:cNvGraphicFramePr>
          <p:nvPr>
            <p:extLst/>
          </p:nvPr>
        </p:nvGraphicFramePr>
        <p:xfrm>
          <a:off x="527537" y="4019178"/>
          <a:ext cx="11064875" cy="216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לחצן פעולה: מידע 7">
            <a:hlinkClick r:id="rId12" action="ppaction://hlinksldjump" highlightClick="1"/>
          </p:cNvPr>
          <p:cNvSpPr/>
          <p:nvPr/>
        </p:nvSpPr>
        <p:spPr>
          <a:xfrm>
            <a:off x="8922" y="6428096"/>
            <a:ext cx="518615" cy="429904"/>
          </a:xfrm>
          <a:prstGeom prst="actionButtonInform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10634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12203"/>
          </a:xfrm>
        </p:spPr>
        <p:txBody>
          <a:bodyPr>
            <a:normAutofit fontScale="90000"/>
          </a:bodyPr>
          <a:lstStyle/>
          <a:p>
            <a:pPr algn="ctr"/>
            <a:r>
              <a:rPr lang="he-IL" dirty="0" smtClean="0"/>
              <a:t>סיכום חולשות ועוצמות הגליל על פי הנתונים</a:t>
            </a:r>
            <a:endParaRPr lang="he-IL" dirty="0"/>
          </a:p>
        </p:txBody>
      </p:sp>
      <p:graphicFrame>
        <p:nvGraphicFramePr>
          <p:cNvPr id="11" name="מציין מיקום תוכן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106676"/>
              </p:ext>
            </p:extLst>
          </p:nvPr>
        </p:nvGraphicFramePr>
        <p:xfrm>
          <a:off x="609600" y="1930400"/>
          <a:ext cx="5031545" cy="4195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37</a:t>
            </a:fld>
            <a:endParaRPr lang="en-US">
              <a:solidFill>
                <a:srgbClr val="009DB5"/>
              </a:solidFill>
            </a:endParaRPr>
          </a:p>
        </p:txBody>
      </p:sp>
      <p:graphicFrame>
        <p:nvGraphicFramePr>
          <p:cNvPr id="13" name="דיאגרמה 12"/>
          <p:cNvGraphicFramePr/>
          <p:nvPr>
            <p:extLst>
              <p:ext uri="{D42A27DB-BD31-4B8C-83A1-F6EECF244321}">
                <p14:modId xmlns:p14="http://schemas.microsoft.com/office/powerpoint/2010/main" val="2298685981"/>
              </p:ext>
            </p:extLst>
          </p:nvPr>
        </p:nvGraphicFramePr>
        <p:xfrm>
          <a:off x="5481852" y="1745053"/>
          <a:ext cx="6192911" cy="4207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10211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26271"/>
          </a:xfrm>
        </p:spPr>
        <p:txBody>
          <a:bodyPr/>
          <a:lstStyle/>
          <a:p>
            <a:pPr algn="ctr"/>
            <a:r>
              <a:rPr lang="he-IL" dirty="0" smtClean="0"/>
              <a:t>המסקנות מהנתונים</a:t>
            </a:r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8984421"/>
              </p:ext>
            </p:extLst>
          </p:nvPr>
        </p:nvGraphicFramePr>
        <p:xfrm>
          <a:off x="609600" y="1336432"/>
          <a:ext cx="11064875" cy="4789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38</a:t>
            </a:fld>
            <a:endParaRPr lang="en-US">
              <a:solidFill>
                <a:srgbClr val="009DB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186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6000" dirty="0" smtClean="0"/>
              <a:t>במה נכון להשקיע את המשאבים הציבוריים ומה אחוז ההשקעה הנכון בכל שלושת הרבדים</a:t>
            </a:r>
            <a:endParaRPr lang="he-IL" sz="60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39</a:t>
            </a:fld>
            <a:endParaRPr lang="en-US">
              <a:solidFill>
                <a:srgbClr val="009DB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576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501188"/>
          </a:xfrm>
        </p:spPr>
        <p:txBody>
          <a:bodyPr>
            <a:normAutofit fontScale="90000"/>
          </a:bodyPr>
          <a:lstStyle/>
          <a:p>
            <a:pPr algn="ctr"/>
            <a:r>
              <a:rPr lang="he-IL" dirty="0" smtClean="0"/>
              <a:t>ספקטרום מייצג של תכניות בהתהוות/במימוש</a:t>
            </a:r>
            <a:endParaRPr lang="he-IL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1248919"/>
              </p:ext>
            </p:extLst>
          </p:nvPr>
        </p:nvGraphicFramePr>
        <p:xfrm>
          <a:off x="838200" y="787792"/>
          <a:ext cx="10515600" cy="58252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647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he-IL" b="1" u="sng" dirty="0" smtClean="0"/>
              <a:t>המלצות הפורום בתחום התעשייה</a:t>
            </a:r>
            <a:endParaRPr lang="he-IL" b="1" u="sng" dirty="0"/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1486425330"/>
              </p:ext>
            </p:extLst>
          </p:nvPr>
        </p:nvGraphicFramePr>
        <p:xfrm>
          <a:off x="0" y="1324577"/>
          <a:ext cx="12192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1929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670000"/>
          </a:xfrm>
        </p:spPr>
        <p:txBody>
          <a:bodyPr>
            <a:normAutofit fontScale="90000"/>
          </a:bodyPr>
          <a:lstStyle/>
          <a:p>
            <a:pPr algn="ctr"/>
            <a:r>
              <a:rPr lang="he-IL" b="1" u="sng" dirty="0" smtClean="0"/>
              <a:t>המלצת הפורום בתחום המדעים והמחקר</a:t>
            </a:r>
            <a:endParaRPr lang="he-IL" b="1" u="sng" dirty="0"/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2648165852"/>
              </p:ext>
            </p:extLst>
          </p:nvPr>
        </p:nvGraphicFramePr>
        <p:xfrm>
          <a:off x="0" y="956605"/>
          <a:ext cx="12192000" cy="5901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8859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u="sng" dirty="0" smtClean="0"/>
              <a:t>המלצות הפורום בתחום התחבורה</a:t>
            </a:r>
            <a:endParaRPr lang="he-IL" b="1" u="sng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558120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96383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717452"/>
          </a:xfrm>
        </p:spPr>
        <p:txBody>
          <a:bodyPr/>
          <a:lstStyle/>
          <a:p>
            <a:pPr algn="ctr"/>
            <a:r>
              <a:rPr lang="he-IL" dirty="0" smtClean="0"/>
              <a:t>המלצות הפורום בנושא התיישבות</a:t>
            </a:r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6287412"/>
              </p:ext>
            </p:extLst>
          </p:nvPr>
        </p:nvGraphicFramePr>
        <p:xfrm>
          <a:off x="697524" y="717454"/>
          <a:ext cx="10515600" cy="58099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8337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0696585"/>
              </p:ext>
            </p:extLst>
          </p:nvPr>
        </p:nvGraphicFramePr>
        <p:xfrm>
          <a:off x="838200" y="450166"/>
          <a:ext cx="10515600" cy="57267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0238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655A-325F-4481-BF79-CC4C6F787453}" type="slidenum">
              <a:rPr lang="en-US" smtClean="0">
                <a:solidFill>
                  <a:srgbClr val="009DB5"/>
                </a:solidFill>
              </a:rPr>
              <a:pPr/>
              <a:t>46</a:t>
            </a:fld>
            <a:endParaRPr lang="en-US">
              <a:solidFill>
                <a:srgbClr val="009DB5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68138" y="1980977"/>
            <a:ext cx="7132320" cy="153888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dirty="0" smtClean="0"/>
              <a:t>האתגר: </a:t>
            </a:r>
          </a:p>
          <a:p>
            <a:pPr algn="ctr"/>
            <a:r>
              <a:rPr lang="he-IL" dirty="0" smtClean="0"/>
              <a:t>כיצד יוצרים </a:t>
            </a:r>
            <a:r>
              <a:rPr lang="he-IL" b="1" u="sng" dirty="0" smtClean="0"/>
              <a:t>שיח אינטרסים סינרגי </a:t>
            </a:r>
            <a:r>
              <a:rPr lang="he-IL" dirty="0" smtClean="0"/>
              <a:t>של המערכת הציבורית ומשקיעים משאבים </a:t>
            </a:r>
            <a:r>
              <a:rPr lang="he-IL" b="1" u="sng" dirty="0" smtClean="0"/>
              <a:t>באופן אפקטיבי </a:t>
            </a:r>
            <a:r>
              <a:rPr lang="he-IL" dirty="0" smtClean="0"/>
              <a:t>כל גוף ציבורי בתחומו כך שהתוצאה הסופית של כל השקעה </a:t>
            </a:r>
            <a:r>
              <a:rPr lang="he-IL" b="1" u="sng" dirty="0" smtClean="0"/>
              <a:t>תביא לשינוי בתמונת המצב בנתוני הגליל</a:t>
            </a:r>
            <a:r>
              <a:rPr lang="he-IL" dirty="0" smtClean="0"/>
              <a:t> ותממש את חזון הגליל</a:t>
            </a:r>
            <a:endParaRPr lang="he-IL" dirty="0"/>
          </a:p>
        </p:txBody>
      </p:sp>
      <p:sp>
        <p:nvSpPr>
          <p:cNvPr id="2" name="הסבר אליפטי 1"/>
          <p:cNvSpPr/>
          <p:nvPr/>
        </p:nvSpPr>
        <p:spPr>
          <a:xfrm>
            <a:off x="9520327" y="855562"/>
            <a:ext cx="2671673" cy="1125415"/>
          </a:xfrm>
          <a:prstGeom prst="wedgeEllipseCallout">
            <a:avLst>
              <a:gd name="adj1" fmla="val -58218"/>
              <a:gd name="adj2" fmla="val 107500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משרדי הממשלה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11" name="הסבר אליפטי 10"/>
          <p:cNvSpPr/>
          <p:nvPr/>
        </p:nvSpPr>
        <p:spPr>
          <a:xfrm>
            <a:off x="9383150" y="3618895"/>
            <a:ext cx="2671673" cy="1125415"/>
          </a:xfrm>
          <a:prstGeom prst="wedgeEllipseCallout">
            <a:avLst>
              <a:gd name="adj1" fmla="val -64010"/>
              <a:gd name="adj2" fmla="val -43750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הרשות לפיתוח הגליל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12" name="הסבר אליפטי 11"/>
          <p:cNvSpPr/>
          <p:nvPr/>
        </p:nvSpPr>
        <p:spPr>
          <a:xfrm>
            <a:off x="5582530" y="56476"/>
            <a:ext cx="2671673" cy="1125415"/>
          </a:xfrm>
          <a:prstGeom prst="wedgeEllipseCallout">
            <a:avLst>
              <a:gd name="adj1" fmla="val -24519"/>
              <a:gd name="adj2" fmla="val 117500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הרשויות המקומיות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13" name="הסבר אליפטי 12"/>
          <p:cNvSpPr/>
          <p:nvPr/>
        </p:nvSpPr>
        <p:spPr>
          <a:xfrm>
            <a:off x="605503" y="984738"/>
            <a:ext cx="2671673" cy="1125415"/>
          </a:xfrm>
          <a:prstGeom prst="wedgeEllipseCallout">
            <a:avLst>
              <a:gd name="adj1" fmla="val 44986"/>
              <a:gd name="adj2" fmla="val 97500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עמותות ציבוריות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14" name="הסבר אליפטי 13"/>
          <p:cNvSpPr/>
          <p:nvPr/>
        </p:nvSpPr>
        <p:spPr>
          <a:xfrm>
            <a:off x="475958" y="3519860"/>
            <a:ext cx="2671673" cy="1125415"/>
          </a:xfrm>
          <a:prstGeom prst="wedgeEllipseCallout">
            <a:avLst>
              <a:gd name="adj1" fmla="val 81844"/>
              <a:gd name="adj2" fmla="val -25000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המגזר הפרטי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9" name="הסבר אליפטי 8"/>
          <p:cNvSpPr/>
          <p:nvPr/>
        </p:nvSpPr>
        <p:spPr>
          <a:xfrm>
            <a:off x="5371513" y="4473694"/>
            <a:ext cx="2671673" cy="1125415"/>
          </a:xfrm>
          <a:prstGeom prst="wedgeEllipseCallout">
            <a:avLst>
              <a:gd name="adj1" fmla="val -22939"/>
              <a:gd name="adj2" fmla="val -126250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מועצת הגליל</a:t>
            </a:r>
            <a:endParaRPr lang="he-IL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253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40339"/>
          </a:xfrm>
        </p:spPr>
        <p:txBody>
          <a:bodyPr/>
          <a:lstStyle/>
          <a:p>
            <a:pPr algn="ctr"/>
            <a:r>
              <a:rPr lang="he-IL" dirty="0" smtClean="0"/>
              <a:t>מה עשינו עד כה......</a:t>
            </a:r>
            <a:endParaRPr lang="he-IL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2567563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965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/>
              <a:t>וכל זאת למה?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4800" dirty="0" smtClean="0"/>
              <a:t>כדי לאפשר לילדינו לגדל את נכדינו כאן בגליל</a:t>
            </a:r>
          </a:p>
          <a:p>
            <a:r>
              <a:rPr lang="he-IL" sz="4800" dirty="0" smtClean="0"/>
              <a:t>לוודא שממשלת ישראל מעבירה תוכנית לאומית מתוקצבת ונכונה לגליל</a:t>
            </a:r>
            <a:endParaRPr lang="he-IL" sz="4800" dirty="0"/>
          </a:p>
        </p:txBody>
      </p:sp>
    </p:spTree>
    <p:extLst>
      <p:ext uri="{BB962C8B-B14F-4D97-AF65-F5344CB8AC3E}">
        <p14:creationId xmlns:p14="http://schemas.microsoft.com/office/powerpoint/2010/main" val="419455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Overr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theme/theme1.xml><?xml version="1.0" encoding="utf-8"?>
<a:theme xmlns:a="http://schemas.openxmlformats.org/drawingml/2006/main" name="מבט לאחור">
  <a:themeElements>
    <a:clrScheme name="מבט לאחור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מבט לאחור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מבט לאחור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Override1.xml><?xml version="1.0" encoding="utf-8"?>
<a:themeOverride xmlns:a="http://schemas.openxmlformats.org/drawingml/2006/main">
  <a:clrScheme name="התאמה אישית 8">
    <a:dk1>
      <a:sysClr val="windowText" lastClr="000000"/>
    </a:dk1>
    <a:lt1>
      <a:sysClr val="window" lastClr="FFFFFF"/>
    </a:lt1>
    <a:dk2>
      <a:srgbClr val="242852"/>
    </a:dk2>
    <a:lt2>
      <a:srgbClr val="ACCBF9"/>
    </a:lt2>
    <a:accent1>
      <a:srgbClr val="629DD1"/>
    </a:accent1>
    <a:accent2>
      <a:srgbClr val="297FD5"/>
    </a:accent2>
    <a:accent3>
      <a:srgbClr val="7F8FA9"/>
    </a:accent3>
    <a:accent4>
      <a:srgbClr val="4A66AC"/>
    </a:accent4>
    <a:accent5>
      <a:srgbClr val="5AA2AE"/>
    </a:accent5>
    <a:accent6>
      <a:srgbClr val="EA7500"/>
    </a:accent6>
    <a:hlink>
      <a:srgbClr val="9454C3"/>
    </a:hlink>
    <a:folHlink>
      <a:srgbClr val="3EBBF0"/>
    </a:folHlink>
  </a:clrScheme>
  <a:fontScheme name="שפע">
    <a:majorFont>
      <a:latin typeface="Trebuchet MS"/>
      <a:ea typeface=""/>
      <a:cs typeface=""/>
      <a:font script="Jpan" typeface="HG丸ｺﾞｼｯｸM-PRO"/>
      <a:font script="Hang" typeface="HY그래픽M"/>
      <a:font script="Hans" typeface="黑体"/>
      <a:font script="Hant" typeface="微軟正黑體"/>
      <a:font script="Arab" typeface="Tahoma"/>
      <a:font script="Hebr" typeface="Gisha"/>
      <a:font script="Thai" typeface="Iris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Trebuchet MS"/>
      <a:ea typeface=""/>
      <a:cs typeface=""/>
      <a:font script="Jpan" typeface="HG丸ｺﾞｼｯｸM-PRO"/>
      <a:font script="Hang" typeface="HY그래픽M"/>
      <a:font script="Hans" typeface="华文新魏"/>
      <a:font script="Hant" typeface="微軟正黑體"/>
      <a:font script="Arab" typeface="Tahoma"/>
      <a:font script="Hebr" typeface="Gisha"/>
      <a:font script="Thai" typeface="Iris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אזרחי">
    <a:fillStyleLst>
      <a:solidFill>
        <a:schemeClr val="phClr"/>
      </a:solidFill>
      <a:solidFill>
        <a:schemeClr val="phClr">
          <a:tint val="45000"/>
        </a:schemeClr>
      </a:solidFill>
      <a:solidFill>
        <a:schemeClr val="phClr">
          <a:tint val="95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1429" cap="flat" cmpd="sng" algn="ctr">
        <a:solidFill>
          <a:schemeClr val="phClr"/>
        </a:solidFill>
        <a:prstDash val="sysDash"/>
      </a:ln>
      <a:ln w="200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254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phClr">
              <a:shade val="70000"/>
              <a:satMod val="105000"/>
            </a:schemeClr>
          </a:contourClr>
        </a:sp3d>
      </a:effectStyle>
      <a:effectStyle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phClr"/>
          </a:contourClr>
        </a:sp3d>
      </a:effectStyle>
    </a:effectStyleLst>
    <a:bgFillStyleLst>
      <a:solidFill>
        <a:schemeClr val="phClr"/>
      </a:solidFill>
      <a:blipFill>
        <a:blip xmlns:r="http://schemas.openxmlformats.org/officeDocument/2006/relationships" r:embed="rId1">
          <a:duotone>
            <a:schemeClr val="phClr">
              <a:shade val="70000"/>
              <a:satMod val="115000"/>
            </a:schemeClr>
            <a:schemeClr val="phClr">
              <a:tint val="85000"/>
            </a:schemeClr>
          </a:duotone>
        </a:blip>
        <a:tile tx="0" ty="0" sx="85000" sy="85000" flip="none" algn="tl"/>
      </a:blipFill>
      <a:blipFill>
        <a:blip xmlns:r="http://schemas.openxmlformats.org/officeDocument/2006/relationships" r:embed="rId2">
          <a:duotone>
            <a:schemeClr val="phClr">
              <a:shade val="65000"/>
              <a:satMod val="115000"/>
            </a:schemeClr>
            <a:schemeClr val="phClr">
              <a:tint val="85000"/>
            </a:schemeClr>
          </a:duotone>
        </a:blip>
        <a:tile tx="0" ty="0" sx="65000" sy="65000" flip="none" algn="tl"/>
      </a:blip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EE625D3-50A8-4559-B725-CFA97EF1FBC8}"/>
</file>

<file path=customXml/itemProps2.xml><?xml version="1.0" encoding="utf-8"?>
<ds:datastoreItem xmlns:ds="http://schemas.openxmlformats.org/officeDocument/2006/customXml" ds:itemID="{A4C6324F-4E82-42EE-80E0-F8E3C9606542}"/>
</file>

<file path=customXml/itemProps3.xml><?xml version="1.0" encoding="utf-8"?>
<ds:datastoreItem xmlns:ds="http://schemas.openxmlformats.org/officeDocument/2006/customXml" ds:itemID="{6E2742FB-01D7-4899-A4F9-EC420D3C46C3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392</TotalTime>
  <Words>1278</Words>
  <Application>Microsoft Office PowerPoint</Application>
  <PresentationFormat>מסך רחב</PresentationFormat>
  <Paragraphs>212</Paragraphs>
  <Slides>48</Slides>
  <Notes>0</Notes>
  <HiddenSlides>1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48</vt:i4>
      </vt:variant>
    </vt:vector>
  </HeadingPairs>
  <TitlesOfParts>
    <vt:vector size="56" baseType="lpstr">
      <vt:lpstr>Aparajita</vt:lpstr>
      <vt:lpstr>Arial</vt:lpstr>
      <vt:lpstr>Calibri</vt:lpstr>
      <vt:lpstr>Calibri Light</vt:lpstr>
      <vt:lpstr>David</vt:lpstr>
      <vt:lpstr>Times New Roman</vt:lpstr>
      <vt:lpstr>Wingdings</vt:lpstr>
      <vt:lpstr>מבט לאחור</vt:lpstr>
      <vt:lpstr>מצגת של PowerPoint</vt:lpstr>
      <vt:lpstr>מצגת של PowerPoint</vt:lpstr>
      <vt:lpstr>הבעיות האסטרטגיות  </vt:lpstr>
      <vt:lpstr>מצגת של PowerPoint</vt:lpstr>
      <vt:lpstr>החולשות של הגליל</vt:lpstr>
      <vt:lpstr>מצגת של PowerPoint</vt:lpstr>
      <vt:lpstr>מצגת של PowerPoint</vt:lpstr>
      <vt:lpstr>מצגת של PowerPoint</vt:lpstr>
      <vt:lpstr>מצגת של PowerPoint</vt:lpstr>
      <vt:lpstr>הגדרת ערך מדד סוציואקונומי</vt:lpstr>
      <vt:lpstr>מצגת של PowerPoint</vt:lpstr>
      <vt:lpstr>מצגת של PowerPoint</vt:lpstr>
      <vt:lpstr>תמונת מצב גליל</vt:lpstr>
      <vt:lpstr>מצגת של PowerPoint</vt:lpstr>
      <vt:lpstr>הישרדות העסקים בגליל אל מול נתוני המרכז בראייה רב שנתית</vt:lpstr>
      <vt:lpstr>מצגת של PowerPoint</vt:lpstr>
      <vt:lpstr>שיעור האבטלה בצפון באחוזים</vt:lpstr>
      <vt:lpstr>מצגת של PowerPoint</vt:lpstr>
      <vt:lpstr>מצגת של PowerPoint</vt:lpstr>
      <vt:lpstr>מצגת של PowerPoint</vt:lpstr>
      <vt:lpstr>מצגת של PowerPoint</vt:lpstr>
      <vt:lpstr>המסקנות העולות מתחום התעסוקה והתעשייה בגליל</vt:lpstr>
      <vt:lpstr>מצגת של PowerPoint</vt:lpstr>
      <vt:lpstr>מצגת של PowerPoint</vt:lpstr>
      <vt:lpstr>מצגת של PowerPoint</vt:lpstr>
      <vt:lpstr>תובנות מרכזיות בתחום החינוך</vt:lpstr>
      <vt:lpstr>מצגת של PowerPoint</vt:lpstr>
      <vt:lpstr>מצגת של PowerPoint</vt:lpstr>
      <vt:lpstr>היקף הירידה בשיעור בני 15-30 בעשור האחרון בצפון מתוך מחקר המועצה הלאומית לכלכלה 2015</vt:lpstr>
      <vt:lpstr>מגמות בתחום ההתיישבות והדמוגרפיה</vt:lpstr>
      <vt:lpstr>מצגת של PowerPoint</vt:lpstr>
      <vt:lpstr>מצגת של PowerPoint</vt:lpstr>
      <vt:lpstr>תובנות בתחום הרפואה ובריאות</vt:lpstr>
      <vt:lpstr>נתוני התיירות</vt:lpstr>
      <vt:lpstr>מצגת של PowerPoint</vt:lpstr>
      <vt:lpstr>תובנות בתחום התיירות</vt:lpstr>
      <vt:lpstr>סיכום חולשות ועוצמות הגליל על פי הנתונים</vt:lpstr>
      <vt:lpstr>המסקנות מהנתונים</vt:lpstr>
      <vt:lpstr>מצגת של PowerPoint</vt:lpstr>
      <vt:lpstr>ספקטרום מייצג של תכניות בהתהוות/במימוש</vt:lpstr>
      <vt:lpstr>המלצות הפורום בתחום התעשייה</vt:lpstr>
      <vt:lpstr>המלצת הפורום בתחום המדעים והמחקר</vt:lpstr>
      <vt:lpstr>המלצות הפורום בתחום התחבורה</vt:lpstr>
      <vt:lpstr>המלצות הפורום בנושא התיישבות</vt:lpstr>
      <vt:lpstr>מצגת של PowerPoint</vt:lpstr>
      <vt:lpstr>מצגת של PowerPoint</vt:lpstr>
      <vt:lpstr>מה עשינו עד כה......</vt:lpstr>
      <vt:lpstr>וכל זאת למה?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Shami</dc:creator>
  <cp:lastModifiedBy>אריאלה אהרון</cp:lastModifiedBy>
  <cp:revision>27</cp:revision>
  <dcterms:created xsi:type="dcterms:W3CDTF">2016-02-08T12:09:20Z</dcterms:created>
  <dcterms:modified xsi:type="dcterms:W3CDTF">2016-11-28T14:51:50Z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2009042</vt:r8>
  </property>
</Properties>
</file>