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diagrams/data1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32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theme/theme3.xml" ContentType="application/vnd.openxmlformats-officedocument.theme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3.xml" ContentType="application/vnd.openxmlformats-officedocument.drawingml.diagramLayout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4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5" r:id="rId1"/>
    <p:sldMasterId id="2147483925" r:id="rId2"/>
    <p:sldMasterId id="2147484286" r:id="rId3"/>
  </p:sldMasterIdLst>
  <p:notesMasterIdLst>
    <p:notesMasterId r:id="rId12"/>
  </p:notesMasterIdLst>
  <p:sldIdLst>
    <p:sldId id="311" r:id="rId4"/>
    <p:sldId id="393" r:id="rId5"/>
    <p:sldId id="396" r:id="rId6"/>
    <p:sldId id="383" r:id="rId7"/>
    <p:sldId id="397" r:id="rId8"/>
    <p:sldId id="390" r:id="rId9"/>
    <p:sldId id="395" r:id="rId10"/>
    <p:sldId id="394" r:id="rId11"/>
  </p:sldIdLst>
  <p:sldSz cx="9144000" cy="6858000" type="screen4x3"/>
  <p:notesSz cx="6865938" cy="9998075"/>
  <p:defaultTextStyle>
    <a:defPPr>
      <a:defRPr lang="he-IL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A535"/>
    <a:srgbClr val="86FE91"/>
    <a:srgbClr val="5ACA5A"/>
    <a:srgbClr val="0000FF"/>
    <a:srgbClr val="D8E83C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283" autoAdjust="0"/>
    <p:restoredTop sz="94513" autoAdjust="0"/>
  </p:normalViewPr>
  <p:slideViewPr>
    <p:cSldViewPr>
      <p:cViewPr varScale="1">
        <p:scale>
          <a:sx n="106" d="100"/>
          <a:sy n="106" d="100"/>
        </p:scale>
        <p:origin x="1152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customXml" Target="../customXml/item3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../../&#1502;&#1512;&#1499;&#1494;%20&#1500;&#1502;&#1513;&#1508;&#1495;&#1492;/&#1508;&#1512;&#1493;&#1497;&#1511;&#1496;%20&#1499;&#1500;&#1489;&#1497;&#1501;/&#1505;&#1512;&#1496;&#1493;&#1504;&#1497;%20&#1514;&#1491;&#1502;&#1497;&#1514;/&#1505;&#1512;&#1496;&#1493;&#1504;&#1497;&#1501;%20&#1505;&#1493;&#1508;&#1497;&#1497;&#1501;/&#1497;&#1491;&#1497;&#1491;&#1497;%20&#1488;&#1502;&#1514;%20-%20&#1499;&#1514;&#1493;&#1489;&#1497;&#1493;&#1514;_&#1511;&#1510;&#1512;.mp4" TargetMode="Externa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25ADA9-4B7D-4414-82E8-64BAA454FC49}" type="doc">
      <dgm:prSet loTypeId="urn:microsoft.com/office/officeart/2005/8/layout/radial1" loCatId="cycle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pPr rtl="1"/>
          <a:endParaRPr lang="he-IL"/>
        </a:p>
      </dgm:t>
    </dgm:pt>
    <dgm:pt modelId="{F0FA84CC-A230-48DB-AA63-7D392B725CDB}">
      <dgm:prSet phldrT="[טקסט]"/>
      <dgm:spPr/>
      <dgm:t>
        <a:bodyPr/>
        <a:lstStyle/>
        <a:p>
          <a:pPr rtl="1"/>
          <a:r>
            <a:rPr lang="he-IL" b="1" dirty="0" smtClean="0"/>
            <a:t>מערך</a:t>
          </a:r>
        </a:p>
        <a:p>
          <a:pPr rtl="1"/>
          <a:r>
            <a:rPr lang="he-IL" b="1" dirty="0" smtClean="0"/>
            <a:t>התמיכה</a:t>
          </a:r>
        </a:p>
        <a:p>
          <a:pPr rtl="1"/>
          <a:r>
            <a:rPr lang="he-IL" b="1" dirty="0" smtClean="0"/>
            <a:t>במשפחות</a:t>
          </a:r>
          <a:endParaRPr lang="he-IL" b="1" dirty="0"/>
        </a:p>
      </dgm:t>
    </dgm:pt>
    <dgm:pt modelId="{9EC9E647-86E3-41EA-8B7E-46C942100B28}" type="parTrans" cxnId="{4FD614C2-0B0C-4220-946D-781F16BA92A3}">
      <dgm:prSet/>
      <dgm:spPr/>
      <dgm:t>
        <a:bodyPr/>
        <a:lstStyle/>
        <a:p>
          <a:pPr rtl="1"/>
          <a:endParaRPr lang="he-IL"/>
        </a:p>
      </dgm:t>
    </dgm:pt>
    <dgm:pt modelId="{ED0822DE-065C-4CC0-AA6B-ECAD65767F54}" type="sibTrans" cxnId="{4FD614C2-0B0C-4220-946D-781F16BA92A3}">
      <dgm:prSet/>
      <dgm:spPr/>
      <dgm:t>
        <a:bodyPr/>
        <a:lstStyle/>
        <a:p>
          <a:pPr rtl="1"/>
          <a:endParaRPr lang="he-IL"/>
        </a:p>
      </dgm:t>
    </dgm:pt>
    <dgm:pt modelId="{1B069D11-FFEB-44A2-9587-56000F7DD4B2}">
      <dgm:prSet phldrT="[טקסט]"/>
      <dgm:spPr/>
      <dgm:t>
        <a:bodyPr/>
        <a:lstStyle/>
        <a:p>
          <a:pPr rtl="1"/>
          <a:r>
            <a:rPr lang="he-IL" dirty="0" smtClean="0"/>
            <a:t>יעוץ משפטי וסנגור</a:t>
          </a:r>
          <a:endParaRPr lang="he-IL" dirty="0"/>
        </a:p>
      </dgm:t>
    </dgm:pt>
    <dgm:pt modelId="{85896414-7553-4378-B08F-8CFCE65E6C04}" type="parTrans" cxnId="{E93B3054-59C5-4A8D-9DAD-CDD2B837E572}">
      <dgm:prSet/>
      <dgm:spPr/>
      <dgm:t>
        <a:bodyPr/>
        <a:lstStyle/>
        <a:p>
          <a:pPr rtl="1"/>
          <a:endParaRPr lang="he-IL"/>
        </a:p>
      </dgm:t>
    </dgm:pt>
    <dgm:pt modelId="{A5F47C0C-43C4-4BE6-B225-3DD34BC4C329}" type="sibTrans" cxnId="{E93B3054-59C5-4A8D-9DAD-CDD2B837E572}">
      <dgm:prSet/>
      <dgm:spPr/>
      <dgm:t>
        <a:bodyPr/>
        <a:lstStyle/>
        <a:p>
          <a:pPr rtl="1"/>
          <a:endParaRPr lang="he-IL"/>
        </a:p>
      </dgm:t>
    </dgm:pt>
    <dgm:pt modelId="{5EFD8896-1B3C-4833-BF60-706EE08E9043}">
      <dgm:prSet phldrT="[טקסט]"/>
      <dgm:spPr/>
      <dgm:t>
        <a:bodyPr/>
        <a:lstStyle/>
        <a:p>
          <a:pPr rtl="1"/>
          <a:r>
            <a:rPr lang="he-IL" dirty="0" smtClean="0"/>
            <a:t>קבוצות תמיכה</a:t>
          </a:r>
          <a:endParaRPr lang="he-IL" dirty="0"/>
        </a:p>
      </dgm:t>
    </dgm:pt>
    <dgm:pt modelId="{B32D730D-C6BA-48BD-8440-7683E3F9D043}" type="parTrans" cxnId="{4229352E-263F-4852-91B4-E9EC163736FF}">
      <dgm:prSet/>
      <dgm:spPr/>
      <dgm:t>
        <a:bodyPr/>
        <a:lstStyle/>
        <a:p>
          <a:pPr rtl="1"/>
          <a:endParaRPr lang="he-IL"/>
        </a:p>
      </dgm:t>
    </dgm:pt>
    <dgm:pt modelId="{C644CFEF-F90A-4F46-9883-82E421553CA9}" type="sibTrans" cxnId="{4229352E-263F-4852-91B4-E9EC163736FF}">
      <dgm:prSet/>
      <dgm:spPr/>
      <dgm:t>
        <a:bodyPr/>
        <a:lstStyle/>
        <a:p>
          <a:pPr rtl="1"/>
          <a:endParaRPr lang="he-IL"/>
        </a:p>
      </dgm:t>
    </dgm:pt>
    <dgm:pt modelId="{7311CF67-CAE4-4DDF-93A1-1CC2D250DC1D}">
      <dgm:prSet phldrT="[טקסט]"/>
      <dgm:spPr/>
      <dgm:t>
        <a:bodyPr/>
        <a:lstStyle/>
        <a:p>
          <a:pPr rtl="1"/>
          <a:r>
            <a:rPr lang="he-IL" b="1" dirty="0" smtClean="0">
              <a:solidFill>
                <a:schemeClr val="bg1"/>
              </a:solidFill>
            </a:rPr>
            <a:t>כלבי</a:t>
          </a:r>
          <a:r>
            <a:rPr lang="he-IL" b="1" dirty="0" smtClean="0">
              <a:solidFill>
                <a:schemeClr val="bg1"/>
              </a:solidFill>
              <a:hlinkClick xmlns:r="http://schemas.openxmlformats.org/officeDocument/2006/relationships" r:id="rId1" action="ppaction://hlinkfile"/>
            </a:rPr>
            <a:t> </a:t>
          </a:r>
          <a:r>
            <a:rPr lang="he-IL" b="1" dirty="0" smtClean="0">
              <a:solidFill>
                <a:schemeClr val="bg1"/>
              </a:solidFill>
            </a:rPr>
            <a:t>שירות</a:t>
          </a:r>
        </a:p>
      </dgm:t>
    </dgm:pt>
    <dgm:pt modelId="{04EF1B2B-61B0-497F-9F1C-88072CAC6252}" type="parTrans" cxnId="{B0CF553E-BDD7-45C7-BA67-33E4AB3BFBA0}">
      <dgm:prSet/>
      <dgm:spPr/>
      <dgm:t>
        <a:bodyPr/>
        <a:lstStyle/>
        <a:p>
          <a:pPr rtl="1"/>
          <a:endParaRPr lang="he-IL"/>
        </a:p>
      </dgm:t>
    </dgm:pt>
    <dgm:pt modelId="{818E5908-C270-4FE5-8ADB-4BF80E336A4B}" type="sibTrans" cxnId="{B0CF553E-BDD7-45C7-BA67-33E4AB3BFBA0}">
      <dgm:prSet/>
      <dgm:spPr/>
      <dgm:t>
        <a:bodyPr/>
        <a:lstStyle/>
        <a:p>
          <a:pPr rtl="1"/>
          <a:endParaRPr lang="he-IL"/>
        </a:p>
      </dgm:t>
    </dgm:pt>
    <dgm:pt modelId="{3C05C2B3-1099-47D5-AC0B-4373F8D9892D}">
      <dgm:prSet phldrT="[טקסט]"/>
      <dgm:spPr/>
      <dgm:t>
        <a:bodyPr/>
        <a:lstStyle/>
        <a:p>
          <a:pPr rtl="1"/>
          <a:r>
            <a:rPr lang="he-IL" dirty="0" smtClean="0"/>
            <a:t>כלבנות טיפולית</a:t>
          </a:r>
          <a:endParaRPr lang="he-IL" dirty="0"/>
        </a:p>
      </dgm:t>
    </dgm:pt>
    <dgm:pt modelId="{0C035526-161D-447C-9B9C-A42BBA2068ED}" type="parTrans" cxnId="{3B1BBB24-FBDF-449E-AF0B-9DD0BF17005A}">
      <dgm:prSet/>
      <dgm:spPr/>
      <dgm:t>
        <a:bodyPr/>
        <a:lstStyle/>
        <a:p>
          <a:pPr rtl="1"/>
          <a:endParaRPr lang="he-IL"/>
        </a:p>
      </dgm:t>
    </dgm:pt>
    <dgm:pt modelId="{BDC2764A-88B7-4F24-9AF2-F71F233B6804}" type="sibTrans" cxnId="{3B1BBB24-FBDF-449E-AF0B-9DD0BF17005A}">
      <dgm:prSet/>
      <dgm:spPr/>
      <dgm:t>
        <a:bodyPr/>
        <a:lstStyle/>
        <a:p>
          <a:pPr rtl="1"/>
          <a:endParaRPr lang="he-IL"/>
        </a:p>
      </dgm:t>
    </dgm:pt>
    <dgm:pt modelId="{686BF9BD-282F-4591-BD12-E2CCDD4B153F}">
      <dgm:prSet phldrT="[טקסט]"/>
      <dgm:spPr/>
      <dgm:t>
        <a:bodyPr/>
        <a:lstStyle/>
        <a:p>
          <a:pPr rtl="1"/>
          <a:r>
            <a:rPr lang="he-IL" dirty="0" smtClean="0"/>
            <a:t>טיפול פרטני</a:t>
          </a:r>
          <a:endParaRPr lang="he-IL" dirty="0"/>
        </a:p>
      </dgm:t>
    </dgm:pt>
    <dgm:pt modelId="{5DC4702E-5D8B-4931-8261-32CCAB65F53F}" type="parTrans" cxnId="{31EC0F3B-4B2A-4341-8C77-467AEC250EF0}">
      <dgm:prSet/>
      <dgm:spPr/>
      <dgm:t>
        <a:bodyPr/>
        <a:lstStyle/>
        <a:p>
          <a:pPr rtl="1"/>
          <a:endParaRPr lang="he-IL"/>
        </a:p>
      </dgm:t>
    </dgm:pt>
    <dgm:pt modelId="{CD8B04E7-481D-4E25-A477-7271EF9D9495}" type="sibTrans" cxnId="{31EC0F3B-4B2A-4341-8C77-467AEC250EF0}">
      <dgm:prSet/>
      <dgm:spPr/>
      <dgm:t>
        <a:bodyPr/>
        <a:lstStyle/>
        <a:p>
          <a:pPr rtl="1"/>
          <a:endParaRPr lang="he-IL"/>
        </a:p>
      </dgm:t>
    </dgm:pt>
    <dgm:pt modelId="{23CFDB63-FCD8-4098-90D1-4D1913F230C4}">
      <dgm:prSet phldrT="[טקסט]"/>
      <dgm:spPr/>
      <dgm:t>
        <a:bodyPr/>
        <a:lstStyle/>
        <a:p>
          <a:pPr rtl="1"/>
          <a:r>
            <a:rPr lang="he-IL" dirty="0" smtClean="0"/>
            <a:t>הכשרה טכנולוגית</a:t>
          </a:r>
          <a:endParaRPr lang="he-IL" dirty="0"/>
        </a:p>
      </dgm:t>
    </dgm:pt>
    <dgm:pt modelId="{A1169C48-83FD-4C4E-B39C-1FD891CEBFC7}" type="parTrans" cxnId="{80DC298A-6F91-49C0-B433-20D821041523}">
      <dgm:prSet/>
      <dgm:spPr/>
      <dgm:t>
        <a:bodyPr/>
        <a:lstStyle/>
        <a:p>
          <a:pPr rtl="1"/>
          <a:endParaRPr lang="he-IL"/>
        </a:p>
      </dgm:t>
    </dgm:pt>
    <dgm:pt modelId="{54F9764F-4EDA-4CCC-812C-54A0E5BE6FB8}" type="sibTrans" cxnId="{80DC298A-6F91-49C0-B433-20D821041523}">
      <dgm:prSet/>
      <dgm:spPr/>
      <dgm:t>
        <a:bodyPr/>
        <a:lstStyle/>
        <a:p>
          <a:pPr rtl="1"/>
          <a:endParaRPr lang="he-IL"/>
        </a:p>
      </dgm:t>
    </dgm:pt>
    <dgm:pt modelId="{E093A6E9-2152-4ADA-A1A1-2EA47A3036CA}">
      <dgm:prSet phldrT="[טקסט]"/>
      <dgm:spPr/>
      <dgm:t>
        <a:bodyPr/>
        <a:lstStyle/>
        <a:p>
          <a:pPr rtl="1"/>
          <a:r>
            <a:rPr lang="he-IL" dirty="0" smtClean="0"/>
            <a:t>פעילות רווחה</a:t>
          </a:r>
          <a:endParaRPr lang="he-IL" dirty="0"/>
        </a:p>
      </dgm:t>
    </dgm:pt>
    <dgm:pt modelId="{3EE278C9-470D-4643-95A6-D33C45FAD74E}" type="parTrans" cxnId="{7996CD3D-1A61-42B7-80EC-9496D9EA4C97}">
      <dgm:prSet/>
      <dgm:spPr/>
      <dgm:t>
        <a:bodyPr/>
        <a:lstStyle/>
        <a:p>
          <a:pPr rtl="1"/>
          <a:endParaRPr lang="he-IL"/>
        </a:p>
      </dgm:t>
    </dgm:pt>
    <dgm:pt modelId="{E53F567B-301A-42E7-8C9A-408B76970AFF}" type="sibTrans" cxnId="{7996CD3D-1A61-42B7-80EC-9496D9EA4C97}">
      <dgm:prSet/>
      <dgm:spPr/>
      <dgm:t>
        <a:bodyPr/>
        <a:lstStyle/>
        <a:p>
          <a:pPr rtl="1"/>
          <a:endParaRPr lang="he-IL"/>
        </a:p>
      </dgm:t>
    </dgm:pt>
    <dgm:pt modelId="{CFE0477C-C71F-4BE0-8F5F-810CF1DC637D}">
      <dgm:prSet phldrT="[טקסט]"/>
      <dgm:spPr/>
      <dgm:t>
        <a:bodyPr/>
        <a:lstStyle/>
        <a:p>
          <a:pPr rtl="1"/>
          <a:r>
            <a:rPr lang="he-IL" dirty="0" smtClean="0"/>
            <a:t>שיתופי פעולה</a:t>
          </a:r>
          <a:endParaRPr lang="he-IL" dirty="0"/>
        </a:p>
      </dgm:t>
    </dgm:pt>
    <dgm:pt modelId="{B2892FF1-2F4E-410E-8EE2-5DD1B9E20AFA}" type="sibTrans" cxnId="{DE31FDD4-A408-490B-9982-AD1E00204CF0}">
      <dgm:prSet/>
      <dgm:spPr/>
      <dgm:t>
        <a:bodyPr/>
        <a:lstStyle/>
        <a:p>
          <a:pPr rtl="1"/>
          <a:endParaRPr lang="he-IL"/>
        </a:p>
      </dgm:t>
    </dgm:pt>
    <dgm:pt modelId="{CD2893AD-4CDA-4D20-A13D-00D2769E4872}" type="parTrans" cxnId="{DE31FDD4-A408-490B-9982-AD1E00204CF0}">
      <dgm:prSet/>
      <dgm:spPr/>
      <dgm:t>
        <a:bodyPr/>
        <a:lstStyle/>
        <a:p>
          <a:pPr rtl="1"/>
          <a:endParaRPr lang="he-IL"/>
        </a:p>
      </dgm:t>
    </dgm:pt>
    <dgm:pt modelId="{822376D6-29CC-4792-8181-32CAB297D183}" type="pres">
      <dgm:prSet presAssocID="{E925ADA9-4B7D-4414-82E8-64BAA454FC4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A4EB9C9A-EE46-4054-853C-A55F48D37D7D}" type="pres">
      <dgm:prSet presAssocID="{F0FA84CC-A230-48DB-AA63-7D392B725CDB}" presName="centerShape" presStyleLbl="node0" presStyleIdx="0" presStyleCnt="1"/>
      <dgm:spPr/>
      <dgm:t>
        <a:bodyPr/>
        <a:lstStyle/>
        <a:p>
          <a:pPr rtl="1"/>
          <a:endParaRPr lang="he-IL"/>
        </a:p>
      </dgm:t>
    </dgm:pt>
    <dgm:pt modelId="{9D25F150-A050-474A-ACA7-305B672EFFB0}" type="pres">
      <dgm:prSet presAssocID="{85896414-7553-4378-B08F-8CFCE65E6C04}" presName="Name9" presStyleLbl="parChTrans1D2" presStyleIdx="0" presStyleCnt="8"/>
      <dgm:spPr/>
      <dgm:t>
        <a:bodyPr/>
        <a:lstStyle/>
        <a:p>
          <a:pPr rtl="1"/>
          <a:endParaRPr lang="he-IL"/>
        </a:p>
      </dgm:t>
    </dgm:pt>
    <dgm:pt modelId="{5F923F5C-21F5-4088-8BD2-21C1A6035272}" type="pres">
      <dgm:prSet presAssocID="{85896414-7553-4378-B08F-8CFCE65E6C04}" presName="connTx" presStyleLbl="parChTrans1D2" presStyleIdx="0" presStyleCnt="8"/>
      <dgm:spPr/>
      <dgm:t>
        <a:bodyPr/>
        <a:lstStyle/>
        <a:p>
          <a:pPr rtl="1"/>
          <a:endParaRPr lang="he-IL"/>
        </a:p>
      </dgm:t>
    </dgm:pt>
    <dgm:pt modelId="{7F0B38E9-B023-48D4-A179-BA4B25933806}" type="pres">
      <dgm:prSet presAssocID="{1B069D11-FFEB-44A2-9587-56000F7DD4B2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25F9EFE-9F87-4A5E-B081-F514F23D4AF4}" type="pres">
      <dgm:prSet presAssocID="{B32D730D-C6BA-48BD-8440-7683E3F9D043}" presName="Name9" presStyleLbl="parChTrans1D2" presStyleIdx="1" presStyleCnt="8"/>
      <dgm:spPr/>
      <dgm:t>
        <a:bodyPr/>
        <a:lstStyle/>
        <a:p>
          <a:pPr rtl="1"/>
          <a:endParaRPr lang="he-IL"/>
        </a:p>
      </dgm:t>
    </dgm:pt>
    <dgm:pt modelId="{76BE75DE-AF91-4978-9299-DA2540ECD675}" type="pres">
      <dgm:prSet presAssocID="{B32D730D-C6BA-48BD-8440-7683E3F9D043}" presName="connTx" presStyleLbl="parChTrans1D2" presStyleIdx="1" presStyleCnt="8"/>
      <dgm:spPr/>
      <dgm:t>
        <a:bodyPr/>
        <a:lstStyle/>
        <a:p>
          <a:pPr rtl="1"/>
          <a:endParaRPr lang="he-IL"/>
        </a:p>
      </dgm:t>
    </dgm:pt>
    <dgm:pt modelId="{CA0C90D5-0420-4160-8A07-AB8CE7BFF380}" type="pres">
      <dgm:prSet presAssocID="{5EFD8896-1B3C-4833-BF60-706EE08E9043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3958A0D-BEC4-455F-A747-649B119C2D82}" type="pres">
      <dgm:prSet presAssocID="{04EF1B2B-61B0-497F-9F1C-88072CAC6252}" presName="Name9" presStyleLbl="parChTrans1D2" presStyleIdx="2" presStyleCnt="8"/>
      <dgm:spPr/>
      <dgm:t>
        <a:bodyPr/>
        <a:lstStyle/>
        <a:p>
          <a:pPr rtl="1"/>
          <a:endParaRPr lang="he-IL"/>
        </a:p>
      </dgm:t>
    </dgm:pt>
    <dgm:pt modelId="{68CC6473-BD10-4A77-8E99-DC469DE88A48}" type="pres">
      <dgm:prSet presAssocID="{04EF1B2B-61B0-497F-9F1C-88072CAC6252}" presName="connTx" presStyleLbl="parChTrans1D2" presStyleIdx="2" presStyleCnt="8"/>
      <dgm:spPr/>
      <dgm:t>
        <a:bodyPr/>
        <a:lstStyle/>
        <a:p>
          <a:pPr rtl="1"/>
          <a:endParaRPr lang="he-IL"/>
        </a:p>
      </dgm:t>
    </dgm:pt>
    <dgm:pt modelId="{0373F558-85DD-4567-9CEA-53E3CD229108}" type="pres">
      <dgm:prSet presAssocID="{7311CF67-CAE4-4DDF-93A1-1CC2D250DC1D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DC2DA01-AE16-46D9-B902-122AAF1FD41C}" type="pres">
      <dgm:prSet presAssocID="{CD2893AD-4CDA-4D20-A13D-00D2769E4872}" presName="Name9" presStyleLbl="parChTrans1D2" presStyleIdx="3" presStyleCnt="8"/>
      <dgm:spPr/>
      <dgm:t>
        <a:bodyPr/>
        <a:lstStyle/>
        <a:p>
          <a:pPr rtl="1"/>
          <a:endParaRPr lang="he-IL"/>
        </a:p>
      </dgm:t>
    </dgm:pt>
    <dgm:pt modelId="{1D8AE127-14FE-4114-BE80-EE305BAB19B4}" type="pres">
      <dgm:prSet presAssocID="{CD2893AD-4CDA-4D20-A13D-00D2769E4872}" presName="connTx" presStyleLbl="parChTrans1D2" presStyleIdx="3" presStyleCnt="8"/>
      <dgm:spPr/>
      <dgm:t>
        <a:bodyPr/>
        <a:lstStyle/>
        <a:p>
          <a:pPr rtl="1"/>
          <a:endParaRPr lang="he-IL"/>
        </a:p>
      </dgm:t>
    </dgm:pt>
    <dgm:pt modelId="{A1225E6E-63A2-4C26-B1AA-351B4975AA96}" type="pres">
      <dgm:prSet presAssocID="{CFE0477C-C71F-4BE0-8F5F-810CF1DC637D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9EF5C76-5886-493F-92EA-CF96B42D09DC}" type="pres">
      <dgm:prSet presAssocID="{0C035526-161D-447C-9B9C-A42BBA2068ED}" presName="Name9" presStyleLbl="parChTrans1D2" presStyleIdx="4" presStyleCnt="8"/>
      <dgm:spPr/>
      <dgm:t>
        <a:bodyPr/>
        <a:lstStyle/>
        <a:p>
          <a:pPr rtl="1"/>
          <a:endParaRPr lang="he-IL"/>
        </a:p>
      </dgm:t>
    </dgm:pt>
    <dgm:pt modelId="{A293681C-3F32-4B65-8CCE-837627F318CE}" type="pres">
      <dgm:prSet presAssocID="{0C035526-161D-447C-9B9C-A42BBA2068ED}" presName="connTx" presStyleLbl="parChTrans1D2" presStyleIdx="4" presStyleCnt="8"/>
      <dgm:spPr/>
      <dgm:t>
        <a:bodyPr/>
        <a:lstStyle/>
        <a:p>
          <a:pPr rtl="1"/>
          <a:endParaRPr lang="he-IL"/>
        </a:p>
      </dgm:t>
    </dgm:pt>
    <dgm:pt modelId="{7DAB8EDD-487A-4875-B00B-7C6A7994B4CD}" type="pres">
      <dgm:prSet presAssocID="{3C05C2B3-1099-47D5-AC0B-4373F8D9892D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F5E0A66-07E4-4F3B-A85B-A2ABDDDB89C2}" type="pres">
      <dgm:prSet presAssocID="{5DC4702E-5D8B-4931-8261-32CCAB65F53F}" presName="Name9" presStyleLbl="parChTrans1D2" presStyleIdx="5" presStyleCnt="8"/>
      <dgm:spPr/>
      <dgm:t>
        <a:bodyPr/>
        <a:lstStyle/>
        <a:p>
          <a:pPr rtl="1"/>
          <a:endParaRPr lang="he-IL"/>
        </a:p>
      </dgm:t>
    </dgm:pt>
    <dgm:pt modelId="{66AAA568-C5E5-4796-9969-8F1366593175}" type="pres">
      <dgm:prSet presAssocID="{5DC4702E-5D8B-4931-8261-32CCAB65F53F}" presName="connTx" presStyleLbl="parChTrans1D2" presStyleIdx="5" presStyleCnt="8"/>
      <dgm:spPr/>
      <dgm:t>
        <a:bodyPr/>
        <a:lstStyle/>
        <a:p>
          <a:pPr rtl="1"/>
          <a:endParaRPr lang="he-IL"/>
        </a:p>
      </dgm:t>
    </dgm:pt>
    <dgm:pt modelId="{16D6CF8F-2A31-4483-975A-5568F97D93D9}" type="pres">
      <dgm:prSet presAssocID="{686BF9BD-282F-4591-BD12-E2CCDD4B153F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0FDE054-BAA7-4216-A704-9A50720CD869}" type="pres">
      <dgm:prSet presAssocID="{A1169C48-83FD-4C4E-B39C-1FD891CEBFC7}" presName="Name9" presStyleLbl="parChTrans1D2" presStyleIdx="6" presStyleCnt="8"/>
      <dgm:spPr/>
      <dgm:t>
        <a:bodyPr/>
        <a:lstStyle/>
        <a:p>
          <a:pPr rtl="1"/>
          <a:endParaRPr lang="he-IL"/>
        </a:p>
      </dgm:t>
    </dgm:pt>
    <dgm:pt modelId="{9C6ED518-3374-4D94-AFE8-44314030D38C}" type="pres">
      <dgm:prSet presAssocID="{A1169C48-83FD-4C4E-B39C-1FD891CEBFC7}" presName="connTx" presStyleLbl="parChTrans1D2" presStyleIdx="6" presStyleCnt="8"/>
      <dgm:spPr/>
      <dgm:t>
        <a:bodyPr/>
        <a:lstStyle/>
        <a:p>
          <a:pPr rtl="1"/>
          <a:endParaRPr lang="he-IL"/>
        </a:p>
      </dgm:t>
    </dgm:pt>
    <dgm:pt modelId="{3B771F5B-8E2E-4B90-BD04-46E0B98A9F6E}" type="pres">
      <dgm:prSet presAssocID="{23CFDB63-FCD8-4098-90D1-4D1913F230C4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735A236-0C84-4E79-A359-C5FB1473D5BD}" type="pres">
      <dgm:prSet presAssocID="{3EE278C9-470D-4643-95A6-D33C45FAD74E}" presName="Name9" presStyleLbl="parChTrans1D2" presStyleIdx="7" presStyleCnt="8"/>
      <dgm:spPr/>
      <dgm:t>
        <a:bodyPr/>
        <a:lstStyle/>
        <a:p>
          <a:pPr rtl="1"/>
          <a:endParaRPr lang="he-IL"/>
        </a:p>
      </dgm:t>
    </dgm:pt>
    <dgm:pt modelId="{09FD3A45-0F28-43AF-AD64-A21C20F265B4}" type="pres">
      <dgm:prSet presAssocID="{3EE278C9-470D-4643-95A6-D33C45FAD74E}" presName="connTx" presStyleLbl="parChTrans1D2" presStyleIdx="7" presStyleCnt="8"/>
      <dgm:spPr/>
      <dgm:t>
        <a:bodyPr/>
        <a:lstStyle/>
        <a:p>
          <a:pPr rtl="1"/>
          <a:endParaRPr lang="he-IL"/>
        </a:p>
      </dgm:t>
    </dgm:pt>
    <dgm:pt modelId="{A067D896-86E9-463A-AF20-CA7E7FB6B12D}" type="pres">
      <dgm:prSet presAssocID="{E093A6E9-2152-4ADA-A1A1-2EA47A3036CA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D8C69664-C730-4433-B05C-66E9F37BE035}" type="presOf" srcId="{5DC4702E-5D8B-4931-8261-32CCAB65F53F}" destId="{66AAA568-C5E5-4796-9969-8F1366593175}" srcOrd="1" destOrd="0" presId="urn:microsoft.com/office/officeart/2005/8/layout/radial1"/>
    <dgm:cxn modelId="{E4AA4A3B-BA07-4715-8693-4F61B78FD775}" type="presOf" srcId="{23CFDB63-FCD8-4098-90D1-4D1913F230C4}" destId="{3B771F5B-8E2E-4B90-BD04-46E0B98A9F6E}" srcOrd="0" destOrd="0" presId="urn:microsoft.com/office/officeart/2005/8/layout/radial1"/>
    <dgm:cxn modelId="{E93B3054-59C5-4A8D-9DAD-CDD2B837E572}" srcId="{F0FA84CC-A230-48DB-AA63-7D392B725CDB}" destId="{1B069D11-FFEB-44A2-9587-56000F7DD4B2}" srcOrd="0" destOrd="0" parTransId="{85896414-7553-4378-B08F-8CFCE65E6C04}" sibTransId="{A5F47C0C-43C4-4BE6-B225-3DD34BC4C329}"/>
    <dgm:cxn modelId="{659ADBF5-A7DB-4E62-B57A-09E2AE870824}" type="presOf" srcId="{85896414-7553-4378-B08F-8CFCE65E6C04}" destId="{5F923F5C-21F5-4088-8BD2-21C1A6035272}" srcOrd="1" destOrd="0" presId="urn:microsoft.com/office/officeart/2005/8/layout/radial1"/>
    <dgm:cxn modelId="{3B1BBB24-FBDF-449E-AF0B-9DD0BF17005A}" srcId="{F0FA84CC-A230-48DB-AA63-7D392B725CDB}" destId="{3C05C2B3-1099-47D5-AC0B-4373F8D9892D}" srcOrd="4" destOrd="0" parTransId="{0C035526-161D-447C-9B9C-A42BBA2068ED}" sibTransId="{BDC2764A-88B7-4F24-9AF2-F71F233B6804}"/>
    <dgm:cxn modelId="{B4EE9964-7CA2-4CE1-ADC4-2D1ABE8FFAD2}" type="presOf" srcId="{5EFD8896-1B3C-4833-BF60-706EE08E9043}" destId="{CA0C90D5-0420-4160-8A07-AB8CE7BFF380}" srcOrd="0" destOrd="0" presId="urn:microsoft.com/office/officeart/2005/8/layout/radial1"/>
    <dgm:cxn modelId="{7996CD3D-1A61-42B7-80EC-9496D9EA4C97}" srcId="{F0FA84CC-A230-48DB-AA63-7D392B725CDB}" destId="{E093A6E9-2152-4ADA-A1A1-2EA47A3036CA}" srcOrd="7" destOrd="0" parTransId="{3EE278C9-470D-4643-95A6-D33C45FAD74E}" sibTransId="{E53F567B-301A-42E7-8C9A-408B76970AFF}"/>
    <dgm:cxn modelId="{443C3120-86B5-4B8F-A271-405BCDE2971A}" type="presOf" srcId="{7311CF67-CAE4-4DDF-93A1-1CC2D250DC1D}" destId="{0373F558-85DD-4567-9CEA-53E3CD229108}" srcOrd="0" destOrd="0" presId="urn:microsoft.com/office/officeart/2005/8/layout/radial1"/>
    <dgm:cxn modelId="{4407E83D-FDFC-47C7-A7B2-FE33E3BC641B}" type="presOf" srcId="{E093A6E9-2152-4ADA-A1A1-2EA47A3036CA}" destId="{A067D896-86E9-463A-AF20-CA7E7FB6B12D}" srcOrd="0" destOrd="0" presId="urn:microsoft.com/office/officeart/2005/8/layout/radial1"/>
    <dgm:cxn modelId="{DD8A0A38-4191-46EA-8006-E437751198D4}" type="presOf" srcId="{E925ADA9-4B7D-4414-82E8-64BAA454FC49}" destId="{822376D6-29CC-4792-8181-32CAB297D183}" srcOrd="0" destOrd="0" presId="urn:microsoft.com/office/officeart/2005/8/layout/radial1"/>
    <dgm:cxn modelId="{EBD876BF-A933-4C61-A603-A87397F52707}" type="presOf" srcId="{3EE278C9-470D-4643-95A6-D33C45FAD74E}" destId="{09FD3A45-0F28-43AF-AD64-A21C20F265B4}" srcOrd="1" destOrd="0" presId="urn:microsoft.com/office/officeart/2005/8/layout/radial1"/>
    <dgm:cxn modelId="{60623385-176D-42E8-8FDE-78FFEF0EAED0}" type="presOf" srcId="{A1169C48-83FD-4C4E-B39C-1FD891CEBFC7}" destId="{80FDE054-BAA7-4216-A704-9A50720CD869}" srcOrd="0" destOrd="0" presId="urn:microsoft.com/office/officeart/2005/8/layout/radial1"/>
    <dgm:cxn modelId="{E1C496F5-148C-423E-9CE9-D780069E8C20}" type="presOf" srcId="{B32D730D-C6BA-48BD-8440-7683E3F9D043}" destId="{76BE75DE-AF91-4978-9299-DA2540ECD675}" srcOrd="1" destOrd="0" presId="urn:microsoft.com/office/officeart/2005/8/layout/radial1"/>
    <dgm:cxn modelId="{8B786F27-966B-46B7-9128-68AF6883D714}" type="presOf" srcId="{1B069D11-FFEB-44A2-9587-56000F7DD4B2}" destId="{7F0B38E9-B023-48D4-A179-BA4B25933806}" srcOrd="0" destOrd="0" presId="urn:microsoft.com/office/officeart/2005/8/layout/radial1"/>
    <dgm:cxn modelId="{4229352E-263F-4852-91B4-E9EC163736FF}" srcId="{F0FA84CC-A230-48DB-AA63-7D392B725CDB}" destId="{5EFD8896-1B3C-4833-BF60-706EE08E9043}" srcOrd="1" destOrd="0" parTransId="{B32D730D-C6BA-48BD-8440-7683E3F9D043}" sibTransId="{C644CFEF-F90A-4F46-9883-82E421553CA9}"/>
    <dgm:cxn modelId="{179B84DF-72A9-4658-8B3E-89F2DA32CA05}" type="presOf" srcId="{85896414-7553-4378-B08F-8CFCE65E6C04}" destId="{9D25F150-A050-474A-ACA7-305B672EFFB0}" srcOrd="0" destOrd="0" presId="urn:microsoft.com/office/officeart/2005/8/layout/radial1"/>
    <dgm:cxn modelId="{AEA8047D-030D-43DC-8939-AE625F633A44}" type="presOf" srcId="{CFE0477C-C71F-4BE0-8F5F-810CF1DC637D}" destId="{A1225E6E-63A2-4C26-B1AA-351B4975AA96}" srcOrd="0" destOrd="0" presId="urn:microsoft.com/office/officeart/2005/8/layout/radial1"/>
    <dgm:cxn modelId="{4FD614C2-0B0C-4220-946D-781F16BA92A3}" srcId="{E925ADA9-4B7D-4414-82E8-64BAA454FC49}" destId="{F0FA84CC-A230-48DB-AA63-7D392B725CDB}" srcOrd="0" destOrd="0" parTransId="{9EC9E647-86E3-41EA-8B7E-46C942100B28}" sibTransId="{ED0822DE-065C-4CC0-AA6B-ECAD65767F54}"/>
    <dgm:cxn modelId="{E5F65D78-5404-44F2-9A4E-DDE830898551}" type="presOf" srcId="{CD2893AD-4CDA-4D20-A13D-00D2769E4872}" destId="{0DC2DA01-AE16-46D9-B902-122AAF1FD41C}" srcOrd="0" destOrd="0" presId="urn:microsoft.com/office/officeart/2005/8/layout/radial1"/>
    <dgm:cxn modelId="{CE888D06-1E66-4C49-AFF8-D09EFCDD4699}" type="presOf" srcId="{04EF1B2B-61B0-497F-9F1C-88072CAC6252}" destId="{68CC6473-BD10-4A77-8E99-DC469DE88A48}" srcOrd="1" destOrd="0" presId="urn:microsoft.com/office/officeart/2005/8/layout/radial1"/>
    <dgm:cxn modelId="{E6031B0C-25DA-471B-B121-EE44F258E32B}" type="presOf" srcId="{B32D730D-C6BA-48BD-8440-7683E3F9D043}" destId="{725F9EFE-9F87-4A5E-B081-F514F23D4AF4}" srcOrd="0" destOrd="0" presId="urn:microsoft.com/office/officeart/2005/8/layout/radial1"/>
    <dgm:cxn modelId="{881A9F94-4898-4B57-9B3E-5FA3FE3062A1}" type="presOf" srcId="{0C035526-161D-447C-9B9C-A42BBA2068ED}" destId="{29EF5C76-5886-493F-92EA-CF96B42D09DC}" srcOrd="0" destOrd="0" presId="urn:microsoft.com/office/officeart/2005/8/layout/radial1"/>
    <dgm:cxn modelId="{49022214-6FBF-4632-A2C0-8BB01DB31DE1}" type="presOf" srcId="{3EE278C9-470D-4643-95A6-D33C45FAD74E}" destId="{0735A236-0C84-4E79-A359-C5FB1473D5BD}" srcOrd="0" destOrd="0" presId="urn:microsoft.com/office/officeart/2005/8/layout/radial1"/>
    <dgm:cxn modelId="{49090A6F-BA7A-461A-968D-4702A64B5D7D}" type="presOf" srcId="{A1169C48-83FD-4C4E-B39C-1FD891CEBFC7}" destId="{9C6ED518-3374-4D94-AFE8-44314030D38C}" srcOrd="1" destOrd="0" presId="urn:microsoft.com/office/officeart/2005/8/layout/radial1"/>
    <dgm:cxn modelId="{80DC298A-6F91-49C0-B433-20D821041523}" srcId="{F0FA84CC-A230-48DB-AA63-7D392B725CDB}" destId="{23CFDB63-FCD8-4098-90D1-4D1913F230C4}" srcOrd="6" destOrd="0" parTransId="{A1169C48-83FD-4C4E-B39C-1FD891CEBFC7}" sibTransId="{54F9764F-4EDA-4CCC-812C-54A0E5BE6FB8}"/>
    <dgm:cxn modelId="{420ECD8C-26B1-4AFC-9415-E41D51DD29B4}" type="presOf" srcId="{3C05C2B3-1099-47D5-AC0B-4373F8D9892D}" destId="{7DAB8EDD-487A-4875-B00B-7C6A7994B4CD}" srcOrd="0" destOrd="0" presId="urn:microsoft.com/office/officeart/2005/8/layout/radial1"/>
    <dgm:cxn modelId="{DE31FDD4-A408-490B-9982-AD1E00204CF0}" srcId="{F0FA84CC-A230-48DB-AA63-7D392B725CDB}" destId="{CFE0477C-C71F-4BE0-8F5F-810CF1DC637D}" srcOrd="3" destOrd="0" parTransId="{CD2893AD-4CDA-4D20-A13D-00D2769E4872}" sibTransId="{B2892FF1-2F4E-410E-8EE2-5DD1B9E20AFA}"/>
    <dgm:cxn modelId="{3ED778E7-4021-4C47-9057-B92798555CD9}" type="presOf" srcId="{F0FA84CC-A230-48DB-AA63-7D392B725CDB}" destId="{A4EB9C9A-EE46-4054-853C-A55F48D37D7D}" srcOrd="0" destOrd="0" presId="urn:microsoft.com/office/officeart/2005/8/layout/radial1"/>
    <dgm:cxn modelId="{A875AF6C-08FE-4A21-BBB1-3CC1EFC0C077}" type="presOf" srcId="{CD2893AD-4CDA-4D20-A13D-00D2769E4872}" destId="{1D8AE127-14FE-4114-BE80-EE305BAB19B4}" srcOrd="1" destOrd="0" presId="urn:microsoft.com/office/officeart/2005/8/layout/radial1"/>
    <dgm:cxn modelId="{910DF063-A4CD-473F-BF1B-890E08F14B04}" type="presOf" srcId="{5DC4702E-5D8B-4931-8261-32CCAB65F53F}" destId="{EF5E0A66-07E4-4F3B-A85B-A2ABDDDB89C2}" srcOrd="0" destOrd="0" presId="urn:microsoft.com/office/officeart/2005/8/layout/radial1"/>
    <dgm:cxn modelId="{813B3EA5-8D84-4FFF-8F99-9BE941D8707A}" type="presOf" srcId="{04EF1B2B-61B0-497F-9F1C-88072CAC6252}" destId="{53958A0D-BEC4-455F-A747-649B119C2D82}" srcOrd="0" destOrd="0" presId="urn:microsoft.com/office/officeart/2005/8/layout/radial1"/>
    <dgm:cxn modelId="{33EFFFB9-35B5-411B-B90D-F25D97F0349D}" type="presOf" srcId="{0C035526-161D-447C-9B9C-A42BBA2068ED}" destId="{A293681C-3F32-4B65-8CCE-837627F318CE}" srcOrd="1" destOrd="0" presId="urn:microsoft.com/office/officeart/2005/8/layout/radial1"/>
    <dgm:cxn modelId="{29DF11B9-AB82-4CF2-A693-49DD4E3438B3}" type="presOf" srcId="{686BF9BD-282F-4591-BD12-E2CCDD4B153F}" destId="{16D6CF8F-2A31-4483-975A-5568F97D93D9}" srcOrd="0" destOrd="0" presId="urn:microsoft.com/office/officeart/2005/8/layout/radial1"/>
    <dgm:cxn modelId="{B0CF553E-BDD7-45C7-BA67-33E4AB3BFBA0}" srcId="{F0FA84CC-A230-48DB-AA63-7D392B725CDB}" destId="{7311CF67-CAE4-4DDF-93A1-1CC2D250DC1D}" srcOrd="2" destOrd="0" parTransId="{04EF1B2B-61B0-497F-9F1C-88072CAC6252}" sibTransId="{818E5908-C270-4FE5-8ADB-4BF80E336A4B}"/>
    <dgm:cxn modelId="{31EC0F3B-4B2A-4341-8C77-467AEC250EF0}" srcId="{F0FA84CC-A230-48DB-AA63-7D392B725CDB}" destId="{686BF9BD-282F-4591-BD12-E2CCDD4B153F}" srcOrd="5" destOrd="0" parTransId="{5DC4702E-5D8B-4931-8261-32CCAB65F53F}" sibTransId="{CD8B04E7-481D-4E25-A477-7271EF9D9495}"/>
    <dgm:cxn modelId="{3EDC6F32-C58C-489F-8480-2FCF74E5010E}" type="presParOf" srcId="{822376D6-29CC-4792-8181-32CAB297D183}" destId="{A4EB9C9A-EE46-4054-853C-A55F48D37D7D}" srcOrd="0" destOrd="0" presId="urn:microsoft.com/office/officeart/2005/8/layout/radial1"/>
    <dgm:cxn modelId="{88FA880E-9B97-437A-9797-D1FBF4945F5B}" type="presParOf" srcId="{822376D6-29CC-4792-8181-32CAB297D183}" destId="{9D25F150-A050-474A-ACA7-305B672EFFB0}" srcOrd="1" destOrd="0" presId="urn:microsoft.com/office/officeart/2005/8/layout/radial1"/>
    <dgm:cxn modelId="{60F573CF-2092-4E71-9979-36EEF6EF8AA0}" type="presParOf" srcId="{9D25F150-A050-474A-ACA7-305B672EFFB0}" destId="{5F923F5C-21F5-4088-8BD2-21C1A6035272}" srcOrd="0" destOrd="0" presId="urn:microsoft.com/office/officeart/2005/8/layout/radial1"/>
    <dgm:cxn modelId="{16F32FE2-9ECA-4365-A746-E85C65B96665}" type="presParOf" srcId="{822376D6-29CC-4792-8181-32CAB297D183}" destId="{7F0B38E9-B023-48D4-A179-BA4B25933806}" srcOrd="2" destOrd="0" presId="urn:microsoft.com/office/officeart/2005/8/layout/radial1"/>
    <dgm:cxn modelId="{A0956335-8452-469F-8357-4789DDF19A83}" type="presParOf" srcId="{822376D6-29CC-4792-8181-32CAB297D183}" destId="{725F9EFE-9F87-4A5E-B081-F514F23D4AF4}" srcOrd="3" destOrd="0" presId="urn:microsoft.com/office/officeart/2005/8/layout/radial1"/>
    <dgm:cxn modelId="{CD6FA1AE-7571-4CAE-86E2-5071D9270B0C}" type="presParOf" srcId="{725F9EFE-9F87-4A5E-B081-F514F23D4AF4}" destId="{76BE75DE-AF91-4978-9299-DA2540ECD675}" srcOrd="0" destOrd="0" presId="urn:microsoft.com/office/officeart/2005/8/layout/radial1"/>
    <dgm:cxn modelId="{A6F75058-B03A-4403-8BA3-08200C939073}" type="presParOf" srcId="{822376D6-29CC-4792-8181-32CAB297D183}" destId="{CA0C90D5-0420-4160-8A07-AB8CE7BFF380}" srcOrd="4" destOrd="0" presId="urn:microsoft.com/office/officeart/2005/8/layout/radial1"/>
    <dgm:cxn modelId="{466DCEAB-42A7-4AF2-8B5F-B4BC16CC49BA}" type="presParOf" srcId="{822376D6-29CC-4792-8181-32CAB297D183}" destId="{53958A0D-BEC4-455F-A747-649B119C2D82}" srcOrd="5" destOrd="0" presId="urn:microsoft.com/office/officeart/2005/8/layout/radial1"/>
    <dgm:cxn modelId="{E75956BA-5D46-49A6-B073-DB4BB488F82E}" type="presParOf" srcId="{53958A0D-BEC4-455F-A747-649B119C2D82}" destId="{68CC6473-BD10-4A77-8E99-DC469DE88A48}" srcOrd="0" destOrd="0" presId="urn:microsoft.com/office/officeart/2005/8/layout/radial1"/>
    <dgm:cxn modelId="{FD6DC2B7-09FF-4E5F-9704-D7390862DE43}" type="presParOf" srcId="{822376D6-29CC-4792-8181-32CAB297D183}" destId="{0373F558-85DD-4567-9CEA-53E3CD229108}" srcOrd="6" destOrd="0" presId="urn:microsoft.com/office/officeart/2005/8/layout/radial1"/>
    <dgm:cxn modelId="{D3EA629C-FD01-4C75-9446-7201282189D0}" type="presParOf" srcId="{822376D6-29CC-4792-8181-32CAB297D183}" destId="{0DC2DA01-AE16-46D9-B902-122AAF1FD41C}" srcOrd="7" destOrd="0" presId="urn:microsoft.com/office/officeart/2005/8/layout/radial1"/>
    <dgm:cxn modelId="{239C4861-689E-477C-86DB-BFF6C25F0787}" type="presParOf" srcId="{0DC2DA01-AE16-46D9-B902-122AAF1FD41C}" destId="{1D8AE127-14FE-4114-BE80-EE305BAB19B4}" srcOrd="0" destOrd="0" presId="urn:microsoft.com/office/officeart/2005/8/layout/radial1"/>
    <dgm:cxn modelId="{07A4D0A9-AA3B-4071-94F8-79EAC4689C9C}" type="presParOf" srcId="{822376D6-29CC-4792-8181-32CAB297D183}" destId="{A1225E6E-63A2-4C26-B1AA-351B4975AA96}" srcOrd="8" destOrd="0" presId="urn:microsoft.com/office/officeart/2005/8/layout/radial1"/>
    <dgm:cxn modelId="{6866DEF3-4D02-4BFC-B2AA-A74749824397}" type="presParOf" srcId="{822376D6-29CC-4792-8181-32CAB297D183}" destId="{29EF5C76-5886-493F-92EA-CF96B42D09DC}" srcOrd="9" destOrd="0" presId="urn:microsoft.com/office/officeart/2005/8/layout/radial1"/>
    <dgm:cxn modelId="{5D5C15BD-7365-47A6-88B4-3F716FC010C2}" type="presParOf" srcId="{29EF5C76-5886-493F-92EA-CF96B42D09DC}" destId="{A293681C-3F32-4B65-8CCE-837627F318CE}" srcOrd="0" destOrd="0" presId="urn:microsoft.com/office/officeart/2005/8/layout/radial1"/>
    <dgm:cxn modelId="{7225D77C-0878-4F0F-B3E9-205AE5FCD626}" type="presParOf" srcId="{822376D6-29CC-4792-8181-32CAB297D183}" destId="{7DAB8EDD-487A-4875-B00B-7C6A7994B4CD}" srcOrd="10" destOrd="0" presId="urn:microsoft.com/office/officeart/2005/8/layout/radial1"/>
    <dgm:cxn modelId="{D5A83777-94C2-42FF-A337-1BA0BF2789FD}" type="presParOf" srcId="{822376D6-29CC-4792-8181-32CAB297D183}" destId="{EF5E0A66-07E4-4F3B-A85B-A2ABDDDB89C2}" srcOrd="11" destOrd="0" presId="urn:microsoft.com/office/officeart/2005/8/layout/radial1"/>
    <dgm:cxn modelId="{2AC0B137-F921-43E7-A458-B21DA3670D3E}" type="presParOf" srcId="{EF5E0A66-07E4-4F3B-A85B-A2ABDDDB89C2}" destId="{66AAA568-C5E5-4796-9969-8F1366593175}" srcOrd="0" destOrd="0" presId="urn:microsoft.com/office/officeart/2005/8/layout/radial1"/>
    <dgm:cxn modelId="{E7259BE0-DEDA-45ED-A8D8-849EAEA626FC}" type="presParOf" srcId="{822376D6-29CC-4792-8181-32CAB297D183}" destId="{16D6CF8F-2A31-4483-975A-5568F97D93D9}" srcOrd="12" destOrd="0" presId="urn:microsoft.com/office/officeart/2005/8/layout/radial1"/>
    <dgm:cxn modelId="{7007DCDE-D854-406B-9D88-E82E11D38999}" type="presParOf" srcId="{822376D6-29CC-4792-8181-32CAB297D183}" destId="{80FDE054-BAA7-4216-A704-9A50720CD869}" srcOrd="13" destOrd="0" presId="urn:microsoft.com/office/officeart/2005/8/layout/radial1"/>
    <dgm:cxn modelId="{56CFD2E8-0BED-4402-9906-8872CE15C55F}" type="presParOf" srcId="{80FDE054-BAA7-4216-A704-9A50720CD869}" destId="{9C6ED518-3374-4D94-AFE8-44314030D38C}" srcOrd="0" destOrd="0" presId="urn:microsoft.com/office/officeart/2005/8/layout/radial1"/>
    <dgm:cxn modelId="{AC9E4FA8-34FC-40C2-A0FD-EB8FD690B0AE}" type="presParOf" srcId="{822376D6-29CC-4792-8181-32CAB297D183}" destId="{3B771F5B-8E2E-4B90-BD04-46E0B98A9F6E}" srcOrd="14" destOrd="0" presId="urn:microsoft.com/office/officeart/2005/8/layout/radial1"/>
    <dgm:cxn modelId="{D8A63F43-03E8-40B8-8A0F-A686938A0368}" type="presParOf" srcId="{822376D6-29CC-4792-8181-32CAB297D183}" destId="{0735A236-0C84-4E79-A359-C5FB1473D5BD}" srcOrd="15" destOrd="0" presId="urn:microsoft.com/office/officeart/2005/8/layout/radial1"/>
    <dgm:cxn modelId="{DB9D303C-F87B-4342-BE8B-FCB9A3C5EFB1}" type="presParOf" srcId="{0735A236-0C84-4E79-A359-C5FB1473D5BD}" destId="{09FD3A45-0F28-43AF-AD64-A21C20F265B4}" srcOrd="0" destOrd="0" presId="urn:microsoft.com/office/officeart/2005/8/layout/radial1"/>
    <dgm:cxn modelId="{FBD438F9-7430-434D-8B94-7FD14B5CA66E}" type="presParOf" srcId="{822376D6-29CC-4792-8181-32CAB297D183}" destId="{A067D896-86E9-463A-AF20-CA7E7FB6B12D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BEA5B3-BDEA-4216-8237-E9E355D37053}" type="doc">
      <dgm:prSet loTypeId="urn:microsoft.com/office/officeart/2008/layout/HexagonCluster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rtl="1"/>
          <a:endParaRPr lang="he-IL"/>
        </a:p>
      </dgm:t>
    </dgm:pt>
    <dgm:pt modelId="{ED219327-14C1-4F60-98B2-A6D232A8E38D}">
      <dgm:prSet phldrT="[טקסט]"/>
      <dgm:spPr/>
      <dgm:t>
        <a:bodyPr/>
        <a:lstStyle/>
        <a:p>
          <a:pPr algn="ctr" rtl="1"/>
          <a:r>
            <a:rPr lang="he-IL" b="1" dirty="0" smtClean="0"/>
            <a:t>מסייע בניידות</a:t>
          </a:r>
          <a:endParaRPr lang="he-IL" dirty="0"/>
        </a:p>
      </dgm:t>
    </dgm:pt>
    <dgm:pt modelId="{844D3206-FC4C-4873-A8F8-E156AF368E96}" type="parTrans" cxnId="{25696684-60BC-484D-A94E-92151631D305}">
      <dgm:prSet/>
      <dgm:spPr/>
      <dgm:t>
        <a:bodyPr/>
        <a:lstStyle/>
        <a:p>
          <a:pPr algn="ctr" rtl="1"/>
          <a:endParaRPr lang="he-IL"/>
        </a:p>
      </dgm:t>
    </dgm:pt>
    <dgm:pt modelId="{0565996A-9F41-419A-B220-6872A05225C3}" type="sibTrans" cxnId="{25696684-60BC-484D-A94E-92151631D305}">
      <dgm:prSet/>
      <dgm:spPr>
        <a:blipFill dpi="0"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pPr algn="ctr" rtl="1"/>
          <a:endParaRPr lang="he-IL"/>
        </a:p>
      </dgm:t>
    </dgm:pt>
    <dgm:pt modelId="{54F79083-7E08-4E67-BC38-E005FBA7A40C}">
      <dgm:prSet phldrT="[טקסט]"/>
      <dgm:spPr/>
      <dgm:t>
        <a:bodyPr/>
        <a:lstStyle/>
        <a:p>
          <a:pPr algn="ctr" rtl="0"/>
          <a:r>
            <a:rPr lang="he-IL" dirty="0" smtClean="0"/>
            <a:t>מסייע בתפקוד יום יומי</a:t>
          </a:r>
          <a:endParaRPr lang="he-IL" dirty="0"/>
        </a:p>
      </dgm:t>
    </dgm:pt>
    <dgm:pt modelId="{F15C584B-D5D1-4226-8820-54692C492AD1}" type="parTrans" cxnId="{22372D2E-F986-403E-8E97-02872F5AF1A3}">
      <dgm:prSet/>
      <dgm:spPr/>
      <dgm:t>
        <a:bodyPr/>
        <a:lstStyle/>
        <a:p>
          <a:pPr algn="ctr" rtl="1"/>
          <a:endParaRPr lang="he-IL"/>
        </a:p>
      </dgm:t>
    </dgm:pt>
    <dgm:pt modelId="{6E3A1975-4758-4DE4-80CB-28AA57A77278}" type="sibTrans" cxnId="{22372D2E-F986-403E-8E97-02872F5AF1A3}">
      <dgm:prSet/>
      <dgm:spPr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5866" t="-9721" r="-2540" b="-63347"/>
          </a:stretch>
        </a:blipFill>
      </dgm:spPr>
      <dgm:t>
        <a:bodyPr/>
        <a:lstStyle/>
        <a:p>
          <a:pPr algn="ctr" rtl="1"/>
          <a:endParaRPr lang="he-IL"/>
        </a:p>
      </dgm:t>
    </dgm:pt>
    <dgm:pt modelId="{11482212-6FB5-40D9-97EC-AC52883C550A}">
      <dgm:prSet/>
      <dgm:spPr/>
      <dgm:t>
        <a:bodyPr/>
        <a:lstStyle/>
        <a:p>
          <a:pPr algn="ctr" rtl="1"/>
          <a:r>
            <a:rPr lang="he-IL" b="1" dirty="0" smtClean="0"/>
            <a:t>מעלה את תחושת החיוניות</a:t>
          </a:r>
          <a:endParaRPr lang="he-IL" dirty="0"/>
        </a:p>
      </dgm:t>
    </dgm:pt>
    <dgm:pt modelId="{8D8342B4-F777-4C56-8BF9-CF22F585C556}" type="sibTrans" cxnId="{E8F4081F-4109-4279-86A0-5BA232B1E12A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</dgm:spPr>
      <dgm:t>
        <a:bodyPr/>
        <a:lstStyle/>
        <a:p>
          <a:pPr algn="ctr" rtl="1"/>
          <a:endParaRPr lang="he-IL"/>
        </a:p>
      </dgm:t>
    </dgm:pt>
    <dgm:pt modelId="{0BE33A89-045F-4701-9115-9E04BB92AC7D}" type="parTrans" cxnId="{E8F4081F-4109-4279-86A0-5BA232B1E12A}">
      <dgm:prSet/>
      <dgm:spPr/>
      <dgm:t>
        <a:bodyPr/>
        <a:lstStyle/>
        <a:p>
          <a:pPr algn="ctr" rtl="1"/>
          <a:endParaRPr lang="he-IL"/>
        </a:p>
      </dgm:t>
    </dgm:pt>
    <dgm:pt modelId="{F763EE33-9F8A-4498-AF03-E364DE438337}">
      <dgm:prSet/>
      <dgm:spPr/>
      <dgm:t>
        <a:bodyPr/>
        <a:lstStyle/>
        <a:p>
          <a:pPr algn="ctr" rtl="1"/>
          <a:r>
            <a:rPr lang="he-IL" b="1" dirty="0" smtClean="0"/>
            <a:t>משמר בריאות תפקודית</a:t>
          </a:r>
          <a:endParaRPr lang="he-IL" b="1" dirty="0"/>
        </a:p>
      </dgm:t>
    </dgm:pt>
    <dgm:pt modelId="{B3D12359-5ABF-487A-BEFD-E0A20F33F049}" type="parTrans" cxnId="{D1736AB3-EAC8-427B-A27D-F85FA71DC101}">
      <dgm:prSet/>
      <dgm:spPr/>
      <dgm:t>
        <a:bodyPr/>
        <a:lstStyle/>
        <a:p>
          <a:pPr algn="ctr" rtl="1"/>
          <a:endParaRPr lang="he-IL"/>
        </a:p>
      </dgm:t>
    </dgm:pt>
    <dgm:pt modelId="{B8CEF2BD-83E5-45ED-9229-A034F502A4F9}" type="sibTrans" cxnId="{D1736AB3-EAC8-427B-A27D-F85FA71DC101}">
      <dgm:prSet/>
      <dgm:spPr>
        <a:blipFill dpi="0" rotWithShape="1"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763" b="-12763"/>
          </a:stretch>
        </a:blipFill>
      </dgm:spPr>
      <dgm:t>
        <a:bodyPr/>
        <a:lstStyle/>
        <a:p>
          <a:pPr algn="ctr" rtl="1"/>
          <a:endParaRPr lang="he-IL"/>
        </a:p>
      </dgm:t>
    </dgm:pt>
    <dgm:pt modelId="{4546167F-0AF8-4BB6-8BA7-7BFA92B26668}">
      <dgm:prSet phldrT="[טקסט]"/>
      <dgm:spPr/>
      <dgm:t>
        <a:bodyPr/>
        <a:lstStyle/>
        <a:p>
          <a:pPr algn="ctr" rtl="1"/>
          <a:r>
            <a:rPr lang="he-IL" b="1" dirty="0" smtClean="0"/>
            <a:t>מעודד </a:t>
          </a:r>
          <a:r>
            <a:rPr lang="he-IL" b="1" dirty="0" err="1" smtClean="0"/>
            <a:t>אינטרקציות</a:t>
          </a:r>
          <a:r>
            <a:rPr lang="he-IL" b="1" dirty="0" smtClean="0"/>
            <a:t> חברתיות</a:t>
          </a:r>
          <a:endParaRPr lang="he-IL" dirty="0"/>
        </a:p>
      </dgm:t>
    </dgm:pt>
    <dgm:pt modelId="{C30C029E-0278-4EEB-BAA2-7B8C751F90CF}" type="sibTrans" cxnId="{77B618FD-957C-4B0C-94AB-583EA1572E29}">
      <dgm:prSet/>
      <dgm:spPr>
        <a:blipFill dpi="0" rotWithShape="1"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1663" t="31" r="-10947" b="-38971"/>
          </a:stretch>
        </a:blipFill>
      </dgm:spPr>
      <dgm:t>
        <a:bodyPr/>
        <a:lstStyle/>
        <a:p>
          <a:pPr algn="ctr" rtl="1"/>
          <a:endParaRPr lang="he-IL"/>
        </a:p>
      </dgm:t>
    </dgm:pt>
    <dgm:pt modelId="{B1DDE561-86EF-414E-ACE2-A97D85EB2C99}" type="parTrans" cxnId="{77B618FD-957C-4B0C-94AB-583EA1572E29}">
      <dgm:prSet/>
      <dgm:spPr/>
      <dgm:t>
        <a:bodyPr/>
        <a:lstStyle/>
        <a:p>
          <a:pPr algn="ctr" rtl="1"/>
          <a:endParaRPr lang="he-IL"/>
        </a:p>
      </dgm:t>
    </dgm:pt>
    <dgm:pt modelId="{0380AF7F-8877-498F-81EF-560B1925ADF8}" type="pres">
      <dgm:prSet presAssocID="{51BEA5B3-BDEA-4216-8237-E9E355D37053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pPr rtl="1"/>
          <a:endParaRPr lang="he-IL"/>
        </a:p>
      </dgm:t>
    </dgm:pt>
    <dgm:pt modelId="{29D8A223-0FEE-4B2E-AA44-3D6723FBD8F8}" type="pres">
      <dgm:prSet presAssocID="{ED219327-14C1-4F60-98B2-A6D232A8E38D}" presName="text1" presStyleCnt="0"/>
      <dgm:spPr/>
    </dgm:pt>
    <dgm:pt modelId="{2D695345-9147-4113-B7EF-68AC01574DAD}" type="pres">
      <dgm:prSet presAssocID="{ED219327-14C1-4F60-98B2-A6D232A8E38D}" presName="textRepeatNode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089A3BD-6DC9-489B-ACB4-24B77F77D292}" type="pres">
      <dgm:prSet presAssocID="{ED219327-14C1-4F60-98B2-A6D232A8E38D}" presName="textaccent1" presStyleCnt="0"/>
      <dgm:spPr/>
    </dgm:pt>
    <dgm:pt modelId="{4FD6AEF1-414C-4AC7-88F8-60A84848ECE4}" type="pres">
      <dgm:prSet presAssocID="{ED219327-14C1-4F60-98B2-A6D232A8E38D}" presName="accentRepeatNode" presStyleLbl="solidAlignAcc1" presStyleIdx="0" presStyleCnt="10"/>
      <dgm:spPr/>
    </dgm:pt>
    <dgm:pt modelId="{CD54D062-1AA3-4960-B963-83F0BC5D9043}" type="pres">
      <dgm:prSet presAssocID="{0565996A-9F41-419A-B220-6872A05225C3}" presName="image1" presStyleCnt="0"/>
      <dgm:spPr/>
    </dgm:pt>
    <dgm:pt modelId="{F449AEB9-1BA3-46F5-999F-E0A95D01DFF4}" type="pres">
      <dgm:prSet presAssocID="{0565996A-9F41-419A-B220-6872A05225C3}" presName="imageRepeatNode" presStyleLbl="alignAcc1" presStyleIdx="0" presStyleCnt="5" custLinFactNeighborX="-709" custLinFactNeighborY="-3525"/>
      <dgm:spPr/>
      <dgm:t>
        <a:bodyPr/>
        <a:lstStyle/>
        <a:p>
          <a:pPr rtl="1"/>
          <a:endParaRPr lang="he-IL"/>
        </a:p>
      </dgm:t>
    </dgm:pt>
    <dgm:pt modelId="{E20A6C4A-3E29-45D9-8B10-7CD6F7A9B3CA}" type="pres">
      <dgm:prSet presAssocID="{0565996A-9F41-419A-B220-6872A05225C3}" presName="imageaccent1" presStyleCnt="0"/>
      <dgm:spPr/>
    </dgm:pt>
    <dgm:pt modelId="{034BEF08-DAA2-4012-9696-E1EC69E941AC}" type="pres">
      <dgm:prSet presAssocID="{0565996A-9F41-419A-B220-6872A05225C3}" presName="accentRepeatNode" presStyleLbl="solidAlignAcc1" presStyleIdx="1" presStyleCnt="10"/>
      <dgm:spPr/>
    </dgm:pt>
    <dgm:pt modelId="{EDE3CBEC-AA3B-4334-A578-3A7C2F70B014}" type="pres">
      <dgm:prSet presAssocID="{54F79083-7E08-4E67-BC38-E005FBA7A40C}" presName="text2" presStyleCnt="0"/>
      <dgm:spPr/>
    </dgm:pt>
    <dgm:pt modelId="{1FA1F77A-D661-4FC4-B591-76F2AC41A997}" type="pres">
      <dgm:prSet presAssocID="{54F79083-7E08-4E67-BC38-E005FBA7A40C}" presName="textRepeatNode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C1FBE39-92C7-45CE-B44D-E8F1E04E108D}" type="pres">
      <dgm:prSet presAssocID="{54F79083-7E08-4E67-BC38-E005FBA7A40C}" presName="textaccent2" presStyleCnt="0"/>
      <dgm:spPr/>
    </dgm:pt>
    <dgm:pt modelId="{9E60AB58-B565-46AD-BE32-073EEB8696FE}" type="pres">
      <dgm:prSet presAssocID="{54F79083-7E08-4E67-BC38-E005FBA7A40C}" presName="accentRepeatNode" presStyleLbl="solidAlignAcc1" presStyleIdx="2" presStyleCnt="10"/>
      <dgm:spPr/>
    </dgm:pt>
    <dgm:pt modelId="{2CE0CB45-18D7-498B-A90D-4FB8C0A1BEC3}" type="pres">
      <dgm:prSet presAssocID="{6E3A1975-4758-4DE4-80CB-28AA57A77278}" presName="image2" presStyleCnt="0"/>
      <dgm:spPr/>
    </dgm:pt>
    <dgm:pt modelId="{446559F0-0156-4285-BB71-759D450D845E}" type="pres">
      <dgm:prSet presAssocID="{6E3A1975-4758-4DE4-80CB-28AA57A77278}" presName="imageRepeatNode" presStyleLbl="alignAcc1" presStyleIdx="1" presStyleCnt="5"/>
      <dgm:spPr/>
      <dgm:t>
        <a:bodyPr/>
        <a:lstStyle/>
        <a:p>
          <a:pPr rtl="1"/>
          <a:endParaRPr lang="he-IL"/>
        </a:p>
      </dgm:t>
    </dgm:pt>
    <dgm:pt modelId="{D6087EA9-7E6A-40E4-8E04-A7DFB7670F85}" type="pres">
      <dgm:prSet presAssocID="{6E3A1975-4758-4DE4-80CB-28AA57A77278}" presName="imageaccent2" presStyleCnt="0"/>
      <dgm:spPr/>
    </dgm:pt>
    <dgm:pt modelId="{3D0FD6B4-CD83-447E-83F7-3EA35683598A}" type="pres">
      <dgm:prSet presAssocID="{6E3A1975-4758-4DE4-80CB-28AA57A77278}" presName="accentRepeatNode" presStyleLbl="solidAlignAcc1" presStyleIdx="3" presStyleCnt="10"/>
      <dgm:spPr/>
    </dgm:pt>
    <dgm:pt modelId="{5B0D6B24-E34A-4494-BD54-13A0E014A999}" type="pres">
      <dgm:prSet presAssocID="{4546167F-0AF8-4BB6-8BA7-7BFA92B26668}" presName="text3" presStyleCnt="0"/>
      <dgm:spPr/>
    </dgm:pt>
    <dgm:pt modelId="{93742E1E-36C7-48CC-AA01-FAD77F77F533}" type="pres">
      <dgm:prSet presAssocID="{4546167F-0AF8-4BB6-8BA7-7BFA92B26668}" presName="textRepeatNode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2929B6C-B7C0-492C-8552-3C9FF9504436}" type="pres">
      <dgm:prSet presAssocID="{4546167F-0AF8-4BB6-8BA7-7BFA92B26668}" presName="textaccent3" presStyleCnt="0"/>
      <dgm:spPr/>
    </dgm:pt>
    <dgm:pt modelId="{41FE9848-799A-4DE5-A252-BA0CAB2D8F78}" type="pres">
      <dgm:prSet presAssocID="{4546167F-0AF8-4BB6-8BA7-7BFA92B26668}" presName="accentRepeatNode" presStyleLbl="solidAlignAcc1" presStyleIdx="4" presStyleCnt="10"/>
      <dgm:spPr/>
    </dgm:pt>
    <dgm:pt modelId="{24BE4F47-1385-4FAD-86AD-856DC3E19866}" type="pres">
      <dgm:prSet presAssocID="{C30C029E-0278-4EEB-BAA2-7B8C751F90CF}" presName="image3" presStyleCnt="0"/>
      <dgm:spPr/>
    </dgm:pt>
    <dgm:pt modelId="{FCF6A3E0-80ED-4C83-B8C6-F7EC90F8E72D}" type="pres">
      <dgm:prSet presAssocID="{C30C029E-0278-4EEB-BAA2-7B8C751F90CF}" presName="imageRepeatNode" presStyleLbl="alignAcc1" presStyleIdx="2" presStyleCnt="5"/>
      <dgm:spPr/>
      <dgm:t>
        <a:bodyPr/>
        <a:lstStyle/>
        <a:p>
          <a:pPr rtl="1"/>
          <a:endParaRPr lang="he-IL"/>
        </a:p>
      </dgm:t>
    </dgm:pt>
    <dgm:pt modelId="{5E219804-EEB0-41B5-89F7-76B358DD892E}" type="pres">
      <dgm:prSet presAssocID="{C30C029E-0278-4EEB-BAA2-7B8C751F90CF}" presName="imageaccent3" presStyleCnt="0"/>
      <dgm:spPr/>
    </dgm:pt>
    <dgm:pt modelId="{BB97B0A8-647F-405A-82C0-5B1827D1DA0B}" type="pres">
      <dgm:prSet presAssocID="{C30C029E-0278-4EEB-BAA2-7B8C751F90CF}" presName="accentRepeatNode" presStyleLbl="solidAlignAcc1" presStyleIdx="5" presStyleCnt="10"/>
      <dgm:spPr/>
    </dgm:pt>
    <dgm:pt modelId="{0BD2BCDD-9C94-49D9-8553-F5B9894522C1}" type="pres">
      <dgm:prSet presAssocID="{11482212-6FB5-40D9-97EC-AC52883C550A}" presName="text4" presStyleCnt="0"/>
      <dgm:spPr/>
    </dgm:pt>
    <dgm:pt modelId="{0520CE48-62A4-4869-857F-500579D8503B}" type="pres">
      <dgm:prSet presAssocID="{11482212-6FB5-40D9-97EC-AC52883C550A}" presName="textRepeatNode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101253D-2413-4B68-9E17-F50008249B40}" type="pres">
      <dgm:prSet presAssocID="{11482212-6FB5-40D9-97EC-AC52883C550A}" presName="textaccent4" presStyleCnt="0"/>
      <dgm:spPr/>
    </dgm:pt>
    <dgm:pt modelId="{7FF28889-57F6-4B53-9134-EEB581AE695A}" type="pres">
      <dgm:prSet presAssocID="{11482212-6FB5-40D9-97EC-AC52883C550A}" presName="accentRepeatNode" presStyleLbl="solidAlignAcc1" presStyleIdx="6" presStyleCnt="10"/>
      <dgm:spPr/>
    </dgm:pt>
    <dgm:pt modelId="{55C0CCB9-CB9C-4A63-B353-5AFBB42BE9A6}" type="pres">
      <dgm:prSet presAssocID="{8D8342B4-F777-4C56-8BF9-CF22F585C556}" presName="image4" presStyleCnt="0"/>
      <dgm:spPr/>
    </dgm:pt>
    <dgm:pt modelId="{AEB18BF5-0AD9-4F14-855C-CCDC3EA39826}" type="pres">
      <dgm:prSet presAssocID="{8D8342B4-F777-4C56-8BF9-CF22F585C556}" presName="imageRepeatNode" presStyleLbl="alignAcc1" presStyleIdx="3" presStyleCnt="5"/>
      <dgm:spPr/>
      <dgm:t>
        <a:bodyPr/>
        <a:lstStyle/>
        <a:p>
          <a:pPr rtl="1"/>
          <a:endParaRPr lang="he-IL"/>
        </a:p>
      </dgm:t>
    </dgm:pt>
    <dgm:pt modelId="{57CC9280-7588-403C-97D6-E451C0EC7B1C}" type="pres">
      <dgm:prSet presAssocID="{8D8342B4-F777-4C56-8BF9-CF22F585C556}" presName="imageaccent4" presStyleCnt="0"/>
      <dgm:spPr/>
    </dgm:pt>
    <dgm:pt modelId="{2B739B14-FB69-4845-8038-D140A205F2D2}" type="pres">
      <dgm:prSet presAssocID="{8D8342B4-F777-4C56-8BF9-CF22F585C556}" presName="accentRepeatNode" presStyleLbl="solidAlignAcc1" presStyleIdx="7" presStyleCnt="10"/>
      <dgm:spPr/>
    </dgm:pt>
    <dgm:pt modelId="{579B398E-F3F7-40BE-83D7-BF05A7C24D3B}" type="pres">
      <dgm:prSet presAssocID="{F763EE33-9F8A-4498-AF03-E364DE438337}" presName="text5" presStyleCnt="0"/>
      <dgm:spPr/>
    </dgm:pt>
    <dgm:pt modelId="{EE22FB53-EA22-4F82-9D50-76F16AD2A0EE}" type="pres">
      <dgm:prSet presAssocID="{F763EE33-9F8A-4498-AF03-E364DE438337}" presName="textRepeatNode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7A72533-F9C5-4076-B1D2-CC2D6E52A011}" type="pres">
      <dgm:prSet presAssocID="{F763EE33-9F8A-4498-AF03-E364DE438337}" presName="textaccent5" presStyleCnt="0"/>
      <dgm:spPr/>
    </dgm:pt>
    <dgm:pt modelId="{6031A263-18E4-4863-B128-1C44F95F08D7}" type="pres">
      <dgm:prSet presAssocID="{F763EE33-9F8A-4498-AF03-E364DE438337}" presName="accentRepeatNode" presStyleLbl="solidAlignAcc1" presStyleIdx="8" presStyleCnt="10"/>
      <dgm:spPr/>
    </dgm:pt>
    <dgm:pt modelId="{4035573E-0CA2-451F-930E-C44ED35CC836}" type="pres">
      <dgm:prSet presAssocID="{B8CEF2BD-83E5-45ED-9229-A034F502A4F9}" presName="image5" presStyleCnt="0"/>
      <dgm:spPr/>
    </dgm:pt>
    <dgm:pt modelId="{F0E270F7-80DC-413D-A143-773B9A1A0A52}" type="pres">
      <dgm:prSet presAssocID="{B8CEF2BD-83E5-45ED-9229-A034F502A4F9}" presName="imageRepeatNode" presStyleLbl="alignAcc1" presStyleIdx="4" presStyleCnt="5" custScaleX="97163" custScaleY="90143" custLinFactNeighborY="-9243"/>
      <dgm:spPr/>
      <dgm:t>
        <a:bodyPr/>
        <a:lstStyle/>
        <a:p>
          <a:pPr rtl="1"/>
          <a:endParaRPr lang="he-IL"/>
        </a:p>
      </dgm:t>
    </dgm:pt>
    <dgm:pt modelId="{4E76BD62-9E5A-466B-A060-2DFC5479C973}" type="pres">
      <dgm:prSet presAssocID="{B8CEF2BD-83E5-45ED-9229-A034F502A4F9}" presName="imageaccent5" presStyleCnt="0"/>
      <dgm:spPr/>
    </dgm:pt>
    <dgm:pt modelId="{FDB689AA-96CA-4270-96BB-C3F42475422A}" type="pres">
      <dgm:prSet presAssocID="{B8CEF2BD-83E5-45ED-9229-A034F502A4F9}" presName="accentRepeatNode" presStyleLbl="solidAlignAcc1" presStyleIdx="9" presStyleCnt="10"/>
      <dgm:spPr/>
    </dgm:pt>
  </dgm:ptLst>
  <dgm:cxnLst>
    <dgm:cxn modelId="{77B618FD-957C-4B0C-94AB-583EA1572E29}" srcId="{51BEA5B3-BDEA-4216-8237-E9E355D37053}" destId="{4546167F-0AF8-4BB6-8BA7-7BFA92B26668}" srcOrd="2" destOrd="0" parTransId="{B1DDE561-86EF-414E-ACE2-A97D85EB2C99}" sibTransId="{C30C029E-0278-4EEB-BAA2-7B8C751F90CF}"/>
    <dgm:cxn modelId="{22372D2E-F986-403E-8E97-02872F5AF1A3}" srcId="{51BEA5B3-BDEA-4216-8237-E9E355D37053}" destId="{54F79083-7E08-4E67-BC38-E005FBA7A40C}" srcOrd="1" destOrd="0" parTransId="{F15C584B-D5D1-4226-8820-54692C492AD1}" sibTransId="{6E3A1975-4758-4DE4-80CB-28AA57A77278}"/>
    <dgm:cxn modelId="{825618BF-1110-4111-8297-7EFE43864560}" type="presOf" srcId="{F763EE33-9F8A-4498-AF03-E364DE438337}" destId="{EE22FB53-EA22-4F82-9D50-76F16AD2A0EE}" srcOrd="0" destOrd="0" presId="urn:microsoft.com/office/officeart/2008/layout/HexagonCluster"/>
    <dgm:cxn modelId="{E8F4081F-4109-4279-86A0-5BA232B1E12A}" srcId="{51BEA5B3-BDEA-4216-8237-E9E355D37053}" destId="{11482212-6FB5-40D9-97EC-AC52883C550A}" srcOrd="3" destOrd="0" parTransId="{0BE33A89-045F-4701-9115-9E04BB92AC7D}" sibTransId="{8D8342B4-F777-4C56-8BF9-CF22F585C556}"/>
    <dgm:cxn modelId="{04D90BD6-D098-4168-A35E-2E74DBF2FDBD}" type="presOf" srcId="{C30C029E-0278-4EEB-BAA2-7B8C751F90CF}" destId="{FCF6A3E0-80ED-4C83-B8C6-F7EC90F8E72D}" srcOrd="0" destOrd="0" presId="urn:microsoft.com/office/officeart/2008/layout/HexagonCluster"/>
    <dgm:cxn modelId="{6EB1A165-2660-453D-AD05-E50F8E2FA6A5}" type="presOf" srcId="{B8CEF2BD-83E5-45ED-9229-A034F502A4F9}" destId="{F0E270F7-80DC-413D-A143-773B9A1A0A52}" srcOrd="0" destOrd="0" presId="urn:microsoft.com/office/officeart/2008/layout/HexagonCluster"/>
    <dgm:cxn modelId="{25696684-60BC-484D-A94E-92151631D305}" srcId="{51BEA5B3-BDEA-4216-8237-E9E355D37053}" destId="{ED219327-14C1-4F60-98B2-A6D232A8E38D}" srcOrd="0" destOrd="0" parTransId="{844D3206-FC4C-4873-A8F8-E156AF368E96}" sibTransId="{0565996A-9F41-419A-B220-6872A05225C3}"/>
    <dgm:cxn modelId="{D1736AB3-EAC8-427B-A27D-F85FA71DC101}" srcId="{51BEA5B3-BDEA-4216-8237-E9E355D37053}" destId="{F763EE33-9F8A-4498-AF03-E364DE438337}" srcOrd="4" destOrd="0" parTransId="{B3D12359-5ABF-487A-BEFD-E0A20F33F049}" sibTransId="{B8CEF2BD-83E5-45ED-9229-A034F502A4F9}"/>
    <dgm:cxn modelId="{4127A2F8-B419-489B-AB50-5B3B2D6B200F}" type="presOf" srcId="{54F79083-7E08-4E67-BC38-E005FBA7A40C}" destId="{1FA1F77A-D661-4FC4-B591-76F2AC41A997}" srcOrd="0" destOrd="0" presId="urn:microsoft.com/office/officeart/2008/layout/HexagonCluster"/>
    <dgm:cxn modelId="{8144868E-ADA7-4624-8857-45ECD1485A1E}" type="presOf" srcId="{51BEA5B3-BDEA-4216-8237-E9E355D37053}" destId="{0380AF7F-8877-498F-81EF-560B1925ADF8}" srcOrd="0" destOrd="0" presId="urn:microsoft.com/office/officeart/2008/layout/HexagonCluster"/>
    <dgm:cxn modelId="{521884BE-25DD-44CB-8A26-F97DEC68500D}" type="presOf" srcId="{ED219327-14C1-4F60-98B2-A6D232A8E38D}" destId="{2D695345-9147-4113-B7EF-68AC01574DAD}" srcOrd="0" destOrd="0" presId="urn:microsoft.com/office/officeart/2008/layout/HexagonCluster"/>
    <dgm:cxn modelId="{D1EAC9A9-8D99-450F-BB5A-70CD1067C44A}" type="presOf" srcId="{4546167F-0AF8-4BB6-8BA7-7BFA92B26668}" destId="{93742E1E-36C7-48CC-AA01-FAD77F77F533}" srcOrd="0" destOrd="0" presId="urn:microsoft.com/office/officeart/2008/layout/HexagonCluster"/>
    <dgm:cxn modelId="{22B84874-4FC3-42F2-9C27-87D967ED870A}" type="presOf" srcId="{8D8342B4-F777-4C56-8BF9-CF22F585C556}" destId="{AEB18BF5-0AD9-4F14-855C-CCDC3EA39826}" srcOrd="0" destOrd="0" presId="urn:microsoft.com/office/officeart/2008/layout/HexagonCluster"/>
    <dgm:cxn modelId="{4640688A-75B7-4107-B0C5-5434604B836C}" type="presOf" srcId="{11482212-6FB5-40D9-97EC-AC52883C550A}" destId="{0520CE48-62A4-4869-857F-500579D8503B}" srcOrd="0" destOrd="0" presId="urn:microsoft.com/office/officeart/2008/layout/HexagonCluster"/>
    <dgm:cxn modelId="{2D408158-8B15-45EC-9045-5C1A52293926}" type="presOf" srcId="{0565996A-9F41-419A-B220-6872A05225C3}" destId="{F449AEB9-1BA3-46F5-999F-E0A95D01DFF4}" srcOrd="0" destOrd="0" presId="urn:microsoft.com/office/officeart/2008/layout/HexagonCluster"/>
    <dgm:cxn modelId="{6D68A382-D1E8-48B5-865E-4768C0746683}" type="presOf" srcId="{6E3A1975-4758-4DE4-80CB-28AA57A77278}" destId="{446559F0-0156-4285-BB71-759D450D845E}" srcOrd="0" destOrd="0" presId="urn:microsoft.com/office/officeart/2008/layout/HexagonCluster"/>
    <dgm:cxn modelId="{2E4F54D4-897D-4D5C-80C2-F225C7A32F43}" type="presParOf" srcId="{0380AF7F-8877-498F-81EF-560B1925ADF8}" destId="{29D8A223-0FEE-4B2E-AA44-3D6723FBD8F8}" srcOrd="0" destOrd="0" presId="urn:microsoft.com/office/officeart/2008/layout/HexagonCluster"/>
    <dgm:cxn modelId="{08645772-B903-40EE-9ED9-BE48659537B6}" type="presParOf" srcId="{29D8A223-0FEE-4B2E-AA44-3D6723FBD8F8}" destId="{2D695345-9147-4113-B7EF-68AC01574DAD}" srcOrd="0" destOrd="0" presId="urn:microsoft.com/office/officeart/2008/layout/HexagonCluster"/>
    <dgm:cxn modelId="{561A6891-9F86-43F2-8152-6BB900E8F23D}" type="presParOf" srcId="{0380AF7F-8877-498F-81EF-560B1925ADF8}" destId="{3089A3BD-6DC9-489B-ACB4-24B77F77D292}" srcOrd="1" destOrd="0" presId="urn:microsoft.com/office/officeart/2008/layout/HexagonCluster"/>
    <dgm:cxn modelId="{63D7A177-476C-471A-8C27-397060D93224}" type="presParOf" srcId="{3089A3BD-6DC9-489B-ACB4-24B77F77D292}" destId="{4FD6AEF1-414C-4AC7-88F8-60A84848ECE4}" srcOrd="0" destOrd="0" presId="urn:microsoft.com/office/officeart/2008/layout/HexagonCluster"/>
    <dgm:cxn modelId="{230D26BE-6285-4577-B9AA-9312680D23A7}" type="presParOf" srcId="{0380AF7F-8877-498F-81EF-560B1925ADF8}" destId="{CD54D062-1AA3-4960-B963-83F0BC5D9043}" srcOrd="2" destOrd="0" presId="urn:microsoft.com/office/officeart/2008/layout/HexagonCluster"/>
    <dgm:cxn modelId="{E8A783FC-91B4-4C3F-9C66-8197AF986EE6}" type="presParOf" srcId="{CD54D062-1AA3-4960-B963-83F0BC5D9043}" destId="{F449AEB9-1BA3-46F5-999F-E0A95D01DFF4}" srcOrd="0" destOrd="0" presId="urn:microsoft.com/office/officeart/2008/layout/HexagonCluster"/>
    <dgm:cxn modelId="{87626BF8-59B0-4A4F-BA13-A40680D099CD}" type="presParOf" srcId="{0380AF7F-8877-498F-81EF-560B1925ADF8}" destId="{E20A6C4A-3E29-45D9-8B10-7CD6F7A9B3CA}" srcOrd="3" destOrd="0" presId="urn:microsoft.com/office/officeart/2008/layout/HexagonCluster"/>
    <dgm:cxn modelId="{E892979E-0219-46DB-8A17-56D258BC87D9}" type="presParOf" srcId="{E20A6C4A-3E29-45D9-8B10-7CD6F7A9B3CA}" destId="{034BEF08-DAA2-4012-9696-E1EC69E941AC}" srcOrd="0" destOrd="0" presId="urn:microsoft.com/office/officeart/2008/layout/HexagonCluster"/>
    <dgm:cxn modelId="{A962BB60-E672-40DC-9740-12F573987CBA}" type="presParOf" srcId="{0380AF7F-8877-498F-81EF-560B1925ADF8}" destId="{EDE3CBEC-AA3B-4334-A578-3A7C2F70B014}" srcOrd="4" destOrd="0" presId="urn:microsoft.com/office/officeart/2008/layout/HexagonCluster"/>
    <dgm:cxn modelId="{0D17A6E9-820E-4B2B-97FE-41E71927BBCF}" type="presParOf" srcId="{EDE3CBEC-AA3B-4334-A578-3A7C2F70B014}" destId="{1FA1F77A-D661-4FC4-B591-76F2AC41A997}" srcOrd="0" destOrd="0" presId="urn:microsoft.com/office/officeart/2008/layout/HexagonCluster"/>
    <dgm:cxn modelId="{F516519A-BA7E-44B8-9C0D-620BA69DA63A}" type="presParOf" srcId="{0380AF7F-8877-498F-81EF-560B1925ADF8}" destId="{FC1FBE39-92C7-45CE-B44D-E8F1E04E108D}" srcOrd="5" destOrd="0" presId="urn:microsoft.com/office/officeart/2008/layout/HexagonCluster"/>
    <dgm:cxn modelId="{6BAB8A92-706B-44B0-8463-9C1578AD8409}" type="presParOf" srcId="{FC1FBE39-92C7-45CE-B44D-E8F1E04E108D}" destId="{9E60AB58-B565-46AD-BE32-073EEB8696FE}" srcOrd="0" destOrd="0" presId="urn:microsoft.com/office/officeart/2008/layout/HexagonCluster"/>
    <dgm:cxn modelId="{62E71762-13FD-42E1-9914-531ADFF144E0}" type="presParOf" srcId="{0380AF7F-8877-498F-81EF-560B1925ADF8}" destId="{2CE0CB45-18D7-498B-A90D-4FB8C0A1BEC3}" srcOrd="6" destOrd="0" presId="urn:microsoft.com/office/officeart/2008/layout/HexagonCluster"/>
    <dgm:cxn modelId="{60106484-3833-436D-8584-BA55D0F9F163}" type="presParOf" srcId="{2CE0CB45-18D7-498B-A90D-4FB8C0A1BEC3}" destId="{446559F0-0156-4285-BB71-759D450D845E}" srcOrd="0" destOrd="0" presId="urn:microsoft.com/office/officeart/2008/layout/HexagonCluster"/>
    <dgm:cxn modelId="{10F81BD2-573B-4D23-B669-A6DFB4C42928}" type="presParOf" srcId="{0380AF7F-8877-498F-81EF-560B1925ADF8}" destId="{D6087EA9-7E6A-40E4-8E04-A7DFB7670F85}" srcOrd="7" destOrd="0" presId="urn:microsoft.com/office/officeart/2008/layout/HexagonCluster"/>
    <dgm:cxn modelId="{335634F6-DFEB-4510-9D7A-578B1EF9C5E7}" type="presParOf" srcId="{D6087EA9-7E6A-40E4-8E04-A7DFB7670F85}" destId="{3D0FD6B4-CD83-447E-83F7-3EA35683598A}" srcOrd="0" destOrd="0" presId="urn:microsoft.com/office/officeart/2008/layout/HexagonCluster"/>
    <dgm:cxn modelId="{EA68E209-3D43-4AB7-8A63-3A2FC139A4CB}" type="presParOf" srcId="{0380AF7F-8877-498F-81EF-560B1925ADF8}" destId="{5B0D6B24-E34A-4494-BD54-13A0E014A999}" srcOrd="8" destOrd="0" presId="urn:microsoft.com/office/officeart/2008/layout/HexagonCluster"/>
    <dgm:cxn modelId="{B4C64F0B-6BA5-431E-94CE-2D4C1348FC1F}" type="presParOf" srcId="{5B0D6B24-E34A-4494-BD54-13A0E014A999}" destId="{93742E1E-36C7-48CC-AA01-FAD77F77F533}" srcOrd="0" destOrd="0" presId="urn:microsoft.com/office/officeart/2008/layout/HexagonCluster"/>
    <dgm:cxn modelId="{0F871490-01A3-452D-9AA7-D295590A181D}" type="presParOf" srcId="{0380AF7F-8877-498F-81EF-560B1925ADF8}" destId="{52929B6C-B7C0-492C-8552-3C9FF9504436}" srcOrd="9" destOrd="0" presId="urn:microsoft.com/office/officeart/2008/layout/HexagonCluster"/>
    <dgm:cxn modelId="{F37A2E02-2FDC-4F50-A7A6-6FB8EFD39E00}" type="presParOf" srcId="{52929B6C-B7C0-492C-8552-3C9FF9504436}" destId="{41FE9848-799A-4DE5-A252-BA0CAB2D8F78}" srcOrd="0" destOrd="0" presId="urn:microsoft.com/office/officeart/2008/layout/HexagonCluster"/>
    <dgm:cxn modelId="{7FF0E365-F084-4B8D-81B0-10F50DB00AC1}" type="presParOf" srcId="{0380AF7F-8877-498F-81EF-560B1925ADF8}" destId="{24BE4F47-1385-4FAD-86AD-856DC3E19866}" srcOrd="10" destOrd="0" presId="urn:microsoft.com/office/officeart/2008/layout/HexagonCluster"/>
    <dgm:cxn modelId="{706905FB-B8B5-4A55-B181-93F51A6DCB0D}" type="presParOf" srcId="{24BE4F47-1385-4FAD-86AD-856DC3E19866}" destId="{FCF6A3E0-80ED-4C83-B8C6-F7EC90F8E72D}" srcOrd="0" destOrd="0" presId="urn:microsoft.com/office/officeart/2008/layout/HexagonCluster"/>
    <dgm:cxn modelId="{F87DF47A-1DCA-4711-9DD6-4F28E9A71D52}" type="presParOf" srcId="{0380AF7F-8877-498F-81EF-560B1925ADF8}" destId="{5E219804-EEB0-41B5-89F7-76B358DD892E}" srcOrd="11" destOrd="0" presId="urn:microsoft.com/office/officeart/2008/layout/HexagonCluster"/>
    <dgm:cxn modelId="{1795BEF2-7195-4650-867A-B963CBBCD256}" type="presParOf" srcId="{5E219804-EEB0-41B5-89F7-76B358DD892E}" destId="{BB97B0A8-647F-405A-82C0-5B1827D1DA0B}" srcOrd="0" destOrd="0" presId="urn:microsoft.com/office/officeart/2008/layout/HexagonCluster"/>
    <dgm:cxn modelId="{7428753E-C29A-417F-8701-9E0FB06B055F}" type="presParOf" srcId="{0380AF7F-8877-498F-81EF-560B1925ADF8}" destId="{0BD2BCDD-9C94-49D9-8553-F5B9894522C1}" srcOrd="12" destOrd="0" presId="urn:microsoft.com/office/officeart/2008/layout/HexagonCluster"/>
    <dgm:cxn modelId="{41B7446A-862A-4572-A6CB-59CFB2F77EED}" type="presParOf" srcId="{0BD2BCDD-9C94-49D9-8553-F5B9894522C1}" destId="{0520CE48-62A4-4869-857F-500579D8503B}" srcOrd="0" destOrd="0" presId="urn:microsoft.com/office/officeart/2008/layout/HexagonCluster"/>
    <dgm:cxn modelId="{2F457658-ECC7-4F17-BC08-A844661683D1}" type="presParOf" srcId="{0380AF7F-8877-498F-81EF-560B1925ADF8}" destId="{B101253D-2413-4B68-9E17-F50008249B40}" srcOrd="13" destOrd="0" presId="urn:microsoft.com/office/officeart/2008/layout/HexagonCluster"/>
    <dgm:cxn modelId="{72F10126-11A8-4EA0-9B14-473FAE5308CB}" type="presParOf" srcId="{B101253D-2413-4B68-9E17-F50008249B40}" destId="{7FF28889-57F6-4B53-9134-EEB581AE695A}" srcOrd="0" destOrd="0" presId="urn:microsoft.com/office/officeart/2008/layout/HexagonCluster"/>
    <dgm:cxn modelId="{ABF7A13A-E640-42AF-8AF7-147D56F39402}" type="presParOf" srcId="{0380AF7F-8877-498F-81EF-560B1925ADF8}" destId="{55C0CCB9-CB9C-4A63-B353-5AFBB42BE9A6}" srcOrd="14" destOrd="0" presId="urn:microsoft.com/office/officeart/2008/layout/HexagonCluster"/>
    <dgm:cxn modelId="{5D022E4A-EF06-461E-BC69-98DCD62B6CA9}" type="presParOf" srcId="{55C0CCB9-CB9C-4A63-B353-5AFBB42BE9A6}" destId="{AEB18BF5-0AD9-4F14-855C-CCDC3EA39826}" srcOrd="0" destOrd="0" presId="urn:microsoft.com/office/officeart/2008/layout/HexagonCluster"/>
    <dgm:cxn modelId="{C53B1A58-E2AB-430B-A958-9EF64830DFA6}" type="presParOf" srcId="{0380AF7F-8877-498F-81EF-560B1925ADF8}" destId="{57CC9280-7588-403C-97D6-E451C0EC7B1C}" srcOrd="15" destOrd="0" presId="urn:microsoft.com/office/officeart/2008/layout/HexagonCluster"/>
    <dgm:cxn modelId="{2C816D38-801C-44C7-9B80-ED75DA9109C0}" type="presParOf" srcId="{57CC9280-7588-403C-97D6-E451C0EC7B1C}" destId="{2B739B14-FB69-4845-8038-D140A205F2D2}" srcOrd="0" destOrd="0" presId="urn:microsoft.com/office/officeart/2008/layout/HexagonCluster"/>
    <dgm:cxn modelId="{FDD5769F-1176-4133-AE18-5B4BA2484979}" type="presParOf" srcId="{0380AF7F-8877-498F-81EF-560B1925ADF8}" destId="{579B398E-F3F7-40BE-83D7-BF05A7C24D3B}" srcOrd="16" destOrd="0" presId="urn:microsoft.com/office/officeart/2008/layout/HexagonCluster"/>
    <dgm:cxn modelId="{6516C05C-E0D7-4BC1-8438-F814E325D6FB}" type="presParOf" srcId="{579B398E-F3F7-40BE-83D7-BF05A7C24D3B}" destId="{EE22FB53-EA22-4F82-9D50-76F16AD2A0EE}" srcOrd="0" destOrd="0" presId="urn:microsoft.com/office/officeart/2008/layout/HexagonCluster"/>
    <dgm:cxn modelId="{92ECAAFD-17F0-41C4-8B9C-642DA0F4296F}" type="presParOf" srcId="{0380AF7F-8877-498F-81EF-560B1925ADF8}" destId="{67A72533-F9C5-4076-B1D2-CC2D6E52A011}" srcOrd="17" destOrd="0" presId="urn:microsoft.com/office/officeart/2008/layout/HexagonCluster"/>
    <dgm:cxn modelId="{B8E0BB73-5D7C-4F26-AEC6-344CCB758586}" type="presParOf" srcId="{67A72533-F9C5-4076-B1D2-CC2D6E52A011}" destId="{6031A263-18E4-4863-B128-1C44F95F08D7}" srcOrd="0" destOrd="0" presId="urn:microsoft.com/office/officeart/2008/layout/HexagonCluster"/>
    <dgm:cxn modelId="{2FE21814-5BEF-4F4A-BD4D-95B74AD25142}" type="presParOf" srcId="{0380AF7F-8877-498F-81EF-560B1925ADF8}" destId="{4035573E-0CA2-451F-930E-C44ED35CC836}" srcOrd="18" destOrd="0" presId="urn:microsoft.com/office/officeart/2008/layout/HexagonCluster"/>
    <dgm:cxn modelId="{AEED796D-7804-46B6-A5B8-A5081E02B094}" type="presParOf" srcId="{4035573E-0CA2-451F-930E-C44ED35CC836}" destId="{F0E270F7-80DC-413D-A143-773B9A1A0A52}" srcOrd="0" destOrd="0" presId="urn:microsoft.com/office/officeart/2008/layout/HexagonCluster"/>
    <dgm:cxn modelId="{65A2A00B-1F12-4900-B716-EF966B39D425}" type="presParOf" srcId="{0380AF7F-8877-498F-81EF-560B1925ADF8}" destId="{4E76BD62-9E5A-466B-A060-2DFC5479C973}" srcOrd="19" destOrd="0" presId="urn:microsoft.com/office/officeart/2008/layout/HexagonCluster"/>
    <dgm:cxn modelId="{F9CE8750-F0C6-4701-9BEB-415D38463641}" type="presParOf" srcId="{4E76BD62-9E5A-466B-A060-2DFC5479C973}" destId="{FDB689AA-96CA-4270-96BB-C3F42475422A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1BEA5B3-BDEA-4216-8237-E9E355D37053}" type="doc">
      <dgm:prSet loTypeId="urn:microsoft.com/office/officeart/2005/8/layout/chevron2" loCatId="process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pPr rtl="1"/>
          <a:endParaRPr lang="he-IL"/>
        </a:p>
      </dgm:t>
    </dgm:pt>
    <dgm:pt modelId="{ED219327-14C1-4F60-98B2-A6D232A8E38D}">
      <dgm:prSet phldrT="[טקסט]" custT="1"/>
      <dgm:spPr/>
      <dgm:t>
        <a:bodyPr/>
        <a:lstStyle/>
        <a:p>
          <a:pPr algn="r" rtl="1"/>
          <a:r>
            <a:rPr lang="he-IL" sz="1100" b="1" dirty="0" smtClean="0"/>
            <a:t>אילוף בסיסי</a:t>
          </a:r>
          <a:endParaRPr lang="he-IL" sz="1100" b="1" dirty="0"/>
        </a:p>
      </dgm:t>
    </dgm:pt>
    <dgm:pt modelId="{844D3206-FC4C-4873-A8F8-E156AF368E96}" type="parTrans" cxnId="{25696684-60BC-484D-A94E-92151631D305}">
      <dgm:prSet/>
      <dgm:spPr/>
      <dgm:t>
        <a:bodyPr/>
        <a:lstStyle/>
        <a:p>
          <a:pPr rtl="1"/>
          <a:endParaRPr lang="he-IL"/>
        </a:p>
      </dgm:t>
    </dgm:pt>
    <dgm:pt modelId="{0565996A-9F41-419A-B220-6872A05225C3}" type="sibTrans" cxnId="{25696684-60BC-484D-A94E-92151631D305}">
      <dgm:prSet/>
      <dgm:spPr/>
      <dgm:t>
        <a:bodyPr/>
        <a:lstStyle/>
        <a:p>
          <a:pPr rtl="1"/>
          <a:endParaRPr lang="he-IL"/>
        </a:p>
      </dgm:t>
    </dgm:pt>
    <dgm:pt modelId="{54F79083-7E08-4E67-BC38-E005FBA7A40C}">
      <dgm:prSet phldrT="[טקסט]" custT="1"/>
      <dgm:spPr/>
      <dgm:t>
        <a:bodyPr/>
        <a:lstStyle/>
        <a:p>
          <a:pPr algn="r" rtl="0"/>
          <a:r>
            <a:rPr lang="he-IL" sz="1200" b="1" dirty="0" smtClean="0"/>
            <a:t>אילוף ייעודי</a:t>
          </a:r>
          <a:endParaRPr lang="he-IL" sz="1200" b="1" dirty="0"/>
        </a:p>
      </dgm:t>
    </dgm:pt>
    <dgm:pt modelId="{F15C584B-D5D1-4226-8820-54692C492AD1}" type="parTrans" cxnId="{22372D2E-F986-403E-8E97-02872F5AF1A3}">
      <dgm:prSet/>
      <dgm:spPr/>
      <dgm:t>
        <a:bodyPr/>
        <a:lstStyle/>
        <a:p>
          <a:pPr rtl="1"/>
          <a:endParaRPr lang="he-IL"/>
        </a:p>
      </dgm:t>
    </dgm:pt>
    <dgm:pt modelId="{6E3A1975-4758-4DE4-80CB-28AA57A77278}" type="sibTrans" cxnId="{22372D2E-F986-403E-8E97-02872F5AF1A3}">
      <dgm:prSet/>
      <dgm:spPr/>
      <dgm:t>
        <a:bodyPr/>
        <a:lstStyle/>
        <a:p>
          <a:pPr rtl="1"/>
          <a:endParaRPr lang="he-IL"/>
        </a:p>
      </dgm:t>
    </dgm:pt>
    <dgm:pt modelId="{11482212-6FB5-40D9-97EC-AC52883C550A}">
      <dgm:prSet custT="1"/>
      <dgm:spPr/>
      <dgm:t>
        <a:bodyPr/>
        <a:lstStyle/>
        <a:p>
          <a:pPr algn="r" rtl="1"/>
          <a:r>
            <a:rPr lang="he-IL" sz="1200" b="1" dirty="0" smtClean="0"/>
            <a:t>החודש הראשון</a:t>
          </a:r>
          <a:endParaRPr lang="he-IL" sz="1200" b="1" dirty="0"/>
        </a:p>
      </dgm:t>
    </dgm:pt>
    <dgm:pt modelId="{8D8342B4-F777-4C56-8BF9-CF22F585C556}" type="sibTrans" cxnId="{E8F4081F-4109-4279-86A0-5BA232B1E12A}">
      <dgm:prSet/>
      <dgm:spPr/>
      <dgm:t>
        <a:bodyPr/>
        <a:lstStyle/>
        <a:p>
          <a:pPr rtl="1"/>
          <a:endParaRPr lang="he-IL"/>
        </a:p>
      </dgm:t>
    </dgm:pt>
    <dgm:pt modelId="{0BE33A89-045F-4701-9115-9E04BB92AC7D}" type="parTrans" cxnId="{E8F4081F-4109-4279-86A0-5BA232B1E12A}">
      <dgm:prSet/>
      <dgm:spPr/>
      <dgm:t>
        <a:bodyPr/>
        <a:lstStyle/>
        <a:p>
          <a:pPr rtl="1"/>
          <a:endParaRPr lang="he-IL"/>
        </a:p>
      </dgm:t>
    </dgm:pt>
    <dgm:pt modelId="{F763EE33-9F8A-4498-AF03-E364DE438337}">
      <dgm:prSet custT="1"/>
      <dgm:spPr/>
      <dgm:t>
        <a:bodyPr/>
        <a:lstStyle/>
        <a:p>
          <a:pPr rtl="1"/>
          <a:r>
            <a:rPr lang="he-IL" sz="1200" b="1" dirty="0" smtClean="0"/>
            <a:t>השנה הראשונה</a:t>
          </a:r>
          <a:endParaRPr lang="he-IL" sz="1200" b="1" dirty="0"/>
        </a:p>
      </dgm:t>
    </dgm:pt>
    <dgm:pt modelId="{B3D12359-5ABF-487A-BEFD-E0A20F33F049}" type="parTrans" cxnId="{D1736AB3-EAC8-427B-A27D-F85FA71DC101}">
      <dgm:prSet/>
      <dgm:spPr/>
      <dgm:t>
        <a:bodyPr/>
        <a:lstStyle/>
        <a:p>
          <a:pPr rtl="1"/>
          <a:endParaRPr lang="he-IL"/>
        </a:p>
      </dgm:t>
    </dgm:pt>
    <dgm:pt modelId="{B8CEF2BD-83E5-45ED-9229-A034F502A4F9}" type="sibTrans" cxnId="{D1736AB3-EAC8-427B-A27D-F85FA71DC101}">
      <dgm:prSet/>
      <dgm:spPr/>
      <dgm:t>
        <a:bodyPr/>
        <a:lstStyle/>
        <a:p>
          <a:pPr rtl="1"/>
          <a:endParaRPr lang="he-IL"/>
        </a:p>
      </dgm:t>
    </dgm:pt>
    <dgm:pt modelId="{4546167F-0AF8-4BB6-8BA7-7BFA92B26668}">
      <dgm:prSet phldrT="[טקסט]" custT="1"/>
      <dgm:spPr/>
      <dgm:t>
        <a:bodyPr/>
        <a:lstStyle/>
        <a:p>
          <a:pPr algn="r" rtl="1"/>
          <a:endParaRPr lang="he-IL" sz="1200" dirty="0"/>
        </a:p>
      </dgm:t>
    </dgm:pt>
    <dgm:pt modelId="{C30C029E-0278-4EEB-BAA2-7B8C751F90CF}" type="sibTrans" cxnId="{77B618FD-957C-4B0C-94AB-583EA1572E29}">
      <dgm:prSet/>
      <dgm:spPr/>
      <dgm:t>
        <a:bodyPr/>
        <a:lstStyle/>
        <a:p>
          <a:pPr rtl="1"/>
          <a:endParaRPr lang="he-IL"/>
        </a:p>
      </dgm:t>
    </dgm:pt>
    <dgm:pt modelId="{B1DDE561-86EF-414E-ACE2-A97D85EB2C99}" type="parTrans" cxnId="{77B618FD-957C-4B0C-94AB-583EA1572E29}">
      <dgm:prSet/>
      <dgm:spPr/>
      <dgm:t>
        <a:bodyPr/>
        <a:lstStyle/>
        <a:p>
          <a:pPr rtl="1"/>
          <a:endParaRPr lang="he-IL"/>
        </a:p>
      </dgm:t>
    </dgm:pt>
    <dgm:pt modelId="{5AA614C6-6F1B-49A2-A2F7-36BF3D41DA4D}">
      <dgm:prSet/>
      <dgm:spPr/>
      <dgm:t>
        <a:bodyPr/>
        <a:lstStyle/>
        <a:p>
          <a:pPr rtl="1"/>
          <a:r>
            <a:rPr lang="he-IL" dirty="0" smtClean="0"/>
            <a:t>תהליך אילוף ייעודי במרכז </a:t>
          </a:r>
          <a:r>
            <a:rPr lang="he-IL" dirty="0" err="1" smtClean="0"/>
            <a:t>הכלבני</a:t>
          </a:r>
          <a:r>
            <a:rPr lang="he-IL" dirty="0" smtClean="0"/>
            <a:t> בשיתוף הילד/בוגר הבעלים המיועד – כ- 6 חודשים. בשלב הזה אחת לשבועיים נערכות פגישות עבודה משותפת של הילד והכלב המיועד אליו.</a:t>
          </a:r>
          <a:endParaRPr lang="he-IL" dirty="0"/>
        </a:p>
      </dgm:t>
    </dgm:pt>
    <dgm:pt modelId="{F60A4B32-9F52-4381-A1FC-1C9214FEBAA0}" type="parTrans" cxnId="{3577BA4D-A8DA-4D7D-B748-BEB7C6172AFA}">
      <dgm:prSet/>
      <dgm:spPr/>
      <dgm:t>
        <a:bodyPr/>
        <a:lstStyle/>
        <a:p>
          <a:pPr rtl="1"/>
          <a:endParaRPr lang="he-IL"/>
        </a:p>
      </dgm:t>
    </dgm:pt>
    <dgm:pt modelId="{87526F94-CD54-41E9-A13E-3E5D8C91765A}" type="sibTrans" cxnId="{3577BA4D-A8DA-4D7D-B748-BEB7C6172AFA}">
      <dgm:prSet/>
      <dgm:spPr/>
      <dgm:t>
        <a:bodyPr/>
        <a:lstStyle/>
        <a:p>
          <a:pPr rtl="1"/>
          <a:endParaRPr lang="he-IL"/>
        </a:p>
      </dgm:t>
    </dgm:pt>
    <dgm:pt modelId="{375D1DAF-8F37-4CAC-B6EB-BD5DDCB2E617}">
      <dgm:prSet/>
      <dgm:spPr/>
      <dgm:t>
        <a:bodyPr/>
        <a:lstStyle/>
        <a:p>
          <a:pPr algn="ctr" rtl="1"/>
          <a:r>
            <a:rPr lang="he-IL" dirty="0" smtClean="0"/>
            <a:t>מעבר של הכלב לבית המשפחה המיועדת</a:t>
          </a:r>
          <a:endParaRPr lang="he-IL" dirty="0"/>
        </a:p>
      </dgm:t>
    </dgm:pt>
    <dgm:pt modelId="{BBB9E396-D45A-49C4-BC41-6D86D8DB9080}" type="parTrans" cxnId="{83FB7B72-6E7B-466B-9879-F72BE9FE1137}">
      <dgm:prSet/>
      <dgm:spPr/>
      <dgm:t>
        <a:bodyPr/>
        <a:lstStyle/>
        <a:p>
          <a:pPr rtl="1"/>
          <a:endParaRPr lang="he-IL"/>
        </a:p>
      </dgm:t>
    </dgm:pt>
    <dgm:pt modelId="{799FD6CB-B5DB-41F9-B650-9C76515D3128}" type="sibTrans" cxnId="{83FB7B72-6E7B-466B-9879-F72BE9FE1137}">
      <dgm:prSet/>
      <dgm:spPr/>
      <dgm:t>
        <a:bodyPr/>
        <a:lstStyle/>
        <a:p>
          <a:pPr rtl="1"/>
          <a:endParaRPr lang="he-IL"/>
        </a:p>
      </dgm:t>
    </dgm:pt>
    <dgm:pt modelId="{30970BAB-55D8-43E4-A09D-89DFA92AF232}">
      <dgm:prSet/>
      <dgm:spPr/>
      <dgm:t>
        <a:bodyPr/>
        <a:lstStyle/>
        <a:p>
          <a:pPr rtl="1"/>
          <a:r>
            <a:rPr lang="he-IL" dirty="0" smtClean="0"/>
            <a:t>במהלך החודש הראשון לאחר המעבר לבית המשפחה - ביקור שבועי ולווי של המשפחה בתהליך ההסתגלות  הראשוני של הכלב לבית ולמשפחה (ולהיפך ). </a:t>
          </a:r>
          <a:endParaRPr lang="he-IL" dirty="0"/>
        </a:p>
      </dgm:t>
    </dgm:pt>
    <dgm:pt modelId="{C0155DF7-951C-475C-BA6D-149B05696C4A}" type="parTrans" cxnId="{0C360697-583D-4114-A142-C2D852230708}">
      <dgm:prSet/>
      <dgm:spPr/>
      <dgm:t>
        <a:bodyPr/>
        <a:lstStyle/>
        <a:p>
          <a:pPr rtl="1"/>
          <a:endParaRPr lang="he-IL"/>
        </a:p>
      </dgm:t>
    </dgm:pt>
    <dgm:pt modelId="{9F12FEBE-68F6-4D24-8C05-855B70C141F9}" type="sibTrans" cxnId="{0C360697-583D-4114-A142-C2D852230708}">
      <dgm:prSet/>
      <dgm:spPr/>
      <dgm:t>
        <a:bodyPr/>
        <a:lstStyle/>
        <a:p>
          <a:pPr rtl="1"/>
          <a:endParaRPr lang="he-IL"/>
        </a:p>
      </dgm:t>
    </dgm:pt>
    <dgm:pt modelId="{B95EA80C-FE17-42BF-937E-B4E558E0577A}">
      <dgm:prSet/>
      <dgm:spPr/>
      <dgm:t>
        <a:bodyPr/>
        <a:lstStyle/>
        <a:p>
          <a:pPr rtl="1"/>
          <a:r>
            <a:rPr lang="he-IL" dirty="0" smtClean="0"/>
            <a:t>אילוף בסיסי במרכז </a:t>
          </a:r>
          <a:r>
            <a:rPr lang="he-IL" dirty="0" err="1" smtClean="0"/>
            <a:t>הכלבני</a:t>
          </a:r>
          <a:r>
            <a:rPr lang="he-IL" dirty="0" smtClean="0"/>
            <a:t> ובבתי המאלפים – כ- 6 חודשים. האילוף כולל: חיים בבית משפחה, חשיפה לבני אדם וסוציאליזציה, התנהגות בנסיעה ברכב, הסתגלות למקומות הומי אדם (קניון , בי"ס, פארק...) אימון בסביבה שגרתית תוך חשיפה לאורך חיים דומה לזה של משפחת המטרה.</a:t>
          </a:r>
          <a:endParaRPr lang="he-IL" dirty="0"/>
        </a:p>
      </dgm:t>
    </dgm:pt>
    <dgm:pt modelId="{A76D428C-F8F1-407E-BB04-4850E9046A0D}" type="parTrans" cxnId="{51CFC59E-5EAD-439D-8F3E-ED755142936E}">
      <dgm:prSet/>
      <dgm:spPr/>
      <dgm:t>
        <a:bodyPr/>
        <a:lstStyle/>
        <a:p>
          <a:pPr rtl="1"/>
          <a:endParaRPr lang="he-IL"/>
        </a:p>
      </dgm:t>
    </dgm:pt>
    <dgm:pt modelId="{1581B4F9-D4D0-477C-9F09-9DABDD6B1AA0}" type="sibTrans" cxnId="{51CFC59E-5EAD-439D-8F3E-ED755142936E}">
      <dgm:prSet/>
      <dgm:spPr/>
      <dgm:t>
        <a:bodyPr/>
        <a:lstStyle/>
        <a:p>
          <a:pPr rtl="1"/>
          <a:endParaRPr lang="he-IL"/>
        </a:p>
      </dgm:t>
    </dgm:pt>
    <dgm:pt modelId="{55099DA1-A463-409F-865B-C3D3A90FF8AB}">
      <dgm:prSet/>
      <dgm:spPr/>
      <dgm:t>
        <a:bodyPr/>
        <a:lstStyle/>
        <a:p>
          <a:pPr rtl="1"/>
          <a:r>
            <a:rPr lang="he-IL" dirty="0" smtClean="0"/>
            <a:t>לאחר מכן ולמשך כל השנה הראשונה – מפגשים של הצוות בבית המשפחה אחת לחודש על מנת לוודא תפקוד תקין של הכלב והמשך ליווי של המשפחה.</a:t>
          </a:r>
          <a:endParaRPr lang="he-IL" dirty="0"/>
        </a:p>
      </dgm:t>
    </dgm:pt>
    <dgm:pt modelId="{0DAB1CDE-AD4D-4590-8179-0E438324D4B8}" type="parTrans" cxnId="{A8761251-D13B-4C00-B612-BDAA944F4D75}">
      <dgm:prSet/>
      <dgm:spPr/>
      <dgm:t>
        <a:bodyPr/>
        <a:lstStyle/>
        <a:p>
          <a:pPr rtl="1"/>
          <a:endParaRPr lang="he-IL"/>
        </a:p>
      </dgm:t>
    </dgm:pt>
    <dgm:pt modelId="{65EADF84-A765-4330-8D93-9B0431A33EFD}" type="sibTrans" cxnId="{A8761251-D13B-4C00-B612-BDAA944F4D75}">
      <dgm:prSet/>
      <dgm:spPr/>
      <dgm:t>
        <a:bodyPr/>
        <a:lstStyle/>
        <a:p>
          <a:pPr rtl="1"/>
          <a:endParaRPr lang="he-IL"/>
        </a:p>
      </dgm:t>
    </dgm:pt>
    <dgm:pt modelId="{A3268A1A-6291-4282-A416-148A5432D5EE}" type="pres">
      <dgm:prSet presAssocID="{51BEA5B3-BDEA-4216-8237-E9E355D3705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CA2395E1-A4A3-499A-AC77-4F7464BB08A0}" type="pres">
      <dgm:prSet presAssocID="{ED219327-14C1-4F60-98B2-A6D232A8E38D}" presName="composite" presStyleCnt="0"/>
      <dgm:spPr/>
      <dgm:t>
        <a:bodyPr/>
        <a:lstStyle/>
        <a:p>
          <a:pPr rtl="1"/>
          <a:endParaRPr lang="he-IL"/>
        </a:p>
      </dgm:t>
    </dgm:pt>
    <dgm:pt modelId="{3B36D976-075C-4802-ABF5-BF741AB6D2C1}" type="pres">
      <dgm:prSet presAssocID="{ED219327-14C1-4F60-98B2-A6D232A8E38D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D7668B2-54C0-45C4-92E6-FB140601BFFF}" type="pres">
      <dgm:prSet presAssocID="{ED219327-14C1-4F60-98B2-A6D232A8E38D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82E250E-7FA2-4496-89FF-8ED7711A00A3}" type="pres">
      <dgm:prSet presAssocID="{0565996A-9F41-419A-B220-6872A05225C3}" presName="sp" presStyleCnt="0"/>
      <dgm:spPr/>
      <dgm:t>
        <a:bodyPr/>
        <a:lstStyle/>
        <a:p>
          <a:pPr rtl="1"/>
          <a:endParaRPr lang="he-IL"/>
        </a:p>
      </dgm:t>
    </dgm:pt>
    <dgm:pt modelId="{F6673E87-1BC8-49AC-B836-4B351B564109}" type="pres">
      <dgm:prSet presAssocID="{54F79083-7E08-4E67-BC38-E005FBA7A40C}" presName="composite" presStyleCnt="0"/>
      <dgm:spPr/>
      <dgm:t>
        <a:bodyPr/>
        <a:lstStyle/>
        <a:p>
          <a:pPr rtl="1"/>
          <a:endParaRPr lang="he-IL"/>
        </a:p>
      </dgm:t>
    </dgm:pt>
    <dgm:pt modelId="{A581F8F4-8E8F-4319-902C-9AB29134F3C6}" type="pres">
      <dgm:prSet presAssocID="{54F79083-7E08-4E67-BC38-E005FBA7A40C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01D56A1-DC4C-4B4C-B367-BA2AF37AF463}" type="pres">
      <dgm:prSet presAssocID="{54F79083-7E08-4E67-BC38-E005FBA7A40C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9D4CCD2-E96F-4661-B00C-962EE3D31017}" type="pres">
      <dgm:prSet presAssocID="{6E3A1975-4758-4DE4-80CB-28AA57A77278}" presName="sp" presStyleCnt="0"/>
      <dgm:spPr/>
      <dgm:t>
        <a:bodyPr/>
        <a:lstStyle/>
        <a:p>
          <a:pPr rtl="1"/>
          <a:endParaRPr lang="he-IL"/>
        </a:p>
      </dgm:t>
    </dgm:pt>
    <dgm:pt modelId="{B72D38AB-6CE0-4C18-8C61-D33984C533F6}" type="pres">
      <dgm:prSet presAssocID="{4546167F-0AF8-4BB6-8BA7-7BFA92B26668}" presName="composite" presStyleCnt="0"/>
      <dgm:spPr/>
      <dgm:t>
        <a:bodyPr/>
        <a:lstStyle/>
        <a:p>
          <a:pPr rtl="1"/>
          <a:endParaRPr lang="he-IL"/>
        </a:p>
      </dgm:t>
    </dgm:pt>
    <dgm:pt modelId="{0D8A31B5-D1A1-4AA8-80AD-D8F4CFA4EB08}" type="pres">
      <dgm:prSet presAssocID="{4546167F-0AF8-4BB6-8BA7-7BFA92B26668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37F279D-ABB4-47C1-943B-8D8FF9B68178}" type="pres">
      <dgm:prSet presAssocID="{4546167F-0AF8-4BB6-8BA7-7BFA92B26668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D23E72E-EC87-487D-82E5-F8F7D4029230}" type="pres">
      <dgm:prSet presAssocID="{C30C029E-0278-4EEB-BAA2-7B8C751F90CF}" presName="sp" presStyleCnt="0"/>
      <dgm:spPr/>
      <dgm:t>
        <a:bodyPr/>
        <a:lstStyle/>
        <a:p>
          <a:pPr rtl="1"/>
          <a:endParaRPr lang="he-IL"/>
        </a:p>
      </dgm:t>
    </dgm:pt>
    <dgm:pt modelId="{62A25752-7633-4143-8A34-6CA1A1E168CD}" type="pres">
      <dgm:prSet presAssocID="{11482212-6FB5-40D9-97EC-AC52883C550A}" presName="composite" presStyleCnt="0"/>
      <dgm:spPr/>
      <dgm:t>
        <a:bodyPr/>
        <a:lstStyle/>
        <a:p>
          <a:pPr rtl="1"/>
          <a:endParaRPr lang="he-IL"/>
        </a:p>
      </dgm:t>
    </dgm:pt>
    <dgm:pt modelId="{B1433A76-077D-4ED5-9209-764BBDF0C052}" type="pres">
      <dgm:prSet presAssocID="{11482212-6FB5-40D9-97EC-AC52883C550A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9A747C1-C8C4-4DE0-8149-F47F7FF9E12F}" type="pres">
      <dgm:prSet presAssocID="{11482212-6FB5-40D9-97EC-AC52883C550A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712E878-9863-41A9-AEB0-39BE4C258EB3}" type="pres">
      <dgm:prSet presAssocID="{8D8342B4-F777-4C56-8BF9-CF22F585C556}" presName="sp" presStyleCnt="0"/>
      <dgm:spPr/>
      <dgm:t>
        <a:bodyPr/>
        <a:lstStyle/>
        <a:p>
          <a:pPr rtl="1"/>
          <a:endParaRPr lang="he-IL"/>
        </a:p>
      </dgm:t>
    </dgm:pt>
    <dgm:pt modelId="{0743474C-75FB-4CC3-A1A0-7C37DA837B90}" type="pres">
      <dgm:prSet presAssocID="{F763EE33-9F8A-4498-AF03-E364DE438337}" presName="composite" presStyleCnt="0"/>
      <dgm:spPr/>
      <dgm:t>
        <a:bodyPr/>
        <a:lstStyle/>
        <a:p>
          <a:pPr rtl="1"/>
          <a:endParaRPr lang="he-IL"/>
        </a:p>
      </dgm:t>
    </dgm:pt>
    <dgm:pt modelId="{356019BB-8675-425D-9448-36ED1F4CAC62}" type="pres">
      <dgm:prSet presAssocID="{F763EE33-9F8A-4498-AF03-E364DE438337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034F854-6B21-419D-A470-5F87E3896620}" type="pres">
      <dgm:prSet presAssocID="{F763EE33-9F8A-4498-AF03-E364DE438337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0E91BE5-6C4A-4D35-862B-7406F44D0269}" type="presOf" srcId="{F763EE33-9F8A-4498-AF03-E364DE438337}" destId="{356019BB-8675-425D-9448-36ED1F4CAC62}" srcOrd="0" destOrd="0" presId="urn:microsoft.com/office/officeart/2005/8/layout/chevron2"/>
    <dgm:cxn modelId="{0C360697-583D-4114-A142-C2D852230708}" srcId="{11482212-6FB5-40D9-97EC-AC52883C550A}" destId="{30970BAB-55D8-43E4-A09D-89DFA92AF232}" srcOrd="0" destOrd="0" parTransId="{C0155DF7-951C-475C-BA6D-149B05696C4A}" sibTransId="{9F12FEBE-68F6-4D24-8C05-855B70C141F9}"/>
    <dgm:cxn modelId="{D1736AB3-EAC8-427B-A27D-F85FA71DC101}" srcId="{51BEA5B3-BDEA-4216-8237-E9E355D37053}" destId="{F763EE33-9F8A-4498-AF03-E364DE438337}" srcOrd="4" destOrd="0" parTransId="{B3D12359-5ABF-487A-BEFD-E0A20F33F049}" sibTransId="{B8CEF2BD-83E5-45ED-9229-A034F502A4F9}"/>
    <dgm:cxn modelId="{96619903-3DD8-4830-AD24-51898BDD80D2}" type="presOf" srcId="{51BEA5B3-BDEA-4216-8237-E9E355D37053}" destId="{A3268A1A-6291-4282-A416-148A5432D5EE}" srcOrd="0" destOrd="0" presId="urn:microsoft.com/office/officeart/2005/8/layout/chevron2"/>
    <dgm:cxn modelId="{3F5604B0-D881-4A7F-9D34-05833E6F0753}" type="presOf" srcId="{5AA614C6-6F1B-49A2-A2F7-36BF3D41DA4D}" destId="{201D56A1-DC4C-4B4C-B367-BA2AF37AF463}" srcOrd="0" destOrd="0" presId="urn:microsoft.com/office/officeart/2005/8/layout/chevron2"/>
    <dgm:cxn modelId="{25696684-60BC-484D-A94E-92151631D305}" srcId="{51BEA5B3-BDEA-4216-8237-E9E355D37053}" destId="{ED219327-14C1-4F60-98B2-A6D232A8E38D}" srcOrd="0" destOrd="0" parTransId="{844D3206-FC4C-4873-A8F8-E156AF368E96}" sibTransId="{0565996A-9F41-419A-B220-6872A05225C3}"/>
    <dgm:cxn modelId="{05D0FD9C-C05B-408C-9764-D0E8219FCFB0}" type="presOf" srcId="{11482212-6FB5-40D9-97EC-AC52883C550A}" destId="{B1433A76-077D-4ED5-9209-764BBDF0C052}" srcOrd="0" destOrd="0" presId="urn:microsoft.com/office/officeart/2005/8/layout/chevron2"/>
    <dgm:cxn modelId="{3577BA4D-A8DA-4D7D-B748-BEB7C6172AFA}" srcId="{54F79083-7E08-4E67-BC38-E005FBA7A40C}" destId="{5AA614C6-6F1B-49A2-A2F7-36BF3D41DA4D}" srcOrd="0" destOrd="0" parTransId="{F60A4B32-9F52-4381-A1FC-1C9214FEBAA0}" sibTransId="{87526F94-CD54-41E9-A13E-3E5D8C91765A}"/>
    <dgm:cxn modelId="{A5940F2B-85A9-411A-A46C-A9D74853C171}" type="presOf" srcId="{54F79083-7E08-4E67-BC38-E005FBA7A40C}" destId="{A581F8F4-8E8F-4319-902C-9AB29134F3C6}" srcOrd="0" destOrd="0" presId="urn:microsoft.com/office/officeart/2005/8/layout/chevron2"/>
    <dgm:cxn modelId="{6F14B9FB-3B05-4D64-8E8C-9BDB1EEC0012}" type="presOf" srcId="{4546167F-0AF8-4BB6-8BA7-7BFA92B26668}" destId="{0D8A31B5-D1A1-4AA8-80AD-D8F4CFA4EB08}" srcOrd="0" destOrd="0" presId="urn:microsoft.com/office/officeart/2005/8/layout/chevron2"/>
    <dgm:cxn modelId="{B0B43F67-CC2A-445D-A5D1-AEA5F5454D82}" type="presOf" srcId="{30970BAB-55D8-43E4-A09D-89DFA92AF232}" destId="{B9A747C1-C8C4-4DE0-8149-F47F7FF9E12F}" srcOrd="0" destOrd="0" presId="urn:microsoft.com/office/officeart/2005/8/layout/chevron2"/>
    <dgm:cxn modelId="{77B618FD-957C-4B0C-94AB-583EA1572E29}" srcId="{51BEA5B3-BDEA-4216-8237-E9E355D37053}" destId="{4546167F-0AF8-4BB6-8BA7-7BFA92B26668}" srcOrd="2" destOrd="0" parTransId="{B1DDE561-86EF-414E-ACE2-A97D85EB2C99}" sibTransId="{C30C029E-0278-4EEB-BAA2-7B8C751F90CF}"/>
    <dgm:cxn modelId="{DB822328-7866-4DD6-9E37-0FFB0B9FCAC8}" type="presOf" srcId="{375D1DAF-8F37-4CAC-B6EB-BD5DDCB2E617}" destId="{F37F279D-ABB4-47C1-943B-8D8FF9B68178}" srcOrd="0" destOrd="0" presId="urn:microsoft.com/office/officeart/2005/8/layout/chevron2"/>
    <dgm:cxn modelId="{51CFC59E-5EAD-439D-8F3E-ED755142936E}" srcId="{ED219327-14C1-4F60-98B2-A6D232A8E38D}" destId="{B95EA80C-FE17-42BF-937E-B4E558E0577A}" srcOrd="0" destOrd="0" parTransId="{A76D428C-F8F1-407E-BB04-4850E9046A0D}" sibTransId="{1581B4F9-D4D0-477C-9F09-9DABDD6B1AA0}"/>
    <dgm:cxn modelId="{92FFC96D-0B5D-4DD8-A9A5-28AF0C554904}" type="presOf" srcId="{55099DA1-A463-409F-865B-C3D3A90FF8AB}" destId="{4034F854-6B21-419D-A470-5F87E3896620}" srcOrd="0" destOrd="0" presId="urn:microsoft.com/office/officeart/2005/8/layout/chevron2"/>
    <dgm:cxn modelId="{A8761251-D13B-4C00-B612-BDAA944F4D75}" srcId="{F763EE33-9F8A-4498-AF03-E364DE438337}" destId="{55099DA1-A463-409F-865B-C3D3A90FF8AB}" srcOrd="0" destOrd="0" parTransId="{0DAB1CDE-AD4D-4590-8179-0E438324D4B8}" sibTransId="{65EADF84-A765-4330-8D93-9B0431A33EFD}"/>
    <dgm:cxn modelId="{22372D2E-F986-403E-8E97-02872F5AF1A3}" srcId="{51BEA5B3-BDEA-4216-8237-E9E355D37053}" destId="{54F79083-7E08-4E67-BC38-E005FBA7A40C}" srcOrd="1" destOrd="0" parTransId="{F15C584B-D5D1-4226-8820-54692C492AD1}" sibTransId="{6E3A1975-4758-4DE4-80CB-28AA57A77278}"/>
    <dgm:cxn modelId="{E8F4081F-4109-4279-86A0-5BA232B1E12A}" srcId="{51BEA5B3-BDEA-4216-8237-E9E355D37053}" destId="{11482212-6FB5-40D9-97EC-AC52883C550A}" srcOrd="3" destOrd="0" parTransId="{0BE33A89-045F-4701-9115-9E04BB92AC7D}" sibTransId="{8D8342B4-F777-4C56-8BF9-CF22F585C556}"/>
    <dgm:cxn modelId="{2436B1A3-8F6F-4E24-9EBE-55805DB229B1}" type="presOf" srcId="{ED219327-14C1-4F60-98B2-A6D232A8E38D}" destId="{3B36D976-075C-4802-ABF5-BF741AB6D2C1}" srcOrd="0" destOrd="0" presId="urn:microsoft.com/office/officeart/2005/8/layout/chevron2"/>
    <dgm:cxn modelId="{83FB7B72-6E7B-466B-9879-F72BE9FE1137}" srcId="{4546167F-0AF8-4BB6-8BA7-7BFA92B26668}" destId="{375D1DAF-8F37-4CAC-B6EB-BD5DDCB2E617}" srcOrd="0" destOrd="0" parTransId="{BBB9E396-D45A-49C4-BC41-6D86D8DB9080}" sibTransId="{799FD6CB-B5DB-41F9-B650-9C76515D3128}"/>
    <dgm:cxn modelId="{11F8C764-541A-4227-8F4E-4C8B3168972E}" type="presOf" srcId="{B95EA80C-FE17-42BF-937E-B4E558E0577A}" destId="{0D7668B2-54C0-45C4-92E6-FB140601BFFF}" srcOrd="0" destOrd="0" presId="urn:microsoft.com/office/officeart/2005/8/layout/chevron2"/>
    <dgm:cxn modelId="{6F36C418-DD6A-40AA-8C32-5BF252E4B780}" type="presParOf" srcId="{A3268A1A-6291-4282-A416-148A5432D5EE}" destId="{CA2395E1-A4A3-499A-AC77-4F7464BB08A0}" srcOrd="0" destOrd="0" presId="urn:microsoft.com/office/officeart/2005/8/layout/chevron2"/>
    <dgm:cxn modelId="{193E2CBC-6F03-4246-BC01-4C6760DC9EC2}" type="presParOf" srcId="{CA2395E1-A4A3-499A-AC77-4F7464BB08A0}" destId="{3B36D976-075C-4802-ABF5-BF741AB6D2C1}" srcOrd="0" destOrd="0" presId="urn:microsoft.com/office/officeart/2005/8/layout/chevron2"/>
    <dgm:cxn modelId="{496B2F57-E4AA-483D-8686-4DFAE9AFF420}" type="presParOf" srcId="{CA2395E1-A4A3-499A-AC77-4F7464BB08A0}" destId="{0D7668B2-54C0-45C4-92E6-FB140601BFFF}" srcOrd="1" destOrd="0" presId="urn:microsoft.com/office/officeart/2005/8/layout/chevron2"/>
    <dgm:cxn modelId="{A823A105-A5A1-4434-BF5E-543FD6B790D3}" type="presParOf" srcId="{A3268A1A-6291-4282-A416-148A5432D5EE}" destId="{082E250E-7FA2-4496-89FF-8ED7711A00A3}" srcOrd="1" destOrd="0" presId="urn:microsoft.com/office/officeart/2005/8/layout/chevron2"/>
    <dgm:cxn modelId="{7C7EF49B-9AAB-44CF-816A-0293FD07167C}" type="presParOf" srcId="{A3268A1A-6291-4282-A416-148A5432D5EE}" destId="{F6673E87-1BC8-49AC-B836-4B351B564109}" srcOrd="2" destOrd="0" presId="urn:microsoft.com/office/officeart/2005/8/layout/chevron2"/>
    <dgm:cxn modelId="{89F746A9-E414-4B4E-9E66-D19B83C2E666}" type="presParOf" srcId="{F6673E87-1BC8-49AC-B836-4B351B564109}" destId="{A581F8F4-8E8F-4319-902C-9AB29134F3C6}" srcOrd="0" destOrd="0" presId="urn:microsoft.com/office/officeart/2005/8/layout/chevron2"/>
    <dgm:cxn modelId="{B57048D3-A322-4479-8468-934508E67EEE}" type="presParOf" srcId="{F6673E87-1BC8-49AC-B836-4B351B564109}" destId="{201D56A1-DC4C-4B4C-B367-BA2AF37AF463}" srcOrd="1" destOrd="0" presId="urn:microsoft.com/office/officeart/2005/8/layout/chevron2"/>
    <dgm:cxn modelId="{83B68923-428D-49BB-B8DF-9642176D3A76}" type="presParOf" srcId="{A3268A1A-6291-4282-A416-148A5432D5EE}" destId="{99D4CCD2-E96F-4661-B00C-962EE3D31017}" srcOrd="3" destOrd="0" presId="urn:microsoft.com/office/officeart/2005/8/layout/chevron2"/>
    <dgm:cxn modelId="{35089886-61D5-453D-A615-E8CC415ED2D2}" type="presParOf" srcId="{A3268A1A-6291-4282-A416-148A5432D5EE}" destId="{B72D38AB-6CE0-4C18-8C61-D33984C533F6}" srcOrd="4" destOrd="0" presId="urn:microsoft.com/office/officeart/2005/8/layout/chevron2"/>
    <dgm:cxn modelId="{8B090844-9952-460A-AECF-991BAA4B7648}" type="presParOf" srcId="{B72D38AB-6CE0-4C18-8C61-D33984C533F6}" destId="{0D8A31B5-D1A1-4AA8-80AD-D8F4CFA4EB08}" srcOrd="0" destOrd="0" presId="urn:microsoft.com/office/officeart/2005/8/layout/chevron2"/>
    <dgm:cxn modelId="{87F008C1-64C5-4651-899A-F7D6FF1BCF33}" type="presParOf" srcId="{B72D38AB-6CE0-4C18-8C61-D33984C533F6}" destId="{F37F279D-ABB4-47C1-943B-8D8FF9B68178}" srcOrd="1" destOrd="0" presId="urn:microsoft.com/office/officeart/2005/8/layout/chevron2"/>
    <dgm:cxn modelId="{3A645C29-ED76-4AD8-A52E-70AB32EB3DE3}" type="presParOf" srcId="{A3268A1A-6291-4282-A416-148A5432D5EE}" destId="{6D23E72E-EC87-487D-82E5-F8F7D4029230}" srcOrd="5" destOrd="0" presId="urn:microsoft.com/office/officeart/2005/8/layout/chevron2"/>
    <dgm:cxn modelId="{20BDF880-7285-40B5-8F13-B64D6181B4AC}" type="presParOf" srcId="{A3268A1A-6291-4282-A416-148A5432D5EE}" destId="{62A25752-7633-4143-8A34-6CA1A1E168CD}" srcOrd="6" destOrd="0" presId="urn:microsoft.com/office/officeart/2005/8/layout/chevron2"/>
    <dgm:cxn modelId="{76E96C24-BD38-4104-883A-7BF5179B0797}" type="presParOf" srcId="{62A25752-7633-4143-8A34-6CA1A1E168CD}" destId="{B1433A76-077D-4ED5-9209-764BBDF0C052}" srcOrd="0" destOrd="0" presId="urn:microsoft.com/office/officeart/2005/8/layout/chevron2"/>
    <dgm:cxn modelId="{7E28A1FE-8683-49A6-82BA-1D7A0234000B}" type="presParOf" srcId="{62A25752-7633-4143-8A34-6CA1A1E168CD}" destId="{B9A747C1-C8C4-4DE0-8149-F47F7FF9E12F}" srcOrd="1" destOrd="0" presId="urn:microsoft.com/office/officeart/2005/8/layout/chevron2"/>
    <dgm:cxn modelId="{C505F353-2A90-4958-A2C7-172C0015D731}" type="presParOf" srcId="{A3268A1A-6291-4282-A416-148A5432D5EE}" destId="{3712E878-9863-41A9-AEB0-39BE4C258EB3}" srcOrd="7" destOrd="0" presId="urn:microsoft.com/office/officeart/2005/8/layout/chevron2"/>
    <dgm:cxn modelId="{38E22156-8329-401C-B748-2C7C2C9BCF94}" type="presParOf" srcId="{A3268A1A-6291-4282-A416-148A5432D5EE}" destId="{0743474C-75FB-4CC3-A1A0-7C37DA837B90}" srcOrd="8" destOrd="0" presId="urn:microsoft.com/office/officeart/2005/8/layout/chevron2"/>
    <dgm:cxn modelId="{8744272B-184A-4336-9CCE-ABA8DEC3458E}" type="presParOf" srcId="{0743474C-75FB-4CC3-A1A0-7C37DA837B90}" destId="{356019BB-8675-425D-9448-36ED1F4CAC62}" srcOrd="0" destOrd="0" presId="urn:microsoft.com/office/officeart/2005/8/layout/chevron2"/>
    <dgm:cxn modelId="{A4C0BF0B-76A9-4B45-8EBC-995A1F5932FD}" type="presParOf" srcId="{0743474C-75FB-4CC3-A1A0-7C37DA837B90}" destId="{4034F854-6B21-419D-A470-5F87E389662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90699" y="1"/>
            <a:ext cx="2975240" cy="499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0" tIns="46095" rIns="92190" bIns="46095" numCol="1" anchor="t" anchorCtr="0" compatLnSpc="1">
            <a:prstTxWarp prst="textNoShape">
              <a:avLst/>
            </a:prstTxWarp>
          </a:bodyPr>
          <a:lstStyle>
            <a:lvl1pPr algn="r" rtl="1" eaLnBrk="1" hangingPunct="1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90" y="1"/>
            <a:ext cx="2975240" cy="499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0" tIns="46095" rIns="92190" bIns="46095" numCol="1" anchor="t" anchorCtr="0" compatLnSpc="1">
            <a:prstTxWarp prst="textNoShape">
              <a:avLst/>
            </a:prstTxWarp>
          </a:bodyPr>
          <a:lstStyle>
            <a:lvl1pPr rtl="1" eaLnBrk="1" hangingPunct="1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3450" y="749300"/>
            <a:ext cx="4999038" cy="37496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6595" y="4749087"/>
            <a:ext cx="5492750" cy="4499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0" tIns="46095" rIns="92190" bIns="4609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noProof="0" smtClean="0"/>
              <a:t>לחץ כדי לערוך סגנונות טקסט של תבנית בסיס</a:t>
            </a:r>
            <a:endParaRPr lang="en-US" noProof="0" smtClean="0"/>
          </a:p>
          <a:p>
            <a:pPr lvl="1"/>
            <a:r>
              <a:rPr lang="he-IL" noProof="0" smtClean="0"/>
              <a:t>רמה שנייה</a:t>
            </a:r>
            <a:endParaRPr lang="en-US" noProof="0" smtClean="0"/>
          </a:p>
          <a:p>
            <a:pPr lvl="2"/>
            <a:r>
              <a:rPr lang="he-IL" noProof="0" smtClean="0"/>
              <a:t>רמה שלישית</a:t>
            </a:r>
            <a:endParaRPr lang="en-US" noProof="0" smtClean="0"/>
          </a:p>
          <a:p>
            <a:pPr lvl="3"/>
            <a:r>
              <a:rPr lang="he-IL" noProof="0" smtClean="0"/>
              <a:t>רמה רביעית</a:t>
            </a:r>
            <a:endParaRPr lang="en-US" noProof="0" smtClean="0"/>
          </a:p>
          <a:p>
            <a:pPr lvl="4"/>
            <a:r>
              <a:rPr lang="he-IL" noProof="0" smtClean="0"/>
              <a:t>רמה חמישית</a:t>
            </a:r>
            <a:endParaRPr lang="en-US" noProof="0" smtClean="0"/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90699" y="9496437"/>
            <a:ext cx="2975240" cy="499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0" tIns="46095" rIns="92190" bIns="46095" numCol="1" anchor="b" anchorCtr="0" compatLnSpc="1">
            <a:prstTxWarp prst="textNoShape">
              <a:avLst/>
            </a:prstTxWarp>
          </a:bodyPr>
          <a:lstStyle>
            <a:lvl1pPr algn="r" rtl="1" eaLnBrk="1" hangingPunct="1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90" y="9496437"/>
            <a:ext cx="2975240" cy="499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90" tIns="46095" rIns="92190" bIns="46095" numCol="1" anchor="b" anchorCtr="0" compatLnSpc="1">
            <a:prstTxWarp prst="textNoShape">
              <a:avLst/>
            </a:prstTxWarp>
          </a:bodyPr>
          <a:lstStyle>
            <a:lvl1pPr rtl="1" eaLnBrk="1" hangingPunct="1">
              <a:defRPr sz="1200" b="0"/>
            </a:lvl1pPr>
          </a:lstStyle>
          <a:p>
            <a:pPr>
              <a:defRPr/>
            </a:pPr>
            <a:fld id="{1DE4280C-2400-4CA3-9AE2-4D8E3C3CE6C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5389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D1CE3-D6C4-498E-AF49-F57126CBD67B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91D7E-08DC-4D72-9FA6-100A94965941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2438400" y="1600200"/>
            <a:ext cx="3124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715000" y="1600200"/>
            <a:ext cx="3124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75EBDD-67A2-4176-9074-3155E1595EEA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D4DFC-DE27-4BA3-82B9-232C776FAC2B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F98CED-B80D-410B-A050-A7E28DD5EF9C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837E1-9265-4395-853D-3443B3CB0601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8C3CB-A115-46D3-944A-9919FD638AC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3DB66-FE46-4029-9D4C-6182EC85EF6F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3C653-C5CD-4093-8B80-F22391AD941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239000" y="228600"/>
            <a:ext cx="1600200" cy="58674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2438400" y="228600"/>
            <a:ext cx="4648200" cy="58674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21EF9-C936-4428-A979-0A366C2B7A3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A8407-5961-4F18-81F7-D552C02D9188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CE09D-3EC2-4629-B075-DB191FFFCEE2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EC37E-DE35-4A2F-B5AE-EFB05D090C2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2438400" y="1600200"/>
            <a:ext cx="3124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715000" y="1600200"/>
            <a:ext cx="3124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93DCD-F54C-4B20-A9E8-1B802022F116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DFD190-2B88-4C59-AE7B-A2FFCE3A864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1A617-107B-4192-B507-4316B35EF237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A745F4-B2A6-44A6-8F5E-C64ADFBD4DB8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96BA6-B068-4AB5-8688-2D9998602CBB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754B4-AC1A-40CA-A6AC-8E2E0B2585A8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C2C93-D1B2-4B2E-B2A4-350A37226B49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239000" y="228600"/>
            <a:ext cx="1600200" cy="58674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2438400" y="228600"/>
            <a:ext cx="4648200" cy="58674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A3BD3-5B17-44F6-872F-E50B1BEAADA6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B685-FF7C-4A7E-BBBB-142327604338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א'/כסלו/תשע"ז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ECC23-01CC-4952-A642-F103B3FE1FA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8982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B685-FF7C-4A7E-BBBB-142327604338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א'/כסלו/תשע"ז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ECC23-01CC-4952-A642-F103B3FE1FA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5186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B685-FF7C-4A7E-BBBB-142327604338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א'/כסלו/תשע"ז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ECC23-01CC-4952-A642-F103B3FE1FA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2937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B685-FF7C-4A7E-BBBB-142327604338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א'/כסלו/תשע"ז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ECC23-01CC-4952-A642-F103B3FE1FA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6458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B685-FF7C-4A7E-BBBB-142327604338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א'/כסלו/תשע"ז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ECC23-01CC-4952-A642-F103B3FE1FA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9753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B685-FF7C-4A7E-BBBB-142327604338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א'/כסלו/תשע"ז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ECC23-01CC-4952-A642-F103B3FE1FA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3899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B685-FF7C-4A7E-BBBB-142327604338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א'/כסלו/תשע"ז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ECC23-01CC-4952-A642-F103B3FE1FA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029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B685-FF7C-4A7E-BBBB-142327604338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א'/כסלו/תשע"ז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ECC23-01CC-4952-A642-F103B3FE1FA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4379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B685-FF7C-4A7E-BBBB-142327604338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א'/כסלו/תשע"ז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ECC23-01CC-4952-A642-F103B3FE1FA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7270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B685-FF7C-4A7E-BBBB-142327604338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א'/כסלו/תשע"ז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ECC23-01CC-4952-A642-F103B3FE1FA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3977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B685-FF7C-4A7E-BBBB-142327604338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א'/כסלו/תשע"ז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ECC23-01CC-4952-A642-F103B3FE1FA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128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2667000" cy="6858000"/>
            <a:chOff x="0" y="0"/>
            <a:chExt cx="1680" cy="4320"/>
          </a:xfrm>
        </p:grpSpPr>
        <p:sp>
          <p:nvSpPr>
            <p:cNvPr id="160771" name="Rectangle 3"/>
            <p:cNvSpPr>
              <a:spLocks noChangeArrowheads="1"/>
            </p:cNvSpPr>
            <p:nvPr/>
          </p:nvSpPr>
          <p:spPr bwMode="hidden">
            <a:xfrm>
              <a:off x="124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5490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b="0"/>
            </a:p>
          </p:txBody>
        </p:sp>
        <p:pic>
          <p:nvPicPr>
            <p:cNvPr id="1033" name="Picture 4" descr="slidemaster_med3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ltGray">
            <a:xfrm>
              <a:off x="0" y="0"/>
              <a:ext cx="1348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077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2438400" y="228600"/>
            <a:ext cx="6400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38400" y="1600200"/>
            <a:ext cx="64008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248400"/>
            <a:ext cx="1901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077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b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077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F2388E70-252E-4035-865E-C0492273D058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3" r:id="rId1"/>
    <p:sldLayoutId id="2147484244" r:id="rId2"/>
    <p:sldLayoutId id="2147484245" r:id="rId3"/>
    <p:sldLayoutId id="2147484246" r:id="rId4"/>
    <p:sldLayoutId id="2147484247" r:id="rId5"/>
    <p:sldLayoutId id="2147484248" r:id="rId6"/>
    <p:sldLayoutId id="2147484249" r:id="rId7"/>
    <p:sldLayoutId id="2147484250" r:id="rId8"/>
    <p:sldLayoutId id="2147484251" r:id="rId9"/>
    <p:sldLayoutId id="2147484252" r:id="rId10"/>
  </p:sldLayoutIdLst>
  <p:transition spd="slow"/>
  <p:txStyles>
    <p:titleStyle>
      <a:lvl1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2667000" cy="6858000"/>
            <a:chOff x="0" y="0"/>
            <a:chExt cx="1680" cy="4320"/>
          </a:xfrm>
        </p:grpSpPr>
        <p:sp>
          <p:nvSpPr>
            <p:cNvPr id="160771" name="Rectangle 3"/>
            <p:cNvSpPr>
              <a:spLocks noChangeArrowheads="1"/>
            </p:cNvSpPr>
            <p:nvPr/>
          </p:nvSpPr>
          <p:spPr bwMode="hidden">
            <a:xfrm>
              <a:off x="124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5490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>
                <a:defRPr/>
              </a:pPr>
              <a:endParaRPr lang="en-US" b="0">
                <a:solidFill>
                  <a:srgbClr val="000000"/>
                </a:solidFill>
              </a:endParaRPr>
            </a:p>
          </p:txBody>
        </p:sp>
        <p:pic>
          <p:nvPicPr>
            <p:cNvPr id="3081" name="Picture 4" descr="slidemaster_med3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ltGray">
            <a:xfrm>
              <a:off x="0" y="0"/>
              <a:ext cx="1348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2438400" y="228600"/>
            <a:ext cx="6400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3076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38400" y="1600200"/>
            <a:ext cx="64008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248400"/>
            <a:ext cx="1901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077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b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077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902DE65E-5469-4EEB-83EC-7018E13D0636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3" r:id="rId1"/>
    <p:sldLayoutId id="2147484264" r:id="rId2"/>
    <p:sldLayoutId id="2147484265" r:id="rId3"/>
    <p:sldLayoutId id="2147484266" r:id="rId4"/>
    <p:sldLayoutId id="2147484267" r:id="rId5"/>
    <p:sldLayoutId id="2147484268" r:id="rId6"/>
    <p:sldLayoutId id="2147484269" r:id="rId7"/>
    <p:sldLayoutId id="2147484270" r:id="rId8"/>
    <p:sldLayoutId id="2147484271" r:id="rId9"/>
    <p:sldLayoutId id="2147484272" r:id="rId10"/>
    <p:sldLayoutId id="2147484273" r:id="rId11"/>
  </p:sldLayoutIdLst>
  <p:transition spd="slow"/>
  <p:txStyles>
    <p:titleStyle>
      <a:lvl1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1" eaLnBrk="1" fontAlgn="auto" hangingPunct="1">
              <a:spcBef>
                <a:spcPts val="0"/>
              </a:spcBef>
              <a:spcAft>
                <a:spcPts val="0"/>
              </a:spcAft>
            </a:pPr>
            <a:fld id="{7934B685-FF7C-4A7E-BBBB-142327604338}" type="datetimeFigureOut">
              <a:rPr lang="he-IL" b="0" smtClean="0">
                <a:solidFill>
                  <a:prstClr val="black">
                    <a:tint val="75000"/>
                  </a:prstClr>
                </a:solidFill>
                <a:latin typeface="Calibri"/>
                <a:cs typeface="Arial"/>
              </a:rPr>
              <a:pPr rtl="1" eaLnBrk="1" fontAlgn="auto" hangingPunct="1">
                <a:spcBef>
                  <a:spcPts val="0"/>
                </a:spcBef>
                <a:spcAft>
                  <a:spcPts val="0"/>
                </a:spcAft>
              </a:pPr>
              <a:t>א'/כסלו/תשע"ז</a:t>
            </a:fld>
            <a:endParaRPr lang="he-IL" b="0">
              <a:solidFill>
                <a:prstClr val="black">
                  <a:tint val="75000"/>
                </a:prstClr>
              </a:solidFill>
              <a:latin typeface="Calibri"/>
              <a:cs typeface="Arial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1" eaLnBrk="1" fontAlgn="auto" hangingPunct="1">
              <a:spcBef>
                <a:spcPts val="0"/>
              </a:spcBef>
              <a:spcAft>
                <a:spcPts val="0"/>
              </a:spcAft>
            </a:pPr>
            <a:endParaRPr lang="he-IL" b="0">
              <a:solidFill>
                <a:prstClr val="black">
                  <a:tint val="75000"/>
                </a:prstClr>
              </a:solidFill>
              <a:latin typeface="Calibri"/>
              <a:cs typeface="Arial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1" eaLnBrk="1" fontAlgn="auto" hangingPunct="1">
              <a:spcBef>
                <a:spcPts val="0"/>
              </a:spcBef>
              <a:spcAft>
                <a:spcPts val="0"/>
              </a:spcAft>
            </a:pPr>
            <a:fld id="{8D0ECC23-01CC-4952-A642-F103B3FE1FA1}" type="slidenum">
              <a:rPr lang="he-IL" b="0" smtClean="0">
                <a:solidFill>
                  <a:prstClr val="black">
                    <a:tint val="75000"/>
                  </a:prstClr>
                </a:solidFill>
                <a:latin typeface="Calibri"/>
                <a:cs typeface="Arial"/>
              </a:rPr>
              <a:pPr rtl="1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he-IL" b="0">
              <a:solidFill>
                <a:prstClr val="black">
                  <a:tint val="75000"/>
                </a:prstClr>
              </a:solidFill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40246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7" r:id="rId1"/>
    <p:sldLayoutId id="2147484288" r:id="rId2"/>
    <p:sldLayoutId id="2147484289" r:id="rId3"/>
    <p:sldLayoutId id="2147484290" r:id="rId4"/>
    <p:sldLayoutId id="2147484291" r:id="rId5"/>
    <p:sldLayoutId id="2147484292" r:id="rId6"/>
    <p:sldLayoutId id="2147484293" r:id="rId7"/>
    <p:sldLayoutId id="2147484294" r:id="rId8"/>
    <p:sldLayoutId id="2147484295" r:id="rId9"/>
    <p:sldLayoutId id="2147484296" r:id="rId10"/>
    <p:sldLayoutId id="2147484297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13"/>
          <p:cNvSpPr txBox="1">
            <a:spLocks noChangeArrowheads="1"/>
          </p:cNvSpPr>
          <p:nvPr/>
        </p:nvSpPr>
        <p:spPr bwMode="auto">
          <a:xfrm>
            <a:off x="1476375" y="19891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altLang="he-IL" b="0">
              <a:solidFill>
                <a:srgbClr val="000000"/>
              </a:solidFill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31640" y="3547809"/>
            <a:ext cx="7056065" cy="21236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6600" dirty="0" smtClean="0"/>
              <a:t>ידידי אמת – </a:t>
            </a:r>
          </a:p>
          <a:p>
            <a:pPr algn="ctr" rtl="1"/>
            <a:r>
              <a:rPr lang="he-IL" sz="6600" dirty="0" smtClean="0"/>
              <a:t>הכשרת כלבי שירות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3"/>
          <p:cNvSpPr txBox="1">
            <a:spLocks noChangeArrowheads="1"/>
          </p:cNvSpPr>
          <p:nvPr/>
        </p:nvSpPr>
        <p:spPr bwMode="auto">
          <a:xfrm>
            <a:off x="1476375" y="19891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he-IL" b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128019" name="Rectangle 19"/>
          <p:cNvSpPr>
            <a:spLocks noChangeArrowheads="1"/>
          </p:cNvSpPr>
          <p:nvPr/>
        </p:nvSpPr>
        <p:spPr bwMode="auto">
          <a:xfrm>
            <a:off x="304799" y="0"/>
            <a:ext cx="8659813" cy="6096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3600" b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  <a:cs typeface="Arial"/>
              </a:rPr>
              <a:t>מערך התמיכה במשפחות</a:t>
            </a:r>
            <a:endParaRPr lang="en-US" sz="3600" b="0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  <a:cs typeface="+mn-cs"/>
            </a:endParaRPr>
          </a:p>
        </p:txBody>
      </p:sp>
      <p:pic>
        <p:nvPicPr>
          <p:cNvPr id="1126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5940425"/>
            <a:ext cx="6105525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תמונה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764703"/>
            <a:ext cx="6048671" cy="5175721"/>
          </a:xfrm>
          <a:prstGeom prst="rect">
            <a:avLst/>
          </a:prstGeom>
        </p:spPr>
      </p:pic>
      <p:graphicFrame>
        <p:nvGraphicFramePr>
          <p:cNvPr id="22" name="דיאגרמה 21"/>
          <p:cNvGraphicFramePr/>
          <p:nvPr>
            <p:extLst>
              <p:ext uri="{D42A27DB-BD31-4B8C-83A1-F6EECF244321}">
                <p14:modId xmlns:p14="http://schemas.microsoft.com/office/powerpoint/2010/main" val="3851847728"/>
              </p:ext>
            </p:extLst>
          </p:nvPr>
        </p:nvGraphicFramePr>
        <p:xfrm>
          <a:off x="304799" y="836711"/>
          <a:ext cx="8317588" cy="5103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846508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3"/>
          <p:cNvSpPr txBox="1">
            <a:spLocks noChangeArrowheads="1"/>
          </p:cNvSpPr>
          <p:nvPr/>
        </p:nvSpPr>
        <p:spPr bwMode="auto">
          <a:xfrm>
            <a:off x="1476375" y="19891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he-IL" b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128019" name="Rectangle 19"/>
          <p:cNvSpPr>
            <a:spLocks noChangeArrowheads="1"/>
          </p:cNvSpPr>
          <p:nvPr/>
        </p:nvSpPr>
        <p:spPr bwMode="auto">
          <a:xfrm>
            <a:off x="264568" y="0"/>
            <a:ext cx="8659813" cy="6096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3600" dirty="0" smtClean="0"/>
              <a:t>הערך של כלבי השירות</a:t>
            </a:r>
            <a:endParaRPr lang="en-US" sz="3600" b="0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</a:endParaRPr>
          </a:p>
        </p:txBody>
      </p:sp>
      <p:sp>
        <p:nvSpPr>
          <p:cNvPr id="15365" name="Rectangle 3"/>
          <p:cNvSpPr>
            <a:spLocks noChangeArrowheads="1"/>
          </p:cNvSpPr>
          <p:nvPr/>
        </p:nvSpPr>
        <p:spPr bwMode="auto">
          <a:xfrm>
            <a:off x="357158" y="1214422"/>
            <a:ext cx="85344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l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Clr>
                <a:srgbClr val="0000FF"/>
              </a:buClr>
              <a:buFont typeface="Wingdings" pitchFamily="2" charset="2"/>
              <a:buNone/>
              <a:defRPr/>
            </a:pPr>
            <a:endParaRPr lang="he-IL" altLang="he-IL" sz="2400" b="0" dirty="0" smtClean="0">
              <a:solidFill>
                <a:prstClr val="black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altLang="he-IL" sz="2400" b="0" dirty="0" smtClean="0">
              <a:solidFill>
                <a:prstClr val="black"/>
              </a:solidFill>
            </a:endParaRPr>
          </a:p>
        </p:txBody>
      </p:sp>
      <p:pic>
        <p:nvPicPr>
          <p:cNvPr id="1126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5940425"/>
            <a:ext cx="6105525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דיאגרמה 6"/>
          <p:cNvGraphicFramePr/>
          <p:nvPr>
            <p:extLst>
              <p:ext uri="{D42A27DB-BD31-4B8C-83A1-F6EECF244321}">
                <p14:modId xmlns:p14="http://schemas.microsoft.com/office/powerpoint/2010/main" val="3395244538"/>
              </p:ext>
            </p:extLst>
          </p:nvPr>
        </p:nvGraphicFramePr>
        <p:xfrm>
          <a:off x="708756" y="1052736"/>
          <a:ext cx="7967699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219721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13"/>
          <p:cNvSpPr txBox="1">
            <a:spLocks noChangeArrowheads="1"/>
          </p:cNvSpPr>
          <p:nvPr/>
        </p:nvSpPr>
        <p:spPr bwMode="auto">
          <a:xfrm>
            <a:off x="1476375" y="19891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altLang="he-IL" b="0"/>
          </a:p>
        </p:txBody>
      </p:sp>
      <p:sp>
        <p:nvSpPr>
          <p:cNvPr id="128019" name="Rectangle 19"/>
          <p:cNvSpPr>
            <a:spLocks noGrp="1" noChangeArrowheads="1"/>
          </p:cNvSpPr>
          <p:nvPr>
            <p:ph type="title"/>
          </p:nvPr>
        </p:nvSpPr>
        <p:spPr>
          <a:xfrm>
            <a:off x="470568" y="0"/>
            <a:ext cx="8323452" cy="609600"/>
          </a:xfrm>
          <a:noFill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</a:rPr>
              <a:t>הערך של כלבי </a:t>
            </a:r>
            <a:r>
              <a:rPr lang="he-IL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</a:rPr>
              <a:t>שירות </a:t>
            </a:r>
            <a:r>
              <a:rPr lang="he-IL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</a:rPr>
              <a:t>על פי </a:t>
            </a:r>
            <a:r>
              <a:rPr lang="he-IL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</a:rPr>
              <a:t>מחקרים מהעולם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</a:endParaRPr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5940425"/>
            <a:ext cx="6105525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מלבן 2"/>
          <p:cNvSpPr/>
          <p:nvPr/>
        </p:nvSpPr>
        <p:spPr>
          <a:xfrm>
            <a:off x="294052" y="908720"/>
            <a:ext cx="84969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buFont typeface="Arial" panose="020B0604020202020204" pitchFamily="34" charset="0"/>
              <a:buChar char="•"/>
              <a:defRPr/>
            </a:pPr>
            <a:r>
              <a:rPr lang="he-IL" dirty="0"/>
              <a:t> "הכלבים הללו מסוגלים לסייע לבעליהם לבצע עד כ 100 משימות = </a:t>
            </a:r>
            <a:r>
              <a:rPr lang="he-IL" u="sng" dirty="0"/>
              <a:t>הפחתת תלות בסביבה</a:t>
            </a:r>
            <a:endParaRPr lang="he-IL" dirty="0"/>
          </a:p>
          <a:p>
            <a:pPr marL="742950" lvl="1" indent="-285750" algn="just" rtl="1">
              <a:buFont typeface="Arial" panose="020B0604020202020204" pitchFamily="34" charset="0"/>
              <a:buChar char="•"/>
              <a:defRPr/>
            </a:pPr>
            <a:r>
              <a:rPr lang="he-IL" dirty="0"/>
              <a:t>הבאת חפצים</a:t>
            </a:r>
          </a:p>
          <a:p>
            <a:pPr marL="742950" lvl="1" indent="-285750" algn="just" rtl="1">
              <a:buFont typeface="Arial" panose="020B0604020202020204" pitchFamily="34" charset="0"/>
              <a:buChar char="•"/>
              <a:defRPr/>
            </a:pPr>
            <a:r>
              <a:rPr lang="he-IL" dirty="0"/>
              <a:t>פתיחה וסגירה של דלתות</a:t>
            </a:r>
          </a:p>
          <a:p>
            <a:pPr marL="742950" lvl="1" indent="-285750" algn="just" rtl="1">
              <a:buFont typeface="Arial" panose="020B0604020202020204" pitchFamily="34" charset="0"/>
              <a:buChar char="•"/>
              <a:defRPr/>
            </a:pPr>
            <a:r>
              <a:rPr lang="he-IL" dirty="0"/>
              <a:t> כיבוי והדלקת אור</a:t>
            </a:r>
          </a:p>
          <a:p>
            <a:pPr marL="742950" lvl="1" indent="-285750" algn="just" rtl="1">
              <a:buFont typeface="Arial" panose="020B0604020202020204" pitchFamily="34" charset="0"/>
              <a:buChar char="•"/>
              <a:defRPr/>
            </a:pPr>
            <a:r>
              <a:rPr lang="he-IL" dirty="0"/>
              <a:t>הורדת פרטי לבוש</a:t>
            </a:r>
          </a:p>
          <a:p>
            <a:pPr marL="742950" lvl="1" indent="-285750" algn="just" rtl="1">
              <a:buFont typeface="Arial" panose="020B0604020202020204" pitchFamily="34" charset="0"/>
              <a:buChar char="•"/>
              <a:defRPr/>
            </a:pPr>
            <a:r>
              <a:rPr lang="he-IL" dirty="0" smtClean="0"/>
              <a:t>סיוע </a:t>
            </a:r>
            <a:r>
              <a:rPr lang="he-IL" dirty="0"/>
              <a:t>במעברים הקשורים לקימה מכיסא הגלגלים ולישיבה עליו; מעבר משכיבה לישיבה; </a:t>
            </a:r>
          </a:p>
          <a:p>
            <a:pPr marL="285750" indent="-285750" algn="just" rtl="1">
              <a:buFont typeface="Arial" panose="020B0604020202020204" pitchFamily="34" charset="0"/>
              <a:buChar char="•"/>
              <a:defRPr/>
            </a:pPr>
            <a:endParaRPr lang="he-IL" dirty="0"/>
          </a:p>
          <a:p>
            <a:pPr marL="285750" indent="-285750" algn="just" rtl="1">
              <a:buFont typeface="Arial" panose="020B0604020202020204" pitchFamily="34" charset="0"/>
              <a:buChar char="•"/>
              <a:defRPr/>
            </a:pPr>
            <a:r>
              <a:rPr lang="he-IL" dirty="0"/>
              <a:t>שילובו של כלב </a:t>
            </a:r>
            <a:r>
              <a:rPr lang="he-IL" dirty="0" smtClean="0"/>
              <a:t>שירות </a:t>
            </a:r>
            <a:r>
              <a:rPr lang="he-IL" dirty="0"/>
              <a:t>מביא לירידה של </a:t>
            </a:r>
            <a:r>
              <a:rPr lang="he-IL" dirty="0" smtClean="0"/>
              <a:t>כ- 70% </a:t>
            </a:r>
            <a:r>
              <a:rPr lang="he-IL" dirty="0"/>
              <a:t>בהוצאות התמיכה הסיעודית לה נזקקים בעלי המוגבלויות.</a:t>
            </a:r>
          </a:p>
          <a:p>
            <a:pPr marL="285750" indent="-285750" algn="just" rtl="1">
              <a:buFont typeface="Arial" panose="020B0604020202020204" pitchFamily="34" charset="0"/>
              <a:buChar char="•"/>
              <a:defRPr/>
            </a:pPr>
            <a:endParaRPr lang="he-IL" dirty="0"/>
          </a:p>
          <a:p>
            <a:pPr marL="285750" indent="-285750" algn="just" rtl="1">
              <a:buFont typeface="Arial" panose="020B0604020202020204" pitchFamily="34" charset="0"/>
              <a:buChar char="•"/>
              <a:defRPr/>
            </a:pPr>
            <a:r>
              <a:rPr lang="he-IL" dirty="0"/>
              <a:t>"רבים מבעלי המוגבלויות שאימצו כלבי </a:t>
            </a:r>
            <a:r>
              <a:rPr lang="he-IL" dirty="0" smtClean="0"/>
              <a:t>שירות, </a:t>
            </a:r>
            <a:r>
              <a:rPr lang="he-IL" dirty="0"/>
              <a:t>הצליחו להשתלב במעגל התעסוקה ופיתחו עצמאות כלכלית; בהגדלת המפגשים החברתיים של בעל המוגבלויות, הכלב משמש במקרים רבים כ"שובר קרח". </a:t>
            </a:r>
          </a:p>
          <a:p>
            <a:pPr marL="285750" indent="-285750" algn="just" rtl="1">
              <a:buFont typeface="Arial" panose="020B0604020202020204" pitchFamily="34" charset="0"/>
              <a:buChar char="•"/>
              <a:defRPr/>
            </a:pPr>
            <a:endParaRPr lang="he-IL" dirty="0"/>
          </a:p>
          <a:p>
            <a:pPr marL="285750" indent="-285750" algn="just" rtl="1">
              <a:buFont typeface="Arial" panose="020B0604020202020204" pitchFamily="34" charset="0"/>
              <a:buChar char="•"/>
              <a:defRPr/>
            </a:pPr>
            <a:r>
              <a:rPr lang="he-IL" dirty="0"/>
              <a:t>תרומה גדולה ליצירת תחושת מסוגלות גבוה יותר, שליטה רבה יותר בחיים, יכולת להתמודד עם מצבי מצוקה וחרדה ובכך להפחית דיכאון</a:t>
            </a:r>
            <a:r>
              <a:rPr lang="he-IL" dirty="0" smtClean="0"/>
              <a:t>.</a:t>
            </a:r>
            <a:endParaRPr lang="he-IL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3"/>
          <p:cNvSpPr txBox="1">
            <a:spLocks noChangeArrowheads="1"/>
          </p:cNvSpPr>
          <p:nvPr/>
        </p:nvSpPr>
        <p:spPr bwMode="auto">
          <a:xfrm>
            <a:off x="1476375" y="19891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he-IL" b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128019" name="Rectangle 19"/>
          <p:cNvSpPr>
            <a:spLocks noChangeArrowheads="1"/>
          </p:cNvSpPr>
          <p:nvPr/>
        </p:nvSpPr>
        <p:spPr bwMode="auto">
          <a:xfrm>
            <a:off x="264568" y="0"/>
            <a:ext cx="8659813" cy="6096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3600" dirty="0" err="1" smtClean="0"/>
              <a:t>תאור</a:t>
            </a:r>
            <a:r>
              <a:rPr lang="he-IL" sz="3600" dirty="0" smtClean="0"/>
              <a:t> תהליך הכשרת כלבי שירות</a:t>
            </a:r>
            <a:endParaRPr lang="en-US" sz="3600" b="0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</a:endParaRPr>
          </a:p>
        </p:txBody>
      </p:sp>
      <p:sp>
        <p:nvSpPr>
          <p:cNvPr id="15365" name="Rectangle 3"/>
          <p:cNvSpPr>
            <a:spLocks noChangeArrowheads="1"/>
          </p:cNvSpPr>
          <p:nvPr/>
        </p:nvSpPr>
        <p:spPr bwMode="auto">
          <a:xfrm>
            <a:off x="357158" y="1214422"/>
            <a:ext cx="85344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l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Clr>
                <a:srgbClr val="0000FF"/>
              </a:buClr>
              <a:buFont typeface="Wingdings" pitchFamily="2" charset="2"/>
              <a:buNone/>
              <a:defRPr/>
            </a:pPr>
            <a:endParaRPr lang="he-IL" altLang="he-IL" sz="2400" b="0" dirty="0" smtClean="0">
              <a:solidFill>
                <a:prstClr val="black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altLang="he-IL" sz="2400" b="0" dirty="0" smtClean="0">
              <a:solidFill>
                <a:prstClr val="black"/>
              </a:solidFill>
            </a:endParaRPr>
          </a:p>
        </p:txBody>
      </p:sp>
      <p:pic>
        <p:nvPicPr>
          <p:cNvPr id="1126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5940425"/>
            <a:ext cx="6105525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" name="דיאגרמה 7"/>
          <p:cNvGraphicFramePr/>
          <p:nvPr>
            <p:extLst>
              <p:ext uri="{D42A27DB-BD31-4B8C-83A1-F6EECF244321}">
                <p14:modId xmlns:p14="http://schemas.microsoft.com/office/powerpoint/2010/main" val="2425232038"/>
              </p:ext>
            </p:extLst>
          </p:nvPr>
        </p:nvGraphicFramePr>
        <p:xfrm>
          <a:off x="617560" y="1403921"/>
          <a:ext cx="8013596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132081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3"/>
          <p:cNvSpPr txBox="1">
            <a:spLocks noChangeArrowheads="1"/>
          </p:cNvSpPr>
          <p:nvPr/>
        </p:nvSpPr>
        <p:spPr bwMode="auto">
          <a:xfrm>
            <a:off x="1476375" y="19891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he-IL" b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128019" name="Rectangle 19"/>
          <p:cNvSpPr>
            <a:spLocks noChangeArrowheads="1"/>
          </p:cNvSpPr>
          <p:nvPr/>
        </p:nvSpPr>
        <p:spPr bwMode="auto">
          <a:xfrm>
            <a:off x="294451" y="0"/>
            <a:ext cx="8659813" cy="6096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3600" dirty="0"/>
              <a:t>מחוויות תהליך האילוף המשותף </a:t>
            </a:r>
            <a:endParaRPr lang="en-US" sz="3600" b="0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  <a:cs typeface="+mn-cs"/>
            </a:endParaRPr>
          </a:p>
        </p:txBody>
      </p:sp>
      <p:sp>
        <p:nvSpPr>
          <p:cNvPr id="15365" name="Rectangle 3"/>
          <p:cNvSpPr>
            <a:spLocks noChangeArrowheads="1"/>
          </p:cNvSpPr>
          <p:nvPr/>
        </p:nvSpPr>
        <p:spPr bwMode="auto">
          <a:xfrm>
            <a:off x="357158" y="1214422"/>
            <a:ext cx="85344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l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Clr>
                <a:srgbClr val="0000FF"/>
              </a:buClr>
              <a:buFont typeface="Wingdings" pitchFamily="2" charset="2"/>
              <a:buNone/>
              <a:defRPr/>
            </a:pPr>
            <a:endParaRPr lang="he-IL" altLang="he-IL" sz="2400" b="0" dirty="0" smtClean="0">
              <a:solidFill>
                <a:prstClr val="black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altLang="he-IL" sz="2400" b="0" dirty="0" smtClean="0">
              <a:solidFill>
                <a:prstClr val="black"/>
              </a:solidFill>
            </a:endParaRPr>
          </a:p>
        </p:txBody>
      </p:sp>
      <p:pic>
        <p:nvPicPr>
          <p:cNvPr id="1126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5940425"/>
            <a:ext cx="6105525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92175"/>
            <a:ext cx="6816725" cy="507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03416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3"/>
          <p:cNvSpPr txBox="1">
            <a:spLocks noChangeArrowheads="1"/>
          </p:cNvSpPr>
          <p:nvPr/>
        </p:nvSpPr>
        <p:spPr bwMode="auto">
          <a:xfrm>
            <a:off x="1476375" y="19891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he-IL" b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128019" name="Rectangle 19"/>
          <p:cNvSpPr>
            <a:spLocks noChangeArrowheads="1"/>
          </p:cNvSpPr>
          <p:nvPr/>
        </p:nvSpPr>
        <p:spPr bwMode="auto">
          <a:xfrm>
            <a:off x="264568" y="0"/>
            <a:ext cx="8659813" cy="6096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3600" dirty="0"/>
              <a:t>מחוויות תהליך האילוף המשותף </a:t>
            </a:r>
            <a:endParaRPr lang="en-US" sz="3600" b="0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</a:endParaRPr>
          </a:p>
        </p:txBody>
      </p:sp>
      <p:sp>
        <p:nvSpPr>
          <p:cNvPr id="15365" name="Rectangle 3"/>
          <p:cNvSpPr>
            <a:spLocks noChangeArrowheads="1"/>
          </p:cNvSpPr>
          <p:nvPr/>
        </p:nvSpPr>
        <p:spPr bwMode="auto">
          <a:xfrm>
            <a:off x="357158" y="1214422"/>
            <a:ext cx="85344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l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Clr>
                <a:srgbClr val="0000FF"/>
              </a:buClr>
              <a:buFont typeface="Wingdings" pitchFamily="2" charset="2"/>
              <a:buNone/>
              <a:defRPr/>
            </a:pPr>
            <a:endParaRPr lang="he-IL" altLang="he-IL" sz="2400" b="0" dirty="0" smtClean="0">
              <a:solidFill>
                <a:prstClr val="black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altLang="he-IL" sz="2400" b="0" dirty="0" smtClean="0">
              <a:solidFill>
                <a:prstClr val="black"/>
              </a:solidFill>
            </a:endParaRPr>
          </a:p>
        </p:txBody>
      </p:sp>
      <p:pic>
        <p:nvPicPr>
          <p:cNvPr id="1126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5940425"/>
            <a:ext cx="6105525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981075"/>
            <a:ext cx="7934325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59515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3"/>
          <p:cNvSpPr txBox="1">
            <a:spLocks noChangeArrowheads="1"/>
          </p:cNvSpPr>
          <p:nvPr/>
        </p:nvSpPr>
        <p:spPr bwMode="auto">
          <a:xfrm>
            <a:off x="1476375" y="19891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altLang="he-IL" b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15365" name="Rectangle 3"/>
          <p:cNvSpPr>
            <a:spLocks noChangeArrowheads="1"/>
          </p:cNvSpPr>
          <p:nvPr/>
        </p:nvSpPr>
        <p:spPr bwMode="auto">
          <a:xfrm>
            <a:off x="357158" y="1214422"/>
            <a:ext cx="85344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l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Clr>
                <a:srgbClr val="0000FF"/>
              </a:buClr>
              <a:buFont typeface="Wingdings" pitchFamily="2" charset="2"/>
              <a:buNone/>
              <a:defRPr/>
            </a:pPr>
            <a:endParaRPr lang="he-IL" altLang="he-IL" sz="2400" b="0" dirty="0" smtClean="0">
              <a:solidFill>
                <a:prstClr val="black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Clr>
                <a:srgbClr val="0000FF"/>
              </a:buClr>
              <a:buFont typeface="Wingdings" pitchFamily="2" charset="2"/>
              <a:buChar char="Ø"/>
              <a:defRPr/>
            </a:pPr>
            <a:endParaRPr lang="en-US" altLang="he-IL" sz="2400" b="0" dirty="0" smtClean="0">
              <a:solidFill>
                <a:prstClr val="black"/>
              </a:solidFill>
            </a:endParaRPr>
          </a:p>
        </p:txBody>
      </p:sp>
      <p:pic>
        <p:nvPicPr>
          <p:cNvPr id="1126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5940425"/>
            <a:ext cx="6105525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330114" y="1214422"/>
            <a:ext cx="8521885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endParaRPr lang="he-IL" sz="3600" dirty="0" smtClean="0"/>
          </a:p>
          <a:p>
            <a:pPr algn="ctr" rtl="1"/>
            <a:r>
              <a:rPr lang="he-IL" sz="3600" dirty="0" smtClean="0"/>
              <a:t>יחד נתקדם בצעדים משמעותיים </a:t>
            </a:r>
          </a:p>
          <a:p>
            <a:pPr algn="ctr" rtl="1"/>
            <a:r>
              <a:rPr lang="he-IL" sz="3600" dirty="0" smtClean="0"/>
              <a:t>לשינוי גדול!</a:t>
            </a:r>
          </a:p>
          <a:p>
            <a:endParaRPr lang="he-IL" sz="3600" dirty="0" smtClean="0"/>
          </a:p>
          <a:p>
            <a:pPr algn="ctr"/>
            <a:r>
              <a:rPr lang="en-US" sz="3600" dirty="0" smtClean="0"/>
              <a:t> </a:t>
            </a:r>
            <a:r>
              <a:rPr lang="he-IL" sz="3600" dirty="0" smtClean="0"/>
              <a:t>תודה על ההקשבה!</a:t>
            </a:r>
            <a:endParaRPr lang="he-IL" sz="3600" dirty="0"/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016" y="4432865"/>
            <a:ext cx="2303748" cy="1535832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34" y="4478282"/>
            <a:ext cx="2236381" cy="149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5080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posal">
  <a:themeElements>
    <a:clrScheme name="Proposal 8">
      <a:dk1>
        <a:srgbClr val="000000"/>
      </a:dk1>
      <a:lt1>
        <a:srgbClr val="FFFFFF"/>
      </a:lt1>
      <a:dk2>
        <a:srgbClr val="8C0039"/>
      </a:dk2>
      <a:lt2>
        <a:srgbClr val="660066"/>
      </a:lt2>
      <a:accent1>
        <a:srgbClr val="C58BF9"/>
      </a:accent1>
      <a:accent2>
        <a:srgbClr val="9966FF"/>
      </a:accent2>
      <a:accent3>
        <a:srgbClr val="FFFFFF"/>
      </a:accent3>
      <a:accent4>
        <a:srgbClr val="000000"/>
      </a:accent4>
      <a:accent5>
        <a:srgbClr val="DFC4FB"/>
      </a:accent5>
      <a:accent6>
        <a:srgbClr val="8A5CE7"/>
      </a:accent6>
      <a:hlink>
        <a:srgbClr val="E4005C"/>
      </a:hlink>
      <a:folHlink>
        <a:srgbClr val="C36C03"/>
      </a:folHlink>
    </a:clrScheme>
    <a:fontScheme name="Proposa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Proposal 1">
        <a:dk1>
          <a:srgbClr val="777777"/>
        </a:dk1>
        <a:lt1>
          <a:srgbClr val="FFFFFF"/>
        </a:lt1>
        <a:dk2>
          <a:srgbClr val="333333"/>
        </a:dk2>
        <a:lt2>
          <a:srgbClr val="FFF4C3"/>
        </a:lt2>
        <a:accent1>
          <a:srgbClr val="C892FA"/>
        </a:accent1>
        <a:accent2>
          <a:srgbClr val="9966FF"/>
        </a:accent2>
        <a:accent3>
          <a:srgbClr val="ADADAD"/>
        </a:accent3>
        <a:accent4>
          <a:srgbClr val="DADADA"/>
        </a:accent4>
        <a:accent5>
          <a:srgbClr val="E0C7FC"/>
        </a:accent5>
        <a:accent6>
          <a:srgbClr val="8A5CE7"/>
        </a:accent6>
        <a:hlink>
          <a:srgbClr val="E4005C"/>
        </a:hlink>
        <a:folHlink>
          <a:srgbClr val="DC7A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2">
        <a:dk1>
          <a:srgbClr val="1C1C1C"/>
        </a:dk1>
        <a:lt1>
          <a:srgbClr val="FFFFFF"/>
        </a:lt1>
        <a:dk2>
          <a:srgbClr val="5F5F5F"/>
        </a:dk2>
        <a:lt2>
          <a:srgbClr val="FFFFCC"/>
        </a:lt2>
        <a:accent1>
          <a:srgbClr val="4A5B64"/>
        </a:accent1>
        <a:accent2>
          <a:srgbClr val="AF9387"/>
        </a:accent2>
        <a:accent3>
          <a:srgbClr val="B6B6B6"/>
        </a:accent3>
        <a:accent4>
          <a:srgbClr val="DADADA"/>
        </a:accent4>
        <a:accent5>
          <a:srgbClr val="B1B5B8"/>
        </a:accent5>
        <a:accent6>
          <a:srgbClr val="9E857A"/>
        </a:accent6>
        <a:hlink>
          <a:srgbClr val="F3C43F"/>
        </a:hlink>
        <a:folHlink>
          <a:srgbClr val="66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3">
        <a:dk1>
          <a:srgbClr val="4D4D4D"/>
        </a:dk1>
        <a:lt1>
          <a:srgbClr val="FFFFFF"/>
        </a:lt1>
        <a:dk2>
          <a:srgbClr val="666699"/>
        </a:dk2>
        <a:lt2>
          <a:srgbClr val="FFFFCC"/>
        </a:lt2>
        <a:accent1>
          <a:srgbClr val="8D8DB3"/>
        </a:accent1>
        <a:accent2>
          <a:srgbClr val="7A25D7"/>
        </a:accent2>
        <a:accent3>
          <a:srgbClr val="B8B8CA"/>
        </a:accent3>
        <a:accent4>
          <a:srgbClr val="DADADA"/>
        </a:accent4>
        <a:accent5>
          <a:srgbClr val="C5C5D6"/>
        </a:accent5>
        <a:accent6>
          <a:srgbClr val="6E20C3"/>
        </a:accent6>
        <a:hlink>
          <a:srgbClr val="66CCFF"/>
        </a:hlink>
        <a:folHlink>
          <a:srgbClr val="3333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4">
        <a:dk1>
          <a:srgbClr val="10187C"/>
        </a:dk1>
        <a:lt1>
          <a:srgbClr val="F8F8F8"/>
        </a:lt1>
        <a:dk2>
          <a:srgbClr val="538DC7"/>
        </a:dk2>
        <a:lt2>
          <a:srgbClr val="CCECFF"/>
        </a:lt2>
        <a:accent1>
          <a:srgbClr val="879EC7"/>
        </a:accent1>
        <a:accent2>
          <a:srgbClr val="461B8B"/>
        </a:accent2>
        <a:accent3>
          <a:srgbClr val="B3C5E0"/>
        </a:accent3>
        <a:accent4>
          <a:srgbClr val="D4D4D4"/>
        </a:accent4>
        <a:accent5>
          <a:srgbClr val="C3CCE0"/>
        </a:accent5>
        <a:accent6>
          <a:srgbClr val="3F177D"/>
        </a:accent6>
        <a:hlink>
          <a:srgbClr val="0000FF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5">
        <a:dk1>
          <a:srgbClr val="002F2E"/>
        </a:dk1>
        <a:lt1>
          <a:srgbClr val="FFFFFF"/>
        </a:lt1>
        <a:dk2>
          <a:srgbClr val="008080"/>
        </a:dk2>
        <a:lt2>
          <a:srgbClr val="FFFFCC"/>
        </a:lt2>
        <a:accent1>
          <a:srgbClr val="0E6A52"/>
        </a:accent1>
        <a:accent2>
          <a:srgbClr val="3553A7"/>
        </a:accent2>
        <a:accent3>
          <a:srgbClr val="AAC0C0"/>
        </a:accent3>
        <a:accent4>
          <a:srgbClr val="DADADA"/>
        </a:accent4>
        <a:accent5>
          <a:srgbClr val="AAB9B3"/>
        </a:accent5>
        <a:accent6>
          <a:srgbClr val="2F4A97"/>
        </a:accent6>
        <a:hlink>
          <a:srgbClr val="1ACE9F"/>
        </a:hlink>
        <a:folHlink>
          <a:srgbClr val="B5B5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6">
        <a:dk1>
          <a:srgbClr val="000000"/>
        </a:dk1>
        <a:lt1>
          <a:srgbClr val="E3FFFF"/>
        </a:lt1>
        <a:dk2>
          <a:srgbClr val="4400A8"/>
        </a:dk2>
        <a:lt2>
          <a:srgbClr val="005452"/>
        </a:lt2>
        <a:accent1>
          <a:srgbClr val="92CAC9"/>
        </a:accent1>
        <a:accent2>
          <a:srgbClr val="009999"/>
        </a:accent2>
        <a:accent3>
          <a:srgbClr val="EFFFFF"/>
        </a:accent3>
        <a:accent4>
          <a:srgbClr val="000000"/>
        </a:accent4>
        <a:accent5>
          <a:srgbClr val="C7E1E1"/>
        </a:accent5>
        <a:accent6>
          <a:srgbClr val="008A8A"/>
        </a:accent6>
        <a:hlink>
          <a:srgbClr val="187C16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7">
        <a:dk1>
          <a:srgbClr val="000000"/>
        </a:dk1>
        <a:lt1>
          <a:srgbClr val="CCFF99"/>
        </a:lt1>
        <a:dk2>
          <a:srgbClr val="CC99FF"/>
        </a:dk2>
        <a:lt2>
          <a:srgbClr val="1B3600"/>
        </a:lt2>
        <a:accent1>
          <a:srgbClr val="009900"/>
        </a:accent1>
        <a:accent2>
          <a:srgbClr val="B7CA02"/>
        </a:accent2>
        <a:accent3>
          <a:srgbClr val="E2FFCA"/>
        </a:accent3>
        <a:accent4>
          <a:srgbClr val="000000"/>
        </a:accent4>
        <a:accent5>
          <a:srgbClr val="AACAAA"/>
        </a:accent5>
        <a:accent6>
          <a:srgbClr val="A6B702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8">
        <a:dk1>
          <a:srgbClr val="000000"/>
        </a:dk1>
        <a:lt1>
          <a:srgbClr val="FFFFFF"/>
        </a:lt1>
        <a:dk2>
          <a:srgbClr val="8C0039"/>
        </a:dk2>
        <a:lt2>
          <a:srgbClr val="660066"/>
        </a:lt2>
        <a:accent1>
          <a:srgbClr val="C58BF9"/>
        </a:accent1>
        <a:accent2>
          <a:srgbClr val="9966FF"/>
        </a:accent2>
        <a:accent3>
          <a:srgbClr val="FFFFFF"/>
        </a:accent3>
        <a:accent4>
          <a:srgbClr val="000000"/>
        </a:accent4>
        <a:accent5>
          <a:srgbClr val="DFC4FB"/>
        </a:accent5>
        <a:accent6>
          <a:srgbClr val="8A5CE7"/>
        </a:accent6>
        <a:hlink>
          <a:srgbClr val="E4005C"/>
        </a:hlink>
        <a:folHlink>
          <a:srgbClr val="C36C0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2_Proposal">
  <a:themeElements>
    <a:clrScheme name="12_Proposal 8">
      <a:dk1>
        <a:srgbClr val="000000"/>
      </a:dk1>
      <a:lt1>
        <a:srgbClr val="FFFFFF"/>
      </a:lt1>
      <a:dk2>
        <a:srgbClr val="8C0039"/>
      </a:dk2>
      <a:lt2>
        <a:srgbClr val="660066"/>
      </a:lt2>
      <a:accent1>
        <a:srgbClr val="C58BF9"/>
      </a:accent1>
      <a:accent2>
        <a:srgbClr val="9966FF"/>
      </a:accent2>
      <a:accent3>
        <a:srgbClr val="FFFFFF"/>
      </a:accent3>
      <a:accent4>
        <a:srgbClr val="000000"/>
      </a:accent4>
      <a:accent5>
        <a:srgbClr val="DFC4FB"/>
      </a:accent5>
      <a:accent6>
        <a:srgbClr val="8A5CE7"/>
      </a:accent6>
      <a:hlink>
        <a:srgbClr val="E4005C"/>
      </a:hlink>
      <a:folHlink>
        <a:srgbClr val="C36C03"/>
      </a:folHlink>
    </a:clrScheme>
    <a:fontScheme name="12_Proposa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Proposal 1">
        <a:dk1>
          <a:srgbClr val="777777"/>
        </a:dk1>
        <a:lt1>
          <a:srgbClr val="FFFFFF"/>
        </a:lt1>
        <a:dk2>
          <a:srgbClr val="333333"/>
        </a:dk2>
        <a:lt2>
          <a:srgbClr val="FFF4C3"/>
        </a:lt2>
        <a:accent1>
          <a:srgbClr val="C892FA"/>
        </a:accent1>
        <a:accent2>
          <a:srgbClr val="9966FF"/>
        </a:accent2>
        <a:accent3>
          <a:srgbClr val="ADADAD"/>
        </a:accent3>
        <a:accent4>
          <a:srgbClr val="DADADA"/>
        </a:accent4>
        <a:accent5>
          <a:srgbClr val="E0C7FC"/>
        </a:accent5>
        <a:accent6>
          <a:srgbClr val="8A5CE7"/>
        </a:accent6>
        <a:hlink>
          <a:srgbClr val="E4005C"/>
        </a:hlink>
        <a:folHlink>
          <a:srgbClr val="DC7A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Proposal 2">
        <a:dk1>
          <a:srgbClr val="1C1C1C"/>
        </a:dk1>
        <a:lt1>
          <a:srgbClr val="FFFFFF"/>
        </a:lt1>
        <a:dk2>
          <a:srgbClr val="5F5F5F"/>
        </a:dk2>
        <a:lt2>
          <a:srgbClr val="FFFFCC"/>
        </a:lt2>
        <a:accent1>
          <a:srgbClr val="4A5B64"/>
        </a:accent1>
        <a:accent2>
          <a:srgbClr val="AF9387"/>
        </a:accent2>
        <a:accent3>
          <a:srgbClr val="B6B6B6"/>
        </a:accent3>
        <a:accent4>
          <a:srgbClr val="DADADA"/>
        </a:accent4>
        <a:accent5>
          <a:srgbClr val="B1B5B8"/>
        </a:accent5>
        <a:accent6>
          <a:srgbClr val="9E857A"/>
        </a:accent6>
        <a:hlink>
          <a:srgbClr val="F3C43F"/>
        </a:hlink>
        <a:folHlink>
          <a:srgbClr val="66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Proposal 3">
        <a:dk1>
          <a:srgbClr val="4D4D4D"/>
        </a:dk1>
        <a:lt1>
          <a:srgbClr val="FFFFFF"/>
        </a:lt1>
        <a:dk2>
          <a:srgbClr val="666699"/>
        </a:dk2>
        <a:lt2>
          <a:srgbClr val="FFFFCC"/>
        </a:lt2>
        <a:accent1>
          <a:srgbClr val="8D8DB3"/>
        </a:accent1>
        <a:accent2>
          <a:srgbClr val="7A25D7"/>
        </a:accent2>
        <a:accent3>
          <a:srgbClr val="B8B8CA"/>
        </a:accent3>
        <a:accent4>
          <a:srgbClr val="DADADA"/>
        </a:accent4>
        <a:accent5>
          <a:srgbClr val="C5C5D6"/>
        </a:accent5>
        <a:accent6>
          <a:srgbClr val="6E20C3"/>
        </a:accent6>
        <a:hlink>
          <a:srgbClr val="66CCFF"/>
        </a:hlink>
        <a:folHlink>
          <a:srgbClr val="3333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Proposal 4">
        <a:dk1>
          <a:srgbClr val="10187C"/>
        </a:dk1>
        <a:lt1>
          <a:srgbClr val="F8F8F8"/>
        </a:lt1>
        <a:dk2>
          <a:srgbClr val="538DC7"/>
        </a:dk2>
        <a:lt2>
          <a:srgbClr val="CCECFF"/>
        </a:lt2>
        <a:accent1>
          <a:srgbClr val="879EC7"/>
        </a:accent1>
        <a:accent2>
          <a:srgbClr val="461B8B"/>
        </a:accent2>
        <a:accent3>
          <a:srgbClr val="B3C5E0"/>
        </a:accent3>
        <a:accent4>
          <a:srgbClr val="D4D4D4"/>
        </a:accent4>
        <a:accent5>
          <a:srgbClr val="C3CCE0"/>
        </a:accent5>
        <a:accent6>
          <a:srgbClr val="3F177D"/>
        </a:accent6>
        <a:hlink>
          <a:srgbClr val="0000FF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Proposal 5">
        <a:dk1>
          <a:srgbClr val="002F2E"/>
        </a:dk1>
        <a:lt1>
          <a:srgbClr val="FFFFFF"/>
        </a:lt1>
        <a:dk2>
          <a:srgbClr val="008080"/>
        </a:dk2>
        <a:lt2>
          <a:srgbClr val="FFFFCC"/>
        </a:lt2>
        <a:accent1>
          <a:srgbClr val="0E6A52"/>
        </a:accent1>
        <a:accent2>
          <a:srgbClr val="3553A7"/>
        </a:accent2>
        <a:accent3>
          <a:srgbClr val="AAC0C0"/>
        </a:accent3>
        <a:accent4>
          <a:srgbClr val="DADADA"/>
        </a:accent4>
        <a:accent5>
          <a:srgbClr val="AAB9B3"/>
        </a:accent5>
        <a:accent6>
          <a:srgbClr val="2F4A97"/>
        </a:accent6>
        <a:hlink>
          <a:srgbClr val="1ACE9F"/>
        </a:hlink>
        <a:folHlink>
          <a:srgbClr val="B5B5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Proposal 6">
        <a:dk1>
          <a:srgbClr val="000000"/>
        </a:dk1>
        <a:lt1>
          <a:srgbClr val="E3FFFF"/>
        </a:lt1>
        <a:dk2>
          <a:srgbClr val="4400A8"/>
        </a:dk2>
        <a:lt2>
          <a:srgbClr val="005452"/>
        </a:lt2>
        <a:accent1>
          <a:srgbClr val="92CAC9"/>
        </a:accent1>
        <a:accent2>
          <a:srgbClr val="009999"/>
        </a:accent2>
        <a:accent3>
          <a:srgbClr val="EFFFFF"/>
        </a:accent3>
        <a:accent4>
          <a:srgbClr val="000000"/>
        </a:accent4>
        <a:accent5>
          <a:srgbClr val="C7E1E1"/>
        </a:accent5>
        <a:accent6>
          <a:srgbClr val="008A8A"/>
        </a:accent6>
        <a:hlink>
          <a:srgbClr val="187C16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Proposal 7">
        <a:dk1>
          <a:srgbClr val="000000"/>
        </a:dk1>
        <a:lt1>
          <a:srgbClr val="CCFF99"/>
        </a:lt1>
        <a:dk2>
          <a:srgbClr val="CC99FF"/>
        </a:dk2>
        <a:lt2>
          <a:srgbClr val="1B3600"/>
        </a:lt2>
        <a:accent1>
          <a:srgbClr val="009900"/>
        </a:accent1>
        <a:accent2>
          <a:srgbClr val="B7CA02"/>
        </a:accent2>
        <a:accent3>
          <a:srgbClr val="E2FFCA"/>
        </a:accent3>
        <a:accent4>
          <a:srgbClr val="000000"/>
        </a:accent4>
        <a:accent5>
          <a:srgbClr val="AACAAA"/>
        </a:accent5>
        <a:accent6>
          <a:srgbClr val="A6B702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Proposal 8">
        <a:dk1>
          <a:srgbClr val="000000"/>
        </a:dk1>
        <a:lt1>
          <a:srgbClr val="FFFFFF"/>
        </a:lt1>
        <a:dk2>
          <a:srgbClr val="8C0039"/>
        </a:dk2>
        <a:lt2>
          <a:srgbClr val="660066"/>
        </a:lt2>
        <a:accent1>
          <a:srgbClr val="C58BF9"/>
        </a:accent1>
        <a:accent2>
          <a:srgbClr val="9966FF"/>
        </a:accent2>
        <a:accent3>
          <a:srgbClr val="FFFFFF"/>
        </a:accent3>
        <a:accent4>
          <a:srgbClr val="000000"/>
        </a:accent4>
        <a:accent5>
          <a:srgbClr val="DFC4FB"/>
        </a:accent5>
        <a:accent6>
          <a:srgbClr val="8A5CE7"/>
        </a:accent6>
        <a:hlink>
          <a:srgbClr val="E4005C"/>
        </a:hlink>
        <a:folHlink>
          <a:srgbClr val="C36C0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49080D-2D06-490A-B729-DC323D096144}"/>
</file>

<file path=customXml/itemProps2.xml><?xml version="1.0" encoding="utf-8"?>
<ds:datastoreItem xmlns:ds="http://schemas.openxmlformats.org/officeDocument/2006/customXml" ds:itemID="{956D1A90-82AF-40A1-B7B8-2B1B72C07C94}"/>
</file>

<file path=customXml/itemProps3.xml><?xml version="1.0" encoding="utf-8"?>
<ds:datastoreItem xmlns:ds="http://schemas.openxmlformats.org/officeDocument/2006/customXml" ds:itemID="{90171CA3-3CEC-429E-8D27-DBB12E58108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94715</TotalTime>
  <Words>336</Words>
  <Application>Microsoft Office PowerPoint</Application>
  <PresentationFormat>‫הצגה על המסך (4:3)</PresentationFormat>
  <Paragraphs>50</Paragraphs>
  <Slides>8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8</vt:i4>
      </vt:variant>
    </vt:vector>
  </HeadingPairs>
  <TitlesOfParts>
    <vt:vector size="15" baseType="lpstr">
      <vt:lpstr>Arial</vt:lpstr>
      <vt:lpstr>Calibri</vt:lpstr>
      <vt:lpstr>Times New Roman</vt:lpstr>
      <vt:lpstr>Wingdings</vt:lpstr>
      <vt:lpstr>Proposal</vt:lpstr>
      <vt:lpstr>12_Proposal</vt:lpstr>
      <vt:lpstr>1_ערכת נושא Office</vt:lpstr>
      <vt:lpstr>מצגת של PowerPoint</vt:lpstr>
      <vt:lpstr>מצגת של PowerPoint</vt:lpstr>
      <vt:lpstr>מצגת של PowerPoint</vt:lpstr>
      <vt:lpstr>הערך של כלבי שירות על פי מחקרים מהעולם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מחלת ניוון שרירים דושן / בקר</dc:title>
  <dc:creator>OFFICE</dc:creator>
  <cp:lastModifiedBy>תמי ברנע</cp:lastModifiedBy>
  <cp:revision>753</cp:revision>
  <cp:lastPrinted>2016-05-31T06:11:27Z</cp:lastPrinted>
  <dcterms:created xsi:type="dcterms:W3CDTF">2010-03-18T19:35:15Z</dcterms:created>
  <dcterms:modified xsi:type="dcterms:W3CDTF">2016-12-01T13:44:09Z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2009794</vt:r8>
  </property>
</Properties>
</file>