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.xml" ContentType="application/vnd.openxmlformats-officedocument.presentationml.slide+xml"/>
  <Override PartName="/ppt/slides/slide21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7.xml" ContentType="application/vnd.openxmlformats-officedocument.presentationml.slide+xml"/>
  <Override PartName="/ppt/slides/slide6.xml" ContentType="application/vnd.openxmlformats-officedocument.presentationml.slide+xml"/>
  <Override PartName="/ppt/slides/slide5.xml" ContentType="application/vnd.openxmlformats-officedocument.presentationml.slide+xml"/>
  <Override PartName="/ppt/slides/slide4.xml" ContentType="application/vnd.openxmlformats-officedocument.presentationml.slide+xml"/>
  <Override PartName="/ppt/slides/slide3.xml" ContentType="application/vnd.openxmlformats-officedocument.presentationml.slide+xml"/>
  <Override PartName="/ppt/slides/slide2.xml" ContentType="application/vnd.openxmlformats-officedocument.presentationml.slide+xml"/>
  <Override PartName="/ppt/slides/slide12.xml" ContentType="application/vnd.openxmlformats-officedocument.presentationml.slide+xml"/>
  <Override PartName="/ppt/slides/slide8.xml" ContentType="application/vnd.openxmlformats-officedocument.presentationml.slide+xml"/>
  <Override PartName="/ppt/slides/slide14.xml" ContentType="application/vnd.openxmlformats-officedocument.presentationml.slide+xml"/>
  <Override PartName="/ppt/slides/slide20.xml" ContentType="application/vnd.openxmlformats-officedocument.presentationml.slide+xml"/>
  <Override PartName="/ppt/slides/slide19.xml" ContentType="application/vnd.openxmlformats-officedocument.presentationml.slide+xml"/>
  <Override PartName="/ppt/slides/slide18.xml" ContentType="application/vnd.openxmlformats-officedocument.presentationml.slide+xml"/>
  <Override PartName="/ppt/slides/slide13.xml" ContentType="application/vnd.openxmlformats-officedocument.presentationml.slide+xml"/>
  <Override PartName="/ppt/slides/slide16.xml" ContentType="application/vnd.openxmlformats-officedocument.presentationml.slide+xml"/>
  <Override PartName="/ppt/slides/slide15.xml" ContentType="application/vnd.openxmlformats-officedocument.presentationml.slide+xml"/>
  <Override PartName="/ppt/slides/slide17.xml" ContentType="application/vnd.openxmlformats-officedocument.presentationml.slide+xml"/>
  <Override PartName="/ppt/slideMasters/slideMaster3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1.xml" ContentType="application/vnd.openxmlformats-officedocument.presentationml.slideMaster+xml"/>
  <Override PartName="/ppt/slideLayouts/slideLayout1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15.xml" ContentType="application/vnd.openxmlformats-officedocument.presentationml.slideLayout+xml"/>
  <Override PartName="/ppt/notesSlides/notesSlide1.xml" ContentType="application/vnd.openxmlformats-officedocument.presentationml.notesSlide+xml"/>
  <Override PartName="/ppt/slideLayouts/slideLayout1.xml" ContentType="application/vnd.openxmlformats-officedocument.presentationml.slideLayout+xml"/>
  <Override PartName="/ppt/notesSlides/notesSlide8.xml" ContentType="application/vnd.openxmlformats-officedocument.presentationml.notesSlide+xml"/>
  <Override PartName="/ppt/slideLayouts/slideLayout7.xml" ContentType="application/vnd.openxmlformats-officedocument.presentationml.slideLayout+xml"/>
  <Override PartName="/ppt/notesSlides/notesSlide9.xml" ContentType="application/vnd.openxmlformats-officedocument.presentationml.notesSlide+xml"/>
  <Override PartName="/ppt/slideLayouts/slideLayout6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2.xml" ContentType="application/vnd.openxmlformats-officedocument.presentationml.slideLayout+xml"/>
  <Override PartName="/ppt/notesSlides/notesSlide2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3.xml" ContentType="application/vnd.openxmlformats-officedocument.presentationml.notesSlide+xml"/>
  <Override PartName="/ppt/slideLayouts/slideLayout8.xml" ContentType="application/vnd.openxmlformats-officedocument.presentationml.slideLayout+xml"/>
  <Override PartName="/ppt/notesSlides/notesSlide4.xml" ContentType="application/vnd.openxmlformats-officedocument.presentationml.notesSlide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9.xml" ContentType="application/vnd.openxmlformats-officedocument.presentationml.slideLayout+xml"/>
  <Override PartName="/ppt/notesSlides/notesSlide5.xml" ContentType="application/vnd.openxmlformats-officedocument.presentationml.notesSlide+xml"/>
  <Override PartName="/ppt/theme/theme1.xml" ContentType="application/vnd.openxmlformats-officedocument.theme+xml"/>
  <Override PartName="/ppt/notesMasters/notesMaster1.xml" ContentType="application/vnd.openxmlformats-officedocument.presentationml.notesMaster+xml"/>
  <Override PartName="/ppt/theme/theme2.xml" ContentType="application/vnd.openxmlformats-officedocument.theme+xml"/>
  <Override PartName="/ppt/theme/theme3.xml" ContentType="application/vnd.openxmlformats-officedocument.theme+xml"/>
  <Override PartName="/ppt/theme/theme4.xml" ContentType="application/vnd.openxmlformats-officedocument.theme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ppt/presProps.xml" ContentType="application/vnd.openxmlformats-officedocument.presentationml.presProps+xml"/>
  <Override PartName="/docProps/core.xml" ContentType="application/vnd.openxmlformats-package.core-properties+xml"/>
  <Override PartName="/docProps/app.xml" ContentType="application/vnd.openxmlformats-officedocument.extended-properties+xml"/>
  <Override PartName="/customXml/itemProps2.xml" ContentType="application/vnd.openxmlformats-officedocument.customXmlProperties+xml"/>
  <Override PartName="/customXml/itemProps1.xml" ContentType="application/vnd.openxmlformats-officedocument.customXmlProperties+xml"/>
  <Override PartName="/customXml/itemProps3.xml" ContentType="application/vnd.openxmlformats-officedocument.customXml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tl="1" saveSubsetFonts="1">
  <p:sldMasterIdLst>
    <p:sldMasterId id="2147483660" r:id="rId1"/>
    <p:sldMasterId id="2147483672" r:id="rId2"/>
    <p:sldMasterId id="2147483708" r:id="rId3"/>
  </p:sldMasterIdLst>
  <p:notesMasterIdLst>
    <p:notesMasterId r:id="rId25"/>
  </p:notesMasterIdLst>
  <p:sldIdLst>
    <p:sldId id="257" r:id="rId4"/>
    <p:sldId id="259" r:id="rId5"/>
    <p:sldId id="262" r:id="rId6"/>
    <p:sldId id="284" r:id="rId7"/>
    <p:sldId id="268" r:id="rId8"/>
    <p:sldId id="269" r:id="rId9"/>
    <p:sldId id="286" r:id="rId10"/>
    <p:sldId id="272" r:id="rId11"/>
    <p:sldId id="273" r:id="rId12"/>
    <p:sldId id="274" r:id="rId13"/>
    <p:sldId id="287" r:id="rId14"/>
    <p:sldId id="275" r:id="rId15"/>
    <p:sldId id="276" r:id="rId16"/>
    <p:sldId id="277" r:id="rId17"/>
    <p:sldId id="278" r:id="rId18"/>
    <p:sldId id="279" r:id="rId19"/>
    <p:sldId id="280" r:id="rId20"/>
    <p:sldId id="281" r:id="rId21"/>
    <p:sldId id="267" r:id="rId22"/>
    <p:sldId id="282" r:id="rId23"/>
    <p:sldId id="283" r:id="rId24"/>
  </p:sldIdLst>
  <p:sldSz cx="9144000" cy="6858000" type="screen4x3"/>
  <p:notesSz cx="6858000" cy="9144000"/>
  <p:defaultTextStyle>
    <a:defPPr>
      <a:defRPr lang="he-IL"/>
    </a:defPPr>
    <a:lvl1pPr marL="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86520" autoAdjust="0"/>
    <p:restoredTop sz="94660"/>
  </p:normalViewPr>
  <p:slideViewPr>
    <p:cSldViewPr>
      <p:cViewPr varScale="1">
        <p:scale>
          <a:sx n="74" d="100"/>
          <a:sy n="74" d="100"/>
        </p:scale>
        <p:origin x="1536" y="6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5.xml"/><Relationship Id="rId13" Type="http://schemas.openxmlformats.org/officeDocument/2006/relationships/slide" Target="slides/slide10.xml"/><Relationship Id="rId18" Type="http://schemas.openxmlformats.org/officeDocument/2006/relationships/slide" Target="slides/slide15.xml"/><Relationship Id="rId26" Type="http://schemas.openxmlformats.org/officeDocument/2006/relationships/presProps" Target="presProps.xml"/><Relationship Id="rId3" Type="http://schemas.openxmlformats.org/officeDocument/2006/relationships/slideMaster" Target="slideMasters/slideMaster3.xml"/><Relationship Id="rId21" Type="http://schemas.openxmlformats.org/officeDocument/2006/relationships/slide" Target="slides/slide18.xml"/><Relationship Id="rId7" Type="http://schemas.openxmlformats.org/officeDocument/2006/relationships/slide" Target="slides/slide4.xml"/><Relationship Id="rId12" Type="http://schemas.openxmlformats.org/officeDocument/2006/relationships/slide" Target="slides/slide9.xml"/><Relationship Id="rId17" Type="http://schemas.openxmlformats.org/officeDocument/2006/relationships/slide" Target="slides/slide14.xml"/><Relationship Id="rId25" Type="http://schemas.openxmlformats.org/officeDocument/2006/relationships/notesMaster" Target="notesMasters/notesMaster1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3.xml"/><Relationship Id="rId20" Type="http://schemas.openxmlformats.org/officeDocument/2006/relationships/slide" Target="slides/slide17.xml"/><Relationship Id="rId29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3.xml"/><Relationship Id="rId11" Type="http://schemas.openxmlformats.org/officeDocument/2006/relationships/slide" Target="slides/slide8.xml"/><Relationship Id="rId24" Type="http://schemas.openxmlformats.org/officeDocument/2006/relationships/slide" Target="slides/slide21.xml"/><Relationship Id="rId32" Type="http://schemas.openxmlformats.org/officeDocument/2006/relationships/customXml" Target="../customXml/item3.xml"/><Relationship Id="rId5" Type="http://schemas.openxmlformats.org/officeDocument/2006/relationships/slide" Target="slides/slide2.xml"/><Relationship Id="rId15" Type="http://schemas.openxmlformats.org/officeDocument/2006/relationships/slide" Target="slides/slide12.xml"/><Relationship Id="rId23" Type="http://schemas.openxmlformats.org/officeDocument/2006/relationships/slide" Target="slides/slide20.xml"/><Relationship Id="rId28" Type="http://schemas.openxmlformats.org/officeDocument/2006/relationships/theme" Target="theme/theme1.xml"/><Relationship Id="rId10" Type="http://schemas.openxmlformats.org/officeDocument/2006/relationships/slide" Target="slides/slide7.xml"/><Relationship Id="rId19" Type="http://schemas.openxmlformats.org/officeDocument/2006/relationships/slide" Target="slides/slide16.xml"/><Relationship Id="rId31" Type="http://schemas.openxmlformats.org/officeDocument/2006/relationships/customXml" Target="../customXml/item2.xml"/><Relationship Id="rId4" Type="http://schemas.openxmlformats.org/officeDocument/2006/relationships/slide" Target="slides/slide1.xml"/><Relationship Id="rId9" Type="http://schemas.openxmlformats.org/officeDocument/2006/relationships/slide" Target="slides/slide6.xml"/><Relationship Id="rId14" Type="http://schemas.openxmlformats.org/officeDocument/2006/relationships/slide" Target="slides/slide11.xml"/><Relationship Id="rId22" Type="http://schemas.openxmlformats.org/officeDocument/2006/relationships/slide" Target="slides/slide19.xml"/><Relationship Id="rId27" Type="http://schemas.openxmlformats.org/officeDocument/2006/relationships/viewProps" Target="viewProps.xml"/><Relationship Id="rId30" Type="http://schemas.openxmlformats.org/officeDocument/2006/relationships/customXml" Target="../customXml/item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מציין מיקום של כותרת עליונה 1"/>
          <p:cNvSpPr>
            <a:spLocks noGrp="1"/>
          </p:cNvSpPr>
          <p:nvPr>
            <p:ph type="hdr" sz="quarter"/>
          </p:nvPr>
        </p:nvSpPr>
        <p:spPr>
          <a:xfrm>
            <a:off x="388620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1"/>
          <a:lstStyle>
            <a:lvl1pPr algn="r">
              <a:defRPr sz="1200"/>
            </a:lvl1pPr>
          </a:lstStyle>
          <a:p>
            <a:endParaRPr lang="he-IL"/>
          </a:p>
        </p:txBody>
      </p:sp>
      <p:sp>
        <p:nvSpPr>
          <p:cNvPr id="3" name="מציין מיקום של תאריך 2"/>
          <p:cNvSpPr>
            <a:spLocks noGrp="1"/>
          </p:cNvSpPr>
          <p:nvPr>
            <p:ph type="dt" idx="1"/>
          </p:nvPr>
        </p:nvSpPr>
        <p:spPr>
          <a:xfrm>
            <a:off x="1588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1"/>
          <a:lstStyle>
            <a:lvl1pPr algn="l">
              <a:defRPr sz="1200"/>
            </a:lvl1pPr>
          </a:lstStyle>
          <a:p>
            <a:fld id="{79AA9971-702F-4CD6-ADB9-35E3AA4E934E}" type="datetimeFigureOut">
              <a:rPr lang="he-IL" smtClean="0"/>
              <a:t>ו'/כסלו/תשע"ז</a:t>
            </a:fld>
            <a:endParaRPr lang="he-IL"/>
          </a:p>
        </p:txBody>
      </p:sp>
      <p:sp>
        <p:nvSpPr>
          <p:cNvPr id="4" name="מציין מיקום של תמונת שקופית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1" anchor="ctr"/>
          <a:lstStyle/>
          <a:p>
            <a:endParaRPr lang="he-IL"/>
          </a:p>
        </p:txBody>
      </p:sp>
      <p:sp>
        <p:nvSpPr>
          <p:cNvPr id="5" name="מציין מיקום של הערות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1"/>
          <a:lstStyle/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he-IL"/>
          </a:p>
        </p:txBody>
      </p:sp>
      <p:sp>
        <p:nvSpPr>
          <p:cNvPr id="6" name="מציין מיקום של כותרת תחתונה 5"/>
          <p:cNvSpPr>
            <a:spLocks noGrp="1"/>
          </p:cNvSpPr>
          <p:nvPr>
            <p:ph type="ftr" sz="quarter" idx="4"/>
          </p:nvPr>
        </p:nvSpPr>
        <p:spPr>
          <a:xfrm>
            <a:off x="388620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1" anchor="b"/>
          <a:lstStyle>
            <a:lvl1pPr algn="r">
              <a:defRPr sz="1200"/>
            </a:lvl1pPr>
          </a:lstStyle>
          <a:p>
            <a:endParaRPr lang="he-IL"/>
          </a:p>
        </p:txBody>
      </p:sp>
      <p:sp>
        <p:nvSpPr>
          <p:cNvPr id="7" name="מציין מיקום של מספר שקופית 6"/>
          <p:cNvSpPr>
            <a:spLocks noGrp="1"/>
          </p:cNvSpPr>
          <p:nvPr>
            <p:ph type="sldNum" sz="quarter" idx="5"/>
          </p:nvPr>
        </p:nvSpPr>
        <p:spPr>
          <a:xfrm>
            <a:off x="1588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1" anchor="b"/>
          <a:lstStyle>
            <a:lvl1pPr algn="l">
              <a:defRPr sz="1200"/>
            </a:lvl1pPr>
          </a:lstStyle>
          <a:p>
            <a:fld id="{B46321E6-79FA-44C2-9451-786F42234A38}" type="slidenum">
              <a:rPr lang="he-IL" smtClean="0"/>
              <a:t>‹#›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349633290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54E5D05C-A7FB-43CB-AC09-ADD0C775EB62}" type="slidenum">
              <a:rPr lang="en-US">
                <a:solidFill>
                  <a:prstClr val="black"/>
                </a:solidFill>
              </a:rPr>
              <a:pPr/>
              <a:t>1</a:t>
            </a:fld>
            <a:endParaRPr lang="en-US">
              <a:solidFill>
                <a:prstClr val="black"/>
              </a:solidFill>
            </a:endParaRPr>
          </a:p>
        </p:txBody>
      </p:sp>
      <p:sp>
        <p:nvSpPr>
          <p:cNvPr id="107522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0752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586820155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6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3" name="Shape 6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med" len="med"/>
            <a:tailEnd type="none" w="med" len="med"/>
          </a:ln>
        </p:spPr>
      </p:sp>
      <p:sp>
        <p:nvSpPr>
          <p:cNvPr id="64" name="Shape 64"/>
          <p:cNvSpPr txBox="1">
            <a:spLocks noGrp="1"/>
          </p:cNvSpPr>
          <p:nvPr>
            <p:ph type="body" idx="1"/>
          </p:nvPr>
        </p:nvSpPr>
        <p:spPr>
          <a:xfrm>
            <a:off x="685802" y="4343400"/>
            <a:ext cx="5486399" cy="4114800"/>
          </a:xfrm>
          <a:prstGeom prst="rect">
            <a:avLst/>
          </a:prstGeom>
          <a:noFill/>
          <a:ln>
            <a:noFill/>
          </a:ln>
        </p:spPr>
        <p:txBody>
          <a:bodyPr lIns="91425" tIns="45700" rIns="91425" bIns="45700" anchor="t" anchorCtr="0">
            <a:noAutofit/>
          </a:bodyPr>
          <a:lstStyle/>
          <a:p>
            <a:pPr marL="0" marR="0" lvl="0" indent="0" algn="r" rtl="1">
              <a:spcBef>
                <a:spcPts val="0"/>
              </a:spcBef>
              <a:buSzPct val="25000"/>
              <a:buNone/>
            </a:pPr>
            <a:r>
              <a:rPr lang="x-none" sz="1200" b="0" i="0" u="none" strike="noStrike" cap="none" baseline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תעסוקה: </a:t>
            </a:r>
            <a:r>
              <a:rPr lang="he-IL" sz="1200" b="0" i="0" u="none" strike="noStrike" cap="none" baseline="0" dirty="0" smtClean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43% אינם מועסקים</a:t>
            </a:r>
            <a:endParaRPr lang="x-none" sz="1200" b="0" i="0" u="none" strike="noStrike" cap="none" baseline="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0" marR="0" lvl="0" indent="0" algn="r" rtl="1">
              <a:spcBef>
                <a:spcPts val="0"/>
              </a:spcBef>
              <a:buSzPct val="25000"/>
              <a:buNone/>
            </a:pPr>
            <a:r>
              <a:rPr lang="x-none" sz="1200" b="0" i="0" u="none" strike="noStrike" cap="none" baseline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חינוך: רק ל 48% תעודת בגרות</a:t>
            </a:r>
          </a:p>
          <a:p>
            <a:pPr marL="0" marR="0" lvl="0" indent="0" algn="r" rtl="1">
              <a:spcBef>
                <a:spcPts val="0"/>
              </a:spcBef>
              <a:spcAft>
                <a:spcPts val="0"/>
              </a:spcAft>
              <a:buSzPct val="25000"/>
              <a:buNone/>
            </a:pPr>
            <a:r>
              <a:rPr lang="x-none" sz="1200" b="0" i="0" u="none" strike="noStrike" cap="none" baseline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שילוב חברתי: 30% </a:t>
            </a:r>
            <a:r>
              <a:rPr lang="x-none" sz="1200" b="1" i="0" u="none" strike="noStrike" cap="none" baseline="-25000">
                <a:solidFill>
                  <a:srgbClr val="000080"/>
                </a:solidFill>
                <a:latin typeface="Arial"/>
                <a:ea typeface="Arial"/>
                <a:cs typeface="Arial"/>
                <a:sym typeface="Arial"/>
              </a:rPr>
              <a:t>מהאנשים עם מוגבלות חמורה מדווחים על היעדר חברים, לעומת 8% ביתר האוכלוסייה, ו- 30% מהם מדווחים על תחושת בדידות יום יומית, לעומת 5% ביתר האוכלוסייה.</a:t>
            </a:r>
          </a:p>
          <a:p>
            <a:pPr marL="0" marR="0" lvl="0" indent="0" algn="r" rtl="1">
              <a:spcBef>
                <a:spcPts val="0"/>
              </a:spcBef>
              <a:buNone/>
            </a:pPr>
            <a:endParaRPr sz="1200" b="0" i="0" u="none" strike="noStrike" cap="none" baseline="0" dirty="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1993175418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9874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79875" name="Notes Placeholder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he-IL" altLang="en-US" smtClean="0"/>
          </a:p>
        </p:txBody>
      </p:sp>
      <p:sp>
        <p:nvSpPr>
          <p:cNvPr id="79876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Century Schoolbook" pitchFamily="18" charset="0"/>
                <a:cs typeface="Arial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entury Schoolbook" pitchFamily="18" charset="0"/>
                <a:cs typeface="Arial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entury Schoolbook" pitchFamily="18" charset="0"/>
                <a:cs typeface="Arial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entury Schoolbook" pitchFamily="18" charset="0"/>
                <a:cs typeface="Arial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entury Schoolbook" pitchFamily="18" charset="0"/>
                <a:cs typeface="Arial" pitchFamily="34" charset="0"/>
              </a:defRPr>
            </a:lvl5pPr>
            <a:lvl6pPr marL="25146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entury Schoolbook" pitchFamily="18" charset="0"/>
                <a:cs typeface="Arial" pitchFamily="34" charset="0"/>
              </a:defRPr>
            </a:lvl6pPr>
            <a:lvl7pPr marL="29718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entury Schoolbook" pitchFamily="18" charset="0"/>
                <a:cs typeface="Arial" pitchFamily="34" charset="0"/>
              </a:defRPr>
            </a:lvl7pPr>
            <a:lvl8pPr marL="34290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entury Schoolbook" pitchFamily="18" charset="0"/>
                <a:cs typeface="Arial" pitchFamily="34" charset="0"/>
              </a:defRPr>
            </a:lvl8pPr>
            <a:lvl9pPr marL="38862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entury Schoolbook" pitchFamily="18" charset="0"/>
                <a:cs typeface="Arial" pitchFamily="34" charset="0"/>
              </a:defRPr>
            </a:lvl9pPr>
          </a:lstStyle>
          <a:p>
            <a:fld id="{88895BA9-375B-4613-A0EF-C1B39B2C06DF}" type="slidenum">
              <a:rPr lang="he-IL" altLang="en-US"/>
              <a:pPr/>
              <a:t>4</a:t>
            </a:fld>
            <a:endParaRPr lang="he-IL" altLang="en-US"/>
          </a:p>
        </p:txBody>
      </p:sp>
    </p:spTree>
    <p:extLst>
      <p:ext uri="{BB962C8B-B14F-4D97-AF65-F5344CB8AC3E}">
        <p14:creationId xmlns:p14="http://schemas.microsoft.com/office/powerpoint/2010/main" val="1947937664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9394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59395" name="Notes Placeholder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he-IL" altLang="en-US" smtClean="0"/>
          </a:p>
        </p:txBody>
      </p:sp>
      <p:sp>
        <p:nvSpPr>
          <p:cNvPr id="59396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Century Schoolbook" pitchFamily="18" charset="0"/>
                <a:cs typeface="Arial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entury Schoolbook" pitchFamily="18" charset="0"/>
                <a:cs typeface="Arial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entury Schoolbook" pitchFamily="18" charset="0"/>
                <a:cs typeface="Arial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entury Schoolbook" pitchFamily="18" charset="0"/>
                <a:cs typeface="Arial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entury Schoolbook" pitchFamily="18" charset="0"/>
                <a:cs typeface="Arial" pitchFamily="34" charset="0"/>
              </a:defRPr>
            </a:lvl5pPr>
            <a:lvl6pPr marL="25146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entury Schoolbook" pitchFamily="18" charset="0"/>
                <a:cs typeface="Arial" pitchFamily="34" charset="0"/>
              </a:defRPr>
            </a:lvl6pPr>
            <a:lvl7pPr marL="29718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entury Schoolbook" pitchFamily="18" charset="0"/>
                <a:cs typeface="Arial" pitchFamily="34" charset="0"/>
              </a:defRPr>
            </a:lvl7pPr>
            <a:lvl8pPr marL="34290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entury Schoolbook" pitchFamily="18" charset="0"/>
                <a:cs typeface="Arial" pitchFamily="34" charset="0"/>
              </a:defRPr>
            </a:lvl8pPr>
            <a:lvl9pPr marL="38862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entury Schoolbook" pitchFamily="18" charset="0"/>
                <a:cs typeface="Arial" pitchFamily="34" charset="0"/>
              </a:defRPr>
            </a:lvl9pPr>
          </a:lstStyle>
          <a:p>
            <a:fld id="{FEA825AA-26F9-4CC4-B6F0-692E1573D7CE}" type="slidenum">
              <a:rPr lang="he-IL" altLang="en-US">
                <a:solidFill>
                  <a:prstClr val="black"/>
                </a:solidFill>
              </a:rPr>
              <a:pPr/>
              <a:t>6</a:t>
            </a:fld>
            <a:endParaRPr lang="he-IL" alt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98176731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4514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64515" name="Notes Placeholder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he-IL" altLang="en-US" b="1" u="sng" smtClean="0"/>
          </a:p>
        </p:txBody>
      </p:sp>
      <p:sp>
        <p:nvSpPr>
          <p:cNvPr id="64516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Century Schoolbook" pitchFamily="18" charset="0"/>
                <a:cs typeface="Arial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entury Schoolbook" pitchFamily="18" charset="0"/>
                <a:cs typeface="Arial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entury Schoolbook" pitchFamily="18" charset="0"/>
                <a:cs typeface="Arial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entury Schoolbook" pitchFamily="18" charset="0"/>
                <a:cs typeface="Arial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entury Schoolbook" pitchFamily="18" charset="0"/>
                <a:cs typeface="Arial" pitchFamily="34" charset="0"/>
              </a:defRPr>
            </a:lvl5pPr>
            <a:lvl6pPr marL="25146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entury Schoolbook" pitchFamily="18" charset="0"/>
                <a:cs typeface="Arial" pitchFamily="34" charset="0"/>
              </a:defRPr>
            </a:lvl6pPr>
            <a:lvl7pPr marL="29718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entury Schoolbook" pitchFamily="18" charset="0"/>
                <a:cs typeface="Arial" pitchFamily="34" charset="0"/>
              </a:defRPr>
            </a:lvl7pPr>
            <a:lvl8pPr marL="34290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entury Schoolbook" pitchFamily="18" charset="0"/>
                <a:cs typeface="Arial" pitchFamily="34" charset="0"/>
              </a:defRPr>
            </a:lvl8pPr>
            <a:lvl9pPr marL="38862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entury Schoolbook" pitchFamily="18" charset="0"/>
                <a:cs typeface="Arial" pitchFamily="34" charset="0"/>
              </a:defRPr>
            </a:lvl9pPr>
          </a:lstStyle>
          <a:p>
            <a:fld id="{9F006AD3-0344-4267-9D12-920D1E504A77}" type="slidenum">
              <a:rPr lang="he-IL" altLang="en-US">
                <a:solidFill>
                  <a:prstClr val="black"/>
                </a:solidFill>
              </a:rPr>
              <a:pPr/>
              <a:t>8</a:t>
            </a:fld>
            <a:endParaRPr lang="he-IL" alt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53205038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7586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67587" name="Notes Placeholder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he-IL" altLang="en-US" smtClean="0"/>
          </a:p>
        </p:txBody>
      </p:sp>
      <p:sp>
        <p:nvSpPr>
          <p:cNvPr id="67588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Century Schoolbook" pitchFamily="18" charset="0"/>
                <a:cs typeface="Arial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entury Schoolbook" pitchFamily="18" charset="0"/>
                <a:cs typeface="Arial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entury Schoolbook" pitchFamily="18" charset="0"/>
                <a:cs typeface="Arial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entury Schoolbook" pitchFamily="18" charset="0"/>
                <a:cs typeface="Arial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entury Schoolbook" pitchFamily="18" charset="0"/>
                <a:cs typeface="Arial" pitchFamily="34" charset="0"/>
              </a:defRPr>
            </a:lvl5pPr>
            <a:lvl6pPr marL="25146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entury Schoolbook" pitchFamily="18" charset="0"/>
                <a:cs typeface="Arial" pitchFamily="34" charset="0"/>
              </a:defRPr>
            </a:lvl6pPr>
            <a:lvl7pPr marL="29718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entury Schoolbook" pitchFamily="18" charset="0"/>
                <a:cs typeface="Arial" pitchFamily="34" charset="0"/>
              </a:defRPr>
            </a:lvl7pPr>
            <a:lvl8pPr marL="34290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entury Schoolbook" pitchFamily="18" charset="0"/>
                <a:cs typeface="Arial" pitchFamily="34" charset="0"/>
              </a:defRPr>
            </a:lvl8pPr>
            <a:lvl9pPr marL="38862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entury Schoolbook" pitchFamily="18" charset="0"/>
                <a:cs typeface="Arial" pitchFamily="34" charset="0"/>
              </a:defRPr>
            </a:lvl9pPr>
          </a:lstStyle>
          <a:p>
            <a:fld id="{1A4F52E6-615A-4EC6-AD7B-458F142890B8}" type="slidenum">
              <a:rPr lang="he-IL" altLang="en-US">
                <a:solidFill>
                  <a:prstClr val="black"/>
                </a:solidFill>
              </a:rPr>
              <a:pPr/>
              <a:t>10</a:t>
            </a:fld>
            <a:endParaRPr lang="he-IL" alt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79632954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2706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72707" name="Notes Placeholder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he-IL" altLang="en-US" smtClean="0"/>
          </a:p>
        </p:txBody>
      </p:sp>
      <p:sp>
        <p:nvSpPr>
          <p:cNvPr id="72708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Century Schoolbook" pitchFamily="18" charset="0"/>
                <a:cs typeface="Arial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entury Schoolbook" pitchFamily="18" charset="0"/>
                <a:cs typeface="Arial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entury Schoolbook" pitchFamily="18" charset="0"/>
                <a:cs typeface="Arial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entury Schoolbook" pitchFamily="18" charset="0"/>
                <a:cs typeface="Arial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entury Schoolbook" pitchFamily="18" charset="0"/>
                <a:cs typeface="Arial" pitchFamily="34" charset="0"/>
              </a:defRPr>
            </a:lvl5pPr>
            <a:lvl6pPr marL="25146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entury Schoolbook" pitchFamily="18" charset="0"/>
                <a:cs typeface="Arial" pitchFamily="34" charset="0"/>
              </a:defRPr>
            </a:lvl6pPr>
            <a:lvl7pPr marL="29718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entury Schoolbook" pitchFamily="18" charset="0"/>
                <a:cs typeface="Arial" pitchFamily="34" charset="0"/>
              </a:defRPr>
            </a:lvl7pPr>
            <a:lvl8pPr marL="34290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entury Schoolbook" pitchFamily="18" charset="0"/>
                <a:cs typeface="Arial" pitchFamily="34" charset="0"/>
              </a:defRPr>
            </a:lvl8pPr>
            <a:lvl9pPr marL="38862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entury Schoolbook" pitchFamily="18" charset="0"/>
                <a:cs typeface="Arial" pitchFamily="34" charset="0"/>
              </a:defRPr>
            </a:lvl9pPr>
          </a:lstStyle>
          <a:p>
            <a:fld id="{A6E8D731-3ED5-4E6D-BB6F-A008EC99C660}" type="slidenum">
              <a:rPr lang="he-IL" altLang="en-US">
                <a:solidFill>
                  <a:prstClr val="black"/>
                </a:solidFill>
              </a:rPr>
              <a:pPr/>
              <a:t>12</a:t>
            </a:fld>
            <a:endParaRPr lang="he-IL" alt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45299807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4754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74755" name="Notes Placeholder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he-IL" altLang="en-US" smtClean="0"/>
          </a:p>
        </p:txBody>
      </p:sp>
      <p:sp>
        <p:nvSpPr>
          <p:cNvPr id="74756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Century Schoolbook" pitchFamily="18" charset="0"/>
                <a:cs typeface="Arial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entury Schoolbook" pitchFamily="18" charset="0"/>
                <a:cs typeface="Arial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entury Schoolbook" pitchFamily="18" charset="0"/>
                <a:cs typeface="Arial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entury Schoolbook" pitchFamily="18" charset="0"/>
                <a:cs typeface="Arial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entury Schoolbook" pitchFamily="18" charset="0"/>
                <a:cs typeface="Arial" pitchFamily="34" charset="0"/>
              </a:defRPr>
            </a:lvl5pPr>
            <a:lvl6pPr marL="25146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entury Schoolbook" pitchFamily="18" charset="0"/>
                <a:cs typeface="Arial" pitchFamily="34" charset="0"/>
              </a:defRPr>
            </a:lvl6pPr>
            <a:lvl7pPr marL="29718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entury Schoolbook" pitchFamily="18" charset="0"/>
                <a:cs typeface="Arial" pitchFamily="34" charset="0"/>
              </a:defRPr>
            </a:lvl7pPr>
            <a:lvl8pPr marL="34290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entury Schoolbook" pitchFamily="18" charset="0"/>
                <a:cs typeface="Arial" pitchFamily="34" charset="0"/>
              </a:defRPr>
            </a:lvl8pPr>
            <a:lvl9pPr marL="38862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entury Schoolbook" pitchFamily="18" charset="0"/>
                <a:cs typeface="Arial" pitchFamily="34" charset="0"/>
              </a:defRPr>
            </a:lvl9pPr>
          </a:lstStyle>
          <a:p>
            <a:fld id="{4595C3AA-8FEC-47B8-AD44-6A8AA715EAEA}" type="slidenum">
              <a:rPr lang="he-IL" altLang="en-US">
                <a:solidFill>
                  <a:prstClr val="black"/>
                </a:solidFill>
              </a:rPr>
              <a:pPr/>
              <a:t>13</a:t>
            </a:fld>
            <a:endParaRPr lang="he-IL" alt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18458842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9090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89091" name="Notes Placeholder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he-IL" altLang="en-US" smtClean="0"/>
          </a:p>
        </p:txBody>
      </p:sp>
      <p:sp>
        <p:nvSpPr>
          <p:cNvPr id="89092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Century Schoolbook" pitchFamily="18" charset="0"/>
                <a:cs typeface="Arial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entury Schoolbook" pitchFamily="18" charset="0"/>
                <a:cs typeface="Arial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entury Schoolbook" pitchFamily="18" charset="0"/>
                <a:cs typeface="Arial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entury Schoolbook" pitchFamily="18" charset="0"/>
                <a:cs typeface="Arial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entury Schoolbook" pitchFamily="18" charset="0"/>
                <a:cs typeface="Arial" pitchFamily="34" charset="0"/>
              </a:defRPr>
            </a:lvl5pPr>
            <a:lvl6pPr marL="25146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entury Schoolbook" pitchFamily="18" charset="0"/>
                <a:cs typeface="Arial" pitchFamily="34" charset="0"/>
              </a:defRPr>
            </a:lvl6pPr>
            <a:lvl7pPr marL="29718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entury Schoolbook" pitchFamily="18" charset="0"/>
                <a:cs typeface="Arial" pitchFamily="34" charset="0"/>
              </a:defRPr>
            </a:lvl7pPr>
            <a:lvl8pPr marL="34290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entury Schoolbook" pitchFamily="18" charset="0"/>
                <a:cs typeface="Arial" pitchFamily="34" charset="0"/>
              </a:defRPr>
            </a:lvl8pPr>
            <a:lvl9pPr marL="38862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entury Schoolbook" pitchFamily="18" charset="0"/>
                <a:cs typeface="Arial" pitchFamily="34" charset="0"/>
              </a:defRPr>
            </a:lvl9pPr>
          </a:lstStyle>
          <a:p>
            <a:fld id="{74C58E71-20D4-4CE2-AAB9-252DE75B4D89}" type="slidenum">
              <a:rPr lang="he-IL" altLang="en-US">
                <a:solidFill>
                  <a:prstClr val="black"/>
                </a:solidFill>
              </a:rPr>
              <a:pPr/>
              <a:t>17</a:t>
            </a:fld>
            <a:endParaRPr lang="he-IL" alt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08507076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3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שקופית כותרת">
    <p:bg>
      <p:bgPr>
        <a:blipFill dpi="0" rotWithShape="0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Rectangle 2"/>
          <p:cNvSpPr>
            <a:spLocks noGrp="1" noChangeArrowheads="1"/>
          </p:cNvSpPr>
          <p:nvPr>
            <p:ph type="ctrTitle"/>
          </p:nvPr>
        </p:nvSpPr>
        <p:spPr>
          <a:xfrm>
            <a:off x="457200" y="3876278"/>
            <a:ext cx="6923112" cy="704850"/>
          </a:xfrm>
          <a:effectLst>
            <a:outerShdw algn="ctr" rotWithShape="0">
              <a:schemeClr val="bg1"/>
            </a:outerShdw>
          </a:effectLst>
        </p:spPr>
        <p:txBody>
          <a:bodyPr/>
          <a:lstStyle>
            <a:lvl1pPr algn="r">
              <a:defRPr sz="3600" b="1">
                <a:solidFill>
                  <a:srgbClr val="105A5B"/>
                </a:solidFill>
                <a:latin typeface="Arial" pitchFamily="34" charset="0"/>
                <a:cs typeface="Arial" pitchFamily="34" charset="0"/>
              </a:defRPr>
            </a:lvl1pPr>
          </a:lstStyle>
          <a:p>
            <a:r>
              <a:rPr lang="he-IL" dirty="0" smtClean="0"/>
              <a:t>לחץ כדי לערוך סגנון כותרת של תבנית בסיס</a:t>
            </a:r>
            <a:endParaRPr lang="en-US" dirty="0"/>
          </a:p>
        </p:txBody>
      </p:sp>
      <p:sp>
        <p:nvSpPr>
          <p:cNvPr id="3075" name="Rectangle 3"/>
          <p:cNvSpPr>
            <a:spLocks noGrp="1" noChangeArrowheads="1"/>
          </p:cNvSpPr>
          <p:nvPr>
            <p:ph type="subTitle" idx="1"/>
          </p:nvPr>
        </p:nvSpPr>
        <p:spPr>
          <a:xfrm>
            <a:off x="457200" y="4687416"/>
            <a:ext cx="6923112" cy="685800"/>
          </a:xfrm>
          <a:effectLst>
            <a:outerShdw algn="ctr" rotWithShape="0">
              <a:schemeClr val="bg1"/>
            </a:outerShdw>
          </a:effectLst>
        </p:spPr>
        <p:txBody>
          <a:bodyPr/>
          <a:lstStyle>
            <a:lvl1pPr marL="0" indent="0" algn="r">
              <a:buFontTx/>
              <a:buNone/>
              <a:defRPr sz="2400">
                <a:solidFill>
                  <a:srgbClr val="105A5B"/>
                </a:solidFill>
              </a:defRPr>
            </a:lvl1pPr>
          </a:lstStyle>
          <a:p>
            <a:r>
              <a:rPr lang="he-IL" smtClean="0"/>
              <a:t>לחץ כדי לערוך סגנון כותרת משנה של תבנית בסיס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76033470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כותרת ותוכן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e-IL" smtClean="0"/>
              <a:t>לחץ כדי לערוך סגנון כותרת של תבנית בסיס</a:t>
            </a:r>
            <a:endParaRPr lang="he-IL"/>
          </a:p>
        </p:txBody>
      </p:sp>
      <p:sp>
        <p:nvSpPr>
          <p:cNvPr id="3" name="מציין מיקום תוכן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he-IL"/>
          </a:p>
        </p:txBody>
      </p:sp>
      <p:sp>
        <p:nvSpPr>
          <p:cNvPr id="4" name="TextBox 3"/>
          <p:cNvSpPr txBox="1"/>
          <p:nvPr userDrawn="1"/>
        </p:nvSpPr>
        <p:spPr>
          <a:xfrm>
            <a:off x="121152" y="6474822"/>
            <a:ext cx="576064" cy="338554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algn="ctr" rtl="0" fontAlgn="base">
              <a:spcBef>
                <a:spcPct val="0"/>
              </a:spcBef>
              <a:spcAft>
                <a:spcPct val="0"/>
              </a:spcAft>
            </a:pPr>
            <a:fld id="{713CF5FC-C6B7-4A24-ABEF-0AEB41AE3837}" type="slidenum">
              <a:rPr lang="he-IL" sz="2400" baseline="-25000">
                <a:solidFill>
                  <a:srgbClr val="4D4D4D"/>
                </a:solidFill>
                <a:latin typeface="Arial" pitchFamily="34" charset="0"/>
              </a:rPr>
              <a:pPr algn="ctr" rtl="0" fontAlgn="base">
                <a:spcBef>
                  <a:spcPct val="0"/>
                </a:spcBef>
                <a:spcAft>
                  <a:spcPct val="0"/>
                </a:spcAft>
              </a:pPr>
              <a:t>‹#›</a:t>
            </a:fld>
            <a:endParaRPr lang="he-IL" sz="2400" baseline="-25000" dirty="0">
              <a:solidFill>
                <a:srgbClr val="4D4D4D"/>
              </a:solidFill>
              <a:latin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63545316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כותרת מקטע עליונה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r">
              <a:defRPr sz="4000" b="1" cap="all"/>
            </a:lvl1pPr>
          </a:lstStyle>
          <a:p>
            <a:r>
              <a:rPr lang="he-IL" smtClean="0"/>
              <a:t>לחץ כדי לערוך סגנון כותרת של תבנית בסיס</a:t>
            </a:r>
            <a:endParaRPr lang="he-IL"/>
          </a:p>
        </p:txBody>
      </p:sp>
      <p:sp>
        <p:nvSpPr>
          <p:cNvPr id="3" name="מציין מיקום טקסט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he-IL" smtClean="0"/>
              <a:t>לחץ כדי לערוך סגנונות טקסט של תבנית בסיס</a:t>
            </a:r>
          </a:p>
        </p:txBody>
      </p:sp>
    </p:spTree>
    <p:extLst>
      <p:ext uri="{BB962C8B-B14F-4D97-AF65-F5344CB8AC3E}">
        <p14:creationId xmlns:p14="http://schemas.microsoft.com/office/powerpoint/2010/main" val="219812418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שני תכנים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e-IL" smtClean="0"/>
              <a:t>לחץ כדי לערוך סגנון כותרת של תבנית בסיס</a:t>
            </a:r>
            <a:endParaRPr lang="he-IL"/>
          </a:p>
        </p:txBody>
      </p:sp>
      <p:sp>
        <p:nvSpPr>
          <p:cNvPr id="3" name="מציין מיקום תוכן 2"/>
          <p:cNvSpPr>
            <a:spLocks noGrp="1"/>
          </p:cNvSpPr>
          <p:nvPr>
            <p:ph sz="half" idx="1"/>
          </p:nvPr>
        </p:nvSpPr>
        <p:spPr>
          <a:xfrm>
            <a:off x="1066800" y="2667000"/>
            <a:ext cx="3581400" cy="3733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he-IL"/>
          </a:p>
        </p:txBody>
      </p:sp>
      <p:sp>
        <p:nvSpPr>
          <p:cNvPr id="4" name="מציין מיקום תוכן 3"/>
          <p:cNvSpPr>
            <a:spLocks noGrp="1"/>
          </p:cNvSpPr>
          <p:nvPr>
            <p:ph sz="half" idx="2"/>
          </p:nvPr>
        </p:nvSpPr>
        <p:spPr>
          <a:xfrm>
            <a:off x="4800600" y="2667000"/>
            <a:ext cx="3581400" cy="3733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388324249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השוואה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he-IL" smtClean="0"/>
              <a:t>לחץ כדי לערוך סגנון כותרת של תבנית בסיס</a:t>
            </a:r>
            <a:endParaRPr lang="he-IL"/>
          </a:p>
        </p:txBody>
      </p:sp>
      <p:sp>
        <p:nvSpPr>
          <p:cNvPr id="3" name="מציין מיקום טקסט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he-IL" smtClean="0"/>
              <a:t>לחץ כדי לערוך סגנונות טקסט של תבנית בסיס</a:t>
            </a:r>
          </a:p>
        </p:txBody>
      </p:sp>
      <p:sp>
        <p:nvSpPr>
          <p:cNvPr id="4" name="מציין מיקום תוכן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he-IL"/>
          </a:p>
        </p:txBody>
      </p:sp>
      <p:sp>
        <p:nvSpPr>
          <p:cNvPr id="5" name="מציין מיקום טקסט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he-IL" smtClean="0"/>
              <a:t>לחץ כדי לערוך סגנונות טקסט של תבנית בסיס</a:t>
            </a:r>
          </a:p>
        </p:txBody>
      </p:sp>
      <p:sp>
        <p:nvSpPr>
          <p:cNvPr id="6" name="מציין מיקום תוכן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253542983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כותרת בלבד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e-IL" smtClean="0"/>
              <a:t>לחץ כדי לערוך סגנון כותרת של תבנית בסיס</a:t>
            </a:r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83212895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ריק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36718336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תוכן עם כיתוב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r">
              <a:defRPr sz="2000" b="1"/>
            </a:lvl1pPr>
          </a:lstStyle>
          <a:p>
            <a:r>
              <a:rPr lang="he-IL" smtClean="0"/>
              <a:t>לחץ כדי לערוך סגנון כותרת של תבנית בסיס</a:t>
            </a:r>
            <a:endParaRPr lang="he-IL"/>
          </a:p>
        </p:txBody>
      </p:sp>
      <p:sp>
        <p:nvSpPr>
          <p:cNvPr id="3" name="מציין מיקום תוכן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he-IL"/>
          </a:p>
        </p:txBody>
      </p:sp>
      <p:sp>
        <p:nvSpPr>
          <p:cNvPr id="4" name="מציין מיקום טקסט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he-IL" smtClean="0"/>
              <a:t>לחץ כדי לערוך סגנונות טקסט של תבנית בסיס</a:t>
            </a:r>
          </a:p>
        </p:txBody>
      </p:sp>
    </p:spTree>
    <p:extLst>
      <p:ext uri="{BB962C8B-B14F-4D97-AF65-F5344CB8AC3E}">
        <p14:creationId xmlns:p14="http://schemas.microsoft.com/office/powerpoint/2010/main" val="329940130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תמונה עם כיתוב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r">
              <a:defRPr sz="2000" b="1"/>
            </a:lvl1pPr>
          </a:lstStyle>
          <a:p>
            <a:r>
              <a:rPr lang="he-IL" smtClean="0"/>
              <a:t>לחץ כדי לערוך סגנון כותרת של תבנית בסיס</a:t>
            </a:r>
            <a:endParaRPr lang="he-IL"/>
          </a:p>
        </p:txBody>
      </p:sp>
      <p:sp>
        <p:nvSpPr>
          <p:cNvPr id="3" name="מציין מיקום של תמונה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he-IL" smtClean="0"/>
              <a:t>לחץ על הסמל כדי להוסיף תמונה</a:t>
            </a:r>
            <a:endParaRPr lang="he-IL"/>
          </a:p>
        </p:txBody>
      </p:sp>
      <p:sp>
        <p:nvSpPr>
          <p:cNvPr id="4" name="מציין מיקום טקסט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he-IL" smtClean="0"/>
              <a:t>לחץ כדי לערוך סגנונות טקסט של תבנית בסיס</a:t>
            </a:r>
          </a:p>
        </p:txBody>
      </p:sp>
    </p:spTree>
    <p:extLst>
      <p:ext uri="{BB962C8B-B14F-4D97-AF65-F5344CB8AC3E}">
        <p14:creationId xmlns:p14="http://schemas.microsoft.com/office/powerpoint/2010/main" val="60268296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כותרת וטקסט אנכי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e-IL" smtClean="0"/>
              <a:t>לחץ כדי לערוך סגנון כותרת של תבנית בסיס</a:t>
            </a:r>
            <a:endParaRPr lang="he-IL"/>
          </a:p>
        </p:txBody>
      </p:sp>
      <p:sp>
        <p:nvSpPr>
          <p:cNvPr id="3" name="מציין מיקום של טקסט אנכי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315204803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כותרת אנכית וטקס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אנכית 1"/>
          <p:cNvSpPr>
            <a:spLocks noGrp="1"/>
          </p:cNvSpPr>
          <p:nvPr>
            <p:ph type="title" orient="vert"/>
          </p:nvPr>
        </p:nvSpPr>
        <p:spPr>
          <a:xfrm>
            <a:off x="6553200" y="1905000"/>
            <a:ext cx="1828800" cy="4495800"/>
          </a:xfrm>
        </p:spPr>
        <p:txBody>
          <a:bodyPr vert="eaVert"/>
          <a:lstStyle/>
          <a:p>
            <a:r>
              <a:rPr lang="he-IL" smtClean="0"/>
              <a:t>לחץ כדי לערוך סגנון כותרת של תבנית בסיס</a:t>
            </a:r>
            <a:endParaRPr lang="he-IL"/>
          </a:p>
        </p:txBody>
      </p:sp>
      <p:sp>
        <p:nvSpPr>
          <p:cNvPr id="3" name="מציין מיקום של טקסט אנכי 2"/>
          <p:cNvSpPr>
            <a:spLocks noGrp="1"/>
          </p:cNvSpPr>
          <p:nvPr>
            <p:ph type="body" orient="vert" idx="1"/>
          </p:nvPr>
        </p:nvSpPr>
        <p:spPr>
          <a:xfrm>
            <a:off x="1066800" y="1905000"/>
            <a:ext cx="5334000" cy="4495800"/>
          </a:xfrm>
        </p:spPr>
        <p:txBody>
          <a:bodyPr vert="eaVert"/>
          <a:lstStyle/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1756078241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שקופית כותרת">
    <p:bg>
      <p:bgPr>
        <a:blipFill dpi="0" rotWithShape="0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Rectangle 2"/>
          <p:cNvSpPr>
            <a:spLocks noGrp="1" noChangeArrowheads="1"/>
          </p:cNvSpPr>
          <p:nvPr>
            <p:ph type="ctrTitle"/>
          </p:nvPr>
        </p:nvSpPr>
        <p:spPr>
          <a:xfrm>
            <a:off x="457200" y="3876278"/>
            <a:ext cx="6923112" cy="704850"/>
          </a:xfrm>
          <a:effectLst>
            <a:outerShdw algn="ctr" rotWithShape="0">
              <a:schemeClr val="bg1"/>
            </a:outerShdw>
          </a:effectLst>
        </p:spPr>
        <p:txBody>
          <a:bodyPr/>
          <a:lstStyle>
            <a:lvl1pPr algn="r">
              <a:defRPr sz="3600" b="1">
                <a:solidFill>
                  <a:srgbClr val="105A5B"/>
                </a:solidFill>
                <a:latin typeface="Arial" pitchFamily="34" charset="0"/>
                <a:cs typeface="Arial" pitchFamily="34" charset="0"/>
              </a:defRPr>
            </a:lvl1pPr>
          </a:lstStyle>
          <a:p>
            <a:r>
              <a:rPr lang="he-IL" dirty="0" smtClean="0"/>
              <a:t>לחץ כדי לערוך סגנון כותרת של תבנית בסיס</a:t>
            </a:r>
            <a:endParaRPr lang="en-US" dirty="0"/>
          </a:p>
        </p:txBody>
      </p:sp>
      <p:sp>
        <p:nvSpPr>
          <p:cNvPr id="3075" name="Rectangle 3"/>
          <p:cNvSpPr>
            <a:spLocks noGrp="1" noChangeArrowheads="1"/>
          </p:cNvSpPr>
          <p:nvPr>
            <p:ph type="subTitle" idx="1"/>
          </p:nvPr>
        </p:nvSpPr>
        <p:spPr>
          <a:xfrm>
            <a:off x="457200" y="4687416"/>
            <a:ext cx="6923112" cy="685800"/>
          </a:xfrm>
          <a:effectLst>
            <a:outerShdw algn="ctr" rotWithShape="0">
              <a:schemeClr val="bg1"/>
            </a:outerShdw>
          </a:effectLst>
        </p:spPr>
        <p:txBody>
          <a:bodyPr/>
          <a:lstStyle>
            <a:lvl1pPr marL="0" indent="0" algn="r">
              <a:buFontTx/>
              <a:buNone/>
              <a:defRPr sz="2400">
                <a:solidFill>
                  <a:srgbClr val="105A5B"/>
                </a:solidFill>
              </a:defRPr>
            </a:lvl1pPr>
          </a:lstStyle>
          <a:p>
            <a:r>
              <a:rPr lang="he-IL" smtClean="0"/>
              <a:t>לחץ כדי לערוך סגנון כותרת משנה של תבנית בסיס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998915396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כותרת ותוכן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e-IL" smtClean="0"/>
              <a:t>לחץ כדי לערוך סגנון כותרת של תבנית בסיס</a:t>
            </a:r>
            <a:endParaRPr lang="he-IL"/>
          </a:p>
        </p:txBody>
      </p:sp>
      <p:sp>
        <p:nvSpPr>
          <p:cNvPr id="3" name="מציין מיקום תוכן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he-IL"/>
          </a:p>
        </p:txBody>
      </p:sp>
      <p:sp>
        <p:nvSpPr>
          <p:cNvPr id="4" name="TextBox 3"/>
          <p:cNvSpPr txBox="1"/>
          <p:nvPr userDrawn="1"/>
        </p:nvSpPr>
        <p:spPr>
          <a:xfrm>
            <a:off x="121152" y="6474822"/>
            <a:ext cx="576064" cy="338554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algn="ctr" rtl="0" fontAlgn="base">
              <a:spcBef>
                <a:spcPct val="0"/>
              </a:spcBef>
              <a:spcAft>
                <a:spcPct val="0"/>
              </a:spcAft>
            </a:pPr>
            <a:fld id="{713CF5FC-C6B7-4A24-ABEF-0AEB41AE3837}" type="slidenum">
              <a:rPr lang="he-IL" sz="2400" baseline="-25000">
                <a:solidFill>
                  <a:srgbClr val="4D4D4D"/>
                </a:solidFill>
                <a:latin typeface="Arial" pitchFamily="34" charset="0"/>
              </a:rPr>
              <a:pPr algn="ctr" rtl="0" fontAlgn="base">
                <a:spcBef>
                  <a:spcPct val="0"/>
                </a:spcBef>
                <a:spcAft>
                  <a:spcPct val="0"/>
                </a:spcAft>
              </a:pPr>
              <a:t>‹#›</a:t>
            </a:fld>
            <a:endParaRPr lang="he-IL" sz="2400" baseline="-25000" dirty="0">
              <a:solidFill>
                <a:srgbClr val="4D4D4D"/>
              </a:solidFill>
              <a:latin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733939013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כותרת מקטע עליונה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r">
              <a:defRPr sz="4000" b="1" cap="all"/>
            </a:lvl1pPr>
          </a:lstStyle>
          <a:p>
            <a:r>
              <a:rPr lang="he-IL" smtClean="0"/>
              <a:t>לחץ כדי לערוך סגנון כותרת של תבנית בסיס</a:t>
            </a:r>
            <a:endParaRPr lang="he-IL"/>
          </a:p>
        </p:txBody>
      </p:sp>
      <p:sp>
        <p:nvSpPr>
          <p:cNvPr id="3" name="מציין מיקום טקסט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he-IL" smtClean="0"/>
              <a:t>לחץ כדי לערוך סגנונות טקסט של תבנית בסיס</a:t>
            </a:r>
          </a:p>
        </p:txBody>
      </p:sp>
    </p:spTree>
    <p:extLst>
      <p:ext uri="{BB962C8B-B14F-4D97-AF65-F5344CB8AC3E}">
        <p14:creationId xmlns:p14="http://schemas.microsoft.com/office/powerpoint/2010/main" val="1745457542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שני תכנים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e-IL" smtClean="0"/>
              <a:t>לחץ כדי לערוך סגנון כותרת של תבנית בסיס</a:t>
            </a:r>
            <a:endParaRPr lang="he-IL"/>
          </a:p>
        </p:txBody>
      </p:sp>
      <p:sp>
        <p:nvSpPr>
          <p:cNvPr id="3" name="מציין מיקום תוכן 2"/>
          <p:cNvSpPr>
            <a:spLocks noGrp="1"/>
          </p:cNvSpPr>
          <p:nvPr>
            <p:ph sz="half" idx="1"/>
          </p:nvPr>
        </p:nvSpPr>
        <p:spPr>
          <a:xfrm>
            <a:off x="1066800" y="2667000"/>
            <a:ext cx="3581400" cy="3733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he-IL"/>
          </a:p>
        </p:txBody>
      </p:sp>
      <p:sp>
        <p:nvSpPr>
          <p:cNvPr id="4" name="מציין מיקום תוכן 3"/>
          <p:cNvSpPr>
            <a:spLocks noGrp="1"/>
          </p:cNvSpPr>
          <p:nvPr>
            <p:ph sz="half" idx="2"/>
          </p:nvPr>
        </p:nvSpPr>
        <p:spPr>
          <a:xfrm>
            <a:off x="4800600" y="2667000"/>
            <a:ext cx="3581400" cy="3733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3228966738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השוואה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he-IL" smtClean="0"/>
              <a:t>לחץ כדי לערוך סגנון כותרת של תבנית בסיס</a:t>
            </a:r>
            <a:endParaRPr lang="he-IL"/>
          </a:p>
        </p:txBody>
      </p:sp>
      <p:sp>
        <p:nvSpPr>
          <p:cNvPr id="3" name="מציין מיקום טקסט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he-IL" smtClean="0"/>
              <a:t>לחץ כדי לערוך סגנונות טקסט של תבנית בסיס</a:t>
            </a:r>
          </a:p>
        </p:txBody>
      </p:sp>
      <p:sp>
        <p:nvSpPr>
          <p:cNvPr id="4" name="מציין מיקום תוכן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he-IL"/>
          </a:p>
        </p:txBody>
      </p:sp>
      <p:sp>
        <p:nvSpPr>
          <p:cNvPr id="5" name="מציין מיקום טקסט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he-IL" smtClean="0"/>
              <a:t>לחץ כדי לערוך סגנונות טקסט של תבנית בסיס</a:t>
            </a:r>
          </a:p>
        </p:txBody>
      </p:sp>
      <p:sp>
        <p:nvSpPr>
          <p:cNvPr id="6" name="מציין מיקום תוכן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2671953467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כותרת בלבד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e-IL" smtClean="0"/>
              <a:t>לחץ כדי לערוך סגנון כותרת של תבנית בסיס</a:t>
            </a:r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429286287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ריק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233168013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תוכן עם כיתוב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r">
              <a:defRPr sz="2000" b="1"/>
            </a:lvl1pPr>
          </a:lstStyle>
          <a:p>
            <a:r>
              <a:rPr lang="he-IL" smtClean="0"/>
              <a:t>לחץ כדי לערוך סגנון כותרת של תבנית בסיס</a:t>
            </a:r>
            <a:endParaRPr lang="he-IL"/>
          </a:p>
        </p:txBody>
      </p:sp>
      <p:sp>
        <p:nvSpPr>
          <p:cNvPr id="3" name="מציין מיקום תוכן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he-IL"/>
          </a:p>
        </p:txBody>
      </p:sp>
      <p:sp>
        <p:nvSpPr>
          <p:cNvPr id="4" name="מציין מיקום טקסט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he-IL" smtClean="0"/>
              <a:t>לחץ כדי לערוך סגנונות טקסט של תבנית בסיס</a:t>
            </a:r>
          </a:p>
        </p:txBody>
      </p:sp>
    </p:spTree>
    <p:extLst>
      <p:ext uri="{BB962C8B-B14F-4D97-AF65-F5344CB8AC3E}">
        <p14:creationId xmlns:p14="http://schemas.microsoft.com/office/powerpoint/2010/main" val="3200359894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תמונה עם כיתוב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r">
              <a:defRPr sz="2000" b="1"/>
            </a:lvl1pPr>
          </a:lstStyle>
          <a:p>
            <a:r>
              <a:rPr lang="he-IL" smtClean="0"/>
              <a:t>לחץ כדי לערוך סגנון כותרת של תבנית בסיס</a:t>
            </a:r>
            <a:endParaRPr lang="he-IL"/>
          </a:p>
        </p:txBody>
      </p:sp>
      <p:sp>
        <p:nvSpPr>
          <p:cNvPr id="3" name="מציין מיקום של תמונה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he-IL" smtClean="0"/>
              <a:t>לחץ על הסמל כדי להוסיף תמונה</a:t>
            </a:r>
            <a:endParaRPr lang="he-IL"/>
          </a:p>
        </p:txBody>
      </p:sp>
      <p:sp>
        <p:nvSpPr>
          <p:cNvPr id="4" name="מציין מיקום טקסט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he-IL" smtClean="0"/>
              <a:t>לחץ כדי לערוך סגנונות טקסט של תבנית בסיס</a:t>
            </a:r>
          </a:p>
        </p:txBody>
      </p:sp>
    </p:spTree>
    <p:extLst>
      <p:ext uri="{BB962C8B-B14F-4D97-AF65-F5344CB8AC3E}">
        <p14:creationId xmlns:p14="http://schemas.microsoft.com/office/powerpoint/2010/main" val="1358744060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כותרת וטקסט אנכי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e-IL" smtClean="0"/>
              <a:t>לחץ כדי לערוך סגנון כותרת של תבנית בסיס</a:t>
            </a:r>
            <a:endParaRPr lang="he-IL"/>
          </a:p>
        </p:txBody>
      </p:sp>
      <p:sp>
        <p:nvSpPr>
          <p:cNvPr id="3" name="מציין מיקום של טקסט אנכי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981353951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כותרת אנכית וטקס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אנכית 1"/>
          <p:cNvSpPr>
            <a:spLocks noGrp="1"/>
          </p:cNvSpPr>
          <p:nvPr>
            <p:ph type="title" orient="vert"/>
          </p:nvPr>
        </p:nvSpPr>
        <p:spPr>
          <a:xfrm>
            <a:off x="6553200" y="1905000"/>
            <a:ext cx="1828800" cy="4495800"/>
          </a:xfrm>
        </p:spPr>
        <p:txBody>
          <a:bodyPr vert="eaVert"/>
          <a:lstStyle/>
          <a:p>
            <a:r>
              <a:rPr lang="he-IL" smtClean="0"/>
              <a:t>לחץ כדי לערוך סגנון כותרת של תבנית בסיס</a:t>
            </a:r>
            <a:endParaRPr lang="he-IL"/>
          </a:p>
        </p:txBody>
      </p:sp>
      <p:sp>
        <p:nvSpPr>
          <p:cNvPr id="3" name="מציין מיקום של טקסט אנכי 2"/>
          <p:cNvSpPr>
            <a:spLocks noGrp="1"/>
          </p:cNvSpPr>
          <p:nvPr>
            <p:ph type="body" orient="vert" idx="1"/>
          </p:nvPr>
        </p:nvSpPr>
        <p:spPr>
          <a:xfrm>
            <a:off x="1066800" y="1905000"/>
            <a:ext cx="5334000" cy="4495800"/>
          </a:xfrm>
        </p:spPr>
        <p:txBody>
          <a:bodyPr vert="eaVert"/>
          <a:lstStyle/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695980078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שקופית כותרת">
    <p:bg>
      <p:bgPr>
        <a:blipFill dpi="0" rotWithShape="0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Rectangle 2"/>
          <p:cNvSpPr>
            <a:spLocks noGrp="1" noChangeArrowheads="1"/>
          </p:cNvSpPr>
          <p:nvPr>
            <p:ph type="ctrTitle"/>
          </p:nvPr>
        </p:nvSpPr>
        <p:spPr>
          <a:xfrm>
            <a:off x="457200" y="3876278"/>
            <a:ext cx="6923112" cy="704850"/>
          </a:xfrm>
          <a:effectLst>
            <a:outerShdw algn="ctr" rotWithShape="0">
              <a:schemeClr val="bg1"/>
            </a:outerShdw>
          </a:effectLst>
        </p:spPr>
        <p:txBody>
          <a:bodyPr/>
          <a:lstStyle>
            <a:lvl1pPr algn="r">
              <a:defRPr sz="3600" b="1">
                <a:solidFill>
                  <a:srgbClr val="105A5B"/>
                </a:solidFill>
                <a:latin typeface="Arial" pitchFamily="34" charset="0"/>
                <a:cs typeface="Arial" pitchFamily="34" charset="0"/>
              </a:defRPr>
            </a:lvl1pPr>
          </a:lstStyle>
          <a:p>
            <a:r>
              <a:rPr lang="he-IL" dirty="0" smtClean="0"/>
              <a:t>לחץ כדי לערוך סגנון כותרת של תבנית בסיס</a:t>
            </a:r>
            <a:endParaRPr lang="en-US" dirty="0"/>
          </a:p>
        </p:txBody>
      </p:sp>
      <p:sp>
        <p:nvSpPr>
          <p:cNvPr id="3075" name="Rectangle 3"/>
          <p:cNvSpPr>
            <a:spLocks noGrp="1" noChangeArrowheads="1"/>
          </p:cNvSpPr>
          <p:nvPr>
            <p:ph type="subTitle" idx="1"/>
          </p:nvPr>
        </p:nvSpPr>
        <p:spPr>
          <a:xfrm>
            <a:off x="457200" y="4687416"/>
            <a:ext cx="6923112" cy="685800"/>
          </a:xfrm>
          <a:effectLst>
            <a:outerShdw algn="ctr" rotWithShape="0">
              <a:schemeClr val="bg1"/>
            </a:outerShdw>
          </a:effectLst>
        </p:spPr>
        <p:txBody>
          <a:bodyPr/>
          <a:lstStyle>
            <a:lvl1pPr marL="0" indent="0" algn="r">
              <a:buFontTx/>
              <a:buNone/>
              <a:defRPr sz="2400">
                <a:solidFill>
                  <a:srgbClr val="105A5B"/>
                </a:solidFill>
              </a:defRPr>
            </a:lvl1pPr>
          </a:lstStyle>
          <a:p>
            <a:r>
              <a:rPr lang="he-IL" smtClean="0"/>
              <a:t>לחץ כדי לערוך סגנון כותרת משנה של תבנית בסיס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677984484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כותרת ותוכן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e-IL" smtClean="0"/>
              <a:t>לחץ כדי לערוך סגנון כותרת של תבנית בסיס</a:t>
            </a:r>
            <a:endParaRPr lang="he-IL"/>
          </a:p>
        </p:txBody>
      </p:sp>
      <p:sp>
        <p:nvSpPr>
          <p:cNvPr id="3" name="מציין מיקום תוכן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he-IL"/>
          </a:p>
        </p:txBody>
      </p:sp>
      <p:sp>
        <p:nvSpPr>
          <p:cNvPr id="4" name="TextBox 3"/>
          <p:cNvSpPr txBox="1"/>
          <p:nvPr userDrawn="1"/>
        </p:nvSpPr>
        <p:spPr>
          <a:xfrm>
            <a:off x="121152" y="6474822"/>
            <a:ext cx="576064" cy="338554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algn="ctr" rtl="0" fontAlgn="base">
              <a:spcBef>
                <a:spcPct val="0"/>
              </a:spcBef>
              <a:spcAft>
                <a:spcPct val="0"/>
              </a:spcAft>
            </a:pPr>
            <a:fld id="{713CF5FC-C6B7-4A24-ABEF-0AEB41AE3837}" type="slidenum">
              <a:rPr lang="he-IL" sz="2400" baseline="-25000">
                <a:solidFill>
                  <a:srgbClr val="4D4D4D"/>
                </a:solidFill>
                <a:latin typeface="Arial" pitchFamily="34" charset="0"/>
              </a:rPr>
              <a:pPr algn="ctr" rtl="0" fontAlgn="base">
                <a:spcBef>
                  <a:spcPct val="0"/>
                </a:spcBef>
                <a:spcAft>
                  <a:spcPct val="0"/>
                </a:spcAft>
              </a:pPr>
              <a:t>‹#›</a:t>
            </a:fld>
            <a:endParaRPr lang="he-IL" sz="2400" baseline="-25000" dirty="0">
              <a:solidFill>
                <a:srgbClr val="4D4D4D"/>
              </a:solidFill>
              <a:latin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870626868"/>
      </p:ext>
    </p:extLst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כותרת מקטע עליונה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r">
              <a:defRPr sz="4000" b="1" cap="all"/>
            </a:lvl1pPr>
          </a:lstStyle>
          <a:p>
            <a:r>
              <a:rPr lang="he-IL" smtClean="0"/>
              <a:t>לחץ כדי לערוך סגנון כותרת של תבנית בסיס</a:t>
            </a:r>
            <a:endParaRPr lang="he-IL"/>
          </a:p>
        </p:txBody>
      </p:sp>
      <p:sp>
        <p:nvSpPr>
          <p:cNvPr id="3" name="מציין מיקום טקסט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he-IL" smtClean="0"/>
              <a:t>לחץ כדי לערוך סגנונות טקסט של תבנית בסיס</a:t>
            </a:r>
          </a:p>
        </p:txBody>
      </p:sp>
    </p:spTree>
    <p:extLst>
      <p:ext uri="{BB962C8B-B14F-4D97-AF65-F5344CB8AC3E}">
        <p14:creationId xmlns:p14="http://schemas.microsoft.com/office/powerpoint/2010/main" val="1814123582"/>
      </p:ext>
    </p:extLst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שני תכנים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e-IL" smtClean="0"/>
              <a:t>לחץ כדי לערוך סגנון כותרת של תבנית בסיס</a:t>
            </a:r>
            <a:endParaRPr lang="he-IL"/>
          </a:p>
        </p:txBody>
      </p:sp>
      <p:sp>
        <p:nvSpPr>
          <p:cNvPr id="3" name="מציין מיקום תוכן 2"/>
          <p:cNvSpPr>
            <a:spLocks noGrp="1"/>
          </p:cNvSpPr>
          <p:nvPr>
            <p:ph sz="half" idx="1"/>
          </p:nvPr>
        </p:nvSpPr>
        <p:spPr>
          <a:xfrm>
            <a:off x="1066800" y="2667000"/>
            <a:ext cx="3581400" cy="3733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he-IL"/>
          </a:p>
        </p:txBody>
      </p:sp>
      <p:sp>
        <p:nvSpPr>
          <p:cNvPr id="4" name="מציין מיקום תוכן 3"/>
          <p:cNvSpPr>
            <a:spLocks noGrp="1"/>
          </p:cNvSpPr>
          <p:nvPr>
            <p:ph sz="half" idx="2"/>
          </p:nvPr>
        </p:nvSpPr>
        <p:spPr>
          <a:xfrm>
            <a:off x="4800600" y="2667000"/>
            <a:ext cx="3581400" cy="3733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3588059412"/>
      </p:ext>
    </p:extLst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השוואה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he-IL" smtClean="0"/>
              <a:t>לחץ כדי לערוך סגנון כותרת של תבנית בסיס</a:t>
            </a:r>
            <a:endParaRPr lang="he-IL"/>
          </a:p>
        </p:txBody>
      </p:sp>
      <p:sp>
        <p:nvSpPr>
          <p:cNvPr id="3" name="מציין מיקום טקסט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he-IL" smtClean="0"/>
              <a:t>לחץ כדי לערוך סגנונות טקסט של תבנית בסיס</a:t>
            </a:r>
          </a:p>
        </p:txBody>
      </p:sp>
      <p:sp>
        <p:nvSpPr>
          <p:cNvPr id="4" name="מציין מיקום תוכן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he-IL"/>
          </a:p>
        </p:txBody>
      </p:sp>
      <p:sp>
        <p:nvSpPr>
          <p:cNvPr id="5" name="מציין מיקום טקסט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he-IL" smtClean="0"/>
              <a:t>לחץ כדי לערוך סגנונות טקסט של תבנית בסיס</a:t>
            </a:r>
          </a:p>
        </p:txBody>
      </p:sp>
      <p:sp>
        <p:nvSpPr>
          <p:cNvPr id="6" name="מציין מיקום תוכן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4157978447"/>
      </p:ext>
    </p:extLst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כותרת בלבד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e-IL" smtClean="0"/>
              <a:t>לחץ כדי לערוך סגנון כותרת של תבנית בסיס</a:t>
            </a:r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1271317873"/>
      </p:ext>
    </p:extLst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ריק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184144257"/>
      </p:ext>
    </p:extLst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תוכן עם כיתוב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r">
              <a:defRPr sz="2000" b="1"/>
            </a:lvl1pPr>
          </a:lstStyle>
          <a:p>
            <a:r>
              <a:rPr lang="he-IL" smtClean="0"/>
              <a:t>לחץ כדי לערוך סגנון כותרת של תבנית בסיס</a:t>
            </a:r>
            <a:endParaRPr lang="he-IL"/>
          </a:p>
        </p:txBody>
      </p:sp>
      <p:sp>
        <p:nvSpPr>
          <p:cNvPr id="3" name="מציין מיקום תוכן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he-IL"/>
          </a:p>
        </p:txBody>
      </p:sp>
      <p:sp>
        <p:nvSpPr>
          <p:cNvPr id="4" name="מציין מיקום טקסט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he-IL" smtClean="0"/>
              <a:t>לחץ כדי לערוך סגנונות טקסט של תבנית בסיס</a:t>
            </a:r>
          </a:p>
        </p:txBody>
      </p:sp>
    </p:spTree>
    <p:extLst>
      <p:ext uri="{BB962C8B-B14F-4D97-AF65-F5344CB8AC3E}">
        <p14:creationId xmlns:p14="http://schemas.microsoft.com/office/powerpoint/2010/main" val="1488950914"/>
      </p:ext>
    </p:extLst>
  </p:cSld>
  <p:clrMapOvr>
    <a:masterClrMapping/>
  </p:clrMapOvr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תמונה עם כיתוב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r">
              <a:defRPr sz="2000" b="1"/>
            </a:lvl1pPr>
          </a:lstStyle>
          <a:p>
            <a:r>
              <a:rPr lang="he-IL" smtClean="0"/>
              <a:t>לחץ כדי לערוך סגנון כותרת של תבנית בסיס</a:t>
            </a:r>
            <a:endParaRPr lang="he-IL"/>
          </a:p>
        </p:txBody>
      </p:sp>
      <p:sp>
        <p:nvSpPr>
          <p:cNvPr id="3" name="מציין מיקום של תמונה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he-IL" smtClean="0"/>
              <a:t>לחץ על הסמל כדי להוסיף תמונה</a:t>
            </a:r>
            <a:endParaRPr lang="he-IL"/>
          </a:p>
        </p:txBody>
      </p:sp>
      <p:sp>
        <p:nvSpPr>
          <p:cNvPr id="4" name="מציין מיקום טקסט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he-IL" smtClean="0"/>
              <a:t>לחץ כדי לערוך סגנונות טקסט של תבנית בסיס</a:t>
            </a:r>
          </a:p>
        </p:txBody>
      </p:sp>
    </p:spTree>
    <p:extLst>
      <p:ext uri="{BB962C8B-B14F-4D97-AF65-F5344CB8AC3E}">
        <p14:creationId xmlns:p14="http://schemas.microsoft.com/office/powerpoint/2010/main" val="3045388209"/>
      </p:ext>
    </p:extLst>
  </p:cSld>
  <p:clrMapOvr>
    <a:masterClrMapping/>
  </p:clrMapOvr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כותרת וטקסט אנכי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e-IL" smtClean="0"/>
              <a:t>לחץ כדי לערוך סגנון כותרת של תבנית בסיס</a:t>
            </a:r>
            <a:endParaRPr lang="he-IL"/>
          </a:p>
        </p:txBody>
      </p:sp>
      <p:sp>
        <p:nvSpPr>
          <p:cNvPr id="3" name="מציין מיקום של טקסט אנכי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627764599"/>
      </p:ext>
    </p:extLst>
  </p:cSld>
  <p:clrMapOvr>
    <a:masterClrMapping/>
  </p:clrMapOvr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כותרת אנכית וטקס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אנכית 1"/>
          <p:cNvSpPr>
            <a:spLocks noGrp="1"/>
          </p:cNvSpPr>
          <p:nvPr>
            <p:ph type="title" orient="vert"/>
          </p:nvPr>
        </p:nvSpPr>
        <p:spPr>
          <a:xfrm>
            <a:off x="6553200" y="1905000"/>
            <a:ext cx="1828800" cy="4495800"/>
          </a:xfrm>
        </p:spPr>
        <p:txBody>
          <a:bodyPr vert="eaVert"/>
          <a:lstStyle/>
          <a:p>
            <a:r>
              <a:rPr lang="he-IL" smtClean="0"/>
              <a:t>לחץ כדי לערוך סגנון כותרת של תבנית בסיס</a:t>
            </a:r>
            <a:endParaRPr lang="he-IL"/>
          </a:p>
        </p:txBody>
      </p:sp>
      <p:sp>
        <p:nvSpPr>
          <p:cNvPr id="3" name="מציין מיקום של טקסט אנכי 2"/>
          <p:cNvSpPr>
            <a:spLocks noGrp="1"/>
          </p:cNvSpPr>
          <p:nvPr>
            <p:ph type="body" orient="vert" idx="1"/>
          </p:nvPr>
        </p:nvSpPr>
        <p:spPr>
          <a:xfrm>
            <a:off x="1066800" y="1905000"/>
            <a:ext cx="5334000" cy="4495800"/>
          </a:xfrm>
        </p:spPr>
        <p:txBody>
          <a:bodyPr vert="eaVert"/>
          <a:lstStyle/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210853041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../media/image2.jpeg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Relationship Id="rId14" Type="http://schemas.openxmlformats.org/officeDocument/2006/relationships/image" Target="../media/image2.jpeg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0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25.xml"/><Relationship Id="rId7" Type="http://schemas.openxmlformats.org/officeDocument/2006/relationships/slideLayout" Target="../slideLayouts/slideLayout29.xml"/><Relationship Id="rId12" Type="http://schemas.openxmlformats.org/officeDocument/2006/relationships/theme" Target="../theme/theme3.xml"/><Relationship Id="rId2" Type="http://schemas.openxmlformats.org/officeDocument/2006/relationships/slideLayout" Target="../slideLayouts/slideLayout24.xml"/><Relationship Id="rId1" Type="http://schemas.openxmlformats.org/officeDocument/2006/relationships/slideLayout" Target="../slideLayouts/slideLayout23.xml"/><Relationship Id="rId6" Type="http://schemas.openxmlformats.org/officeDocument/2006/relationships/slideLayout" Target="../slideLayouts/slideLayout28.xml"/><Relationship Id="rId11" Type="http://schemas.openxmlformats.org/officeDocument/2006/relationships/slideLayout" Target="../slideLayouts/slideLayout33.xml"/><Relationship Id="rId5" Type="http://schemas.openxmlformats.org/officeDocument/2006/relationships/slideLayout" Target="../slideLayouts/slideLayout27.xml"/><Relationship Id="rId10" Type="http://schemas.openxmlformats.org/officeDocument/2006/relationships/slideLayout" Target="../slideLayouts/slideLayout32.xml"/><Relationship Id="rId4" Type="http://schemas.openxmlformats.org/officeDocument/2006/relationships/slideLayout" Target="../slideLayouts/slideLayout26.xml"/><Relationship Id="rId9" Type="http://schemas.openxmlformats.org/officeDocument/2006/relationships/slideLayout" Target="../slideLayouts/slideLayout31.xml"/><Relationship Id="rId14" Type="http://schemas.openxmlformats.org/officeDocument/2006/relationships/image" Target="../media/image2.jpe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13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1433264" y="332656"/>
            <a:ext cx="7315200" cy="71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he-IL" dirty="0" smtClean="0"/>
              <a:t>לחץ כדי לערוך סגנון כותרת של תבנית בסיס</a:t>
            </a:r>
            <a:endParaRPr lang="en-US" dirty="0" smtClean="0"/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1433264" y="1412776"/>
            <a:ext cx="7315200" cy="3733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he-IL" dirty="0" smtClean="0"/>
              <a:t>לחץ כדי לערוך סגנונות טקסט של תבנית בסיס</a:t>
            </a:r>
          </a:p>
          <a:p>
            <a:pPr lvl="1"/>
            <a:r>
              <a:rPr lang="he-IL" dirty="0" smtClean="0"/>
              <a:t>רמה שנייה</a:t>
            </a:r>
          </a:p>
          <a:p>
            <a:pPr lvl="2"/>
            <a:r>
              <a:rPr lang="he-IL" dirty="0" smtClean="0"/>
              <a:t>רמה שלישית</a:t>
            </a:r>
          </a:p>
          <a:p>
            <a:pPr lvl="3"/>
            <a:r>
              <a:rPr lang="he-IL" dirty="0" smtClean="0"/>
              <a:t>רמה רביעית</a:t>
            </a:r>
          </a:p>
          <a:p>
            <a:pPr lvl="4"/>
            <a:r>
              <a:rPr lang="he-IL" dirty="0" smtClean="0"/>
              <a:t>רמה חמישית</a:t>
            </a:r>
            <a:endParaRPr lang="en-US" dirty="0" smtClean="0"/>
          </a:p>
        </p:txBody>
      </p:sp>
      <p:sp>
        <p:nvSpPr>
          <p:cNvPr id="4" name="מלבן 3"/>
          <p:cNvSpPr/>
          <p:nvPr userDrawn="1"/>
        </p:nvSpPr>
        <p:spPr bwMode="auto">
          <a:xfrm>
            <a:off x="0" y="5373216"/>
            <a:ext cx="9144000" cy="1484784"/>
          </a:xfrm>
          <a:prstGeom prst="rect">
            <a:avLst/>
          </a:prstGeom>
          <a:solidFill>
            <a:schemeClr val="bg1"/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numCol="1" rtlCol="1" anchor="ctr" anchorCtr="0" compatLnSpc="1">
            <a:prstTxWarp prst="textNoShape">
              <a:avLst/>
            </a:prstTxWarp>
          </a:bodyPr>
          <a:lstStyle/>
          <a:p>
            <a:pPr algn="ctr" rtl="0" fontAlgn="base">
              <a:spcBef>
                <a:spcPct val="0"/>
              </a:spcBef>
              <a:spcAft>
                <a:spcPct val="0"/>
              </a:spcAft>
            </a:pPr>
            <a:endParaRPr lang="he-IL" sz="2400" baseline="-25000">
              <a:solidFill>
                <a:srgbClr val="4D4D4D"/>
              </a:solidFill>
              <a:latin typeface="Arial" pitchFamily="34" charset="0"/>
            </a:endParaRPr>
          </a:p>
        </p:txBody>
      </p:sp>
      <p:pic>
        <p:nvPicPr>
          <p:cNvPr id="3" name="Picture 2" descr="C:\Users\edenbo\Desktop\סמלי נגישות על רקע כחול.jpg"/>
          <p:cNvPicPr>
            <a:picLocks noChangeAspect="1" noChangeArrowheads="1"/>
          </p:cNvPicPr>
          <p:nvPr userDrawn="1"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52120" y="6161419"/>
            <a:ext cx="3404738" cy="5841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7504317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hf hdr="0" ftr="0" dt="0"/>
  <p:txStyles>
    <p:titleStyle>
      <a:lvl1pPr algn="r" rtl="1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Arial" pitchFamily="34" charset="0"/>
          <a:ea typeface="+mj-ea"/>
          <a:cs typeface="Arial" pitchFamily="34" charset="0"/>
        </a:defRPr>
      </a:lvl1pPr>
      <a:lvl2pPr algn="l" rtl="1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Microsoft Sans Serif" pitchFamily="34" charset="0"/>
        </a:defRPr>
      </a:lvl2pPr>
      <a:lvl3pPr algn="l" rtl="1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Microsoft Sans Serif" pitchFamily="34" charset="0"/>
        </a:defRPr>
      </a:lvl3pPr>
      <a:lvl4pPr algn="l" rtl="1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Microsoft Sans Serif" pitchFamily="34" charset="0"/>
        </a:defRPr>
      </a:lvl4pPr>
      <a:lvl5pPr algn="l" rtl="1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Microsoft Sans Serif" pitchFamily="34" charset="0"/>
        </a:defRPr>
      </a:lvl5pPr>
      <a:lvl6pPr marL="457200" algn="l" rtl="1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Microsoft Sans Serif" pitchFamily="34" charset="0"/>
        </a:defRPr>
      </a:lvl6pPr>
      <a:lvl7pPr marL="914400" algn="l" rtl="1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Microsoft Sans Serif" pitchFamily="34" charset="0"/>
        </a:defRPr>
      </a:lvl7pPr>
      <a:lvl8pPr marL="1371600" algn="l" rtl="1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Microsoft Sans Serif" pitchFamily="34" charset="0"/>
        </a:defRPr>
      </a:lvl8pPr>
      <a:lvl9pPr marL="1828800" algn="l" rtl="1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Microsoft Sans Serif" pitchFamily="34" charset="0"/>
        </a:defRPr>
      </a:lvl9pPr>
    </p:titleStyle>
    <p:bodyStyle>
      <a:lvl1pPr marL="342900" indent="-342900" algn="r" rtl="1" eaLnBrk="1" fontAlgn="base" hangingPunct="1">
        <a:spcBef>
          <a:spcPct val="20000"/>
        </a:spcBef>
        <a:spcAft>
          <a:spcPct val="0"/>
        </a:spcAft>
        <a:buClr>
          <a:srgbClr val="C00000"/>
        </a:buClr>
        <a:buFont typeface="Wingdings" pitchFamily="2" charset="2"/>
        <a:buChar char="§"/>
        <a:defRPr sz="24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r" rtl="1" eaLnBrk="1" fontAlgn="base" hangingPunct="1">
        <a:spcBef>
          <a:spcPct val="20000"/>
        </a:spcBef>
        <a:spcAft>
          <a:spcPct val="0"/>
        </a:spcAft>
        <a:buClr>
          <a:srgbClr val="C00000"/>
        </a:buClr>
        <a:buFont typeface="Wingdings" pitchFamily="2" charset="2"/>
        <a:buChar char="§"/>
        <a:defRPr sz="2000">
          <a:solidFill>
            <a:schemeClr val="tx1"/>
          </a:solidFill>
          <a:latin typeface="+mn-lt"/>
        </a:defRPr>
      </a:lvl2pPr>
      <a:lvl3pPr marL="1143000" indent="-228600" algn="r" rtl="1" eaLnBrk="1" fontAlgn="base" hangingPunct="1">
        <a:spcBef>
          <a:spcPct val="20000"/>
        </a:spcBef>
        <a:spcAft>
          <a:spcPct val="0"/>
        </a:spcAft>
        <a:buClr>
          <a:srgbClr val="C00000"/>
        </a:buClr>
        <a:buChar char="•"/>
        <a:defRPr sz="1800">
          <a:solidFill>
            <a:schemeClr val="tx1"/>
          </a:solidFill>
          <a:latin typeface="+mn-lt"/>
        </a:defRPr>
      </a:lvl3pPr>
      <a:lvl4pPr marL="1600200" indent="-228600" algn="r" rtl="1" eaLnBrk="1" fontAlgn="base" hangingPunct="1">
        <a:spcBef>
          <a:spcPct val="20000"/>
        </a:spcBef>
        <a:spcAft>
          <a:spcPct val="0"/>
        </a:spcAft>
        <a:buClr>
          <a:srgbClr val="C00000"/>
        </a:buClr>
        <a:buFont typeface="Courier New" pitchFamily="49" charset="0"/>
        <a:buChar char="o"/>
        <a:defRPr sz="1600">
          <a:solidFill>
            <a:schemeClr val="tx1"/>
          </a:solidFill>
          <a:latin typeface="+mn-lt"/>
        </a:defRPr>
      </a:lvl4pPr>
      <a:lvl5pPr marL="2057400" indent="-228600" algn="r" rtl="1" eaLnBrk="1" fontAlgn="base" hangingPunct="1">
        <a:spcBef>
          <a:spcPct val="20000"/>
        </a:spcBef>
        <a:spcAft>
          <a:spcPct val="0"/>
        </a:spcAft>
        <a:buFont typeface="Arial" pitchFamily="34" charset="0"/>
        <a:buChar char="•"/>
        <a:defRPr sz="1600">
          <a:solidFill>
            <a:schemeClr val="tx1"/>
          </a:solidFill>
          <a:latin typeface="+mn-lt"/>
        </a:defRPr>
      </a:lvl5pPr>
      <a:lvl6pPr marL="2514600" indent="-228600" algn="r" rtl="1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r" rtl="1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r" rtl="1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r" rtl="1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he-IL"/>
      </a:defPPr>
      <a:lvl1pPr marL="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13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1433264" y="332656"/>
            <a:ext cx="7315200" cy="71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he-IL" dirty="0" smtClean="0"/>
              <a:t>לחץ כדי לערוך סגנון כותרת של תבנית בסיס</a:t>
            </a:r>
            <a:endParaRPr lang="en-US" dirty="0" smtClean="0"/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1433264" y="1412776"/>
            <a:ext cx="7315200" cy="3733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he-IL" dirty="0" smtClean="0"/>
              <a:t>לחץ כדי לערוך סגנונות טקסט של תבנית בסיס</a:t>
            </a:r>
          </a:p>
          <a:p>
            <a:pPr lvl="1"/>
            <a:r>
              <a:rPr lang="he-IL" dirty="0" smtClean="0"/>
              <a:t>רמה שנייה</a:t>
            </a:r>
          </a:p>
          <a:p>
            <a:pPr lvl="2"/>
            <a:r>
              <a:rPr lang="he-IL" dirty="0" smtClean="0"/>
              <a:t>רמה שלישית</a:t>
            </a:r>
          </a:p>
          <a:p>
            <a:pPr lvl="3"/>
            <a:r>
              <a:rPr lang="he-IL" dirty="0" smtClean="0"/>
              <a:t>רמה רביעית</a:t>
            </a:r>
          </a:p>
          <a:p>
            <a:pPr lvl="4"/>
            <a:r>
              <a:rPr lang="he-IL" dirty="0" smtClean="0"/>
              <a:t>רמה חמישית</a:t>
            </a:r>
            <a:endParaRPr lang="en-US" dirty="0" smtClean="0"/>
          </a:p>
        </p:txBody>
      </p:sp>
      <p:sp>
        <p:nvSpPr>
          <p:cNvPr id="4" name="מלבן 3"/>
          <p:cNvSpPr/>
          <p:nvPr userDrawn="1"/>
        </p:nvSpPr>
        <p:spPr bwMode="auto">
          <a:xfrm>
            <a:off x="0" y="5373216"/>
            <a:ext cx="9144000" cy="1484784"/>
          </a:xfrm>
          <a:prstGeom prst="rect">
            <a:avLst/>
          </a:prstGeom>
          <a:solidFill>
            <a:schemeClr val="bg1"/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numCol="1" rtlCol="1" anchor="ctr" anchorCtr="0" compatLnSpc="1">
            <a:prstTxWarp prst="textNoShape">
              <a:avLst/>
            </a:prstTxWarp>
          </a:bodyPr>
          <a:lstStyle/>
          <a:p>
            <a:pPr algn="ctr" rtl="0" fontAlgn="base">
              <a:spcBef>
                <a:spcPct val="0"/>
              </a:spcBef>
              <a:spcAft>
                <a:spcPct val="0"/>
              </a:spcAft>
            </a:pPr>
            <a:endParaRPr lang="he-IL" sz="2400" baseline="-25000">
              <a:solidFill>
                <a:srgbClr val="4D4D4D"/>
              </a:solidFill>
              <a:latin typeface="Arial" pitchFamily="34" charset="0"/>
            </a:endParaRPr>
          </a:p>
        </p:txBody>
      </p:sp>
      <p:pic>
        <p:nvPicPr>
          <p:cNvPr id="3" name="Picture 2" descr="C:\Users\edenbo\Desktop\סמלי נגישות על רקע כחול.jpg"/>
          <p:cNvPicPr>
            <a:picLocks noChangeAspect="1" noChangeArrowheads="1"/>
          </p:cNvPicPr>
          <p:nvPr userDrawn="1"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52120" y="6161419"/>
            <a:ext cx="3404738" cy="5841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65213649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hf hdr="0" ftr="0" dt="0"/>
  <p:txStyles>
    <p:titleStyle>
      <a:lvl1pPr algn="r" rtl="1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Arial" pitchFamily="34" charset="0"/>
          <a:ea typeface="+mj-ea"/>
          <a:cs typeface="Arial" pitchFamily="34" charset="0"/>
        </a:defRPr>
      </a:lvl1pPr>
      <a:lvl2pPr algn="l" rtl="1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Microsoft Sans Serif" pitchFamily="34" charset="0"/>
        </a:defRPr>
      </a:lvl2pPr>
      <a:lvl3pPr algn="l" rtl="1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Microsoft Sans Serif" pitchFamily="34" charset="0"/>
        </a:defRPr>
      </a:lvl3pPr>
      <a:lvl4pPr algn="l" rtl="1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Microsoft Sans Serif" pitchFamily="34" charset="0"/>
        </a:defRPr>
      </a:lvl4pPr>
      <a:lvl5pPr algn="l" rtl="1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Microsoft Sans Serif" pitchFamily="34" charset="0"/>
        </a:defRPr>
      </a:lvl5pPr>
      <a:lvl6pPr marL="457200" algn="l" rtl="1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Microsoft Sans Serif" pitchFamily="34" charset="0"/>
        </a:defRPr>
      </a:lvl6pPr>
      <a:lvl7pPr marL="914400" algn="l" rtl="1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Microsoft Sans Serif" pitchFamily="34" charset="0"/>
        </a:defRPr>
      </a:lvl7pPr>
      <a:lvl8pPr marL="1371600" algn="l" rtl="1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Microsoft Sans Serif" pitchFamily="34" charset="0"/>
        </a:defRPr>
      </a:lvl8pPr>
      <a:lvl9pPr marL="1828800" algn="l" rtl="1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Microsoft Sans Serif" pitchFamily="34" charset="0"/>
        </a:defRPr>
      </a:lvl9pPr>
    </p:titleStyle>
    <p:bodyStyle>
      <a:lvl1pPr marL="342900" indent="-342900" algn="r" rtl="1" eaLnBrk="1" fontAlgn="base" hangingPunct="1">
        <a:spcBef>
          <a:spcPct val="20000"/>
        </a:spcBef>
        <a:spcAft>
          <a:spcPct val="0"/>
        </a:spcAft>
        <a:buClr>
          <a:srgbClr val="C00000"/>
        </a:buClr>
        <a:buFont typeface="Wingdings" pitchFamily="2" charset="2"/>
        <a:buChar char="§"/>
        <a:defRPr sz="24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r" rtl="1" eaLnBrk="1" fontAlgn="base" hangingPunct="1">
        <a:spcBef>
          <a:spcPct val="20000"/>
        </a:spcBef>
        <a:spcAft>
          <a:spcPct val="0"/>
        </a:spcAft>
        <a:buClr>
          <a:srgbClr val="C00000"/>
        </a:buClr>
        <a:buFont typeface="Wingdings" pitchFamily="2" charset="2"/>
        <a:buChar char="§"/>
        <a:defRPr sz="2000">
          <a:solidFill>
            <a:schemeClr val="tx1"/>
          </a:solidFill>
          <a:latin typeface="+mn-lt"/>
        </a:defRPr>
      </a:lvl2pPr>
      <a:lvl3pPr marL="1143000" indent="-228600" algn="r" rtl="1" eaLnBrk="1" fontAlgn="base" hangingPunct="1">
        <a:spcBef>
          <a:spcPct val="20000"/>
        </a:spcBef>
        <a:spcAft>
          <a:spcPct val="0"/>
        </a:spcAft>
        <a:buClr>
          <a:srgbClr val="C00000"/>
        </a:buClr>
        <a:buChar char="•"/>
        <a:defRPr sz="1800">
          <a:solidFill>
            <a:schemeClr val="tx1"/>
          </a:solidFill>
          <a:latin typeface="+mn-lt"/>
        </a:defRPr>
      </a:lvl3pPr>
      <a:lvl4pPr marL="1600200" indent="-228600" algn="r" rtl="1" eaLnBrk="1" fontAlgn="base" hangingPunct="1">
        <a:spcBef>
          <a:spcPct val="20000"/>
        </a:spcBef>
        <a:spcAft>
          <a:spcPct val="0"/>
        </a:spcAft>
        <a:buClr>
          <a:srgbClr val="C00000"/>
        </a:buClr>
        <a:buFont typeface="Courier New" pitchFamily="49" charset="0"/>
        <a:buChar char="o"/>
        <a:defRPr sz="1600">
          <a:solidFill>
            <a:schemeClr val="tx1"/>
          </a:solidFill>
          <a:latin typeface="+mn-lt"/>
        </a:defRPr>
      </a:lvl4pPr>
      <a:lvl5pPr marL="2057400" indent="-228600" algn="r" rtl="1" eaLnBrk="1" fontAlgn="base" hangingPunct="1">
        <a:spcBef>
          <a:spcPct val="20000"/>
        </a:spcBef>
        <a:spcAft>
          <a:spcPct val="0"/>
        </a:spcAft>
        <a:buFont typeface="Arial" pitchFamily="34" charset="0"/>
        <a:buChar char="•"/>
        <a:defRPr sz="1600">
          <a:solidFill>
            <a:schemeClr val="tx1"/>
          </a:solidFill>
          <a:latin typeface="+mn-lt"/>
        </a:defRPr>
      </a:lvl5pPr>
      <a:lvl6pPr marL="2514600" indent="-228600" algn="r" rtl="1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r" rtl="1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r" rtl="1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r" rtl="1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he-IL"/>
      </a:defPPr>
      <a:lvl1pPr marL="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13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1433264" y="332656"/>
            <a:ext cx="7315200" cy="71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he-IL" dirty="0" smtClean="0"/>
              <a:t>לחץ כדי לערוך סגנון כותרת של תבנית בסיס</a:t>
            </a:r>
            <a:endParaRPr lang="en-US" dirty="0" smtClean="0"/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1433264" y="1412776"/>
            <a:ext cx="7315200" cy="3733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he-IL" dirty="0" smtClean="0"/>
              <a:t>לחץ כדי לערוך סגנונות טקסט של תבנית בסיס</a:t>
            </a:r>
          </a:p>
          <a:p>
            <a:pPr lvl="1"/>
            <a:r>
              <a:rPr lang="he-IL" dirty="0" smtClean="0"/>
              <a:t>רמה שנייה</a:t>
            </a:r>
          </a:p>
          <a:p>
            <a:pPr lvl="2"/>
            <a:r>
              <a:rPr lang="he-IL" dirty="0" smtClean="0"/>
              <a:t>רמה שלישית</a:t>
            </a:r>
          </a:p>
          <a:p>
            <a:pPr lvl="3"/>
            <a:r>
              <a:rPr lang="he-IL" dirty="0" smtClean="0"/>
              <a:t>רמה רביעית</a:t>
            </a:r>
          </a:p>
          <a:p>
            <a:pPr lvl="4"/>
            <a:r>
              <a:rPr lang="he-IL" dirty="0" smtClean="0"/>
              <a:t>רמה חמישית</a:t>
            </a:r>
            <a:endParaRPr lang="en-US" dirty="0" smtClean="0"/>
          </a:p>
        </p:txBody>
      </p:sp>
      <p:sp>
        <p:nvSpPr>
          <p:cNvPr id="4" name="מלבן 3"/>
          <p:cNvSpPr/>
          <p:nvPr userDrawn="1"/>
        </p:nvSpPr>
        <p:spPr bwMode="auto">
          <a:xfrm>
            <a:off x="0" y="5373216"/>
            <a:ext cx="9144000" cy="1484784"/>
          </a:xfrm>
          <a:prstGeom prst="rect">
            <a:avLst/>
          </a:prstGeom>
          <a:solidFill>
            <a:schemeClr val="bg1"/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numCol="1" rtlCol="1" anchor="ctr" anchorCtr="0" compatLnSpc="1">
            <a:prstTxWarp prst="textNoShape">
              <a:avLst/>
            </a:prstTxWarp>
          </a:bodyPr>
          <a:lstStyle/>
          <a:p>
            <a:pPr algn="ctr" rtl="0" fontAlgn="base">
              <a:spcBef>
                <a:spcPct val="0"/>
              </a:spcBef>
              <a:spcAft>
                <a:spcPct val="0"/>
              </a:spcAft>
            </a:pPr>
            <a:endParaRPr lang="he-IL" sz="2400" baseline="-25000">
              <a:solidFill>
                <a:srgbClr val="4D4D4D"/>
              </a:solidFill>
              <a:latin typeface="Arial" pitchFamily="34" charset="0"/>
            </a:endParaRPr>
          </a:p>
        </p:txBody>
      </p:sp>
      <p:pic>
        <p:nvPicPr>
          <p:cNvPr id="3" name="Picture 2" descr="C:\Users\edenbo\Desktop\סמלי נגישות על רקע כחול.jpg"/>
          <p:cNvPicPr>
            <a:picLocks noChangeAspect="1" noChangeArrowheads="1"/>
          </p:cNvPicPr>
          <p:nvPr userDrawn="1"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52120" y="6161419"/>
            <a:ext cx="3404738" cy="5841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67713156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09" r:id="rId1"/>
    <p:sldLayoutId id="2147483710" r:id="rId2"/>
    <p:sldLayoutId id="2147483711" r:id="rId3"/>
    <p:sldLayoutId id="2147483712" r:id="rId4"/>
    <p:sldLayoutId id="2147483713" r:id="rId5"/>
    <p:sldLayoutId id="2147483714" r:id="rId6"/>
    <p:sldLayoutId id="2147483715" r:id="rId7"/>
    <p:sldLayoutId id="2147483716" r:id="rId8"/>
    <p:sldLayoutId id="2147483717" r:id="rId9"/>
    <p:sldLayoutId id="2147483718" r:id="rId10"/>
    <p:sldLayoutId id="2147483719" r:id="rId11"/>
  </p:sldLayoutIdLst>
  <p:hf hdr="0" ftr="0" dt="0"/>
  <p:txStyles>
    <p:titleStyle>
      <a:lvl1pPr algn="r" rtl="1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Arial" pitchFamily="34" charset="0"/>
          <a:ea typeface="+mj-ea"/>
          <a:cs typeface="Arial" pitchFamily="34" charset="0"/>
        </a:defRPr>
      </a:lvl1pPr>
      <a:lvl2pPr algn="l" rtl="1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Microsoft Sans Serif" pitchFamily="34" charset="0"/>
        </a:defRPr>
      </a:lvl2pPr>
      <a:lvl3pPr algn="l" rtl="1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Microsoft Sans Serif" pitchFamily="34" charset="0"/>
        </a:defRPr>
      </a:lvl3pPr>
      <a:lvl4pPr algn="l" rtl="1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Microsoft Sans Serif" pitchFamily="34" charset="0"/>
        </a:defRPr>
      </a:lvl4pPr>
      <a:lvl5pPr algn="l" rtl="1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Microsoft Sans Serif" pitchFamily="34" charset="0"/>
        </a:defRPr>
      </a:lvl5pPr>
      <a:lvl6pPr marL="457200" algn="l" rtl="1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Microsoft Sans Serif" pitchFamily="34" charset="0"/>
        </a:defRPr>
      </a:lvl6pPr>
      <a:lvl7pPr marL="914400" algn="l" rtl="1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Microsoft Sans Serif" pitchFamily="34" charset="0"/>
        </a:defRPr>
      </a:lvl7pPr>
      <a:lvl8pPr marL="1371600" algn="l" rtl="1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Microsoft Sans Serif" pitchFamily="34" charset="0"/>
        </a:defRPr>
      </a:lvl8pPr>
      <a:lvl9pPr marL="1828800" algn="l" rtl="1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Microsoft Sans Serif" pitchFamily="34" charset="0"/>
        </a:defRPr>
      </a:lvl9pPr>
    </p:titleStyle>
    <p:bodyStyle>
      <a:lvl1pPr marL="342900" indent="-342900" algn="r" rtl="1" eaLnBrk="1" fontAlgn="base" hangingPunct="1">
        <a:spcBef>
          <a:spcPct val="20000"/>
        </a:spcBef>
        <a:spcAft>
          <a:spcPct val="0"/>
        </a:spcAft>
        <a:buClr>
          <a:srgbClr val="C00000"/>
        </a:buClr>
        <a:buFont typeface="Wingdings" pitchFamily="2" charset="2"/>
        <a:buChar char="§"/>
        <a:defRPr sz="24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r" rtl="1" eaLnBrk="1" fontAlgn="base" hangingPunct="1">
        <a:spcBef>
          <a:spcPct val="20000"/>
        </a:spcBef>
        <a:spcAft>
          <a:spcPct val="0"/>
        </a:spcAft>
        <a:buClr>
          <a:srgbClr val="C00000"/>
        </a:buClr>
        <a:buFont typeface="Wingdings" pitchFamily="2" charset="2"/>
        <a:buChar char="§"/>
        <a:defRPr sz="2000">
          <a:solidFill>
            <a:schemeClr val="tx1"/>
          </a:solidFill>
          <a:latin typeface="+mn-lt"/>
        </a:defRPr>
      </a:lvl2pPr>
      <a:lvl3pPr marL="1143000" indent="-228600" algn="r" rtl="1" eaLnBrk="1" fontAlgn="base" hangingPunct="1">
        <a:spcBef>
          <a:spcPct val="20000"/>
        </a:spcBef>
        <a:spcAft>
          <a:spcPct val="0"/>
        </a:spcAft>
        <a:buClr>
          <a:srgbClr val="C00000"/>
        </a:buClr>
        <a:buChar char="•"/>
        <a:defRPr sz="1800">
          <a:solidFill>
            <a:schemeClr val="tx1"/>
          </a:solidFill>
          <a:latin typeface="+mn-lt"/>
        </a:defRPr>
      </a:lvl3pPr>
      <a:lvl4pPr marL="1600200" indent="-228600" algn="r" rtl="1" eaLnBrk="1" fontAlgn="base" hangingPunct="1">
        <a:spcBef>
          <a:spcPct val="20000"/>
        </a:spcBef>
        <a:spcAft>
          <a:spcPct val="0"/>
        </a:spcAft>
        <a:buClr>
          <a:srgbClr val="C00000"/>
        </a:buClr>
        <a:buFont typeface="Courier New" pitchFamily="49" charset="0"/>
        <a:buChar char="o"/>
        <a:defRPr sz="1600">
          <a:solidFill>
            <a:schemeClr val="tx1"/>
          </a:solidFill>
          <a:latin typeface="+mn-lt"/>
        </a:defRPr>
      </a:lvl4pPr>
      <a:lvl5pPr marL="2057400" indent="-228600" algn="r" rtl="1" eaLnBrk="1" fontAlgn="base" hangingPunct="1">
        <a:spcBef>
          <a:spcPct val="20000"/>
        </a:spcBef>
        <a:spcAft>
          <a:spcPct val="0"/>
        </a:spcAft>
        <a:buFont typeface="Arial" pitchFamily="34" charset="0"/>
        <a:buChar char="•"/>
        <a:defRPr sz="1600">
          <a:solidFill>
            <a:schemeClr val="tx1"/>
          </a:solidFill>
          <a:latin typeface="+mn-lt"/>
        </a:defRPr>
      </a:lvl5pPr>
      <a:lvl6pPr marL="2514600" indent="-228600" algn="r" rtl="1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r" rtl="1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r" rtl="1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r" rtl="1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he-IL"/>
      </a:defPPr>
      <a:lvl1pPr marL="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3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5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4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Rectangle 2"/>
          <p:cNvSpPr>
            <a:spLocks noGrp="1" noChangeArrowheads="1"/>
          </p:cNvSpPr>
          <p:nvPr>
            <p:ph type="ctrTitle"/>
          </p:nvPr>
        </p:nvSpPr>
        <p:spPr>
          <a:xfrm>
            <a:off x="611560" y="3717032"/>
            <a:ext cx="7416824" cy="1368152"/>
          </a:xfrm>
          <a:noFill/>
          <a:ln>
            <a:noFill/>
          </a:ln>
          <a:effectLst>
            <a:innerShdw blurRad="63500" dist="50800" dir="18900000">
              <a:prstClr val="black">
                <a:alpha val="50000"/>
              </a:prstClr>
            </a:innerShdw>
          </a:effectLst>
        </p:spPr>
        <p:style>
          <a:lnRef idx="1">
            <a:schemeClr val="accent5"/>
          </a:lnRef>
          <a:fillRef idx="3">
            <a:schemeClr val="accent5"/>
          </a:fillRef>
          <a:effectRef idx="2">
            <a:schemeClr val="accent5"/>
          </a:effectRef>
          <a:fontRef idx="minor">
            <a:schemeClr val="lt1"/>
          </a:fontRef>
        </p:style>
        <p:txBody>
          <a:bodyPr/>
          <a:lstStyle/>
          <a:p>
            <a:pPr algn="ctr"/>
            <a:r>
              <a:rPr lang="he-IL" sz="4000" dirty="0" smtClean="0"/>
              <a:t/>
            </a:r>
            <a:br>
              <a:rPr lang="he-IL" sz="4000" dirty="0" smtClean="0"/>
            </a:br>
            <a:r>
              <a:rPr lang="he-IL" sz="4000" dirty="0" smtClean="0"/>
              <a:t/>
            </a:r>
            <a:br>
              <a:rPr lang="he-IL" sz="4000" dirty="0" smtClean="0"/>
            </a:br>
            <a:r>
              <a:rPr lang="he-IL" sz="4000" dirty="0" smtClean="0"/>
              <a:t>אנשים </a:t>
            </a:r>
            <a:r>
              <a:rPr lang="he-IL" sz="4000" dirty="0"/>
              <a:t>עם </a:t>
            </a:r>
            <a:r>
              <a:rPr lang="he-IL" sz="4000" dirty="0" smtClean="0"/>
              <a:t>מוגבלות-  פערים </a:t>
            </a:r>
            <a:r>
              <a:rPr lang="he-IL" sz="4000" dirty="0"/>
              <a:t>כלכליים וחברתיים </a:t>
            </a:r>
            <a:r>
              <a:rPr lang="he-IL" sz="4000" dirty="0" smtClean="0"/>
              <a:t>במדינת ישראל</a:t>
            </a:r>
            <a:br>
              <a:rPr lang="he-IL" sz="4000" dirty="0" smtClean="0"/>
            </a:br>
            <a:r>
              <a:rPr lang="he-IL" sz="2800" dirty="0" smtClean="0"/>
              <a:t>יונית אפרתי, </a:t>
            </a:r>
            <a:br>
              <a:rPr lang="he-IL" sz="2800" dirty="0" smtClean="0"/>
            </a:br>
            <a:r>
              <a:rPr lang="he-IL" sz="2800" dirty="0" smtClean="0"/>
              <a:t>נציבות שוויון זכויות לאנשים עם מוגבלות</a:t>
            </a:r>
            <a:endParaRPr lang="en-US" sz="2800" dirty="0">
              <a:solidFill>
                <a:srgbClr val="105A5B"/>
              </a:solidFill>
            </a:endParaRPr>
          </a:p>
        </p:txBody>
      </p:sp>
      <p:sp>
        <p:nvSpPr>
          <p:cNvPr id="2" name="חץ למטה 1"/>
          <p:cNvSpPr/>
          <p:nvPr/>
        </p:nvSpPr>
        <p:spPr bwMode="auto">
          <a:xfrm>
            <a:off x="3923928" y="6237312"/>
            <a:ext cx="484632" cy="114312"/>
          </a:xfrm>
          <a:prstGeom prst="downArrow">
            <a:avLst/>
          </a:prstGeom>
          <a:gradFill rotWithShape="1">
            <a:gsLst>
              <a:gs pos="0">
                <a:schemeClr val="bg2">
                  <a:gamma/>
                  <a:tint val="26667"/>
                  <a:invGamma/>
                </a:schemeClr>
              </a:gs>
              <a:gs pos="100000">
                <a:schemeClr val="bg2">
                  <a:alpha val="14999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numCol="1" rtlCol="1" anchor="ctr" anchorCtr="0" compatLnSpc="1">
            <a:prstTxWarp prst="textNoShape">
              <a:avLst/>
            </a:prstTxWarp>
          </a:bodyPr>
          <a:lstStyle/>
          <a:p>
            <a:pPr algn="ctr" rtl="0" fontAlgn="base">
              <a:spcBef>
                <a:spcPct val="0"/>
              </a:spcBef>
              <a:spcAft>
                <a:spcPct val="0"/>
              </a:spcAft>
            </a:pPr>
            <a:endParaRPr lang="he-IL" sz="2400" baseline="-25000">
              <a:solidFill>
                <a:srgbClr val="4D4D4D"/>
              </a:solidFill>
              <a:latin typeface="Arial" pitchFamily="34" charset="0"/>
            </a:endParaRPr>
          </a:p>
        </p:txBody>
      </p:sp>
      <p:sp>
        <p:nvSpPr>
          <p:cNvPr id="3" name="כותרת משנה 2"/>
          <p:cNvSpPr>
            <a:spLocks noGrp="1"/>
          </p:cNvSpPr>
          <p:nvPr>
            <p:ph type="subTitle" idx="1"/>
          </p:nvPr>
        </p:nvSpPr>
        <p:spPr>
          <a:xfrm>
            <a:off x="179512" y="6381328"/>
            <a:ext cx="936104" cy="360040"/>
          </a:xfrm>
        </p:spPr>
        <p:txBody>
          <a:bodyPr/>
          <a:lstStyle/>
          <a:p>
            <a:r>
              <a:rPr lang="he-IL" sz="1200" dirty="0" smtClean="0"/>
              <a:t>6/12/2016</a:t>
            </a:r>
            <a:endParaRPr lang="he-IL" sz="1200" dirty="0"/>
          </a:p>
        </p:txBody>
      </p:sp>
    </p:spTree>
    <p:extLst>
      <p:ext uri="{BB962C8B-B14F-4D97-AF65-F5344CB8AC3E}">
        <p14:creationId xmlns:p14="http://schemas.microsoft.com/office/powerpoint/2010/main" val="336324500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Rectangle 2"/>
          <p:cNvSpPr>
            <a:spLocks noGrp="1" noChangeArrowheads="1"/>
          </p:cNvSpPr>
          <p:nvPr>
            <p:ph type="title"/>
          </p:nvPr>
        </p:nvSpPr>
        <p:spPr>
          <a:xfrm>
            <a:off x="755650" y="31750"/>
            <a:ext cx="7793038" cy="1052513"/>
          </a:xfrm>
        </p:spPr>
        <p:txBody>
          <a:bodyPr/>
          <a:lstStyle/>
          <a:p>
            <a:pPr algn="ctr" fontAlgn="auto">
              <a:spcAft>
                <a:spcPts val="0"/>
              </a:spcAft>
              <a:defRPr/>
            </a:pPr>
            <a:r>
              <a:rPr lang="he-IL" sz="4000" dirty="0">
                <a:solidFill>
                  <a:srgbClr val="105A5B"/>
                </a:solidFill>
                <a:ea typeface="+mn-ea"/>
              </a:rPr>
              <a:t>מיהו אדם עם מוגבלות ?</a:t>
            </a:r>
            <a:endParaRPr lang="en-US" sz="4000" dirty="0">
              <a:solidFill>
                <a:srgbClr val="105A5B"/>
              </a:solidFill>
              <a:ea typeface="+mn-ea"/>
            </a:endParaRPr>
          </a:p>
        </p:txBody>
      </p:sp>
      <p:sp>
        <p:nvSpPr>
          <p:cNvPr id="15363" name="Rectangle 3"/>
          <p:cNvSpPr>
            <a:spLocks noGrp="1" noChangeArrowheads="1"/>
          </p:cNvSpPr>
          <p:nvPr>
            <p:ph sz="quarter" idx="1"/>
          </p:nvPr>
        </p:nvSpPr>
        <p:spPr>
          <a:xfrm>
            <a:off x="250825" y="1154113"/>
            <a:ext cx="8351838" cy="5155207"/>
          </a:xfrm>
        </p:spPr>
        <p:txBody>
          <a:bodyPr/>
          <a:lstStyle/>
          <a:p>
            <a:pPr algn="ctr" eaLnBrk="1" hangingPunct="1">
              <a:buFont typeface="Wingdings" pitchFamily="2" charset="2"/>
              <a:buNone/>
            </a:pPr>
            <a:endParaRPr lang="he-IL" sz="1400" b="1" dirty="0" smtClean="0">
              <a:solidFill>
                <a:srgbClr val="002060"/>
              </a:solidFill>
              <a:latin typeface="David" pitchFamily="34" charset="-79"/>
              <a:cs typeface="David" pitchFamily="34" charset="-79"/>
            </a:endParaRPr>
          </a:p>
          <a:p>
            <a:pPr algn="ctr" eaLnBrk="1" hangingPunct="1">
              <a:buFont typeface="Wingdings" pitchFamily="2" charset="2"/>
              <a:buNone/>
            </a:pPr>
            <a:r>
              <a:rPr lang="he-IL" sz="2800" b="1" dirty="0"/>
              <a:t>"אדם עם לקות</a:t>
            </a:r>
          </a:p>
          <a:p>
            <a:pPr algn="ctr" eaLnBrk="1" hangingPunct="1">
              <a:buFont typeface="Wingdings" pitchFamily="2" charset="2"/>
              <a:buNone/>
            </a:pPr>
            <a:r>
              <a:rPr lang="he-IL" sz="2800" b="1" dirty="0"/>
              <a:t> פיסית, נפשית או שכלית</a:t>
            </a:r>
          </a:p>
          <a:p>
            <a:pPr algn="ctr" eaLnBrk="1" hangingPunct="1">
              <a:buFont typeface="Wingdings" pitchFamily="2" charset="2"/>
              <a:buNone/>
            </a:pPr>
            <a:r>
              <a:rPr lang="he-IL" sz="2800" b="1" dirty="0"/>
              <a:t>לרבות קוגניטיבית, </a:t>
            </a:r>
          </a:p>
          <a:p>
            <a:pPr algn="ctr" eaLnBrk="1" hangingPunct="1">
              <a:buFont typeface="Wingdings" pitchFamily="2" charset="2"/>
              <a:buNone/>
            </a:pPr>
            <a:r>
              <a:rPr lang="he-IL" sz="2800" b="1" dirty="0"/>
              <a:t>קבועה או זמנית, </a:t>
            </a:r>
          </a:p>
          <a:p>
            <a:pPr algn="ctr" eaLnBrk="1" hangingPunct="1">
              <a:buFont typeface="Wingdings" pitchFamily="2" charset="2"/>
              <a:buNone/>
            </a:pPr>
            <a:r>
              <a:rPr lang="he-IL" sz="2800" b="1" dirty="0"/>
              <a:t>	אשר בשלה </a:t>
            </a:r>
            <a:r>
              <a:rPr lang="he-IL" sz="2800" b="1" u="sng" dirty="0">
                <a:solidFill>
                  <a:srgbClr val="FF0000"/>
                </a:solidFill>
              </a:rPr>
              <a:t>מוגבל תפקודו </a:t>
            </a:r>
            <a:r>
              <a:rPr lang="he-IL" sz="2800" b="1" dirty="0"/>
              <a:t>באופן מהותי </a:t>
            </a:r>
          </a:p>
          <a:p>
            <a:pPr algn="ctr" eaLnBrk="1" hangingPunct="1">
              <a:buFont typeface="Wingdings" pitchFamily="2" charset="2"/>
              <a:buNone/>
            </a:pPr>
            <a:r>
              <a:rPr lang="he-IL" sz="2800" b="1" dirty="0"/>
              <a:t>בתחום אחד או יותר </a:t>
            </a:r>
          </a:p>
          <a:p>
            <a:pPr algn="ctr" eaLnBrk="1" hangingPunct="1">
              <a:buFont typeface="Wingdings" pitchFamily="2" charset="2"/>
              <a:buNone/>
            </a:pPr>
            <a:r>
              <a:rPr lang="he-IL" sz="2800" b="1" u="sng" dirty="0">
                <a:solidFill>
                  <a:srgbClr val="FF0000"/>
                </a:solidFill>
              </a:rPr>
              <a:t>מתחומי החיים </a:t>
            </a:r>
            <a:r>
              <a:rPr lang="he-IL" sz="2800" b="1" dirty="0"/>
              <a:t>העיקריים</a:t>
            </a:r>
            <a:r>
              <a:rPr lang="he-IL" sz="2800" b="1" dirty="0" smtClean="0"/>
              <a:t>"</a:t>
            </a:r>
          </a:p>
          <a:p>
            <a:pPr algn="ctr" eaLnBrk="1" hangingPunct="1">
              <a:buFont typeface="Wingdings" pitchFamily="2" charset="2"/>
              <a:buNone/>
            </a:pPr>
            <a:endParaRPr lang="he-IL" sz="2800" b="1" dirty="0"/>
          </a:p>
          <a:p>
            <a:pPr algn="ctr">
              <a:buNone/>
            </a:pPr>
            <a:r>
              <a:rPr lang="he-IL" b="1" dirty="0"/>
              <a:t>סעיף </a:t>
            </a:r>
            <a:r>
              <a:rPr lang="he-IL" b="1" dirty="0" smtClean="0"/>
              <a:t>5 </a:t>
            </a:r>
            <a:r>
              <a:rPr lang="he-IL" b="1" dirty="0"/>
              <a:t>לחוק שוויון זכויות לאנשים עם מוגבלות, </a:t>
            </a:r>
            <a:r>
              <a:rPr lang="he-IL" b="1" dirty="0" err="1"/>
              <a:t>התשנ"ח</a:t>
            </a:r>
            <a:r>
              <a:rPr lang="he-IL" b="1" dirty="0"/>
              <a:t> – 1998</a:t>
            </a:r>
          </a:p>
          <a:p>
            <a:pPr algn="ctr" eaLnBrk="1" hangingPunct="1">
              <a:buFont typeface="Wingdings" pitchFamily="2" charset="2"/>
              <a:buNone/>
            </a:pPr>
            <a:endParaRPr lang="he-IL" sz="3200" b="1" dirty="0" smtClean="0">
              <a:solidFill>
                <a:srgbClr val="002060"/>
              </a:solidFill>
              <a:latin typeface="FrankRuehl" pitchFamily="34" charset="-79"/>
              <a:cs typeface="FrankRuehl" pitchFamily="34" charset="-79"/>
            </a:endParaRPr>
          </a:p>
          <a:p>
            <a:pPr algn="ctr" eaLnBrk="1" hangingPunct="1">
              <a:buFont typeface="Wingdings" pitchFamily="2" charset="2"/>
              <a:buNone/>
            </a:pPr>
            <a:endParaRPr lang="he-IL" sz="3200" b="1" dirty="0" smtClean="0">
              <a:solidFill>
                <a:srgbClr val="002060"/>
              </a:solidFill>
              <a:latin typeface="FrankRuehl" pitchFamily="34" charset="-79"/>
              <a:cs typeface="FrankRuehl" pitchFamily="34" charset="-79"/>
            </a:endParaRPr>
          </a:p>
        </p:txBody>
      </p:sp>
    </p:spTree>
    <p:extLst>
      <p:ext uri="{BB962C8B-B14F-4D97-AF65-F5344CB8AC3E}">
        <p14:creationId xmlns:p14="http://schemas.microsoft.com/office/powerpoint/2010/main" val="239997679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5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9" name="Shape 59"/>
          <p:cNvSpPr txBox="1">
            <a:spLocks noGrp="1"/>
          </p:cNvSpPr>
          <p:nvPr>
            <p:ph type="title"/>
          </p:nvPr>
        </p:nvSpPr>
        <p:spPr>
          <a:xfrm>
            <a:off x="1331640" y="332656"/>
            <a:ext cx="7416823" cy="936104"/>
          </a:xfrm>
          <a:prstGeom prst="rect">
            <a:avLst/>
          </a:prstGeom>
          <a:noFill/>
          <a:ln>
            <a:noFill/>
          </a:ln>
        </p:spPr>
        <p:txBody>
          <a:bodyPr lIns="91425" tIns="45700" rIns="91425" bIns="45700" anchor="ctr" anchorCtr="0">
            <a:noAutofit/>
          </a:bodyPr>
          <a:lstStyle/>
          <a:p>
            <a:pPr marL="0" marR="0" lvl="0" indent="0" algn="r" rtl="1">
              <a:spcBef>
                <a:spcPts val="0"/>
              </a:spcBef>
              <a:spcAft>
                <a:spcPts val="0"/>
              </a:spcAft>
              <a:buSzPct val="25000"/>
              <a:buNone/>
            </a:pPr>
            <a:r>
              <a:rPr lang="x-none" sz="3200" b="1" i="0" u="none" strike="noStrike" cap="none" baseline="0">
                <a:solidFill>
                  <a:srgbClr val="105A5B"/>
                </a:solidFill>
                <a:latin typeface="Arial"/>
                <a:ea typeface="Arial"/>
                <a:cs typeface="Arial"/>
                <a:sym typeface="Arial"/>
              </a:rPr>
              <a:t>תפקידי </a:t>
            </a:r>
            <a:r>
              <a:rPr lang="x-none" sz="3200" b="1" i="0" u="none" strike="noStrike" cap="none" baseline="0" smtClean="0">
                <a:solidFill>
                  <a:srgbClr val="105A5B"/>
                </a:solidFill>
                <a:latin typeface="Arial"/>
                <a:ea typeface="Arial"/>
                <a:cs typeface="Arial"/>
                <a:sym typeface="Arial"/>
              </a:rPr>
              <a:t>נציבות</a:t>
            </a:r>
            <a:r>
              <a:rPr lang="he-IL" sz="3200" b="1" i="0" u="none" strike="noStrike" cap="none" baseline="0" dirty="0" smtClean="0">
                <a:solidFill>
                  <a:srgbClr val="105A5B"/>
                </a:solidFill>
                <a:latin typeface="Arial"/>
                <a:ea typeface="Arial"/>
                <a:cs typeface="Arial"/>
                <a:sym typeface="Arial"/>
              </a:rPr>
              <a:t> שוויון זכויות לאנשים עם מוגבלות</a:t>
            </a:r>
            <a:endParaRPr lang="x-none" sz="3200" b="1" i="0" u="none" strike="noStrike" cap="none" baseline="0">
              <a:solidFill>
                <a:srgbClr val="105A5B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60" name="Shape 60"/>
          <p:cNvSpPr txBox="1">
            <a:spLocks noGrp="1"/>
          </p:cNvSpPr>
          <p:nvPr>
            <p:ph type="body" idx="1"/>
          </p:nvPr>
        </p:nvSpPr>
        <p:spPr>
          <a:xfrm>
            <a:off x="755576" y="1340767"/>
            <a:ext cx="7923853" cy="3528393"/>
          </a:xfrm>
          <a:prstGeom prst="rect">
            <a:avLst/>
          </a:prstGeom>
          <a:noFill/>
          <a:ln>
            <a:noFill/>
          </a:ln>
        </p:spPr>
        <p:txBody>
          <a:bodyPr lIns="91425" tIns="45700" rIns="91425" bIns="45700" anchor="t" anchorCtr="0">
            <a:noAutofit/>
          </a:bodyPr>
          <a:lstStyle/>
          <a:p>
            <a:pPr marL="342900" marR="0" lvl="0" indent="-342900" algn="r" rtl="1">
              <a:spcBef>
                <a:spcPts val="0"/>
              </a:spcBef>
              <a:spcAft>
                <a:spcPts val="0"/>
              </a:spcAft>
              <a:buClr>
                <a:srgbClr val="C00000"/>
              </a:buClr>
              <a:buSzPct val="25000"/>
              <a:buFont typeface="Noto Sans Symbols"/>
              <a:buNone/>
            </a:pPr>
            <a:endParaRPr lang="he-IL" sz="2400" b="0" i="0" u="none" strike="noStrike" cap="none" baseline="0" dirty="0" smtClean="0">
              <a:solidFill>
                <a:schemeClr val="dk1"/>
              </a:solidFill>
              <a:latin typeface="Helvetica Neue"/>
              <a:ea typeface="Helvetica Neue"/>
              <a:cs typeface="Helvetica Neue"/>
              <a:sym typeface="Helvetica Neue"/>
            </a:endParaRPr>
          </a:p>
          <a:p>
            <a:pPr marL="342900" marR="0" lvl="0" indent="-342900" algn="r" rtl="1">
              <a:spcBef>
                <a:spcPts val="0"/>
              </a:spcBef>
              <a:spcAft>
                <a:spcPts val="0"/>
              </a:spcAft>
              <a:buClr>
                <a:srgbClr val="C00000"/>
              </a:buClr>
              <a:buSzPct val="25000"/>
              <a:buFont typeface="Noto Sans Symbols"/>
              <a:buNone/>
            </a:pPr>
            <a:r>
              <a:rPr lang="x-none" sz="2400" b="0" i="0" u="none" strike="noStrike" cap="none" baseline="0" smtClean="0">
                <a:solidFill>
                  <a:schemeClr val="dk1"/>
                </a:solidFill>
                <a:latin typeface="Helvetica Neue"/>
                <a:ea typeface="Helvetica Neue"/>
                <a:cs typeface="Helvetica Neue"/>
                <a:sym typeface="Helvetica Neue"/>
              </a:rPr>
              <a:t>הנציבות </a:t>
            </a:r>
            <a:r>
              <a:rPr lang="x-none" sz="2400" b="0" i="0" u="none" strike="noStrike" cap="none" baseline="0" dirty="0">
                <a:solidFill>
                  <a:schemeClr val="dk1"/>
                </a:solidFill>
                <a:latin typeface="Helvetica Neue"/>
                <a:ea typeface="Helvetica Neue"/>
                <a:cs typeface="Helvetica Neue"/>
                <a:sym typeface="Helvetica Neue"/>
              </a:rPr>
              <a:t>פועלת </a:t>
            </a:r>
          </a:p>
          <a:p>
            <a:pPr marL="342900" marR="0" lvl="0" indent="-342900" algn="r" rtl="1">
              <a:spcBef>
                <a:spcPts val="480"/>
              </a:spcBef>
              <a:spcAft>
                <a:spcPts val="0"/>
              </a:spcAft>
              <a:buClr>
                <a:srgbClr val="C00000"/>
              </a:buClr>
              <a:buSzPct val="100000"/>
              <a:buFont typeface="Noto Sans Symbols"/>
              <a:buChar char="▪"/>
            </a:pPr>
            <a:r>
              <a:rPr lang="x-none" sz="2400" b="0" i="0" u="none" strike="noStrike" cap="none" baseline="0" dirty="0">
                <a:solidFill>
                  <a:schemeClr val="dk1"/>
                </a:solidFill>
                <a:latin typeface="Helvetica Neue"/>
                <a:ea typeface="Helvetica Neue"/>
                <a:cs typeface="Helvetica Neue"/>
                <a:sym typeface="Helvetica Neue"/>
              </a:rPr>
              <a:t>לקידום ויישום חוק שוויון זכויות לאנשים </a:t>
            </a:r>
            <a:r>
              <a:rPr lang="x-none" sz="2400" b="0" i="0" u="none" strike="noStrike" cap="none" baseline="0">
                <a:solidFill>
                  <a:schemeClr val="dk1"/>
                </a:solidFill>
                <a:latin typeface="Helvetica Neue"/>
                <a:ea typeface="Helvetica Neue"/>
                <a:cs typeface="Helvetica Neue"/>
                <a:sym typeface="Helvetica Neue"/>
              </a:rPr>
              <a:t>עם </a:t>
            </a:r>
            <a:r>
              <a:rPr lang="x-none" sz="2400" b="0" i="0" u="none" strike="noStrike" cap="none" baseline="0" smtClean="0">
                <a:solidFill>
                  <a:schemeClr val="dk1"/>
                </a:solidFill>
                <a:latin typeface="Helvetica Neue"/>
                <a:ea typeface="Helvetica Neue"/>
                <a:cs typeface="Helvetica Neue"/>
                <a:sym typeface="Helvetica Neue"/>
              </a:rPr>
              <a:t>מוגבלות</a:t>
            </a:r>
            <a:endParaRPr lang="x-none" sz="2400" b="0" i="0" u="none" strike="noStrike" cap="none" baseline="0" dirty="0">
              <a:solidFill>
                <a:schemeClr val="dk1"/>
              </a:solidFill>
              <a:latin typeface="Helvetica Neue"/>
              <a:ea typeface="Helvetica Neue"/>
              <a:cs typeface="Helvetica Neue"/>
              <a:sym typeface="Helvetica Neue"/>
            </a:endParaRPr>
          </a:p>
          <a:p>
            <a:pPr marL="342900" marR="0" lvl="0" indent="-342900" algn="r" rtl="1">
              <a:spcBef>
                <a:spcPts val="480"/>
              </a:spcBef>
              <a:spcAft>
                <a:spcPts val="0"/>
              </a:spcAft>
              <a:buClr>
                <a:srgbClr val="C00000"/>
              </a:buClr>
              <a:buSzPct val="100000"/>
              <a:buFont typeface="Noto Sans Symbols"/>
              <a:buChar char="▪"/>
            </a:pPr>
            <a:r>
              <a:rPr lang="x-none" sz="2400" b="0" i="0" u="none" strike="noStrike" cap="none" baseline="0" dirty="0">
                <a:solidFill>
                  <a:schemeClr val="dk1"/>
                </a:solidFill>
                <a:latin typeface="Helvetica Neue"/>
                <a:ea typeface="Helvetica Neue"/>
                <a:cs typeface="Helvetica Neue"/>
                <a:sym typeface="Helvetica Neue"/>
              </a:rPr>
              <a:t>לקידום שוויון ולמניעת הפליה של אנשים </a:t>
            </a:r>
            <a:r>
              <a:rPr lang="x-none" sz="2400" b="0" i="0" u="none" strike="noStrike" cap="none" baseline="0">
                <a:solidFill>
                  <a:schemeClr val="dk1"/>
                </a:solidFill>
                <a:latin typeface="Helvetica Neue"/>
                <a:ea typeface="Helvetica Neue"/>
                <a:cs typeface="Helvetica Neue"/>
                <a:sym typeface="Helvetica Neue"/>
              </a:rPr>
              <a:t>עם </a:t>
            </a:r>
            <a:r>
              <a:rPr lang="x-none" sz="2400" b="0" i="0" u="none" strike="noStrike" cap="none" baseline="0" smtClean="0">
                <a:solidFill>
                  <a:schemeClr val="dk1"/>
                </a:solidFill>
                <a:latin typeface="Helvetica Neue"/>
                <a:ea typeface="Helvetica Neue"/>
                <a:cs typeface="Helvetica Neue"/>
                <a:sym typeface="Helvetica Neue"/>
              </a:rPr>
              <a:t>מוגבלות</a:t>
            </a:r>
            <a:endParaRPr lang="he-IL" sz="2400" b="0" i="0" u="none" strike="noStrike" cap="none" baseline="0" dirty="0" smtClean="0">
              <a:solidFill>
                <a:schemeClr val="dk1"/>
              </a:solidFill>
              <a:latin typeface="Helvetica Neue"/>
              <a:ea typeface="Helvetica Neue"/>
              <a:cs typeface="Helvetica Neue"/>
              <a:sym typeface="Helvetica Neue"/>
            </a:endParaRPr>
          </a:p>
          <a:p>
            <a:pPr marL="342900" marR="0" lvl="0" indent="-342900" algn="r" rtl="1">
              <a:spcBef>
                <a:spcPts val="480"/>
              </a:spcBef>
              <a:spcAft>
                <a:spcPts val="0"/>
              </a:spcAft>
              <a:buClr>
                <a:srgbClr val="C00000"/>
              </a:buClr>
              <a:buSzPct val="100000"/>
              <a:buFont typeface="Noto Sans Symbols"/>
              <a:buChar char="▪"/>
            </a:pPr>
            <a:r>
              <a:rPr lang="x-none" sz="2400" b="0" i="0" u="none" strike="noStrike" cap="none" baseline="0" smtClean="0">
                <a:solidFill>
                  <a:schemeClr val="dk1"/>
                </a:solidFill>
                <a:latin typeface="Helvetica Neue"/>
                <a:ea typeface="Helvetica Neue"/>
                <a:cs typeface="Helvetica Neue"/>
                <a:sym typeface="Helvetica Neue"/>
              </a:rPr>
              <a:t>לעידוד </a:t>
            </a:r>
            <a:r>
              <a:rPr lang="x-none" sz="2400" b="0" i="0" u="none" strike="noStrike" cap="none" baseline="0" dirty="0">
                <a:solidFill>
                  <a:schemeClr val="dk1"/>
                </a:solidFill>
                <a:latin typeface="Helvetica Neue"/>
                <a:ea typeface="Helvetica Neue"/>
                <a:cs typeface="Helvetica Neue"/>
                <a:sym typeface="Helvetica Neue"/>
              </a:rPr>
              <a:t>השתלבותם והשתתפותם הפעילה של אנשים עם מוגבלות בחברה</a:t>
            </a:r>
          </a:p>
          <a:p>
            <a:pPr marL="342900" marR="0" lvl="0" indent="-342900" algn="r" rtl="1">
              <a:spcBef>
                <a:spcPts val="480"/>
              </a:spcBef>
              <a:spcAft>
                <a:spcPts val="0"/>
              </a:spcAft>
              <a:buClr>
                <a:srgbClr val="C00000"/>
              </a:buClr>
              <a:buFont typeface="Noto Sans Symbols"/>
              <a:buNone/>
            </a:pPr>
            <a:endParaRPr sz="2400" b="0" i="0" u="none" strike="noStrike" cap="none" baseline="0" dirty="0">
              <a:solidFill>
                <a:schemeClr val="dk1"/>
              </a:solidFill>
              <a:latin typeface="Helvetica Neue"/>
              <a:ea typeface="Helvetica Neue"/>
              <a:cs typeface="Helvetica Neue"/>
              <a:sym typeface="Helvetica Neue"/>
            </a:endParaRPr>
          </a:p>
          <a:p>
            <a:pPr marL="342900" marR="0" lvl="0" indent="-342900" algn="l" rtl="1">
              <a:spcBef>
                <a:spcPts val="360"/>
              </a:spcBef>
              <a:spcAft>
                <a:spcPts val="0"/>
              </a:spcAft>
              <a:buClr>
                <a:srgbClr val="C00000"/>
              </a:buClr>
              <a:buFont typeface="Noto Sans Symbols"/>
              <a:buNone/>
            </a:pPr>
            <a:endParaRPr sz="1800" b="1" i="0" u="none" strike="noStrike" cap="none" baseline="0" dirty="0">
              <a:solidFill>
                <a:schemeClr val="dk1"/>
              </a:solidFill>
              <a:latin typeface="Helvetica Neue"/>
              <a:ea typeface="Helvetica Neue"/>
              <a:cs typeface="Helvetica Neue"/>
              <a:sym typeface="Helvetica Neue"/>
            </a:endParaRPr>
          </a:p>
        </p:txBody>
      </p:sp>
      <p:pic>
        <p:nvPicPr>
          <p:cNvPr id="2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7544" y="3789040"/>
            <a:ext cx="3170237" cy="26336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4112495969"/>
      </p:ext>
    </p:extLst>
  </p:cSld>
  <p:clrMapOvr>
    <a:masterClrMapping/>
  </p:clrMapOvr>
  <p:transition spd="slow">
    <p:cut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413" name="Picture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08520" y="1500188"/>
            <a:ext cx="6865937" cy="4752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כותרת 1"/>
          <p:cNvSpPr>
            <a:spLocks noGrp="1"/>
          </p:cNvSpPr>
          <p:nvPr>
            <p:ph type="title"/>
          </p:nvPr>
        </p:nvSpPr>
        <p:spPr>
          <a:xfrm>
            <a:off x="1187624" y="115888"/>
            <a:ext cx="7467600" cy="792162"/>
          </a:xfrm>
        </p:spPr>
        <p:txBody>
          <a:bodyPr>
            <a:normAutofit/>
          </a:bodyPr>
          <a:lstStyle/>
          <a:p>
            <a:pPr algn="ctr">
              <a:defRPr/>
            </a:pPr>
            <a:r>
              <a:rPr lang="he-IL" sz="4000" dirty="0">
                <a:solidFill>
                  <a:srgbClr val="105A5B"/>
                </a:solidFill>
                <a:ea typeface="+mn-ea"/>
              </a:rPr>
              <a:t>מספר האנשים עם </a:t>
            </a:r>
            <a:r>
              <a:rPr lang="he-IL" sz="4000" dirty="0" smtClean="0">
                <a:solidFill>
                  <a:srgbClr val="105A5B"/>
                </a:solidFill>
                <a:ea typeface="+mn-ea"/>
              </a:rPr>
              <a:t>מוגבלות</a:t>
            </a:r>
            <a:endParaRPr lang="he-IL" sz="4000" dirty="0">
              <a:solidFill>
                <a:srgbClr val="105A5B"/>
              </a:solidFill>
              <a:ea typeface="+mn-ea"/>
            </a:endParaRPr>
          </a:p>
        </p:txBody>
      </p:sp>
      <p:sp>
        <p:nvSpPr>
          <p:cNvPr id="17412" name="TextBox 7"/>
          <p:cNvSpPr txBox="1">
            <a:spLocks noChangeArrowheads="1"/>
          </p:cNvSpPr>
          <p:nvPr/>
        </p:nvSpPr>
        <p:spPr bwMode="auto">
          <a:xfrm>
            <a:off x="2339752" y="1054100"/>
            <a:ext cx="6408711" cy="156966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algn="r" rtl="1">
              <a:spcBef>
                <a:spcPts val="600"/>
              </a:spcBef>
              <a:buClr>
                <a:schemeClr val="accent1"/>
              </a:buClr>
              <a:buSzPct val="70000"/>
              <a:buFont typeface="Wingdings" pitchFamily="2" charset="2"/>
              <a:buChar char=""/>
              <a:defRPr sz="2400">
                <a:solidFill>
                  <a:schemeClr val="tx1"/>
                </a:solidFill>
                <a:latin typeface="Century Schoolbook" pitchFamily="18" charset="0"/>
                <a:cs typeface="Times New Roman" pitchFamily="18" charset="0"/>
              </a:defRPr>
            </a:lvl1pPr>
            <a:lvl2pPr marL="742950" indent="-285750" algn="r" rtl="1">
              <a:spcBef>
                <a:spcPct val="20000"/>
              </a:spcBef>
              <a:buClr>
                <a:schemeClr val="accent1"/>
              </a:buClr>
              <a:buSzPct val="80000"/>
              <a:buFont typeface="Wingdings 2" pitchFamily="18" charset="2"/>
              <a:buChar char=""/>
              <a:defRPr sz="2100">
                <a:solidFill>
                  <a:schemeClr val="tx1"/>
                </a:solidFill>
                <a:latin typeface="Century Schoolbook" pitchFamily="18" charset="0"/>
                <a:cs typeface="Times New Roman" pitchFamily="18" charset="0"/>
              </a:defRPr>
            </a:lvl2pPr>
            <a:lvl3pPr marL="1143000" indent="-228600" algn="r" rtl="1">
              <a:spcBef>
                <a:spcPct val="20000"/>
              </a:spcBef>
              <a:buClr>
                <a:srgbClr val="6B6B6B"/>
              </a:buClr>
              <a:buSzPct val="60000"/>
              <a:buFont typeface="Wingdings" pitchFamily="2" charset="2"/>
              <a:buChar char=""/>
              <a:defRPr>
                <a:solidFill>
                  <a:schemeClr val="tx1"/>
                </a:solidFill>
                <a:latin typeface="Century Schoolbook" pitchFamily="18" charset="0"/>
                <a:cs typeface="Times New Roman" pitchFamily="18" charset="0"/>
              </a:defRPr>
            </a:lvl3pPr>
            <a:lvl4pPr marL="1600200" indent="-228600" algn="r" rtl="1">
              <a:spcBef>
                <a:spcPct val="20000"/>
              </a:spcBef>
              <a:buClr>
                <a:srgbClr val="BEBEBE"/>
              </a:buClr>
              <a:buSzPct val="60000"/>
              <a:buFont typeface="Wingdings" pitchFamily="2" charset="2"/>
              <a:buChar char=""/>
              <a:defRPr>
                <a:solidFill>
                  <a:schemeClr val="tx1"/>
                </a:solidFill>
                <a:latin typeface="Century Schoolbook" pitchFamily="18" charset="0"/>
                <a:cs typeface="Times New Roman" pitchFamily="18" charset="0"/>
              </a:defRPr>
            </a:lvl4pPr>
            <a:lvl5pPr marL="2057400" indent="-228600" algn="r" rtl="1">
              <a:spcBef>
                <a:spcPct val="20000"/>
              </a:spcBef>
              <a:buClr>
                <a:srgbClr val="F9DDAA"/>
              </a:buClr>
              <a:buSzPct val="68000"/>
              <a:buFont typeface="Wingdings 2" pitchFamily="18" charset="2"/>
              <a:buChar char=""/>
              <a:defRPr sz="1600">
                <a:solidFill>
                  <a:schemeClr val="tx1"/>
                </a:solidFill>
                <a:latin typeface="Century Schoolbook" pitchFamily="18" charset="0"/>
                <a:cs typeface="Times New Roman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9DDAA"/>
              </a:buClr>
              <a:buSzPct val="68000"/>
              <a:buFont typeface="Wingdings 2" pitchFamily="18" charset="2"/>
              <a:buChar char=""/>
              <a:defRPr sz="1600">
                <a:solidFill>
                  <a:schemeClr val="tx1"/>
                </a:solidFill>
                <a:latin typeface="Century Schoolbook" pitchFamily="18" charset="0"/>
                <a:cs typeface="Times New Roman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9DDAA"/>
              </a:buClr>
              <a:buSzPct val="68000"/>
              <a:buFont typeface="Wingdings 2" pitchFamily="18" charset="2"/>
              <a:buChar char=""/>
              <a:defRPr sz="1600">
                <a:solidFill>
                  <a:schemeClr val="tx1"/>
                </a:solidFill>
                <a:latin typeface="Century Schoolbook" pitchFamily="18" charset="0"/>
                <a:cs typeface="Times New Roman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9DDAA"/>
              </a:buClr>
              <a:buSzPct val="68000"/>
              <a:buFont typeface="Wingdings 2" pitchFamily="18" charset="2"/>
              <a:buChar char=""/>
              <a:defRPr sz="1600">
                <a:solidFill>
                  <a:schemeClr val="tx1"/>
                </a:solidFill>
                <a:latin typeface="Century Schoolbook" pitchFamily="18" charset="0"/>
                <a:cs typeface="Times New Roman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9DDAA"/>
              </a:buClr>
              <a:buSzPct val="68000"/>
              <a:buFont typeface="Wingdings 2" pitchFamily="18" charset="2"/>
              <a:buChar char=""/>
              <a:defRPr sz="1600">
                <a:solidFill>
                  <a:schemeClr val="tx1"/>
                </a:solidFill>
                <a:latin typeface="Century Schoolbook" pitchFamily="18" charset="0"/>
                <a:cs typeface="Times New Roman" pitchFamily="18" charset="0"/>
              </a:defRPr>
            </a:lvl9pPr>
          </a:lstStyle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he-IL" altLang="en-US" b="1" dirty="0" smtClean="0">
                <a:solidFill>
                  <a:schemeClr val="tx2"/>
                </a:solidFill>
                <a:cs typeface="Arial" pitchFamily="34" charset="0"/>
              </a:rPr>
              <a:t>בישראל כ 1,400,000 אנשים עם מוגבלות </a:t>
            </a:r>
          </a:p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endParaRPr lang="he-IL" altLang="en-US" dirty="0" smtClean="0">
              <a:solidFill>
                <a:schemeClr val="tx2"/>
              </a:solidFill>
              <a:cs typeface="Arial" pitchFamily="34" charset="0"/>
            </a:endParaRPr>
          </a:p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he-IL" altLang="en-US" dirty="0" smtClean="0">
                <a:solidFill>
                  <a:schemeClr val="tx2"/>
                </a:solidFill>
                <a:cs typeface="Arial" pitchFamily="34" charset="0"/>
              </a:rPr>
              <a:t>חלוקה לפי קבוצות גיל</a:t>
            </a:r>
          </a:p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endParaRPr lang="en-US" altLang="en-US" dirty="0">
              <a:solidFill>
                <a:schemeClr val="tx2"/>
              </a:solidFill>
              <a:cs typeface="Arial" pitchFamily="34" charset="0"/>
            </a:endParaRPr>
          </a:p>
        </p:txBody>
      </p:sp>
      <p:sp>
        <p:nvSpPr>
          <p:cNvPr id="17414" name="TextBox 2"/>
          <p:cNvSpPr txBox="1">
            <a:spLocks noChangeArrowheads="1"/>
          </p:cNvSpPr>
          <p:nvPr/>
        </p:nvSpPr>
        <p:spPr bwMode="auto">
          <a:xfrm>
            <a:off x="4572000" y="5180419"/>
            <a:ext cx="4464496" cy="98488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Century Schoolbook" pitchFamily="18" charset="0"/>
                <a:cs typeface="Arial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entury Schoolbook" pitchFamily="18" charset="0"/>
                <a:cs typeface="Arial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entury Schoolbook" pitchFamily="18" charset="0"/>
                <a:cs typeface="Arial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entury Schoolbook" pitchFamily="18" charset="0"/>
                <a:cs typeface="Arial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entury Schoolbook" pitchFamily="18" charset="0"/>
                <a:cs typeface="Arial" pitchFamily="34" charset="0"/>
              </a:defRPr>
            </a:lvl5pPr>
            <a:lvl6pPr marL="25146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entury Schoolbook" pitchFamily="18" charset="0"/>
                <a:cs typeface="Arial" pitchFamily="34" charset="0"/>
              </a:defRPr>
            </a:lvl6pPr>
            <a:lvl7pPr marL="29718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entury Schoolbook" pitchFamily="18" charset="0"/>
                <a:cs typeface="Arial" pitchFamily="34" charset="0"/>
              </a:defRPr>
            </a:lvl7pPr>
            <a:lvl8pPr marL="34290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entury Schoolbook" pitchFamily="18" charset="0"/>
                <a:cs typeface="Arial" pitchFamily="34" charset="0"/>
              </a:defRPr>
            </a:lvl8pPr>
            <a:lvl9pPr marL="38862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entury Schoolbook" pitchFamily="18" charset="0"/>
                <a:cs typeface="Arial" pitchFamily="34" charset="0"/>
              </a:defRPr>
            </a:lvl9pPr>
          </a:lstStyle>
          <a:p>
            <a:r>
              <a:rPr lang="he-IL" altLang="he-IL" sz="2000" b="1" dirty="0" smtClean="0">
                <a:solidFill>
                  <a:schemeClr val="tx2"/>
                </a:solidFill>
              </a:rPr>
              <a:t>נתוני אנשים עם מוגבלות 2017 - מסתמך </a:t>
            </a:r>
            <a:r>
              <a:rPr lang="he-IL" altLang="he-IL" sz="2000" b="1" dirty="0">
                <a:solidFill>
                  <a:schemeClr val="tx2"/>
                </a:solidFill>
              </a:rPr>
              <a:t>על נתוני הסקר החברתי </a:t>
            </a:r>
            <a:r>
              <a:rPr lang="he-IL" altLang="he-IL" sz="2000" b="1" dirty="0" smtClean="0">
                <a:solidFill>
                  <a:schemeClr val="tx2"/>
                </a:solidFill>
              </a:rPr>
              <a:t>2015 של </a:t>
            </a:r>
            <a:r>
              <a:rPr lang="he-IL" altLang="he-IL" sz="2000" b="1" dirty="0" err="1" smtClean="0">
                <a:solidFill>
                  <a:schemeClr val="tx2"/>
                </a:solidFill>
              </a:rPr>
              <a:t>הלמ"ס</a:t>
            </a:r>
            <a:r>
              <a:rPr lang="he-IL" altLang="he-IL" sz="2000" b="1" dirty="0" smtClean="0">
                <a:solidFill>
                  <a:schemeClr val="tx2"/>
                </a:solidFill>
              </a:rPr>
              <a:t> </a:t>
            </a:r>
            <a:endParaRPr lang="he-IL" altLang="he-IL" sz="2000" b="1" dirty="0">
              <a:solidFill>
                <a:schemeClr val="tx2"/>
              </a:solidFill>
            </a:endParaRPr>
          </a:p>
          <a:p>
            <a:pPr rtl="1"/>
            <a:endParaRPr lang="he-IL" altLang="he-IL" b="1" dirty="0" smtClean="0">
              <a:solidFill>
                <a:schemeClr val="tx2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7077088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7349" name="Content Placeholder 2"/>
          <p:cNvPicPr>
            <a:picLocks noGrp="1" noChangeAspect="1"/>
          </p:cNvPicPr>
          <p:nvPr>
            <p:ph sz="quarter"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227013" y="1860550"/>
            <a:ext cx="7902575" cy="4745038"/>
          </a:xfrm>
        </p:spPr>
      </p:pic>
      <p:sp>
        <p:nvSpPr>
          <p:cNvPr id="15362" name="Rectangle 2"/>
          <p:cNvSpPr>
            <a:spLocks noGrp="1" noChangeArrowheads="1"/>
          </p:cNvSpPr>
          <p:nvPr>
            <p:ph type="title"/>
          </p:nvPr>
        </p:nvSpPr>
        <p:spPr>
          <a:xfrm>
            <a:off x="701675" y="260350"/>
            <a:ext cx="7793038" cy="1052513"/>
          </a:xfrm>
        </p:spPr>
        <p:txBody>
          <a:bodyPr>
            <a:noAutofit/>
          </a:bodyPr>
          <a:lstStyle/>
          <a:p>
            <a:pPr algn="ctr" eaLnBrk="1" fontAlgn="auto" hangingPunct="1">
              <a:spcAft>
                <a:spcPts val="0"/>
              </a:spcAft>
              <a:defRPr/>
            </a:pPr>
            <a:r>
              <a:rPr lang="he-IL" dirty="0" smtClean="0">
                <a:solidFill>
                  <a:srgbClr val="105A5B"/>
                </a:solidFill>
                <a:ea typeface="+mn-ea"/>
              </a:rPr>
              <a:t>פערי השכלה:</a:t>
            </a:r>
            <a:br>
              <a:rPr lang="he-IL" dirty="0" smtClean="0">
                <a:solidFill>
                  <a:srgbClr val="105A5B"/>
                </a:solidFill>
                <a:ea typeface="+mn-ea"/>
              </a:rPr>
            </a:br>
            <a:r>
              <a:rPr lang="he-IL" dirty="0" smtClean="0">
                <a:solidFill>
                  <a:srgbClr val="105A5B"/>
                </a:solidFill>
                <a:ea typeface="+mn-ea"/>
              </a:rPr>
              <a:t>ל-45% </a:t>
            </a:r>
            <a:r>
              <a:rPr lang="he-IL" dirty="0">
                <a:solidFill>
                  <a:srgbClr val="105A5B"/>
                </a:solidFill>
                <a:ea typeface="+mn-ea"/>
              </a:rPr>
              <a:t>מהאנשים עם מוגבלות בגיל העבודה, אין תעודת בגרות </a:t>
            </a:r>
            <a:endParaRPr lang="en-US" dirty="0">
              <a:solidFill>
                <a:srgbClr val="105A5B"/>
              </a:solidFill>
              <a:ea typeface="+mn-ea"/>
            </a:endParaRPr>
          </a:p>
        </p:txBody>
      </p:sp>
      <p:sp>
        <p:nvSpPr>
          <p:cNvPr id="57348" name="מלבן 3"/>
          <p:cNvSpPr>
            <a:spLocks noChangeArrowheads="1"/>
          </p:cNvSpPr>
          <p:nvPr/>
        </p:nvSpPr>
        <p:spPr bwMode="auto">
          <a:xfrm>
            <a:off x="1835696" y="1618952"/>
            <a:ext cx="3601145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algn="r" rtl="1">
              <a:spcBef>
                <a:spcPts val="600"/>
              </a:spcBef>
              <a:buClr>
                <a:schemeClr val="accent1"/>
              </a:buClr>
              <a:buSzPct val="70000"/>
              <a:buFont typeface="Wingdings" pitchFamily="2" charset="2"/>
              <a:buChar char=""/>
              <a:defRPr sz="2400">
                <a:solidFill>
                  <a:schemeClr val="tx1"/>
                </a:solidFill>
                <a:latin typeface="Century Schoolbook" pitchFamily="18" charset="0"/>
                <a:cs typeface="Times New Roman" pitchFamily="18" charset="0"/>
              </a:defRPr>
            </a:lvl1pPr>
            <a:lvl2pPr marL="742950" indent="-285750" algn="r" rtl="1">
              <a:spcBef>
                <a:spcPct val="20000"/>
              </a:spcBef>
              <a:buClr>
                <a:schemeClr val="accent1"/>
              </a:buClr>
              <a:buSzPct val="80000"/>
              <a:buFont typeface="Wingdings 2" pitchFamily="18" charset="2"/>
              <a:buChar char=""/>
              <a:defRPr sz="2100">
                <a:solidFill>
                  <a:schemeClr val="tx1"/>
                </a:solidFill>
                <a:latin typeface="Century Schoolbook" pitchFamily="18" charset="0"/>
                <a:cs typeface="Times New Roman" pitchFamily="18" charset="0"/>
              </a:defRPr>
            </a:lvl2pPr>
            <a:lvl3pPr marL="1143000" indent="-228600" algn="r" rtl="1">
              <a:spcBef>
                <a:spcPct val="20000"/>
              </a:spcBef>
              <a:buClr>
                <a:srgbClr val="6B6B6B"/>
              </a:buClr>
              <a:buSzPct val="60000"/>
              <a:buFont typeface="Wingdings" pitchFamily="2" charset="2"/>
              <a:buChar char=""/>
              <a:defRPr>
                <a:solidFill>
                  <a:schemeClr val="tx1"/>
                </a:solidFill>
                <a:latin typeface="Century Schoolbook" pitchFamily="18" charset="0"/>
                <a:cs typeface="Times New Roman" pitchFamily="18" charset="0"/>
              </a:defRPr>
            </a:lvl3pPr>
            <a:lvl4pPr marL="1600200" indent="-228600" algn="r" rtl="1">
              <a:spcBef>
                <a:spcPct val="20000"/>
              </a:spcBef>
              <a:buClr>
                <a:srgbClr val="BEBEBE"/>
              </a:buClr>
              <a:buSzPct val="60000"/>
              <a:buFont typeface="Wingdings" pitchFamily="2" charset="2"/>
              <a:buChar char=""/>
              <a:defRPr>
                <a:solidFill>
                  <a:schemeClr val="tx1"/>
                </a:solidFill>
                <a:latin typeface="Century Schoolbook" pitchFamily="18" charset="0"/>
                <a:cs typeface="Times New Roman" pitchFamily="18" charset="0"/>
              </a:defRPr>
            </a:lvl4pPr>
            <a:lvl5pPr marL="2057400" indent="-228600" algn="r" rtl="1">
              <a:spcBef>
                <a:spcPct val="20000"/>
              </a:spcBef>
              <a:buClr>
                <a:srgbClr val="F9DDAA"/>
              </a:buClr>
              <a:buSzPct val="68000"/>
              <a:buFont typeface="Wingdings 2" pitchFamily="18" charset="2"/>
              <a:buChar char=""/>
              <a:defRPr sz="1600">
                <a:solidFill>
                  <a:schemeClr val="tx1"/>
                </a:solidFill>
                <a:latin typeface="Century Schoolbook" pitchFamily="18" charset="0"/>
                <a:cs typeface="Times New Roman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9DDAA"/>
              </a:buClr>
              <a:buSzPct val="68000"/>
              <a:buFont typeface="Wingdings 2" pitchFamily="18" charset="2"/>
              <a:buChar char=""/>
              <a:defRPr sz="1600">
                <a:solidFill>
                  <a:schemeClr val="tx1"/>
                </a:solidFill>
                <a:latin typeface="Century Schoolbook" pitchFamily="18" charset="0"/>
                <a:cs typeface="Times New Roman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9DDAA"/>
              </a:buClr>
              <a:buSzPct val="68000"/>
              <a:buFont typeface="Wingdings 2" pitchFamily="18" charset="2"/>
              <a:buChar char=""/>
              <a:defRPr sz="1600">
                <a:solidFill>
                  <a:schemeClr val="tx1"/>
                </a:solidFill>
                <a:latin typeface="Century Schoolbook" pitchFamily="18" charset="0"/>
                <a:cs typeface="Times New Roman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9DDAA"/>
              </a:buClr>
              <a:buSzPct val="68000"/>
              <a:buFont typeface="Wingdings 2" pitchFamily="18" charset="2"/>
              <a:buChar char=""/>
              <a:defRPr sz="1600">
                <a:solidFill>
                  <a:schemeClr val="tx1"/>
                </a:solidFill>
                <a:latin typeface="Century Schoolbook" pitchFamily="18" charset="0"/>
                <a:cs typeface="Times New Roman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9DDAA"/>
              </a:buClr>
              <a:buSzPct val="68000"/>
              <a:buFont typeface="Wingdings 2" pitchFamily="18" charset="2"/>
              <a:buChar char=""/>
              <a:defRPr sz="1600">
                <a:solidFill>
                  <a:schemeClr val="tx1"/>
                </a:solidFill>
                <a:latin typeface="Century Schoolbook" pitchFamily="18" charset="0"/>
                <a:cs typeface="Times New Roman" pitchFamily="18" charset="0"/>
              </a:defRPr>
            </a:lvl9pPr>
          </a:lstStyle>
          <a:p>
            <a:pPr algn="ctr" fontAlgn="base"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</a:pPr>
            <a:r>
              <a:rPr lang="he-IL" altLang="he-IL" sz="1800" b="1" dirty="0">
                <a:solidFill>
                  <a:prstClr val="black"/>
                </a:solidFill>
                <a:latin typeface="David" pitchFamily="34" charset="-79"/>
                <a:cs typeface="David" pitchFamily="34" charset="-79"/>
              </a:rPr>
              <a:t>התעודה הגבוהה ביותר של בני 64-20, </a:t>
            </a:r>
          </a:p>
        </p:txBody>
      </p:sp>
    </p:spTree>
    <p:extLst>
      <p:ext uri="{BB962C8B-B14F-4D97-AF65-F5344CB8AC3E}">
        <p14:creationId xmlns:p14="http://schemas.microsoft.com/office/powerpoint/2010/main" val="68965551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Rectangle 2"/>
          <p:cNvSpPr>
            <a:spLocks noGrp="1" noChangeArrowheads="1"/>
          </p:cNvSpPr>
          <p:nvPr>
            <p:ph type="title"/>
          </p:nvPr>
        </p:nvSpPr>
        <p:spPr>
          <a:xfrm>
            <a:off x="830263" y="282575"/>
            <a:ext cx="7543800" cy="1143000"/>
          </a:xfrm>
        </p:spPr>
        <p:txBody>
          <a:bodyPr/>
          <a:lstStyle/>
          <a:p>
            <a:pPr algn="ctr" fontAlgn="auto">
              <a:spcAft>
                <a:spcPts val="0"/>
              </a:spcAft>
              <a:defRPr/>
            </a:pPr>
            <a:r>
              <a:rPr lang="he-IL" sz="3800" dirty="0">
                <a:solidFill>
                  <a:srgbClr val="105A5B"/>
                </a:solidFill>
                <a:ea typeface="+mn-ea"/>
              </a:rPr>
              <a:t>אנשים עם מוגבלות פחות משכילים</a:t>
            </a:r>
            <a:endParaRPr lang="en-US" sz="3800" dirty="0">
              <a:solidFill>
                <a:srgbClr val="105A5B"/>
              </a:solidFill>
              <a:ea typeface="+mn-ea"/>
            </a:endParaRPr>
          </a:p>
        </p:txBody>
      </p:sp>
      <p:sp>
        <p:nvSpPr>
          <p:cNvPr id="57348" name="מציין מיקום תוכן 1"/>
          <p:cNvSpPr>
            <a:spLocks noGrp="1"/>
          </p:cNvSpPr>
          <p:nvPr>
            <p:ph sz="quarter" idx="2"/>
          </p:nvPr>
        </p:nvSpPr>
        <p:spPr>
          <a:xfrm>
            <a:off x="323850" y="2362200"/>
            <a:ext cx="3394075" cy="3886200"/>
          </a:xfrm>
        </p:spPr>
        <p:txBody>
          <a:bodyPr/>
          <a:lstStyle/>
          <a:p>
            <a:pPr>
              <a:defRPr/>
            </a:pPr>
            <a:r>
              <a:rPr lang="he-IL" altLang="he-IL" kern="1200" dirty="0">
                <a:solidFill>
                  <a:schemeClr val="tx2"/>
                </a:solidFill>
                <a:latin typeface="Century Schoolbook" pitchFamily="18" charset="0"/>
                <a:cs typeface="Arial" pitchFamily="34" charset="0"/>
              </a:rPr>
              <a:t>השכלה תיכונית ומטה (ללא תעודת בגרות) :</a:t>
            </a:r>
          </a:p>
          <a:p>
            <a:pPr lvl="1">
              <a:defRPr/>
            </a:pPr>
            <a:r>
              <a:rPr lang="he-IL" altLang="he-IL" sz="2400" kern="1200" dirty="0">
                <a:solidFill>
                  <a:schemeClr val="tx2"/>
                </a:solidFill>
                <a:latin typeface="Century Schoolbook" pitchFamily="18" charset="0"/>
                <a:ea typeface="+mn-ea"/>
                <a:cs typeface="Arial" pitchFamily="34" charset="0"/>
              </a:rPr>
              <a:t>עם מוגבלות: 52%</a:t>
            </a:r>
          </a:p>
          <a:p>
            <a:pPr lvl="1">
              <a:defRPr/>
            </a:pPr>
            <a:r>
              <a:rPr lang="he-IL" altLang="he-IL" sz="2400" kern="1200" dirty="0">
                <a:solidFill>
                  <a:schemeClr val="tx2"/>
                </a:solidFill>
                <a:latin typeface="Century Schoolbook" pitchFamily="18" charset="0"/>
                <a:ea typeface="+mn-ea"/>
                <a:cs typeface="Arial" pitchFamily="34" charset="0"/>
              </a:rPr>
              <a:t>ללא מוגבלות:37%</a:t>
            </a:r>
          </a:p>
          <a:p>
            <a:pPr>
              <a:defRPr/>
            </a:pPr>
            <a:r>
              <a:rPr lang="he-IL" altLang="he-IL" kern="1200" dirty="0">
                <a:solidFill>
                  <a:schemeClr val="tx2"/>
                </a:solidFill>
                <a:latin typeface="Century Schoolbook" pitchFamily="18" charset="0"/>
                <a:cs typeface="Arial" pitchFamily="34" charset="0"/>
              </a:rPr>
              <a:t>השכלה אקדמית</a:t>
            </a:r>
          </a:p>
          <a:p>
            <a:pPr lvl="1">
              <a:defRPr/>
            </a:pPr>
            <a:r>
              <a:rPr lang="he-IL" altLang="he-IL" sz="2400" kern="1200" dirty="0">
                <a:solidFill>
                  <a:schemeClr val="tx2"/>
                </a:solidFill>
                <a:latin typeface="Century Schoolbook" pitchFamily="18" charset="0"/>
                <a:ea typeface="+mn-ea"/>
                <a:cs typeface="Arial" pitchFamily="34" charset="0"/>
              </a:rPr>
              <a:t>עם מוגבלות: 20%</a:t>
            </a:r>
          </a:p>
          <a:p>
            <a:pPr lvl="1">
              <a:defRPr/>
            </a:pPr>
            <a:r>
              <a:rPr lang="he-IL" altLang="he-IL" sz="2400" kern="1200" dirty="0">
                <a:solidFill>
                  <a:schemeClr val="tx2"/>
                </a:solidFill>
                <a:latin typeface="Century Schoolbook" pitchFamily="18" charset="0"/>
                <a:ea typeface="+mn-ea"/>
                <a:cs typeface="Arial" pitchFamily="34" charset="0"/>
              </a:rPr>
              <a:t>ללא מוגבלות: 32%</a:t>
            </a:r>
            <a:r>
              <a:rPr lang="he-IL" altLang="he-IL" dirty="0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</a:p>
        </p:txBody>
      </p:sp>
      <p:sp>
        <p:nvSpPr>
          <p:cNvPr id="58372" name="Content Placeholder 3"/>
          <p:cNvSpPr>
            <a:spLocks noGrp="1"/>
          </p:cNvSpPr>
          <p:nvPr>
            <p:ph sz="quarter" idx="4"/>
          </p:nvPr>
        </p:nvSpPr>
        <p:spPr>
          <a:xfrm>
            <a:off x="4876800" y="2362200"/>
            <a:ext cx="3657600" cy="3886200"/>
          </a:xfrm>
        </p:spPr>
        <p:txBody>
          <a:bodyPr/>
          <a:lstStyle/>
          <a:p>
            <a:r>
              <a:rPr lang="he-IL" altLang="he-IL" kern="1200" dirty="0">
                <a:solidFill>
                  <a:schemeClr val="tx2"/>
                </a:solidFill>
                <a:latin typeface="Century Schoolbook" pitchFamily="18" charset="0"/>
                <a:cs typeface="Arial" pitchFamily="34" charset="0"/>
              </a:rPr>
              <a:t>השכלה תיכונית ומטה (ללא תעודת בגרות) :</a:t>
            </a:r>
          </a:p>
          <a:p>
            <a:pPr lvl="1"/>
            <a:r>
              <a:rPr lang="he-IL" altLang="he-IL" sz="2400" kern="1200" dirty="0">
                <a:solidFill>
                  <a:schemeClr val="tx2"/>
                </a:solidFill>
                <a:latin typeface="Century Schoolbook" pitchFamily="18" charset="0"/>
                <a:ea typeface="+mn-ea"/>
                <a:cs typeface="Arial" pitchFamily="34" charset="0"/>
              </a:rPr>
              <a:t>עם מוגבלות: 45%</a:t>
            </a:r>
          </a:p>
          <a:p>
            <a:pPr lvl="1"/>
            <a:r>
              <a:rPr lang="he-IL" altLang="he-IL" sz="2400" kern="1200" dirty="0">
                <a:solidFill>
                  <a:schemeClr val="tx2"/>
                </a:solidFill>
                <a:latin typeface="Century Schoolbook" pitchFamily="18" charset="0"/>
                <a:ea typeface="+mn-ea"/>
                <a:cs typeface="Arial" pitchFamily="34" charset="0"/>
              </a:rPr>
              <a:t>ללא מוגבלות:27%</a:t>
            </a:r>
          </a:p>
          <a:p>
            <a:r>
              <a:rPr lang="he-IL" altLang="he-IL" kern="1200" dirty="0">
                <a:solidFill>
                  <a:schemeClr val="tx2"/>
                </a:solidFill>
                <a:latin typeface="Century Schoolbook" pitchFamily="18" charset="0"/>
                <a:cs typeface="Arial" pitchFamily="34" charset="0"/>
              </a:rPr>
              <a:t>השכלה אקדמית:</a:t>
            </a:r>
          </a:p>
          <a:p>
            <a:pPr lvl="1"/>
            <a:r>
              <a:rPr lang="he-IL" altLang="he-IL" sz="2400" kern="1200" dirty="0">
                <a:solidFill>
                  <a:schemeClr val="tx2"/>
                </a:solidFill>
                <a:latin typeface="Century Schoolbook" pitchFamily="18" charset="0"/>
                <a:ea typeface="+mn-ea"/>
                <a:cs typeface="Arial" pitchFamily="34" charset="0"/>
              </a:rPr>
              <a:t>עם מוגבלות: 19%</a:t>
            </a:r>
          </a:p>
          <a:p>
            <a:pPr lvl="1"/>
            <a:r>
              <a:rPr lang="he-IL" altLang="he-IL" sz="2400" kern="1200" dirty="0">
                <a:solidFill>
                  <a:schemeClr val="tx2"/>
                </a:solidFill>
                <a:latin typeface="Century Schoolbook" pitchFamily="18" charset="0"/>
                <a:ea typeface="+mn-ea"/>
                <a:cs typeface="Arial" pitchFamily="34" charset="0"/>
              </a:rPr>
              <a:t>ללא מוגבלות: 33%</a:t>
            </a:r>
          </a:p>
          <a:p>
            <a:endParaRPr lang="he-IL" altLang="en-US" dirty="0" smtClean="0"/>
          </a:p>
        </p:txBody>
      </p:sp>
      <p:sp>
        <p:nvSpPr>
          <p:cNvPr id="58373" name="Text Placeholder 1"/>
          <p:cNvSpPr>
            <a:spLocks noGrp="1"/>
          </p:cNvSpPr>
          <p:nvPr>
            <p:ph type="body" sz="quarter" idx="1"/>
          </p:nvPr>
        </p:nvSpPr>
        <p:spPr>
          <a:xfrm>
            <a:off x="192088" y="1570038"/>
            <a:ext cx="3657600" cy="658812"/>
          </a:xfrm>
          <a:solidFill>
            <a:schemeClr val="bg1"/>
          </a:solidFill>
        </p:spPr>
        <p:txBody>
          <a:bodyPr/>
          <a:lstStyle/>
          <a:p>
            <a:r>
              <a:rPr lang="he-IL" altLang="he-IL" dirty="0">
                <a:solidFill>
                  <a:srgbClr val="105A5B"/>
                </a:solidFill>
                <a:latin typeface="Arial" pitchFamily="34" charset="0"/>
                <a:cs typeface="Arial" pitchFamily="34" charset="0"/>
              </a:rPr>
              <a:t>בקרב בני 65+</a:t>
            </a:r>
          </a:p>
        </p:txBody>
      </p:sp>
      <p:sp>
        <p:nvSpPr>
          <p:cNvPr id="58374" name="Text Placeholder 2"/>
          <p:cNvSpPr>
            <a:spLocks noGrp="1"/>
          </p:cNvSpPr>
          <p:nvPr>
            <p:ph type="body" sz="quarter" idx="3"/>
          </p:nvPr>
        </p:nvSpPr>
        <p:spPr>
          <a:xfrm>
            <a:off x="4716463" y="1560513"/>
            <a:ext cx="3657600" cy="657225"/>
          </a:xfrm>
          <a:solidFill>
            <a:schemeClr val="bg1"/>
          </a:solidFill>
        </p:spPr>
        <p:txBody>
          <a:bodyPr/>
          <a:lstStyle/>
          <a:p>
            <a:r>
              <a:rPr lang="he-IL" altLang="he-IL" dirty="0" smtClean="0">
                <a:solidFill>
                  <a:srgbClr val="105A5B"/>
                </a:solidFill>
                <a:latin typeface="Arial" pitchFamily="34" charset="0"/>
                <a:cs typeface="Arial" pitchFamily="34" charset="0"/>
              </a:rPr>
              <a:t>בקרב בני 20-64</a:t>
            </a:r>
            <a:r>
              <a:rPr lang="he-IL" altLang="he-IL" dirty="0" smtClean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259851063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866" name="מציין מיקום תוכן 2"/>
          <p:cNvSpPr>
            <a:spLocks noGrp="1"/>
          </p:cNvSpPr>
          <p:nvPr>
            <p:ph sz="quarter" idx="1"/>
          </p:nvPr>
        </p:nvSpPr>
        <p:spPr>
          <a:xfrm>
            <a:off x="1136848" y="1124744"/>
            <a:ext cx="7467600" cy="4873625"/>
          </a:xfrm>
        </p:spPr>
        <p:txBody>
          <a:bodyPr/>
          <a:lstStyle/>
          <a:p>
            <a:pPr marL="0" indent="0" algn="ctr">
              <a:buFont typeface="Wingdings" pitchFamily="2" charset="2"/>
              <a:buNone/>
            </a:pPr>
            <a:r>
              <a:rPr lang="he-IL" altLang="he-IL" sz="8000" b="1" dirty="0">
                <a:solidFill>
                  <a:srgbClr val="105A5B"/>
                </a:solidFill>
                <a:latin typeface="Arial" pitchFamily="34" charset="0"/>
                <a:cs typeface="Arial" pitchFamily="34" charset="0"/>
              </a:rPr>
              <a:t>תעסוקה</a:t>
            </a:r>
          </a:p>
        </p:txBody>
      </p:sp>
      <p:sp>
        <p:nvSpPr>
          <p:cNvPr id="2" name="מלבן 1"/>
          <p:cNvSpPr/>
          <p:nvPr/>
        </p:nvSpPr>
        <p:spPr>
          <a:xfrm>
            <a:off x="2547192" y="2996952"/>
            <a:ext cx="4689104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fontAlgn="base">
              <a:spcBef>
                <a:spcPct val="20000"/>
              </a:spcBef>
              <a:spcAft>
                <a:spcPct val="0"/>
              </a:spcAft>
              <a:buClr>
                <a:srgbClr val="C00000"/>
              </a:buClr>
            </a:pPr>
            <a:r>
              <a:rPr lang="he-IL" sz="2400" b="1" kern="0" dirty="0">
                <a:solidFill>
                  <a:srgbClr val="4D4D4D"/>
                </a:solidFill>
              </a:rPr>
              <a:t>אנשים עם מוגבלות בגלאי </a:t>
            </a:r>
            <a:r>
              <a:rPr lang="he-IL" sz="2400" b="1" kern="0" dirty="0" smtClean="0">
                <a:solidFill>
                  <a:srgbClr val="4D4D4D"/>
                </a:solidFill>
              </a:rPr>
              <a:t>העבודה : </a:t>
            </a:r>
            <a:endParaRPr lang="he-IL" sz="2400" b="1" kern="0" dirty="0">
              <a:solidFill>
                <a:srgbClr val="4D4D4D"/>
              </a:solidFill>
            </a:endParaRPr>
          </a:p>
        </p:txBody>
      </p:sp>
      <p:sp>
        <p:nvSpPr>
          <p:cNvPr id="4" name="מלבן 3"/>
          <p:cNvSpPr/>
          <p:nvPr/>
        </p:nvSpPr>
        <p:spPr>
          <a:xfrm>
            <a:off x="2286000" y="3797980"/>
            <a:ext cx="4572000" cy="1791260"/>
          </a:xfrm>
          <a:prstGeom prst="rect">
            <a:avLst/>
          </a:prstGeom>
        </p:spPr>
        <p:txBody>
          <a:bodyPr>
            <a:spAutoFit/>
          </a:bodyPr>
          <a:lstStyle/>
          <a:p>
            <a:pPr marL="342900" lvl="0" indent="-342900" fontAlgn="base">
              <a:spcBef>
                <a:spcPct val="20000"/>
              </a:spcBef>
              <a:spcAft>
                <a:spcPct val="0"/>
              </a:spcAft>
              <a:buClr>
                <a:srgbClr val="C00000"/>
              </a:buClr>
              <a:buFont typeface="Wingdings" pitchFamily="2" charset="2"/>
              <a:buChar char="§"/>
            </a:pPr>
            <a:r>
              <a:rPr lang="he-IL" sz="2400" kern="0" dirty="0">
                <a:solidFill>
                  <a:srgbClr val="4D4D4D"/>
                </a:solidFill>
              </a:rPr>
              <a:t>מועסקים פחות</a:t>
            </a:r>
          </a:p>
          <a:p>
            <a:pPr marL="342900" lvl="0" indent="-342900" fontAlgn="base">
              <a:spcBef>
                <a:spcPct val="20000"/>
              </a:spcBef>
              <a:spcAft>
                <a:spcPct val="0"/>
              </a:spcAft>
              <a:buClr>
                <a:srgbClr val="C00000"/>
              </a:buClr>
              <a:buFont typeface="Wingdings" pitchFamily="2" charset="2"/>
              <a:buChar char="§"/>
            </a:pPr>
            <a:r>
              <a:rPr lang="he-IL" sz="2400" kern="0" dirty="0">
                <a:solidFill>
                  <a:srgbClr val="4D4D4D"/>
                </a:solidFill>
              </a:rPr>
              <a:t>משתכרים פחות</a:t>
            </a:r>
          </a:p>
          <a:p>
            <a:pPr marL="342900" lvl="0" indent="-342900" fontAlgn="base">
              <a:spcBef>
                <a:spcPct val="20000"/>
              </a:spcBef>
              <a:spcAft>
                <a:spcPct val="0"/>
              </a:spcAft>
              <a:buClr>
                <a:srgbClr val="C00000"/>
              </a:buClr>
              <a:buFont typeface="Wingdings" pitchFamily="2" charset="2"/>
              <a:buChar char="§"/>
            </a:pPr>
            <a:r>
              <a:rPr lang="he-IL" sz="2400" kern="0" dirty="0">
                <a:solidFill>
                  <a:srgbClr val="4D4D4D"/>
                </a:solidFill>
              </a:rPr>
              <a:t>מועסקים במשרות חלקיות</a:t>
            </a:r>
          </a:p>
          <a:p>
            <a:pPr marL="342900" lvl="0" indent="-342900" fontAlgn="base">
              <a:spcBef>
                <a:spcPct val="20000"/>
              </a:spcBef>
              <a:spcAft>
                <a:spcPct val="0"/>
              </a:spcAft>
              <a:buClr>
                <a:srgbClr val="C00000"/>
              </a:buClr>
              <a:buFont typeface="Wingdings" pitchFamily="2" charset="2"/>
              <a:buChar char="§"/>
            </a:pPr>
            <a:r>
              <a:rPr lang="he-IL" sz="2400" kern="0" dirty="0">
                <a:solidFill>
                  <a:srgbClr val="4D4D4D"/>
                </a:solidFill>
              </a:rPr>
              <a:t>לתקופות </a:t>
            </a:r>
            <a:r>
              <a:rPr lang="he-IL" sz="2400" kern="0" dirty="0" smtClean="0">
                <a:solidFill>
                  <a:srgbClr val="4D4D4D"/>
                </a:solidFill>
              </a:rPr>
              <a:t>קצרות יותר</a:t>
            </a:r>
            <a:endParaRPr lang="he-IL" sz="2400" kern="0" dirty="0">
              <a:solidFill>
                <a:srgbClr val="4D4D4D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9827547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002588" cy="1143000"/>
          </a:xfrm>
        </p:spPr>
        <p:txBody>
          <a:bodyPr>
            <a:noAutofit/>
          </a:bodyPr>
          <a:lstStyle/>
          <a:p>
            <a:pPr algn="ctr" eaLnBrk="1" fontAlgn="auto" hangingPunct="1">
              <a:spcAft>
                <a:spcPts val="0"/>
              </a:spcAft>
              <a:defRPr/>
            </a:pPr>
            <a:r>
              <a:rPr lang="he-IL" sz="3800" dirty="0">
                <a:solidFill>
                  <a:srgbClr val="105A5B"/>
                </a:solidFill>
                <a:ea typeface="+mn-ea"/>
              </a:rPr>
              <a:t>אחוז המועסקים בשנים </a:t>
            </a:r>
            <a:r>
              <a:rPr lang="he-IL" sz="3800" dirty="0" smtClean="0">
                <a:solidFill>
                  <a:srgbClr val="105A5B"/>
                </a:solidFill>
                <a:ea typeface="+mn-ea"/>
              </a:rPr>
              <a:t>נבחרות</a:t>
            </a:r>
            <a:endParaRPr lang="he-IL" sz="3800" dirty="0">
              <a:solidFill>
                <a:srgbClr val="105A5B"/>
              </a:solidFill>
              <a:ea typeface="+mn-ea"/>
            </a:endParaRPr>
          </a:p>
        </p:txBody>
      </p:sp>
      <p:pic>
        <p:nvPicPr>
          <p:cNvPr id="63491" name="Content Placeholder 5"/>
          <p:cNvPicPr>
            <a:picLocks noGrp="1" noChangeAspect="1"/>
          </p:cNvPicPr>
          <p:nvPr>
            <p:ph sz="quarter"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168275" y="1592263"/>
            <a:ext cx="7786688" cy="4675187"/>
          </a:xfrm>
        </p:spPr>
      </p:pic>
    </p:spTree>
    <p:extLst>
      <p:ext uri="{BB962C8B-B14F-4D97-AF65-F5344CB8AC3E}">
        <p14:creationId xmlns:p14="http://schemas.microsoft.com/office/powerpoint/2010/main" val="179617239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5538" name="Content Placeholder 5"/>
          <p:cNvPicPr>
            <a:picLocks noGrp="1" noChangeAspect="1"/>
          </p:cNvPicPr>
          <p:nvPr>
            <p:ph sz="quarter"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35496" y="1773238"/>
            <a:ext cx="7915275" cy="4751387"/>
          </a:xfr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08856" y="-27384"/>
            <a:ext cx="7467600" cy="1143000"/>
          </a:xfrm>
        </p:spPr>
        <p:txBody>
          <a:bodyPr>
            <a:noAutofit/>
          </a:bodyPr>
          <a:lstStyle/>
          <a:p>
            <a:pPr algn="ctr" eaLnBrk="1" fontAlgn="auto" hangingPunct="1">
              <a:spcAft>
                <a:spcPts val="0"/>
              </a:spcAft>
              <a:defRPr/>
            </a:pPr>
            <a:r>
              <a:rPr lang="he-IL" sz="3200" b="1" dirty="0">
                <a:solidFill>
                  <a:schemeClr val="accent5"/>
                </a:solidFill>
                <a:cs typeface="David" pitchFamily="34" charset="-79"/>
              </a:rPr>
              <a:t> </a:t>
            </a:r>
            <a:br>
              <a:rPr lang="he-IL" sz="3200" b="1" dirty="0">
                <a:solidFill>
                  <a:schemeClr val="accent5"/>
                </a:solidFill>
                <a:cs typeface="David" pitchFamily="34" charset="-79"/>
              </a:rPr>
            </a:br>
            <a:r>
              <a:rPr lang="he-IL" dirty="0">
                <a:solidFill>
                  <a:srgbClr val="105A5B"/>
                </a:solidFill>
                <a:ea typeface="+mn-ea"/>
              </a:rPr>
              <a:t>מבין האנשים עם מוגבלות המועסקים בגילאי העבודה, 27% עובדים במשרה חלקית </a:t>
            </a:r>
          </a:p>
        </p:txBody>
      </p:sp>
      <p:sp>
        <p:nvSpPr>
          <p:cNvPr id="65541" name="Rectangle 6"/>
          <p:cNvSpPr>
            <a:spLocks noChangeArrowheads="1"/>
          </p:cNvSpPr>
          <p:nvPr/>
        </p:nvSpPr>
        <p:spPr bwMode="auto">
          <a:xfrm>
            <a:off x="457200" y="1417638"/>
            <a:ext cx="7672388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entury Schoolbook" pitchFamily="18" charset="0"/>
                <a:cs typeface="Arial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entury Schoolbook" pitchFamily="18" charset="0"/>
                <a:cs typeface="Arial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entury Schoolbook" pitchFamily="18" charset="0"/>
                <a:cs typeface="Arial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entury Schoolbook" pitchFamily="18" charset="0"/>
                <a:cs typeface="Arial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entury Schoolbook" pitchFamily="18" charset="0"/>
                <a:cs typeface="Arial" pitchFamily="34" charset="0"/>
              </a:defRPr>
            </a:lvl5pPr>
            <a:lvl6pPr marL="25146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entury Schoolbook" pitchFamily="18" charset="0"/>
                <a:cs typeface="Arial" pitchFamily="34" charset="0"/>
              </a:defRPr>
            </a:lvl6pPr>
            <a:lvl7pPr marL="29718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entury Schoolbook" pitchFamily="18" charset="0"/>
                <a:cs typeface="Arial" pitchFamily="34" charset="0"/>
              </a:defRPr>
            </a:lvl7pPr>
            <a:lvl8pPr marL="34290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entury Schoolbook" pitchFamily="18" charset="0"/>
                <a:cs typeface="Arial" pitchFamily="34" charset="0"/>
              </a:defRPr>
            </a:lvl8pPr>
            <a:lvl9pPr marL="38862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entury Schoolbook" pitchFamily="18" charset="0"/>
                <a:cs typeface="Arial" pitchFamily="34" charset="0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he-IL" altLang="he-IL" b="1" dirty="0">
                <a:solidFill>
                  <a:prstClr val="black"/>
                </a:solidFill>
                <a:latin typeface="David" pitchFamily="34" charset="-79"/>
                <a:cs typeface="David" pitchFamily="34" charset="-79"/>
              </a:rPr>
              <a:t>בני 64-20 העובדים במשרה חלקית, מקרב </a:t>
            </a:r>
            <a:r>
              <a:rPr lang="he-IL" altLang="he-IL" b="1" dirty="0" smtClean="0">
                <a:solidFill>
                  <a:prstClr val="black"/>
                </a:solidFill>
                <a:latin typeface="David" pitchFamily="34" charset="-79"/>
                <a:cs typeface="David" pitchFamily="34" charset="-79"/>
              </a:rPr>
              <a:t>המועסקים</a:t>
            </a:r>
            <a:endParaRPr lang="en-US" altLang="he-IL" b="1" dirty="0">
              <a:solidFill>
                <a:prstClr val="black"/>
              </a:solidFill>
              <a:latin typeface="David" pitchFamily="34" charset="-79"/>
              <a:cs typeface="David" pitchFamily="34" charset="-79"/>
            </a:endParaRPr>
          </a:p>
        </p:txBody>
      </p:sp>
    </p:spTree>
    <p:extLst>
      <p:ext uri="{BB962C8B-B14F-4D97-AF65-F5344CB8AC3E}">
        <p14:creationId xmlns:p14="http://schemas.microsoft.com/office/powerpoint/2010/main" val="402342206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6565" name="Content Placeholder 5"/>
          <p:cNvPicPr>
            <a:picLocks noGrp="1" noChangeAspect="1"/>
          </p:cNvPicPr>
          <p:nvPr>
            <p:ph sz="quarter"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0" y="1592263"/>
            <a:ext cx="8894763" cy="5148262"/>
          </a:xfrm>
        </p:spPr>
      </p:pic>
      <p:sp>
        <p:nvSpPr>
          <p:cNvPr id="15362" name="Rectangle 2"/>
          <p:cNvSpPr>
            <a:spLocks noGrp="1" noChangeArrowheads="1"/>
          </p:cNvSpPr>
          <p:nvPr>
            <p:ph type="title"/>
          </p:nvPr>
        </p:nvSpPr>
        <p:spPr>
          <a:xfrm>
            <a:off x="684213" y="103188"/>
            <a:ext cx="7793037" cy="1052512"/>
          </a:xfrm>
        </p:spPr>
        <p:txBody>
          <a:bodyPr>
            <a:noAutofit/>
          </a:bodyPr>
          <a:lstStyle/>
          <a:p>
            <a:pPr algn="ctr" eaLnBrk="1" fontAlgn="auto" hangingPunct="1">
              <a:spcAft>
                <a:spcPts val="0"/>
              </a:spcAft>
              <a:defRPr/>
            </a:pPr>
            <a:r>
              <a:rPr lang="he-IL" sz="3800" dirty="0">
                <a:solidFill>
                  <a:srgbClr val="105A5B"/>
                </a:solidFill>
                <a:ea typeface="+mn-ea"/>
              </a:rPr>
              <a:t> </a:t>
            </a:r>
            <a:r>
              <a:rPr lang="he-IL" dirty="0">
                <a:solidFill>
                  <a:srgbClr val="105A5B"/>
                </a:solidFill>
                <a:ea typeface="+mn-ea"/>
              </a:rPr>
              <a:t>29% מהאנשים עם מוגבלות המועסקים, משתכרים 4,000 ₪ או פחות </a:t>
            </a:r>
            <a:endParaRPr lang="en-US" dirty="0">
              <a:solidFill>
                <a:srgbClr val="105A5B"/>
              </a:solidFill>
              <a:ea typeface="+mn-ea"/>
            </a:endParaRPr>
          </a:p>
        </p:txBody>
      </p:sp>
      <p:sp>
        <p:nvSpPr>
          <p:cNvPr id="66564" name="מלבן 3"/>
          <p:cNvSpPr>
            <a:spLocks noChangeArrowheads="1"/>
          </p:cNvSpPr>
          <p:nvPr/>
        </p:nvSpPr>
        <p:spPr bwMode="auto">
          <a:xfrm>
            <a:off x="827584" y="1258913"/>
            <a:ext cx="5657379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algn="r" rtl="1">
              <a:spcBef>
                <a:spcPts val="600"/>
              </a:spcBef>
              <a:buClr>
                <a:schemeClr val="accent1"/>
              </a:buClr>
              <a:buSzPct val="70000"/>
              <a:buFont typeface="Wingdings" pitchFamily="2" charset="2"/>
              <a:buChar char=""/>
              <a:defRPr sz="2400">
                <a:solidFill>
                  <a:schemeClr val="tx1"/>
                </a:solidFill>
                <a:latin typeface="Century Schoolbook" pitchFamily="18" charset="0"/>
                <a:cs typeface="Times New Roman" pitchFamily="18" charset="0"/>
              </a:defRPr>
            </a:lvl1pPr>
            <a:lvl2pPr marL="742950" indent="-285750" algn="r" rtl="1">
              <a:spcBef>
                <a:spcPct val="20000"/>
              </a:spcBef>
              <a:buClr>
                <a:schemeClr val="accent1"/>
              </a:buClr>
              <a:buSzPct val="80000"/>
              <a:buFont typeface="Wingdings 2" pitchFamily="18" charset="2"/>
              <a:buChar char=""/>
              <a:defRPr sz="2100">
                <a:solidFill>
                  <a:schemeClr val="tx1"/>
                </a:solidFill>
                <a:latin typeface="Century Schoolbook" pitchFamily="18" charset="0"/>
                <a:cs typeface="Times New Roman" pitchFamily="18" charset="0"/>
              </a:defRPr>
            </a:lvl2pPr>
            <a:lvl3pPr marL="1143000" indent="-228600" algn="r" rtl="1">
              <a:spcBef>
                <a:spcPct val="20000"/>
              </a:spcBef>
              <a:buClr>
                <a:srgbClr val="6B6B6B"/>
              </a:buClr>
              <a:buSzPct val="60000"/>
              <a:buFont typeface="Wingdings" pitchFamily="2" charset="2"/>
              <a:buChar char=""/>
              <a:defRPr>
                <a:solidFill>
                  <a:schemeClr val="tx1"/>
                </a:solidFill>
                <a:latin typeface="Century Schoolbook" pitchFamily="18" charset="0"/>
                <a:cs typeface="Times New Roman" pitchFamily="18" charset="0"/>
              </a:defRPr>
            </a:lvl3pPr>
            <a:lvl4pPr marL="1600200" indent="-228600" algn="r" rtl="1">
              <a:spcBef>
                <a:spcPct val="20000"/>
              </a:spcBef>
              <a:buClr>
                <a:srgbClr val="BEBEBE"/>
              </a:buClr>
              <a:buSzPct val="60000"/>
              <a:buFont typeface="Wingdings" pitchFamily="2" charset="2"/>
              <a:buChar char=""/>
              <a:defRPr>
                <a:solidFill>
                  <a:schemeClr val="tx1"/>
                </a:solidFill>
                <a:latin typeface="Century Schoolbook" pitchFamily="18" charset="0"/>
                <a:cs typeface="Times New Roman" pitchFamily="18" charset="0"/>
              </a:defRPr>
            </a:lvl4pPr>
            <a:lvl5pPr marL="2057400" indent="-228600" algn="r" rtl="1">
              <a:spcBef>
                <a:spcPct val="20000"/>
              </a:spcBef>
              <a:buClr>
                <a:srgbClr val="F9DDAA"/>
              </a:buClr>
              <a:buSzPct val="68000"/>
              <a:buFont typeface="Wingdings 2" pitchFamily="18" charset="2"/>
              <a:buChar char=""/>
              <a:defRPr sz="1600">
                <a:solidFill>
                  <a:schemeClr val="tx1"/>
                </a:solidFill>
                <a:latin typeface="Century Schoolbook" pitchFamily="18" charset="0"/>
                <a:cs typeface="Times New Roman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9DDAA"/>
              </a:buClr>
              <a:buSzPct val="68000"/>
              <a:buFont typeface="Wingdings 2" pitchFamily="18" charset="2"/>
              <a:buChar char=""/>
              <a:defRPr sz="1600">
                <a:solidFill>
                  <a:schemeClr val="tx1"/>
                </a:solidFill>
                <a:latin typeface="Century Schoolbook" pitchFamily="18" charset="0"/>
                <a:cs typeface="Times New Roman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9DDAA"/>
              </a:buClr>
              <a:buSzPct val="68000"/>
              <a:buFont typeface="Wingdings 2" pitchFamily="18" charset="2"/>
              <a:buChar char=""/>
              <a:defRPr sz="1600">
                <a:solidFill>
                  <a:schemeClr val="tx1"/>
                </a:solidFill>
                <a:latin typeface="Century Schoolbook" pitchFamily="18" charset="0"/>
                <a:cs typeface="Times New Roman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9DDAA"/>
              </a:buClr>
              <a:buSzPct val="68000"/>
              <a:buFont typeface="Wingdings 2" pitchFamily="18" charset="2"/>
              <a:buChar char=""/>
              <a:defRPr sz="1600">
                <a:solidFill>
                  <a:schemeClr val="tx1"/>
                </a:solidFill>
                <a:latin typeface="Century Schoolbook" pitchFamily="18" charset="0"/>
                <a:cs typeface="Times New Roman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9DDAA"/>
              </a:buClr>
              <a:buSzPct val="68000"/>
              <a:buFont typeface="Wingdings 2" pitchFamily="18" charset="2"/>
              <a:buChar char=""/>
              <a:defRPr sz="1600">
                <a:solidFill>
                  <a:schemeClr val="tx1"/>
                </a:solidFill>
                <a:latin typeface="Century Schoolbook" pitchFamily="18" charset="0"/>
                <a:cs typeface="Times New Roman" pitchFamily="18" charset="0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</a:pPr>
            <a:r>
              <a:rPr lang="en-US" altLang="he-IL" sz="1800" b="1" dirty="0" smtClean="0">
                <a:solidFill>
                  <a:prstClr val="black"/>
                </a:solidFill>
                <a:latin typeface="David" pitchFamily="34" charset="-79"/>
                <a:cs typeface="David" pitchFamily="34" charset="-79"/>
              </a:rPr>
              <a:t> </a:t>
            </a:r>
            <a:r>
              <a:rPr lang="he-IL" altLang="he-IL" sz="1800" b="1" dirty="0">
                <a:solidFill>
                  <a:prstClr val="black"/>
                </a:solidFill>
                <a:latin typeface="David" pitchFamily="34" charset="-79"/>
                <a:cs typeface="David" pitchFamily="34" charset="-79"/>
              </a:rPr>
              <a:t>שכר נטו לחודש בקרב עובדים בני 64-20, לפי מידת </a:t>
            </a:r>
            <a:r>
              <a:rPr lang="he-IL" altLang="he-IL" sz="1800" b="1" dirty="0" smtClean="0">
                <a:solidFill>
                  <a:prstClr val="black"/>
                </a:solidFill>
                <a:latin typeface="David" pitchFamily="34" charset="-79"/>
                <a:cs typeface="David" pitchFamily="34" charset="-79"/>
              </a:rPr>
              <a:t>המוגבלות</a:t>
            </a:r>
            <a:endParaRPr lang="en-US" altLang="he-IL" sz="1800" b="1" dirty="0">
              <a:solidFill>
                <a:prstClr val="black"/>
              </a:solidFill>
              <a:latin typeface="David" pitchFamily="34" charset="-79"/>
              <a:cs typeface="David" pitchFamily="34" charset="-79"/>
            </a:endParaRPr>
          </a:p>
        </p:txBody>
      </p:sp>
    </p:spTree>
    <p:extLst>
      <p:ext uri="{BB962C8B-B14F-4D97-AF65-F5344CB8AC3E}">
        <p14:creationId xmlns:p14="http://schemas.microsoft.com/office/powerpoint/2010/main" val="369561492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866" name="מציין מיקום תוכן 2"/>
          <p:cNvSpPr>
            <a:spLocks noGrp="1"/>
          </p:cNvSpPr>
          <p:nvPr>
            <p:ph sz="quarter" idx="1"/>
          </p:nvPr>
        </p:nvSpPr>
        <p:spPr>
          <a:xfrm>
            <a:off x="1136848" y="1124744"/>
            <a:ext cx="7467600" cy="4873625"/>
          </a:xfrm>
        </p:spPr>
        <p:txBody>
          <a:bodyPr/>
          <a:lstStyle/>
          <a:p>
            <a:pPr marL="0" indent="0" algn="ctr">
              <a:buFont typeface="Wingdings" pitchFamily="2" charset="2"/>
              <a:buNone/>
            </a:pPr>
            <a:r>
              <a:rPr lang="he-IL" altLang="he-IL" sz="8000" b="1" dirty="0" smtClean="0">
                <a:solidFill>
                  <a:srgbClr val="105A5B"/>
                </a:solidFill>
                <a:latin typeface="Arial" pitchFamily="34" charset="0"/>
                <a:cs typeface="Arial" pitchFamily="34" charset="0"/>
              </a:rPr>
              <a:t>מצב כלכלי </a:t>
            </a:r>
            <a:endParaRPr lang="he-IL" altLang="he-IL" sz="8000" b="1" dirty="0">
              <a:solidFill>
                <a:srgbClr val="105A5B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2" name="מלבן 1"/>
          <p:cNvSpPr/>
          <p:nvPr/>
        </p:nvSpPr>
        <p:spPr>
          <a:xfrm>
            <a:off x="4427515" y="2996952"/>
            <a:ext cx="2808781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fontAlgn="base">
              <a:spcBef>
                <a:spcPct val="20000"/>
              </a:spcBef>
              <a:spcAft>
                <a:spcPct val="0"/>
              </a:spcAft>
              <a:buClr>
                <a:srgbClr val="C00000"/>
              </a:buClr>
            </a:pPr>
            <a:r>
              <a:rPr lang="he-IL" sz="2400" b="1" kern="0" dirty="0">
                <a:solidFill>
                  <a:srgbClr val="4D4D4D"/>
                </a:solidFill>
              </a:rPr>
              <a:t>אנשים עם </a:t>
            </a:r>
            <a:r>
              <a:rPr lang="he-IL" sz="2400" b="1" kern="0" dirty="0" smtClean="0">
                <a:solidFill>
                  <a:srgbClr val="4D4D4D"/>
                </a:solidFill>
              </a:rPr>
              <a:t>מוגבלות : </a:t>
            </a:r>
            <a:endParaRPr lang="he-IL" sz="2400" b="1" kern="0" dirty="0">
              <a:solidFill>
                <a:srgbClr val="4D4D4D"/>
              </a:solidFill>
            </a:endParaRPr>
          </a:p>
        </p:txBody>
      </p:sp>
      <p:sp>
        <p:nvSpPr>
          <p:cNvPr id="4" name="מלבן 3"/>
          <p:cNvSpPr/>
          <p:nvPr/>
        </p:nvSpPr>
        <p:spPr>
          <a:xfrm>
            <a:off x="1835696" y="3797980"/>
            <a:ext cx="5976664" cy="17912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indent="-342900" fontAlgn="base">
              <a:spcBef>
                <a:spcPct val="20000"/>
              </a:spcBef>
              <a:spcAft>
                <a:spcPct val="0"/>
              </a:spcAft>
              <a:buClr>
                <a:srgbClr val="C00000"/>
              </a:buClr>
              <a:buFont typeface="Wingdings" pitchFamily="2" charset="2"/>
              <a:buChar char="§"/>
            </a:pPr>
            <a:r>
              <a:rPr lang="he-IL" sz="2400" kern="0" dirty="0" smtClean="0">
                <a:solidFill>
                  <a:srgbClr val="4D4D4D"/>
                </a:solidFill>
              </a:rPr>
              <a:t>הכנסה לנפש נמוכה יותר</a:t>
            </a:r>
          </a:p>
          <a:p>
            <a:pPr marL="342900" indent="-342900" fontAlgn="base">
              <a:spcBef>
                <a:spcPct val="20000"/>
              </a:spcBef>
              <a:spcAft>
                <a:spcPct val="0"/>
              </a:spcAft>
              <a:buClr>
                <a:srgbClr val="C00000"/>
              </a:buClr>
              <a:buFont typeface="Wingdings" pitchFamily="2" charset="2"/>
              <a:buChar char="§"/>
            </a:pPr>
            <a:r>
              <a:rPr lang="he-IL" sz="2400" kern="0" dirty="0" smtClean="0">
                <a:solidFill>
                  <a:srgbClr val="4D4D4D"/>
                </a:solidFill>
              </a:rPr>
              <a:t>חווים יותר תחושת עוני </a:t>
            </a:r>
          </a:p>
          <a:p>
            <a:pPr marL="342900" indent="-342900" fontAlgn="base">
              <a:spcBef>
                <a:spcPct val="20000"/>
              </a:spcBef>
              <a:spcAft>
                <a:spcPct val="0"/>
              </a:spcAft>
              <a:buClr>
                <a:srgbClr val="C00000"/>
              </a:buClr>
              <a:buFont typeface="Wingdings" pitchFamily="2" charset="2"/>
              <a:buChar char="§"/>
            </a:pPr>
            <a:r>
              <a:rPr lang="he-IL" sz="2400" kern="0" dirty="0" smtClean="0">
                <a:solidFill>
                  <a:srgbClr val="4D4D4D"/>
                </a:solidFill>
              </a:rPr>
              <a:t>נתקלים יותר בקשיים כלכלי</a:t>
            </a:r>
          </a:p>
          <a:p>
            <a:pPr marL="342900" indent="-342900" fontAlgn="base">
              <a:spcBef>
                <a:spcPct val="20000"/>
              </a:spcBef>
              <a:spcAft>
                <a:spcPct val="0"/>
              </a:spcAft>
              <a:buClr>
                <a:srgbClr val="C00000"/>
              </a:buClr>
              <a:buFont typeface="Wingdings" pitchFamily="2" charset="2"/>
              <a:buChar char="§"/>
            </a:pPr>
            <a:r>
              <a:rPr lang="he-IL" sz="2400" kern="0" dirty="0" smtClean="0">
                <a:solidFill>
                  <a:srgbClr val="4D4D4D"/>
                </a:solidFill>
              </a:rPr>
              <a:t>מוותרים יותר על ארוחה חמה, תרופות וכו'</a:t>
            </a:r>
            <a:endParaRPr lang="he-IL" sz="2400" kern="0" dirty="0">
              <a:solidFill>
                <a:srgbClr val="4D4D4D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0894661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Rectangle 2"/>
          <p:cNvSpPr>
            <a:spLocks noGrp="1" noChangeArrowheads="1"/>
          </p:cNvSpPr>
          <p:nvPr>
            <p:ph type="title"/>
          </p:nvPr>
        </p:nvSpPr>
        <p:spPr>
          <a:xfrm>
            <a:off x="755650" y="31750"/>
            <a:ext cx="7793038" cy="1052513"/>
          </a:xfrm>
        </p:spPr>
        <p:txBody>
          <a:bodyPr/>
          <a:lstStyle/>
          <a:p>
            <a:pPr algn="ctr" eaLnBrk="1" fontAlgn="auto" hangingPunct="1">
              <a:spcAft>
                <a:spcPts val="0"/>
              </a:spcAft>
              <a:defRPr/>
            </a:pPr>
            <a:r>
              <a:rPr lang="he-IL" dirty="0">
                <a:solidFill>
                  <a:srgbClr val="105A5B"/>
                </a:solidFill>
                <a:ea typeface="+mn-ea"/>
              </a:rPr>
              <a:t>הכנסות משקי הבית נמוכות יותר</a:t>
            </a:r>
            <a:endParaRPr lang="en-US" dirty="0">
              <a:solidFill>
                <a:srgbClr val="105A5B"/>
              </a:solidFill>
              <a:ea typeface="+mn-ea"/>
            </a:endParaRPr>
          </a:p>
        </p:txBody>
      </p:sp>
      <p:sp>
        <p:nvSpPr>
          <p:cNvPr id="2" name="מציין מיקום תוכן 1"/>
          <p:cNvSpPr>
            <a:spLocks noGrp="1"/>
          </p:cNvSpPr>
          <p:nvPr>
            <p:ph sz="quarter" idx="1"/>
          </p:nvPr>
        </p:nvSpPr>
        <p:spPr>
          <a:xfrm>
            <a:off x="457200" y="1600200"/>
            <a:ext cx="7467600" cy="4873625"/>
          </a:xfrm>
        </p:spPr>
        <p:txBody>
          <a:bodyPr/>
          <a:lstStyle/>
          <a:p>
            <a:pPr>
              <a:defRPr/>
            </a:pPr>
            <a:endParaRPr lang="he-IL" dirty="0" smtClean="0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>
              <a:buNone/>
              <a:defRPr/>
            </a:pPr>
            <a:r>
              <a:rPr lang="he-IL" b="1" dirty="0">
                <a:solidFill>
                  <a:srgbClr val="4D4D4D"/>
                </a:solidFill>
              </a:rPr>
              <a:t>בגיל העבודה: </a:t>
            </a:r>
          </a:p>
          <a:p>
            <a:pPr>
              <a:defRPr/>
            </a:pPr>
            <a:r>
              <a:rPr lang="he-IL" dirty="0">
                <a:solidFill>
                  <a:srgbClr val="4D4D4D"/>
                </a:solidFill>
              </a:rPr>
              <a:t>ההכנסה לנפש סטנדרטית במשקי בית שבהם יש אדם עם מוגבלות נמוכה ב- 25% מזו של משקי בית ללא אנשים עם מוגבלות.</a:t>
            </a:r>
          </a:p>
          <a:p>
            <a:pPr>
              <a:defRPr/>
            </a:pPr>
            <a:endParaRPr lang="he-IL" dirty="0">
              <a:solidFill>
                <a:srgbClr val="4D4D4D"/>
              </a:solidFill>
            </a:endParaRPr>
          </a:p>
          <a:p>
            <a:pPr marL="0" indent="0">
              <a:buNone/>
              <a:defRPr/>
            </a:pPr>
            <a:r>
              <a:rPr lang="he-IL" b="1" dirty="0">
                <a:solidFill>
                  <a:srgbClr val="4D4D4D"/>
                </a:solidFill>
              </a:rPr>
              <a:t>בגיל 65 ומעלה:</a:t>
            </a:r>
          </a:p>
          <a:p>
            <a:pPr>
              <a:defRPr/>
            </a:pPr>
            <a:r>
              <a:rPr lang="he-IL" dirty="0">
                <a:solidFill>
                  <a:srgbClr val="4D4D4D"/>
                </a:solidFill>
              </a:rPr>
              <a:t>ההכנסה לנפש סטנדרטית במשקי בית שבהם יש אדם עם מוגבלות נמוכה ב- 32% מזו של משקי בית ללא אנשים עם </a:t>
            </a:r>
            <a:r>
              <a:rPr lang="he-IL" dirty="0" smtClean="0">
                <a:solidFill>
                  <a:srgbClr val="4D4D4D"/>
                </a:solidFill>
              </a:rPr>
              <a:t>מוגבלות.</a:t>
            </a:r>
            <a:endParaRPr lang="he-IL" dirty="0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390560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3733" name="Content Placeholder 7"/>
          <p:cNvPicPr>
            <a:picLocks noGrp="1" noChangeAspect="1"/>
          </p:cNvPicPr>
          <p:nvPr>
            <p:ph sz="quarter"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107504" y="1456333"/>
            <a:ext cx="8728075" cy="4852987"/>
          </a:xfrm>
        </p:spPr>
      </p:pic>
      <p:sp>
        <p:nvSpPr>
          <p:cNvPr id="15362" name="Rectangle 2"/>
          <p:cNvSpPr>
            <a:spLocks noGrp="1" noChangeArrowheads="1"/>
          </p:cNvSpPr>
          <p:nvPr>
            <p:ph type="title"/>
          </p:nvPr>
        </p:nvSpPr>
        <p:spPr>
          <a:xfrm>
            <a:off x="827584" y="144463"/>
            <a:ext cx="8171954" cy="1052512"/>
          </a:xfrm>
        </p:spPr>
        <p:txBody>
          <a:bodyPr>
            <a:noAutofit/>
          </a:bodyPr>
          <a:lstStyle/>
          <a:p>
            <a:pPr algn="ctr" eaLnBrk="1" fontAlgn="auto" hangingPunct="1">
              <a:spcAft>
                <a:spcPts val="0"/>
              </a:spcAft>
              <a:defRPr/>
            </a:pPr>
            <a:r>
              <a:rPr lang="he-IL" dirty="0">
                <a:solidFill>
                  <a:srgbClr val="105A5B"/>
                </a:solidFill>
                <a:ea typeface="+mn-ea"/>
              </a:rPr>
              <a:t>תחושת עוני: </a:t>
            </a:r>
            <a:r>
              <a:rPr lang="he-IL" dirty="0" smtClean="0">
                <a:solidFill>
                  <a:srgbClr val="105A5B"/>
                </a:solidFill>
                <a:ea typeface="+mn-ea"/>
              </a:rPr>
              <a:t>"</a:t>
            </a:r>
            <a:r>
              <a:rPr lang="he-IL" dirty="0">
                <a:solidFill>
                  <a:srgbClr val="105A5B"/>
                </a:solidFill>
                <a:ea typeface="+mn-ea"/>
              </a:rPr>
              <a:t>מאז גיל חמש עשרה - ועד היום, </a:t>
            </a:r>
            <a:r>
              <a:rPr lang="he-IL" dirty="0" smtClean="0">
                <a:solidFill>
                  <a:srgbClr val="105A5B"/>
                </a:solidFill>
                <a:ea typeface="+mn-ea"/>
              </a:rPr>
              <a:t/>
            </a:r>
            <a:br>
              <a:rPr lang="he-IL" dirty="0" smtClean="0">
                <a:solidFill>
                  <a:srgbClr val="105A5B"/>
                </a:solidFill>
                <a:ea typeface="+mn-ea"/>
              </a:rPr>
            </a:br>
            <a:r>
              <a:rPr lang="he-IL" dirty="0" smtClean="0">
                <a:solidFill>
                  <a:srgbClr val="105A5B"/>
                </a:solidFill>
                <a:ea typeface="+mn-ea"/>
              </a:rPr>
              <a:t>האם </a:t>
            </a:r>
            <a:r>
              <a:rPr lang="he-IL" dirty="0">
                <a:solidFill>
                  <a:srgbClr val="105A5B"/>
                </a:solidFill>
                <a:ea typeface="+mn-ea"/>
              </a:rPr>
              <a:t>היו תקופות שבהן חשבת שאתה עני?"</a:t>
            </a:r>
            <a:endParaRPr lang="en-US" dirty="0">
              <a:solidFill>
                <a:srgbClr val="105A5B"/>
              </a:solidFill>
              <a:ea typeface="+mn-ea"/>
            </a:endParaRPr>
          </a:p>
        </p:txBody>
      </p:sp>
      <p:sp>
        <p:nvSpPr>
          <p:cNvPr id="73732" name="מלבן 1"/>
          <p:cNvSpPr>
            <a:spLocks noChangeArrowheads="1"/>
          </p:cNvSpPr>
          <p:nvPr/>
        </p:nvSpPr>
        <p:spPr bwMode="auto">
          <a:xfrm>
            <a:off x="899219" y="1690961"/>
            <a:ext cx="4824909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algn="r" rtl="1">
              <a:spcBef>
                <a:spcPts val="600"/>
              </a:spcBef>
              <a:buClr>
                <a:schemeClr val="accent1"/>
              </a:buClr>
              <a:buSzPct val="70000"/>
              <a:buFont typeface="Wingdings" pitchFamily="2" charset="2"/>
              <a:buChar char=""/>
              <a:defRPr sz="2400">
                <a:solidFill>
                  <a:schemeClr val="tx1"/>
                </a:solidFill>
                <a:latin typeface="Century Schoolbook" pitchFamily="18" charset="0"/>
                <a:cs typeface="Times New Roman" pitchFamily="18" charset="0"/>
              </a:defRPr>
            </a:lvl1pPr>
            <a:lvl2pPr marL="742950" indent="-285750" algn="r" rtl="1">
              <a:spcBef>
                <a:spcPct val="20000"/>
              </a:spcBef>
              <a:buClr>
                <a:schemeClr val="accent1"/>
              </a:buClr>
              <a:buSzPct val="80000"/>
              <a:buFont typeface="Wingdings 2" pitchFamily="18" charset="2"/>
              <a:buChar char=""/>
              <a:defRPr sz="2100">
                <a:solidFill>
                  <a:schemeClr val="tx1"/>
                </a:solidFill>
                <a:latin typeface="Century Schoolbook" pitchFamily="18" charset="0"/>
                <a:cs typeface="Times New Roman" pitchFamily="18" charset="0"/>
              </a:defRPr>
            </a:lvl2pPr>
            <a:lvl3pPr marL="1143000" indent="-228600" algn="r" rtl="1">
              <a:spcBef>
                <a:spcPct val="20000"/>
              </a:spcBef>
              <a:buClr>
                <a:srgbClr val="6B6B6B"/>
              </a:buClr>
              <a:buSzPct val="60000"/>
              <a:buFont typeface="Wingdings" pitchFamily="2" charset="2"/>
              <a:buChar char=""/>
              <a:defRPr>
                <a:solidFill>
                  <a:schemeClr val="tx1"/>
                </a:solidFill>
                <a:latin typeface="Century Schoolbook" pitchFamily="18" charset="0"/>
                <a:cs typeface="Times New Roman" pitchFamily="18" charset="0"/>
              </a:defRPr>
            </a:lvl3pPr>
            <a:lvl4pPr marL="1600200" indent="-228600" algn="r" rtl="1">
              <a:spcBef>
                <a:spcPct val="20000"/>
              </a:spcBef>
              <a:buClr>
                <a:srgbClr val="BEBEBE"/>
              </a:buClr>
              <a:buSzPct val="60000"/>
              <a:buFont typeface="Wingdings" pitchFamily="2" charset="2"/>
              <a:buChar char=""/>
              <a:defRPr>
                <a:solidFill>
                  <a:schemeClr val="tx1"/>
                </a:solidFill>
                <a:latin typeface="Century Schoolbook" pitchFamily="18" charset="0"/>
                <a:cs typeface="Times New Roman" pitchFamily="18" charset="0"/>
              </a:defRPr>
            </a:lvl4pPr>
            <a:lvl5pPr marL="2057400" indent="-228600" algn="r" rtl="1">
              <a:spcBef>
                <a:spcPct val="20000"/>
              </a:spcBef>
              <a:buClr>
                <a:srgbClr val="F9DDAA"/>
              </a:buClr>
              <a:buSzPct val="68000"/>
              <a:buFont typeface="Wingdings 2" pitchFamily="18" charset="2"/>
              <a:buChar char=""/>
              <a:defRPr sz="1600">
                <a:solidFill>
                  <a:schemeClr val="tx1"/>
                </a:solidFill>
                <a:latin typeface="Century Schoolbook" pitchFamily="18" charset="0"/>
                <a:cs typeface="Times New Roman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9DDAA"/>
              </a:buClr>
              <a:buSzPct val="68000"/>
              <a:buFont typeface="Wingdings 2" pitchFamily="18" charset="2"/>
              <a:buChar char=""/>
              <a:defRPr sz="1600">
                <a:solidFill>
                  <a:schemeClr val="tx1"/>
                </a:solidFill>
                <a:latin typeface="Century Schoolbook" pitchFamily="18" charset="0"/>
                <a:cs typeface="Times New Roman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9DDAA"/>
              </a:buClr>
              <a:buSzPct val="68000"/>
              <a:buFont typeface="Wingdings 2" pitchFamily="18" charset="2"/>
              <a:buChar char=""/>
              <a:defRPr sz="1600">
                <a:solidFill>
                  <a:schemeClr val="tx1"/>
                </a:solidFill>
                <a:latin typeface="Century Schoolbook" pitchFamily="18" charset="0"/>
                <a:cs typeface="Times New Roman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9DDAA"/>
              </a:buClr>
              <a:buSzPct val="68000"/>
              <a:buFont typeface="Wingdings 2" pitchFamily="18" charset="2"/>
              <a:buChar char=""/>
              <a:defRPr sz="1600">
                <a:solidFill>
                  <a:schemeClr val="tx1"/>
                </a:solidFill>
                <a:latin typeface="Century Schoolbook" pitchFamily="18" charset="0"/>
                <a:cs typeface="Times New Roman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9DDAA"/>
              </a:buClr>
              <a:buSzPct val="68000"/>
              <a:buFont typeface="Wingdings 2" pitchFamily="18" charset="2"/>
              <a:buChar char=""/>
              <a:defRPr sz="1600">
                <a:solidFill>
                  <a:schemeClr val="tx1"/>
                </a:solidFill>
                <a:latin typeface="Century Schoolbook" pitchFamily="18" charset="0"/>
                <a:cs typeface="Times New Roman" pitchFamily="18" charset="0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</a:pPr>
            <a:r>
              <a:rPr lang="he-IL" altLang="he-IL" sz="1800" b="1" dirty="0">
                <a:solidFill>
                  <a:prstClr val="black"/>
                </a:solidFill>
                <a:latin typeface="David" pitchFamily="34" charset="-79"/>
                <a:cs typeface="David" pitchFamily="34" charset="-79"/>
              </a:rPr>
              <a:t>דיווחיהם של בני 64-20 על הרגשת עוני לאורך </a:t>
            </a:r>
            <a:r>
              <a:rPr lang="he-IL" altLang="he-IL" sz="1800" b="1" dirty="0" smtClean="0">
                <a:solidFill>
                  <a:prstClr val="black"/>
                </a:solidFill>
                <a:latin typeface="David" pitchFamily="34" charset="-79"/>
                <a:cs typeface="David" pitchFamily="34" charset="-79"/>
              </a:rPr>
              <a:t>החיים</a:t>
            </a:r>
            <a:endParaRPr lang="he-IL" altLang="he-IL" sz="1800" b="1" dirty="0">
              <a:solidFill>
                <a:prstClr val="black"/>
              </a:solidFill>
              <a:latin typeface="David" pitchFamily="34" charset="-79"/>
              <a:cs typeface="David" pitchFamily="34" charset="-79"/>
            </a:endParaRPr>
          </a:p>
        </p:txBody>
      </p:sp>
    </p:spTree>
    <p:extLst>
      <p:ext uri="{BB962C8B-B14F-4D97-AF65-F5344CB8AC3E}">
        <p14:creationId xmlns:p14="http://schemas.microsoft.com/office/powerpoint/2010/main" val="383210014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Rectangle 2"/>
          <p:cNvSpPr>
            <a:spLocks noGrp="1" noChangeArrowheads="1"/>
          </p:cNvSpPr>
          <p:nvPr>
            <p:ph type="title"/>
          </p:nvPr>
        </p:nvSpPr>
        <p:spPr>
          <a:xfrm>
            <a:off x="1243458" y="116632"/>
            <a:ext cx="7793038" cy="750888"/>
          </a:xfrm>
        </p:spPr>
        <p:txBody>
          <a:bodyPr/>
          <a:lstStyle/>
          <a:p>
            <a:pPr algn="ctr" eaLnBrk="1" fontAlgn="auto" hangingPunct="1">
              <a:spcAft>
                <a:spcPts val="0"/>
              </a:spcAft>
              <a:defRPr/>
            </a:pPr>
            <a:r>
              <a:rPr lang="he-IL" dirty="0">
                <a:solidFill>
                  <a:srgbClr val="105A5B"/>
                </a:solidFill>
                <a:ea typeface="+mn-ea"/>
              </a:rPr>
              <a:t>עוני</a:t>
            </a:r>
            <a:endParaRPr lang="en-US" dirty="0">
              <a:solidFill>
                <a:srgbClr val="105A5B"/>
              </a:solidFill>
              <a:ea typeface="+mn-ea"/>
            </a:endParaRPr>
          </a:p>
        </p:txBody>
      </p:sp>
      <p:sp>
        <p:nvSpPr>
          <p:cNvPr id="45060" name="מציין מיקום תוכן 1"/>
          <p:cNvSpPr>
            <a:spLocks noGrp="1"/>
          </p:cNvSpPr>
          <p:nvPr>
            <p:ph sz="quarter" idx="1"/>
          </p:nvPr>
        </p:nvSpPr>
        <p:spPr>
          <a:xfrm>
            <a:off x="467544" y="692696"/>
            <a:ext cx="8208912" cy="5440362"/>
          </a:xfrm>
        </p:spPr>
        <p:txBody>
          <a:bodyPr>
            <a:noAutofit/>
          </a:bodyPr>
          <a:lstStyle/>
          <a:p>
            <a:pPr marL="0" indent="0">
              <a:buNone/>
              <a:defRPr/>
            </a:pPr>
            <a:r>
              <a:rPr lang="he-IL" altLang="en-US" sz="2000" b="1" dirty="0">
                <a:solidFill>
                  <a:srgbClr val="4D4D4D"/>
                </a:solidFill>
              </a:rPr>
              <a:t>שיעור האנשים שהרגישו עניים לעיתים קרובות בני 64-20</a:t>
            </a:r>
            <a:r>
              <a:rPr lang="he-IL" altLang="en-US" sz="2000" dirty="0">
                <a:solidFill>
                  <a:srgbClr val="4D4D4D"/>
                </a:solidFill>
              </a:rPr>
              <a:t>:</a:t>
            </a:r>
          </a:p>
          <a:p>
            <a:pPr lvl="1">
              <a:defRPr/>
            </a:pPr>
            <a:r>
              <a:rPr lang="he-IL" altLang="en-US" dirty="0">
                <a:solidFill>
                  <a:srgbClr val="4D4D4D"/>
                </a:solidFill>
                <a:ea typeface="+mn-ea"/>
                <a:cs typeface="+mn-cs"/>
              </a:rPr>
              <a:t>אנשים עם מוגבלות 26%</a:t>
            </a:r>
          </a:p>
          <a:p>
            <a:pPr lvl="1">
              <a:spcAft>
                <a:spcPts val="2400"/>
              </a:spcAft>
              <a:defRPr/>
            </a:pPr>
            <a:r>
              <a:rPr lang="he-IL" altLang="en-US" dirty="0">
                <a:solidFill>
                  <a:srgbClr val="4D4D4D"/>
                </a:solidFill>
                <a:ea typeface="+mn-ea"/>
                <a:cs typeface="+mn-cs"/>
              </a:rPr>
              <a:t>אנשים ללא מוגבלות </a:t>
            </a:r>
            <a:r>
              <a:rPr lang="he-IL" altLang="en-US" dirty="0" smtClean="0">
                <a:solidFill>
                  <a:srgbClr val="4D4D4D"/>
                </a:solidFill>
                <a:ea typeface="+mn-ea"/>
                <a:cs typeface="+mn-cs"/>
              </a:rPr>
              <a:t>11%</a:t>
            </a:r>
          </a:p>
          <a:p>
            <a:pPr marL="0" indent="0">
              <a:buFont typeface="Wingdings" pitchFamily="2" charset="2"/>
              <a:buNone/>
              <a:defRPr/>
            </a:pPr>
            <a:r>
              <a:rPr lang="he-IL" altLang="en-US" sz="2000" b="1" dirty="0" smtClean="0">
                <a:solidFill>
                  <a:srgbClr val="4D4D4D"/>
                </a:solidFill>
              </a:rPr>
              <a:t>שיעור </a:t>
            </a:r>
            <a:r>
              <a:rPr lang="he-IL" altLang="en-US" sz="2000" b="1" dirty="0">
                <a:solidFill>
                  <a:srgbClr val="4D4D4D"/>
                </a:solidFill>
              </a:rPr>
              <a:t>האנשים שהרגישו עניים לעיתים קרובות בני 65+ </a:t>
            </a:r>
            <a:r>
              <a:rPr lang="he-IL" altLang="en-US" sz="2000" dirty="0" smtClean="0">
                <a:solidFill>
                  <a:srgbClr val="4D4D4D"/>
                </a:solidFill>
              </a:rPr>
              <a:t>:</a:t>
            </a:r>
            <a:endParaRPr lang="he-IL" altLang="en-US" sz="2000" dirty="0">
              <a:solidFill>
                <a:srgbClr val="4D4D4D"/>
              </a:solidFill>
            </a:endParaRPr>
          </a:p>
          <a:p>
            <a:pPr lvl="1">
              <a:defRPr/>
            </a:pPr>
            <a:r>
              <a:rPr lang="he-IL" altLang="en-US" dirty="0">
                <a:solidFill>
                  <a:srgbClr val="4D4D4D"/>
                </a:solidFill>
                <a:ea typeface="+mn-ea"/>
                <a:cs typeface="+mn-cs"/>
              </a:rPr>
              <a:t>אנשים עם מוגבלות 20%</a:t>
            </a:r>
          </a:p>
          <a:p>
            <a:pPr lvl="1">
              <a:spcAft>
                <a:spcPts val="2400"/>
              </a:spcAft>
              <a:defRPr/>
            </a:pPr>
            <a:r>
              <a:rPr lang="he-IL" altLang="en-US" b="1" dirty="0">
                <a:solidFill>
                  <a:srgbClr val="4D4D4D"/>
                </a:solidFill>
                <a:ea typeface="+mn-ea"/>
                <a:cs typeface="+mn-cs"/>
              </a:rPr>
              <a:t>א</a:t>
            </a:r>
            <a:r>
              <a:rPr lang="he-IL" altLang="en-US" dirty="0" smtClean="0">
                <a:solidFill>
                  <a:srgbClr val="4D4D4D"/>
                </a:solidFill>
                <a:ea typeface="+mn-ea"/>
                <a:cs typeface="+mn-cs"/>
              </a:rPr>
              <a:t>נשים </a:t>
            </a:r>
            <a:r>
              <a:rPr lang="he-IL" altLang="en-US" dirty="0">
                <a:solidFill>
                  <a:srgbClr val="4D4D4D"/>
                </a:solidFill>
                <a:ea typeface="+mn-ea"/>
                <a:cs typeface="+mn-cs"/>
              </a:rPr>
              <a:t>ללא מוגבלות 7%</a:t>
            </a:r>
          </a:p>
          <a:p>
            <a:pPr marL="0" indent="0">
              <a:buNone/>
              <a:defRPr/>
            </a:pPr>
            <a:r>
              <a:rPr lang="he-IL" altLang="en-US" sz="2000" b="1" dirty="0">
                <a:solidFill>
                  <a:srgbClr val="4D4D4D"/>
                </a:solidFill>
              </a:rPr>
              <a:t>בני 20-64 </a:t>
            </a:r>
            <a:r>
              <a:rPr lang="he-IL" altLang="en-US" sz="2200" b="1" dirty="0">
                <a:solidFill>
                  <a:srgbClr val="4D4D4D"/>
                </a:solidFill>
              </a:rPr>
              <a:t>המוותרים על ארוחה חמה </a:t>
            </a:r>
            <a:r>
              <a:rPr lang="he-IL" altLang="en-US" sz="2000" b="1" dirty="0">
                <a:solidFill>
                  <a:srgbClr val="4D4D4D"/>
                </a:solidFill>
              </a:rPr>
              <a:t>בשל בעיה כלכלית </a:t>
            </a:r>
            <a:r>
              <a:rPr lang="he-IL" altLang="en-US" sz="1000" b="1" dirty="0" smtClean="0">
                <a:solidFill>
                  <a:srgbClr val="4D4D4D"/>
                </a:solidFill>
              </a:rPr>
              <a:t>(2013)</a:t>
            </a:r>
            <a:r>
              <a:rPr lang="he-IL" altLang="en-US" sz="1000" dirty="0" smtClean="0">
                <a:solidFill>
                  <a:srgbClr val="4D4D4D"/>
                </a:solidFill>
              </a:rPr>
              <a:t>:</a:t>
            </a:r>
            <a:endParaRPr lang="he-IL" altLang="en-US" sz="1000" dirty="0">
              <a:solidFill>
                <a:srgbClr val="4D4D4D"/>
              </a:solidFill>
            </a:endParaRPr>
          </a:p>
          <a:p>
            <a:pPr lvl="1">
              <a:defRPr/>
            </a:pPr>
            <a:r>
              <a:rPr lang="he-IL" altLang="en-US" dirty="0">
                <a:solidFill>
                  <a:srgbClr val="4D4D4D"/>
                </a:solidFill>
                <a:ea typeface="+mn-ea"/>
                <a:cs typeface="+mn-cs"/>
              </a:rPr>
              <a:t>עם מוגבלות </a:t>
            </a:r>
            <a:r>
              <a:rPr lang="he-IL" altLang="en-US" dirty="0" smtClean="0">
                <a:solidFill>
                  <a:srgbClr val="4D4D4D"/>
                </a:solidFill>
                <a:ea typeface="+mn-ea"/>
                <a:cs typeface="+mn-cs"/>
              </a:rPr>
              <a:t>24%</a:t>
            </a:r>
            <a:endParaRPr lang="he-IL" altLang="en-US" dirty="0">
              <a:solidFill>
                <a:srgbClr val="4D4D4D"/>
              </a:solidFill>
              <a:ea typeface="+mn-ea"/>
              <a:cs typeface="+mn-cs"/>
            </a:endParaRPr>
          </a:p>
          <a:p>
            <a:pPr lvl="1">
              <a:defRPr/>
            </a:pPr>
            <a:r>
              <a:rPr lang="he-IL" altLang="en-US" dirty="0">
                <a:solidFill>
                  <a:srgbClr val="4D4D4D"/>
                </a:solidFill>
                <a:ea typeface="+mn-ea"/>
                <a:cs typeface="+mn-cs"/>
              </a:rPr>
              <a:t>ללא מוגבלות </a:t>
            </a:r>
            <a:r>
              <a:rPr lang="he-IL" altLang="en-US" dirty="0" smtClean="0">
                <a:solidFill>
                  <a:srgbClr val="4D4D4D"/>
                </a:solidFill>
                <a:ea typeface="+mn-ea"/>
                <a:cs typeface="+mn-cs"/>
              </a:rPr>
              <a:t>9%</a:t>
            </a:r>
          </a:p>
          <a:p>
            <a:pPr marL="457200" lvl="1" indent="0">
              <a:buNone/>
              <a:defRPr/>
            </a:pPr>
            <a:endParaRPr lang="he-IL" altLang="en-US" dirty="0" smtClean="0">
              <a:solidFill>
                <a:srgbClr val="4D4D4D"/>
              </a:solidFill>
              <a:ea typeface="+mn-ea"/>
              <a:cs typeface="+mn-cs"/>
            </a:endParaRPr>
          </a:p>
          <a:p>
            <a:pPr marL="0" indent="0">
              <a:buNone/>
              <a:defRPr/>
            </a:pPr>
            <a:r>
              <a:rPr lang="he-IL" altLang="en-US" sz="2000" b="1" dirty="0" smtClean="0">
                <a:solidFill>
                  <a:srgbClr val="4D4D4D"/>
                </a:solidFill>
              </a:rPr>
              <a:t>בני </a:t>
            </a:r>
            <a:r>
              <a:rPr lang="he-IL" altLang="en-US" sz="2000" b="1" dirty="0">
                <a:solidFill>
                  <a:srgbClr val="4D4D4D"/>
                </a:solidFill>
              </a:rPr>
              <a:t>65+ </a:t>
            </a:r>
            <a:r>
              <a:rPr lang="he-IL" altLang="en-US" sz="2200" b="1" dirty="0">
                <a:solidFill>
                  <a:srgbClr val="4D4D4D"/>
                </a:solidFill>
              </a:rPr>
              <a:t>המוותרים על ארוחה חמה </a:t>
            </a:r>
            <a:r>
              <a:rPr lang="he-IL" altLang="en-US" sz="2000" b="1" dirty="0">
                <a:solidFill>
                  <a:srgbClr val="4D4D4D"/>
                </a:solidFill>
              </a:rPr>
              <a:t>בשל בעיה כלכלית </a:t>
            </a:r>
            <a:r>
              <a:rPr lang="he-IL" altLang="en-US" sz="1000" b="1" dirty="0" smtClean="0">
                <a:solidFill>
                  <a:srgbClr val="4D4D4D"/>
                </a:solidFill>
              </a:rPr>
              <a:t>(2013)</a:t>
            </a:r>
            <a:r>
              <a:rPr lang="he-IL" altLang="en-US" sz="1000" dirty="0" smtClean="0">
                <a:solidFill>
                  <a:srgbClr val="4D4D4D"/>
                </a:solidFill>
              </a:rPr>
              <a:t>:</a:t>
            </a:r>
            <a:endParaRPr lang="he-IL" altLang="en-US" sz="1000" dirty="0">
              <a:solidFill>
                <a:srgbClr val="4D4D4D"/>
              </a:solidFill>
            </a:endParaRPr>
          </a:p>
          <a:p>
            <a:pPr lvl="1">
              <a:defRPr/>
            </a:pPr>
            <a:r>
              <a:rPr lang="he-IL" altLang="en-US" dirty="0">
                <a:solidFill>
                  <a:srgbClr val="4D4D4D"/>
                </a:solidFill>
                <a:ea typeface="+mn-ea"/>
                <a:cs typeface="+mn-cs"/>
              </a:rPr>
              <a:t>עם מוגבלות </a:t>
            </a:r>
            <a:r>
              <a:rPr lang="he-IL" altLang="en-US" dirty="0" smtClean="0">
                <a:solidFill>
                  <a:srgbClr val="4D4D4D"/>
                </a:solidFill>
                <a:ea typeface="+mn-ea"/>
                <a:cs typeface="+mn-cs"/>
              </a:rPr>
              <a:t>13%</a:t>
            </a:r>
            <a:endParaRPr lang="he-IL" altLang="en-US" dirty="0">
              <a:solidFill>
                <a:srgbClr val="4D4D4D"/>
              </a:solidFill>
              <a:ea typeface="+mn-ea"/>
              <a:cs typeface="+mn-cs"/>
            </a:endParaRPr>
          </a:p>
          <a:p>
            <a:pPr lvl="1">
              <a:defRPr/>
            </a:pPr>
            <a:r>
              <a:rPr lang="he-IL" altLang="en-US" dirty="0">
                <a:solidFill>
                  <a:srgbClr val="4D4D4D"/>
                </a:solidFill>
                <a:ea typeface="+mn-ea"/>
                <a:cs typeface="+mn-cs"/>
              </a:rPr>
              <a:t>ללא מוגבלות </a:t>
            </a:r>
            <a:r>
              <a:rPr lang="he-IL" altLang="en-US" dirty="0" smtClean="0">
                <a:solidFill>
                  <a:srgbClr val="4D4D4D"/>
                </a:solidFill>
                <a:ea typeface="+mn-ea"/>
                <a:cs typeface="+mn-cs"/>
              </a:rPr>
              <a:t>4%</a:t>
            </a:r>
            <a:endParaRPr lang="he-IL" altLang="en-US" dirty="0">
              <a:solidFill>
                <a:srgbClr val="4D4D4D"/>
              </a:solidFill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90053096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Rectangle 2"/>
          <p:cNvSpPr>
            <a:spLocks noGrp="1" noChangeArrowheads="1"/>
          </p:cNvSpPr>
          <p:nvPr>
            <p:ph type="title"/>
          </p:nvPr>
        </p:nvSpPr>
        <p:spPr>
          <a:xfrm>
            <a:off x="1027434" y="116632"/>
            <a:ext cx="7793038" cy="750888"/>
          </a:xfrm>
        </p:spPr>
        <p:txBody>
          <a:bodyPr/>
          <a:lstStyle/>
          <a:p>
            <a:pPr algn="ctr" fontAlgn="auto">
              <a:spcAft>
                <a:spcPts val="0"/>
              </a:spcAft>
              <a:defRPr/>
            </a:pPr>
            <a:r>
              <a:rPr lang="he-IL" dirty="0" smtClean="0">
                <a:solidFill>
                  <a:srgbClr val="105A5B"/>
                </a:solidFill>
                <a:ea typeface="+mn-ea"/>
              </a:rPr>
              <a:t>קשיים כלכליים </a:t>
            </a:r>
            <a:r>
              <a:rPr lang="he-IL" sz="2000" b="0" dirty="0" smtClean="0">
                <a:solidFill>
                  <a:srgbClr val="105A5B"/>
                </a:solidFill>
                <a:ea typeface="+mn-ea"/>
              </a:rPr>
              <a:t>(2013)</a:t>
            </a:r>
            <a:endParaRPr lang="en-US" sz="2000" b="0" dirty="0">
              <a:solidFill>
                <a:srgbClr val="105A5B"/>
              </a:solidFill>
              <a:ea typeface="+mn-ea"/>
            </a:endParaRPr>
          </a:p>
        </p:txBody>
      </p:sp>
      <p:sp>
        <p:nvSpPr>
          <p:cNvPr id="45060" name="מציין מיקום תוכן 1"/>
          <p:cNvSpPr>
            <a:spLocks noGrp="1"/>
          </p:cNvSpPr>
          <p:nvPr>
            <p:ph sz="quarter" idx="1"/>
          </p:nvPr>
        </p:nvSpPr>
        <p:spPr>
          <a:xfrm>
            <a:off x="467545" y="692696"/>
            <a:ext cx="8640960" cy="5440362"/>
          </a:xfrm>
        </p:spPr>
        <p:txBody>
          <a:bodyPr>
            <a:noAutofit/>
          </a:bodyPr>
          <a:lstStyle/>
          <a:p>
            <a:pPr marL="0" indent="0">
              <a:buNone/>
              <a:defRPr/>
            </a:pPr>
            <a:r>
              <a:rPr lang="he-IL" altLang="en-US" sz="2000" b="1" dirty="0">
                <a:solidFill>
                  <a:srgbClr val="4D4D4D"/>
                </a:solidFill>
              </a:rPr>
              <a:t>שיעור האנשים </a:t>
            </a:r>
            <a:r>
              <a:rPr lang="he-IL" altLang="en-US" sz="2000" b="1" dirty="0" smtClean="0">
                <a:solidFill>
                  <a:srgbClr val="4D4D4D"/>
                </a:solidFill>
              </a:rPr>
              <a:t>אשר אינם </a:t>
            </a:r>
            <a:r>
              <a:rPr lang="he-IL" altLang="en-US" sz="2000" b="1" dirty="0">
                <a:solidFill>
                  <a:srgbClr val="4D4D4D"/>
                </a:solidFill>
              </a:rPr>
              <a:t>מצליחים לכסות את ההוצאות החודשיות</a:t>
            </a:r>
            <a:r>
              <a:rPr lang="he-IL" altLang="en-US" sz="2000" b="1" dirty="0" smtClean="0">
                <a:solidFill>
                  <a:srgbClr val="4D4D4D"/>
                </a:solidFill>
              </a:rPr>
              <a:t>, </a:t>
            </a:r>
            <a:r>
              <a:rPr lang="he-IL" altLang="en-US" sz="2000" dirty="0">
                <a:solidFill>
                  <a:srgbClr val="4D4D4D"/>
                </a:solidFill>
              </a:rPr>
              <a:t>בני 64-20</a:t>
            </a:r>
            <a:r>
              <a:rPr lang="he-IL" altLang="en-US" sz="2000" dirty="0" smtClean="0">
                <a:solidFill>
                  <a:srgbClr val="4D4D4D"/>
                </a:solidFill>
              </a:rPr>
              <a:t>: </a:t>
            </a:r>
          </a:p>
          <a:p>
            <a:pPr lvl="1">
              <a:defRPr/>
            </a:pPr>
            <a:r>
              <a:rPr lang="he-IL" altLang="en-US" dirty="0" smtClean="0">
                <a:solidFill>
                  <a:srgbClr val="4D4D4D"/>
                </a:solidFill>
                <a:ea typeface="+mn-ea"/>
                <a:cs typeface="+mn-cs"/>
              </a:rPr>
              <a:t>אנשים </a:t>
            </a:r>
            <a:r>
              <a:rPr lang="he-IL" altLang="en-US" dirty="0">
                <a:solidFill>
                  <a:srgbClr val="4D4D4D"/>
                </a:solidFill>
                <a:ea typeface="+mn-ea"/>
                <a:cs typeface="+mn-cs"/>
              </a:rPr>
              <a:t>עם מוגבלות חמורה </a:t>
            </a:r>
            <a:r>
              <a:rPr lang="he-IL" altLang="en-US" dirty="0" smtClean="0">
                <a:solidFill>
                  <a:srgbClr val="4D4D4D"/>
                </a:solidFill>
                <a:ea typeface="+mn-ea"/>
                <a:cs typeface="+mn-cs"/>
              </a:rPr>
              <a:t>24%</a:t>
            </a:r>
            <a:endParaRPr lang="he-IL" altLang="en-US" dirty="0">
              <a:solidFill>
                <a:srgbClr val="4D4D4D"/>
              </a:solidFill>
              <a:ea typeface="+mn-ea"/>
              <a:cs typeface="+mn-cs"/>
            </a:endParaRPr>
          </a:p>
          <a:p>
            <a:pPr lvl="1">
              <a:defRPr/>
            </a:pPr>
            <a:r>
              <a:rPr lang="he-IL" altLang="en-US" dirty="0">
                <a:solidFill>
                  <a:srgbClr val="4D4D4D"/>
                </a:solidFill>
                <a:ea typeface="+mn-ea"/>
                <a:cs typeface="+mn-cs"/>
              </a:rPr>
              <a:t>אנשים עם מוגבלות </a:t>
            </a:r>
            <a:r>
              <a:rPr lang="he-IL" altLang="en-US" dirty="0" smtClean="0">
                <a:solidFill>
                  <a:srgbClr val="4D4D4D"/>
                </a:solidFill>
                <a:ea typeface="+mn-ea"/>
                <a:cs typeface="+mn-cs"/>
              </a:rPr>
              <a:t>מתונה15%</a:t>
            </a:r>
            <a:endParaRPr lang="he-IL" altLang="en-US" dirty="0">
              <a:solidFill>
                <a:srgbClr val="4D4D4D"/>
              </a:solidFill>
              <a:ea typeface="+mn-ea"/>
              <a:cs typeface="+mn-cs"/>
            </a:endParaRPr>
          </a:p>
          <a:p>
            <a:pPr lvl="1">
              <a:spcAft>
                <a:spcPts val="2400"/>
              </a:spcAft>
              <a:defRPr/>
            </a:pPr>
            <a:r>
              <a:rPr lang="he-IL" altLang="en-US" dirty="0">
                <a:solidFill>
                  <a:srgbClr val="4D4D4D"/>
                </a:solidFill>
                <a:ea typeface="+mn-ea"/>
                <a:cs typeface="+mn-cs"/>
              </a:rPr>
              <a:t>אנשים ללא מוגבלות </a:t>
            </a:r>
            <a:r>
              <a:rPr lang="he-IL" altLang="en-US" dirty="0" smtClean="0">
                <a:solidFill>
                  <a:srgbClr val="4D4D4D"/>
                </a:solidFill>
                <a:ea typeface="+mn-ea"/>
                <a:cs typeface="+mn-cs"/>
              </a:rPr>
              <a:t>8%</a:t>
            </a:r>
          </a:p>
          <a:p>
            <a:pPr marL="0" indent="0">
              <a:buNone/>
              <a:defRPr/>
            </a:pPr>
            <a:r>
              <a:rPr lang="he-IL" altLang="en-US" sz="2000" b="1" dirty="0" smtClean="0">
                <a:solidFill>
                  <a:srgbClr val="4D4D4D"/>
                </a:solidFill>
              </a:rPr>
              <a:t>שיעור האנשים אשר אינם מצליחים לכסות את ההוצאות החודשיות, </a:t>
            </a:r>
            <a:r>
              <a:rPr lang="he-IL" altLang="en-US" sz="2000" dirty="0" smtClean="0">
                <a:solidFill>
                  <a:srgbClr val="4D4D4D"/>
                </a:solidFill>
              </a:rPr>
              <a:t>בני 65+</a:t>
            </a:r>
            <a:endParaRPr lang="he-IL" altLang="en-US" sz="1200" dirty="0" smtClean="0">
              <a:solidFill>
                <a:srgbClr val="4D4D4D"/>
              </a:solidFill>
            </a:endParaRPr>
          </a:p>
          <a:p>
            <a:pPr lvl="1">
              <a:defRPr/>
            </a:pPr>
            <a:r>
              <a:rPr lang="he-IL" altLang="en-US" dirty="0" smtClean="0">
                <a:solidFill>
                  <a:srgbClr val="4D4D4D"/>
                </a:solidFill>
                <a:ea typeface="+mn-ea"/>
                <a:cs typeface="+mn-cs"/>
              </a:rPr>
              <a:t>אנשים עם מוגבלות חמורה 10%</a:t>
            </a:r>
          </a:p>
          <a:p>
            <a:pPr lvl="1">
              <a:defRPr/>
            </a:pPr>
            <a:r>
              <a:rPr lang="he-IL" altLang="en-US" dirty="0" smtClean="0">
                <a:solidFill>
                  <a:srgbClr val="4D4D4D"/>
                </a:solidFill>
                <a:ea typeface="+mn-ea"/>
                <a:cs typeface="+mn-cs"/>
              </a:rPr>
              <a:t>אנשים </a:t>
            </a:r>
            <a:r>
              <a:rPr lang="he-IL" altLang="en-US" dirty="0">
                <a:solidFill>
                  <a:srgbClr val="4D4D4D"/>
                </a:solidFill>
                <a:ea typeface="+mn-ea"/>
                <a:cs typeface="+mn-cs"/>
              </a:rPr>
              <a:t>עם מוגבלות מתונה </a:t>
            </a:r>
            <a:r>
              <a:rPr lang="he-IL" altLang="en-US" dirty="0" smtClean="0">
                <a:solidFill>
                  <a:srgbClr val="4D4D4D"/>
                </a:solidFill>
                <a:ea typeface="+mn-ea"/>
                <a:cs typeface="+mn-cs"/>
              </a:rPr>
              <a:t>5%</a:t>
            </a:r>
            <a:endParaRPr lang="he-IL" altLang="en-US" dirty="0">
              <a:solidFill>
                <a:srgbClr val="4D4D4D"/>
              </a:solidFill>
              <a:ea typeface="+mn-ea"/>
              <a:cs typeface="+mn-cs"/>
            </a:endParaRPr>
          </a:p>
          <a:p>
            <a:pPr lvl="1">
              <a:spcAft>
                <a:spcPts val="2400"/>
              </a:spcAft>
              <a:defRPr/>
            </a:pPr>
            <a:r>
              <a:rPr lang="he-IL" altLang="en-US" dirty="0">
                <a:solidFill>
                  <a:srgbClr val="4D4D4D"/>
                </a:solidFill>
                <a:ea typeface="+mn-ea"/>
                <a:cs typeface="+mn-cs"/>
              </a:rPr>
              <a:t>אנשים ללא מוגבלות </a:t>
            </a:r>
            <a:r>
              <a:rPr lang="he-IL" altLang="en-US" dirty="0" smtClean="0">
                <a:solidFill>
                  <a:srgbClr val="4D4D4D"/>
                </a:solidFill>
                <a:ea typeface="+mn-ea"/>
                <a:cs typeface="+mn-cs"/>
              </a:rPr>
              <a:t>2%</a:t>
            </a:r>
            <a:endParaRPr lang="he-IL" altLang="en-US" dirty="0">
              <a:solidFill>
                <a:srgbClr val="4D4D4D"/>
              </a:solidFill>
              <a:ea typeface="+mn-ea"/>
              <a:cs typeface="+mn-cs"/>
            </a:endParaRPr>
          </a:p>
          <a:p>
            <a:pPr marL="0" indent="0">
              <a:buNone/>
              <a:defRPr/>
            </a:pPr>
            <a:r>
              <a:rPr lang="he-IL" altLang="en-US" sz="2000" b="1" dirty="0">
                <a:solidFill>
                  <a:srgbClr val="4D4D4D"/>
                </a:solidFill>
              </a:rPr>
              <a:t>בני 20-64 שוויתרו על תרופות בשל קשיים כלכליים </a:t>
            </a:r>
            <a:r>
              <a:rPr lang="he-IL" altLang="en-US" sz="2000" dirty="0" smtClean="0">
                <a:solidFill>
                  <a:srgbClr val="4D4D4D"/>
                </a:solidFill>
              </a:rPr>
              <a:t>: </a:t>
            </a:r>
            <a:endParaRPr lang="he-IL" altLang="en-US" sz="2000" dirty="0">
              <a:solidFill>
                <a:srgbClr val="4D4D4D"/>
              </a:solidFill>
            </a:endParaRPr>
          </a:p>
          <a:p>
            <a:pPr lvl="1">
              <a:defRPr/>
            </a:pPr>
            <a:r>
              <a:rPr lang="he-IL" altLang="en-US" dirty="0">
                <a:solidFill>
                  <a:srgbClr val="4D4D4D"/>
                </a:solidFill>
                <a:ea typeface="+mn-ea"/>
                <a:cs typeface="+mn-cs"/>
              </a:rPr>
              <a:t>עם מוגבלות </a:t>
            </a:r>
            <a:r>
              <a:rPr lang="he-IL" altLang="en-US" dirty="0" smtClean="0">
                <a:solidFill>
                  <a:srgbClr val="4D4D4D"/>
                </a:solidFill>
                <a:ea typeface="+mn-ea"/>
                <a:cs typeface="+mn-cs"/>
              </a:rPr>
              <a:t>23%</a:t>
            </a:r>
          </a:p>
          <a:p>
            <a:pPr lvl="1">
              <a:defRPr/>
            </a:pPr>
            <a:r>
              <a:rPr lang="he-IL" altLang="en-US" dirty="0" smtClean="0">
                <a:solidFill>
                  <a:srgbClr val="4D4D4D"/>
                </a:solidFill>
                <a:ea typeface="+mn-ea"/>
                <a:cs typeface="+mn-cs"/>
              </a:rPr>
              <a:t>ללא מוגבלות 6%</a:t>
            </a:r>
          </a:p>
          <a:p>
            <a:pPr marL="0" indent="0">
              <a:buNone/>
              <a:defRPr/>
            </a:pPr>
            <a:r>
              <a:rPr lang="he-IL" altLang="en-US" sz="2000" b="1" dirty="0" smtClean="0">
                <a:solidFill>
                  <a:srgbClr val="4D4D4D"/>
                </a:solidFill>
              </a:rPr>
              <a:t>בני </a:t>
            </a:r>
            <a:r>
              <a:rPr lang="he-IL" altLang="en-US" sz="2000" b="1" dirty="0">
                <a:solidFill>
                  <a:srgbClr val="4D4D4D"/>
                </a:solidFill>
              </a:rPr>
              <a:t>65+ שוויתרו על תרופות בשל קשיים כלכליים </a:t>
            </a:r>
            <a:r>
              <a:rPr lang="he-IL" altLang="en-US" sz="2000" dirty="0" smtClean="0">
                <a:solidFill>
                  <a:srgbClr val="4D4D4D"/>
                </a:solidFill>
              </a:rPr>
              <a:t>:</a:t>
            </a:r>
            <a:endParaRPr lang="he-IL" altLang="en-US" sz="2000" dirty="0">
              <a:solidFill>
                <a:srgbClr val="4D4D4D"/>
              </a:solidFill>
            </a:endParaRPr>
          </a:p>
          <a:p>
            <a:pPr lvl="1">
              <a:defRPr/>
            </a:pPr>
            <a:r>
              <a:rPr lang="he-IL" altLang="en-US" dirty="0">
                <a:solidFill>
                  <a:srgbClr val="4D4D4D"/>
                </a:solidFill>
                <a:ea typeface="+mn-ea"/>
                <a:cs typeface="+mn-cs"/>
              </a:rPr>
              <a:t>עם מוגבלות </a:t>
            </a:r>
            <a:r>
              <a:rPr lang="he-IL" altLang="en-US" dirty="0" smtClean="0">
                <a:solidFill>
                  <a:srgbClr val="4D4D4D"/>
                </a:solidFill>
                <a:ea typeface="+mn-ea"/>
                <a:cs typeface="+mn-cs"/>
              </a:rPr>
              <a:t>18%   לעומת      ללא </a:t>
            </a:r>
            <a:r>
              <a:rPr lang="he-IL" altLang="en-US" dirty="0">
                <a:solidFill>
                  <a:srgbClr val="4D4D4D"/>
                </a:solidFill>
                <a:ea typeface="+mn-ea"/>
                <a:cs typeface="+mn-cs"/>
              </a:rPr>
              <a:t>מוגבלות </a:t>
            </a:r>
            <a:r>
              <a:rPr lang="he-IL" altLang="en-US" dirty="0" smtClean="0">
                <a:solidFill>
                  <a:srgbClr val="4D4D4D"/>
                </a:solidFill>
                <a:ea typeface="+mn-ea"/>
                <a:cs typeface="+mn-cs"/>
              </a:rPr>
              <a:t>5%</a:t>
            </a:r>
            <a:endParaRPr lang="he-IL" altLang="en-US" dirty="0">
              <a:solidFill>
                <a:srgbClr val="4D4D4D"/>
              </a:solidFill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28650723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Rectangle 2"/>
          <p:cNvSpPr>
            <a:spLocks noGrp="1" noChangeArrowheads="1"/>
          </p:cNvSpPr>
          <p:nvPr>
            <p:ph type="title"/>
          </p:nvPr>
        </p:nvSpPr>
        <p:spPr>
          <a:xfrm>
            <a:off x="611188" y="20638"/>
            <a:ext cx="7721600" cy="1052512"/>
          </a:xfrm>
        </p:spPr>
        <p:txBody>
          <a:bodyPr/>
          <a:lstStyle/>
          <a:p>
            <a:pPr algn="ctr" fontAlgn="auto">
              <a:spcAft>
                <a:spcPts val="0"/>
              </a:spcAft>
              <a:defRPr/>
            </a:pPr>
            <a:r>
              <a:rPr lang="he-IL" dirty="0">
                <a:solidFill>
                  <a:srgbClr val="105A5B"/>
                </a:solidFill>
                <a:ea typeface="+mn-ea"/>
              </a:rPr>
              <a:t>בדידות</a:t>
            </a:r>
            <a:endParaRPr lang="en-US" dirty="0">
              <a:solidFill>
                <a:srgbClr val="105A5B"/>
              </a:solidFill>
              <a:ea typeface="+mn-ea"/>
            </a:endParaRPr>
          </a:p>
        </p:txBody>
      </p:sp>
      <p:sp>
        <p:nvSpPr>
          <p:cNvPr id="84996" name="מציין מיקום תוכן 1"/>
          <p:cNvSpPr>
            <a:spLocks noGrp="1"/>
          </p:cNvSpPr>
          <p:nvPr>
            <p:ph sz="quarter" idx="1"/>
          </p:nvPr>
        </p:nvSpPr>
        <p:spPr>
          <a:xfrm>
            <a:off x="468312" y="1340768"/>
            <a:ext cx="8280151" cy="4176464"/>
          </a:xfrm>
        </p:spPr>
        <p:txBody>
          <a:bodyPr/>
          <a:lstStyle/>
          <a:p>
            <a:pPr>
              <a:defRPr/>
            </a:pPr>
            <a:r>
              <a:rPr lang="he-IL" altLang="en-US" sz="2000" b="1" dirty="0">
                <a:solidFill>
                  <a:srgbClr val="4D4D4D"/>
                </a:solidFill>
              </a:rPr>
              <a:t>בני 64-20 החשים בדידות לעיתים קרובות:</a:t>
            </a:r>
          </a:p>
          <a:p>
            <a:pPr lvl="1">
              <a:defRPr/>
            </a:pPr>
            <a:r>
              <a:rPr lang="he-IL" altLang="en-US" b="1" dirty="0">
                <a:solidFill>
                  <a:srgbClr val="4D4D4D"/>
                </a:solidFill>
                <a:ea typeface="+mn-ea"/>
                <a:cs typeface="+mn-cs"/>
              </a:rPr>
              <a:t>אנשים עם מוגבלות 13%</a:t>
            </a:r>
          </a:p>
          <a:p>
            <a:pPr lvl="1">
              <a:spcAft>
                <a:spcPts val="2400"/>
              </a:spcAft>
              <a:defRPr/>
            </a:pPr>
            <a:r>
              <a:rPr lang="he-IL" altLang="en-US" b="1" dirty="0">
                <a:solidFill>
                  <a:srgbClr val="4D4D4D"/>
                </a:solidFill>
                <a:ea typeface="+mn-ea"/>
                <a:cs typeface="+mn-cs"/>
              </a:rPr>
              <a:t>אנשים ללא מוגבלות 3%</a:t>
            </a:r>
          </a:p>
          <a:p>
            <a:pPr>
              <a:defRPr/>
            </a:pPr>
            <a:r>
              <a:rPr lang="he-IL" altLang="en-US" sz="2000" b="1" dirty="0">
                <a:solidFill>
                  <a:srgbClr val="4D4D4D"/>
                </a:solidFill>
              </a:rPr>
              <a:t>בני 64-20 שאינם חשים בדידות אף פעם או שחשים בדידות לעיתים רחוקות:</a:t>
            </a:r>
          </a:p>
          <a:p>
            <a:pPr lvl="1">
              <a:defRPr/>
            </a:pPr>
            <a:r>
              <a:rPr lang="he-IL" altLang="en-US" b="1" dirty="0">
                <a:solidFill>
                  <a:srgbClr val="4D4D4D"/>
                </a:solidFill>
                <a:ea typeface="+mn-ea"/>
                <a:cs typeface="+mn-cs"/>
              </a:rPr>
              <a:t>אנשים עם מוגבלות 61%</a:t>
            </a:r>
          </a:p>
          <a:p>
            <a:pPr lvl="1">
              <a:spcAft>
                <a:spcPts val="2400"/>
              </a:spcAft>
              <a:defRPr/>
            </a:pPr>
            <a:r>
              <a:rPr lang="he-IL" altLang="en-US" b="1" dirty="0">
                <a:solidFill>
                  <a:srgbClr val="4D4D4D"/>
                </a:solidFill>
                <a:ea typeface="+mn-ea"/>
                <a:cs typeface="+mn-cs"/>
              </a:rPr>
              <a:t>אנשים ללא מוגבלות 82%</a:t>
            </a:r>
          </a:p>
          <a:p>
            <a:pPr>
              <a:defRPr/>
            </a:pPr>
            <a:r>
              <a:rPr lang="he-IL" altLang="en-US" sz="2000" b="1" dirty="0">
                <a:solidFill>
                  <a:srgbClr val="4D4D4D"/>
                </a:solidFill>
              </a:rPr>
              <a:t>בני 65+ החשים בדידות לעיתים קרובות </a:t>
            </a:r>
            <a:r>
              <a:rPr lang="he-IL" altLang="en-US" sz="2000" b="1" dirty="0" smtClean="0">
                <a:solidFill>
                  <a:srgbClr val="4D4D4D"/>
                </a:solidFill>
              </a:rPr>
              <a:t>:</a:t>
            </a:r>
            <a:endParaRPr lang="he-IL" altLang="en-US" sz="2000" b="1" dirty="0">
              <a:solidFill>
                <a:srgbClr val="4D4D4D"/>
              </a:solidFill>
            </a:endParaRPr>
          </a:p>
          <a:p>
            <a:pPr lvl="1">
              <a:defRPr/>
            </a:pPr>
            <a:r>
              <a:rPr lang="he-IL" altLang="en-US" b="1" dirty="0">
                <a:solidFill>
                  <a:srgbClr val="4D4D4D"/>
                </a:solidFill>
                <a:ea typeface="+mn-ea"/>
                <a:cs typeface="+mn-cs"/>
              </a:rPr>
              <a:t>אנשים עם מוגבלות 19%</a:t>
            </a:r>
          </a:p>
          <a:p>
            <a:pPr lvl="1">
              <a:defRPr/>
            </a:pPr>
            <a:r>
              <a:rPr lang="he-IL" altLang="en-US" b="1" dirty="0">
                <a:solidFill>
                  <a:srgbClr val="4D4D4D"/>
                </a:solidFill>
                <a:ea typeface="+mn-ea"/>
                <a:cs typeface="+mn-cs"/>
              </a:rPr>
              <a:t>אנשים ללא מוגבלות 4%</a:t>
            </a:r>
          </a:p>
        </p:txBody>
      </p:sp>
    </p:spTree>
    <p:extLst>
      <p:ext uri="{BB962C8B-B14F-4D97-AF65-F5344CB8AC3E}">
        <p14:creationId xmlns:p14="http://schemas.microsoft.com/office/powerpoint/2010/main" val="93522811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8069" name="Content Placeholder 3"/>
          <p:cNvPicPr>
            <a:picLocks noGrp="1" noChangeAspect="1"/>
          </p:cNvPicPr>
          <p:nvPr>
            <p:ph sz="quarter"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360363" y="1731963"/>
            <a:ext cx="7667625" cy="4605337"/>
          </a:xfrm>
        </p:spPr>
      </p:pic>
      <p:sp>
        <p:nvSpPr>
          <p:cNvPr id="15362" name="Rectangle 2"/>
          <p:cNvSpPr>
            <a:spLocks noGrp="1" noChangeArrowheads="1"/>
          </p:cNvSpPr>
          <p:nvPr>
            <p:ph type="title"/>
          </p:nvPr>
        </p:nvSpPr>
        <p:spPr>
          <a:xfrm>
            <a:off x="1315466" y="260350"/>
            <a:ext cx="7793038" cy="752475"/>
          </a:xfrm>
        </p:spPr>
        <p:txBody>
          <a:bodyPr>
            <a:noAutofit/>
          </a:bodyPr>
          <a:lstStyle/>
          <a:p>
            <a:pPr algn="ctr" eaLnBrk="1" fontAlgn="auto" hangingPunct="1">
              <a:spcAft>
                <a:spcPts val="0"/>
              </a:spcAft>
              <a:defRPr/>
            </a:pPr>
            <a:r>
              <a:rPr lang="he-IL" dirty="0" smtClean="0">
                <a:solidFill>
                  <a:srgbClr val="105A5B"/>
                </a:solidFill>
                <a:ea typeface="+mn-ea"/>
              </a:rPr>
              <a:t> </a:t>
            </a:r>
            <a:r>
              <a:rPr lang="he-IL" dirty="0">
                <a:solidFill>
                  <a:srgbClr val="105A5B"/>
                </a:solidFill>
                <a:ea typeface="+mn-ea"/>
              </a:rPr>
              <a:t>19% מהאנשים עם מוגבלות חמורה דיווחו כי אין על מי לסמוך בשעת חירום (גיל העבודה)</a:t>
            </a:r>
            <a:endParaRPr lang="en-US" dirty="0">
              <a:solidFill>
                <a:srgbClr val="105A5B"/>
              </a:solidFill>
              <a:ea typeface="+mn-ea"/>
            </a:endParaRPr>
          </a:p>
        </p:txBody>
      </p:sp>
      <p:sp>
        <p:nvSpPr>
          <p:cNvPr id="88068" name="מלבן 4"/>
          <p:cNvSpPr>
            <a:spLocks noChangeArrowheads="1"/>
          </p:cNvSpPr>
          <p:nvPr/>
        </p:nvSpPr>
        <p:spPr bwMode="auto">
          <a:xfrm>
            <a:off x="179388" y="1196975"/>
            <a:ext cx="8569325" cy="646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algn="r" rtl="1">
              <a:spcBef>
                <a:spcPts val="600"/>
              </a:spcBef>
              <a:buClr>
                <a:schemeClr val="accent1"/>
              </a:buClr>
              <a:buSzPct val="70000"/>
              <a:buFont typeface="Wingdings" pitchFamily="2" charset="2"/>
              <a:buChar char=""/>
              <a:defRPr sz="2400">
                <a:solidFill>
                  <a:schemeClr val="tx1"/>
                </a:solidFill>
                <a:latin typeface="Century Schoolbook" pitchFamily="18" charset="0"/>
                <a:cs typeface="Times New Roman" pitchFamily="18" charset="0"/>
              </a:defRPr>
            </a:lvl1pPr>
            <a:lvl2pPr marL="742950" indent="-285750" algn="r" rtl="1">
              <a:spcBef>
                <a:spcPct val="20000"/>
              </a:spcBef>
              <a:buClr>
                <a:schemeClr val="accent1"/>
              </a:buClr>
              <a:buSzPct val="80000"/>
              <a:buFont typeface="Wingdings 2" pitchFamily="18" charset="2"/>
              <a:buChar char=""/>
              <a:defRPr sz="2100">
                <a:solidFill>
                  <a:schemeClr val="tx1"/>
                </a:solidFill>
                <a:latin typeface="Century Schoolbook" pitchFamily="18" charset="0"/>
                <a:cs typeface="Times New Roman" pitchFamily="18" charset="0"/>
              </a:defRPr>
            </a:lvl2pPr>
            <a:lvl3pPr marL="1143000" indent="-228600" algn="r" rtl="1">
              <a:spcBef>
                <a:spcPct val="20000"/>
              </a:spcBef>
              <a:buClr>
                <a:srgbClr val="6B6B6B"/>
              </a:buClr>
              <a:buSzPct val="60000"/>
              <a:buFont typeface="Wingdings" pitchFamily="2" charset="2"/>
              <a:buChar char=""/>
              <a:defRPr>
                <a:solidFill>
                  <a:schemeClr val="tx1"/>
                </a:solidFill>
                <a:latin typeface="Century Schoolbook" pitchFamily="18" charset="0"/>
                <a:cs typeface="Times New Roman" pitchFamily="18" charset="0"/>
              </a:defRPr>
            </a:lvl3pPr>
            <a:lvl4pPr marL="1600200" indent="-228600" algn="r" rtl="1">
              <a:spcBef>
                <a:spcPct val="20000"/>
              </a:spcBef>
              <a:buClr>
                <a:srgbClr val="BEBEBE"/>
              </a:buClr>
              <a:buSzPct val="60000"/>
              <a:buFont typeface="Wingdings" pitchFamily="2" charset="2"/>
              <a:buChar char=""/>
              <a:defRPr>
                <a:solidFill>
                  <a:schemeClr val="tx1"/>
                </a:solidFill>
                <a:latin typeface="Century Schoolbook" pitchFamily="18" charset="0"/>
                <a:cs typeface="Times New Roman" pitchFamily="18" charset="0"/>
              </a:defRPr>
            </a:lvl4pPr>
            <a:lvl5pPr marL="2057400" indent="-228600" algn="r" rtl="1">
              <a:spcBef>
                <a:spcPct val="20000"/>
              </a:spcBef>
              <a:buClr>
                <a:srgbClr val="F9DDAA"/>
              </a:buClr>
              <a:buSzPct val="68000"/>
              <a:buFont typeface="Wingdings 2" pitchFamily="18" charset="2"/>
              <a:buChar char=""/>
              <a:defRPr sz="1600">
                <a:solidFill>
                  <a:schemeClr val="tx1"/>
                </a:solidFill>
                <a:latin typeface="Century Schoolbook" pitchFamily="18" charset="0"/>
                <a:cs typeface="Times New Roman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9DDAA"/>
              </a:buClr>
              <a:buSzPct val="68000"/>
              <a:buFont typeface="Wingdings 2" pitchFamily="18" charset="2"/>
              <a:buChar char=""/>
              <a:defRPr sz="1600">
                <a:solidFill>
                  <a:schemeClr val="tx1"/>
                </a:solidFill>
                <a:latin typeface="Century Schoolbook" pitchFamily="18" charset="0"/>
                <a:cs typeface="Times New Roman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9DDAA"/>
              </a:buClr>
              <a:buSzPct val="68000"/>
              <a:buFont typeface="Wingdings 2" pitchFamily="18" charset="2"/>
              <a:buChar char=""/>
              <a:defRPr sz="1600">
                <a:solidFill>
                  <a:schemeClr val="tx1"/>
                </a:solidFill>
                <a:latin typeface="Century Schoolbook" pitchFamily="18" charset="0"/>
                <a:cs typeface="Times New Roman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9DDAA"/>
              </a:buClr>
              <a:buSzPct val="68000"/>
              <a:buFont typeface="Wingdings 2" pitchFamily="18" charset="2"/>
              <a:buChar char=""/>
              <a:defRPr sz="1600">
                <a:solidFill>
                  <a:schemeClr val="tx1"/>
                </a:solidFill>
                <a:latin typeface="Century Schoolbook" pitchFamily="18" charset="0"/>
                <a:cs typeface="Times New Roman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9DDAA"/>
              </a:buClr>
              <a:buSzPct val="68000"/>
              <a:buFont typeface="Wingdings 2" pitchFamily="18" charset="2"/>
              <a:buChar char=""/>
              <a:defRPr sz="1600">
                <a:solidFill>
                  <a:schemeClr val="tx1"/>
                </a:solidFill>
                <a:latin typeface="Century Schoolbook" pitchFamily="18" charset="0"/>
                <a:cs typeface="Times New Roman" pitchFamily="18" charset="0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</a:pPr>
            <a:r>
              <a:rPr lang="he-IL" altLang="he-IL" sz="1800" b="1" smtClean="0">
                <a:solidFill>
                  <a:prstClr val="black"/>
                </a:solidFill>
                <a:latin typeface="David" pitchFamily="34" charset="-79"/>
                <a:cs typeface="David" pitchFamily="34" charset="-79"/>
              </a:rPr>
              <a:t>בני 64-20 החשים כי אין להם אדם שניתן לסמוך עליו בעת מצוקה או משבר, לפי מידת המוגבלות, בשנים נבחרות (באחוזים)</a:t>
            </a:r>
          </a:p>
        </p:txBody>
      </p:sp>
    </p:spTree>
    <p:extLst>
      <p:ext uri="{BB962C8B-B14F-4D97-AF65-F5344CB8AC3E}">
        <p14:creationId xmlns:p14="http://schemas.microsoft.com/office/powerpoint/2010/main" val="387201953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Rectangle 2"/>
          <p:cNvSpPr>
            <a:spLocks noGrp="1" noChangeArrowheads="1"/>
          </p:cNvSpPr>
          <p:nvPr>
            <p:ph type="title"/>
          </p:nvPr>
        </p:nvSpPr>
        <p:spPr>
          <a:xfrm>
            <a:off x="1835696" y="20638"/>
            <a:ext cx="6497092" cy="1104106"/>
          </a:xfrm>
        </p:spPr>
        <p:txBody>
          <a:bodyPr/>
          <a:lstStyle/>
          <a:p>
            <a:pPr algn="ctr" eaLnBrk="1" fontAlgn="auto" hangingPunct="1">
              <a:spcAft>
                <a:spcPts val="0"/>
              </a:spcAft>
              <a:defRPr/>
            </a:pPr>
            <a:r>
              <a:rPr lang="he-IL" dirty="0">
                <a:solidFill>
                  <a:srgbClr val="105A5B"/>
                </a:solidFill>
                <a:ea typeface="+mn-ea"/>
              </a:rPr>
              <a:t>בדידות בשעת משבר</a:t>
            </a:r>
            <a:endParaRPr lang="en-US" dirty="0">
              <a:solidFill>
                <a:srgbClr val="105A5B"/>
              </a:solidFill>
              <a:ea typeface="+mn-ea"/>
            </a:endParaRPr>
          </a:p>
        </p:txBody>
      </p:sp>
      <p:sp>
        <p:nvSpPr>
          <p:cNvPr id="90116" name="מציין מיקום תוכן 1"/>
          <p:cNvSpPr>
            <a:spLocks noGrp="1"/>
          </p:cNvSpPr>
          <p:nvPr>
            <p:ph sz="quarter" idx="1"/>
          </p:nvPr>
        </p:nvSpPr>
        <p:spPr>
          <a:xfrm>
            <a:off x="468312" y="1341438"/>
            <a:ext cx="8064127" cy="4247802"/>
          </a:xfrm>
        </p:spPr>
        <p:txBody>
          <a:bodyPr/>
          <a:lstStyle/>
          <a:p>
            <a:pPr>
              <a:defRPr/>
            </a:pPr>
            <a:r>
              <a:rPr lang="he-IL" altLang="en-US" sz="2000" b="1" dirty="0">
                <a:solidFill>
                  <a:srgbClr val="4D4D4D"/>
                </a:solidFill>
              </a:rPr>
              <a:t>בני 64-20 החשים כי אין להם על מי לסמוך בעת מצוקה או משבר: </a:t>
            </a:r>
          </a:p>
          <a:p>
            <a:pPr lvl="1">
              <a:defRPr/>
            </a:pPr>
            <a:r>
              <a:rPr lang="he-IL" altLang="en-US" b="1" dirty="0">
                <a:solidFill>
                  <a:srgbClr val="4D4D4D"/>
                </a:solidFill>
                <a:ea typeface="+mn-ea"/>
                <a:cs typeface="+mn-cs"/>
              </a:rPr>
              <a:t>אנשים עם מוגבלות חמורה 19%</a:t>
            </a:r>
          </a:p>
          <a:p>
            <a:pPr lvl="1">
              <a:defRPr/>
            </a:pPr>
            <a:r>
              <a:rPr lang="he-IL" altLang="en-US" b="1" dirty="0">
                <a:solidFill>
                  <a:srgbClr val="4D4D4D"/>
                </a:solidFill>
                <a:ea typeface="+mn-ea"/>
                <a:cs typeface="+mn-cs"/>
              </a:rPr>
              <a:t>אנשים עם מוגבלות מתונה 12%</a:t>
            </a:r>
          </a:p>
          <a:p>
            <a:pPr lvl="1">
              <a:defRPr/>
            </a:pPr>
            <a:r>
              <a:rPr lang="he-IL" altLang="en-US" b="1" dirty="0">
                <a:solidFill>
                  <a:srgbClr val="4D4D4D"/>
                </a:solidFill>
                <a:ea typeface="+mn-ea"/>
                <a:cs typeface="+mn-cs"/>
              </a:rPr>
              <a:t>אנשים ללא מוגבלות 6</a:t>
            </a:r>
            <a:r>
              <a:rPr lang="he-IL" altLang="en-US" b="1" dirty="0" smtClean="0">
                <a:solidFill>
                  <a:srgbClr val="4D4D4D"/>
                </a:solidFill>
                <a:ea typeface="+mn-ea"/>
                <a:cs typeface="+mn-cs"/>
              </a:rPr>
              <a:t>%</a:t>
            </a:r>
          </a:p>
          <a:p>
            <a:pPr lvl="1">
              <a:defRPr/>
            </a:pPr>
            <a:endParaRPr lang="he-IL" altLang="en-US" b="1" dirty="0">
              <a:solidFill>
                <a:srgbClr val="4D4D4D"/>
              </a:solidFill>
              <a:ea typeface="+mn-ea"/>
              <a:cs typeface="+mn-cs"/>
            </a:endParaRPr>
          </a:p>
          <a:p>
            <a:pPr>
              <a:defRPr/>
            </a:pPr>
            <a:r>
              <a:rPr lang="he-IL" altLang="en-US" sz="2000" b="1" dirty="0">
                <a:solidFill>
                  <a:srgbClr val="4D4D4D"/>
                </a:solidFill>
              </a:rPr>
              <a:t>בני 65+ החשים כי אין להם על מי לסמוך בעת מצוקה או משבר </a:t>
            </a:r>
            <a:r>
              <a:rPr lang="he-IL" altLang="en-US" sz="2000" b="1" dirty="0" smtClean="0">
                <a:solidFill>
                  <a:srgbClr val="4D4D4D"/>
                </a:solidFill>
              </a:rPr>
              <a:t>:</a:t>
            </a:r>
            <a:endParaRPr lang="he-IL" altLang="en-US" sz="2000" b="1" dirty="0">
              <a:solidFill>
                <a:srgbClr val="4D4D4D"/>
              </a:solidFill>
            </a:endParaRPr>
          </a:p>
          <a:p>
            <a:pPr lvl="1">
              <a:defRPr/>
            </a:pPr>
            <a:r>
              <a:rPr lang="he-IL" altLang="en-US" b="1" dirty="0">
                <a:solidFill>
                  <a:srgbClr val="4D4D4D"/>
                </a:solidFill>
                <a:ea typeface="+mn-ea"/>
                <a:cs typeface="+mn-cs"/>
              </a:rPr>
              <a:t>אנשים עם מוגבלות חמורה 13%</a:t>
            </a:r>
          </a:p>
          <a:p>
            <a:pPr lvl="1">
              <a:defRPr/>
            </a:pPr>
            <a:r>
              <a:rPr lang="he-IL" altLang="en-US" b="1" dirty="0">
                <a:solidFill>
                  <a:srgbClr val="4D4D4D"/>
                </a:solidFill>
                <a:ea typeface="+mn-ea"/>
                <a:cs typeface="+mn-cs"/>
              </a:rPr>
              <a:t>אנשים עם מוגבלות מתונה 9%</a:t>
            </a:r>
          </a:p>
          <a:p>
            <a:pPr lvl="1">
              <a:defRPr/>
            </a:pPr>
            <a:r>
              <a:rPr lang="he-IL" altLang="en-US" b="1" dirty="0">
                <a:solidFill>
                  <a:srgbClr val="4D4D4D"/>
                </a:solidFill>
                <a:ea typeface="+mn-ea"/>
                <a:cs typeface="+mn-cs"/>
              </a:rPr>
              <a:t>אנשים ללא מוגבלות 5%</a:t>
            </a:r>
          </a:p>
        </p:txBody>
      </p:sp>
    </p:spTree>
    <p:extLst>
      <p:ext uri="{BB962C8B-B14F-4D97-AF65-F5344CB8AC3E}">
        <p14:creationId xmlns:p14="http://schemas.microsoft.com/office/powerpoint/2010/main" val="132601500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he-IL" sz="3600" kern="1200" dirty="0">
                <a:solidFill>
                  <a:srgbClr val="105A5B"/>
                </a:solidFill>
                <a:latin typeface="Arial"/>
                <a:ea typeface="Arial"/>
                <a:cs typeface="Arial"/>
              </a:rPr>
              <a:t>אמנת האו"ם בדבר זכויותיהם של אנשים עם </a:t>
            </a:r>
            <a:r>
              <a:rPr lang="he-IL" sz="3600" kern="1200" dirty="0" smtClean="0">
                <a:solidFill>
                  <a:srgbClr val="105A5B"/>
                </a:solidFill>
                <a:latin typeface="Arial"/>
                <a:ea typeface="Arial"/>
                <a:cs typeface="Arial"/>
              </a:rPr>
              <a:t>מוגבלות (2006)</a:t>
            </a:r>
            <a:endParaRPr lang="he-IL" dirty="0"/>
          </a:p>
        </p:txBody>
      </p:sp>
      <p:sp>
        <p:nvSpPr>
          <p:cNvPr id="4" name="AutoShape 4" descr="data:image/jpeg;base64,/9j/4AAQSkZJRgABAQAAAQABAAD/2wCEAAkGBhQPEBUUEhQVFRQUGBcVFRYXFxcXFRQUFBUYGhYXFhQXGyYfFx8kHRUUHy8hIycpLCwtFSAxNTAqNyYrLioBCQoKDgwOGg8PGiwlHCMuLCosNCwsLSw0NCwsLiw0LDQuKiwsLSkpLCksLCw0LCwvLywsLDQtLCwqLCosNCwsLP/AABEIAEYBIAMBIgACEQEDEQH/xAAbAAACAwEBAQAAAAAAAAAAAAAABgMEBQcCAf/EAEQQAAIBAgMEBgYIBAMJAQAAAAECAwARBBIhBQYxQQcTIlFhcTI1gZGhshQjQlJygrHRM4OSwWJk0hY2RFNUorPh8RX/xAAaAQADAQEBAQAAAAAAAAAAAAAAAgMBBAUG/8QALBEAAgEDAwIGAQQDAAAAAAAAAAECAxEhBDFBEnEFEzJRYYEiFCPw8TORof/aAAwDAQACEQMRAD8A7jRRRQAUVEuJUuUDAuACVvqAeBI5X/tXmTFgHKAWYcQutvM8B7a2xlyeiqWJxjRqWZVVRa5Z7WBIFyQCBxr7DjywuFzL3qbg+VwMw8ReizC5coqOGcONDw0I4EHxB1FfIMSsl8rBrEqbG9mHEHuPhWWNJaKjnnWNSzsFUcSSAB7TWDid/sIhsHZ/wqSPebUk6kIep2LUqFWr/ji32QxUUu4bf3CObZyn4lIHvF63oZ1kUMrBlPAggg+RFEKkJ+l3CrQqUvXFruiSiiinIhRRRQAUUUUAFFFFABRRRQAUUVEMUmbJmXN924ze7jQBIaiapTUTVqFZC1RPUrConqiJsheoHr02JUtlDKWHEXFx7L3rw5qiIshc1CxqZ6geqIkyNjXjJXpqjamsJc9BxXqoDUkVK42BSuOlIe929v1ixxtlWNpSxP25IgAigD0u2eHMqOVOO1tojDQtKwuqWLfhzAE+wG/srl+xMIJsV1LgZuvl6yU3PZY5gkfIM+Vjm45b251OhFZk+DtrSeIrkbdz9mSRwMrXSSU9ZK7ayDMBlDk/aOpt9kHvN62MPirrl0iUDlqZL/aj7wTz1Y+GhMqJdEH/ADTmb8JGYj3ZVrK3i29DhV6yUnPdlgVfSGXRmA5a6G/LSkzORuIIvYyG6XEZPaTV219MctSKobwYl8NDIyCSPskrItnRCOTJyHjbn4Vkxb4JiVtFDNiJPTkyjKFCkHhewva1viazJukwZyojYREaoSSS1tQS3BQb3HO3K9VjSnfYSVSNtzU3O3ifEN1E7quJjJs51Mq8cumjW1v4WI7xS3qSSDENOuaNZlMcmTh1irpfh2gQrq/MCxtzl2Ds6LFyFlOfqRHNDIFaJlYEjqmH3CVuADoNNOFZ2/W0xNiio0VAB5kgEk+wgeyubWaj9Om4LLx9nf4bo/1dRRm/xWX2RFAuK2tLYtmygXJ0jQcL2HM2PjTXg+jWBR9Y7uediEX3DX40t7mY8Q4xjlKgrDhyhOpmdxcg8xZXfy99dSArkWhUM1cyZ3VfFpz/AA0/4wWFYT8d0awsPqndDyvZ1/f40sh8Vsiax9E8tTFIOdu4/EV1es7b2x1xcDRtx4ofuuOB/t5Gp1dJG3VTxJFNN4nO/RqPyg97hs/aq4vD9ZFzBFuavb0T43pPxe13lgw6wzuHGGUTMpu8crT4NAZAeD/xxZtfS8aqbgbSMOKMLaCS4I7pEvb9CKc97NothMHLLEFDrlOouLlgLkc9KtpajrRXvscniGmWlquK9O67C7jtp4j6UkUudGUQq5S4ilzYuJesS3DMpYFeK6jUWJpyrkaNTKVVsRjFPXYiZEKxXEYzh76chXyPpImkhijhjEuLe+aynKmpsAo4mwB42Fenw+22GYlO/J9T8trfGu7yGvU0u55nnJ7Jsv4fGWnPVyu0/wBLZDFnZ1OHBGbPGSQiqpuG01tqb2N3E46ePGYl0LSQxrCHhAuwDK15Iu9hYXT7Q4agXzN3t/3E30fHRiKQkLntl1PAOp4X5MNP1p8qc4ODsx4TU1g5/BtqcphX+taHDwwDEsCLO08S9aznNmJjUq+g4u1+FR9bLCB1TzXLY4HtPI2WKZFBVWJuUjLlRzI5057d27FgojJKdOCqPSdrcFFJUe9G0seScHCI476MQDf876E/hFNClKSvx8mSqKLtyWtvYxUjb6FiJGDRMZGWVpBH2k6uQOScj5ja3MFrg5dJtqY6YSGGeQwlYJLzAMIJAZoAjkqewSMysLgpnJBsQaoFts4YFiqSrxZQEa/fooDH2VYPSOJcHMyqI8TEASjDMpGYKxW9ieJuDqPGm8iXFn2F85c4GfdbF9ZhxYEZWdL9Y0qtlY9qOVtXQ8ifLlSbB/vG3kf/AAim7c3ar4rBpLJlzHMOyLCysQLD2UmtiVi3gd3YKqqxYngAIRTUotOa+GLUaai/lHSzUTUh4jffF412TZ8PYXQyMAT5nN2U8jc1G6baj7RKvzK/Vn2WsPgaxUWt2l9muqnsmx8aoXpT2Fv9nk6jFp1Mt7X1Ck9zK2qH4U1tWODi7MxSUldHPNkeu5v5n6CnZ6Sdkeupv5nyinZzXRU3XZHPHZ9yFqhalrae+TPJ1WDTrW+9YkaccoHEeJ0qqU2odbr+H6v9LUypvkRyGlqjalrCb1vG/V4uPIfvWt7SOY8RTJnBFxqDqK1xaEbuealVbVGvGpqnNjQQybbiVsNMJL5DG+awubZTew7+dc33dnMOIhMg7EBWMsOEsuIbJHID9r6oA37lrqjLcWPCuXYnZDR4j6PEbxJiYpMp/iQdqykj7URD6MNAeNjep0GrOLOysspjHjt5MLhiqPIRJGhzJeTjk0GbhxFvbSvskja/WiUZDGMxyEk9XmuAue9rHMT33FbWFw2H2nAXnVUdiVkcAB45k0Pa5A8RfQ3t3VT3f3JnwmKDiWMRnS0it9al72K8AdAbE304GqR6Yp8SJvqk17HjZ2xX2Wn0rrMyKCBkAHW3uEBB1Ckle8+VhSLKplm1ATrH8bDM3v410zfnd7E4nKYrKotnQMArOW7L34k68xpXNNo4eWGV45r510YE38tfK1XoS6s3yRrLpxbB2LYeyjhossj9Z1KBAVunMkLbNqbFffXNNqKUnkDcVZgfy6cT5V0zZUjqg68hYuy0ZsQWOUdlydSQ1zcgFjbTSxQd8IQMZLw7dmIvquccG7jzt41894km0pPZPNj6vwKaVSUFu44v8EEMGI61QofrUbKo0zB0j0A8QlvZatnLtX/Me8fvWvuNhRPNJipDmksEUAHJEpHogn0nsBc+PO+jvWz0idrVJP7FXiko3UqME7+xzHLtX/Me8fvRk2r/AJj3j966dVPa+01wsLSvwUaD7zclHmam9Ikrucv9lI+Jym1GNKF38HOdkbAxa4uKR4pP4iszG3Nu0Tr4mm7pD9XTfl+da+btb3NjpCohyKouzZ72J4C2UcdfdX3pD9Wzfl+da6NBCEWnB3TZyeLVas3arFJpcf2zM6LNjrHhjOR25WIB7kU2AHmQT7u6nelro59XQ/n+dqZa7KzvNnl0laCEjpT2Qr4UTgduJgL8yjGxB9pB9/fW/uhtA4jAwyNqxQBvEqcpJ91UukT1dN+T51r50c+rofz/ADmneaK+GIsVfoVpIv8A9fa7I+sGHuLX0KobEfmfj4CumRRBFCqAFAsANAAOQFc46OPq8fio39PtDXickpzfqDXSqNRhqPCQUMpy5YVzzpR3bXq/pUYswIWW32g2gY+INh5HwrodLfSJMF2dNf7WVR5lx+xpKMmpqw1VJwdzx0b+rovN/nNI28uyzitsvCumd0BPcoRSx9gBp56N/V0Xm/zmlyKYJvGb87qPMwi1dEG1Um18kZq8IJ/A/wCA2dHh4ljiUKiiwH9z3k99SNUrVE1cl7nTsKm/u7y4nDtIB9bECynmyjVlPfpcjyrzuPtg4nCLnN3jPVseZAAKk+wj3VvbXmCQSs3BUcn+k0mdF8REErHgXAH5VF/1rqjmm78HLLE8clPZHrub+Z8oq/0gbVMUAjU9qYkHvyLbN77ge+qGyPXc38z5RUfSXGc8DcrOL9xuD+h+FXSvOPYg/S+5vbv7FXCwhbDOQDIeZbu8hwq+1Ka7gkgEYliCAQcp4Hh9uvJ3CP8A1Df0n/VWWi3dy/4Zn2NvbWy1xMRRrX4q3NW5f+6xNzceSjwtxjOn4SbEew/rXk7jEf8AEN/Sf9VXNh7ujCuzCTPmXLa1uYN73PdT4UbXEZsVJGajoBqbV0Cdh4pX303e65VxEWdcRFweP08vPs/bt3cdTx4U0UVwRk4u6PVlFSVmcc2ZiWzTuksQmuJVW+USsLiaMxvb0wQcveo8K6PsHagxeHWSOzqR2o2PajYcVJ52PC49tQbxbpDEksi4fMeJkhzn+pWB996X/wDYrFQKzHFdXGBdkw0RVmtwARLXOtvbXVKUKi3szmjGVN7XQ24qDs2EcgN00VtNGBNu1blUcmxYnlEpw2aReDyHh3czfny0qjsbdiULmknxCXHodbmYXHF2Iy38FFh3ms/ae686yKBicSAxssquz5WPASx30H+NTbvAqaSvbqKNu17Em922GDph0lVZZNXe4VMNFzbU+nxsTr3WuKTIcF9JxMkcBVszdjLd2CIMqAvoqLaxJub/AALOvR9iWfNLLhprnUyQZmP5rhj76cdj7JXDR5VWMHnkQRg+wEn3k1s3T8tw3ubSdSNRVI4ad0c2wG08RsqYoy6faQ+iw+8p/uPbTlgukHCyDtlozzDKT8Vvet3HbNjxC5ZUVx4jh5HiPZS3iejbDsbo0ieFww+Iv8a8ZUq9HFNpr5PoparR6rNeLjL3XP8AO32TY3pCw0Y7BaQ8gqkD3tak/GbQxO1pgir2RwQXyIPvO39z7Ka8N0b4dTd2kfwJCj/tF/jTJgsBHAuWJFRe4D9e/wBtDo1q2KjsvZBHVaTS508XKXvLj+dvsqbv7DXBwhF1J1dvvN3+XICs7pE9WzeS/OtMlVNqbMTFRNFKCUa1wCQdCDxHlXo0kqbVtkeJWlKr1OTu2YvR16uh/P8AO1MtVNlbLTCxLFECEW9gSSdTfifOrdNN9Um0JBWikLXSL6um/J860dHPq6H8/wA7VtbU2WmKiaKUEo1rgEg6G41HlRsrZaYWJYogQi3sCSTqbnU+dN1ry+nm9xel9fV8CNvrseXB4pdoYYX1vKAOBtYkgfZYaHuNMWxN+sNilH1ixOeKOQpv/hJ0YeVMJF6WdqdHWDxBLZDGx4mM5QT+A3X3AUynGSSnxyK4Si7w54NXG7xYaBc0k8YH4gSfJRqfZXM97tvybTDtEpXC4ftEnTMzEKCfHXReQuaasJ0U4RDdjI/gWCg+eUA/GmPEbvwPhzh8gWI2uqdngQeI8qaM6dN3WWLKM5qzwZPRv6ui83+c0i70YOWXa8og/iizpbjeOMNp46aV1XZOyo8LEIogQi3sCSTqbnU+dVV3YgGKOKs3XHnmNvRy+jw4UQqqM5S97hKk5QjH2MTdzpChnUJiGEMw0YN2UYjmCdAfA8PGt3EbagRczTRAd5df3qrtvcvC4wlpI7OeLocrHz5N7RWFF0V4VTctKw7rqPiFvR+085QfuLGGZO8287bSYYTBqzKx7b2IzAHx9FBxJPdThsXZK4SBIl1yjtH7zH0j76n2dsaHCrlhjVAeNtSfNjqanatlNNdMdhVFp3e5z3ZHrqb+Z+gpi3m2MMXAU0DDtITyYd/gRce2rEe78UeIbEKD1jXucxt2uPZ4VbaqOd2miXTZNMRt396Po4+j4oFCnZDHkOQb+xpkO0oiubrY7d+dbfrXrauxYsSPrUBI4NqGHkw/+VgNuDBe+aS3ddf1tVLxlnYk7orbf3oEg6nDXd37JZeFjxC958a0d39kfRorN6bdp/PkPZ+9WsBsSLD/AMNLHmx1Y+01aaturWQjPNFFFYYPFFFFeaewFFFFAHyvtFFABRRRQAUUUUAFFFFABRRRQAUUUUAFFFFABRRRQAUUUUAFFFFAHlqhIr7RWoVkLVC1FFURJkL1A9faKoiTIHqF6KKoiLIWrw1FFURNniiiitFP/9k="/>
          <p:cNvSpPr>
            <a:spLocks noChangeAspect="1" noChangeArrowheads="1"/>
          </p:cNvSpPr>
          <p:nvPr/>
        </p:nvSpPr>
        <p:spPr bwMode="auto">
          <a:xfrm>
            <a:off x="8934450" y="-328613"/>
            <a:ext cx="2743200" cy="66675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algn="ctr" rtl="0" fontAlgn="base">
              <a:spcBef>
                <a:spcPct val="0"/>
              </a:spcBef>
              <a:spcAft>
                <a:spcPct val="0"/>
              </a:spcAft>
            </a:pPr>
            <a:endParaRPr lang="he-IL" sz="2400" baseline="-25000">
              <a:solidFill>
                <a:srgbClr val="4D4D4D"/>
              </a:solidFill>
              <a:latin typeface="Arial" pitchFamily="34" charset="0"/>
            </a:endParaRPr>
          </a:p>
        </p:txBody>
      </p:sp>
      <p:sp>
        <p:nvSpPr>
          <p:cNvPr id="5" name="AutoShape 6" descr="data:image/jpeg;base64,/9j/4AAQSkZJRgABAQAAAQABAAD/2wCEAAkGBhQPEBUUEhQVFRQUGBcVFRYXFxcXFRQUFBUYGhYXFhQXGyYfFx8kHRUUHy8hIycpLCwtFSAxNTAqNyYrLioBCQoKDgwOGg8PGiwlHCMuLCosNCwsLSw0NCwsLiw0LDQuKiwsLSkpLCksLCw0LCwvLywsLDQtLCwqLCosNCwsLP/AABEIAEYBIAMBIgACEQEDEQH/xAAbAAACAwEBAQAAAAAAAAAAAAAABgMEBQcCAf/EAEQQAAIBAgMEBgYIBAMJAQAAAAECAwARBBIhBQYxQQcTIlFhcTI1gZGhshQjQlJygrHRM4OSwWJk0hY2RFNUorPh8RX/xAAaAQADAQEBAQAAAAAAAAAAAAAAAgMBBAUG/8QALBEAAgEDAwIGAQQDAAAAAAAAAAECAxEhBDFBEnEFEzJRYYEiFCPw8TORof/aAAwDAQACEQMRAD8A7jRRRQAUVEuJUuUDAuACVvqAeBI5X/tXmTFgHKAWYcQutvM8B7a2xlyeiqWJxjRqWZVVRa5Z7WBIFyQCBxr7DjywuFzL3qbg+VwMw8ReizC5coqOGcONDw0I4EHxB1FfIMSsl8rBrEqbG9mHEHuPhWWNJaKjnnWNSzsFUcSSAB7TWDid/sIhsHZ/wqSPebUk6kIep2LUqFWr/ji32QxUUu4bf3CObZyn4lIHvF63oZ1kUMrBlPAggg+RFEKkJ+l3CrQqUvXFruiSiiinIhRRRQAUUUUAFFFFABRRRQAUUVEMUmbJmXN924ze7jQBIaiapTUTVqFZC1RPUrConqiJsheoHr02JUtlDKWHEXFx7L3rw5qiIshc1CxqZ6geqIkyNjXjJXpqjamsJc9BxXqoDUkVK42BSuOlIe929v1ixxtlWNpSxP25IgAigD0u2eHMqOVOO1tojDQtKwuqWLfhzAE+wG/srl+xMIJsV1LgZuvl6yU3PZY5gkfIM+Vjm45b251OhFZk+DtrSeIrkbdz9mSRwMrXSSU9ZK7ayDMBlDk/aOpt9kHvN62MPirrl0iUDlqZL/aj7wTz1Y+GhMqJdEH/ADTmb8JGYj3ZVrK3i29DhV6yUnPdlgVfSGXRmA5a6G/LSkzORuIIvYyG6XEZPaTV219MctSKobwYl8NDIyCSPskrItnRCOTJyHjbn4Vkxb4JiVtFDNiJPTkyjKFCkHhewva1viazJukwZyojYREaoSSS1tQS3BQb3HO3K9VjSnfYSVSNtzU3O3ifEN1E7quJjJs51Mq8cumjW1v4WI7xS3qSSDENOuaNZlMcmTh1irpfh2gQrq/MCxtzl2Ds6LFyFlOfqRHNDIFaJlYEjqmH3CVuADoNNOFZ2/W0xNiio0VAB5kgEk+wgeyubWaj9Om4LLx9nf4bo/1dRRm/xWX2RFAuK2tLYtmygXJ0jQcL2HM2PjTXg+jWBR9Y7uediEX3DX40t7mY8Q4xjlKgrDhyhOpmdxcg8xZXfy99dSArkWhUM1cyZ3VfFpz/AA0/4wWFYT8d0awsPqndDyvZ1/f40sh8Vsiax9E8tTFIOdu4/EV1es7b2x1xcDRtx4ofuuOB/t5Gp1dJG3VTxJFNN4nO/RqPyg97hs/aq4vD9ZFzBFuavb0T43pPxe13lgw6wzuHGGUTMpu8crT4NAZAeD/xxZtfS8aqbgbSMOKMLaCS4I7pEvb9CKc97NothMHLLEFDrlOouLlgLkc9KtpajrRXvscniGmWlquK9O67C7jtp4j6UkUudGUQq5S4ilzYuJesS3DMpYFeK6jUWJpyrkaNTKVVsRjFPXYiZEKxXEYzh76chXyPpImkhijhjEuLe+aynKmpsAo4mwB42Fenw+22GYlO/J9T8trfGu7yGvU0u55nnJ7Jsv4fGWnPVyu0/wBLZDFnZ1OHBGbPGSQiqpuG01tqb2N3E46ePGYl0LSQxrCHhAuwDK15Iu9hYXT7Q4agXzN3t/3E30fHRiKQkLntl1PAOp4X5MNP1p8qc4ODsx4TU1g5/BtqcphX+taHDwwDEsCLO08S9aznNmJjUq+g4u1+FR9bLCB1TzXLY4HtPI2WKZFBVWJuUjLlRzI5057d27FgojJKdOCqPSdrcFFJUe9G0seScHCI476MQDf876E/hFNClKSvx8mSqKLtyWtvYxUjb6FiJGDRMZGWVpBH2k6uQOScj5ja3MFrg5dJtqY6YSGGeQwlYJLzAMIJAZoAjkqewSMysLgpnJBsQaoFts4YFiqSrxZQEa/fooDH2VYPSOJcHMyqI8TEASjDMpGYKxW9ieJuDqPGm8iXFn2F85c4GfdbF9ZhxYEZWdL9Y0qtlY9qOVtXQ8ifLlSbB/vG3kf/AAim7c3ar4rBpLJlzHMOyLCysQLD2UmtiVi3gd3YKqqxYngAIRTUotOa+GLUaai/lHSzUTUh4jffF412TZ8PYXQyMAT5nN2U8jc1G6baj7RKvzK/Vn2WsPgaxUWt2l9muqnsmx8aoXpT2Fv9nk6jFp1Mt7X1Ck9zK2qH4U1tWODi7MxSUldHPNkeu5v5n6CnZ6Sdkeupv5nyinZzXRU3XZHPHZ9yFqhalrae+TPJ1WDTrW+9YkaccoHEeJ0qqU2odbr+H6v9LUypvkRyGlqjalrCb1vG/V4uPIfvWt7SOY8RTJnBFxqDqK1xaEbuealVbVGvGpqnNjQQybbiVsNMJL5DG+awubZTew7+dc33dnMOIhMg7EBWMsOEsuIbJHID9r6oA37lrqjLcWPCuXYnZDR4j6PEbxJiYpMp/iQdqykj7URD6MNAeNjep0GrOLOysspjHjt5MLhiqPIRJGhzJeTjk0GbhxFvbSvskja/WiUZDGMxyEk9XmuAue9rHMT33FbWFw2H2nAXnVUdiVkcAB45k0Pa5A8RfQ3t3VT3f3JnwmKDiWMRnS0it9al72K8AdAbE304GqR6Yp8SJvqk17HjZ2xX2Wn0rrMyKCBkAHW3uEBB1Ckle8+VhSLKplm1ATrH8bDM3v410zfnd7E4nKYrKotnQMArOW7L34k68xpXNNo4eWGV45r510YE38tfK1XoS6s3yRrLpxbB2LYeyjhossj9Z1KBAVunMkLbNqbFffXNNqKUnkDcVZgfy6cT5V0zZUjqg68hYuy0ZsQWOUdlydSQ1zcgFjbTSxQd8IQMZLw7dmIvquccG7jzt41894km0pPZPNj6vwKaVSUFu44v8EEMGI61QofrUbKo0zB0j0A8QlvZatnLtX/Me8fvWvuNhRPNJipDmksEUAHJEpHogn0nsBc+PO+jvWz0idrVJP7FXiko3UqME7+xzHLtX/Me8fvRk2r/AJj3j966dVPa+01wsLSvwUaD7zclHmam9Ikrucv9lI+Jym1GNKF38HOdkbAxa4uKR4pP4iszG3Nu0Tr4mm7pD9XTfl+da+btb3NjpCohyKouzZ72J4C2UcdfdX3pD9Wzfl+da6NBCEWnB3TZyeLVas3arFJpcf2zM6LNjrHhjOR25WIB7kU2AHmQT7u6nelro59XQ/n+dqZa7KzvNnl0laCEjpT2Qr4UTgduJgL8yjGxB9pB9/fW/uhtA4jAwyNqxQBvEqcpJ91UukT1dN+T51r50c+rofz/ADmneaK+GIsVfoVpIv8A9fa7I+sGHuLX0KobEfmfj4CumRRBFCqAFAsANAAOQFc46OPq8fio39PtDXickpzfqDXSqNRhqPCQUMpy5YVzzpR3bXq/pUYswIWW32g2gY+INh5HwrodLfSJMF2dNf7WVR5lx+xpKMmpqw1VJwdzx0b+rovN/nNI28uyzitsvCumd0BPcoRSx9gBp56N/V0Xm/zmlyKYJvGb87qPMwi1dEG1Um18kZq8IJ/A/wCA2dHh4ljiUKiiwH9z3k99SNUrVE1cl7nTsKm/u7y4nDtIB9bECynmyjVlPfpcjyrzuPtg4nCLnN3jPVseZAAKk+wj3VvbXmCQSs3BUcn+k0mdF8REErHgXAH5VF/1rqjmm78HLLE8clPZHrub+Z8oq/0gbVMUAjU9qYkHvyLbN77ge+qGyPXc38z5RUfSXGc8DcrOL9xuD+h+FXSvOPYg/S+5vbv7FXCwhbDOQDIeZbu8hwq+1Ka7gkgEYliCAQcp4Hh9uvJ3CP8A1Df0n/VWWi3dy/4Zn2NvbWy1xMRRrX4q3NW5f+6xNzceSjwtxjOn4SbEew/rXk7jEf8AEN/Sf9VXNh7ujCuzCTPmXLa1uYN73PdT4UbXEZsVJGajoBqbV0Cdh4pX303e65VxEWdcRFweP08vPs/bt3cdTx4U0UVwRk4u6PVlFSVmcc2ZiWzTuksQmuJVW+USsLiaMxvb0wQcveo8K6PsHagxeHWSOzqR2o2PajYcVJ52PC49tQbxbpDEksi4fMeJkhzn+pWB996X/wDYrFQKzHFdXGBdkw0RVmtwARLXOtvbXVKUKi3szmjGVN7XQ24qDs2EcgN00VtNGBNu1blUcmxYnlEpw2aReDyHh3czfny0qjsbdiULmknxCXHodbmYXHF2Iy38FFh3ms/ae686yKBicSAxssquz5WPASx30H+NTbvAqaSvbqKNu17Em922GDph0lVZZNXe4VMNFzbU+nxsTr3WuKTIcF9JxMkcBVszdjLd2CIMqAvoqLaxJub/AALOvR9iWfNLLhprnUyQZmP5rhj76cdj7JXDR5VWMHnkQRg+wEn3k1s3T8tw3ubSdSNRVI4ad0c2wG08RsqYoy6faQ+iw+8p/uPbTlgukHCyDtlozzDKT8Vvet3HbNjxC5ZUVx4jh5HiPZS3iejbDsbo0ieFww+Iv8a8ZUq9HFNpr5PoparR6rNeLjL3XP8AO32TY3pCw0Y7BaQ8gqkD3tak/GbQxO1pgir2RwQXyIPvO39z7Ka8N0b4dTd2kfwJCj/tF/jTJgsBHAuWJFRe4D9e/wBtDo1q2KjsvZBHVaTS508XKXvLj+dvsqbv7DXBwhF1J1dvvN3+XICs7pE9WzeS/OtMlVNqbMTFRNFKCUa1wCQdCDxHlXo0kqbVtkeJWlKr1OTu2YvR16uh/P8AO1MtVNlbLTCxLFECEW9gSSdTfifOrdNN9Um0JBWikLXSL6um/J860dHPq6H8/wA7VtbU2WmKiaKUEo1rgEg6G41HlRsrZaYWJYogQi3sCSTqbnU+dN1ry+nm9xel9fV8CNvrseXB4pdoYYX1vKAOBtYkgfZYaHuNMWxN+sNilH1ixOeKOQpv/hJ0YeVMJF6WdqdHWDxBLZDGx4mM5QT+A3X3AUynGSSnxyK4Si7w54NXG7xYaBc0k8YH4gSfJRqfZXM97tvybTDtEpXC4ftEnTMzEKCfHXReQuaasJ0U4RDdjI/gWCg+eUA/GmPEbvwPhzh8gWI2uqdngQeI8qaM6dN3WWLKM5qzwZPRv6ui83+c0i70YOWXa8og/iizpbjeOMNp46aV1XZOyo8LEIogQi3sCSTqbnU+dVV3YgGKOKs3XHnmNvRy+jw4UQqqM5S97hKk5QjH2MTdzpChnUJiGEMw0YN2UYjmCdAfA8PGt3EbagRczTRAd5df3qrtvcvC4wlpI7OeLocrHz5N7RWFF0V4VTctKw7rqPiFvR+085QfuLGGZO8287bSYYTBqzKx7b2IzAHx9FBxJPdThsXZK4SBIl1yjtH7zH0j76n2dsaHCrlhjVAeNtSfNjqanatlNNdMdhVFp3e5z3ZHrqb+Z+gpi3m2MMXAU0DDtITyYd/gRce2rEe78UeIbEKD1jXucxt2uPZ4VbaqOd2miXTZNMRt396Po4+j4oFCnZDHkOQb+xpkO0oiubrY7d+dbfrXrauxYsSPrUBI4NqGHkw/+VgNuDBe+aS3ddf1tVLxlnYk7orbf3oEg6nDXd37JZeFjxC958a0d39kfRorN6bdp/PkPZ+9WsBsSLD/AMNLHmx1Y+01aaturWQjPNFFFYYPFFFFeaewFFFFAHyvtFFABRRRQAUUUUAFFFFABRRRQAUUUUAFFFFABRRRQAUUUUAFFFFAHlqhIr7RWoVkLVC1FFURJkL1A9faKoiTIHqF6KKoiLIWrw1FFURNniiiitFP/9k="/>
          <p:cNvSpPr>
            <a:spLocks noChangeAspect="1" noChangeArrowheads="1"/>
          </p:cNvSpPr>
          <p:nvPr/>
        </p:nvSpPr>
        <p:spPr bwMode="auto">
          <a:xfrm>
            <a:off x="9086850" y="-176213"/>
            <a:ext cx="2743200" cy="66675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algn="ctr" rtl="0" fontAlgn="base">
              <a:spcBef>
                <a:spcPct val="0"/>
              </a:spcBef>
              <a:spcAft>
                <a:spcPct val="0"/>
              </a:spcAft>
            </a:pPr>
            <a:endParaRPr lang="he-IL" sz="2400" baseline="-25000">
              <a:solidFill>
                <a:srgbClr val="4D4D4D"/>
              </a:solidFill>
              <a:latin typeface="Arial" pitchFamily="34" charset="0"/>
            </a:endParaRPr>
          </a:p>
        </p:txBody>
      </p:sp>
      <p:sp>
        <p:nvSpPr>
          <p:cNvPr id="6" name="AutoShape 8" descr="data:image/jpeg;base64,/9j/4AAQSkZJRgABAQAAAQABAAD/2wCEAAkGBhQPEBUUEhQVFRQUGBcVFRYXFxcXFRQUFBUYGhYXFhQXGyYfFx8kHRUUHy8hIycpLCwtFSAxNTAqNyYrLioBCQoKDgwOGg8PGiwlHCMuLCosNCwsLSw0NCwsLiw0LDQuKiwsLSkpLCksLCw0LCwvLywsLDQtLCwqLCosNCwsLP/AABEIAEYBIAMBIgACEQEDEQH/xAAbAAACAwEBAQAAAAAAAAAAAAAABgMEBQcCAf/EAEQQAAIBAgMEBgYIBAMJAQAAAAECAwARBBIhBQYxQQcTIlFhcTI1gZGhshQjQlJygrHRM4OSwWJk0hY2RFNUorPh8RX/xAAaAQADAQEBAQAAAAAAAAAAAAAAAgMBBAUG/8QALBEAAgEDAwIGAQQDAAAAAAAAAAECAxEhBDFBEnEFEzJRYYEiFCPw8TORof/aAAwDAQACEQMRAD8A7jRRRQAUVEuJUuUDAuACVvqAeBI5X/tXmTFgHKAWYcQutvM8B7a2xlyeiqWJxjRqWZVVRa5Z7WBIFyQCBxr7DjywuFzL3qbg+VwMw8ReizC5coqOGcONDw0I4EHxB1FfIMSsl8rBrEqbG9mHEHuPhWWNJaKjnnWNSzsFUcSSAB7TWDid/sIhsHZ/wqSPebUk6kIep2LUqFWr/ji32QxUUu4bf3CObZyn4lIHvF63oZ1kUMrBlPAggg+RFEKkJ+l3CrQqUvXFruiSiiinIhRRRQAUUUUAFFFFABRRRQAUUVEMUmbJmXN924ze7jQBIaiapTUTVqFZC1RPUrConqiJsheoHr02JUtlDKWHEXFx7L3rw5qiIshc1CxqZ6geqIkyNjXjJXpqjamsJc9BxXqoDUkVK42BSuOlIe929v1ixxtlWNpSxP25IgAigD0u2eHMqOVOO1tojDQtKwuqWLfhzAE+wG/srl+xMIJsV1LgZuvl6yU3PZY5gkfIM+Vjm45b251OhFZk+DtrSeIrkbdz9mSRwMrXSSU9ZK7ayDMBlDk/aOpt9kHvN62MPirrl0iUDlqZL/aj7wTz1Y+GhMqJdEH/ADTmb8JGYj3ZVrK3i29DhV6yUnPdlgVfSGXRmA5a6G/LSkzORuIIvYyG6XEZPaTV219MctSKobwYl8NDIyCSPskrItnRCOTJyHjbn4Vkxb4JiVtFDNiJPTkyjKFCkHhewva1viazJukwZyojYREaoSSS1tQS3BQb3HO3K9VjSnfYSVSNtzU3O3ifEN1E7quJjJs51Mq8cumjW1v4WI7xS3qSSDENOuaNZlMcmTh1irpfh2gQrq/MCxtzl2Ds6LFyFlOfqRHNDIFaJlYEjqmH3CVuADoNNOFZ2/W0xNiio0VAB5kgEk+wgeyubWaj9Om4LLx9nf4bo/1dRRm/xWX2RFAuK2tLYtmygXJ0jQcL2HM2PjTXg+jWBR9Y7uediEX3DX40t7mY8Q4xjlKgrDhyhOpmdxcg8xZXfy99dSArkWhUM1cyZ3VfFpz/AA0/4wWFYT8d0awsPqndDyvZ1/f40sh8Vsiax9E8tTFIOdu4/EV1es7b2x1xcDRtx4ofuuOB/t5Gp1dJG3VTxJFNN4nO/RqPyg97hs/aq4vD9ZFzBFuavb0T43pPxe13lgw6wzuHGGUTMpu8crT4NAZAeD/xxZtfS8aqbgbSMOKMLaCS4I7pEvb9CKc97NothMHLLEFDrlOouLlgLkc9KtpajrRXvscniGmWlquK9O67C7jtp4j6UkUudGUQq5S4ilzYuJesS3DMpYFeK6jUWJpyrkaNTKVVsRjFPXYiZEKxXEYzh76chXyPpImkhijhjEuLe+aynKmpsAo4mwB42Fenw+22GYlO/J9T8trfGu7yGvU0u55nnJ7Jsv4fGWnPVyu0/wBLZDFnZ1OHBGbPGSQiqpuG01tqb2N3E46ePGYl0LSQxrCHhAuwDK15Iu9hYXT7Q4agXzN3t/3E30fHRiKQkLntl1PAOp4X5MNP1p8qc4ODsx4TU1g5/BtqcphX+taHDwwDEsCLO08S9aznNmJjUq+g4u1+FR9bLCB1TzXLY4HtPI2WKZFBVWJuUjLlRzI5057d27FgojJKdOCqPSdrcFFJUe9G0seScHCI476MQDf876E/hFNClKSvx8mSqKLtyWtvYxUjb6FiJGDRMZGWVpBH2k6uQOScj5ja3MFrg5dJtqY6YSGGeQwlYJLzAMIJAZoAjkqewSMysLgpnJBsQaoFts4YFiqSrxZQEa/fooDH2VYPSOJcHMyqI8TEASjDMpGYKxW9ieJuDqPGm8iXFn2F85c4GfdbF9ZhxYEZWdL9Y0qtlY9qOVtXQ8ifLlSbB/vG3kf/AAim7c3ar4rBpLJlzHMOyLCysQLD2UmtiVi3gd3YKqqxYngAIRTUotOa+GLUaai/lHSzUTUh4jffF412TZ8PYXQyMAT5nN2U8jc1G6baj7RKvzK/Vn2WsPgaxUWt2l9muqnsmx8aoXpT2Fv9nk6jFp1Mt7X1Ck9zK2qH4U1tWODi7MxSUldHPNkeu5v5n6CnZ6Sdkeupv5nyinZzXRU3XZHPHZ9yFqhalrae+TPJ1WDTrW+9YkaccoHEeJ0qqU2odbr+H6v9LUypvkRyGlqjalrCb1vG/V4uPIfvWt7SOY8RTJnBFxqDqK1xaEbuealVbVGvGpqnNjQQybbiVsNMJL5DG+awubZTew7+dc33dnMOIhMg7EBWMsOEsuIbJHID9r6oA37lrqjLcWPCuXYnZDR4j6PEbxJiYpMp/iQdqykj7URD6MNAeNjep0GrOLOysspjHjt5MLhiqPIRJGhzJeTjk0GbhxFvbSvskja/WiUZDGMxyEk9XmuAue9rHMT33FbWFw2H2nAXnVUdiVkcAB45k0Pa5A8RfQ3t3VT3f3JnwmKDiWMRnS0it9al72K8AdAbE304GqR6Yp8SJvqk17HjZ2xX2Wn0rrMyKCBkAHW3uEBB1Ckle8+VhSLKplm1ATrH8bDM3v410zfnd7E4nKYrKotnQMArOW7L34k68xpXNNo4eWGV45r510YE38tfK1XoS6s3yRrLpxbB2LYeyjhossj9Z1KBAVunMkLbNqbFffXNNqKUnkDcVZgfy6cT5V0zZUjqg68hYuy0ZsQWOUdlydSQ1zcgFjbTSxQd8IQMZLw7dmIvquccG7jzt41894km0pPZPNj6vwKaVSUFu44v8EEMGI61QofrUbKo0zB0j0A8QlvZatnLtX/Me8fvWvuNhRPNJipDmksEUAHJEpHogn0nsBc+PO+jvWz0idrVJP7FXiko3UqME7+xzHLtX/Me8fvRk2r/AJj3j966dVPa+01wsLSvwUaD7zclHmam9Ikrucv9lI+Jym1GNKF38HOdkbAxa4uKR4pP4iszG3Nu0Tr4mm7pD9XTfl+da+btb3NjpCohyKouzZ72J4C2UcdfdX3pD9Wzfl+da6NBCEWnB3TZyeLVas3arFJpcf2zM6LNjrHhjOR25WIB7kU2AHmQT7u6nelro59XQ/n+dqZa7KzvNnl0laCEjpT2Qr4UTgduJgL8yjGxB9pB9/fW/uhtA4jAwyNqxQBvEqcpJ91UukT1dN+T51r50c+rofz/ADmneaK+GIsVfoVpIv8A9fa7I+sGHuLX0KobEfmfj4CumRRBFCqAFAsANAAOQFc46OPq8fio39PtDXickpzfqDXSqNRhqPCQUMpy5YVzzpR3bXq/pUYswIWW32g2gY+INh5HwrodLfSJMF2dNf7WVR5lx+xpKMmpqw1VJwdzx0b+rovN/nNI28uyzitsvCumd0BPcoRSx9gBp56N/V0Xm/zmlyKYJvGb87qPMwi1dEG1Um18kZq8IJ/A/wCA2dHh4ljiUKiiwH9z3k99SNUrVE1cl7nTsKm/u7y4nDtIB9bECynmyjVlPfpcjyrzuPtg4nCLnN3jPVseZAAKk+wj3VvbXmCQSs3BUcn+k0mdF8REErHgXAH5VF/1rqjmm78HLLE8clPZHrub+Z8oq/0gbVMUAjU9qYkHvyLbN77ge+qGyPXc38z5RUfSXGc8DcrOL9xuD+h+FXSvOPYg/S+5vbv7FXCwhbDOQDIeZbu8hwq+1Ka7gkgEYliCAQcp4Hh9uvJ3CP8A1Df0n/VWWi3dy/4Zn2NvbWy1xMRRrX4q3NW5f+6xNzceSjwtxjOn4SbEew/rXk7jEf8AEN/Sf9VXNh7ujCuzCTPmXLa1uYN73PdT4UbXEZsVJGajoBqbV0Cdh4pX303e65VxEWdcRFweP08vPs/bt3cdTx4U0UVwRk4u6PVlFSVmcc2ZiWzTuksQmuJVW+USsLiaMxvb0wQcveo8K6PsHagxeHWSOzqR2o2PajYcVJ52PC49tQbxbpDEksi4fMeJkhzn+pWB996X/wDYrFQKzHFdXGBdkw0RVmtwARLXOtvbXVKUKi3szmjGVN7XQ24qDs2EcgN00VtNGBNu1blUcmxYnlEpw2aReDyHh3czfny0qjsbdiULmknxCXHodbmYXHF2Iy38FFh3ms/ae686yKBicSAxssquz5WPASx30H+NTbvAqaSvbqKNu17Em922GDph0lVZZNXe4VMNFzbU+nxsTr3WuKTIcF9JxMkcBVszdjLd2CIMqAvoqLaxJub/AALOvR9iWfNLLhprnUyQZmP5rhj76cdj7JXDR5VWMHnkQRg+wEn3k1s3T8tw3ubSdSNRVI4ad0c2wG08RsqYoy6faQ+iw+8p/uPbTlgukHCyDtlozzDKT8Vvet3HbNjxC5ZUVx4jh5HiPZS3iejbDsbo0ieFww+Iv8a8ZUq9HFNpr5PoparR6rNeLjL3XP8AO32TY3pCw0Y7BaQ8gqkD3tak/GbQxO1pgir2RwQXyIPvO39z7Ka8N0b4dTd2kfwJCj/tF/jTJgsBHAuWJFRe4D9e/wBtDo1q2KjsvZBHVaTS508XKXvLj+dvsqbv7DXBwhF1J1dvvN3+XICs7pE9WzeS/OtMlVNqbMTFRNFKCUa1wCQdCDxHlXo0kqbVtkeJWlKr1OTu2YvR16uh/P8AO1MtVNlbLTCxLFECEW9gSSdTfifOrdNN9Um0JBWikLXSL6um/J860dHPq6H8/wA7VtbU2WmKiaKUEo1rgEg6G41HlRsrZaYWJYogQi3sCSTqbnU+dN1ry+nm9xel9fV8CNvrseXB4pdoYYX1vKAOBtYkgfZYaHuNMWxN+sNilH1ixOeKOQpv/hJ0YeVMJF6WdqdHWDxBLZDGx4mM5QT+A3X3AUynGSSnxyK4Si7w54NXG7xYaBc0k8YH4gSfJRqfZXM97tvybTDtEpXC4ftEnTMzEKCfHXReQuaasJ0U4RDdjI/gWCg+eUA/GmPEbvwPhzh8gWI2uqdngQeI8qaM6dN3WWLKM5qzwZPRv6ui83+c0i70YOWXa8og/iizpbjeOMNp46aV1XZOyo8LEIogQi3sCSTqbnU+dVV3YgGKOKs3XHnmNvRy+jw4UQqqM5S97hKk5QjH2MTdzpChnUJiGEMw0YN2UYjmCdAfA8PGt3EbagRczTRAd5df3qrtvcvC4wlpI7OeLocrHz5N7RWFF0V4VTctKw7rqPiFvR+085QfuLGGZO8287bSYYTBqzKx7b2IzAHx9FBxJPdThsXZK4SBIl1yjtH7zH0j76n2dsaHCrlhjVAeNtSfNjqanatlNNdMdhVFp3e5z3ZHrqb+Z+gpi3m2MMXAU0DDtITyYd/gRce2rEe78UeIbEKD1jXucxt2uPZ4VbaqOd2miXTZNMRt396Po4+j4oFCnZDHkOQb+xpkO0oiubrY7d+dbfrXrauxYsSPrUBI4NqGHkw/+VgNuDBe+aS3ddf1tVLxlnYk7orbf3oEg6nDXd37JZeFjxC958a0d39kfRorN6bdp/PkPZ+9WsBsSLD/AMNLHmx1Y+01aaturWQjPNFFFYYPFFFFeaewFFFFAHyvtFFABRRRQAUUUUAFFFFABRRRQAUUUUAFFFFABRRRQAUUUUAFFFFAHlqhIr7RWoVkLVC1FFURJkL1A9faKoiTIHqF6KKoiLIWrw1FFURNniiiitFP/9k="/>
          <p:cNvSpPr>
            <a:spLocks noChangeAspect="1" noChangeArrowheads="1"/>
          </p:cNvSpPr>
          <p:nvPr/>
        </p:nvSpPr>
        <p:spPr bwMode="auto">
          <a:xfrm>
            <a:off x="9239250" y="-23813"/>
            <a:ext cx="2743200" cy="66675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algn="ctr" rtl="0" fontAlgn="base">
              <a:spcBef>
                <a:spcPct val="0"/>
              </a:spcBef>
              <a:spcAft>
                <a:spcPct val="0"/>
              </a:spcAft>
            </a:pPr>
            <a:endParaRPr lang="he-IL" sz="2400" baseline="-25000">
              <a:solidFill>
                <a:srgbClr val="4D4D4D"/>
              </a:solidFill>
              <a:latin typeface="Arial" pitchFamily="34" charset="0"/>
            </a:endParaRPr>
          </a:p>
        </p:txBody>
      </p:sp>
      <p:pic>
        <p:nvPicPr>
          <p:cNvPr id="9" name="Picture 8" descr="http://www.thelibertybeacon.com/wp-content/uploads/2012/12/un.p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7584" y="3645024"/>
            <a:ext cx="1854513" cy="185451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מלבן 2"/>
          <p:cNvSpPr/>
          <p:nvPr/>
        </p:nvSpPr>
        <p:spPr>
          <a:xfrm>
            <a:off x="3275856" y="1951673"/>
            <a:ext cx="5472608" cy="295465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he-IL" b="1" dirty="0">
                <a:solidFill>
                  <a:srgbClr val="4D4D4D"/>
                </a:solidFill>
                <a:latin typeface="Arial" pitchFamily="34" charset="0"/>
              </a:rPr>
              <a:t>האמנה קובעת סטנדרט בינלאומי אחיד.</a:t>
            </a:r>
          </a:p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he-IL" b="1" dirty="0">
              <a:solidFill>
                <a:srgbClr val="4D4D4D"/>
              </a:solidFill>
              <a:latin typeface="Arial" pitchFamily="34" charset="0"/>
            </a:endParaRPr>
          </a:p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he-IL" sz="2400" b="1" dirty="0">
                <a:solidFill>
                  <a:srgbClr val="105A5B"/>
                </a:solidFill>
                <a:latin typeface="Arial"/>
                <a:ea typeface="Arial"/>
                <a:cs typeface="Arial"/>
              </a:rPr>
              <a:t>רמת מחיה ראויה והגנה סוציאלית:</a:t>
            </a:r>
          </a:p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he-IL" b="1" dirty="0">
              <a:solidFill>
                <a:srgbClr val="4D4D4D"/>
              </a:solidFill>
              <a:latin typeface="Arial" pitchFamily="34" charset="0"/>
            </a:endParaRPr>
          </a:p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he-IL" b="1" dirty="0">
                <a:solidFill>
                  <a:srgbClr val="4D4D4D"/>
                </a:solidFill>
                <a:latin typeface="Arial" pitchFamily="34" charset="0"/>
              </a:rPr>
              <a:t>הזכות לרמת חיים נאותה, מזון , ביגוד, דיור </a:t>
            </a:r>
          </a:p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he-IL" b="1" dirty="0">
                <a:solidFill>
                  <a:srgbClr val="4D4D4D"/>
                </a:solidFill>
                <a:latin typeface="Arial" pitchFamily="34" charset="0"/>
              </a:rPr>
              <a:t>הגנה סוציאלית </a:t>
            </a:r>
          </a:p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he-IL" b="1" dirty="0" err="1">
                <a:solidFill>
                  <a:srgbClr val="4D4D4D"/>
                </a:solidFill>
                <a:latin typeface="Arial" pitchFamily="34" charset="0"/>
              </a:rPr>
              <a:t>תוכניות</a:t>
            </a:r>
            <a:r>
              <a:rPr lang="he-IL" b="1" dirty="0">
                <a:solidFill>
                  <a:srgbClr val="4D4D4D"/>
                </a:solidFill>
                <a:latin typeface="Arial" pitchFamily="34" charset="0"/>
              </a:rPr>
              <a:t> ליציאה מהעוני</a:t>
            </a:r>
          </a:p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he-IL" b="1" dirty="0">
                <a:solidFill>
                  <a:srgbClr val="4D4D4D"/>
                </a:solidFill>
                <a:latin typeface="Arial" pitchFamily="34" charset="0"/>
              </a:rPr>
              <a:t>סיוע בהוצאות הקשורות למוגבלות</a:t>
            </a:r>
          </a:p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he-IL" b="1" dirty="0">
                <a:solidFill>
                  <a:srgbClr val="4D4D4D"/>
                </a:solidFill>
                <a:latin typeface="Arial" pitchFamily="34" charset="0"/>
              </a:rPr>
              <a:t>דיור ציבורי</a:t>
            </a:r>
          </a:p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he-IL" b="1" dirty="0">
                <a:solidFill>
                  <a:srgbClr val="4D4D4D"/>
                </a:solidFill>
                <a:latin typeface="Arial" pitchFamily="34" charset="0"/>
              </a:rPr>
              <a:t>פנסיה</a:t>
            </a:r>
          </a:p>
        </p:txBody>
      </p:sp>
    </p:spTree>
    <p:extLst>
      <p:ext uri="{BB962C8B-B14F-4D97-AF65-F5344CB8AC3E}">
        <p14:creationId xmlns:p14="http://schemas.microsoft.com/office/powerpoint/2010/main" val="192753611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e-IL" dirty="0">
                <a:solidFill>
                  <a:srgbClr val="105A5B"/>
                </a:solidFill>
                <a:ea typeface="+mn-ea"/>
              </a:rPr>
              <a:t>דיור ציבורי</a:t>
            </a:r>
            <a:r>
              <a:rPr lang="he-IL" dirty="0"/>
              <a:t/>
            </a:r>
            <a:br>
              <a:rPr lang="he-IL" dirty="0"/>
            </a:br>
            <a:endParaRPr lang="he-IL" dirty="0"/>
          </a:p>
        </p:txBody>
      </p:sp>
      <p:pic>
        <p:nvPicPr>
          <p:cNvPr id="3082" name="Picture 10" descr="C:\Users\yonite\AppData\Local\Microsoft\Windows\Temporary Internet Files\Content.IE5\9JUILAYG\250px-Ggimel018[1]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504" y="4071312"/>
            <a:ext cx="2880320" cy="2166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מציין מיקום תוכן 6"/>
          <p:cNvSpPr>
            <a:spLocks noGrp="1"/>
          </p:cNvSpPr>
          <p:nvPr>
            <p:ph idx="1"/>
          </p:nvPr>
        </p:nvSpPr>
        <p:spPr>
          <a:xfrm>
            <a:off x="1115616" y="908720"/>
            <a:ext cx="7776864" cy="3949824"/>
          </a:xfrm>
        </p:spPr>
        <p:txBody>
          <a:bodyPr/>
          <a:lstStyle/>
          <a:p>
            <a:r>
              <a:rPr lang="he-IL" dirty="0" smtClean="0"/>
              <a:t>הזכאות לדיור הציבורי ניתנת למשפחות </a:t>
            </a:r>
          </a:p>
          <a:p>
            <a:r>
              <a:rPr lang="he-IL" dirty="0" smtClean="0"/>
              <a:t>כ 59% מקרב מקבלי קצבת הנכות הינם בודדים (ובקרב אנשים עם מוגבלות נפשית כ 66% ) - בהשוואה ל 35% בודדים ללא מוגבלות . </a:t>
            </a:r>
          </a:p>
          <a:p>
            <a:pPr marL="0" indent="0">
              <a:buNone/>
            </a:pPr>
            <a:r>
              <a:rPr lang="he-IL" sz="2000" dirty="0"/>
              <a:t> </a:t>
            </a:r>
            <a:r>
              <a:rPr lang="he-IL" sz="2000" dirty="0" smtClean="0"/>
              <a:t>      (כן זכאים אנשים המוגדרים כרתוקים </a:t>
            </a:r>
            <a:r>
              <a:rPr lang="he-IL" sz="2000" dirty="0" err="1" smtClean="0"/>
              <a:t>לכסא</a:t>
            </a:r>
            <a:r>
              <a:rPr lang="he-IL" sz="2000" dirty="0" smtClean="0"/>
              <a:t> גלגלים)</a:t>
            </a:r>
          </a:p>
          <a:p>
            <a:pPr marL="0" indent="0">
              <a:buNone/>
            </a:pPr>
            <a:r>
              <a:rPr lang="he-IL" dirty="0" smtClean="0"/>
              <a:t>מרבית האנשים עם מוגבלות אינם זכאים לדיור הציבורי</a:t>
            </a:r>
          </a:p>
          <a:p>
            <a:pPr marL="0" indent="0">
              <a:buNone/>
            </a:pPr>
            <a:endParaRPr lang="he-IL" dirty="0"/>
          </a:p>
          <a:p>
            <a:pPr marL="0" indent="0">
              <a:buNone/>
            </a:pPr>
            <a:r>
              <a:rPr lang="he-IL" sz="3200" b="1" dirty="0">
                <a:solidFill>
                  <a:srgbClr val="105A5B"/>
                </a:solidFill>
                <a:latin typeface="Arial" pitchFamily="34" charset="0"/>
                <a:cs typeface="Arial" pitchFamily="34" charset="0"/>
              </a:rPr>
              <a:t>סיוע בשכר דירה </a:t>
            </a:r>
            <a:r>
              <a:rPr lang="he-IL" sz="3200" b="1" dirty="0" smtClean="0">
                <a:solidFill>
                  <a:srgbClr val="105A5B"/>
                </a:solidFill>
                <a:latin typeface="Arial" pitchFamily="34" charset="0"/>
                <a:cs typeface="Arial" pitchFamily="34" charset="0"/>
              </a:rPr>
              <a:t>:</a:t>
            </a:r>
          </a:p>
          <a:p>
            <a:pPr marL="0" indent="0">
              <a:buNone/>
            </a:pPr>
            <a:r>
              <a:rPr lang="he-IL" dirty="0" smtClean="0"/>
              <a:t>ניתן סיוע בשכ"ד בגובה של 490-770 ₪ לחודש  </a:t>
            </a:r>
          </a:p>
          <a:p>
            <a:pPr marL="0" indent="0">
              <a:buNone/>
            </a:pPr>
            <a:r>
              <a:rPr lang="he-IL" dirty="0" smtClean="0"/>
              <a:t>אולם </a:t>
            </a:r>
            <a:r>
              <a:rPr lang="he-IL" u="sng" dirty="0" smtClean="0"/>
              <a:t>לזכאי </a:t>
            </a:r>
            <a:r>
              <a:rPr lang="he-IL" u="sng" dirty="0"/>
              <a:t>הדיור הציבורי </a:t>
            </a:r>
            <a:r>
              <a:rPr lang="he-IL" dirty="0"/>
              <a:t>ניתן שכר דירה מוגדל </a:t>
            </a:r>
            <a:endParaRPr lang="he-IL" dirty="0" smtClean="0"/>
          </a:p>
          <a:p>
            <a:pPr marL="0" indent="0">
              <a:buNone/>
            </a:pPr>
            <a:r>
              <a:rPr lang="he-IL" dirty="0" smtClean="0"/>
              <a:t>עד לגובה של 1,644 ₪ ואפילו 3,100 ₪ </a:t>
            </a:r>
            <a:endParaRPr lang="he-IL" dirty="0"/>
          </a:p>
          <a:p>
            <a:pPr marL="0" indent="0">
              <a:buNone/>
            </a:pPr>
            <a:endParaRPr lang="he-IL" dirty="0"/>
          </a:p>
        </p:txBody>
      </p:sp>
      <p:sp>
        <p:nvSpPr>
          <p:cNvPr id="8" name="חץ למטה 7"/>
          <p:cNvSpPr/>
          <p:nvPr/>
        </p:nvSpPr>
        <p:spPr bwMode="auto">
          <a:xfrm>
            <a:off x="8460432" y="2420888"/>
            <a:ext cx="405759" cy="576064"/>
          </a:xfrm>
          <a:prstGeom prst="downArrow">
            <a:avLst/>
          </a:prstGeom>
          <a:solidFill>
            <a:srgbClr val="C00000"/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numCol="1" rtlCol="1" anchor="ctr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he-IL" sz="2400" b="0" i="0" u="none" strike="noStrike" cap="none" normalizeH="0" baseline="-2500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</p:txBody>
      </p:sp>
      <p:pic>
        <p:nvPicPr>
          <p:cNvPr id="3085" name="Picture 1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12360" y="3356992"/>
            <a:ext cx="407987" cy="5794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148175800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e-IL" kern="1200" dirty="0">
                <a:solidFill>
                  <a:srgbClr val="105A5B"/>
                </a:solidFill>
                <a:latin typeface="Arial"/>
                <a:ea typeface="Arial"/>
                <a:cs typeface="Arial"/>
              </a:rPr>
              <a:t>כיווני פעולה</a:t>
            </a:r>
          </a:p>
        </p:txBody>
      </p:sp>
      <p:sp>
        <p:nvSpPr>
          <p:cNvPr id="3" name="מציין מיקום תוכן 2"/>
          <p:cNvSpPr>
            <a:spLocks noGrp="1"/>
          </p:cNvSpPr>
          <p:nvPr>
            <p:ph idx="1"/>
          </p:nvPr>
        </p:nvSpPr>
        <p:spPr>
          <a:xfrm>
            <a:off x="1403648" y="1052736"/>
            <a:ext cx="7488832" cy="3733800"/>
          </a:xfrm>
        </p:spPr>
        <p:txBody>
          <a:bodyPr/>
          <a:lstStyle/>
          <a:p>
            <a:r>
              <a:rPr lang="he-IL" dirty="0" smtClean="0"/>
              <a:t>התייחסות ממוקדות באנשים עם מוגבלות בכל </a:t>
            </a:r>
            <a:r>
              <a:rPr lang="he-IL" dirty="0" err="1" smtClean="0"/>
              <a:t>תוכנית</a:t>
            </a:r>
            <a:r>
              <a:rPr lang="he-IL" dirty="0" smtClean="0"/>
              <a:t> לפתרון העוני</a:t>
            </a:r>
          </a:p>
          <a:p>
            <a:r>
              <a:rPr lang="he-IL" dirty="0" smtClean="0"/>
              <a:t>העסקת אנשים עם מוגבלות , כשווים לכל אדם</a:t>
            </a:r>
          </a:p>
          <a:p>
            <a:endParaRPr lang="he-IL" dirty="0" smtClean="0"/>
          </a:p>
          <a:p>
            <a:r>
              <a:rPr lang="he-IL" dirty="0" smtClean="0"/>
              <a:t>הרחבת </a:t>
            </a:r>
            <a:r>
              <a:rPr lang="he-IL" dirty="0" err="1" smtClean="0"/>
              <a:t>תוכניות</a:t>
            </a:r>
            <a:r>
              <a:rPr lang="he-IL" dirty="0" smtClean="0"/>
              <a:t> הסיוע בדיור לבודדים עם מוגבלות</a:t>
            </a:r>
          </a:p>
          <a:p>
            <a:pPr marL="0" indent="0">
              <a:buNone/>
            </a:pPr>
            <a:endParaRPr lang="he-IL" dirty="0" smtClean="0"/>
          </a:p>
          <a:p>
            <a:r>
              <a:rPr lang="he-IL" dirty="0" smtClean="0"/>
              <a:t>שינוי מבנה קצבאות הנכות בהכוונה ליציאה מהעוני</a:t>
            </a:r>
            <a:endParaRPr lang="he-IL" dirty="0"/>
          </a:p>
        </p:txBody>
      </p:sp>
      <p:pic>
        <p:nvPicPr>
          <p:cNvPr id="6" name="Picture 2" descr="https://encrypted-tbn0.gstatic.com/images?q=tbn:ANd9GcS0dzvRxsi-UtqgFjaxBseNU2gELEMHkSgzJ3SKKuQGFhv8n1D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504" y="4149080"/>
            <a:ext cx="3528392" cy="263312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680250137"/>
      </p:ext>
    </p:extLst>
  </p:cSld>
  <p:clrMapOvr>
    <a:masterClrMapping/>
  </p:clrMapOvr>
</p:sld>
</file>

<file path=ppt/theme/theme1.xml><?xml version="1.0" encoding="utf-8"?>
<a:theme xmlns:a="http://schemas.openxmlformats.org/drawingml/2006/main" name="nezivut1">
  <a:themeElements>
    <a:clrScheme name="powerpoint-template 9">
      <a:dk1>
        <a:srgbClr val="4D4D4D"/>
      </a:dk1>
      <a:lt1>
        <a:srgbClr val="FFFFFF"/>
      </a:lt1>
      <a:dk2>
        <a:srgbClr val="4D4D4D"/>
      </a:dk2>
      <a:lt2>
        <a:srgbClr val="91C5F9"/>
      </a:lt2>
      <a:accent1>
        <a:srgbClr val="3997F5"/>
      </a:accent1>
      <a:accent2>
        <a:srgbClr val="0B73DB"/>
      </a:accent2>
      <a:accent3>
        <a:srgbClr val="FFFFFF"/>
      </a:accent3>
      <a:accent4>
        <a:srgbClr val="404040"/>
      </a:accent4>
      <a:accent5>
        <a:srgbClr val="AEC9F9"/>
      </a:accent5>
      <a:accent6>
        <a:srgbClr val="0968C6"/>
      </a:accent6>
      <a:hlink>
        <a:srgbClr val="0A69C8"/>
      </a:hlink>
      <a:folHlink>
        <a:srgbClr val="DDDDDD"/>
      </a:folHlink>
    </a:clrScheme>
    <a:fontScheme name="powerpoint-template">
      <a:majorFont>
        <a:latin typeface="Microsoft Sans Serif"/>
        <a:ea typeface=""/>
        <a:cs typeface=""/>
      </a:majorFont>
      <a:minorFont>
        <a:latin typeface="Microsoft Sans Serif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gradFill rotWithShape="1">
          <a:gsLst>
            <a:gs pos="0">
              <a:schemeClr val="bg2">
                <a:gamma/>
                <a:tint val="26667"/>
                <a:invGamma/>
              </a:schemeClr>
            </a:gs>
            <a:gs pos="100000">
              <a:schemeClr val="bg2">
                <a:alpha val="14999"/>
              </a:schemeClr>
            </a:gs>
          </a:gsLst>
          <a:lin ang="5400000" scaled="1"/>
        </a:gradFill>
        <a:ln w="9525" cap="flat" cmpd="sng" algn="ctr">
          <a:noFill/>
          <a:prstDash val="solid"/>
          <a:round/>
          <a:headEnd type="none" w="med" len="med"/>
          <a:tailEnd type="none" w="med" len="med"/>
        </a:ln>
        <a:effectLst/>
      </a:spPr>
      <a:bodyPr vert="horz" wrap="none" lIns="91440" tIns="45720" rIns="91440" bIns="45720" numCol="1" anchor="ctr" anchorCtr="0" compatLnSpc="1">
        <a:prstTxWarp prst="textNoShape">
          <a:avLst/>
        </a:prstTxWarp>
      </a:bodyPr>
      <a:lstStyle>
        <a:defPPr marL="0" marR="0" indent="0" algn="ctr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2400" b="0" i="0" u="none" strike="noStrike" cap="none" normalizeH="0" baseline="-25000" smtClean="0">
            <a:ln>
              <a:noFill/>
            </a:ln>
            <a:solidFill>
              <a:schemeClr val="tx1"/>
            </a:solidFill>
            <a:effectLst/>
            <a:latin typeface="Arial" pitchFamily="34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gradFill rotWithShape="1">
          <a:gsLst>
            <a:gs pos="0">
              <a:schemeClr val="bg2">
                <a:gamma/>
                <a:tint val="26667"/>
                <a:invGamma/>
              </a:schemeClr>
            </a:gs>
            <a:gs pos="100000">
              <a:schemeClr val="bg2">
                <a:alpha val="14999"/>
              </a:schemeClr>
            </a:gs>
          </a:gsLst>
          <a:lin ang="5400000" scaled="1"/>
        </a:gradFill>
        <a:ln w="9525" cap="flat" cmpd="sng" algn="ctr">
          <a:noFill/>
          <a:prstDash val="solid"/>
          <a:round/>
          <a:headEnd type="none" w="med" len="med"/>
          <a:tailEnd type="none" w="med" len="med"/>
        </a:ln>
        <a:effectLst/>
      </a:spPr>
      <a:bodyPr vert="horz" wrap="none" lIns="91440" tIns="45720" rIns="91440" bIns="45720" numCol="1" anchor="ctr" anchorCtr="0" compatLnSpc="1">
        <a:prstTxWarp prst="textNoShape">
          <a:avLst/>
        </a:prstTxWarp>
      </a:bodyPr>
      <a:lstStyle>
        <a:defPPr marL="0" marR="0" indent="0" algn="ctr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2400" b="0" i="0" u="none" strike="noStrike" cap="none" normalizeH="0" baseline="-25000" smtClean="0">
            <a:ln>
              <a:noFill/>
            </a:ln>
            <a:solidFill>
              <a:schemeClr val="tx1"/>
            </a:solidFill>
            <a:effectLst/>
            <a:latin typeface="Arial" pitchFamily="34" charset="0"/>
          </a:defRPr>
        </a:defPPr>
      </a:lstStyle>
    </a:lnDef>
  </a:objectDefaults>
  <a:extraClrSchemeLst>
    <a:extraClrScheme>
      <a:clrScheme name="powerpoint-template 1">
        <a:dk1>
          <a:srgbClr val="4D4D4D"/>
        </a:dk1>
        <a:lt1>
          <a:srgbClr val="FFFFFF"/>
        </a:lt1>
        <a:dk2>
          <a:srgbClr val="4D4D4D"/>
        </a:dk2>
        <a:lt2>
          <a:srgbClr val="800000"/>
        </a:lt2>
        <a:accent1>
          <a:srgbClr val="FF9933"/>
        </a:accent1>
        <a:accent2>
          <a:srgbClr val="009900"/>
        </a:accent2>
        <a:accent3>
          <a:srgbClr val="FFFFFF"/>
        </a:accent3>
        <a:accent4>
          <a:srgbClr val="404040"/>
        </a:accent4>
        <a:accent5>
          <a:srgbClr val="FFCAAD"/>
        </a:accent5>
        <a:accent6>
          <a:srgbClr val="008A00"/>
        </a:accent6>
        <a:hlink>
          <a:srgbClr val="3366FF"/>
        </a:hlink>
        <a:folHlink>
          <a:srgbClr val="DDDDDD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owerpoint-template 2">
        <a:dk1>
          <a:srgbClr val="4D4D4D"/>
        </a:dk1>
        <a:lt1>
          <a:srgbClr val="FFFFFF"/>
        </a:lt1>
        <a:dk2>
          <a:srgbClr val="4D4D4D"/>
        </a:dk2>
        <a:lt2>
          <a:srgbClr val="0C209B"/>
        </a:lt2>
        <a:accent1>
          <a:srgbClr val="2167BF"/>
        </a:accent1>
        <a:accent2>
          <a:srgbClr val="C60C0D"/>
        </a:accent2>
        <a:accent3>
          <a:srgbClr val="FFFFFF"/>
        </a:accent3>
        <a:accent4>
          <a:srgbClr val="404040"/>
        </a:accent4>
        <a:accent5>
          <a:srgbClr val="ABB8DC"/>
        </a:accent5>
        <a:accent6>
          <a:srgbClr val="B30A0B"/>
        </a:accent6>
        <a:hlink>
          <a:srgbClr val="1FAAEF"/>
        </a:hlink>
        <a:folHlink>
          <a:srgbClr val="DDDDDD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owerpoint-template 3">
        <a:dk1>
          <a:srgbClr val="4D4D4D"/>
        </a:dk1>
        <a:lt1>
          <a:srgbClr val="FFFFFF"/>
        </a:lt1>
        <a:dk2>
          <a:srgbClr val="4D4D4D"/>
        </a:dk2>
        <a:lt2>
          <a:srgbClr val="1376BA"/>
        </a:lt2>
        <a:accent1>
          <a:srgbClr val="2091CB"/>
        </a:accent1>
        <a:accent2>
          <a:srgbClr val="2D76E4"/>
        </a:accent2>
        <a:accent3>
          <a:srgbClr val="FFFFFF"/>
        </a:accent3>
        <a:accent4>
          <a:srgbClr val="404040"/>
        </a:accent4>
        <a:accent5>
          <a:srgbClr val="ABC7E2"/>
        </a:accent5>
        <a:accent6>
          <a:srgbClr val="286ACF"/>
        </a:accent6>
        <a:hlink>
          <a:srgbClr val="3BAEDB"/>
        </a:hlink>
        <a:folHlink>
          <a:srgbClr val="DDDDDD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owerpoint-template 4">
        <a:dk1>
          <a:srgbClr val="4D4D4D"/>
        </a:dk1>
        <a:lt1>
          <a:srgbClr val="FFFFFF"/>
        </a:lt1>
        <a:dk2>
          <a:srgbClr val="4D4D4D"/>
        </a:dk2>
        <a:lt2>
          <a:srgbClr val="105A5B"/>
        </a:lt2>
        <a:accent1>
          <a:srgbClr val="167C7E"/>
        </a:accent1>
        <a:accent2>
          <a:srgbClr val="1C9495"/>
        </a:accent2>
        <a:accent3>
          <a:srgbClr val="FFFFFF"/>
        </a:accent3>
        <a:accent4>
          <a:srgbClr val="404040"/>
        </a:accent4>
        <a:accent5>
          <a:srgbClr val="ABBFC0"/>
        </a:accent5>
        <a:accent6>
          <a:srgbClr val="188687"/>
        </a:accent6>
        <a:hlink>
          <a:srgbClr val="28ACB0"/>
        </a:hlink>
        <a:folHlink>
          <a:srgbClr val="DDDDDD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owerpoint-template 5">
        <a:dk1>
          <a:srgbClr val="4D4D4D"/>
        </a:dk1>
        <a:lt1>
          <a:srgbClr val="FFFFFF"/>
        </a:lt1>
        <a:dk2>
          <a:srgbClr val="4D4D4D"/>
        </a:dk2>
        <a:lt2>
          <a:srgbClr val="165A8B"/>
        </a:lt2>
        <a:accent1>
          <a:srgbClr val="27759B"/>
        </a:accent1>
        <a:accent2>
          <a:srgbClr val="3991B5"/>
        </a:accent2>
        <a:accent3>
          <a:srgbClr val="FFFFFF"/>
        </a:accent3>
        <a:accent4>
          <a:srgbClr val="404040"/>
        </a:accent4>
        <a:accent5>
          <a:srgbClr val="ACBDCB"/>
        </a:accent5>
        <a:accent6>
          <a:srgbClr val="3383A4"/>
        </a:accent6>
        <a:hlink>
          <a:srgbClr val="40A3E7"/>
        </a:hlink>
        <a:folHlink>
          <a:srgbClr val="DDDDDD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owerpoint-template 6">
        <a:dk1>
          <a:srgbClr val="4D4D4D"/>
        </a:dk1>
        <a:lt1>
          <a:srgbClr val="FFFFFF"/>
        </a:lt1>
        <a:dk2>
          <a:srgbClr val="4D4D4D"/>
        </a:dk2>
        <a:lt2>
          <a:srgbClr val="42A5BC"/>
        </a:lt2>
        <a:accent1>
          <a:srgbClr val="0B70D4"/>
        </a:accent1>
        <a:accent2>
          <a:srgbClr val="61D9E4"/>
        </a:accent2>
        <a:accent3>
          <a:srgbClr val="FFFFFF"/>
        </a:accent3>
        <a:accent4>
          <a:srgbClr val="404040"/>
        </a:accent4>
        <a:accent5>
          <a:srgbClr val="AABBE6"/>
        </a:accent5>
        <a:accent6>
          <a:srgbClr val="57C4CF"/>
        </a:accent6>
        <a:hlink>
          <a:srgbClr val="2091E2"/>
        </a:hlink>
        <a:folHlink>
          <a:srgbClr val="DDDDDD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owerpoint-template 7">
        <a:dk1>
          <a:srgbClr val="4D4D4D"/>
        </a:dk1>
        <a:lt1>
          <a:srgbClr val="FFFFFF"/>
        </a:lt1>
        <a:dk2>
          <a:srgbClr val="4D4D4D"/>
        </a:dk2>
        <a:lt2>
          <a:srgbClr val="7B87E1"/>
        </a:lt2>
        <a:accent1>
          <a:srgbClr val="0B70D4"/>
        </a:accent1>
        <a:accent2>
          <a:srgbClr val="4646F0"/>
        </a:accent2>
        <a:accent3>
          <a:srgbClr val="FFFFFF"/>
        </a:accent3>
        <a:accent4>
          <a:srgbClr val="404040"/>
        </a:accent4>
        <a:accent5>
          <a:srgbClr val="AABBE6"/>
        </a:accent5>
        <a:accent6>
          <a:srgbClr val="3F3FD9"/>
        </a:accent6>
        <a:hlink>
          <a:srgbClr val="2091E2"/>
        </a:hlink>
        <a:folHlink>
          <a:srgbClr val="DDDDDD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owerpoint-template 8">
        <a:dk1>
          <a:srgbClr val="4D4D4D"/>
        </a:dk1>
        <a:lt1>
          <a:srgbClr val="FFFFFF"/>
        </a:lt1>
        <a:dk2>
          <a:srgbClr val="4D4D4D"/>
        </a:dk2>
        <a:lt2>
          <a:srgbClr val="91C5F9"/>
        </a:lt2>
        <a:accent1>
          <a:srgbClr val="3997F5"/>
        </a:accent1>
        <a:accent2>
          <a:srgbClr val="0A66C2"/>
        </a:accent2>
        <a:accent3>
          <a:srgbClr val="FFFFFF"/>
        </a:accent3>
        <a:accent4>
          <a:srgbClr val="404040"/>
        </a:accent4>
        <a:accent5>
          <a:srgbClr val="AEC9F9"/>
        </a:accent5>
        <a:accent6>
          <a:srgbClr val="085CB0"/>
        </a:accent6>
        <a:hlink>
          <a:srgbClr val="08529C"/>
        </a:hlink>
        <a:folHlink>
          <a:srgbClr val="DDDDDD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owerpoint-template 9">
        <a:dk1>
          <a:srgbClr val="4D4D4D"/>
        </a:dk1>
        <a:lt1>
          <a:srgbClr val="FFFFFF"/>
        </a:lt1>
        <a:dk2>
          <a:srgbClr val="4D4D4D"/>
        </a:dk2>
        <a:lt2>
          <a:srgbClr val="91C5F9"/>
        </a:lt2>
        <a:accent1>
          <a:srgbClr val="3997F5"/>
        </a:accent1>
        <a:accent2>
          <a:srgbClr val="0B73DB"/>
        </a:accent2>
        <a:accent3>
          <a:srgbClr val="FFFFFF"/>
        </a:accent3>
        <a:accent4>
          <a:srgbClr val="404040"/>
        </a:accent4>
        <a:accent5>
          <a:srgbClr val="AEC9F9"/>
        </a:accent5>
        <a:accent6>
          <a:srgbClr val="0968C6"/>
        </a:accent6>
        <a:hlink>
          <a:srgbClr val="0A69C8"/>
        </a:hlink>
        <a:folHlink>
          <a:srgbClr val="DDDDDD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1_nezivut1">
  <a:themeElements>
    <a:clrScheme name="powerpoint-template 9">
      <a:dk1>
        <a:srgbClr val="4D4D4D"/>
      </a:dk1>
      <a:lt1>
        <a:srgbClr val="FFFFFF"/>
      </a:lt1>
      <a:dk2>
        <a:srgbClr val="4D4D4D"/>
      </a:dk2>
      <a:lt2>
        <a:srgbClr val="91C5F9"/>
      </a:lt2>
      <a:accent1>
        <a:srgbClr val="3997F5"/>
      </a:accent1>
      <a:accent2>
        <a:srgbClr val="0B73DB"/>
      </a:accent2>
      <a:accent3>
        <a:srgbClr val="FFFFFF"/>
      </a:accent3>
      <a:accent4>
        <a:srgbClr val="404040"/>
      </a:accent4>
      <a:accent5>
        <a:srgbClr val="AEC9F9"/>
      </a:accent5>
      <a:accent6>
        <a:srgbClr val="0968C6"/>
      </a:accent6>
      <a:hlink>
        <a:srgbClr val="0A69C8"/>
      </a:hlink>
      <a:folHlink>
        <a:srgbClr val="DDDDDD"/>
      </a:folHlink>
    </a:clrScheme>
    <a:fontScheme name="powerpoint-template">
      <a:majorFont>
        <a:latin typeface="Microsoft Sans Serif"/>
        <a:ea typeface=""/>
        <a:cs typeface=""/>
      </a:majorFont>
      <a:minorFont>
        <a:latin typeface="Microsoft Sans Serif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gradFill rotWithShape="1">
          <a:gsLst>
            <a:gs pos="0">
              <a:schemeClr val="bg2">
                <a:gamma/>
                <a:tint val="26667"/>
                <a:invGamma/>
              </a:schemeClr>
            </a:gs>
            <a:gs pos="100000">
              <a:schemeClr val="bg2">
                <a:alpha val="14999"/>
              </a:schemeClr>
            </a:gs>
          </a:gsLst>
          <a:lin ang="5400000" scaled="1"/>
        </a:gradFill>
        <a:ln w="9525" cap="flat" cmpd="sng" algn="ctr">
          <a:noFill/>
          <a:prstDash val="solid"/>
          <a:round/>
          <a:headEnd type="none" w="med" len="med"/>
          <a:tailEnd type="none" w="med" len="med"/>
        </a:ln>
        <a:effectLst/>
      </a:spPr>
      <a:bodyPr vert="horz" wrap="none" lIns="91440" tIns="45720" rIns="91440" bIns="45720" numCol="1" anchor="ctr" anchorCtr="0" compatLnSpc="1">
        <a:prstTxWarp prst="textNoShape">
          <a:avLst/>
        </a:prstTxWarp>
      </a:bodyPr>
      <a:lstStyle>
        <a:defPPr marL="0" marR="0" indent="0" algn="ctr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2400" b="0" i="0" u="none" strike="noStrike" cap="none" normalizeH="0" baseline="-25000" smtClean="0">
            <a:ln>
              <a:noFill/>
            </a:ln>
            <a:solidFill>
              <a:schemeClr val="tx1"/>
            </a:solidFill>
            <a:effectLst/>
            <a:latin typeface="Arial" pitchFamily="34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gradFill rotWithShape="1">
          <a:gsLst>
            <a:gs pos="0">
              <a:schemeClr val="bg2">
                <a:gamma/>
                <a:tint val="26667"/>
                <a:invGamma/>
              </a:schemeClr>
            </a:gs>
            <a:gs pos="100000">
              <a:schemeClr val="bg2">
                <a:alpha val="14999"/>
              </a:schemeClr>
            </a:gs>
          </a:gsLst>
          <a:lin ang="5400000" scaled="1"/>
        </a:gradFill>
        <a:ln w="9525" cap="flat" cmpd="sng" algn="ctr">
          <a:noFill/>
          <a:prstDash val="solid"/>
          <a:round/>
          <a:headEnd type="none" w="med" len="med"/>
          <a:tailEnd type="none" w="med" len="med"/>
        </a:ln>
        <a:effectLst/>
      </a:spPr>
      <a:bodyPr vert="horz" wrap="none" lIns="91440" tIns="45720" rIns="91440" bIns="45720" numCol="1" anchor="ctr" anchorCtr="0" compatLnSpc="1">
        <a:prstTxWarp prst="textNoShape">
          <a:avLst/>
        </a:prstTxWarp>
      </a:bodyPr>
      <a:lstStyle>
        <a:defPPr marL="0" marR="0" indent="0" algn="ctr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2400" b="0" i="0" u="none" strike="noStrike" cap="none" normalizeH="0" baseline="-25000" smtClean="0">
            <a:ln>
              <a:noFill/>
            </a:ln>
            <a:solidFill>
              <a:schemeClr val="tx1"/>
            </a:solidFill>
            <a:effectLst/>
            <a:latin typeface="Arial" pitchFamily="34" charset="0"/>
          </a:defRPr>
        </a:defPPr>
      </a:lstStyle>
    </a:lnDef>
  </a:objectDefaults>
  <a:extraClrSchemeLst>
    <a:extraClrScheme>
      <a:clrScheme name="powerpoint-template 1">
        <a:dk1>
          <a:srgbClr val="4D4D4D"/>
        </a:dk1>
        <a:lt1>
          <a:srgbClr val="FFFFFF"/>
        </a:lt1>
        <a:dk2>
          <a:srgbClr val="4D4D4D"/>
        </a:dk2>
        <a:lt2>
          <a:srgbClr val="800000"/>
        </a:lt2>
        <a:accent1>
          <a:srgbClr val="FF9933"/>
        </a:accent1>
        <a:accent2>
          <a:srgbClr val="009900"/>
        </a:accent2>
        <a:accent3>
          <a:srgbClr val="FFFFFF"/>
        </a:accent3>
        <a:accent4>
          <a:srgbClr val="404040"/>
        </a:accent4>
        <a:accent5>
          <a:srgbClr val="FFCAAD"/>
        </a:accent5>
        <a:accent6>
          <a:srgbClr val="008A00"/>
        </a:accent6>
        <a:hlink>
          <a:srgbClr val="3366FF"/>
        </a:hlink>
        <a:folHlink>
          <a:srgbClr val="DDDDDD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owerpoint-template 2">
        <a:dk1>
          <a:srgbClr val="4D4D4D"/>
        </a:dk1>
        <a:lt1>
          <a:srgbClr val="FFFFFF"/>
        </a:lt1>
        <a:dk2>
          <a:srgbClr val="4D4D4D"/>
        </a:dk2>
        <a:lt2>
          <a:srgbClr val="0C209B"/>
        </a:lt2>
        <a:accent1>
          <a:srgbClr val="2167BF"/>
        </a:accent1>
        <a:accent2>
          <a:srgbClr val="C60C0D"/>
        </a:accent2>
        <a:accent3>
          <a:srgbClr val="FFFFFF"/>
        </a:accent3>
        <a:accent4>
          <a:srgbClr val="404040"/>
        </a:accent4>
        <a:accent5>
          <a:srgbClr val="ABB8DC"/>
        </a:accent5>
        <a:accent6>
          <a:srgbClr val="B30A0B"/>
        </a:accent6>
        <a:hlink>
          <a:srgbClr val="1FAAEF"/>
        </a:hlink>
        <a:folHlink>
          <a:srgbClr val="DDDDDD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owerpoint-template 3">
        <a:dk1>
          <a:srgbClr val="4D4D4D"/>
        </a:dk1>
        <a:lt1>
          <a:srgbClr val="FFFFFF"/>
        </a:lt1>
        <a:dk2>
          <a:srgbClr val="4D4D4D"/>
        </a:dk2>
        <a:lt2>
          <a:srgbClr val="1376BA"/>
        </a:lt2>
        <a:accent1>
          <a:srgbClr val="2091CB"/>
        </a:accent1>
        <a:accent2>
          <a:srgbClr val="2D76E4"/>
        </a:accent2>
        <a:accent3>
          <a:srgbClr val="FFFFFF"/>
        </a:accent3>
        <a:accent4>
          <a:srgbClr val="404040"/>
        </a:accent4>
        <a:accent5>
          <a:srgbClr val="ABC7E2"/>
        </a:accent5>
        <a:accent6>
          <a:srgbClr val="286ACF"/>
        </a:accent6>
        <a:hlink>
          <a:srgbClr val="3BAEDB"/>
        </a:hlink>
        <a:folHlink>
          <a:srgbClr val="DDDDDD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owerpoint-template 4">
        <a:dk1>
          <a:srgbClr val="4D4D4D"/>
        </a:dk1>
        <a:lt1>
          <a:srgbClr val="FFFFFF"/>
        </a:lt1>
        <a:dk2>
          <a:srgbClr val="4D4D4D"/>
        </a:dk2>
        <a:lt2>
          <a:srgbClr val="105A5B"/>
        </a:lt2>
        <a:accent1>
          <a:srgbClr val="167C7E"/>
        </a:accent1>
        <a:accent2>
          <a:srgbClr val="1C9495"/>
        </a:accent2>
        <a:accent3>
          <a:srgbClr val="FFFFFF"/>
        </a:accent3>
        <a:accent4>
          <a:srgbClr val="404040"/>
        </a:accent4>
        <a:accent5>
          <a:srgbClr val="ABBFC0"/>
        </a:accent5>
        <a:accent6>
          <a:srgbClr val="188687"/>
        </a:accent6>
        <a:hlink>
          <a:srgbClr val="28ACB0"/>
        </a:hlink>
        <a:folHlink>
          <a:srgbClr val="DDDDDD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owerpoint-template 5">
        <a:dk1>
          <a:srgbClr val="4D4D4D"/>
        </a:dk1>
        <a:lt1>
          <a:srgbClr val="FFFFFF"/>
        </a:lt1>
        <a:dk2>
          <a:srgbClr val="4D4D4D"/>
        </a:dk2>
        <a:lt2>
          <a:srgbClr val="165A8B"/>
        </a:lt2>
        <a:accent1>
          <a:srgbClr val="27759B"/>
        </a:accent1>
        <a:accent2>
          <a:srgbClr val="3991B5"/>
        </a:accent2>
        <a:accent3>
          <a:srgbClr val="FFFFFF"/>
        </a:accent3>
        <a:accent4>
          <a:srgbClr val="404040"/>
        </a:accent4>
        <a:accent5>
          <a:srgbClr val="ACBDCB"/>
        </a:accent5>
        <a:accent6>
          <a:srgbClr val="3383A4"/>
        </a:accent6>
        <a:hlink>
          <a:srgbClr val="40A3E7"/>
        </a:hlink>
        <a:folHlink>
          <a:srgbClr val="DDDDDD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owerpoint-template 6">
        <a:dk1>
          <a:srgbClr val="4D4D4D"/>
        </a:dk1>
        <a:lt1>
          <a:srgbClr val="FFFFFF"/>
        </a:lt1>
        <a:dk2>
          <a:srgbClr val="4D4D4D"/>
        </a:dk2>
        <a:lt2>
          <a:srgbClr val="42A5BC"/>
        </a:lt2>
        <a:accent1>
          <a:srgbClr val="0B70D4"/>
        </a:accent1>
        <a:accent2>
          <a:srgbClr val="61D9E4"/>
        </a:accent2>
        <a:accent3>
          <a:srgbClr val="FFFFFF"/>
        </a:accent3>
        <a:accent4>
          <a:srgbClr val="404040"/>
        </a:accent4>
        <a:accent5>
          <a:srgbClr val="AABBE6"/>
        </a:accent5>
        <a:accent6>
          <a:srgbClr val="57C4CF"/>
        </a:accent6>
        <a:hlink>
          <a:srgbClr val="2091E2"/>
        </a:hlink>
        <a:folHlink>
          <a:srgbClr val="DDDDDD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owerpoint-template 7">
        <a:dk1>
          <a:srgbClr val="4D4D4D"/>
        </a:dk1>
        <a:lt1>
          <a:srgbClr val="FFFFFF"/>
        </a:lt1>
        <a:dk2>
          <a:srgbClr val="4D4D4D"/>
        </a:dk2>
        <a:lt2>
          <a:srgbClr val="7B87E1"/>
        </a:lt2>
        <a:accent1>
          <a:srgbClr val="0B70D4"/>
        </a:accent1>
        <a:accent2>
          <a:srgbClr val="4646F0"/>
        </a:accent2>
        <a:accent3>
          <a:srgbClr val="FFFFFF"/>
        </a:accent3>
        <a:accent4>
          <a:srgbClr val="404040"/>
        </a:accent4>
        <a:accent5>
          <a:srgbClr val="AABBE6"/>
        </a:accent5>
        <a:accent6>
          <a:srgbClr val="3F3FD9"/>
        </a:accent6>
        <a:hlink>
          <a:srgbClr val="2091E2"/>
        </a:hlink>
        <a:folHlink>
          <a:srgbClr val="DDDDDD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owerpoint-template 8">
        <a:dk1>
          <a:srgbClr val="4D4D4D"/>
        </a:dk1>
        <a:lt1>
          <a:srgbClr val="FFFFFF"/>
        </a:lt1>
        <a:dk2>
          <a:srgbClr val="4D4D4D"/>
        </a:dk2>
        <a:lt2>
          <a:srgbClr val="91C5F9"/>
        </a:lt2>
        <a:accent1>
          <a:srgbClr val="3997F5"/>
        </a:accent1>
        <a:accent2>
          <a:srgbClr val="0A66C2"/>
        </a:accent2>
        <a:accent3>
          <a:srgbClr val="FFFFFF"/>
        </a:accent3>
        <a:accent4>
          <a:srgbClr val="404040"/>
        </a:accent4>
        <a:accent5>
          <a:srgbClr val="AEC9F9"/>
        </a:accent5>
        <a:accent6>
          <a:srgbClr val="085CB0"/>
        </a:accent6>
        <a:hlink>
          <a:srgbClr val="08529C"/>
        </a:hlink>
        <a:folHlink>
          <a:srgbClr val="DDDDDD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owerpoint-template 9">
        <a:dk1>
          <a:srgbClr val="4D4D4D"/>
        </a:dk1>
        <a:lt1>
          <a:srgbClr val="FFFFFF"/>
        </a:lt1>
        <a:dk2>
          <a:srgbClr val="4D4D4D"/>
        </a:dk2>
        <a:lt2>
          <a:srgbClr val="91C5F9"/>
        </a:lt2>
        <a:accent1>
          <a:srgbClr val="3997F5"/>
        </a:accent1>
        <a:accent2>
          <a:srgbClr val="0B73DB"/>
        </a:accent2>
        <a:accent3>
          <a:srgbClr val="FFFFFF"/>
        </a:accent3>
        <a:accent4>
          <a:srgbClr val="404040"/>
        </a:accent4>
        <a:accent5>
          <a:srgbClr val="AEC9F9"/>
        </a:accent5>
        <a:accent6>
          <a:srgbClr val="0968C6"/>
        </a:accent6>
        <a:hlink>
          <a:srgbClr val="0A69C8"/>
        </a:hlink>
        <a:folHlink>
          <a:srgbClr val="DDDDDD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4_nezivut1">
  <a:themeElements>
    <a:clrScheme name="powerpoint-template 9">
      <a:dk1>
        <a:srgbClr val="4D4D4D"/>
      </a:dk1>
      <a:lt1>
        <a:srgbClr val="FFFFFF"/>
      </a:lt1>
      <a:dk2>
        <a:srgbClr val="4D4D4D"/>
      </a:dk2>
      <a:lt2>
        <a:srgbClr val="91C5F9"/>
      </a:lt2>
      <a:accent1>
        <a:srgbClr val="3997F5"/>
      </a:accent1>
      <a:accent2>
        <a:srgbClr val="0B73DB"/>
      </a:accent2>
      <a:accent3>
        <a:srgbClr val="FFFFFF"/>
      </a:accent3>
      <a:accent4>
        <a:srgbClr val="404040"/>
      </a:accent4>
      <a:accent5>
        <a:srgbClr val="AEC9F9"/>
      </a:accent5>
      <a:accent6>
        <a:srgbClr val="0968C6"/>
      </a:accent6>
      <a:hlink>
        <a:srgbClr val="0A69C8"/>
      </a:hlink>
      <a:folHlink>
        <a:srgbClr val="DDDDDD"/>
      </a:folHlink>
    </a:clrScheme>
    <a:fontScheme name="powerpoint-template">
      <a:majorFont>
        <a:latin typeface="Microsoft Sans Serif"/>
        <a:ea typeface=""/>
        <a:cs typeface=""/>
      </a:majorFont>
      <a:minorFont>
        <a:latin typeface="Microsoft Sans Serif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gradFill rotWithShape="1">
          <a:gsLst>
            <a:gs pos="0">
              <a:schemeClr val="bg2">
                <a:gamma/>
                <a:tint val="26667"/>
                <a:invGamma/>
              </a:schemeClr>
            </a:gs>
            <a:gs pos="100000">
              <a:schemeClr val="bg2">
                <a:alpha val="14999"/>
              </a:schemeClr>
            </a:gs>
          </a:gsLst>
          <a:lin ang="5400000" scaled="1"/>
        </a:gradFill>
        <a:ln w="9525" cap="flat" cmpd="sng" algn="ctr">
          <a:noFill/>
          <a:prstDash val="solid"/>
          <a:round/>
          <a:headEnd type="none" w="med" len="med"/>
          <a:tailEnd type="none" w="med" len="med"/>
        </a:ln>
        <a:effectLst/>
      </a:spPr>
      <a:bodyPr vert="horz" wrap="none" lIns="91440" tIns="45720" rIns="91440" bIns="45720" numCol="1" anchor="ctr" anchorCtr="0" compatLnSpc="1">
        <a:prstTxWarp prst="textNoShape">
          <a:avLst/>
        </a:prstTxWarp>
      </a:bodyPr>
      <a:lstStyle>
        <a:defPPr marL="0" marR="0" indent="0" algn="ctr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2400" b="0" i="0" u="none" strike="noStrike" cap="none" normalizeH="0" baseline="-25000" smtClean="0">
            <a:ln>
              <a:noFill/>
            </a:ln>
            <a:solidFill>
              <a:schemeClr val="tx1"/>
            </a:solidFill>
            <a:effectLst/>
            <a:latin typeface="Arial" pitchFamily="34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gradFill rotWithShape="1">
          <a:gsLst>
            <a:gs pos="0">
              <a:schemeClr val="bg2">
                <a:gamma/>
                <a:tint val="26667"/>
                <a:invGamma/>
              </a:schemeClr>
            </a:gs>
            <a:gs pos="100000">
              <a:schemeClr val="bg2">
                <a:alpha val="14999"/>
              </a:schemeClr>
            </a:gs>
          </a:gsLst>
          <a:lin ang="5400000" scaled="1"/>
        </a:gradFill>
        <a:ln w="9525" cap="flat" cmpd="sng" algn="ctr">
          <a:noFill/>
          <a:prstDash val="solid"/>
          <a:round/>
          <a:headEnd type="none" w="med" len="med"/>
          <a:tailEnd type="none" w="med" len="med"/>
        </a:ln>
        <a:effectLst/>
      </a:spPr>
      <a:bodyPr vert="horz" wrap="none" lIns="91440" tIns="45720" rIns="91440" bIns="45720" numCol="1" anchor="ctr" anchorCtr="0" compatLnSpc="1">
        <a:prstTxWarp prst="textNoShape">
          <a:avLst/>
        </a:prstTxWarp>
      </a:bodyPr>
      <a:lstStyle>
        <a:defPPr marL="0" marR="0" indent="0" algn="ctr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2400" b="0" i="0" u="none" strike="noStrike" cap="none" normalizeH="0" baseline="-25000" smtClean="0">
            <a:ln>
              <a:noFill/>
            </a:ln>
            <a:solidFill>
              <a:schemeClr val="tx1"/>
            </a:solidFill>
            <a:effectLst/>
            <a:latin typeface="Arial" pitchFamily="34" charset="0"/>
          </a:defRPr>
        </a:defPPr>
      </a:lstStyle>
    </a:lnDef>
  </a:objectDefaults>
  <a:extraClrSchemeLst>
    <a:extraClrScheme>
      <a:clrScheme name="powerpoint-template 1">
        <a:dk1>
          <a:srgbClr val="4D4D4D"/>
        </a:dk1>
        <a:lt1>
          <a:srgbClr val="FFFFFF"/>
        </a:lt1>
        <a:dk2>
          <a:srgbClr val="4D4D4D"/>
        </a:dk2>
        <a:lt2>
          <a:srgbClr val="800000"/>
        </a:lt2>
        <a:accent1>
          <a:srgbClr val="FF9933"/>
        </a:accent1>
        <a:accent2>
          <a:srgbClr val="009900"/>
        </a:accent2>
        <a:accent3>
          <a:srgbClr val="FFFFFF"/>
        </a:accent3>
        <a:accent4>
          <a:srgbClr val="404040"/>
        </a:accent4>
        <a:accent5>
          <a:srgbClr val="FFCAAD"/>
        </a:accent5>
        <a:accent6>
          <a:srgbClr val="008A00"/>
        </a:accent6>
        <a:hlink>
          <a:srgbClr val="3366FF"/>
        </a:hlink>
        <a:folHlink>
          <a:srgbClr val="DDDDDD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owerpoint-template 2">
        <a:dk1>
          <a:srgbClr val="4D4D4D"/>
        </a:dk1>
        <a:lt1>
          <a:srgbClr val="FFFFFF"/>
        </a:lt1>
        <a:dk2>
          <a:srgbClr val="4D4D4D"/>
        </a:dk2>
        <a:lt2>
          <a:srgbClr val="0C209B"/>
        </a:lt2>
        <a:accent1>
          <a:srgbClr val="2167BF"/>
        </a:accent1>
        <a:accent2>
          <a:srgbClr val="C60C0D"/>
        </a:accent2>
        <a:accent3>
          <a:srgbClr val="FFFFFF"/>
        </a:accent3>
        <a:accent4>
          <a:srgbClr val="404040"/>
        </a:accent4>
        <a:accent5>
          <a:srgbClr val="ABB8DC"/>
        </a:accent5>
        <a:accent6>
          <a:srgbClr val="B30A0B"/>
        </a:accent6>
        <a:hlink>
          <a:srgbClr val="1FAAEF"/>
        </a:hlink>
        <a:folHlink>
          <a:srgbClr val="DDDDDD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owerpoint-template 3">
        <a:dk1>
          <a:srgbClr val="4D4D4D"/>
        </a:dk1>
        <a:lt1>
          <a:srgbClr val="FFFFFF"/>
        </a:lt1>
        <a:dk2>
          <a:srgbClr val="4D4D4D"/>
        </a:dk2>
        <a:lt2>
          <a:srgbClr val="1376BA"/>
        </a:lt2>
        <a:accent1>
          <a:srgbClr val="2091CB"/>
        </a:accent1>
        <a:accent2>
          <a:srgbClr val="2D76E4"/>
        </a:accent2>
        <a:accent3>
          <a:srgbClr val="FFFFFF"/>
        </a:accent3>
        <a:accent4>
          <a:srgbClr val="404040"/>
        </a:accent4>
        <a:accent5>
          <a:srgbClr val="ABC7E2"/>
        </a:accent5>
        <a:accent6>
          <a:srgbClr val="286ACF"/>
        </a:accent6>
        <a:hlink>
          <a:srgbClr val="3BAEDB"/>
        </a:hlink>
        <a:folHlink>
          <a:srgbClr val="DDDDDD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owerpoint-template 4">
        <a:dk1>
          <a:srgbClr val="4D4D4D"/>
        </a:dk1>
        <a:lt1>
          <a:srgbClr val="FFFFFF"/>
        </a:lt1>
        <a:dk2>
          <a:srgbClr val="4D4D4D"/>
        </a:dk2>
        <a:lt2>
          <a:srgbClr val="105A5B"/>
        </a:lt2>
        <a:accent1>
          <a:srgbClr val="167C7E"/>
        </a:accent1>
        <a:accent2>
          <a:srgbClr val="1C9495"/>
        </a:accent2>
        <a:accent3>
          <a:srgbClr val="FFFFFF"/>
        </a:accent3>
        <a:accent4>
          <a:srgbClr val="404040"/>
        </a:accent4>
        <a:accent5>
          <a:srgbClr val="ABBFC0"/>
        </a:accent5>
        <a:accent6>
          <a:srgbClr val="188687"/>
        </a:accent6>
        <a:hlink>
          <a:srgbClr val="28ACB0"/>
        </a:hlink>
        <a:folHlink>
          <a:srgbClr val="DDDDDD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owerpoint-template 5">
        <a:dk1>
          <a:srgbClr val="4D4D4D"/>
        </a:dk1>
        <a:lt1>
          <a:srgbClr val="FFFFFF"/>
        </a:lt1>
        <a:dk2>
          <a:srgbClr val="4D4D4D"/>
        </a:dk2>
        <a:lt2>
          <a:srgbClr val="165A8B"/>
        </a:lt2>
        <a:accent1>
          <a:srgbClr val="27759B"/>
        </a:accent1>
        <a:accent2>
          <a:srgbClr val="3991B5"/>
        </a:accent2>
        <a:accent3>
          <a:srgbClr val="FFFFFF"/>
        </a:accent3>
        <a:accent4>
          <a:srgbClr val="404040"/>
        </a:accent4>
        <a:accent5>
          <a:srgbClr val="ACBDCB"/>
        </a:accent5>
        <a:accent6>
          <a:srgbClr val="3383A4"/>
        </a:accent6>
        <a:hlink>
          <a:srgbClr val="40A3E7"/>
        </a:hlink>
        <a:folHlink>
          <a:srgbClr val="DDDDDD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owerpoint-template 6">
        <a:dk1>
          <a:srgbClr val="4D4D4D"/>
        </a:dk1>
        <a:lt1>
          <a:srgbClr val="FFFFFF"/>
        </a:lt1>
        <a:dk2>
          <a:srgbClr val="4D4D4D"/>
        </a:dk2>
        <a:lt2>
          <a:srgbClr val="42A5BC"/>
        </a:lt2>
        <a:accent1>
          <a:srgbClr val="0B70D4"/>
        </a:accent1>
        <a:accent2>
          <a:srgbClr val="61D9E4"/>
        </a:accent2>
        <a:accent3>
          <a:srgbClr val="FFFFFF"/>
        </a:accent3>
        <a:accent4>
          <a:srgbClr val="404040"/>
        </a:accent4>
        <a:accent5>
          <a:srgbClr val="AABBE6"/>
        </a:accent5>
        <a:accent6>
          <a:srgbClr val="57C4CF"/>
        </a:accent6>
        <a:hlink>
          <a:srgbClr val="2091E2"/>
        </a:hlink>
        <a:folHlink>
          <a:srgbClr val="DDDDDD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owerpoint-template 7">
        <a:dk1>
          <a:srgbClr val="4D4D4D"/>
        </a:dk1>
        <a:lt1>
          <a:srgbClr val="FFFFFF"/>
        </a:lt1>
        <a:dk2>
          <a:srgbClr val="4D4D4D"/>
        </a:dk2>
        <a:lt2>
          <a:srgbClr val="7B87E1"/>
        </a:lt2>
        <a:accent1>
          <a:srgbClr val="0B70D4"/>
        </a:accent1>
        <a:accent2>
          <a:srgbClr val="4646F0"/>
        </a:accent2>
        <a:accent3>
          <a:srgbClr val="FFFFFF"/>
        </a:accent3>
        <a:accent4>
          <a:srgbClr val="404040"/>
        </a:accent4>
        <a:accent5>
          <a:srgbClr val="AABBE6"/>
        </a:accent5>
        <a:accent6>
          <a:srgbClr val="3F3FD9"/>
        </a:accent6>
        <a:hlink>
          <a:srgbClr val="2091E2"/>
        </a:hlink>
        <a:folHlink>
          <a:srgbClr val="DDDDDD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owerpoint-template 8">
        <a:dk1>
          <a:srgbClr val="4D4D4D"/>
        </a:dk1>
        <a:lt1>
          <a:srgbClr val="FFFFFF"/>
        </a:lt1>
        <a:dk2>
          <a:srgbClr val="4D4D4D"/>
        </a:dk2>
        <a:lt2>
          <a:srgbClr val="91C5F9"/>
        </a:lt2>
        <a:accent1>
          <a:srgbClr val="3997F5"/>
        </a:accent1>
        <a:accent2>
          <a:srgbClr val="0A66C2"/>
        </a:accent2>
        <a:accent3>
          <a:srgbClr val="FFFFFF"/>
        </a:accent3>
        <a:accent4>
          <a:srgbClr val="404040"/>
        </a:accent4>
        <a:accent5>
          <a:srgbClr val="AEC9F9"/>
        </a:accent5>
        <a:accent6>
          <a:srgbClr val="085CB0"/>
        </a:accent6>
        <a:hlink>
          <a:srgbClr val="08529C"/>
        </a:hlink>
        <a:folHlink>
          <a:srgbClr val="DDDDDD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owerpoint-template 9">
        <a:dk1>
          <a:srgbClr val="4D4D4D"/>
        </a:dk1>
        <a:lt1>
          <a:srgbClr val="FFFFFF"/>
        </a:lt1>
        <a:dk2>
          <a:srgbClr val="4D4D4D"/>
        </a:dk2>
        <a:lt2>
          <a:srgbClr val="91C5F9"/>
        </a:lt2>
        <a:accent1>
          <a:srgbClr val="3997F5"/>
        </a:accent1>
        <a:accent2>
          <a:srgbClr val="0B73DB"/>
        </a:accent2>
        <a:accent3>
          <a:srgbClr val="FFFFFF"/>
        </a:accent3>
        <a:accent4>
          <a:srgbClr val="404040"/>
        </a:accent4>
        <a:accent5>
          <a:srgbClr val="AEC9F9"/>
        </a:accent5>
        <a:accent6>
          <a:srgbClr val="0968C6"/>
        </a:accent6>
        <a:hlink>
          <a:srgbClr val="0A69C8"/>
        </a:hlink>
        <a:folHlink>
          <a:srgbClr val="DDDDDD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4.xml><?xml version="1.0" encoding="utf-8"?>
<a:theme xmlns:a="http://schemas.openxmlformats.org/drawingml/2006/main" name="ערכת נושא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F931E205BBB08441AEFFEBF8ABB23DF1" ma:contentTypeVersion="0" ma:contentTypeDescription="Create a new document." ma:contentTypeScope="" ma:versionID="5e16b795bfa190b891513a8f9da45484">
  <xsd:schema xmlns:xsd="http://www.w3.org/2001/XMLSchema" xmlns:xs="http://www.w3.org/2001/XMLSchema" xmlns:p="http://schemas.microsoft.com/office/2006/metadata/properties" targetNamespace="http://schemas.microsoft.com/office/2006/metadata/properties" ma:root="true" ma:fieldsID="1b05d82d297216baf5b26c55225140df">
    <xsd:element name="properties">
      <xsd:complexType>
        <xsd:sequence>
          <xsd:element name="documentManagement">
            <xsd:complexType>
              <xsd:all/>
            </xsd:complexType>
          </xsd:element>
        </xsd:sequence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Props1.xml><?xml version="1.0" encoding="utf-8"?>
<ds:datastoreItem xmlns:ds="http://schemas.openxmlformats.org/officeDocument/2006/customXml" ds:itemID="{567DD19B-2164-4E5C-A0ED-D676C1A6926F}"/>
</file>

<file path=customXml/itemProps2.xml><?xml version="1.0" encoding="utf-8"?>
<ds:datastoreItem xmlns:ds="http://schemas.openxmlformats.org/officeDocument/2006/customXml" ds:itemID="{E295E011-F873-4869-A76A-D6CD47CBFFA9}"/>
</file>

<file path=customXml/itemProps3.xml><?xml version="1.0" encoding="utf-8"?>
<ds:datastoreItem xmlns:ds="http://schemas.openxmlformats.org/officeDocument/2006/customXml" ds:itemID="{BA48A1DA-E973-4FD3-86D1-CBE9F04A9173}"/>
</file>

<file path=docProps/app.xml><?xml version="1.0" encoding="utf-8"?>
<Properties xmlns="http://schemas.openxmlformats.org/officeDocument/2006/extended-properties" xmlns:vt="http://schemas.openxmlformats.org/officeDocument/2006/docPropsVTypes">
  <TotalTime>487</TotalTime>
  <Words>894</Words>
  <Application>Microsoft Office PowerPoint</Application>
  <PresentationFormat>‫הצגה על המסך (4:3)</PresentationFormat>
  <Paragraphs>156</Paragraphs>
  <Slides>21</Slides>
  <Notes>9</Notes>
  <HiddenSlides>0</HiddenSlides>
  <MMClips>0</MMClips>
  <ScaleCrop>false</ScaleCrop>
  <HeadingPairs>
    <vt:vector size="6" baseType="variant">
      <vt:variant>
        <vt:lpstr>גופנים בשימוש</vt:lpstr>
      </vt:variant>
      <vt:variant>
        <vt:i4>10</vt:i4>
      </vt:variant>
      <vt:variant>
        <vt:lpstr>ערכת נושא</vt:lpstr>
      </vt:variant>
      <vt:variant>
        <vt:i4>3</vt:i4>
      </vt:variant>
      <vt:variant>
        <vt:lpstr>כותרות שקופיות</vt:lpstr>
      </vt:variant>
      <vt:variant>
        <vt:i4>21</vt:i4>
      </vt:variant>
    </vt:vector>
  </HeadingPairs>
  <TitlesOfParts>
    <vt:vector size="34" baseType="lpstr">
      <vt:lpstr>Arial</vt:lpstr>
      <vt:lpstr>Calibri</vt:lpstr>
      <vt:lpstr>Century Schoolbook</vt:lpstr>
      <vt:lpstr>Courier New</vt:lpstr>
      <vt:lpstr>David</vt:lpstr>
      <vt:lpstr>FrankRuehl</vt:lpstr>
      <vt:lpstr>Helvetica Neue</vt:lpstr>
      <vt:lpstr>Microsoft Sans Serif</vt:lpstr>
      <vt:lpstr>Noto Sans Symbols</vt:lpstr>
      <vt:lpstr>Wingdings</vt:lpstr>
      <vt:lpstr>nezivut1</vt:lpstr>
      <vt:lpstr>1_nezivut1</vt:lpstr>
      <vt:lpstr>4_nezivut1</vt:lpstr>
      <vt:lpstr>  אנשים עם מוגבלות-  פערים כלכליים וחברתיים במדינת ישראל יונית אפרתי,  נציבות שוויון זכויות לאנשים עם מוגבלות</vt:lpstr>
      <vt:lpstr>מיהו אדם עם מוגבלות ?</vt:lpstr>
      <vt:lpstr>תפקידי נציבות שוויון זכויות לאנשים עם מוגבלות</vt:lpstr>
      <vt:lpstr>מספר האנשים עם מוגבלות</vt:lpstr>
      <vt:lpstr>פערי השכלה: ל-45% מהאנשים עם מוגבלות בגיל העבודה, אין תעודת בגרות </vt:lpstr>
      <vt:lpstr>אנשים עם מוגבלות פחות משכילים</vt:lpstr>
      <vt:lpstr>מצגת של PowerPoint</vt:lpstr>
      <vt:lpstr>אחוז המועסקים בשנים נבחרות</vt:lpstr>
      <vt:lpstr>  מבין האנשים עם מוגבלות המועסקים בגילאי העבודה, 27% עובדים במשרה חלקית </vt:lpstr>
      <vt:lpstr> 29% מהאנשים עם מוגבלות המועסקים, משתכרים 4,000 ₪ או פחות </vt:lpstr>
      <vt:lpstr>מצגת של PowerPoint</vt:lpstr>
      <vt:lpstr>הכנסות משקי הבית נמוכות יותר</vt:lpstr>
      <vt:lpstr>תחושת עוני: "מאז גיל חמש עשרה - ועד היום,  האם היו תקופות שבהן חשבת שאתה עני?"</vt:lpstr>
      <vt:lpstr>עוני</vt:lpstr>
      <vt:lpstr>קשיים כלכליים (2013)</vt:lpstr>
      <vt:lpstr>בדידות</vt:lpstr>
      <vt:lpstr> 19% מהאנשים עם מוגבלות חמורה דיווחו כי אין על מי לסמוך בשעת חירום (גיל העבודה)</vt:lpstr>
      <vt:lpstr>בדידות בשעת משבר</vt:lpstr>
      <vt:lpstr>אמנת האו"ם בדבר זכויותיהם של אנשים עם מוגבלות (2006)</vt:lpstr>
      <vt:lpstr>דיור ציבורי </vt:lpstr>
      <vt:lpstr>כיווני פעולה</vt:lpstr>
    </vt:vector>
  </TitlesOfParts>
  <Company>MOJ</Company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נציבות שוויון זכויות לאנשים עם מוגבלות</dc:title>
  <dc:creator>Yonit Efrati</dc:creator>
  <cp:lastModifiedBy>חדוה בודה נבון</cp:lastModifiedBy>
  <cp:revision>124</cp:revision>
  <dcterms:created xsi:type="dcterms:W3CDTF">2016-12-05T06:03:10Z</dcterms:created>
  <dcterms:modified xsi:type="dcterms:W3CDTF">2016-12-06T07:00:35Z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0x010100F931E205BBB08441AEFFEBF8ABB23DF1</vt:lpwstr>
  </property>
  <property fmtid="{D5CDD505-2E9C-101B-9397-08002B2CF9AE}" pid="3" name="SanhedrinDocumentType">
    <vt:r8>88</vt:r8>
  </property>
  <property fmtid="{D5CDD505-2E9C-101B-9397-08002B2CF9AE}" pid="4" name="SanhedrinItemID">
    <vt:r8>2009108</vt:r8>
  </property>
</Properties>
</file>