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diagrams/data1.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34.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43.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44.xml" ContentType="application/vnd.openxmlformats-officedocument.presentationml.slide+xml"/>
  <Override PartName="/ppt/slides/slide14.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35.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36.xml" ContentType="application/vnd.openxmlformats-officedocument.presentationml.slide+xml"/>
  <Override PartName="/ppt/slides/slide40.xml" ContentType="application/vnd.openxmlformats-officedocument.presentationml.slide+xml"/>
  <Override PartName="/ppt/slides/slide2.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slideMasters/slideMaster1.xml" ContentType="application/vnd.openxmlformats-officedocument.presentationml.slideMaster+xml"/>
  <Override PartName="/ppt/notesSlides/notesSlide39.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14.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40.xml" ContentType="application/vnd.openxmlformats-officedocument.presentationml.notesSlide+xml"/>
  <Override PartName="/ppt/notesMasters/notesMaster1.xml" ContentType="application/vnd.openxmlformats-officedocument.presentationml.notesMaster+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2.xml" ContentType="application/vnd.openxmlformats-officedocument.drawingml.diagramLayout+xml"/>
  <Override PartName="/ppt/diagrams/quickStyle2.xml" ContentType="application/vnd.openxmlformats-officedocument.drawingml.diagramStyle+xml"/>
  <Override PartName="/ppt/diagrams/drawing2.xml" ContentType="application/vnd.ms-office.drawingml.diagramDrawing+xml"/>
  <Override PartName="/ppt/diagrams/colors2.xml" ContentType="application/vnd.openxmlformats-officedocument.drawingml.diagramColors+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customXml/itemProps1.xml" ContentType="application/vnd.openxmlformats-officedocument.customXmlProperties+xml"/>
  <Override PartName="/customXml/itemProps2.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tl="1" saveSubsetFonts="1">
  <p:sldMasterIdLst>
    <p:sldMasterId id="2147483730" r:id="rId3"/>
  </p:sldMasterIdLst>
  <p:notesMasterIdLst>
    <p:notesMasterId r:id="rId48"/>
  </p:notesMasterIdLst>
  <p:handoutMasterIdLst>
    <p:handoutMasterId r:id="rId49"/>
  </p:handoutMasterIdLst>
  <p:sldIdLst>
    <p:sldId id="674" r:id="rId4"/>
    <p:sldId id="665" r:id="rId5"/>
    <p:sldId id="666" r:id="rId6"/>
    <p:sldId id="667" r:id="rId7"/>
    <p:sldId id="592" r:id="rId8"/>
    <p:sldId id="679" r:id="rId9"/>
    <p:sldId id="596" r:id="rId10"/>
    <p:sldId id="678" r:id="rId11"/>
    <p:sldId id="593" r:id="rId12"/>
    <p:sldId id="611" r:id="rId13"/>
    <p:sldId id="661" r:id="rId14"/>
    <p:sldId id="663" r:id="rId15"/>
    <p:sldId id="603" r:id="rId16"/>
    <p:sldId id="599" r:id="rId17"/>
    <p:sldId id="662" r:id="rId18"/>
    <p:sldId id="604" r:id="rId19"/>
    <p:sldId id="605" r:id="rId20"/>
    <p:sldId id="645" r:id="rId21"/>
    <p:sldId id="864" r:id="rId22"/>
    <p:sldId id="615" r:id="rId23"/>
    <p:sldId id="651" r:id="rId24"/>
    <p:sldId id="606" r:id="rId25"/>
    <p:sldId id="610" r:id="rId26"/>
    <p:sldId id="618" r:id="rId27"/>
    <p:sldId id="609" r:id="rId28"/>
    <p:sldId id="676" r:id="rId29"/>
    <p:sldId id="619" r:id="rId30"/>
    <p:sldId id="608" r:id="rId31"/>
    <p:sldId id="680" r:id="rId32"/>
    <p:sldId id="626" r:id="rId33"/>
    <p:sldId id="622" r:id="rId34"/>
    <p:sldId id="652" r:id="rId35"/>
    <p:sldId id="639" r:id="rId36"/>
    <p:sldId id="620" r:id="rId37"/>
    <p:sldId id="856" r:id="rId38"/>
    <p:sldId id="857" r:id="rId39"/>
    <p:sldId id="858" r:id="rId40"/>
    <p:sldId id="859" r:id="rId41"/>
    <p:sldId id="860" r:id="rId42"/>
    <p:sldId id="862" r:id="rId43"/>
    <p:sldId id="682" r:id="rId44"/>
    <p:sldId id="687" r:id="rId45"/>
    <p:sldId id="675" r:id="rId46"/>
    <p:sldId id="747" r:id="rId47"/>
  </p:sldIdLst>
  <p:sldSz cx="9144000" cy="6858000" type="screen4x3"/>
  <p:notesSz cx="6797675" cy="9926638"/>
  <p:defaultTextStyle>
    <a:defPPr>
      <a:defRPr lang="he-IL"/>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a:srgbClr val="00FFFF"/>
    <a:srgbClr val="D6CFDB"/>
    <a:srgbClr val="007E39"/>
    <a:srgbClr val="A9CBCE"/>
    <a:srgbClr val="333399"/>
    <a:srgbClr val="8383B4"/>
    <a:srgbClr val="385B94"/>
    <a:srgbClr val="21FF85"/>
    <a:srgbClr val="0050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סגנון ביניים 2 - הדגשה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8B1032C-EA38-4F05-BA0D-38AFFFC7BED3}" styleName="סגנון בהיר 3 - הדגשה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3071" autoAdjust="0"/>
    <p:restoredTop sz="96914" autoAdjust="0"/>
  </p:normalViewPr>
  <p:slideViewPr>
    <p:cSldViewPr>
      <p:cViewPr>
        <p:scale>
          <a:sx n="108" d="100"/>
          <a:sy n="108" d="100"/>
        </p:scale>
        <p:origin x="-158" y="370"/>
      </p:cViewPr>
      <p:guideLst>
        <p:guide orient="horz" pos="2160"/>
        <p:guide pos="2880"/>
      </p:guideLst>
    </p:cSldViewPr>
  </p:slideViewPr>
  <p:notesTextViewPr>
    <p:cViewPr>
      <p:scale>
        <a:sx n="1" d="1"/>
        <a:sy n="1" d="1"/>
      </p:scale>
      <p:origin x="0" y="0"/>
    </p:cViewPr>
  </p:notesTextViewPr>
  <p:sorterViewPr>
    <p:cViewPr>
      <p:scale>
        <a:sx n="100" d="100"/>
        <a:sy n="100" d="100"/>
      </p:scale>
      <p:origin x="0" y="8160"/>
    </p:cViewPr>
  </p:sorterViewPr>
  <p:notesViewPr>
    <p:cSldViewPr>
      <p:cViewPr varScale="1">
        <p:scale>
          <a:sx n="76" d="100"/>
          <a:sy n="76" d="100"/>
        </p:scale>
        <p:origin x="-2154" y="-9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viewProps" Target="viewProps.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customXml" Target="../customXml/item3.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DBD64A4-4E6D-4465-8E56-0F3CDB0A98E8}" type="doc">
      <dgm:prSet loTypeId="urn:microsoft.com/office/officeart/2005/8/layout/orgChart1" loCatId="hierarchy" qsTypeId="urn:microsoft.com/office/officeart/2005/8/quickstyle/simple1" qsCatId="simple" csTypeId="urn:microsoft.com/office/officeart/2005/8/colors/accent2_3" csCatId="accent2" phldr="1"/>
      <dgm:spPr/>
      <dgm:t>
        <a:bodyPr/>
        <a:lstStyle/>
        <a:p>
          <a:pPr rtl="1"/>
          <a:endParaRPr lang="he-IL"/>
        </a:p>
      </dgm:t>
    </dgm:pt>
    <dgm:pt modelId="{3E097B3B-556E-4A10-B22D-2AB605DFA05C}">
      <dgm:prSet phldrT="[טקסט]"/>
      <dgm:spPr>
        <a:solidFill>
          <a:schemeClr val="accent6">
            <a:lumMod val="60000"/>
            <a:lumOff val="40000"/>
          </a:schemeClr>
        </a:solidFill>
      </dgm:spPr>
      <dgm:t>
        <a:bodyPr/>
        <a:lstStyle/>
        <a:p>
          <a:pPr algn="ctr" rtl="1"/>
          <a:r>
            <a:rPr lang="he-IL" b="1" dirty="0" smtClean="0"/>
            <a:t>מנכ"ל</a:t>
          </a:r>
          <a:endParaRPr lang="he-IL" b="1" dirty="0"/>
        </a:p>
      </dgm:t>
    </dgm:pt>
    <dgm:pt modelId="{8807C9D1-B619-426C-8F5F-2D4D14BC3E2A}" type="parTrans" cxnId="{E044319F-8323-4425-84F6-9E314D657C21}">
      <dgm:prSet/>
      <dgm:spPr/>
      <dgm:t>
        <a:bodyPr/>
        <a:lstStyle/>
        <a:p>
          <a:pPr algn="ctr" rtl="1"/>
          <a:endParaRPr lang="he-IL"/>
        </a:p>
      </dgm:t>
    </dgm:pt>
    <dgm:pt modelId="{74CEF006-9DCA-4270-B120-3FF24F08D64C}" type="sibTrans" cxnId="{E044319F-8323-4425-84F6-9E314D657C21}">
      <dgm:prSet/>
      <dgm:spPr/>
      <dgm:t>
        <a:bodyPr/>
        <a:lstStyle/>
        <a:p>
          <a:pPr algn="ctr" rtl="1"/>
          <a:endParaRPr lang="he-IL"/>
        </a:p>
      </dgm:t>
    </dgm:pt>
    <dgm:pt modelId="{29E30584-EF33-4A57-8219-66E3865591AB}" type="asst">
      <dgm:prSet phldrT="[טקסט]"/>
      <dgm:spPr>
        <a:solidFill>
          <a:schemeClr val="accent6">
            <a:lumMod val="60000"/>
            <a:lumOff val="40000"/>
          </a:schemeClr>
        </a:solidFill>
      </dgm:spPr>
      <dgm:t>
        <a:bodyPr/>
        <a:lstStyle/>
        <a:p>
          <a:pPr algn="ctr" rtl="1"/>
          <a:r>
            <a:rPr lang="he-IL" b="1" dirty="0" smtClean="0"/>
            <a:t>סמנכ"ל</a:t>
          </a:r>
          <a:endParaRPr lang="he-IL" b="1" dirty="0"/>
        </a:p>
      </dgm:t>
    </dgm:pt>
    <dgm:pt modelId="{F8523D1D-69F7-4495-8123-4B9FF2EA3656}" type="parTrans" cxnId="{AE3C5B9C-ADF4-4065-B561-CF4D7FA274BD}">
      <dgm:prSet/>
      <dgm:spPr/>
      <dgm:t>
        <a:bodyPr/>
        <a:lstStyle/>
        <a:p>
          <a:pPr algn="ctr" rtl="1"/>
          <a:endParaRPr lang="he-IL" b="1"/>
        </a:p>
      </dgm:t>
    </dgm:pt>
    <dgm:pt modelId="{8D5E1AB2-AAD7-4971-B563-1ECD0B31AF34}" type="sibTrans" cxnId="{AE3C5B9C-ADF4-4065-B561-CF4D7FA274BD}">
      <dgm:prSet/>
      <dgm:spPr/>
      <dgm:t>
        <a:bodyPr/>
        <a:lstStyle/>
        <a:p>
          <a:pPr algn="ctr" rtl="1"/>
          <a:endParaRPr lang="he-IL"/>
        </a:p>
      </dgm:t>
    </dgm:pt>
    <dgm:pt modelId="{2F629176-05D0-41BC-80B8-6896E66153A7}">
      <dgm:prSet phldrT="[טקסט]"/>
      <dgm:spPr>
        <a:solidFill>
          <a:schemeClr val="accent6">
            <a:lumMod val="60000"/>
            <a:lumOff val="40000"/>
          </a:schemeClr>
        </a:solidFill>
      </dgm:spPr>
      <dgm:t>
        <a:bodyPr/>
        <a:lstStyle/>
        <a:p>
          <a:pPr algn="ctr" rtl="1"/>
          <a:r>
            <a:rPr lang="he-IL" b="1" dirty="0" smtClean="0"/>
            <a:t>קהילה</a:t>
          </a:r>
          <a:endParaRPr lang="he-IL" b="1" dirty="0"/>
        </a:p>
      </dgm:t>
    </dgm:pt>
    <dgm:pt modelId="{9F3BBCA4-3ED1-453C-BD07-C80D4E0B6993}" type="parTrans" cxnId="{1CEEEC86-6942-4547-B7D6-35669827E03D}">
      <dgm:prSet/>
      <dgm:spPr/>
      <dgm:t>
        <a:bodyPr/>
        <a:lstStyle/>
        <a:p>
          <a:pPr algn="ctr" rtl="1"/>
          <a:endParaRPr lang="he-IL" b="1"/>
        </a:p>
      </dgm:t>
    </dgm:pt>
    <dgm:pt modelId="{3715C607-74A0-4C5D-9E21-E8297ADEBF1E}" type="sibTrans" cxnId="{1CEEEC86-6942-4547-B7D6-35669827E03D}">
      <dgm:prSet/>
      <dgm:spPr/>
      <dgm:t>
        <a:bodyPr/>
        <a:lstStyle/>
        <a:p>
          <a:pPr algn="ctr" rtl="1"/>
          <a:endParaRPr lang="he-IL"/>
        </a:p>
      </dgm:t>
    </dgm:pt>
    <dgm:pt modelId="{138CCCBD-7DD1-4B06-B6D7-D8831601739B}">
      <dgm:prSet phldrT="[טקסט]"/>
      <dgm:spPr>
        <a:solidFill>
          <a:schemeClr val="accent6">
            <a:lumMod val="60000"/>
            <a:lumOff val="40000"/>
          </a:schemeClr>
        </a:solidFill>
      </dgm:spPr>
      <dgm:t>
        <a:bodyPr/>
        <a:lstStyle/>
        <a:p>
          <a:pPr algn="ctr" rtl="1"/>
          <a:r>
            <a:rPr lang="he-IL" b="1" dirty="0" smtClean="0"/>
            <a:t>טיפול ושיקום</a:t>
          </a:r>
          <a:endParaRPr lang="he-IL" b="1" dirty="0"/>
        </a:p>
      </dgm:t>
    </dgm:pt>
    <dgm:pt modelId="{81C4D144-F0C1-4D57-BC94-35908C647DCD}" type="parTrans" cxnId="{0D4ACE98-3EDB-4F66-9071-2965FC23C000}">
      <dgm:prSet/>
      <dgm:spPr/>
      <dgm:t>
        <a:bodyPr/>
        <a:lstStyle/>
        <a:p>
          <a:pPr algn="ctr" rtl="1"/>
          <a:endParaRPr lang="he-IL" b="1"/>
        </a:p>
      </dgm:t>
    </dgm:pt>
    <dgm:pt modelId="{BE6209AD-1E85-4254-A3FC-F80B2FB17B74}" type="sibTrans" cxnId="{0D4ACE98-3EDB-4F66-9071-2965FC23C000}">
      <dgm:prSet/>
      <dgm:spPr/>
      <dgm:t>
        <a:bodyPr/>
        <a:lstStyle/>
        <a:p>
          <a:pPr algn="ctr" rtl="1"/>
          <a:endParaRPr lang="he-IL"/>
        </a:p>
      </dgm:t>
    </dgm:pt>
    <dgm:pt modelId="{EFEADC41-2639-444A-938D-87399AD3623D}">
      <dgm:prSet phldrT="[טקסט]"/>
      <dgm:spPr>
        <a:solidFill>
          <a:schemeClr val="accent6">
            <a:lumMod val="60000"/>
            <a:lumOff val="40000"/>
          </a:schemeClr>
        </a:solidFill>
      </dgm:spPr>
      <dgm:t>
        <a:bodyPr/>
        <a:lstStyle/>
        <a:p>
          <a:pPr algn="ctr" rtl="1"/>
          <a:r>
            <a:rPr lang="he-IL" b="1" dirty="0" smtClean="0"/>
            <a:t>דוברות והסברה</a:t>
          </a:r>
          <a:endParaRPr lang="he-IL" b="1" dirty="0"/>
        </a:p>
      </dgm:t>
    </dgm:pt>
    <dgm:pt modelId="{BB2A988E-97D6-4770-9905-455A36B5E476}" type="parTrans" cxnId="{2655149F-1D0C-4831-83ED-E8ED4BCD224E}">
      <dgm:prSet/>
      <dgm:spPr/>
      <dgm:t>
        <a:bodyPr/>
        <a:lstStyle/>
        <a:p>
          <a:pPr algn="ctr" rtl="1"/>
          <a:endParaRPr lang="he-IL" b="1"/>
        </a:p>
      </dgm:t>
    </dgm:pt>
    <dgm:pt modelId="{7ED5B235-47AE-41FD-97AD-1BA7258F2776}" type="sibTrans" cxnId="{2655149F-1D0C-4831-83ED-E8ED4BCD224E}">
      <dgm:prSet/>
      <dgm:spPr/>
      <dgm:t>
        <a:bodyPr/>
        <a:lstStyle/>
        <a:p>
          <a:pPr algn="ctr" rtl="1"/>
          <a:endParaRPr lang="he-IL"/>
        </a:p>
      </dgm:t>
    </dgm:pt>
    <dgm:pt modelId="{8557FE5B-9B1D-4CB4-8158-DBDF197CF999}" type="asst">
      <dgm:prSet/>
      <dgm:spPr>
        <a:solidFill>
          <a:schemeClr val="accent6">
            <a:lumMod val="60000"/>
            <a:lumOff val="40000"/>
          </a:schemeClr>
        </a:solidFill>
      </dgm:spPr>
      <dgm:t>
        <a:bodyPr/>
        <a:lstStyle/>
        <a:p>
          <a:pPr algn="ctr" rtl="1"/>
          <a:r>
            <a:rPr lang="he-IL" b="1" dirty="0" smtClean="0"/>
            <a:t>תכנון ובקרה</a:t>
          </a:r>
          <a:endParaRPr lang="he-IL" b="1" dirty="0"/>
        </a:p>
      </dgm:t>
    </dgm:pt>
    <dgm:pt modelId="{90EA7A39-11FC-44DE-BA32-10CDE46D7264}" type="parTrans" cxnId="{3AAD0201-1EB0-4C87-A46B-B208A9A842BB}">
      <dgm:prSet/>
      <dgm:spPr/>
      <dgm:t>
        <a:bodyPr/>
        <a:lstStyle/>
        <a:p>
          <a:pPr algn="ctr" rtl="1"/>
          <a:endParaRPr lang="he-IL" b="1"/>
        </a:p>
      </dgm:t>
    </dgm:pt>
    <dgm:pt modelId="{1E2E3941-4F3F-4A25-99F2-380EF81FC6E6}" type="sibTrans" cxnId="{3AAD0201-1EB0-4C87-A46B-B208A9A842BB}">
      <dgm:prSet/>
      <dgm:spPr/>
      <dgm:t>
        <a:bodyPr/>
        <a:lstStyle/>
        <a:p>
          <a:pPr algn="ctr" rtl="1"/>
          <a:endParaRPr lang="he-IL"/>
        </a:p>
      </dgm:t>
    </dgm:pt>
    <dgm:pt modelId="{A1095BE1-72C3-40E3-A365-FB74F8EDE196}" type="asst">
      <dgm:prSet/>
      <dgm:spPr>
        <a:solidFill>
          <a:schemeClr val="accent6">
            <a:lumMod val="60000"/>
            <a:lumOff val="40000"/>
          </a:schemeClr>
        </a:solidFill>
      </dgm:spPr>
      <dgm:t>
        <a:bodyPr/>
        <a:lstStyle/>
        <a:p>
          <a:pPr algn="ctr" rtl="1"/>
          <a:r>
            <a:rPr lang="he-IL" b="1" dirty="0" smtClean="0"/>
            <a:t>יועמ"ש</a:t>
          </a:r>
          <a:endParaRPr lang="he-IL" b="1" dirty="0"/>
        </a:p>
      </dgm:t>
    </dgm:pt>
    <dgm:pt modelId="{B5E01842-15C4-4C7B-A6C6-C9B436B7E6C7}" type="parTrans" cxnId="{3A0D8FB7-8E00-4444-82AB-6B572E17BAFE}">
      <dgm:prSet/>
      <dgm:spPr/>
      <dgm:t>
        <a:bodyPr/>
        <a:lstStyle/>
        <a:p>
          <a:pPr algn="ctr" rtl="1"/>
          <a:endParaRPr lang="he-IL" b="1"/>
        </a:p>
      </dgm:t>
    </dgm:pt>
    <dgm:pt modelId="{297C39EB-0CB1-4CD1-81B3-839CBFDF552F}" type="sibTrans" cxnId="{3A0D8FB7-8E00-4444-82AB-6B572E17BAFE}">
      <dgm:prSet/>
      <dgm:spPr/>
      <dgm:t>
        <a:bodyPr/>
        <a:lstStyle/>
        <a:p>
          <a:pPr algn="ctr" rtl="1"/>
          <a:endParaRPr lang="he-IL"/>
        </a:p>
      </dgm:t>
    </dgm:pt>
    <dgm:pt modelId="{E3A0564D-5C68-4F7C-B99B-87D1EB5347D2}" type="asst">
      <dgm:prSet/>
      <dgm:spPr>
        <a:solidFill>
          <a:schemeClr val="accent6">
            <a:lumMod val="60000"/>
            <a:lumOff val="40000"/>
          </a:schemeClr>
        </a:solidFill>
      </dgm:spPr>
      <dgm:t>
        <a:bodyPr/>
        <a:lstStyle/>
        <a:p>
          <a:pPr algn="ctr" rtl="1"/>
          <a:r>
            <a:rPr lang="he-IL" b="1" dirty="0" smtClean="0"/>
            <a:t>מבקר פנימי</a:t>
          </a:r>
          <a:endParaRPr lang="he-IL" b="1" dirty="0"/>
        </a:p>
      </dgm:t>
    </dgm:pt>
    <dgm:pt modelId="{C496EEA5-D153-47FB-947F-0049551B0196}" type="parTrans" cxnId="{07206B15-0CD4-44AF-ACC5-60D1E6F57F48}">
      <dgm:prSet/>
      <dgm:spPr/>
      <dgm:t>
        <a:bodyPr/>
        <a:lstStyle/>
        <a:p>
          <a:pPr algn="ctr" rtl="1"/>
          <a:endParaRPr lang="he-IL" b="1"/>
        </a:p>
      </dgm:t>
    </dgm:pt>
    <dgm:pt modelId="{B911D08E-8A08-4DB9-8ACF-E098992B5B9F}" type="sibTrans" cxnId="{07206B15-0CD4-44AF-ACC5-60D1E6F57F48}">
      <dgm:prSet/>
      <dgm:spPr/>
      <dgm:t>
        <a:bodyPr/>
        <a:lstStyle/>
        <a:p>
          <a:pPr algn="ctr" rtl="1"/>
          <a:endParaRPr lang="he-IL"/>
        </a:p>
      </dgm:t>
    </dgm:pt>
    <dgm:pt modelId="{981583C4-B476-445A-AACA-BCEFF54FE812}" type="asst">
      <dgm:prSet/>
      <dgm:spPr>
        <a:solidFill>
          <a:schemeClr val="accent6">
            <a:lumMod val="60000"/>
            <a:lumOff val="40000"/>
          </a:schemeClr>
        </a:solidFill>
      </dgm:spPr>
      <dgm:t>
        <a:bodyPr/>
        <a:lstStyle/>
        <a:p>
          <a:pPr algn="ctr" rtl="1"/>
          <a:r>
            <a:rPr lang="he-IL" b="1" dirty="0" smtClean="0"/>
            <a:t>חשב</a:t>
          </a:r>
          <a:endParaRPr lang="he-IL" b="1" dirty="0"/>
        </a:p>
      </dgm:t>
    </dgm:pt>
    <dgm:pt modelId="{5EFD7B2E-7D02-43A1-BB92-295DB84E9A10}" type="parTrans" cxnId="{946CE3D6-39EE-496D-8E95-8FBCDE0F14A6}">
      <dgm:prSet/>
      <dgm:spPr/>
      <dgm:t>
        <a:bodyPr/>
        <a:lstStyle/>
        <a:p>
          <a:pPr algn="ctr" rtl="1"/>
          <a:endParaRPr lang="he-IL" b="1"/>
        </a:p>
      </dgm:t>
    </dgm:pt>
    <dgm:pt modelId="{C8CE346A-9AFE-4941-A402-908F22440825}" type="sibTrans" cxnId="{946CE3D6-39EE-496D-8E95-8FBCDE0F14A6}">
      <dgm:prSet/>
      <dgm:spPr/>
      <dgm:t>
        <a:bodyPr/>
        <a:lstStyle/>
        <a:p>
          <a:pPr algn="ctr" rtl="1"/>
          <a:endParaRPr lang="he-IL"/>
        </a:p>
      </dgm:t>
    </dgm:pt>
    <dgm:pt modelId="{DDE55F59-8654-41C3-90B0-CC62C27499A1}" type="asst">
      <dgm:prSet/>
      <dgm:spPr>
        <a:solidFill>
          <a:schemeClr val="accent6">
            <a:lumMod val="60000"/>
            <a:lumOff val="40000"/>
          </a:schemeClr>
        </a:solidFill>
      </dgm:spPr>
      <dgm:t>
        <a:bodyPr/>
        <a:lstStyle/>
        <a:p>
          <a:pPr algn="ctr" rtl="1"/>
          <a:r>
            <a:rPr lang="he-IL" b="1" dirty="0" smtClean="0"/>
            <a:t>יחידת המחשוב</a:t>
          </a:r>
          <a:endParaRPr lang="he-IL" b="1" dirty="0"/>
        </a:p>
      </dgm:t>
    </dgm:pt>
    <dgm:pt modelId="{93B600C5-5BE3-470B-BD77-6BBDDAE47656}" type="parTrans" cxnId="{180F861A-3369-42B0-B6BA-E59EF39BA160}">
      <dgm:prSet/>
      <dgm:spPr/>
      <dgm:t>
        <a:bodyPr/>
        <a:lstStyle/>
        <a:p>
          <a:pPr algn="ctr" rtl="1"/>
          <a:endParaRPr lang="he-IL" b="1"/>
        </a:p>
      </dgm:t>
    </dgm:pt>
    <dgm:pt modelId="{48F7FBAA-5476-4E0A-9FA9-90048AC02693}" type="sibTrans" cxnId="{180F861A-3369-42B0-B6BA-E59EF39BA160}">
      <dgm:prSet/>
      <dgm:spPr/>
      <dgm:t>
        <a:bodyPr/>
        <a:lstStyle/>
        <a:p>
          <a:pPr algn="ctr" rtl="1"/>
          <a:endParaRPr lang="he-IL"/>
        </a:p>
      </dgm:t>
    </dgm:pt>
    <dgm:pt modelId="{6919A5FF-E4FC-4F79-98FE-3C6F47E7E9AF}" type="asst">
      <dgm:prSet/>
      <dgm:spPr>
        <a:solidFill>
          <a:schemeClr val="accent6">
            <a:lumMod val="60000"/>
            <a:lumOff val="40000"/>
          </a:schemeClr>
        </a:solidFill>
      </dgm:spPr>
      <dgm:t>
        <a:bodyPr/>
        <a:lstStyle/>
        <a:p>
          <a:pPr algn="ctr" rtl="1"/>
          <a:r>
            <a:rPr lang="he-IL" b="1" dirty="0" smtClean="0"/>
            <a:t>אגף מנהלה</a:t>
          </a:r>
          <a:endParaRPr lang="he-IL" b="1" dirty="0"/>
        </a:p>
      </dgm:t>
    </dgm:pt>
    <dgm:pt modelId="{ECE27A21-3C59-4159-A4F8-A8D9DFC3A738}" type="parTrans" cxnId="{605CBBD6-07F1-4538-BAAC-456FC527D603}">
      <dgm:prSet/>
      <dgm:spPr/>
      <dgm:t>
        <a:bodyPr/>
        <a:lstStyle/>
        <a:p>
          <a:pPr algn="ctr" rtl="1"/>
          <a:endParaRPr lang="he-IL" b="1"/>
        </a:p>
      </dgm:t>
    </dgm:pt>
    <dgm:pt modelId="{7884DC74-9B5A-4CD7-B7F8-B747016B5723}" type="sibTrans" cxnId="{605CBBD6-07F1-4538-BAAC-456FC527D603}">
      <dgm:prSet/>
      <dgm:spPr/>
      <dgm:t>
        <a:bodyPr/>
        <a:lstStyle/>
        <a:p>
          <a:pPr algn="ctr" rtl="1"/>
          <a:endParaRPr lang="he-IL"/>
        </a:p>
      </dgm:t>
    </dgm:pt>
    <dgm:pt modelId="{E8C1A307-E1B4-45FB-82AA-63F79CF109D6}">
      <dgm:prSet/>
      <dgm:spPr>
        <a:solidFill>
          <a:schemeClr val="accent6">
            <a:lumMod val="60000"/>
            <a:lumOff val="40000"/>
          </a:schemeClr>
        </a:solidFill>
      </dgm:spPr>
      <dgm:t>
        <a:bodyPr/>
        <a:lstStyle/>
        <a:p>
          <a:pPr algn="ctr" rtl="1"/>
          <a:r>
            <a:rPr lang="he-IL" b="1" dirty="0" smtClean="0"/>
            <a:t>חינוך ומניעה</a:t>
          </a:r>
          <a:endParaRPr lang="he-IL" b="1" dirty="0"/>
        </a:p>
      </dgm:t>
    </dgm:pt>
    <dgm:pt modelId="{3A16578C-E11F-48CC-8192-6DE023983486}" type="parTrans" cxnId="{01CBD980-D4A8-4FA3-B0B2-C2B2D5C749E4}">
      <dgm:prSet/>
      <dgm:spPr/>
      <dgm:t>
        <a:bodyPr/>
        <a:lstStyle/>
        <a:p>
          <a:pPr algn="ctr" rtl="1"/>
          <a:endParaRPr lang="he-IL" b="1"/>
        </a:p>
      </dgm:t>
    </dgm:pt>
    <dgm:pt modelId="{E6FA20A4-F153-4F26-8EEB-4BDBE03C9208}" type="sibTrans" cxnId="{01CBD980-D4A8-4FA3-B0B2-C2B2D5C749E4}">
      <dgm:prSet/>
      <dgm:spPr/>
      <dgm:t>
        <a:bodyPr/>
        <a:lstStyle/>
        <a:p>
          <a:pPr algn="ctr" rtl="1"/>
          <a:endParaRPr lang="he-IL"/>
        </a:p>
      </dgm:t>
    </dgm:pt>
    <dgm:pt modelId="{54708663-2188-4196-AACC-299ACA25577E}">
      <dgm:prSet/>
      <dgm:spPr>
        <a:solidFill>
          <a:schemeClr val="accent6">
            <a:lumMod val="60000"/>
            <a:lumOff val="40000"/>
          </a:schemeClr>
        </a:solidFill>
      </dgm:spPr>
      <dgm:t>
        <a:bodyPr/>
        <a:lstStyle/>
        <a:p>
          <a:pPr algn="ctr" rtl="1"/>
          <a:r>
            <a:rPr lang="he-IL" b="1" dirty="0" smtClean="0"/>
            <a:t>אכיפה וחקיקה</a:t>
          </a:r>
          <a:endParaRPr lang="he-IL" b="1" dirty="0"/>
        </a:p>
      </dgm:t>
    </dgm:pt>
    <dgm:pt modelId="{4DE9E259-6C89-4D02-8AEE-91C73E45857B}" type="parTrans" cxnId="{A2E13A33-AE1A-47CF-BD9E-F1EF591E85C5}">
      <dgm:prSet/>
      <dgm:spPr/>
      <dgm:t>
        <a:bodyPr/>
        <a:lstStyle/>
        <a:p>
          <a:pPr algn="ctr" rtl="1"/>
          <a:endParaRPr lang="he-IL" b="1"/>
        </a:p>
      </dgm:t>
    </dgm:pt>
    <dgm:pt modelId="{1F7C4CA2-9DAD-47F1-8FE0-3D3542A10900}" type="sibTrans" cxnId="{A2E13A33-AE1A-47CF-BD9E-F1EF591E85C5}">
      <dgm:prSet/>
      <dgm:spPr/>
      <dgm:t>
        <a:bodyPr/>
        <a:lstStyle/>
        <a:p>
          <a:pPr algn="ctr" rtl="1"/>
          <a:endParaRPr lang="he-IL"/>
        </a:p>
      </dgm:t>
    </dgm:pt>
    <dgm:pt modelId="{674B3D40-2A5E-486E-A23B-13B2F7BA4973}">
      <dgm:prSet/>
      <dgm:spPr>
        <a:solidFill>
          <a:schemeClr val="accent6">
            <a:lumMod val="60000"/>
            <a:lumOff val="40000"/>
          </a:schemeClr>
        </a:solidFill>
      </dgm:spPr>
      <dgm:t>
        <a:bodyPr/>
        <a:lstStyle/>
        <a:p>
          <a:pPr algn="ctr" rtl="1"/>
          <a:r>
            <a:rPr lang="he-IL" b="1" dirty="0" smtClean="0"/>
            <a:t>לשכת המדען</a:t>
          </a:r>
          <a:endParaRPr lang="he-IL" b="1" dirty="0"/>
        </a:p>
      </dgm:t>
    </dgm:pt>
    <dgm:pt modelId="{607E4007-133F-46EA-B09C-873FC058DEEB}" type="parTrans" cxnId="{D1A48BE8-3DE4-49AA-87D9-52EF0FAA1A44}">
      <dgm:prSet/>
      <dgm:spPr/>
      <dgm:t>
        <a:bodyPr/>
        <a:lstStyle/>
        <a:p>
          <a:pPr algn="ctr" rtl="1"/>
          <a:endParaRPr lang="he-IL" b="1"/>
        </a:p>
      </dgm:t>
    </dgm:pt>
    <dgm:pt modelId="{7D132419-CB84-48B2-B569-2EF9EE41783C}" type="sibTrans" cxnId="{D1A48BE8-3DE4-49AA-87D9-52EF0FAA1A44}">
      <dgm:prSet/>
      <dgm:spPr/>
      <dgm:t>
        <a:bodyPr/>
        <a:lstStyle/>
        <a:p>
          <a:pPr algn="ctr" rtl="1"/>
          <a:endParaRPr lang="he-IL"/>
        </a:p>
      </dgm:t>
    </dgm:pt>
    <dgm:pt modelId="{A5E5F1FA-FAB0-4CEB-B9A7-9ADC40DEBA40}">
      <dgm:prSet/>
      <dgm:spPr>
        <a:solidFill>
          <a:schemeClr val="accent6">
            <a:lumMod val="60000"/>
            <a:lumOff val="40000"/>
          </a:schemeClr>
        </a:solidFill>
      </dgm:spPr>
      <dgm:t>
        <a:bodyPr/>
        <a:lstStyle/>
        <a:p>
          <a:pPr algn="ctr" rtl="1"/>
          <a:r>
            <a:rPr lang="he-IL" b="1" dirty="0" smtClean="0"/>
            <a:t>קשרי חוץ</a:t>
          </a:r>
          <a:endParaRPr lang="he-IL" b="1" dirty="0"/>
        </a:p>
      </dgm:t>
    </dgm:pt>
    <dgm:pt modelId="{A4389CAF-CC37-4050-9F8A-4C4BB1C4BA4A}" type="parTrans" cxnId="{F610AD5C-E7C6-4BC9-8548-868674292AB1}">
      <dgm:prSet/>
      <dgm:spPr/>
      <dgm:t>
        <a:bodyPr/>
        <a:lstStyle/>
        <a:p>
          <a:pPr algn="ctr" rtl="1"/>
          <a:endParaRPr lang="he-IL" b="1"/>
        </a:p>
      </dgm:t>
    </dgm:pt>
    <dgm:pt modelId="{2D18A7AE-9DCE-4C92-B6F5-918021BB4070}" type="sibTrans" cxnId="{F610AD5C-E7C6-4BC9-8548-868674292AB1}">
      <dgm:prSet/>
      <dgm:spPr/>
      <dgm:t>
        <a:bodyPr/>
        <a:lstStyle/>
        <a:p>
          <a:pPr algn="ctr" rtl="1"/>
          <a:endParaRPr lang="he-IL"/>
        </a:p>
      </dgm:t>
    </dgm:pt>
    <dgm:pt modelId="{DE1F0387-0A79-46DD-A424-F092B25276EC}">
      <dgm:prSet/>
      <dgm:spPr>
        <a:solidFill>
          <a:schemeClr val="accent6">
            <a:lumMod val="60000"/>
            <a:lumOff val="40000"/>
          </a:schemeClr>
        </a:solidFill>
      </dgm:spPr>
      <dgm:t>
        <a:bodyPr/>
        <a:lstStyle/>
        <a:p>
          <a:pPr algn="ctr" rtl="1"/>
          <a:r>
            <a:rPr lang="he-IL" b="1" dirty="0" smtClean="0"/>
            <a:t>פיתוח משאבי אנוש</a:t>
          </a:r>
          <a:endParaRPr lang="he-IL" b="1" dirty="0"/>
        </a:p>
      </dgm:t>
    </dgm:pt>
    <dgm:pt modelId="{359B977F-C71E-47C9-8328-DA7B404CCFDA}" type="parTrans" cxnId="{87C8BE8D-9825-4D1D-BFCB-147352242C8F}">
      <dgm:prSet/>
      <dgm:spPr/>
      <dgm:t>
        <a:bodyPr/>
        <a:lstStyle/>
        <a:p>
          <a:pPr algn="ctr" rtl="1"/>
          <a:endParaRPr lang="he-IL" b="1"/>
        </a:p>
      </dgm:t>
    </dgm:pt>
    <dgm:pt modelId="{E1DE6311-7526-49AA-9A54-9D0F8B0120BE}" type="sibTrans" cxnId="{87C8BE8D-9825-4D1D-BFCB-147352242C8F}">
      <dgm:prSet/>
      <dgm:spPr/>
      <dgm:t>
        <a:bodyPr/>
        <a:lstStyle/>
        <a:p>
          <a:pPr algn="ctr" rtl="1"/>
          <a:endParaRPr lang="he-IL"/>
        </a:p>
      </dgm:t>
    </dgm:pt>
    <dgm:pt modelId="{4A8CAFA4-097E-40DE-9DC0-3687F038B4AF}">
      <dgm:prSet/>
      <dgm:spPr>
        <a:solidFill>
          <a:schemeClr val="accent6">
            <a:lumMod val="60000"/>
            <a:lumOff val="40000"/>
          </a:schemeClr>
        </a:solidFill>
      </dgm:spPr>
      <dgm:t>
        <a:bodyPr/>
        <a:lstStyle/>
        <a:p>
          <a:pPr algn="ctr" rtl="1"/>
          <a:r>
            <a:rPr lang="he-IL" b="1" dirty="0" smtClean="0"/>
            <a:t>מרכז הדרכה ומידע</a:t>
          </a:r>
          <a:endParaRPr lang="he-IL" b="1" dirty="0"/>
        </a:p>
      </dgm:t>
    </dgm:pt>
    <dgm:pt modelId="{03D80195-A4AA-4393-A640-057E902385A2}" type="parTrans" cxnId="{1A4E6AA3-3DBD-497F-A10E-95E004D6E8DB}">
      <dgm:prSet/>
      <dgm:spPr/>
      <dgm:t>
        <a:bodyPr/>
        <a:lstStyle/>
        <a:p>
          <a:pPr algn="ctr" rtl="1"/>
          <a:endParaRPr lang="he-IL" b="1"/>
        </a:p>
      </dgm:t>
    </dgm:pt>
    <dgm:pt modelId="{1E3144F5-791B-4FBC-BCF8-0DE225FB0C7D}" type="sibTrans" cxnId="{1A4E6AA3-3DBD-497F-A10E-95E004D6E8DB}">
      <dgm:prSet/>
      <dgm:spPr/>
      <dgm:t>
        <a:bodyPr/>
        <a:lstStyle/>
        <a:p>
          <a:pPr algn="ctr" rtl="1"/>
          <a:endParaRPr lang="he-IL"/>
        </a:p>
      </dgm:t>
    </dgm:pt>
    <dgm:pt modelId="{15498453-D67D-4FA1-AF15-62B033A9A90B}">
      <dgm:prSet/>
      <dgm:spPr>
        <a:solidFill>
          <a:schemeClr val="accent6">
            <a:lumMod val="60000"/>
            <a:lumOff val="40000"/>
          </a:schemeClr>
        </a:solidFill>
      </dgm:spPr>
      <dgm:t>
        <a:bodyPr/>
        <a:lstStyle/>
        <a:p>
          <a:pPr algn="ctr" rtl="1"/>
          <a:r>
            <a:rPr lang="he-IL" b="1" dirty="0" smtClean="0"/>
            <a:t>חילוט ומשפט</a:t>
          </a:r>
          <a:endParaRPr lang="he-IL" b="1" dirty="0"/>
        </a:p>
      </dgm:t>
    </dgm:pt>
    <dgm:pt modelId="{4E9AABDA-FD9B-4695-ADA5-5A4C2F781EF3}" type="parTrans" cxnId="{76C83B31-76B0-47CE-BC7D-9E02CD428932}">
      <dgm:prSet/>
      <dgm:spPr/>
      <dgm:t>
        <a:bodyPr/>
        <a:lstStyle/>
        <a:p>
          <a:pPr algn="ctr" rtl="1"/>
          <a:endParaRPr lang="he-IL" b="1"/>
        </a:p>
      </dgm:t>
    </dgm:pt>
    <dgm:pt modelId="{4ACC9097-C315-499E-82E2-1B3133908272}" type="sibTrans" cxnId="{76C83B31-76B0-47CE-BC7D-9E02CD428932}">
      <dgm:prSet/>
      <dgm:spPr/>
      <dgm:t>
        <a:bodyPr/>
        <a:lstStyle/>
        <a:p>
          <a:pPr algn="ctr" rtl="1"/>
          <a:endParaRPr lang="he-IL"/>
        </a:p>
      </dgm:t>
    </dgm:pt>
    <dgm:pt modelId="{7B172A7F-D71A-4A9C-9D24-366E9D227349}">
      <dgm:prSet/>
      <dgm:spPr>
        <a:solidFill>
          <a:schemeClr val="accent6">
            <a:lumMod val="60000"/>
            <a:lumOff val="40000"/>
          </a:schemeClr>
        </a:solidFill>
      </dgm:spPr>
      <dgm:t>
        <a:bodyPr/>
        <a:lstStyle/>
        <a:p>
          <a:pPr algn="ctr" rtl="1"/>
          <a:r>
            <a:rPr lang="he-IL" b="1" dirty="0" smtClean="0"/>
            <a:t>מנחים</a:t>
          </a:r>
          <a:endParaRPr lang="he-IL" b="1" dirty="0"/>
        </a:p>
      </dgm:t>
    </dgm:pt>
    <dgm:pt modelId="{009FB78A-5F1E-4A88-BF87-58C0B8758F26}" type="parTrans" cxnId="{B96C708F-F35A-493E-987F-E54DB9FB7798}">
      <dgm:prSet/>
      <dgm:spPr/>
      <dgm:t>
        <a:bodyPr/>
        <a:lstStyle/>
        <a:p>
          <a:pPr algn="ctr" rtl="1"/>
          <a:endParaRPr lang="he-IL" b="1"/>
        </a:p>
      </dgm:t>
    </dgm:pt>
    <dgm:pt modelId="{0D8141BE-4868-4573-BE1B-4E0D6C3B08FB}" type="sibTrans" cxnId="{B96C708F-F35A-493E-987F-E54DB9FB7798}">
      <dgm:prSet/>
      <dgm:spPr/>
      <dgm:t>
        <a:bodyPr/>
        <a:lstStyle/>
        <a:p>
          <a:pPr algn="ctr" rtl="1"/>
          <a:endParaRPr lang="he-IL"/>
        </a:p>
      </dgm:t>
    </dgm:pt>
    <dgm:pt modelId="{BA29AD7C-58B5-446D-B657-7FD78758804A}">
      <dgm:prSet/>
      <dgm:spPr>
        <a:solidFill>
          <a:schemeClr val="accent6">
            <a:lumMod val="60000"/>
            <a:lumOff val="40000"/>
          </a:schemeClr>
        </a:solidFill>
      </dgm:spPr>
      <dgm:t>
        <a:bodyPr/>
        <a:lstStyle/>
        <a:p>
          <a:pPr algn="ctr" rtl="1"/>
          <a:r>
            <a:rPr lang="he-IL" b="1" dirty="0" smtClean="0"/>
            <a:t>מתאמים</a:t>
          </a:r>
          <a:endParaRPr lang="he-IL" b="1" dirty="0"/>
        </a:p>
      </dgm:t>
    </dgm:pt>
    <dgm:pt modelId="{52319CEE-38E1-41BA-BF87-1D87F217B02A}" type="parTrans" cxnId="{92BFC2A8-44B6-4413-832C-5FC17856A46A}">
      <dgm:prSet/>
      <dgm:spPr/>
      <dgm:t>
        <a:bodyPr/>
        <a:lstStyle/>
        <a:p>
          <a:pPr algn="ctr" rtl="1"/>
          <a:endParaRPr lang="he-IL" b="1"/>
        </a:p>
      </dgm:t>
    </dgm:pt>
    <dgm:pt modelId="{FE779507-AE7C-4911-B47C-DB6F10EFDCE0}" type="sibTrans" cxnId="{92BFC2A8-44B6-4413-832C-5FC17856A46A}">
      <dgm:prSet/>
      <dgm:spPr/>
      <dgm:t>
        <a:bodyPr/>
        <a:lstStyle/>
        <a:p>
          <a:pPr algn="ctr" rtl="1"/>
          <a:endParaRPr lang="he-IL"/>
        </a:p>
      </dgm:t>
    </dgm:pt>
    <dgm:pt modelId="{D8683DC4-632A-4375-B67E-E1B02BE5FCAC}">
      <dgm:prSet/>
      <dgm:spPr>
        <a:solidFill>
          <a:schemeClr val="accent6">
            <a:lumMod val="60000"/>
            <a:lumOff val="40000"/>
          </a:schemeClr>
        </a:solidFill>
      </dgm:spPr>
      <dgm:t>
        <a:bodyPr/>
        <a:lstStyle/>
        <a:p>
          <a:pPr algn="ctr" rtl="1"/>
          <a:r>
            <a:rPr lang="he-IL" b="1" dirty="0" smtClean="0"/>
            <a:t>רכזים</a:t>
          </a:r>
          <a:endParaRPr lang="he-IL" b="1" dirty="0"/>
        </a:p>
      </dgm:t>
    </dgm:pt>
    <dgm:pt modelId="{C899E8D2-068B-49E6-BA64-28E45D696662}" type="parTrans" cxnId="{0D2CE89E-A71D-438F-AE2D-714BA0DFEB75}">
      <dgm:prSet/>
      <dgm:spPr/>
      <dgm:t>
        <a:bodyPr/>
        <a:lstStyle/>
        <a:p>
          <a:pPr algn="ctr" rtl="1"/>
          <a:endParaRPr lang="he-IL" b="1"/>
        </a:p>
      </dgm:t>
    </dgm:pt>
    <dgm:pt modelId="{B11D9D5D-5E61-4314-B569-31F73C12A7BF}" type="sibTrans" cxnId="{0D2CE89E-A71D-438F-AE2D-714BA0DFEB75}">
      <dgm:prSet/>
      <dgm:spPr/>
      <dgm:t>
        <a:bodyPr/>
        <a:lstStyle/>
        <a:p>
          <a:pPr algn="ctr" rtl="1"/>
          <a:endParaRPr lang="he-IL"/>
        </a:p>
      </dgm:t>
    </dgm:pt>
    <dgm:pt modelId="{DDCB804D-FA38-469C-91C6-324D90FC5822}">
      <dgm:prSet/>
      <dgm:spPr>
        <a:solidFill>
          <a:schemeClr val="accent6">
            <a:lumMod val="60000"/>
            <a:lumOff val="40000"/>
          </a:schemeClr>
        </a:solidFill>
      </dgm:spPr>
      <dgm:t>
        <a:bodyPr/>
        <a:lstStyle/>
        <a:p>
          <a:pPr algn="ctr" rtl="1"/>
          <a:r>
            <a:rPr lang="he-IL" b="1" dirty="0" smtClean="0"/>
            <a:t>ניו מדיה</a:t>
          </a:r>
          <a:endParaRPr lang="he-IL" b="1" dirty="0"/>
        </a:p>
      </dgm:t>
    </dgm:pt>
    <dgm:pt modelId="{E68C1631-8EF7-4C94-8297-6F6A513FFE79}" type="parTrans" cxnId="{792CCF5F-E649-41D6-B97D-63B2F39064E1}">
      <dgm:prSet/>
      <dgm:spPr/>
      <dgm:t>
        <a:bodyPr/>
        <a:lstStyle/>
        <a:p>
          <a:pPr algn="ctr" rtl="1"/>
          <a:endParaRPr lang="he-IL" b="1"/>
        </a:p>
      </dgm:t>
    </dgm:pt>
    <dgm:pt modelId="{DEE83797-BFFE-4B0D-B90A-4D84ED348FD1}" type="sibTrans" cxnId="{792CCF5F-E649-41D6-B97D-63B2F39064E1}">
      <dgm:prSet/>
      <dgm:spPr/>
      <dgm:t>
        <a:bodyPr/>
        <a:lstStyle/>
        <a:p>
          <a:pPr algn="ctr" rtl="1"/>
          <a:endParaRPr lang="he-IL"/>
        </a:p>
      </dgm:t>
    </dgm:pt>
    <dgm:pt modelId="{B4FFE1D4-467A-4622-9DF2-8662F5D53AA5}">
      <dgm:prSet/>
      <dgm:spPr>
        <a:solidFill>
          <a:schemeClr val="accent6">
            <a:lumMod val="60000"/>
            <a:lumOff val="40000"/>
          </a:schemeClr>
        </a:solidFill>
      </dgm:spPr>
      <dgm:t>
        <a:bodyPr/>
        <a:lstStyle/>
        <a:p>
          <a:pPr algn="ctr" rtl="1"/>
          <a:r>
            <a:rPr lang="he-IL" b="1" dirty="0" smtClean="0"/>
            <a:t>פרויקטים</a:t>
          </a:r>
          <a:endParaRPr lang="he-IL" b="1" dirty="0"/>
        </a:p>
      </dgm:t>
    </dgm:pt>
    <dgm:pt modelId="{ABB5CB50-FB24-4371-8940-732F22890043}" type="parTrans" cxnId="{E8331D49-68CA-40CB-85AB-A3C92D99C1CF}">
      <dgm:prSet/>
      <dgm:spPr/>
      <dgm:t>
        <a:bodyPr/>
        <a:lstStyle/>
        <a:p>
          <a:pPr algn="ctr" rtl="1"/>
          <a:endParaRPr lang="he-IL" b="1"/>
        </a:p>
      </dgm:t>
    </dgm:pt>
    <dgm:pt modelId="{3208E852-2E9C-48D0-B449-8F302FA5321C}" type="sibTrans" cxnId="{E8331D49-68CA-40CB-85AB-A3C92D99C1CF}">
      <dgm:prSet/>
      <dgm:spPr/>
      <dgm:t>
        <a:bodyPr/>
        <a:lstStyle/>
        <a:p>
          <a:pPr algn="ctr" rtl="1"/>
          <a:endParaRPr lang="he-IL"/>
        </a:p>
      </dgm:t>
    </dgm:pt>
    <dgm:pt modelId="{6068E276-C7DE-4D87-BBC0-98EF0C0B2098}">
      <dgm:prSet/>
      <dgm:spPr>
        <a:solidFill>
          <a:schemeClr val="accent6">
            <a:lumMod val="60000"/>
            <a:lumOff val="40000"/>
          </a:schemeClr>
        </a:solidFill>
      </dgm:spPr>
      <dgm:t>
        <a:bodyPr/>
        <a:lstStyle/>
        <a:p>
          <a:pPr algn="ctr" rtl="1"/>
          <a:r>
            <a:rPr lang="he-IL" b="1" dirty="0" smtClean="0"/>
            <a:t>מרכז ניטור</a:t>
          </a:r>
          <a:endParaRPr lang="he-IL" b="1" dirty="0"/>
        </a:p>
      </dgm:t>
    </dgm:pt>
    <dgm:pt modelId="{9A172587-B184-4F8A-B321-7B0801F95B82}" type="parTrans" cxnId="{DBEE15F1-6D0F-4003-B698-47D795A01655}">
      <dgm:prSet/>
      <dgm:spPr/>
      <dgm:t>
        <a:bodyPr/>
        <a:lstStyle/>
        <a:p>
          <a:pPr algn="ctr" rtl="1"/>
          <a:endParaRPr lang="he-IL" b="1"/>
        </a:p>
      </dgm:t>
    </dgm:pt>
    <dgm:pt modelId="{7B05D85F-DE9B-4996-816E-5AA70611D981}" type="sibTrans" cxnId="{DBEE15F1-6D0F-4003-B698-47D795A01655}">
      <dgm:prSet/>
      <dgm:spPr/>
      <dgm:t>
        <a:bodyPr/>
        <a:lstStyle/>
        <a:p>
          <a:pPr algn="ctr" rtl="1"/>
          <a:endParaRPr lang="he-IL"/>
        </a:p>
      </dgm:t>
    </dgm:pt>
    <dgm:pt modelId="{F306D3FB-5FAC-4292-94D0-F70ABCE2C4DC}">
      <dgm:prSet/>
      <dgm:spPr>
        <a:solidFill>
          <a:schemeClr val="accent6">
            <a:lumMod val="60000"/>
            <a:lumOff val="40000"/>
          </a:schemeClr>
        </a:solidFill>
      </dgm:spPr>
      <dgm:t>
        <a:bodyPr/>
        <a:lstStyle/>
        <a:p>
          <a:pPr algn="ctr" rtl="1"/>
          <a:r>
            <a:rPr lang="he-IL" b="1" dirty="0" smtClean="0"/>
            <a:t>מרכז מידע</a:t>
          </a:r>
          <a:endParaRPr lang="he-IL" b="1" dirty="0"/>
        </a:p>
      </dgm:t>
    </dgm:pt>
    <dgm:pt modelId="{2E638E6A-A8E8-4361-9116-EFBE22CEEF34}" type="parTrans" cxnId="{5E9A1527-0030-4F4D-A67D-915F1562B9EF}">
      <dgm:prSet/>
      <dgm:spPr/>
      <dgm:t>
        <a:bodyPr/>
        <a:lstStyle/>
        <a:p>
          <a:pPr algn="ctr" rtl="1"/>
          <a:endParaRPr lang="he-IL" b="1"/>
        </a:p>
      </dgm:t>
    </dgm:pt>
    <dgm:pt modelId="{24B57195-05A7-43F1-B0AB-8B3A1F932929}" type="sibTrans" cxnId="{5E9A1527-0030-4F4D-A67D-915F1562B9EF}">
      <dgm:prSet/>
      <dgm:spPr/>
      <dgm:t>
        <a:bodyPr/>
        <a:lstStyle/>
        <a:p>
          <a:pPr algn="ctr" rtl="1"/>
          <a:endParaRPr lang="he-IL"/>
        </a:p>
      </dgm:t>
    </dgm:pt>
    <dgm:pt modelId="{289E72ED-3485-4F63-BE3C-5CFF4D8F0B09}">
      <dgm:prSet/>
      <dgm:spPr>
        <a:solidFill>
          <a:schemeClr val="accent6">
            <a:lumMod val="60000"/>
            <a:lumOff val="40000"/>
          </a:schemeClr>
        </a:solidFill>
      </dgm:spPr>
      <dgm:t>
        <a:bodyPr/>
        <a:lstStyle/>
        <a:p>
          <a:pPr algn="ctr" rtl="1"/>
          <a:r>
            <a:rPr lang="he-IL" b="1" dirty="0" smtClean="0"/>
            <a:t>מרכז הדרכה</a:t>
          </a:r>
          <a:endParaRPr lang="he-IL" b="1" dirty="0"/>
        </a:p>
      </dgm:t>
    </dgm:pt>
    <dgm:pt modelId="{3D323D7D-E91C-423C-88CA-EA0FB5A9DD7C}" type="parTrans" cxnId="{2811CABA-B82B-47BD-A1CA-6AFDAD020F6A}">
      <dgm:prSet/>
      <dgm:spPr/>
      <dgm:t>
        <a:bodyPr/>
        <a:lstStyle/>
        <a:p>
          <a:pPr algn="ctr" rtl="1"/>
          <a:endParaRPr lang="he-IL" b="1"/>
        </a:p>
      </dgm:t>
    </dgm:pt>
    <dgm:pt modelId="{FBF959B2-570A-41EC-ACA4-771F1A16A59B}" type="sibTrans" cxnId="{2811CABA-B82B-47BD-A1CA-6AFDAD020F6A}">
      <dgm:prSet/>
      <dgm:spPr/>
      <dgm:t>
        <a:bodyPr/>
        <a:lstStyle/>
        <a:p>
          <a:pPr algn="ctr" rtl="1"/>
          <a:endParaRPr lang="he-IL"/>
        </a:p>
      </dgm:t>
    </dgm:pt>
    <dgm:pt modelId="{AB87B10F-68B0-4A33-B9A2-681F860EEC46}">
      <dgm:prSet/>
      <dgm:spPr>
        <a:solidFill>
          <a:schemeClr val="accent6">
            <a:lumMod val="60000"/>
            <a:lumOff val="40000"/>
          </a:schemeClr>
        </a:solidFill>
      </dgm:spPr>
      <dgm:t>
        <a:bodyPr/>
        <a:lstStyle/>
        <a:p>
          <a:pPr algn="ctr" rtl="1"/>
          <a:r>
            <a:rPr lang="he-IL" b="1" dirty="0" smtClean="0"/>
            <a:t>קו חם</a:t>
          </a:r>
          <a:endParaRPr lang="he-IL" b="1" dirty="0"/>
        </a:p>
      </dgm:t>
    </dgm:pt>
    <dgm:pt modelId="{502AA82F-CD88-43E0-89B2-9439251C32F9}" type="parTrans" cxnId="{F8F691E5-A381-4850-B1A7-BD0F613CCECB}">
      <dgm:prSet/>
      <dgm:spPr/>
      <dgm:t>
        <a:bodyPr/>
        <a:lstStyle/>
        <a:p>
          <a:pPr algn="ctr" rtl="1"/>
          <a:endParaRPr lang="he-IL" b="1"/>
        </a:p>
      </dgm:t>
    </dgm:pt>
    <dgm:pt modelId="{2A0F20DB-A033-443E-AE20-B6F165572422}" type="sibTrans" cxnId="{F8F691E5-A381-4850-B1A7-BD0F613CCECB}">
      <dgm:prSet/>
      <dgm:spPr/>
      <dgm:t>
        <a:bodyPr/>
        <a:lstStyle/>
        <a:p>
          <a:pPr algn="ctr" rtl="1"/>
          <a:endParaRPr lang="he-IL"/>
        </a:p>
      </dgm:t>
    </dgm:pt>
    <dgm:pt modelId="{AA032702-9D07-40DB-82F4-EF74E723729F}">
      <dgm:prSet/>
      <dgm:spPr>
        <a:solidFill>
          <a:schemeClr val="accent1">
            <a:lumMod val="50000"/>
          </a:schemeClr>
        </a:solidFill>
      </dgm:spPr>
      <dgm:t>
        <a:bodyPr/>
        <a:lstStyle/>
        <a:p>
          <a:pPr rtl="1"/>
          <a:r>
            <a:rPr lang="he-IL" dirty="0" smtClean="0"/>
            <a:t>מנהלת הרשות </a:t>
          </a:r>
          <a:endParaRPr lang="he-IL" dirty="0"/>
        </a:p>
      </dgm:t>
    </dgm:pt>
    <dgm:pt modelId="{7BAD4760-086A-40DC-89F4-0AB90EB00219}" type="parTrans" cxnId="{19ECC30B-8FB2-4BE6-9815-287B3FE0B99B}">
      <dgm:prSet/>
      <dgm:spPr/>
      <dgm:t>
        <a:bodyPr/>
        <a:lstStyle/>
        <a:p>
          <a:pPr rtl="1"/>
          <a:endParaRPr lang="he-IL"/>
        </a:p>
      </dgm:t>
    </dgm:pt>
    <dgm:pt modelId="{F42DE8BF-0FB2-4B2D-AEE5-C0A55C803DAD}" type="sibTrans" cxnId="{19ECC30B-8FB2-4BE6-9815-287B3FE0B99B}">
      <dgm:prSet/>
      <dgm:spPr/>
      <dgm:t>
        <a:bodyPr/>
        <a:lstStyle/>
        <a:p>
          <a:pPr rtl="1"/>
          <a:endParaRPr lang="he-IL"/>
        </a:p>
      </dgm:t>
    </dgm:pt>
    <dgm:pt modelId="{F5356136-B2D9-4FCE-AAA8-8E33214EA81E}">
      <dgm:prSet/>
      <dgm:spPr>
        <a:solidFill>
          <a:schemeClr val="accent1">
            <a:lumMod val="50000"/>
          </a:schemeClr>
        </a:solidFill>
      </dgm:spPr>
      <dgm:t>
        <a:bodyPr/>
        <a:lstStyle/>
        <a:p>
          <a:pPr rtl="1"/>
          <a:r>
            <a:rPr lang="he-IL" dirty="0" smtClean="0"/>
            <a:t>מועצת הרשות </a:t>
          </a:r>
          <a:endParaRPr lang="he-IL" dirty="0"/>
        </a:p>
      </dgm:t>
    </dgm:pt>
    <dgm:pt modelId="{4E456CCE-9BFA-464E-BA0A-0048B0275A64}" type="parTrans" cxnId="{756F6D8A-8E63-4D36-8EAF-CB865D3B0B93}">
      <dgm:prSet/>
      <dgm:spPr/>
      <dgm:t>
        <a:bodyPr/>
        <a:lstStyle/>
        <a:p>
          <a:pPr rtl="1"/>
          <a:endParaRPr lang="he-IL"/>
        </a:p>
      </dgm:t>
    </dgm:pt>
    <dgm:pt modelId="{D4FF96C4-F466-47FC-8AAF-ED92AC504A61}" type="sibTrans" cxnId="{756F6D8A-8E63-4D36-8EAF-CB865D3B0B93}">
      <dgm:prSet/>
      <dgm:spPr/>
      <dgm:t>
        <a:bodyPr/>
        <a:lstStyle/>
        <a:p>
          <a:pPr rtl="1"/>
          <a:endParaRPr lang="he-IL"/>
        </a:p>
      </dgm:t>
    </dgm:pt>
    <dgm:pt modelId="{28C49CF5-3EAE-47AC-B700-F16D002FF4D3}" type="pres">
      <dgm:prSet presAssocID="{1DBD64A4-4E6D-4465-8E56-0F3CDB0A98E8}" presName="hierChild1" presStyleCnt="0">
        <dgm:presLayoutVars>
          <dgm:orgChart val="1"/>
          <dgm:chPref val="1"/>
          <dgm:dir/>
          <dgm:animOne val="branch"/>
          <dgm:animLvl val="lvl"/>
          <dgm:resizeHandles/>
        </dgm:presLayoutVars>
      </dgm:prSet>
      <dgm:spPr/>
      <dgm:t>
        <a:bodyPr/>
        <a:lstStyle/>
        <a:p>
          <a:pPr rtl="1"/>
          <a:endParaRPr lang="he-IL"/>
        </a:p>
      </dgm:t>
    </dgm:pt>
    <dgm:pt modelId="{4B96AF76-1BEE-4ABB-B2C3-A7111B86ED60}" type="pres">
      <dgm:prSet presAssocID="{F5356136-B2D9-4FCE-AAA8-8E33214EA81E}" presName="hierRoot1" presStyleCnt="0">
        <dgm:presLayoutVars>
          <dgm:hierBranch val="init"/>
        </dgm:presLayoutVars>
      </dgm:prSet>
      <dgm:spPr/>
    </dgm:pt>
    <dgm:pt modelId="{2177161A-BDFC-453D-AE0D-FFE0412CC160}" type="pres">
      <dgm:prSet presAssocID="{F5356136-B2D9-4FCE-AAA8-8E33214EA81E}" presName="rootComposite1" presStyleCnt="0"/>
      <dgm:spPr/>
    </dgm:pt>
    <dgm:pt modelId="{BB3D5E6D-CBFB-4AA5-9C60-12A2EE7FE1AE}" type="pres">
      <dgm:prSet presAssocID="{F5356136-B2D9-4FCE-AAA8-8E33214EA81E}" presName="rootText1" presStyleLbl="node0" presStyleIdx="0" presStyleCnt="1">
        <dgm:presLayoutVars>
          <dgm:chPref val="3"/>
        </dgm:presLayoutVars>
      </dgm:prSet>
      <dgm:spPr/>
      <dgm:t>
        <a:bodyPr/>
        <a:lstStyle/>
        <a:p>
          <a:pPr rtl="1"/>
          <a:endParaRPr lang="he-IL"/>
        </a:p>
      </dgm:t>
    </dgm:pt>
    <dgm:pt modelId="{DEA7692F-7827-48AB-BFE6-937EC0C1C0D4}" type="pres">
      <dgm:prSet presAssocID="{F5356136-B2D9-4FCE-AAA8-8E33214EA81E}" presName="rootConnector1" presStyleLbl="node1" presStyleIdx="0" presStyleCnt="0"/>
      <dgm:spPr/>
      <dgm:t>
        <a:bodyPr/>
        <a:lstStyle/>
        <a:p>
          <a:pPr rtl="1"/>
          <a:endParaRPr lang="he-IL"/>
        </a:p>
      </dgm:t>
    </dgm:pt>
    <dgm:pt modelId="{A1139CCA-2883-4210-8476-201534043B2D}" type="pres">
      <dgm:prSet presAssocID="{F5356136-B2D9-4FCE-AAA8-8E33214EA81E}" presName="hierChild2" presStyleCnt="0"/>
      <dgm:spPr/>
    </dgm:pt>
    <dgm:pt modelId="{2440ABFC-3BDB-4626-B675-63E3D2B76ECE}" type="pres">
      <dgm:prSet presAssocID="{7BAD4760-086A-40DC-89F4-0AB90EB00219}" presName="Name37" presStyleLbl="parChTrans1D2" presStyleIdx="0" presStyleCnt="1"/>
      <dgm:spPr/>
      <dgm:t>
        <a:bodyPr/>
        <a:lstStyle/>
        <a:p>
          <a:pPr rtl="1"/>
          <a:endParaRPr lang="he-IL"/>
        </a:p>
      </dgm:t>
    </dgm:pt>
    <dgm:pt modelId="{45334D50-B767-48CA-8708-8EEEA9E0DBC3}" type="pres">
      <dgm:prSet presAssocID="{AA032702-9D07-40DB-82F4-EF74E723729F}" presName="hierRoot2" presStyleCnt="0">
        <dgm:presLayoutVars>
          <dgm:hierBranch val="init"/>
        </dgm:presLayoutVars>
      </dgm:prSet>
      <dgm:spPr/>
    </dgm:pt>
    <dgm:pt modelId="{C4864D67-1B83-4216-9876-1E8D6BD347D0}" type="pres">
      <dgm:prSet presAssocID="{AA032702-9D07-40DB-82F4-EF74E723729F}" presName="rootComposite" presStyleCnt="0"/>
      <dgm:spPr/>
    </dgm:pt>
    <dgm:pt modelId="{3EDDB8C8-D8CC-4FC0-A391-2C95361D5F46}" type="pres">
      <dgm:prSet presAssocID="{AA032702-9D07-40DB-82F4-EF74E723729F}" presName="rootText" presStyleLbl="node2" presStyleIdx="0" presStyleCnt="1">
        <dgm:presLayoutVars>
          <dgm:chPref val="3"/>
        </dgm:presLayoutVars>
      </dgm:prSet>
      <dgm:spPr/>
      <dgm:t>
        <a:bodyPr/>
        <a:lstStyle/>
        <a:p>
          <a:pPr rtl="1"/>
          <a:endParaRPr lang="he-IL"/>
        </a:p>
      </dgm:t>
    </dgm:pt>
    <dgm:pt modelId="{1F00BA9C-2AC0-4F40-87B1-22C4489598E0}" type="pres">
      <dgm:prSet presAssocID="{AA032702-9D07-40DB-82F4-EF74E723729F}" presName="rootConnector" presStyleLbl="node2" presStyleIdx="0" presStyleCnt="1"/>
      <dgm:spPr/>
      <dgm:t>
        <a:bodyPr/>
        <a:lstStyle/>
        <a:p>
          <a:pPr rtl="1"/>
          <a:endParaRPr lang="he-IL"/>
        </a:p>
      </dgm:t>
    </dgm:pt>
    <dgm:pt modelId="{64663891-F4C0-421B-808C-B4DC3EF2E687}" type="pres">
      <dgm:prSet presAssocID="{AA032702-9D07-40DB-82F4-EF74E723729F}" presName="hierChild4" presStyleCnt="0"/>
      <dgm:spPr/>
    </dgm:pt>
    <dgm:pt modelId="{7C60F4BE-FB1A-48C0-A149-4539C241E2B4}" type="pres">
      <dgm:prSet presAssocID="{8807C9D1-B619-426C-8F5F-2D4D14BC3E2A}" presName="Name37" presStyleLbl="parChTrans1D3" presStyleIdx="0" presStyleCnt="1"/>
      <dgm:spPr/>
      <dgm:t>
        <a:bodyPr/>
        <a:lstStyle/>
        <a:p>
          <a:pPr rtl="1"/>
          <a:endParaRPr lang="he-IL"/>
        </a:p>
      </dgm:t>
    </dgm:pt>
    <dgm:pt modelId="{256201FB-0732-4A5B-B4F3-A881A3AA8282}" type="pres">
      <dgm:prSet presAssocID="{3E097B3B-556E-4A10-B22D-2AB605DFA05C}" presName="hierRoot2" presStyleCnt="0">
        <dgm:presLayoutVars>
          <dgm:hierBranch val="init"/>
        </dgm:presLayoutVars>
      </dgm:prSet>
      <dgm:spPr/>
    </dgm:pt>
    <dgm:pt modelId="{FD1CC35A-BEB3-4FEC-ACBC-39A44B32C474}" type="pres">
      <dgm:prSet presAssocID="{3E097B3B-556E-4A10-B22D-2AB605DFA05C}" presName="rootComposite" presStyleCnt="0"/>
      <dgm:spPr/>
    </dgm:pt>
    <dgm:pt modelId="{2C619CBE-90C8-40FC-BF76-357FC2BE14F8}" type="pres">
      <dgm:prSet presAssocID="{3E097B3B-556E-4A10-B22D-2AB605DFA05C}" presName="rootText" presStyleLbl="node3" presStyleIdx="0" presStyleCnt="1" custLinFactNeighborX="-9016" custLinFactNeighborY="12286">
        <dgm:presLayoutVars>
          <dgm:chPref val="3"/>
        </dgm:presLayoutVars>
      </dgm:prSet>
      <dgm:spPr/>
      <dgm:t>
        <a:bodyPr/>
        <a:lstStyle/>
        <a:p>
          <a:pPr rtl="1"/>
          <a:endParaRPr lang="he-IL"/>
        </a:p>
      </dgm:t>
    </dgm:pt>
    <dgm:pt modelId="{44C34B5F-632C-42CC-B089-D907011D4EEF}" type="pres">
      <dgm:prSet presAssocID="{3E097B3B-556E-4A10-B22D-2AB605DFA05C}" presName="rootConnector" presStyleLbl="node3" presStyleIdx="0" presStyleCnt="1"/>
      <dgm:spPr/>
      <dgm:t>
        <a:bodyPr/>
        <a:lstStyle/>
        <a:p>
          <a:pPr rtl="1"/>
          <a:endParaRPr lang="he-IL"/>
        </a:p>
      </dgm:t>
    </dgm:pt>
    <dgm:pt modelId="{D0D875A9-7D36-42D5-8F34-3F33D32842BA}" type="pres">
      <dgm:prSet presAssocID="{3E097B3B-556E-4A10-B22D-2AB605DFA05C}" presName="hierChild4" presStyleCnt="0"/>
      <dgm:spPr/>
    </dgm:pt>
    <dgm:pt modelId="{1A61210F-DD68-463A-8986-14EB0180B2B8}" type="pres">
      <dgm:prSet presAssocID="{9F3BBCA4-3ED1-453C-BD07-C80D4E0B6993}" presName="Name37" presStyleLbl="parChTrans1D4" presStyleIdx="0" presStyleCnt="26"/>
      <dgm:spPr/>
      <dgm:t>
        <a:bodyPr/>
        <a:lstStyle/>
        <a:p>
          <a:pPr rtl="1"/>
          <a:endParaRPr lang="he-IL"/>
        </a:p>
      </dgm:t>
    </dgm:pt>
    <dgm:pt modelId="{C57CD554-326C-4673-A299-C900B7266B4F}" type="pres">
      <dgm:prSet presAssocID="{2F629176-05D0-41BC-80B8-6896E66153A7}" presName="hierRoot2" presStyleCnt="0">
        <dgm:presLayoutVars>
          <dgm:hierBranch val="init"/>
        </dgm:presLayoutVars>
      </dgm:prSet>
      <dgm:spPr/>
      <dgm:t>
        <a:bodyPr/>
        <a:lstStyle/>
        <a:p>
          <a:pPr rtl="1"/>
          <a:endParaRPr lang="he-IL"/>
        </a:p>
      </dgm:t>
    </dgm:pt>
    <dgm:pt modelId="{EFBCF6AA-41D6-4525-A63F-A2AAFD29682F}" type="pres">
      <dgm:prSet presAssocID="{2F629176-05D0-41BC-80B8-6896E66153A7}" presName="rootComposite" presStyleCnt="0"/>
      <dgm:spPr/>
      <dgm:t>
        <a:bodyPr/>
        <a:lstStyle/>
        <a:p>
          <a:pPr rtl="1"/>
          <a:endParaRPr lang="he-IL"/>
        </a:p>
      </dgm:t>
    </dgm:pt>
    <dgm:pt modelId="{995432D0-F65B-4953-80AC-3D10315BB8C9}" type="pres">
      <dgm:prSet presAssocID="{2F629176-05D0-41BC-80B8-6896E66153A7}" presName="rootText" presStyleLbl="node4" presStyleIdx="0" presStyleCnt="19">
        <dgm:presLayoutVars>
          <dgm:chPref val="3"/>
        </dgm:presLayoutVars>
      </dgm:prSet>
      <dgm:spPr/>
      <dgm:t>
        <a:bodyPr/>
        <a:lstStyle/>
        <a:p>
          <a:pPr rtl="1"/>
          <a:endParaRPr lang="he-IL"/>
        </a:p>
      </dgm:t>
    </dgm:pt>
    <dgm:pt modelId="{BC97238A-C10A-44C2-8954-D969C75F0FEA}" type="pres">
      <dgm:prSet presAssocID="{2F629176-05D0-41BC-80B8-6896E66153A7}" presName="rootConnector" presStyleLbl="node4" presStyleIdx="0" presStyleCnt="19"/>
      <dgm:spPr/>
      <dgm:t>
        <a:bodyPr/>
        <a:lstStyle/>
        <a:p>
          <a:pPr rtl="1"/>
          <a:endParaRPr lang="he-IL"/>
        </a:p>
      </dgm:t>
    </dgm:pt>
    <dgm:pt modelId="{926AE3A1-6275-4180-AC22-1C3050C71E39}" type="pres">
      <dgm:prSet presAssocID="{2F629176-05D0-41BC-80B8-6896E66153A7}" presName="hierChild4" presStyleCnt="0"/>
      <dgm:spPr/>
      <dgm:t>
        <a:bodyPr/>
        <a:lstStyle/>
        <a:p>
          <a:pPr rtl="1"/>
          <a:endParaRPr lang="he-IL"/>
        </a:p>
      </dgm:t>
    </dgm:pt>
    <dgm:pt modelId="{B91D91A2-2BE4-4AD3-BD49-BCFA39FA6CAD}" type="pres">
      <dgm:prSet presAssocID="{009FB78A-5F1E-4A88-BF87-58C0B8758F26}" presName="Name37" presStyleLbl="parChTrans1D4" presStyleIdx="1" presStyleCnt="26"/>
      <dgm:spPr/>
      <dgm:t>
        <a:bodyPr/>
        <a:lstStyle/>
        <a:p>
          <a:pPr rtl="1"/>
          <a:endParaRPr lang="he-IL"/>
        </a:p>
      </dgm:t>
    </dgm:pt>
    <dgm:pt modelId="{D492A302-72E4-4DCD-BC24-5C86702B1476}" type="pres">
      <dgm:prSet presAssocID="{7B172A7F-D71A-4A9C-9D24-366E9D227349}" presName="hierRoot2" presStyleCnt="0">
        <dgm:presLayoutVars>
          <dgm:hierBranch val="init"/>
        </dgm:presLayoutVars>
      </dgm:prSet>
      <dgm:spPr/>
      <dgm:t>
        <a:bodyPr/>
        <a:lstStyle/>
        <a:p>
          <a:pPr rtl="1"/>
          <a:endParaRPr lang="he-IL"/>
        </a:p>
      </dgm:t>
    </dgm:pt>
    <dgm:pt modelId="{770FBE94-6F97-4B9C-AD5F-C206EEBDDCF2}" type="pres">
      <dgm:prSet presAssocID="{7B172A7F-D71A-4A9C-9D24-366E9D227349}" presName="rootComposite" presStyleCnt="0"/>
      <dgm:spPr/>
      <dgm:t>
        <a:bodyPr/>
        <a:lstStyle/>
        <a:p>
          <a:pPr rtl="1"/>
          <a:endParaRPr lang="he-IL"/>
        </a:p>
      </dgm:t>
    </dgm:pt>
    <dgm:pt modelId="{7C182B7C-3A4E-4634-9219-77A3D42F2C85}" type="pres">
      <dgm:prSet presAssocID="{7B172A7F-D71A-4A9C-9D24-366E9D227349}" presName="rootText" presStyleLbl="node4" presStyleIdx="1" presStyleCnt="19">
        <dgm:presLayoutVars>
          <dgm:chPref val="3"/>
        </dgm:presLayoutVars>
      </dgm:prSet>
      <dgm:spPr/>
      <dgm:t>
        <a:bodyPr/>
        <a:lstStyle/>
        <a:p>
          <a:pPr rtl="1"/>
          <a:endParaRPr lang="he-IL"/>
        </a:p>
      </dgm:t>
    </dgm:pt>
    <dgm:pt modelId="{E15C408F-0959-411F-9633-B436E70225EA}" type="pres">
      <dgm:prSet presAssocID="{7B172A7F-D71A-4A9C-9D24-366E9D227349}" presName="rootConnector" presStyleLbl="node4" presStyleIdx="1" presStyleCnt="19"/>
      <dgm:spPr/>
      <dgm:t>
        <a:bodyPr/>
        <a:lstStyle/>
        <a:p>
          <a:pPr rtl="1"/>
          <a:endParaRPr lang="he-IL"/>
        </a:p>
      </dgm:t>
    </dgm:pt>
    <dgm:pt modelId="{EE24383B-C13F-4819-BFE6-FB6EF4642F8C}" type="pres">
      <dgm:prSet presAssocID="{7B172A7F-D71A-4A9C-9D24-366E9D227349}" presName="hierChild4" presStyleCnt="0"/>
      <dgm:spPr/>
      <dgm:t>
        <a:bodyPr/>
        <a:lstStyle/>
        <a:p>
          <a:pPr rtl="1"/>
          <a:endParaRPr lang="he-IL"/>
        </a:p>
      </dgm:t>
    </dgm:pt>
    <dgm:pt modelId="{492EC1D0-1A3E-44BE-8629-63528F9D665D}" type="pres">
      <dgm:prSet presAssocID="{7B172A7F-D71A-4A9C-9D24-366E9D227349}" presName="hierChild5" presStyleCnt="0"/>
      <dgm:spPr/>
      <dgm:t>
        <a:bodyPr/>
        <a:lstStyle/>
        <a:p>
          <a:pPr rtl="1"/>
          <a:endParaRPr lang="he-IL"/>
        </a:p>
      </dgm:t>
    </dgm:pt>
    <dgm:pt modelId="{AC7E098B-D561-49D4-8582-CC90E045E65C}" type="pres">
      <dgm:prSet presAssocID="{52319CEE-38E1-41BA-BF87-1D87F217B02A}" presName="Name37" presStyleLbl="parChTrans1D4" presStyleIdx="2" presStyleCnt="26"/>
      <dgm:spPr/>
      <dgm:t>
        <a:bodyPr/>
        <a:lstStyle/>
        <a:p>
          <a:pPr rtl="1"/>
          <a:endParaRPr lang="he-IL"/>
        </a:p>
      </dgm:t>
    </dgm:pt>
    <dgm:pt modelId="{D4EAD0CD-09DA-4A55-81B0-6944A92E685A}" type="pres">
      <dgm:prSet presAssocID="{BA29AD7C-58B5-446D-B657-7FD78758804A}" presName="hierRoot2" presStyleCnt="0">
        <dgm:presLayoutVars>
          <dgm:hierBranch val="init"/>
        </dgm:presLayoutVars>
      </dgm:prSet>
      <dgm:spPr/>
      <dgm:t>
        <a:bodyPr/>
        <a:lstStyle/>
        <a:p>
          <a:pPr rtl="1"/>
          <a:endParaRPr lang="he-IL"/>
        </a:p>
      </dgm:t>
    </dgm:pt>
    <dgm:pt modelId="{5BCB18DB-A6C2-441E-A4F2-C8072FFCE51F}" type="pres">
      <dgm:prSet presAssocID="{BA29AD7C-58B5-446D-B657-7FD78758804A}" presName="rootComposite" presStyleCnt="0"/>
      <dgm:spPr/>
      <dgm:t>
        <a:bodyPr/>
        <a:lstStyle/>
        <a:p>
          <a:pPr rtl="1"/>
          <a:endParaRPr lang="he-IL"/>
        </a:p>
      </dgm:t>
    </dgm:pt>
    <dgm:pt modelId="{C56C2768-AF76-42F0-AB25-196B3B1E72F7}" type="pres">
      <dgm:prSet presAssocID="{BA29AD7C-58B5-446D-B657-7FD78758804A}" presName="rootText" presStyleLbl="node4" presStyleIdx="2" presStyleCnt="19">
        <dgm:presLayoutVars>
          <dgm:chPref val="3"/>
        </dgm:presLayoutVars>
      </dgm:prSet>
      <dgm:spPr/>
      <dgm:t>
        <a:bodyPr/>
        <a:lstStyle/>
        <a:p>
          <a:pPr rtl="1"/>
          <a:endParaRPr lang="he-IL"/>
        </a:p>
      </dgm:t>
    </dgm:pt>
    <dgm:pt modelId="{362DFDA5-8AF8-45D0-9CA0-EB2E2F2B5389}" type="pres">
      <dgm:prSet presAssocID="{BA29AD7C-58B5-446D-B657-7FD78758804A}" presName="rootConnector" presStyleLbl="node4" presStyleIdx="2" presStyleCnt="19"/>
      <dgm:spPr/>
      <dgm:t>
        <a:bodyPr/>
        <a:lstStyle/>
        <a:p>
          <a:pPr rtl="1"/>
          <a:endParaRPr lang="he-IL"/>
        </a:p>
      </dgm:t>
    </dgm:pt>
    <dgm:pt modelId="{8E475A88-BD79-4FF0-82C2-8624826F2F75}" type="pres">
      <dgm:prSet presAssocID="{BA29AD7C-58B5-446D-B657-7FD78758804A}" presName="hierChild4" presStyleCnt="0"/>
      <dgm:spPr/>
      <dgm:t>
        <a:bodyPr/>
        <a:lstStyle/>
        <a:p>
          <a:pPr rtl="1"/>
          <a:endParaRPr lang="he-IL"/>
        </a:p>
      </dgm:t>
    </dgm:pt>
    <dgm:pt modelId="{0217527E-978F-4696-8C9A-7833918F18AA}" type="pres">
      <dgm:prSet presAssocID="{BA29AD7C-58B5-446D-B657-7FD78758804A}" presName="hierChild5" presStyleCnt="0"/>
      <dgm:spPr/>
      <dgm:t>
        <a:bodyPr/>
        <a:lstStyle/>
        <a:p>
          <a:pPr rtl="1"/>
          <a:endParaRPr lang="he-IL"/>
        </a:p>
      </dgm:t>
    </dgm:pt>
    <dgm:pt modelId="{D7B92194-1B0E-49D5-A118-77A041059BC0}" type="pres">
      <dgm:prSet presAssocID="{C899E8D2-068B-49E6-BA64-28E45D696662}" presName="Name37" presStyleLbl="parChTrans1D4" presStyleIdx="3" presStyleCnt="26"/>
      <dgm:spPr/>
      <dgm:t>
        <a:bodyPr/>
        <a:lstStyle/>
        <a:p>
          <a:pPr rtl="1"/>
          <a:endParaRPr lang="he-IL"/>
        </a:p>
      </dgm:t>
    </dgm:pt>
    <dgm:pt modelId="{2D0F8561-D1E7-4A26-8B38-4E6ACF3611CC}" type="pres">
      <dgm:prSet presAssocID="{D8683DC4-632A-4375-B67E-E1B02BE5FCAC}" presName="hierRoot2" presStyleCnt="0">
        <dgm:presLayoutVars>
          <dgm:hierBranch val="init"/>
        </dgm:presLayoutVars>
      </dgm:prSet>
      <dgm:spPr/>
      <dgm:t>
        <a:bodyPr/>
        <a:lstStyle/>
        <a:p>
          <a:pPr rtl="1"/>
          <a:endParaRPr lang="he-IL"/>
        </a:p>
      </dgm:t>
    </dgm:pt>
    <dgm:pt modelId="{F94A4A29-4820-4B94-ABB7-8ECCFF5D52A9}" type="pres">
      <dgm:prSet presAssocID="{D8683DC4-632A-4375-B67E-E1B02BE5FCAC}" presName="rootComposite" presStyleCnt="0"/>
      <dgm:spPr/>
      <dgm:t>
        <a:bodyPr/>
        <a:lstStyle/>
        <a:p>
          <a:pPr rtl="1"/>
          <a:endParaRPr lang="he-IL"/>
        </a:p>
      </dgm:t>
    </dgm:pt>
    <dgm:pt modelId="{C20262A0-7A01-4427-9BC0-F1BE418B79F1}" type="pres">
      <dgm:prSet presAssocID="{D8683DC4-632A-4375-B67E-E1B02BE5FCAC}" presName="rootText" presStyleLbl="node4" presStyleIdx="3" presStyleCnt="19">
        <dgm:presLayoutVars>
          <dgm:chPref val="3"/>
        </dgm:presLayoutVars>
      </dgm:prSet>
      <dgm:spPr/>
      <dgm:t>
        <a:bodyPr/>
        <a:lstStyle/>
        <a:p>
          <a:pPr rtl="1"/>
          <a:endParaRPr lang="he-IL"/>
        </a:p>
      </dgm:t>
    </dgm:pt>
    <dgm:pt modelId="{2E449074-57AC-42E2-A4EC-488BE68CC5DE}" type="pres">
      <dgm:prSet presAssocID="{D8683DC4-632A-4375-B67E-E1B02BE5FCAC}" presName="rootConnector" presStyleLbl="node4" presStyleIdx="3" presStyleCnt="19"/>
      <dgm:spPr/>
      <dgm:t>
        <a:bodyPr/>
        <a:lstStyle/>
        <a:p>
          <a:pPr rtl="1"/>
          <a:endParaRPr lang="he-IL"/>
        </a:p>
      </dgm:t>
    </dgm:pt>
    <dgm:pt modelId="{E6033548-26E8-480D-AA68-922151D7AFBB}" type="pres">
      <dgm:prSet presAssocID="{D8683DC4-632A-4375-B67E-E1B02BE5FCAC}" presName="hierChild4" presStyleCnt="0"/>
      <dgm:spPr/>
      <dgm:t>
        <a:bodyPr/>
        <a:lstStyle/>
        <a:p>
          <a:pPr rtl="1"/>
          <a:endParaRPr lang="he-IL"/>
        </a:p>
      </dgm:t>
    </dgm:pt>
    <dgm:pt modelId="{2A36C3A5-C4D1-4E8A-8490-5CB3F9835941}" type="pres">
      <dgm:prSet presAssocID="{D8683DC4-632A-4375-B67E-E1B02BE5FCAC}" presName="hierChild5" presStyleCnt="0"/>
      <dgm:spPr/>
      <dgm:t>
        <a:bodyPr/>
        <a:lstStyle/>
        <a:p>
          <a:pPr rtl="1"/>
          <a:endParaRPr lang="he-IL"/>
        </a:p>
      </dgm:t>
    </dgm:pt>
    <dgm:pt modelId="{4C5FEFCE-BF6C-4726-AF1D-B37288B3D53A}" type="pres">
      <dgm:prSet presAssocID="{2F629176-05D0-41BC-80B8-6896E66153A7}" presName="hierChild5" presStyleCnt="0"/>
      <dgm:spPr/>
      <dgm:t>
        <a:bodyPr/>
        <a:lstStyle/>
        <a:p>
          <a:pPr rtl="1"/>
          <a:endParaRPr lang="he-IL"/>
        </a:p>
      </dgm:t>
    </dgm:pt>
    <dgm:pt modelId="{FE1C842B-703E-4DA7-BDCB-EA29ECED95FE}" type="pres">
      <dgm:prSet presAssocID="{81C4D144-F0C1-4D57-BC94-35908C647DCD}" presName="Name37" presStyleLbl="parChTrans1D4" presStyleIdx="4" presStyleCnt="26"/>
      <dgm:spPr/>
      <dgm:t>
        <a:bodyPr/>
        <a:lstStyle/>
        <a:p>
          <a:pPr rtl="1"/>
          <a:endParaRPr lang="he-IL"/>
        </a:p>
      </dgm:t>
    </dgm:pt>
    <dgm:pt modelId="{2E455205-0473-47AE-B787-A523BF84DE80}" type="pres">
      <dgm:prSet presAssocID="{138CCCBD-7DD1-4B06-B6D7-D8831601739B}" presName="hierRoot2" presStyleCnt="0">
        <dgm:presLayoutVars>
          <dgm:hierBranch val="init"/>
        </dgm:presLayoutVars>
      </dgm:prSet>
      <dgm:spPr/>
      <dgm:t>
        <a:bodyPr/>
        <a:lstStyle/>
        <a:p>
          <a:pPr rtl="1"/>
          <a:endParaRPr lang="he-IL"/>
        </a:p>
      </dgm:t>
    </dgm:pt>
    <dgm:pt modelId="{24D2FD57-7F3F-479E-BE72-94D585EEDF53}" type="pres">
      <dgm:prSet presAssocID="{138CCCBD-7DD1-4B06-B6D7-D8831601739B}" presName="rootComposite" presStyleCnt="0"/>
      <dgm:spPr/>
      <dgm:t>
        <a:bodyPr/>
        <a:lstStyle/>
        <a:p>
          <a:pPr rtl="1"/>
          <a:endParaRPr lang="he-IL"/>
        </a:p>
      </dgm:t>
    </dgm:pt>
    <dgm:pt modelId="{E1FFC85E-B329-4076-A042-2E987CFA9398}" type="pres">
      <dgm:prSet presAssocID="{138CCCBD-7DD1-4B06-B6D7-D8831601739B}" presName="rootText" presStyleLbl="node4" presStyleIdx="4" presStyleCnt="19">
        <dgm:presLayoutVars>
          <dgm:chPref val="3"/>
        </dgm:presLayoutVars>
      </dgm:prSet>
      <dgm:spPr/>
      <dgm:t>
        <a:bodyPr/>
        <a:lstStyle/>
        <a:p>
          <a:pPr rtl="1"/>
          <a:endParaRPr lang="he-IL"/>
        </a:p>
      </dgm:t>
    </dgm:pt>
    <dgm:pt modelId="{F8438EBE-36D2-4A6E-9360-BAED0E3FB616}" type="pres">
      <dgm:prSet presAssocID="{138CCCBD-7DD1-4B06-B6D7-D8831601739B}" presName="rootConnector" presStyleLbl="node4" presStyleIdx="4" presStyleCnt="19"/>
      <dgm:spPr/>
      <dgm:t>
        <a:bodyPr/>
        <a:lstStyle/>
        <a:p>
          <a:pPr rtl="1"/>
          <a:endParaRPr lang="he-IL"/>
        </a:p>
      </dgm:t>
    </dgm:pt>
    <dgm:pt modelId="{6168AB74-70C5-4083-959F-DF9874C5A373}" type="pres">
      <dgm:prSet presAssocID="{138CCCBD-7DD1-4B06-B6D7-D8831601739B}" presName="hierChild4" presStyleCnt="0"/>
      <dgm:spPr/>
      <dgm:t>
        <a:bodyPr/>
        <a:lstStyle/>
        <a:p>
          <a:pPr rtl="1"/>
          <a:endParaRPr lang="he-IL"/>
        </a:p>
      </dgm:t>
    </dgm:pt>
    <dgm:pt modelId="{52D0FE7B-1312-4556-97CF-FEC7880FA613}" type="pres">
      <dgm:prSet presAssocID="{138CCCBD-7DD1-4B06-B6D7-D8831601739B}" presName="hierChild5" presStyleCnt="0"/>
      <dgm:spPr/>
      <dgm:t>
        <a:bodyPr/>
        <a:lstStyle/>
        <a:p>
          <a:pPr rtl="1"/>
          <a:endParaRPr lang="he-IL"/>
        </a:p>
      </dgm:t>
    </dgm:pt>
    <dgm:pt modelId="{3FB01428-7380-43B4-AE91-D8088F4317A3}" type="pres">
      <dgm:prSet presAssocID="{BB2A988E-97D6-4770-9905-455A36B5E476}" presName="Name37" presStyleLbl="parChTrans1D4" presStyleIdx="5" presStyleCnt="26"/>
      <dgm:spPr/>
      <dgm:t>
        <a:bodyPr/>
        <a:lstStyle/>
        <a:p>
          <a:pPr rtl="1"/>
          <a:endParaRPr lang="he-IL"/>
        </a:p>
      </dgm:t>
    </dgm:pt>
    <dgm:pt modelId="{F04E34E7-F7AC-4B04-8238-DF4F5DBFD10F}" type="pres">
      <dgm:prSet presAssocID="{EFEADC41-2639-444A-938D-87399AD3623D}" presName="hierRoot2" presStyleCnt="0">
        <dgm:presLayoutVars>
          <dgm:hierBranch val="init"/>
        </dgm:presLayoutVars>
      </dgm:prSet>
      <dgm:spPr/>
      <dgm:t>
        <a:bodyPr/>
        <a:lstStyle/>
        <a:p>
          <a:pPr rtl="1"/>
          <a:endParaRPr lang="he-IL"/>
        </a:p>
      </dgm:t>
    </dgm:pt>
    <dgm:pt modelId="{09FA27CA-FEBA-46FD-BE95-886282D36828}" type="pres">
      <dgm:prSet presAssocID="{EFEADC41-2639-444A-938D-87399AD3623D}" presName="rootComposite" presStyleCnt="0"/>
      <dgm:spPr/>
      <dgm:t>
        <a:bodyPr/>
        <a:lstStyle/>
        <a:p>
          <a:pPr rtl="1"/>
          <a:endParaRPr lang="he-IL"/>
        </a:p>
      </dgm:t>
    </dgm:pt>
    <dgm:pt modelId="{61327435-286D-44F6-8D52-08E1B981B436}" type="pres">
      <dgm:prSet presAssocID="{EFEADC41-2639-444A-938D-87399AD3623D}" presName="rootText" presStyleLbl="node4" presStyleIdx="5" presStyleCnt="19">
        <dgm:presLayoutVars>
          <dgm:chPref val="3"/>
        </dgm:presLayoutVars>
      </dgm:prSet>
      <dgm:spPr/>
      <dgm:t>
        <a:bodyPr/>
        <a:lstStyle/>
        <a:p>
          <a:pPr rtl="1"/>
          <a:endParaRPr lang="he-IL"/>
        </a:p>
      </dgm:t>
    </dgm:pt>
    <dgm:pt modelId="{AAAE8AD2-BC26-40F9-B057-C45D8A76EAA4}" type="pres">
      <dgm:prSet presAssocID="{EFEADC41-2639-444A-938D-87399AD3623D}" presName="rootConnector" presStyleLbl="node4" presStyleIdx="5" presStyleCnt="19"/>
      <dgm:spPr/>
      <dgm:t>
        <a:bodyPr/>
        <a:lstStyle/>
        <a:p>
          <a:pPr rtl="1"/>
          <a:endParaRPr lang="he-IL"/>
        </a:p>
      </dgm:t>
    </dgm:pt>
    <dgm:pt modelId="{FD9DB22C-ABED-42C3-A138-C760604A58EA}" type="pres">
      <dgm:prSet presAssocID="{EFEADC41-2639-444A-938D-87399AD3623D}" presName="hierChild4" presStyleCnt="0"/>
      <dgm:spPr/>
      <dgm:t>
        <a:bodyPr/>
        <a:lstStyle/>
        <a:p>
          <a:pPr rtl="1"/>
          <a:endParaRPr lang="he-IL"/>
        </a:p>
      </dgm:t>
    </dgm:pt>
    <dgm:pt modelId="{4EF0FC3D-7FD8-4628-B759-4DCCF52EBA98}" type="pres">
      <dgm:prSet presAssocID="{E68C1631-8EF7-4C94-8297-6F6A513FFE79}" presName="Name37" presStyleLbl="parChTrans1D4" presStyleIdx="6" presStyleCnt="26"/>
      <dgm:spPr/>
      <dgm:t>
        <a:bodyPr/>
        <a:lstStyle/>
        <a:p>
          <a:pPr rtl="1"/>
          <a:endParaRPr lang="he-IL"/>
        </a:p>
      </dgm:t>
    </dgm:pt>
    <dgm:pt modelId="{2ACC1917-51EB-43C1-B456-F425596D0508}" type="pres">
      <dgm:prSet presAssocID="{DDCB804D-FA38-469C-91C6-324D90FC5822}" presName="hierRoot2" presStyleCnt="0">
        <dgm:presLayoutVars>
          <dgm:hierBranch val="init"/>
        </dgm:presLayoutVars>
      </dgm:prSet>
      <dgm:spPr/>
      <dgm:t>
        <a:bodyPr/>
        <a:lstStyle/>
        <a:p>
          <a:pPr rtl="1"/>
          <a:endParaRPr lang="he-IL"/>
        </a:p>
      </dgm:t>
    </dgm:pt>
    <dgm:pt modelId="{83F7DCE4-3797-4486-86E9-E1EF3DAEDBAD}" type="pres">
      <dgm:prSet presAssocID="{DDCB804D-FA38-469C-91C6-324D90FC5822}" presName="rootComposite" presStyleCnt="0"/>
      <dgm:spPr/>
      <dgm:t>
        <a:bodyPr/>
        <a:lstStyle/>
        <a:p>
          <a:pPr rtl="1"/>
          <a:endParaRPr lang="he-IL"/>
        </a:p>
      </dgm:t>
    </dgm:pt>
    <dgm:pt modelId="{0531ED2A-A2E3-4E24-A483-8A9B5C21CDC8}" type="pres">
      <dgm:prSet presAssocID="{DDCB804D-FA38-469C-91C6-324D90FC5822}" presName="rootText" presStyleLbl="node4" presStyleIdx="6" presStyleCnt="19">
        <dgm:presLayoutVars>
          <dgm:chPref val="3"/>
        </dgm:presLayoutVars>
      </dgm:prSet>
      <dgm:spPr/>
      <dgm:t>
        <a:bodyPr/>
        <a:lstStyle/>
        <a:p>
          <a:pPr rtl="1"/>
          <a:endParaRPr lang="he-IL"/>
        </a:p>
      </dgm:t>
    </dgm:pt>
    <dgm:pt modelId="{AD2E8DC3-B60C-4E29-A463-B8E7C0F866F4}" type="pres">
      <dgm:prSet presAssocID="{DDCB804D-FA38-469C-91C6-324D90FC5822}" presName="rootConnector" presStyleLbl="node4" presStyleIdx="6" presStyleCnt="19"/>
      <dgm:spPr/>
      <dgm:t>
        <a:bodyPr/>
        <a:lstStyle/>
        <a:p>
          <a:pPr rtl="1"/>
          <a:endParaRPr lang="he-IL"/>
        </a:p>
      </dgm:t>
    </dgm:pt>
    <dgm:pt modelId="{FD20E290-2B86-4036-9A3E-18B29B23FE40}" type="pres">
      <dgm:prSet presAssocID="{DDCB804D-FA38-469C-91C6-324D90FC5822}" presName="hierChild4" presStyleCnt="0"/>
      <dgm:spPr/>
      <dgm:t>
        <a:bodyPr/>
        <a:lstStyle/>
        <a:p>
          <a:pPr rtl="1"/>
          <a:endParaRPr lang="he-IL"/>
        </a:p>
      </dgm:t>
    </dgm:pt>
    <dgm:pt modelId="{CA0DF642-A80B-4DEB-8942-087AAE06F4A6}" type="pres">
      <dgm:prSet presAssocID="{DDCB804D-FA38-469C-91C6-324D90FC5822}" presName="hierChild5" presStyleCnt="0"/>
      <dgm:spPr/>
      <dgm:t>
        <a:bodyPr/>
        <a:lstStyle/>
        <a:p>
          <a:pPr rtl="1"/>
          <a:endParaRPr lang="he-IL"/>
        </a:p>
      </dgm:t>
    </dgm:pt>
    <dgm:pt modelId="{24A5AF9E-1F85-43C5-B5EA-ADA8145A3F2D}" type="pres">
      <dgm:prSet presAssocID="{EFEADC41-2639-444A-938D-87399AD3623D}" presName="hierChild5" presStyleCnt="0"/>
      <dgm:spPr/>
      <dgm:t>
        <a:bodyPr/>
        <a:lstStyle/>
        <a:p>
          <a:pPr rtl="1"/>
          <a:endParaRPr lang="he-IL"/>
        </a:p>
      </dgm:t>
    </dgm:pt>
    <dgm:pt modelId="{A8171425-FCCA-4B0F-8495-6F5B1A480707}" type="pres">
      <dgm:prSet presAssocID="{3A16578C-E11F-48CC-8192-6DE023983486}" presName="Name37" presStyleLbl="parChTrans1D4" presStyleIdx="7" presStyleCnt="26"/>
      <dgm:spPr/>
      <dgm:t>
        <a:bodyPr/>
        <a:lstStyle/>
        <a:p>
          <a:pPr rtl="1"/>
          <a:endParaRPr lang="he-IL"/>
        </a:p>
      </dgm:t>
    </dgm:pt>
    <dgm:pt modelId="{D43EFBD4-ED2A-4A55-8867-DB1539535A70}" type="pres">
      <dgm:prSet presAssocID="{E8C1A307-E1B4-45FB-82AA-63F79CF109D6}" presName="hierRoot2" presStyleCnt="0">
        <dgm:presLayoutVars>
          <dgm:hierBranch val="init"/>
        </dgm:presLayoutVars>
      </dgm:prSet>
      <dgm:spPr/>
      <dgm:t>
        <a:bodyPr/>
        <a:lstStyle/>
        <a:p>
          <a:pPr rtl="1"/>
          <a:endParaRPr lang="he-IL"/>
        </a:p>
      </dgm:t>
    </dgm:pt>
    <dgm:pt modelId="{37FB3D95-16BA-44FC-B418-40846899D67D}" type="pres">
      <dgm:prSet presAssocID="{E8C1A307-E1B4-45FB-82AA-63F79CF109D6}" presName="rootComposite" presStyleCnt="0"/>
      <dgm:spPr/>
      <dgm:t>
        <a:bodyPr/>
        <a:lstStyle/>
        <a:p>
          <a:pPr rtl="1"/>
          <a:endParaRPr lang="he-IL"/>
        </a:p>
      </dgm:t>
    </dgm:pt>
    <dgm:pt modelId="{48F612C7-E136-44D5-830F-3AB722FE8682}" type="pres">
      <dgm:prSet presAssocID="{E8C1A307-E1B4-45FB-82AA-63F79CF109D6}" presName="rootText" presStyleLbl="node4" presStyleIdx="7" presStyleCnt="19">
        <dgm:presLayoutVars>
          <dgm:chPref val="3"/>
        </dgm:presLayoutVars>
      </dgm:prSet>
      <dgm:spPr/>
      <dgm:t>
        <a:bodyPr/>
        <a:lstStyle/>
        <a:p>
          <a:pPr rtl="1"/>
          <a:endParaRPr lang="he-IL"/>
        </a:p>
      </dgm:t>
    </dgm:pt>
    <dgm:pt modelId="{16822170-D71F-4C4F-90BC-2F87B9012D0D}" type="pres">
      <dgm:prSet presAssocID="{E8C1A307-E1B4-45FB-82AA-63F79CF109D6}" presName="rootConnector" presStyleLbl="node4" presStyleIdx="7" presStyleCnt="19"/>
      <dgm:spPr/>
      <dgm:t>
        <a:bodyPr/>
        <a:lstStyle/>
        <a:p>
          <a:pPr rtl="1"/>
          <a:endParaRPr lang="he-IL"/>
        </a:p>
      </dgm:t>
    </dgm:pt>
    <dgm:pt modelId="{600F86A8-155E-41CA-B9FB-26A9A534BED3}" type="pres">
      <dgm:prSet presAssocID="{E8C1A307-E1B4-45FB-82AA-63F79CF109D6}" presName="hierChild4" presStyleCnt="0"/>
      <dgm:spPr/>
      <dgm:t>
        <a:bodyPr/>
        <a:lstStyle/>
        <a:p>
          <a:pPr rtl="1"/>
          <a:endParaRPr lang="he-IL"/>
        </a:p>
      </dgm:t>
    </dgm:pt>
    <dgm:pt modelId="{24331F6E-AA04-44CE-B71D-9892F40F47DA}" type="pres">
      <dgm:prSet presAssocID="{ABB5CB50-FB24-4371-8940-732F22890043}" presName="Name37" presStyleLbl="parChTrans1D4" presStyleIdx="8" presStyleCnt="26"/>
      <dgm:spPr/>
      <dgm:t>
        <a:bodyPr/>
        <a:lstStyle/>
        <a:p>
          <a:pPr rtl="1"/>
          <a:endParaRPr lang="he-IL"/>
        </a:p>
      </dgm:t>
    </dgm:pt>
    <dgm:pt modelId="{52086DF4-12F8-49C6-A6B0-3B4713AAF83F}" type="pres">
      <dgm:prSet presAssocID="{B4FFE1D4-467A-4622-9DF2-8662F5D53AA5}" presName="hierRoot2" presStyleCnt="0">
        <dgm:presLayoutVars>
          <dgm:hierBranch val="init"/>
        </dgm:presLayoutVars>
      </dgm:prSet>
      <dgm:spPr/>
      <dgm:t>
        <a:bodyPr/>
        <a:lstStyle/>
        <a:p>
          <a:pPr rtl="1"/>
          <a:endParaRPr lang="he-IL"/>
        </a:p>
      </dgm:t>
    </dgm:pt>
    <dgm:pt modelId="{A0A58C7A-CE79-4FD0-88A5-B5B42B19A45C}" type="pres">
      <dgm:prSet presAssocID="{B4FFE1D4-467A-4622-9DF2-8662F5D53AA5}" presName="rootComposite" presStyleCnt="0"/>
      <dgm:spPr/>
      <dgm:t>
        <a:bodyPr/>
        <a:lstStyle/>
        <a:p>
          <a:pPr rtl="1"/>
          <a:endParaRPr lang="he-IL"/>
        </a:p>
      </dgm:t>
    </dgm:pt>
    <dgm:pt modelId="{F1D67599-57A6-44C0-A0D0-7968A242203F}" type="pres">
      <dgm:prSet presAssocID="{B4FFE1D4-467A-4622-9DF2-8662F5D53AA5}" presName="rootText" presStyleLbl="node4" presStyleIdx="8" presStyleCnt="19">
        <dgm:presLayoutVars>
          <dgm:chPref val="3"/>
        </dgm:presLayoutVars>
      </dgm:prSet>
      <dgm:spPr/>
      <dgm:t>
        <a:bodyPr/>
        <a:lstStyle/>
        <a:p>
          <a:pPr rtl="1"/>
          <a:endParaRPr lang="he-IL"/>
        </a:p>
      </dgm:t>
    </dgm:pt>
    <dgm:pt modelId="{DE4E21F8-3F78-470F-877E-CEAE87D3F957}" type="pres">
      <dgm:prSet presAssocID="{B4FFE1D4-467A-4622-9DF2-8662F5D53AA5}" presName="rootConnector" presStyleLbl="node4" presStyleIdx="8" presStyleCnt="19"/>
      <dgm:spPr/>
      <dgm:t>
        <a:bodyPr/>
        <a:lstStyle/>
        <a:p>
          <a:pPr rtl="1"/>
          <a:endParaRPr lang="he-IL"/>
        </a:p>
      </dgm:t>
    </dgm:pt>
    <dgm:pt modelId="{02B218E4-DA9C-458F-9BD9-11704749A2C8}" type="pres">
      <dgm:prSet presAssocID="{B4FFE1D4-467A-4622-9DF2-8662F5D53AA5}" presName="hierChild4" presStyleCnt="0"/>
      <dgm:spPr/>
      <dgm:t>
        <a:bodyPr/>
        <a:lstStyle/>
        <a:p>
          <a:pPr rtl="1"/>
          <a:endParaRPr lang="he-IL"/>
        </a:p>
      </dgm:t>
    </dgm:pt>
    <dgm:pt modelId="{43484D8F-045E-4BDB-8283-BDBB72483B52}" type="pres">
      <dgm:prSet presAssocID="{B4FFE1D4-467A-4622-9DF2-8662F5D53AA5}" presName="hierChild5" presStyleCnt="0"/>
      <dgm:spPr/>
      <dgm:t>
        <a:bodyPr/>
        <a:lstStyle/>
        <a:p>
          <a:pPr rtl="1"/>
          <a:endParaRPr lang="he-IL"/>
        </a:p>
      </dgm:t>
    </dgm:pt>
    <dgm:pt modelId="{A1B2531C-808E-41F0-8181-22846FB1E608}" type="pres">
      <dgm:prSet presAssocID="{E8C1A307-E1B4-45FB-82AA-63F79CF109D6}" presName="hierChild5" presStyleCnt="0"/>
      <dgm:spPr/>
      <dgm:t>
        <a:bodyPr/>
        <a:lstStyle/>
        <a:p>
          <a:pPr rtl="1"/>
          <a:endParaRPr lang="he-IL"/>
        </a:p>
      </dgm:t>
    </dgm:pt>
    <dgm:pt modelId="{C1D4BF9D-40EA-473D-9D03-A15D728CBCB7}" type="pres">
      <dgm:prSet presAssocID="{4DE9E259-6C89-4D02-8AEE-91C73E45857B}" presName="Name37" presStyleLbl="parChTrans1D4" presStyleIdx="9" presStyleCnt="26"/>
      <dgm:spPr/>
      <dgm:t>
        <a:bodyPr/>
        <a:lstStyle/>
        <a:p>
          <a:pPr rtl="1"/>
          <a:endParaRPr lang="he-IL"/>
        </a:p>
      </dgm:t>
    </dgm:pt>
    <dgm:pt modelId="{30D84CF5-8EBB-4657-AAFB-C6E147904AC3}" type="pres">
      <dgm:prSet presAssocID="{54708663-2188-4196-AACC-299ACA25577E}" presName="hierRoot2" presStyleCnt="0">
        <dgm:presLayoutVars>
          <dgm:hierBranch val="init"/>
        </dgm:presLayoutVars>
      </dgm:prSet>
      <dgm:spPr/>
      <dgm:t>
        <a:bodyPr/>
        <a:lstStyle/>
        <a:p>
          <a:pPr rtl="1"/>
          <a:endParaRPr lang="he-IL"/>
        </a:p>
      </dgm:t>
    </dgm:pt>
    <dgm:pt modelId="{DFADB2CF-AE43-48ED-8BC2-C6779FB597AA}" type="pres">
      <dgm:prSet presAssocID="{54708663-2188-4196-AACC-299ACA25577E}" presName="rootComposite" presStyleCnt="0"/>
      <dgm:spPr/>
      <dgm:t>
        <a:bodyPr/>
        <a:lstStyle/>
        <a:p>
          <a:pPr rtl="1"/>
          <a:endParaRPr lang="he-IL"/>
        </a:p>
      </dgm:t>
    </dgm:pt>
    <dgm:pt modelId="{5D5B08B5-69B0-4635-BB1F-000B49D7ABA7}" type="pres">
      <dgm:prSet presAssocID="{54708663-2188-4196-AACC-299ACA25577E}" presName="rootText" presStyleLbl="node4" presStyleIdx="9" presStyleCnt="19">
        <dgm:presLayoutVars>
          <dgm:chPref val="3"/>
        </dgm:presLayoutVars>
      </dgm:prSet>
      <dgm:spPr/>
      <dgm:t>
        <a:bodyPr/>
        <a:lstStyle/>
        <a:p>
          <a:pPr rtl="1"/>
          <a:endParaRPr lang="he-IL"/>
        </a:p>
      </dgm:t>
    </dgm:pt>
    <dgm:pt modelId="{2474E4BD-F4AA-44D6-88FF-2257D3D0F66F}" type="pres">
      <dgm:prSet presAssocID="{54708663-2188-4196-AACC-299ACA25577E}" presName="rootConnector" presStyleLbl="node4" presStyleIdx="9" presStyleCnt="19"/>
      <dgm:spPr/>
      <dgm:t>
        <a:bodyPr/>
        <a:lstStyle/>
        <a:p>
          <a:pPr rtl="1"/>
          <a:endParaRPr lang="he-IL"/>
        </a:p>
      </dgm:t>
    </dgm:pt>
    <dgm:pt modelId="{32EE6232-7C9C-41FB-B120-E6B45DF45683}" type="pres">
      <dgm:prSet presAssocID="{54708663-2188-4196-AACC-299ACA25577E}" presName="hierChild4" presStyleCnt="0"/>
      <dgm:spPr/>
      <dgm:t>
        <a:bodyPr/>
        <a:lstStyle/>
        <a:p>
          <a:pPr rtl="1"/>
          <a:endParaRPr lang="he-IL"/>
        </a:p>
      </dgm:t>
    </dgm:pt>
    <dgm:pt modelId="{EDB1AAC4-1E7E-48F9-8213-CEAAC5407870}" type="pres">
      <dgm:prSet presAssocID="{54708663-2188-4196-AACC-299ACA25577E}" presName="hierChild5" presStyleCnt="0"/>
      <dgm:spPr/>
      <dgm:t>
        <a:bodyPr/>
        <a:lstStyle/>
        <a:p>
          <a:pPr rtl="1"/>
          <a:endParaRPr lang="he-IL"/>
        </a:p>
      </dgm:t>
    </dgm:pt>
    <dgm:pt modelId="{384ABF21-25FF-4157-BA3F-FB4DF0AC954F}" type="pres">
      <dgm:prSet presAssocID="{607E4007-133F-46EA-B09C-873FC058DEEB}" presName="Name37" presStyleLbl="parChTrans1D4" presStyleIdx="10" presStyleCnt="26"/>
      <dgm:spPr/>
      <dgm:t>
        <a:bodyPr/>
        <a:lstStyle/>
        <a:p>
          <a:pPr rtl="1"/>
          <a:endParaRPr lang="he-IL"/>
        </a:p>
      </dgm:t>
    </dgm:pt>
    <dgm:pt modelId="{1B8FD22F-CC2B-4164-B126-200B0DD7C311}" type="pres">
      <dgm:prSet presAssocID="{674B3D40-2A5E-486E-A23B-13B2F7BA4973}" presName="hierRoot2" presStyleCnt="0">
        <dgm:presLayoutVars>
          <dgm:hierBranch val="init"/>
        </dgm:presLayoutVars>
      </dgm:prSet>
      <dgm:spPr/>
      <dgm:t>
        <a:bodyPr/>
        <a:lstStyle/>
        <a:p>
          <a:pPr rtl="1"/>
          <a:endParaRPr lang="he-IL"/>
        </a:p>
      </dgm:t>
    </dgm:pt>
    <dgm:pt modelId="{5F64210C-3F08-4AC7-9915-9F74E5048644}" type="pres">
      <dgm:prSet presAssocID="{674B3D40-2A5E-486E-A23B-13B2F7BA4973}" presName="rootComposite" presStyleCnt="0"/>
      <dgm:spPr/>
      <dgm:t>
        <a:bodyPr/>
        <a:lstStyle/>
        <a:p>
          <a:pPr rtl="1"/>
          <a:endParaRPr lang="he-IL"/>
        </a:p>
      </dgm:t>
    </dgm:pt>
    <dgm:pt modelId="{4E13BF67-A271-4F0B-BE7E-63CB86B27B71}" type="pres">
      <dgm:prSet presAssocID="{674B3D40-2A5E-486E-A23B-13B2F7BA4973}" presName="rootText" presStyleLbl="node4" presStyleIdx="10" presStyleCnt="19">
        <dgm:presLayoutVars>
          <dgm:chPref val="3"/>
        </dgm:presLayoutVars>
      </dgm:prSet>
      <dgm:spPr/>
      <dgm:t>
        <a:bodyPr/>
        <a:lstStyle/>
        <a:p>
          <a:pPr rtl="1"/>
          <a:endParaRPr lang="he-IL"/>
        </a:p>
      </dgm:t>
    </dgm:pt>
    <dgm:pt modelId="{2BCA0086-9FEB-4CE1-AD04-45D5CE9F1F10}" type="pres">
      <dgm:prSet presAssocID="{674B3D40-2A5E-486E-A23B-13B2F7BA4973}" presName="rootConnector" presStyleLbl="node4" presStyleIdx="10" presStyleCnt="19"/>
      <dgm:spPr/>
      <dgm:t>
        <a:bodyPr/>
        <a:lstStyle/>
        <a:p>
          <a:pPr rtl="1"/>
          <a:endParaRPr lang="he-IL"/>
        </a:p>
      </dgm:t>
    </dgm:pt>
    <dgm:pt modelId="{7700877F-8ECA-44A1-A047-6D353DA5B814}" type="pres">
      <dgm:prSet presAssocID="{674B3D40-2A5E-486E-A23B-13B2F7BA4973}" presName="hierChild4" presStyleCnt="0"/>
      <dgm:spPr/>
      <dgm:t>
        <a:bodyPr/>
        <a:lstStyle/>
        <a:p>
          <a:pPr rtl="1"/>
          <a:endParaRPr lang="he-IL"/>
        </a:p>
      </dgm:t>
    </dgm:pt>
    <dgm:pt modelId="{FEC43B0D-E61A-4C01-BBE3-0E14E04591F2}" type="pres">
      <dgm:prSet presAssocID="{9A172587-B184-4F8A-B321-7B0801F95B82}" presName="Name37" presStyleLbl="parChTrans1D4" presStyleIdx="11" presStyleCnt="26"/>
      <dgm:spPr/>
      <dgm:t>
        <a:bodyPr/>
        <a:lstStyle/>
        <a:p>
          <a:pPr rtl="1"/>
          <a:endParaRPr lang="he-IL"/>
        </a:p>
      </dgm:t>
    </dgm:pt>
    <dgm:pt modelId="{8987916B-6603-435D-8A89-28E4FFABC01A}" type="pres">
      <dgm:prSet presAssocID="{6068E276-C7DE-4D87-BBC0-98EF0C0B2098}" presName="hierRoot2" presStyleCnt="0">
        <dgm:presLayoutVars>
          <dgm:hierBranch val="init"/>
        </dgm:presLayoutVars>
      </dgm:prSet>
      <dgm:spPr/>
      <dgm:t>
        <a:bodyPr/>
        <a:lstStyle/>
        <a:p>
          <a:pPr rtl="1"/>
          <a:endParaRPr lang="he-IL"/>
        </a:p>
      </dgm:t>
    </dgm:pt>
    <dgm:pt modelId="{F604892E-4983-48C3-B8A6-6F2D113D9745}" type="pres">
      <dgm:prSet presAssocID="{6068E276-C7DE-4D87-BBC0-98EF0C0B2098}" presName="rootComposite" presStyleCnt="0"/>
      <dgm:spPr/>
      <dgm:t>
        <a:bodyPr/>
        <a:lstStyle/>
        <a:p>
          <a:pPr rtl="1"/>
          <a:endParaRPr lang="he-IL"/>
        </a:p>
      </dgm:t>
    </dgm:pt>
    <dgm:pt modelId="{1A60D97C-AA8C-4A83-BA01-5E0E019789D9}" type="pres">
      <dgm:prSet presAssocID="{6068E276-C7DE-4D87-BBC0-98EF0C0B2098}" presName="rootText" presStyleLbl="node4" presStyleIdx="11" presStyleCnt="19">
        <dgm:presLayoutVars>
          <dgm:chPref val="3"/>
        </dgm:presLayoutVars>
      </dgm:prSet>
      <dgm:spPr/>
      <dgm:t>
        <a:bodyPr/>
        <a:lstStyle/>
        <a:p>
          <a:pPr rtl="1"/>
          <a:endParaRPr lang="he-IL"/>
        </a:p>
      </dgm:t>
    </dgm:pt>
    <dgm:pt modelId="{7CA2523B-49A7-4586-90CE-9AAC99C5927E}" type="pres">
      <dgm:prSet presAssocID="{6068E276-C7DE-4D87-BBC0-98EF0C0B2098}" presName="rootConnector" presStyleLbl="node4" presStyleIdx="11" presStyleCnt="19"/>
      <dgm:spPr/>
      <dgm:t>
        <a:bodyPr/>
        <a:lstStyle/>
        <a:p>
          <a:pPr rtl="1"/>
          <a:endParaRPr lang="he-IL"/>
        </a:p>
      </dgm:t>
    </dgm:pt>
    <dgm:pt modelId="{1A625BA5-4EDF-486D-96E7-6F035015EB04}" type="pres">
      <dgm:prSet presAssocID="{6068E276-C7DE-4D87-BBC0-98EF0C0B2098}" presName="hierChild4" presStyleCnt="0"/>
      <dgm:spPr/>
      <dgm:t>
        <a:bodyPr/>
        <a:lstStyle/>
        <a:p>
          <a:pPr rtl="1"/>
          <a:endParaRPr lang="he-IL"/>
        </a:p>
      </dgm:t>
    </dgm:pt>
    <dgm:pt modelId="{F4BA5344-D462-4261-B4C6-4D12CD83D8EE}" type="pres">
      <dgm:prSet presAssocID="{6068E276-C7DE-4D87-BBC0-98EF0C0B2098}" presName="hierChild5" presStyleCnt="0"/>
      <dgm:spPr/>
      <dgm:t>
        <a:bodyPr/>
        <a:lstStyle/>
        <a:p>
          <a:pPr rtl="1"/>
          <a:endParaRPr lang="he-IL"/>
        </a:p>
      </dgm:t>
    </dgm:pt>
    <dgm:pt modelId="{1F6D0E2A-9541-4308-9F55-FA749E166204}" type="pres">
      <dgm:prSet presAssocID="{674B3D40-2A5E-486E-A23B-13B2F7BA4973}" presName="hierChild5" presStyleCnt="0"/>
      <dgm:spPr/>
      <dgm:t>
        <a:bodyPr/>
        <a:lstStyle/>
        <a:p>
          <a:pPr rtl="1"/>
          <a:endParaRPr lang="he-IL"/>
        </a:p>
      </dgm:t>
    </dgm:pt>
    <dgm:pt modelId="{3F7BD36D-15E8-499C-8EEC-0CE5CAD54B85}" type="pres">
      <dgm:prSet presAssocID="{A4389CAF-CC37-4050-9F8A-4C4BB1C4BA4A}" presName="Name37" presStyleLbl="parChTrans1D4" presStyleIdx="12" presStyleCnt="26"/>
      <dgm:spPr/>
      <dgm:t>
        <a:bodyPr/>
        <a:lstStyle/>
        <a:p>
          <a:pPr rtl="1"/>
          <a:endParaRPr lang="he-IL"/>
        </a:p>
      </dgm:t>
    </dgm:pt>
    <dgm:pt modelId="{2B562711-22E2-4489-91D6-9CB6555F9E91}" type="pres">
      <dgm:prSet presAssocID="{A5E5F1FA-FAB0-4CEB-B9A7-9ADC40DEBA40}" presName="hierRoot2" presStyleCnt="0">
        <dgm:presLayoutVars>
          <dgm:hierBranch val="init"/>
        </dgm:presLayoutVars>
      </dgm:prSet>
      <dgm:spPr/>
      <dgm:t>
        <a:bodyPr/>
        <a:lstStyle/>
        <a:p>
          <a:pPr rtl="1"/>
          <a:endParaRPr lang="he-IL"/>
        </a:p>
      </dgm:t>
    </dgm:pt>
    <dgm:pt modelId="{29189E72-7968-4189-A268-0228099BB002}" type="pres">
      <dgm:prSet presAssocID="{A5E5F1FA-FAB0-4CEB-B9A7-9ADC40DEBA40}" presName="rootComposite" presStyleCnt="0"/>
      <dgm:spPr/>
      <dgm:t>
        <a:bodyPr/>
        <a:lstStyle/>
        <a:p>
          <a:pPr rtl="1"/>
          <a:endParaRPr lang="he-IL"/>
        </a:p>
      </dgm:t>
    </dgm:pt>
    <dgm:pt modelId="{5C4F8C22-3E28-4F1C-9733-A5F2D695B7CE}" type="pres">
      <dgm:prSet presAssocID="{A5E5F1FA-FAB0-4CEB-B9A7-9ADC40DEBA40}" presName="rootText" presStyleLbl="node4" presStyleIdx="12" presStyleCnt="19" custLinFactNeighborX="-9016" custLinFactNeighborY="12286">
        <dgm:presLayoutVars>
          <dgm:chPref val="3"/>
        </dgm:presLayoutVars>
      </dgm:prSet>
      <dgm:spPr/>
      <dgm:t>
        <a:bodyPr/>
        <a:lstStyle/>
        <a:p>
          <a:pPr rtl="1"/>
          <a:endParaRPr lang="he-IL"/>
        </a:p>
      </dgm:t>
    </dgm:pt>
    <dgm:pt modelId="{9F53F9C3-3289-4854-8CE5-5C4435223CE1}" type="pres">
      <dgm:prSet presAssocID="{A5E5F1FA-FAB0-4CEB-B9A7-9ADC40DEBA40}" presName="rootConnector" presStyleLbl="node4" presStyleIdx="12" presStyleCnt="19"/>
      <dgm:spPr/>
      <dgm:t>
        <a:bodyPr/>
        <a:lstStyle/>
        <a:p>
          <a:pPr rtl="1"/>
          <a:endParaRPr lang="he-IL"/>
        </a:p>
      </dgm:t>
    </dgm:pt>
    <dgm:pt modelId="{DB040F49-ABC7-4557-B27B-94A4230679BA}" type="pres">
      <dgm:prSet presAssocID="{A5E5F1FA-FAB0-4CEB-B9A7-9ADC40DEBA40}" presName="hierChild4" presStyleCnt="0"/>
      <dgm:spPr/>
      <dgm:t>
        <a:bodyPr/>
        <a:lstStyle/>
        <a:p>
          <a:pPr rtl="1"/>
          <a:endParaRPr lang="he-IL"/>
        </a:p>
      </dgm:t>
    </dgm:pt>
    <dgm:pt modelId="{6A9908A4-5EC5-46AC-B782-2CC06B7C388F}" type="pres">
      <dgm:prSet presAssocID="{A5E5F1FA-FAB0-4CEB-B9A7-9ADC40DEBA40}" presName="hierChild5" presStyleCnt="0"/>
      <dgm:spPr/>
      <dgm:t>
        <a:bodyPr/>
        <a:lstStyle/>
        <a:p>
          <a:pPr rtl="1"/>
          <a:endParaRPr lang="he-IL"/>
        </a:p>
      </dgm:t>
    </dgm:pt>
    <dgm:pt modelId="{6F3728C5-E5D3-4429-9417-4805CF58A61A}" type="pres">
      <dgm:prSet presAssocID="{359B977F-C71E-47C9-8328-DA7B404CCFDA}" presName="Name37" presStyleLbl="parChTrans1D4" presStyleIdx="13" presStyleCnt="26"/>
      <dgm:spPr/>
      <dgm:t>
        <a:bodyPr/>
        <a:lstStyle/>
        <a:p>
          <a:pPr rtl="1"/>
          <a:endParaRPr lang="he-IL"/>
        </a:p>
      </dgm:t>
    </dgm:pt>
    <dgm:pt modelId="{D75C0A09-2F9A-417C-A482-0123C288C215}" type="pres">
      <dgm:prSet presAssocID="{DE1F0387-0A79-46DD-A424-F092B25276EC}" presName="hierRoot2" presStyleCnt="0">
        <dgm:presLayoutVars>
          <dgm:hierBranch val="init"/>
        </dgm:presLayoutVars>
      </dgm:prSet>
      <dgm:spPr/>
      <dgm:t>
        <a:bodyPr/>
        <a:lstStyle/>
        <a:p>
          <a:pPr rtl="1"/>
          <a:endParaRPr lang="he-IL"/>
        </a:p>
      </dgm:t>
    </dgm:pt>
    <dgm:pt modelId="{9E30D2CF-12A9-46AB-AC7D-5113B2E6E7DA}" type="pres">
      <dgm:prSet presAssocID="{DE1F0387-0A79-46DD-A424-F092B25276EC}" presName="rootComposite" presStyleCnt="0"/>
      <dgm:spPr/>
      <dgm:t>
        <a:bodyPr/>
        <a:lstStyle/>
        <a:p>
          <a:pPr rtl="1"/>
          <a:endParaRPr lang="he-IL"/>
        </a:p>
      </dgm:t>
    </dgm:pt>
    <dgm:pt modelId="{F1039CEF-8ED4-4521-86E8-E6B9C392F0B4}" type="pres">
      <dgm:prSet presAssocID="{DE1F0387-0A79-46DD-A424-F092B25276EC}" presName="rootText" presStyleLbl="node4" presStyleIdx="13" presStyleCnt="19" custLinFactNeighborX="-9016" custLinFactNeighborY="12286">
        <dgm:presLayoutVars>
          <dgm:chPref val="3"/>
        </dgm:presLayoutVars>
      </dgm:prSet>
      <dgm:spPr/>
      <dgm:t>
        <a:bodyPr/>
        <a:lstStyle/>
        <a:p>
          <a:pPr rtl="1"/>
          <a:endParaRPr lang="he-IL"/>
        </a:p>
      </dgm:t>
    </dgm:pt>
    <dgm:pt modelId="{82EDC094-264A-4F77-9110-FDCA739FB4F0}" type="pres">
      <dgm:prSet presAssocID="{DE1F0387-0A79-46DD-A424-F092B25276EC}" presName="rootConnector" presStyleLbl="node4" presStyleIdx="13" presStyleCnt="19"/>
      <dgm:spPr/>
      <dgm:t>
        <a:bodyPr/>
        <a:lstStyle/>
        <a:p>
          <a:pPr rtl="1"/>
          <a:endParaRPr lang="he-IL"/>
        </a:p>
      </dgm:t>
    </dgm:pt>
    <dgm:pt modelId="{F2FBA62C-A7B7-4FDC-9A16-C5846861A925}" type="pres">
      <dgm:prSet presAssocID="{DE1F0387-0A79-46DD-A424-F092B25276EC}" presName="hierChild4" presStyleCnt="0"/>
      <dgm:spPr/>
      <dgm:t>
        <a:bodyPr/>
        <a:lstStyle/>
        <a:p>
          <a:pPr rtl="1"/>
          <a:endParaRPr lang="he-IL"/>
        </a:p>
      </dgm:t>
    </dgm:pt>
    <dgm:pt modelId="{D44E4A21-C198-4AB8-B58F-26AEA9CB7F08}" type="pres">
      <dgm:prSet presAssocID="{DE1F0387-0A79-46DD-A424-F092B25276EC}" presName="hierChild5" presStyleCnt="0"/>
      <dgm:spPr/>
      <dgm:t>
        <a:bodyPr/>
        <a:lstStyle/>
        <a:p>
          <a:pPr rtl="1"/>
          <a:endParaRPr lang="he-IL"/>
        </a:p>
      </dgm:t>
    </dgm:pt>
    <dgm:pt modelId="{F5CA3D92-6262-41E9-B517-66459DD87F76}" type="pres">
      <dgm:prSet presAssocID="{03D80195-A4AA-4393-A640-057E902385A2}" presName="Name37" presStyleLbl="parChTrans1D4" presStyleIdx="14" presStyleCnt="26"/>
      <dgm:spPr/>
      <dgm:t>
        <a:bodyPr/>
        <a:lstStyle/>
        <a:p>
          <a:pPr rtl="1"/>
          <a:endParaRPr lang="he-IL"/>
        </a:p>
      </dgm:t>
    </dgm:pt>
    <dgm:pt modelId="{181F5A1B-5648-4ED1-AE3B-1CC2767A6EB4}" type="pres">
      <dgm:prSet presAssocID="{4A8CAFA4-097E-40DE-9DC0-3687F038B4AF}" presName="hierRoot2" presStyleCnt="0">
        <dgm:presLayoutVars>
          <dgm:hierBranch val="init"/>
        </dgm:presLayoutVars>
      </dgm:prSet>
      <dgm:spPr/>
      <dgm:t>
        <a:bodyPr/>
        <a:lstStyle/>
        <a:p>
          <a:pPr rtl="1"/>
          <a:endParaRPr lang="he-IL"/>
        </a:p>
      </dgm:t>
    </dgm:pt>
    <dgm:pt modelId="{5445986C-739B-4A38-BEC8-7D0029CB0D4B}" type="pres">
      <dgm:prSet presAssocID="{4A8CAFA4-097E-40DE-9DC0-3687F038B4AF}" presName="rootComposite" presStyleCnt="0"/>
      <dgm:spPr/>
      <dgm:t>
        <a:bodyPr/>
        <a:lstStyle/>
        <a:p>
          <a:pPr rtl="1"/>
          <a:endParaRPr lang="he-IL"/>
        </a:p>
      </dgm:t>
    </dgm:pt>
    <dgm:pt modelId="{ED4234DE-F907-47AF-B83F-9B6B2E0B6E58}" type="pres">
      <dgm:prSet presAssocID="{4A8CAFA4-097E-40DE-9DC0-3687F038B4AF}" presName="rootText" presStyleLbl="node4" presStyleIdx="14" presStyleCnt="19" custLinFactNeighborX="-9016" custLinFactNeighborY="12286">
        <dgm:presLayoutVars>
          <dgm:chPref val="3"/>
        </dgm:presLayoutVars>
      </dgm:prSet>
      <dgm:spPr/>
      <dgm:t>
        <a:bodyPr/>
        <a:lstStyle/>
        <a:p>
          <a:pPr rtl="1"/>
          <a:endParaRPr lang="he-IL"/>
        </a:p>
      </dgm:t>
    </dgm:pt>
    <dgm:pt modelId="{29D2B73C-19BC-427C-89C9-1111E18F0EB7}" type="pres">
      <dgm:prSet presAssocID="{4A8CAFA4-097E-40DE-9DC0-3687F038B4AF}" presName="rootConnector" presStyleLbl="node4" presStyleIdx="14" presStyleCnt="19"/>
      <dgm:spPr/>
      <dgm:t>
        <a:bodyPr/>
        <a:lstStyle/>
        <a:p>
          <a:pPr rtl="1"/>
          <a:endParaRPr lang="he-IL"/>
        </a:p>
      </dgm:t>
    </dgm:pt>
    <dgm:pt modelId="{1FC96A85-2F3E-4425-821A-068AE1011A04}" type="pres">
      <dgm:prSet presAssocID="{4A8CAFA4-097E-40DE-9DC0-3687F038B4AF}" presName="hierChild4" presStyleCnt="0"/>
      <dgm:spPr/>
      <dgm:t>
        <a:bodyPr/>
        <a:lstStyle/>
        <a:p>
          <a:pPr rtl="1"/>
          <a:endParaRPr lang="he-IL"/>
        </a:p>
      </dgm:t>
    </dgm:pt>
    <dgm:pt modelId="{1A22D645-95C3-4ECC-9C25-D7E2D5DEA7D5}" type="pres">
      <dgm:prSet presAssocID="{2E638E6A-A8E8-4361-9116-EFBE22CEEF34}" presName="Name37" presStyleLbl="parChTrans1D4" presStyleIdx="15" presStyleCnt="26"/>
      <dgm:spPr/>
      <dgm:t>
        <a:bodyPr/>
        <a:lstStyle/>
        <a:p>
          <a:pPr rtl="1"/>
          <a:endParaRPr lang="he-IL"/>
        </a:p>
      </dgm:t>
    </dgm:pt>
    <dgm:pt modelId="{10AF67FE-8538-4196-AFEB-4D231A22EA25}" type="pres">
      <dgm:prSet presAssocID="{F306D3FB-5FAC-4292-94D0-F70ABCE2C4DC}" presName="hierRoot2" presStyleCnt="0">
        <dgm:presLayoutVars>
          <dgm:hierBranch val="init"/>
        </dgm:presLayoutVars>
      </dgm:prSet>
      <dgm:spPr/>
      <dgm:t>
        <a:bodyPr/>
        <a:lstStyle/>
        <a:p>
          <a:pPr rtl="1"/>
          <a:endParaRPr lang="he-IL"/>
        </a:p>
      </dgm:t>
    </dgm:pt>
    <dgm:pt modelId="{04633124-2B87-4B6F-BDD7-7D2A3CCC9ECA}" type="pres">
      <dgm:prSet presAssocID="{F306D3FB-5FAC-4292-94D0-F70ABCE2C4DC}" presName="rootComposite" presStyleCnt="0"/>
      <dgm:spPr/>
      <dgm:t>
        <a:bodyPr/>
        <a:lstStyle/>
        <a:p>
          <a:pPr rtl="1"/>
          <a:endParaRPr lang="he-IL"/>
        </a:p>
      </dgm:t>
    </dgm:pt>
    <dgm:pt modelId="{B64FF89F-A7CB-4159-9536-63242AF10A24}" type="pres">
      <dgm:prSet presAssocID="{F306D3FB-5FAC-4292-94D0-F70ABCE2C4DC}" presName="rootText" presStyleLbl="node4" presStyleIdx="15" presStyleCnt="19" custLinFactNeighborX="-9016" custLinFactNeighborY="12286">
        <dgm:presLayoutVars>
          <dgm:chPref val="3"/>
        </dgm:presLayoutVars>
      </dgm:prSet>
      <dgm:spPr/>
      <dgm:t>
        <a:bodyPr/>
        <a:lstStyle/>
        <a:p>
          <a:pPr rtl="1"/>
          <a:endParaRPr lang="he-IL"/>
        </a:p>
      </dgm:t>
    </dgm:pt>
    <dgm:pt modelId="{688B5261-E2A5-41C8-8464-33E5C694DBFA}" type="pres">
      <dgm:prSet presAssocID="{F306D3FB-5FAC-4292-94D0-F70ABCE2C4DC}" presName="rootConnector" presStyleLbl="node4" presStyleIdx="15" presStyleCnt="19"/>
      <dgm:spPr/>
      <dgm:t>
        <a:bodyPr/>
        <a:lstStyle/>
        <a:p>
          <a:pPr rtl="1"/>
          <a:endParaRPr lang="he-IL"/>
        </a:p>
      </dgm:t>
    </dgm:pt>
    <dgm:pt modelId="{1A27FFD9-0D97-4EF0-B5B0-B52E26078180}" type="pres">
      <dgm:prSet presAssocID="{F306D3FB-5FAC-4292-94D0-F70ABCE2C4DC}" presName="hierChild4" presStyleCnt="0"/>
      <dgm:spPr/>
      <dgm:t>
        <a:bodyPr/>
        <a:lstStyle/>
        <a:p>
          <a:pPr rtl="1"/>
          <a:endParaRPr lang="he-IL"/>
        </a:p>
      </dgm:t>
    </dgm:pt>
    <dgm:pt modelId="{38CE9E38-FBE4-4C10-B5A0-3813DFD56374}" type="pres">
      <dgm:prSet presAssocID="{F306D3FB-5FAC-4292-94D0-F70ABCE2C4DC}" presName="hierChild5" presStyleCnt="0"/>
      <dgm:spPr/>
      <dgm:t>
        <a:bodyPr/>
        <a:lstStyle/>
        <a:p>
          <a:pPr rtl="1"/>
          <a:endParaRPr lang="he-IL"/>
        </a:p>
      </dgm:t>
    </dgm:pt>
    <dgm:pt modelId="{778D2634-4C7D-45CC-B8F3-1A0DD9FF19EF}" type="pres">
      <dgm:prSet presAssocID="{3D323D7D-E91C-423C-88CA-EA0FB5A9DD7C}" presName="Name37" presStyleLbl="parChTrans1D4" presStyleIdx="16" presStyleCnt="26"/>
      <dgm:spPr/>
      <dgm:t>
        <a:bodyPr/>
        <a:lstStyle/>
        <a:p>
          <a:pPr rtl="1"/>
          <a:endParaRPr lang="he-IL"/>
        </a:p>
      </dgm:t>
    </dgm:pt>
    <dgm:pt modelId="{70E5C71C-6807-4DF7-9784-35559D6EBD83}" type="pres">
      <dgm:prSet presAssocID="{289E72ED-3485-4F63-BE3C-5CFF4D8F0B09}" presName="hierRoot2" presStyleCnt="0">
        <dgm:presLayoutVars>
          <dgm:hierBranch val="init"/>
        </dgm:presLayoutVars>
      </dgm:prSet>
      <dgm:spPr/>
      <dgm:t>
        <a:bodyPr/>
        <a:lstStyle/>
        <a:p>
          <a:pPr rtl="1"/>
          <a:endParaRPr lang="he-IL"/>
        </a:p>
      </dgm:t>
    </dgm:pt>
    <dgm:pt modelId="{B8D00D75-5181-4E2E-88F4-3AD2D0D39FD7}" type="pres">
      <dgm:prSet presAssocID="{289E72ED-3485-4F63-BE3C-5CFF4D8F0B09}" presName="rootComposite" presStyleCnt="0"/>
      <dgm:spPr/>
      <dgm:t>
        <a:bodyPr/>
        <a:lstStyle/>
        <a:p>
          <a:pPr rtl="1"/>
          <a:endParaRPr lang="he-IL"/>
        </a:p>
      </dgm:t>
    </dgm:pt>
    <dgm:pt modelId="{B31CC759-791B-4E5B-A2B3-0193F467FCB0}" type="pres">
      <dgm:prSet presAssocID="{289E72ED-3485-4F63-BE3C-5CFF4D8F0B09}" presName="rootText" presStyleLbl="node4" presStyleIdx="16" presStyleCnt="19" custLinFactNeighborX="-9016" custLinFactNeighborY="12286">
        <dgm:presLayoutVars>
          <dgm:chPref val="3"/>
        </dgm:presLayoutVars>
      </dgm:prSet>
      <dgm:spPr/>
      <dgm:t>
        <a:bodyPr/>
        <a:lstStyle/>
        <a:p>
          <a:pPr rtl="1"/>
          <a:endParaRPr lang="he-IL"/>
        </a:p>
      </dgm:t>
    </dgm:pt>
    <dgm:pt modelId="{AC58BC34-A096-468E-BCD8-03F24E339B20}" type="pres">
      <dgm:prSet presAssocID="{289E72ED-3485-4F63-BE3C-5CFF4D8F0B09}" presName="rootConnector" presStyleLbl="node4" presStyleIdx="16" presStyleCnt="19"/>
      <dgm:spPr/>
      <dgm:t>
        <a:bodyPr/>
        <a:lstStyle/>
        <a:p>
          <a:pPr rtl="1"/>
          <a:endParaRPr lang="he-IL"/>
        </a:p>
      </dgm:t>
    </dgm:pt>
    <dgm:pt modelId="{203D5170-4705-408C-8DAC-BA69C87ED810}" type="pres">
      <dgm:prSet presAssocID="{289E72ED-3485-4F63-BE3C-5CFF4D8F0B09}" presName="hierChild4" presStyleCnt="0"/>
      <dgm:spPr/>
      <dgm:t>
        <a:bodyPr/>
        <a:lstStyle/>
        <a:p>
          <a:pPr rtl="1"/>
          <a:endParaRPr lang="he-IL"/>
        </a:p>
      </dgm:t>
    </dgm:pt>
    <dgm:pt modelId="{DA6057E3-7037-4B3B-B43F-5F009368DAE6}" type="pres">
      <dgm:prSet presAssocID="{289E72ED-3485-4F63-BE3C-5CFF4D8F0B09}" presName="hierChild5" presStyleCnt="0"/>
      <dgm:spPr/>
      <dgm:t>
        <a:bodyPr/>
        <a:lstStyle/>
        <a:p>
          <a:pPr rtl="1"/>
          <a:endParaRPr lang="he-IL"/>
        </a:p>
      </dgm:t>
    </dgm:pt>
    <dgm:pt modelId="{AE35E473-0ACD-4602-A3E6-6B3A4B992FD1}" type="pres">
      <dgm:prSet presAssocID="{502AA82F-CD88-43E0-89B2-9439251C32F9}" presName="Name37" presStyleLbl="parChTrans1D4" presStyleIdx="17" presStyleCnt="26"/>
      <dgm:spPr/>
      <dgm:t>
        <a:bodyPr/>
        <a:lstStyle/>
        <a:p>
          <a:pPr rtl="1"/>
          <a:endParaRPr lang="he-IL"/>
        </a:p>
      </dgm:t>
    </dgm:pt>
    <dgm:pt modelId="{E735C6C6-280A-4007-8E90-1A801FD1F38A}" type="pres">
      <dgm:prSet presAssocID="{AB87B10F-68B0-4A33-B9A2-681F860EEC46}" presName="hierRoot2" presStyleCnt="0">
        <dgm:presLayoutVars>
          <dgm:hierBranch val="init"/>
        </dgm:presLayoutVars>
      </dgm:prSet>
      <dgm:spPr/>
      <dgm:t>
        <a:bodyPr/>
        <a:lstStyle/>
        <a:p>
          <a:pPr rtl="1"/>
          <a:endParaRPr lang="he-IL"/>
        </a:p>
      </dgm:t>
    </dgm:pt>
    <dgm:pt modelId="{DD2DC592-EAC7-4305-8792-B0A9574F3799}" type="pres">
      <dgm:prSet presAssocID="{AB87B10F-68B0-4A33-B9A2-681F860EEC46}" presName="rootComposite" presStyleCnt="0"/>
      <dgm:spPr/>
      <dgm:t>
        <a:bodyPr/>
        <a:lstStyle/>
        <a:p>
          <a:pPr rtl="1"/>
          <a:endParaRPr lang="he-IL"/>
        </a:p>
      </dgm:t>
    </dgm:pt>
    <dgm:pt modelId="{FADD3E08-97C2-41DF-967F-FEF74ABA78B5}" type="pres">
      <dgm:prSet presAssocID="{AB87B10F-68B0-4A33-B9A2-681F860EEC46}" presName="rootText" presStyleLbl="node4" presStyleIdx="17" presStyleCnt="19" custLinFactNeighborX="-9016" custLinFactNeighborY="12286">
        <dgm:presLayoutVars>
          <dgm:chPref val="3"/>
        </dgm:presLayoutVars>
      </dgm:prSet>
      <dgm:spPr/>
      <dgm:t>
        <a:bodyPr/>
        <a:lstStyle/>
        <a:p>
          <a:pPr rtl="1"/>
          <a:endParaRPr lang="he-IL"/>
        </a:p>
      </dgm:t>
    </dgm:pt>
    <dgm:pt modelId="{F2E31855-73FD-4EF8-AFB5-80E8CFC1F7B9}" type="pres">
      <dgm:prSet presAssocID="{AB87B10F-68B0-4A33-B9A2-681F860EEC46}" presName="rootConnector" presStyleLbl="node4" presStyleIdx="17" presStyleCnt="19"/>
      <dgm:spPr/>
      <dgm:t>
        <a:bodyPr/>
        <a:lstStyle/>
        <a:p>
          <a:pPr rtl="1"/>
          <a:endParaRPr lang="he-IL"/>
        </a:p>
      </dgm:t>
    </dgm:pt>
    <dgm:pt modelId="{B2B47125-9A6B-4B77-9674-35D9C6D84A60}" type="pres">
      <dgm:prSet presAssocID="{AB87B10F-68B0-4A33-B9A2-681F860EEC46}" presName="hierChild4" presStyleCnt="0"/>
      <dgm:spPr/>
      <dgm:t>
        <a:bodyPr/>
        <a:lstStyle/>
        <a:p>
          <a:pPr rtl="1"/>
          <a:endParaRPr lang="he-IL"/>
        </a:p>
      </dgm:t>
    </dgm:pt>
    <dgm:pt modelId="{376C1A02-0A8D-4197-A225-66B13A478178}" type="pres">
      <dgm:prSet presAssocID="{AB87B10F-68B0-4A33-B9A2-681F860EEC46}" presName="hierChild5" presStyleCnt="0"/>
      <dgm:spPr/>
      <dgm:t>
        <a:bodyPr/>
        <a:lstStyle/>
        <a:p>
          <a:pPr rtl="1"/>
          <a:endParaRPr lang="he-IL"/>
        </a:p>
      </dgm:t>
    </dgm:pt>
    <dgm:pt modelId="{F7AB8946-338E-4AC7-ABA0-D5D2193952F2}" type="pres">
      <dgm:prSet presAssocID="{4A8CAFA4-097E-40DE-9DC0-3687F038B4AF}" presName="hierChild5" presStyleCnt="0"/>
      <dgm:spPr/>
      <dgm:t>
        <a:bodyPr/>
        <a:lstStyle/>
        <a:p>
          <a:pPr rtl="1"/>
          <a:endParaRPr lang="he-IL"/>
        </a:p>
      </dgm:t>
    </dgm:pt>
    <dgm:pt modelId="{5AFB6C7C-2A42-49FF-BD85-DFB02EA5D79F}" type="pres">
      <dgm:prSet presAssocID="{4E9AABDA-FD9B-4695-ADA5-5A4C2F781EF3}" presName="Name37" presStyleLbl="parChTrans1D4" presStyleIdx="18" presStyleCnt="26"/>
      <dgm:spPr/>
      <dgm:t>
        <a:bodyPr/>
        <a:lstStyle/>
        <a:p>
          <a:pPr rtl="1"/>
          <a:endParaRPr lang="he-IL"/>
        </a:p>
      </dgm:t>
    </dgm:pt>
    <dgm:pt modelId="{1A075E19-3635-4F3C-BD91-C7B2CDFCBB78}" type="pres">
      <dgm:prSet presAssocID="{15498453-D67D-4FA1-AF15-62B033A9A90B}" presName="hierRoot2" presStyleCnt="0">
        <dgm:presLayoutVars>
          <dgm:hierBranch val="init"/>
        </dgm:presLayoutVars>
      </dgm:prSet>
      <dgm:spPr/>
      <dgm:t>
        <a:bodyPr/>
        <a:lstStyle/>
        <a:p>
          <a:pPr rtl="1"/>
          <a:endParaRPr lang="he-IL"/>
        </a:p>
      </dgm:t>
    </dgm:pt>
    <dgm:pt modelId="{00301758-5E33-406A-B616-45BDCBF8E95A}" type="pres">
      <dgm:prSet presAssocID="{15498453-D67D-4FA1-AF15-62B033A9A90B}" presName="rootComposite" presStyleCnt="0"/>
      <dgm:spPr/>
      <dgm:t>
        <a:bodyPr/>
        <a:lstStyle/>
        <a:p>
          <a:pPr rtl="1"/>
          <a:endParaRPr lang="he-IL"/>
        </a:p>
      </dgm:t>
    </dgm:pt>
    <dgm:pt modelId="{419FBAB1-2240-4A52-866D-AAE37ADCE0A2}" type="pres">
      <dgm:prSet presAssocID="{15498453-D67D-4FA1-AF15-62B033A9A90B}" presName="rootText" presStyleLbl="node4" presStyleIdx="18" presStyleCnt="19" custScaleX="133789" custLinFactNeighborX="-9016" custLinFactNeighborY="12286">
        <dgm:presLayoutVars>
          <dgm:chPref val="3"/>
        </dgm:presLayoutVars>
      </dgm:prSet>
      <dgm:spPr/>
      <dgm:t>
        <a:bodyPr/>
        <a:lstStyle/>
        <a:p>
          <a:pPr rtl="1"/>
          <a:endParaRPr lang="he-IL"/>
        </a:p>
      </dgm:t>
    </dgm:pt>
    <dgm:pt modelId="{585C9600-D22B-4F92-9731-EE51695F2783}" type="pres">
      <dgm:prSet presAssocID="{15498453-D67D-4FA1-AF15-62B033A9A90B}" presName="rootConnector" presStyleLbl="node4" presStyleIdx="18" presStyleCnt="19"/>
      <dgm:spPr/>
      <dgm:t>
        <a:bodyPr/>
        <a:lstStyle/>
        <a:p>
          <a:pPr rtl="1"/>
          <a:endParaRPr lang="he-IL"/>
        </a:p>
      </dgm:t>
    </dgm:pt>
    <dgm:pt modelId="{23A75F8F-DF47-4068-8087-851FEFC8E818}" type="pres">
      <dgm:prSet presAssocID="{15498453-D67D-4FA1-AF15-62B033A9A90B}" presName="hierChild4" presStyleCnt="0"/>
      <dgm:spPr/>
      <dgm:t>
        <a:bodyPr/>
        <a:lstStyle/>
        <a:p>
          <a:pPr rtl="1"/>
          <a:endParaRPr lang="he-IL"/>
        </a:p>
      </dgm:t>
    </dgm:pt>
    <dgm:pt modelId="{D50B325F-55FD-4E92-A9BF-0BD8F4CAB6A3}" type="pres">
      <dgm:prSet presAssocID="{15498453-D67D-4FA1-AF15-62B033A9A90B}" presName="hierChild5" presStyleCnt="0"/>
      <dgm:spPr/>
      <dgm:t>
        <a:bodyPr/>
        <a:lstStyle/>
        <a:p>
          <a:pPr rtl="1"/>
          <a:endParaRPr lang="he-IL"/>
        </a:p>
      </dgm:t>
    </dgm:pt>
    <dgm:pt modelId="{50B0F0A4-6FB2-4AE0-B034-E2B8929A7581}" type="pres">
      <dgm:prSet presAssocID="{3E097B3B-556E-4A10-B22D-2AB605DFA05C}" presName="hierChild5" presStyleCnt="0"/>
      <dgm:spPr/>
    </dgm:pt>
    <dgm:pt modelId="{81F6200C-4E37-4A95-8D47-B7DA0ACE8666}" type="pres">
      <dgm:prSet presAssocID="{F8523D1D-69F7-4495-8123-4B9FF2EA3656}" presName="Name111" presStyleLbl="parChTrans1D4" presStyleIdx="19" presStyleCnt="26"/>
      <dgm:spPr/>
      <dgm:t>
        <a:bodyPr/>
        <a:lstStyle/>
        <a:p>
          <a:pPr rtl="1"/>
          <a:endParaRPr lang="he-IL"/>
        </a:p>
      </dgm:t>
    </dgm:pt>
    <dgm:pt modelId="{BC3D3AE0-63A4-426A-9675-F92B966CAD7B}" type="pres">
      <dgm:prSet presAssocID="{29E30584-EF33-4A57-8219-66E3865591AB}" presName="hierRoot3" presStyleCnt="0">
        <dgm:presLayoutVars>
          <dgm:hierBranch val="init"/>
        </dgm:presLayoutVars>
      </dgm:prSet>
      <dgm:spPr/>
      <dgm:t>
        <a:bodyPr/>
        <a:lstStyle/>
        <a:p>
          <a:pPr rtl="1"/>
          <a:endParaRPr lang="he-IL"/>
        </a:p>
      </dgm:t>
    </dgm:pt>
    <dgm:pt modelId="{C04D59C1-5FE1-4448-95FC-45A3978A9A7C}" type="pres">
      <dgm:prSet presAssocID="{29E30584-EF33-4A57-8219-66E3865591AB}" presName="rootComposite3" presStyleCnt="0"/>
      <dgm:spPr/>
      <dgm:t>
        <a:bodyPr/>
        <a:lstStyle/>
        <a:p>
          <a:pPr rtl="1"/>
          <a:endParaRPr lang="he-IL"/>
        </a:p>
      </dgm:t>
    </dgm:pt>
    <dgm:pt modelId="{43BF2A9E-37A8-4576-9451-807820835A19}" type="pres">
      <dgm:prSet presAssocID="{29E30584-EF33-4A57-8219-66E3865591AB}" presName="rootText3" presStyleLbl="asst3" presStyleIdx="0" presStyleCnt="7" custLinFactX="-96267" custLinFactNeighborX="-100000" custLinFactNeighborY="-12029">
        <dgm:presLayoutVars>
          <dgm:chPref val="3"/>
        </dgm:presLayoutVars>
      </dgm:prSet>
      <dgm:spPr/>
      <dgm:t>
        <a:bodyPr/>
        <a:lstStyle/>
        <a:p>
          <a:pPr rtl="1"/>
          <a:endParaRPr lang="he-IL"/>
        </a:p>
      </dgm:t>
    </dgm:pt>
    <dgm:pt modelId="{6464B037-7194-450C-B8AA-414478D67231}" type="pres">
      <dgm:prSet presAssocID="{29E30584-EF33-4A57-8219-66E3865591AB}" presName="rootConnector3" presStyleLbl="asst3" presStyleIdx="0" presStyleCnt="7"/>
      <dgm:spPr/>
      <dgm:t>
        <a:bodyPr/>
        <a:lstStyle/>
        <a:p>
          <a:pPr rtl="1"/>
          <a:endParaRPr lang="he-IL"/>
        </a:p>
      </dgm:t>
    </dgm:pt>
    <dgm:pt modelId="{B60219DB-019E-4601-AF5E-A251F8D95527}" type="pres">
      <dgm:prSet presAssocID="{29E30584-EF33-4A57-8219-66E3865591AB}" presName="hierChild6" presStyleCnt="0"/>
      <dgm:spPr/>
      <dgm:t>
        <a:bodyPr/>
        <a:lstStyle/>
        <a:p>
          <a:pPr rtl="1"/>
          <a:endParaRPr lang="he-IL"/>
        </a:p>
      </dgm:t>
    </dgm:pt>
    <dgm:pt modelId="{01B391CC-4FAE-49F3-94B7-6F2A9FEFE9BE}" type="pres">
      <dgm:prSet presAssocID="{29E30584-EF33-4A57-8219-66E3865591AB}" presName="hierChild7" presStyleCnt="0"/>
      <dgm:spPr/>
      <dgm:t>
        <a:bodyPr/>
        <a:lstStyle/>
        <a:p>
          <a:pPr rtl="1"/>
          <a:endParaRPr lang="he-IL"/>
        </a:p>
      </dgm:t>
    </dgm:pt>
    <dgm:pt modelId="{18757675-71C2-4167-927E-C054F83F6D58}" type="pres">
      <dgm:prSet presAssocID="{5EFD7B2E-7D02-43A1-BB92-295DB84E9A10}" presName="Name111" presStyleLbl="parChTrans1D4" presStyleIdx="20" presStyleCnt="26"/>
      <dgm:spPr/>
      <dgm:t>
        <a:bodyPr/>
        <a:lstStyle/>
        <a:p>
          <a:pPr rtl="1"/>
          <a:endParaRPr lang="he-IL"/>
        </a:p>
      </dgm:t>
    </dgm:pt>
    <dgm:pt modelId="{E08416F7-D705-4C4A-BAD2-172F7CB878E9}" type="pres">
      <dgm:prSet presAssocID="{981583C4-B476-445A-AACA-BCEFF54FE812}" presName="hierRoot3" presStyleCnt="0">
        <dgm:presLayoutVars>
          <dgm:hierBranch val="init"/>
        </dgm:presLayoutVars>
      </dgm:prSet>
      <dgm:spPr/>
      <dgm:t>
        <a:bodyPr/>
        <a:lstStyle/>
        <a:p>
          <a:pPr rtl="1"/>
          <a:endParaRPr lang="he-IL"/>
        </a:p>
      </dgm:t>
    </dgm:pt>
    <dgm:pt modelId="{057FDB6B-DA74-418C-AF6C-271E2F79740F}" type="pres">
      <dgm:prSet presAssocID="{981583C4-B476-445A-AACA-BCEFF54FE812}" presName="rootComposite3" presStyleCnt="0"/>
      <dgm:spPr/>
      <dgm:t>
        <a:bodyPr/>
        <a:lstStyle/>
        <a:p>
          <a:pPr rtl="1"/>
          <a:endParaRPr lang="he-IL"/>
        </a:p>
      </dgm:t>
    </dgm:pt>
    <dgm:pt modelId="{3A918F66-FCCB-40F5-A793-EE3C3C5BFDAB}" type="pres">
      <dgm:prSet presAssocID="{981583C4-B476-445A-AACA-BCEFF54FE812}" presName="rootText3" presStyleLbl="asst3" presStyleIdx="1" presStyleCnt="7" custLinFactNeighborX="-63938" custLinFactNeighborY="-39103">
        <dgm:presLayoutVars>
          <dgm:chPref val="3"/>
        </dgm:presLayoutVars>
      </dgm:prSet>
      <dgm:spPr/>
      <dgm:t>
        <a:bodyPr/>
        <a:lstStyle/>
        <a:p>
          <a:pPr rtl="1"/>
          <a:endParaRPr lang="he-IL"/>
        </a:p>
      </dgm:t>
    </dgm:pt>
    <dgm:pt modelId="{534BA300-A5BF-495B-BDEE-126DE95D7F5F}" type="pres">
      <dgm:prSet presAssocID="{981583C4-B476-445A-AACA-BCEFF54FE812}" presName="rootConnector3" presStyleLbl="asst3" presStyleIdx="1" presStyleCnt="7"/>
      <dgm:spPr/>
      <dgm:t>
        <a:bodyPr/>
        <a:lstStyle/>
        <a:p>
          <a:pPr rtl="1"/>
          <a:endParaRPr lang="he-IL"/>
        </a:p>
      </dgm:t>
    </dgm:pt>
    <dgm:pt modelId="{FD7BFA1D-5A6D-4FBF-B96B-3B79A40AAD38}" type="pres">
      <dgm:prSet presAssocID="{981583C4-B476-445A-AACA-BCEFF54FE812}" presName="hierChild6" presStyleCnt="0"/>
      <dgm:spPr/>
      <dgm:t>
        <a:bodyPr/>
        <a:lstStyle/>
        <a:p>
          <a:pPr rtl="1"/>
          <a:endParaRPr lang="he-IL"/>
        </a:p>
      </dgm:t>
    </dgm:pt>
    <dgm:pt modelId="{7CD3774F-72A3-4EEA-A632-1ADAE7A26AD9}" type="pres">
      <dgm:prSet presAssocID="{981583C4-B476-445A-AACA-BCEFF54FE812}" presName="hierChild7" presStyleCnt="0"/>
      <dgm:spPr/>
      <dgm:t>
        <a:bodyPr/>
        <a:lstStyle/>
        <a:p>
          <a:pPr rtl="1"/>
          <a:endParaRPr lang="he-IL"/>
        </a:p>
      </dgm:t>
    </dgm:pt>
    <dgm:pt modelId="{00D57030-FB1F-4023-B4C4-F62AC3767D9D}" type="pres">
      <dgm:prSet presAssocID="{93B600C5-5BE3-470B-BD77-6BBDDAE47656}" presName="Name111" presStyleLbl="parChTrans1D4" presStyleIdx="21" presStyleCnt="26"/>
      <dgm:spPr/>
      <dgm:t>
        <a:bodyPr/>
        <a:lstStyle/>
        <a:p>
          <a:pPr rtl="1"/>
          <a:endParaRPr lang="he-IL"/>
        </a:p>
      </dgm:t>
    </dgm:pt>
    <dgm:pt modelId="{228248D7-3D77-4640-BE6D-5CBCB5C8C64B}" type="pres">
      <dgm:prSet presAssocID="{DDE55F59-8654-41C3-90B0-CC62C27499A1}" presName="hierRoot3" presStyleCnt="0">
        <dgm:presLayoutVars>
          <dgm:hierBranch val="init"/>
        </dgm:presLayoutVars>
      </dgm:prSet>
      <dgm:spPr/>
      <dgm:t>
        <a:bodyPr/>
        <a:lstStyle/>
        <a:p>
          <a:pPr rtl="1"/>
          <a:endParaRPr lang="he-IL"/>
        </a:p>
      </dgm:t>
    </dgm:pt>
    <dgm:pt modelId="{0C2D3F7B-B48E-403E-8463-E8052608207A}" type="pres">
      <dgm:prSet presAssocID="{DDE55F59-8654-41C3-90B0-CC62C27499A1}" presName="rootComposite3" presStyleCnt="0"/>
      <dgm:spPr/>
      <dgm:t>
        <a:bodyPr/>
        <a:lstStyle/>
        <a:p>
          <a:pPr rtl="1"/>
          <a:endParaRPr lang="he-IL"/>
        </a:p>
      </dgm:t>
    </dgm:pt>
    <dgm:pt modelId="{0A935ED3-C910-4BE2-B2E5-7FCF28A990A4}" type="pres">
      <dgm:prSet presAssocID="{DDE55F59-8654-41C3-90B0-CC62C27499A1}" presName="rootText3" presStyleLbl="asst3" presStyleIdx="2" presStyleCnt="7" custLinFactX="-84938" custLinFactNeighborX="-100000" custLinFactNeighborY="83286">
        <dgm:presLayoutVars>
          <dgm:chPref val="3"/>
        </dgm:presLayoutVars>
      </dgm:prSet>
      <dgm:spPr/>
      <dgm:t>
        <a:bodyPr/>
        <a:lstStyle/>
        <a:p>
          <a:pPr rtl="1"/>
          <a:endParaRPr lang="he-IL"/>
        </a:p>
      </dgm:t>
    </dgm:pt>
    <dgm:pt modelId="{399DE17E-26F6-43D6-BF82-342E1371919C}" type="pres">
      <dgm:prSet presAssocID="{DDE55F59-8654-41C3-90B0-CC62C27499A1}" presName="rootConnector3" presStyleLbl="asst3" presStyleIdx="2" presStyleCnt="7"/>
      <dgm:spPr/>
      <dgm:t>
        <a:bodyPr/>
        <a:lstStyle/>
        <a:p>
          <a:pPr rtl="1"/>
          <a:endParaRPr lang="he-IL"/>
        </a:p>
      </dgm:t>
    </dgm:pt>
    <dgm:pt modelId="{35B23225-AAF7-42D7-87C7-014127E1BCD2}" type="pres">
      <dgm:prSet presAssocID="{DDE55F59-8654-41C3-90B0-CC62C27499A1}" presName="hierChild6" presStyleCnt="0"/>
      <dgm:spPr/>
      <dgm:t>
        <a:bodyPr/>
        <a:lstStyle/>
        <a:p>
          <a:pPr rtl="1"/>
          <a:endParaRPr lang="he-IL"/>
        </a:p>
      </dgm:t>
    </dgm:pt>
    <dgm:pt modelId="{0E55A8B2-7730-4707-A3B2-629C87AF069E}" type="pres">
      <dgm:prSet presAssocID="{DDE55F59-8654-41C3-90B0-CC62C27499A1}" presName="hierChild7" presStyleCnt="0"/>
      <dgm:spPr/>
      <dgm:t>
        <a:bodyPr/>
        <a:lstStyle/>
        <a:p>
          <a:pPr rtl="1"/>
          <a:endParaRPr lang="he-IL"/>
        </a:p>
      </dgm:t>
    </dgm:pt>
    <dgm:pt modelId="{33EB2E36-EF8F-417C-9C40-17E647108CAB}" type="pres">
      <dgm:prSet presAssocID="{ECE27A21-3C59-4159-A4F8-A8D9DFC3A738}" presName="Name111" presStyleLbl="parChTrans1D4" presStyleIdx="22" presStyleCnt="26"/>
      <dgm:spPr/>
      <dgm:t>
        <a:bodyPr/>
        <a:lstStyle/>
        <a:p>
          <a:pPr rtl="1"/>
          <a:endParaRPr lang="he-IL"/>
        </a:p>
      </dgm:t>
    </dgm:pt>
    <dgm:pt modelId="{C987499C-97E8-4163-A32C-671B443793A2}" type="pres">
      <dgm:prSet presAssocID="{6919A5FF-E4FC-4F79-98FE-3C6F47E7E9AF}" presName="hierRoot3" presStyleCnt="0">
        <dgm:presLayoutVars>
          <dgm:hierBranch val="init"/>
        </dgm:presLayoutVars>
      </dgm:prSet>
      <dgm:spPr/>
      <dgm:t>
        <a:bodyPr/>
        <a:lstStyle/>
        <a:p>
          <a:pPr rtl="1"/>
          <a:endParaRPr lang="he-IL"/>
        </a:p>
      </dgm:t>
    </dgm:pt>
    <dgm:pt modelId="{07AC9572-5E49-4D8A-9B15-667FED8EC0FD}" type="pres">
      <dgm:prSet presAssocID="{6919A5FF-E4FC-4F79-98FE-3C6F47E7E9AF}" presName="rootComposite3" presStyleCnt="0"/>
      <dgm:spPr/>
      <dgm:t>
        <a:bodyPr/>
        <a:lstStyle/>
        <a:p>
          <a:pPr rtl="1"/>
          <a:endParaRPr lang="he-IL"/>
        </a:p>
      </dgm:t>
    </dgm:pt>
    <dgm:pt modelId="{73682826-FFE8-438A-B7F2-D6E15C70AE8C}" type="pres">
      <dgm:prSet presAssocID="{6919A5FF-E4FC-4F79-98FE-3C6F47E7E9AF}" presName="rootText3" presStyleLbl="asst3" presStyleIdx="3" presStyleCnt="7" custLinFactNeighborX="-63938" custLinFactNeighborY="63115">
        <dgm:presLayoutVars>
          <dgm:chPref val="3"/>
        </dgm:presLayoutVars>
      </dgm:prSet>
      <dgm:spPr/>
      <dgm:t>
        <a:bodyPr/>
        <a:lstStyle/>
        <a:p>
          <a:pPr rtl="1"/>
          <a:endParaRPr lang="he-IL"/>
        </a:p>
      </dgm:t>
    </dgm:pt>
    <dgm:pt modelId="{53279450-A960-4734-9131-343FA4CFB629}" type="pres">
      <dgm:prSet presAssocID="{6919A5FF-E4FC-4F79-98FE-3C6F47E7E9AF}" presName="rootConnector3" presStyleLbl="asst3" presStyleIdx="3" presStyleCnt="7"/>
      <dgm:spPr/>
      <dgm:t>
        <a:bodyPr/>
        <a:lstStyle/>
        <a:p>
          <a:pPr rtl="1"/>
          <a:endParaRPr lang="he-IL"/>
        </a:p>
      </dgm:t>
    </dgm:pt>
    <dgm:pt modelId="{E38419CC-E0C4-4D50-85AB-01EEC202EEEC}" type="pres">
      <dgm:prSet presAssocID="{6919A5FF-E4FC-4F79-98FE-3C6F47E7E9AF}" presName="hierChild6" presStyleCnt="0"/>
      <dgm:spPr/>
      <dgm:t>
        <a:bodyPr/>
        <a:lstStyle/>
        <a:p>
          <a:pPr rtl="1"/>
          <a:endParaRPr lang="he-IL"/>
        </a:p>
      </dgm:t>
    </dgm:pt>
    <dgm:pt modelId="{CBB30051-FE15-4DF1-8FD8-0C3481C15A86}" type="pres">
      <dgm:prSet presAssocID="{6919A5FF-E4FC-4F79-98FE-3C6F47E7E9AF}" presName="hierChild7" presStyleCnt="0"/>
      <dgm:spPr/>
      <dgm:t>
        <a:bodyPr/>
        <a:lstStyle/>
        <a:p>
          <a:pPr rtl="1"/>
          <a:endParaRPr lang="he-IL"/>
        </a:p>
      </dgm:t>
    </dgm:pt>
    <dgm:pt modelId="{EB90909F-DB18-40E6-B6CC-2754FF25F776}" type="pres">
      <dgm:prSet presAssocID="{90EA7A39-11FC-44DE-BA32-10CDE46D7264}" presName="Name111" presStyleLbl="parChTrans1D4" presStyleIdx="23" presStyleCnt="26"/>
      <dgm:spPr/>
      <dgm:t>
        <a:bodyPr/>
        <a:lstStyle/>
        <a:p>
          <a:pPr rtl="1"/>
          <a:endParaRPr lang="he-IL"/>
        </a:p>
      </dgm:t>
    </dgm:pt>
    <dgm:pt modelId="{F2AD4DD1-588E-4C79-B1EF-5A709EF14E71}" type="pres">
      <dgm:prSet presAssocID="{8557FE5B-9B1D-4CB4-8158-DBDF197CF999}" presName="hierRoot3" presStyleCnt="0">
        <dgm:presLayoutVars>
          <dgm:hierBranch val="init"/>
        </dgm:presLayoutVars>
      </dgm:prSet>
      <dgm:spPr/>
      <dgm:t>
        <a:bodyPr/>
        <a:lstStyle/>
        <a:p>
          <a:pPr rtl="1"/>
          <a:endParaRPr lang="he-IL"/>
        </a:p>
      </dgm:t>
    </dgm:pt>
    <dgm:pt modelId="{59D8A9D9-39F3-4BD5-9C53-6611872F3FFD}" type="pres">
      <dgm:prSet presAssocID="{8557FE5B-9B1D-4CB4-8158-DBDF197CF999}" presName="rootComposite3" presStyleCnt="0"/>
      <dgm:spPr/>
      <dgm:t>
        <a:bodyPr/>
        <a:lstStyle/>
        <a:p>
          <a:pPr rtl="1"/>
          <a:endParaRPr lang="he-IL"/>
        </a:p>
      </dgm:t>
    </dgm:pt>
    <dgm:pt modelId="{66D51A64-D2CC-4BA0-A91D-7030250DB946}" type="pres">
      <dgm:prSet presAssocID="{8557FE5B-9B1D-4CB4-8158-DBDF197CF999}" presName="rootText3" presStyleLbl="asst3" presStyleIdx="4" presStyleCnt="7" custLinFactX="3486" custLinFactNeighborX="100000" custLinFactNeighborY="31068">
        <dgm:presLayoutVars>
          <dgm:chPref val="3"/>
        </dgm:presLayoutVars>
      </dgm:prSet>
      <dgm:spPr/>
      <dgm:t>
        <a:bodyPr/>
        <a:lstStyle/>
        <a:p>
          <a:pPr rtl="1"/>
          <a:endParaRPr lang="he-IL"/>
        </a:p>
      </dgm:t>
    </dgm:pt>
    <dgm:pt modelId="{840E3B83-7D0B-4144-8807-2CC4B8ADB6AC}" type="pres">
      <dgm:prSet presAssocID="{8557FE5B-9B1D-4CB4-8158-DBDF197CF999}" presName="rootConnector3" presStyleLbl="asst3" presStyleIdx="4" presStyleCnt="7"/>
      <dgm:spPr/>
      <dgm:t>
        <a:bodyPr/>
        <a:lstStyle/>
        <a:p>
          <a:pPr rtl="1"/>
          <a:endParaRPr lang="he-IL"/>
        </a:p>
      </dgm:t>
    </dgm:pt>
    <dgm:pt modelId="{CED90D66-B427-46A8-993E-7BF0C11602E2}" type="pres">
      <dgm:prSet presAssocID="{8557FE5B-9B1D-4CB4-8158-DBDF197CF999}" presName="hierChild6" presStyleCnt="0"/>
      <dgm:spPr/>
      <dgm:t>
        <a:bodyPr/>
        <a:lstStyle/>
        <a:p>
          <a:pPr rtl="1"/>
          <a:endParaRPr lang="he-IL"/>
        </a:p>
      </dgm:t>
    </dgm:pt>
    <dgm:pt modelId="{A3660757-C476-4E41-8E80-17AD0FF095B7}" type="pres">
      <dgm:prSet presAssocID="{8557FE5B-9B1D-4CB4-8158-DBDF197CF999}" presName="hierChild7" presStyleCnt="0"/>
      <dgm:spPr/>
      <dgm:t>
        <a:bodyPr/>
        <a:lstStyle/>
        <a:p>
          <a:pPr rtl="1"/>
          <a:endParaRPr lang="he-IL"/>
        </a:p>
      </dgm:t>
    </dgm:pt>
    <dgm:pt modelId="{AF59C139-C227-4B6B-BF41-8D7263CAFDAF}" type="pres">
      <dgm:prSet presAssocID="{B5E01842-15C4-4C7B-A6C6-C9B436B7E6C7}" presName="Name111" presStyleLbl="parChTrans1D4" presStyleIdx="24" presStyleCnt="26"/>
      <dgm:spPr/>
      <dgm:t>
        <a:bodyPr/>
        <a:lstStyle/>
        <a:p>
          <a:pPr rtl="1"/>
          <a:endParaRPr lang="he-IL"/>
        </a:p>
      </dgm:t>
    </dgm:pt>
    <dgm:pt modelId="{016A0593-2486-4AE0-89CD-CD72880430F7}" type="pres">
      <dgm:prSet presAssocID="{A1095BE1-72C3-40E3-A365-FB74F8EDE196}" presName="hierRoot3" presStyleCnt="0">
        <dgm:presLayoutVars>
          <dgm:hierBranch val="init"/>
        </dgm:presLayoutVars>
      </dgm:prSet>
      <dgm:spPr/>
      <dgm:t>
        <a:bodyPr/>
        <a:lstStyle/>
        <a:p>
          <a:pPr rtl="1"/>
          <a:endParaRPr lang="he-IL"/>
        </a:p>
      </dgm:t>
    </dgm:pt>
    <dgm:pt modelId="{1C2B75E0-CA3C-4915-8F76-E4B6336074D6}" type="pres">
      <dgm:prSet presAssocID="{A1095BE1-72C3-40E3-A365-FB74F8EDE196}" presName="rootComposite3" presStyleCnt="0"/>
      <dgm:spPr/>
      <dgm:t>
        <a:bodyPr/>
        <a:lstStyle/>
        <a:p>
          <a:pPr rtl="1"/>
          <a:endParaRPr lang="he-IL"/>
        </a:p>
      </dgm:t>
    </dgm:pt>
    <dgm:pt modelId="{ABFCEC8D-32A4-4BF1-8D29-743FBF9D2F0B}" type="pres">
      <dgm:prSet presAssocID="{A1095BE1-72C3-40E3-A365-FB74F8EDE196}" presName="rootText3" presStyleLbl="asst3" presStyleIdx="5" presStyleCnt="7" custLinFactX="145486" custLinFactY="-100000" custLinFactNeighborX="200000" custLinFactNeighborY="-150615">
        <dgm:presLayoutVars>
          <dgm:chPref val="3"/>
        </dgm:presLayoutVars>
      </dgm:prSet>
      <dgm:spPr/>
      <dgm:t>
        <a:bodyPr/>
        <a:lstStyle/>
        <a:p>
          <a:pPr rtl="1"/>
          <a:endParaRPr lang="he-IL"/>
        </a:p>
      </dgm:t>
    </dgm:pt>
    <dgm:pt modelId="{29F720E4-619A-4F7A-A928-983788AD4DE2}" type="pres">
      <dgm:prSet presAssocID="{A1095BE1-72C3-40E3-A365-FB74F8EDE196}" presName="rootConnector3" presStyleLbl="asst3" presStyleIdx="5" presStyleCnt="7"/>
      <dgm:spPr/>
      <dgm:t>
        <a:bodyPr/>
        <a:lstStyle/>
        <a:p>
          <a:pPr rtl="1"/>
          <a:endParaRPr lang="he-IL"/>
        </a:p>
      </dgm:t>
    </dgm:pt>
    <dgm:pt modelId="{E899E678-DBEC-4CCE-8461-35226EAF8F9F}" type="pres">
      <dgm:prSet presAssocID="{A1095BE1-72C3-40E3-A365-FB74F8EDE196}" presName="hierChild6" presStyleCnt="0"/>
      <dgm:spPr/>
      <dgm:t>
        <a:bodyPr/>
        <a:lstStyle/>
        <a:p>
          <a:pPr rtl="1"/>
          <a:endParaRPr lang="he-IL"/>
        </a:p>
      </dgm:t>
    </dgm:pt>
    <dgm:pt modelId="{63349097-5395-4BB1-ADEE-7C8E938017C1}" type="pres">
      <dgm:prSet presAssocID="{A1095BE1-72C3-40E3-A365-FB74F8EDE196}" presName="hierChild7" presStyleCnt="0"/>
      <dgm:spPr/>
      <dgm:t>
        <a:bodyPr/>
        <a:lstStyle/>
        <a:p>
          <a:pPr rtl="1"/>
          <a:endParaRPr lang="he-IL"/>
        </a:p>
      </dgm:t>
    </dgm:pt>
    <dgm:pt modelId="{5756821E-15D2-460F-96CE-9A49BA7429A0}" type="pres">
      <dgm:prSet presAssocID="{C496EEA5-D153-47FB-947F-0049551B0196}" presName="Name111" presStyleLbl="parChTrans1D4" presStyleIdx="25" presStyleCnt="26"/>
      <dgm:spPr/>
      <dgm:t>
        <a:bodyPr/>
        <a:lstStyle/>
        <a:p>
          <a:pPr rtl="1"/>
          <a:endParaRPr lang="he-IL"/>
        </a:p>
      </dgm:t>
    </dgm:pt>
    <dgm:pt modelId="{CDACE39F-8A4A-4F2B-B00B-90BF94F2F85B}" type="pres">
      <dgm:prSet presAssocID="{E3A0564D-5C68-4F7C-B99B-87D1EB5347D2}" presName="hierRoot3" presStyleCnt="0">
        <dgm:presLayoutVars>
          <dgm:hierBranch val="init"/>
        </dgm:presLayoutVars>
      </dgm:prSet>
      <dgm:spPr/>
      <dgm:t>
        <a:bodyPr/>
        <a:lstStyle/>
        <a:p>
          <a:pPr rtl="1"/>
          <a:endParaRPr lang="he-IL"/>
        </a:p>
      </dgm:t>
    </dgm:pt>
    <dgm:pt modelId="{732A47B2-E92F-4ABE-AD0D-881213B1379E}" type="pres">
      <dgm:prSet presAssocID="{E3A0564D-5C68-4F7C-B99B-87D1EB5347D2}" presName="rootComposite3" presStyleCnt="0"/>
      <dgm:spPr/>
      <dgm:t>
        <a:bodyPr/>
        <a:lstStyle/>
        <a:p>
          <a:pPr rtl="1"/>
          <a:endParaRPr lang="he-IL"/>
        </a:p>
      </dgm:t>
    </dgm:pt>
    <dgm:pt modelId="{53334615-6181-4DC6-8FBF-1C89A51B3072}" type="pres">
      <dgm:prSet presAssocID="{E3A0564D-5C68-4F7C-B99B-87D1EB5347D2}" presName="rootText3" presStyleLbl="asst3" presStyleIdx="6" presStyleCnt="7" custLinFactX="3486" custLinFactY="-7617" custLinFactNeighborX="100000" custLinFactNeighborY="-100000">
        <dgm:presLayoutVars>
          <dgm:chPref val="3"/>
        </dgm:presLayoutVars>
      </dgm:prSet>
      <dgm:spPr/>
      <dgm:t>
        <a:bodyPr/>
        <a:lstStyle/>
        <a:p>
          <a:pPr rtl="1"/>
          <a:endParaRPr lang="he-IL"/>
        </a:p>
      </dgm:t>
    </dgm:pt>
    <dgm:pt modelId="{ED5030FB-9E9C-46E9-82D7-2663BE3F9572}" type="pres">
      <dgm:prSet presAssocID="{E3A0564D-5C68-4F7C-B99B-87D1EB5347D2}" presName="rootConnector3" presStyleLbl="asst3" presStyleIdx="6" presStyleCnt="7"/>
      <dgm:spPr/>
      <dgm:t>
        <a:bodyPr/>
        <a:lstStyle/>
        <a:p>
          <a:pPr rtl="1"/>
          <a:endParaRPr lang="he-IL"/>
        </a:p>
      </dgm:t>
    </dgm:pt>
    <dgm:pt modelId="{52D99038-6A24-45BB-8397-00C2960210E4}" type="pres">
      <dgm:prSet presAssocID="{E3A0564D-5C68-4F7C-B99B-87D1EB5347D2}" presName="hierChild6" presStyleCnt="0"/>
      <dgm:spPr/>
      <dgm:t>
        <a:bodyPr/>
        <a:lstStyle/>
        <a:p>
          <a:pPr rtl="1"/>
          <a:endParaRPr lang="he-IL"/>
        </a:p>
      </dgm:t>
    </dgm:pt>
    <dgm:pt modelId="{96348A7E-5EB8-4D0C-98A8-BF2E3FB6A1A6}" type="pres">
      <dgm:prSet presAssocID="{E3A0564D-5C68-4F7C-B99B-87D1EB5347D2}" presName="hierChild7" presStyleCnt="0"/>
      <dgm:spPr/>
      <dgm:t>
        <a:bodyPr/>
        <a:lstStyle/>
        <a:p>
          <a:pPr rtl="1"/>
          <a:endParaRPr lang="he-IL"/>
        </a:p>
      </dgm:t>
    </dgm:pt>
    <dgm:pt modelId="{F937A617-FB81-4B0B-80B4-DEFA0720B285}" type="pres">
      <dgm:prSet presAssocID="{AA032702-9D07-40DB-82F4-EF74E723729F}" presName="hierChild5" presStyleCnt="0"/>
      <dgm:spPr/>
    </dgm:pt>
    <dgm:pt modelId="{17DE5A1A-E303-4A51-A3B4-39F58978367A}" type="pres">
      <dgm:prSet presAssocID="{F5356136-B2D9-4FCE-AAA8-8E33214EA81E}" presName="hierChild3" presStyleCnt="0"/>
      <dgm:spPr/>
    </dgm:pt>
  </dgm:ptLst>
  <dgm:cxnLst>
    <dgm:cxn modelId="{12270A01-014D-4E93-B576-DFC22877A87E}" type="presOf" srcId="{A1095BE1-72C3-40E3-A365-FB74F8EDE196}" destId="{ABFCEC8D-32A4-4BF1-8D29-743FBF9D2F0B}" srcOrd="0" destOrd="0" presId="urn:microsoft.com/office/officeart/2005/8/layout/orgChart1"/>
    <dgm:cxn modelId="{0DAA1CBA-1BB8-42F1-B11F-E6F6EBFC9B58}" type="presOf" srcId="{A5E5F1FA-FAB0-4CEB-B9A7-9ADC40DEBA40}" destId="{5C4F8C22-3E28-4F1C-9733-A5F2D695B7CE}" srcOrd="0" destOrd="0" presId="urn:microsoft.com/office/officeart/2005/8/layout/orgChart1"/>
    <dgm:cxn modelId="{7B1F4497-9803-4708-A15F-69C7FD4F6929}" type="presOf" srcId="{A5E5F1FA-FAB0-4CEB-B9A7-9ADC40DEBA40}" destId="{9F53F9C3-3289-4854-8CE5-5C4435223CE1}" srcOrd="1" destOrd="0" presId="urn:microsoft.com/office/officeart/2005/8/layout/orgChart1"/>
    <dgm:cxn modelId="{0D2CE89E-A71D-438F-AE2D-714BA0DFEB75}" srcId="{2F629176-05D0-41BC-80B8-6896E66153A7}" destId="{D8683DC4-632A-4375-B67E-E1B02BE5FCAC}" srcOrd="2" destOrd="0" parTransId="{C899E8D2-068B-49E6-BA64-28E45D696662}" sibTransId="{B11D9D5D-5E61-4314-B569-31F73C12A7BF}"/>
    <dgm:cxn modelId="{CF333AED-C8C7-4FD6-A50C-A89B55DAD086}" type="presOf" srcId="{3A16578C-E11F-48CC-8192-6DE023983486}" destId="{A8171425-FCCA-4B0F-8495-6F5B1A480707}" srcOrd="0" destOrd="0" presId="urn:microsoft.com/office/officeart/2005/8/layout/orgChart1"/>
    <dgm:cxn modelId="{7C138753-62A2-4462-8B97-124EB1F99E65}" type="presOf" srcId="{AA032702-9D07-40DB-82F4-EF74E723729F}" destId="{3EDDB8C8-D8CC-4FC0-A391-2C95361D5F46}" srcOrd="0" destOrd="0" presId="urn:microsoft.com/office/officeart/2005/8/layout/orgChart1"/>
    <dgm:cxn modelId="{910A4E3E-B81D-41AA-BF08-60BBD5225F78}" type="presOf" srcId="{E68C1631-8EF7-4C94-8297-6F6A513FFE79}" destId="{4EF0FC3D-7FD8-4628-B759-4DCCF52EBA98}" srcOrd="0" destOrd="0" presId="urn:microsoft.com/office/officeart/2005/8/layout/orgChart1"/>
    <dgm:cxn modelId="{B96C708F-F35A-493E-987F-E54DB9FB7798}" srcId="{2F629176-05D0-41BC-80B8-6896E66153A7}" destId="{7B172A7F-D71A-4A9C-9D24-366E9D227349}" srcOrd="0" destOrd="0" parTransId="{009FB78A-5F1E-4A88-BF87-58C0B8758F26}" sibTransId="{0D8141BE-4868-4573-BE1B-4E0D6C3B08FB}"/>
    <dgm:cxn modelId="{C1AC7A98-F3A2-4838-B836-90053626F0F8}" type="presOf" srcId="{93B600C5-5BE3-470B-BD77-6BBDDAE47656}" destId="{00D57030-FB1F-4023-B4C4-F62AC3767D9D}" srcOrd="0" destOrd="0" presId="urn:microsoft.com/office/officeart/2005/8/layout/orgChart1"/>
    <dgm:cxn modelId="{87C8BE8D-9825-4D1D-BFCB-147352242C8F}" srcId="{3E097B3B-556E-4A10-B22D-2AB605DFA05C}" destId="{DE1F0387-0A79-46DD-A424-F092B25276EC}" srcOrd="11" destOrd="0" parTransId="{359B977F-C71E-47C9-8328-DA7B404CCFDA}" sibTransId="{E1DE6311-7526-49AA-9A54-9D0F8B0120BE}"/>
    <dgm:cxn modelId="{BC1B61CC-DE02-4511-AF65-AB7B37E82DDC}" type="presOf" srcId="{E3A0564D-5C68-4F7C-B99B-87D1EB5347D2}" destId="{53334615-6181-4DC6-8FBF-1C89A51B3072}" srcOrd="0" destOrd="0" presId="urn:microsoft.com/office/officeart/2005/8/layout/orgChart1"/>
    <dgm:cxn modelId="{031829DF-4DF1-4624-BB94-55F0C4902474}" type="presOf" srcId="{29E30584-EF33-4A57-8219-66E3865591AB}" destId="{6464B037-7194-450C-B8AA-414478D67231}" srcOrd="1" destOrd="0" presId="urn:microsoft.com/office/officeart/2005/8/layout/orgChart1"/>
    <dgm:cxn modelId="{3A0D8FB7-8E00-4444-82AB-6B572E17BAFE}" srcId="{3E097B3B-556E-4A10-B22D-2AB605DFA05C}" destId="{A1095BE1-72C3-40E3-A365-FB74F8EDE196}" srcOrd="5" destOrd="0" parTransId="{B5E01842-15C4-4C7B-A6C6-C9B436B7E6C7}" sibTransId="{297C39EB-0CB1-4CD1-81B3-839CBFDF552F}"/>
    <dgm:cxn modelId="{9A64A319-5921-4376-B3A6-3A6AFDDA7F71}" type="presOf" srcId="{138CCCBD-7DD1-4B06-B6D7-D8831601739B}" destId="{F8438EBE-36D2-4A6E-9360-BAED0E3FB616}" srcOrd="1" destOrd="0" presId="urn:microsoft.com/office/officeart/2005/8/layout/orgChart1"/>
    <dgm:cxn modelId="{3B46A88B-2AF9-4E2F-8B21-4DDDA9D86594}" type="presOf" srcId="{52319CEE-38E1-41BA-BF87-1D87F217B02A}" destId="{AC7E098B-D561-49D4-8582-CC90E045E65C}" srcOrd="0" destOrd="0" presId="urn:microsoft.com/office/officeart/2005/8/layout/orgChart1"/>
    <dgm:cxn modelId="{5BB51A90-6C08-415A-91B6-1C7247AE1C3A}" type="presOf" srcId="{C899E8D2-068B-49E6-BA64-28E45D696662}" destId="{D7B92194-1B0E-49D5-A118-77A041059BC0}" srcOrd="0" destOrd="0" presId="urn:microsoft.com/office/officeart/2005/8/layout/orgChart1"/>
    <dgm:cxn modelId="{F633AA30-AC7C-4F2C-9C58-D5B04DDB2678}" type="presOf" srcId="{D8683DC4-632A-4375-B67E-E1B02BE5FCAC}" destId="{2E449074-57AC-42E2-A4EC-488BE68CC5DE}" srcOrd="1" destOrd="0" presId="urn:microsoft.com/office/officeart/2005/8/layout/orgChart1"/>
    <dgm:cxn modelId="{07206B15-0CD4-44AF-ACC5-60D1E6F57F48}" srcId="{3E097B3B-556E-4A10-B22D-2AB605DFA05C}" destId="{E3A0564D-5C68-4F7C-B99B-87D1EB5347D2}" srcOrd="6" destOrd="0" parTransId="{C496EEA5-D153-47FB-947F-0049551B0196}" sibTransId="{B911D08E-8A08-4DB9-8ACF-E098992B5B9F}"/>
    <dgm:cxn modelId="{47D1A458-2EDF-4F27-8138-51110FA178C2}" type="presOf" srcId="{3E097B3B-556E-4A10-B22D-2AB605DFA05C}" destId="{2C619CBE-90C8-40FC-BF76-357FC2BE14F8}" srcOrd="0" destOrd="0" presId="urn:microsoft.com/office/officeart/2005/8/layout/orgChart1"/>
    <dgm:cxn modelId="{2655149F-1D0C-4831-83ED-E8ED4BCD224E}" srcId="{3E097B3B-556E-4A10-B22D-2AB605DFA05C}" destId="{EFEADC41-2639-444A-938D-87399AD3623D}" srcOrd="3" destOrd="0" parTransId="{BB2A988E-97D6-4770-9905-455A36B5E476}" sibTransId="{7ED5B235-47AE-41FD-97AD-1BA7258F2776}"/>
    <dgm:cxn modelId="{35568064-B84E-42BB-9C12-AE26C370B102}" type="presOf" srcId="{009FB78A-5F1E-4A88-BF87-58C0B8758F26}" destId="{B91D91A2-2BE4-4AD3-BD49-BCFA39FA6CAD}" srcOrd="0" destOrd="0" presId="urn:microsoft.com/office/officeart/2005/8/layout/orgChart1"/>
    <dgm:cxn modelId="{F33FBFC9-4967-4370-8C63-E7D109B5ED3F}" type="presOf" srcId="{AB87B10F-68B0-4A33-B9A2-681F860EEC46}" destId="{FADD3E08-97C2-41DF-967F-FEF74ABA78B5}" srcOrd="0" destOrd="0" presId="urn:microsoft.com/office/officeart/2005/8/layout/orgChart1"/>
    <dgm:cxn modelId="{0EB1889C-E28D-4E38-9472-3E2611DDC9FD}" type="presOf" srcId="{BB2A988E-97D6-4770-9905-455A36B5E476}" destId="{3FB01428-7380-43B4-AE91-D8088F4317A3}" srcOrd="0" destOrd="0" presId="urn:microsoft.com/office/officeart/2005/8/layout/orgChart1"/>
    <dgm:cxn modelId="{D72CF47E-0780-4FCC-9B20-14F9CF5EF8D4}" type="presOf" srcId="{7B172A7F-D71A-4A9C-9D24-366E9D227349}" destId="{7C182B7C-3A4E-4634-9219-77A3D42F2C85}" srcOrd="0" destOrd="0" presId="urn:microsoft.com/office/officeart/2005/8/layout/orgChart1"/>
    <dgm:cxn modelId="{6A399BE5-4EDD-4ACE-8E08-FEB67D9EADC8}" type="presOf" srcId="{2E638E6A-A8E8-4361-9116-EFBE22CEEF34}" destId="{1A22D645-95C3-4ECC-9C25-D7E2D5DEA7D5}" srcOrd="0" destOrd="0" presId="urn:microsoft.com/office/officeart/2005/8/layout/orgChart1"/>
    <dgm:cxn modelId="{B27F6AC2-77B5-4ECD-9C8C-48B5D39501EF}" type="presOf" srcId="{F8523D1D-69F7-4495-8123-4B9FF2EA3656}" destId="{81F6200C-4E37-4A95-8D47-B7DA0ACE8666}" srcOrd="0" destOrd="0" presId="urn:microsoft.com/office/officeart/2005/8/layout/orgChart1"/>
    <dgm:cxn modelId="{F35A6DEF-BD8C-4FCE-B2EF-1CB5A6073904}" type="presOf" srcId="{4A8CAFA4-097E-40DE-9DC0-3687F038B4AF}" destId="{29D2B73C-19BC-427C-89C9-1111E18F0EB7}" srcOrd="1" destOrd="0" presId="urn:microsoft.com/office/officeart/2005/8/layout/orgChart1"/>
    <dgm:cxn modelId="{A4DCF1A8-E8AD-4C35-B4A3-3A17ADDF1425}" type="presOf" srcId="{EFEADC41-2639-444A-938D-87399AD3623D}" destId="{61327435-286D-44F6-8D52-08E1B981B436}" srcOrd="0" destOrd="0" presId="urn:microsoft.com/office/officeart/2005/8/layout/orgChart1"/>
    <dgm:cxn modelId="{0DFCE7BC-16C7-4FF2-8C34-01C089FC0698}" type="presOf" srcId="{2F629176-05D0-41BC-80B8-6896E66153A7}" destId="{995432D0-F65B-4953-80AC-3D10315BB8C9}" srcOrd="0" destOrd="0" presId="urn:microsoft.com/office/officeart/2005/8/layout/orgChart1"/>
    <dgm:cxn modelId="{1A4E6AA3-3DBD-497F-A10E-95E004D6E8DB}" srcId="{3E097B3B-556E-4A10-B22D-2AB605DFA05C}" destId="{4A8CAFA4-097E-40DE-9DC0-3687F038B4AF}" srcOrd="12" destOrd="0" parTransId="{03D80195-A4AA-4393-A640-057E902385A2}" sibTransId="{1E3144F5-791B-4FBC-BCF8-0DE225FB0C7D}"/>
    <dgm:cxn modelId="{2603505E-1ECE-466D-84E5-13B52F6E827D}" type="presOf" srcId="{9A172587-B184-4F8A-B321-7B0801F95B82}" destId="{FEC43B0D-E61A-4C01-BBE3-0E14E04591F2}" srcOrd="0" destOrd="0" presId="urn:microsoft.com/office/officeart/2005/8/layout/orgChart1"/>
    <dgm:cxn modelId="{6110DC95-EFAE-4CF5-9F75-65AA39C96041}" type="presOf" srcId="{7B172A7F-D71A-4A9C-9D24-366E9D227349}" destId="{E15C408F-0959-411F-9633-B436E70225EA}" srcOrd="1" destOrd="0" presId="urn:microsoft.com/office/officeart/2005/8/layout/orgChart1"/>
    <dgm:cxn modelId="{B255A5C0-0657-4508-9B88-DEEBCF212B95}" type="presOf" srcId="{3E097B3B-556E-4A10-B22D-2AB605DFA05C}" destId="{44C34B5F-632C-42CC-B089-D907011D4EEF}" srcOrd="1" destOrd="0" presId="urn:microsoft.com/office/officeart/2005/8/layout/orgChart1"/>
    <dgm:cxn modelId="{0CB6F099-E01D-484C-8B58-6E88AE036A63}" type="presOf" srcId="{AB87B10F-68B0-4A33-B9A2-681F860EEC46}" destId="{F2E31855-73FD-4EF8-AFB5-80E8CFC1F7B9}" srcOrd="1" destOrd="0" presId="urn:microsoft.com/office/officeart/2005/8/layout/orgChart1"/>
    <dgm:cxn modelId="{1CEEEC86-6942-4547-B7D6-35669827E03D}" srcId="{3E097B3B-556E-4A10-B22D-2AB605DFA05C}" destId="{2F629176-05D0-41BC-80B8-6896E66153A7}" srcOrd="1" destOrd="0" parTransId="{9F3BBCA4-3ED1-453C-BD07-C80D4E0B6993}" sibTransId="{3715C607-74A0-4C5D-9E21-E8297ADEBF1E}"/>
    <dgm:cxn modelId="{76C83B31-76B0-47CE-BC7D-9E02CD428932}" srcId="{3E097B3B-556E-4A10-B22D-2AB605DFA05C}" destId="{15498453-D67D-4FA1-AF15-62B033A9A90B}" srcOrd="13" destOrd="0" parTransId="{4E9AABDA-FD9B-4695-ADA5-5A4C2F781EF3}" sibTransId="{4ACC9097-C315-499E-82E2-1B3133908272}"/>
    <dgm:cxn modelId="{CA724FA8-4F5C-4317-A554-74EC9B468321}" type="presOf" srcId="{A4389CAF-CC37-4050-9F8A-4C4BB1C4BA4A}" destId="{3F7BD36D-15E8-499C-8EEC-0CE5CAD54B85}" srcOrd="0" destOrd="0" presId="urn:microsoft.com/office/officeart/2005/8/layout/orgChart1"/>
    <dgm:cxn modelId="{2811CABA-B82B-47BD-A1CA-6AFDAD020F6A}" srcId="{4A8CAFA4-097E-40DE-9DC0-3687F038B4AF}" destId="{289E72ED-3485-4F63-BE3C-5CFF4D8F0B09}" srcOrd="1" destOrd="0" parTransId="{3D323D7D-E91C-423C-88CA-EA0FB5A9DD7C}" sibTransId="{FBF959B2-570A-41EC-ACA4-771F1A16A59B}"/>
    <dgm:cxn modelId="{49CB5ECB-E0BB-4BBB-A313-4FFE2C61366C}" type="presOf" srcId="{C496EEA5-D153-47FB-947F-0049551B0196}" destId="{5756821E-15D2-460F-96CE-9A49BA7429A0}" srcOrd="0" destOrd="0" presId="urn:microsoft.com/office/officeart/2005/8/layout/orgChart1"/>
    <dgm:cxn modelId="{BE175D2C-5E3B-493E-9D04-50EE4103F801}" type="presOf" srcId="{289E72ED-3485-4F63-BE3C-5CFF4D8F0B09}" destId="{AC58BC34-A096-468E-BCD8-03F24E339B20}" srcOrd="1" destOrd="0" presId="urn:microsoft.com/office/officeart/2005/8/layout/orgChart1"/>
    <dgm:cxn modelId="{7D4207E8-8A13-44CA-87E7-7C642A52489B}" type="presOf" srcId="{8557FE5B-9B1D-4CB4-8158-DBDF197CF999}" destId="{840E3B83-7D0B-4144-8807-2CC4B8ADB6AC}" srcOrd="1" destOrd="0" presId="urn:microsoft.com/office/officeart/2005/8/layout/orgChart1"/>
    <dgm:cxn modelId="{C5F44C6D-74C9-4353-A3ED-E7CA10A84277}" type="presOf" srcId="{BA29AD7C-58B5-446D-B657-7FD78758804A}" destId="{C56C2768-AF76-42F0-AB25-196B3B1E72F7}" srcOrd="0" destOrd="0" presId="urn:microsoft.com/office/officeart/2005/8/layout/orgChart1"/>
    <dgm:cxn modelId="{7FA68051-2EA2-458E-A746-410F69FA09A5}" type="presOf" srcId="{90EA7A39-11FC-44DE-BA32-10CDE46D7264}" destId="{EB90909F-DB18-40E6-B6CC-2754FF25F776}" srcOrd="0" destOrd="0" presId="urn:microsoft.com/office/officeart/2005/8/layout/orgChart1"/>
    <dgm:cxn modelId="{671CD102-1D59-42DD-85AC-D113CBC22B86}" type="presOf" srcId="{B5E01842-15C4-4C7B-A6C6-C9B436B7E6C7}" destId="{AF59C139-C227-4B6B-BF41-8D7263CAFDAF}" srcOrd="0" destOrd="0" presId="urn:microsoft.com/office/officeart/2005/8/layout/orgChart1"/>
    <dgm:cxn modelId="{D1A48BE8-3DE4-49AA-87D9-52EF0FAA1A44}" srcId="{3E097B3B-556E-4A10-B22D-2AB605DFA05C}" destId="{674B3D40-2A5E-486E-A23B-13B2F7BA4973}" srcOrd="9" destOrd="0" parTransId="{607E4007-133F-46EA-B09C-873FC058DEEB}" sibTransId="{7D132419-CB84-48B2-B569-2EF9EE41783C}"/>
    <dgm:cxn modelId="{174111DC-7B29-42C2-87FC-BED98D164CF1}" type="presOf" srcId="{15498453-D67D-4FA1-AF15-62B033A9A90B}" destId="{419FBAB1-2240-4A52-866D-AAE37ADCE0A2}" srcOrd="0" destOrd="0" presId="urn:microsoft.com/office/officeart/2005/8/layout/orgChart1"/>
    <dgm:cxn modelId="{0A5A33DD-95B8-4536-BD90-327F5CDB01B4}" type="presOf" srcId="{5EFD7B2E-7D02-43A1-BB92-295DB84E9A10}" destId="{18757675-71C2-4167-927E-C054F83F6D58}" srcOrd="0" destOrd="0" presId="urn:microsoft.com/office/officeart/2005/8/layout/orgChart1"/>
    <dgm:cxn modelId="{A795B5CF-7D9F-4CF4-8C9C-8DB382CE721F}" type="presOf" srcId="{DDCB804D-FA38-469C-91C6-324D90FC5822}" destId="{AD2E8DC3-B60C-4E29-A463-B8E7C0F866F4}" srcOrd="1" destOrd="0" presId="urn:microsoft.com/office/officeart/2005/8/layout/orgChart1"/>
    <dgm:cxn modelId="{816DA701-B60E-4732-81FD-944B1E360E18}" type="presOf" srcId="{981583C4-B476-445A-AACA-BCEFF54FE812}" destId="{534BA300-A5BF-495B-BDEE-126DE95D7F5F}" srcOrd="1" destOrd="0" presId="urn:microsoft.com/office/officeart/2005/8/layout/orgChart1"/>
    <dgm:cxn modelId="{1C676F92-9F85-4025-BDEF-0027B1C9913D}" type="presOf" srcId="{6919A5FF-E4FC-4F79-98FE-3C6F47E7E9AF}" destId="{53279450-A960-4734-9131-343FA4CFB629}" srcOrd="1" destOrd="0" presId="urn:microsoft.com/office/officeart/2005/8/layout/orgChart1"/>
    <dgm:cxn modelId="{A2E13A33-AE1A-47CF-BD9E-F1EF591E85C5}" srcId="{3E097B3B-556E-4A10-B22D-2AB605DFA05C}" destId="{54708663-2188-4196-AACC-299ACA25577E}" srcOrd="8" destOrd="0" parTransId="{4DE9E259-6C89-4D02-8AEE-91C73E45857B}" sibTransId="{1F7C4CA2-9DAD-47F1-8FE0-3D3542A10900}"/>
    <dgm:cxn modelId="{B89F5643-BF64-4942-A4AB-482C3DEC10AE}" type="presOf" srcId="{F306D3FB-5FAC-4292-94D0-F70ABCE2C4DC}" destId="{688B5261-E2A5-41C8-8464-33E5C694DBFA}" srcOrd="1" destOrd="0" presId="urn:microsoft.com/office/officeart/2005/8/layout/orgChart1"/>
    <dgm:cxn modelId="{92BFC2A8-44B6-4413-832C-5FC17856A46A}" srcId="{2F629176-05D0-41BC-80B8-6896E66153A7}" destId="{BA29AD7C-58B5-446D-B657-7FD78758804A}" srcOrd="1" destOrd="0" parTransId="{52319CEE-38E1-41BA-BF87-1D87F217B02A}" sibTransId="{FE779507-AE7C-4911-B47C-DB6F10EFDCE0}"/>
    <dgm:cxn modelId="{83C5D41D-D44C-4881-965F-1C185DDB9C84}" type="presOf" srcId="{B4FFE1D4-467A-4622-9DF2-8662F5D53AA5}" destId="{F1D67599-57A6-44C0-A0D0-7968A242203F}" srcOrd="0" destOrd="0" presId="urn:microsoft.com/office/officeart/2005/8/layout/orgChart1"/>
    <dgm:cxn modelId="{C26C1825-EB6D-45CE-A750-CAB95E38C85D}" type="presOf" srcId="{F5356136-B2D9-4FCE-AAA8-8E33214EA81E}" destId="{BB3D5E6D-CBFB-4AA5-9C60-12A2EE7FE1AE}" srcOrd="0" destOrd="0" presId="urn:microsoft.com/office/officeart/2005/8/layout/orgChart1"/>
    <dgm:cxn modelId="{514D5538-C6A3-4A3F-B2CA-0DE8D018BA20}" type="presOf" srcId="{359B977F-C71E-47C9-8328-DA7B404CCFDA}" destId="{6F3728C5-E5D3-4429-9417-4805CF58A61A}" srcOrd="0" destOrd="0" presId="urn:microsoft.com/office/officeart/2005/8/layout/orgChart1"/>
    <dgm:cxn modelId="{4F31D7D6-E28D-4059-90C8-95C6E4DFBB5E}" type="presOf" srcId="{138CCCBD-7DD1-4B06-B6D7-D8831601739B}" destId="{E1FFC85E-B329-4076-A042-2E987CFA9398}" srcOrd="0" destOrd="0" presId="urn:microsoft.com/office/officeart/2005/8/layout/orgChart1"/>
    <dgm:cxn modelId="{180F861A-3369-42B0-B6BA-E59EF39BA160}" srcId="{29E30584-EF33-4A57-8219-66E3865591AB}" destId="{DDE55F59-8654-41C3-90B0-CC62C27499A1}" srcOrd="1" destOrd="0" parTransId="{93B600C5-5BE3-470B-BD77-6BBDDAE47656}" sibTransId="{48F7FBAA-5476-4E0A-9FA9-90048AC02693}"/>
    <dgm:cxn modelId="{A7738605-71EF-4268-82AB-AF2AAFC9BB27}" type="presOf" srcId="{DDE55F59-8654-41C3-90B0-CC62C27499A1}" destId="{0A935ED3-C910-4BE2-B2E5-7FCF28A990A4}" srcOrd="0" destOrd="0" presId="urn:microsoft.com/office/officeart/2005/8/layout/orgChart1"/>
    <dgm:cxn modelId="{18EAF54E-AD8B-4AA1-9FF4-795DF03E1003}" type="presOf" srcId="{15498453-D67D-4FA1-AF15-62B033A9A90B}" destId="{585C9600-D22B-4F92-9731-EE51695F2783}" srcOrd="1" destOrd="0" presId="urn:microsoft.com/office/officeart/2005/8/layout/orgChart1"/>
    <dgm:cxn modelId="{E69287EE-9644-44CB-A82F-08DDCD7A6914}" type="presOf" srcId="{8557FE5B-9B1D-4CB4-8158-DBDF197CF999}" destId="{66D51A64-D2CC-4BA0-A91D-7030250DB946}" srcOrd="0" destOrd="0" presId="urn:microsoft.com/office/officeart/2005/8/layout/orgChart1"/>
    <dgm:cxn modelId="{080057B2-B2C7-4423-97B9-A9B2A8FBBAE2}" type="presOf" srcId="{4A8CAFA4-097E-40DE-9DC0-3687F038B4AF}" destId="{ED4234DE-F907-47AF-B83F-9B6B2E0B6E58}" srcOrd="0" destOrd="0" presId="urn:microsoft.com/office/officeart/2005/8/layout/orgChart1"/>
    <dgm:cxn modelId="{5510686E-CD7A-4897-B042-60BB91F2EA96}" type="presOf" srcId="{607E4007-133F-46EA-B09C-873FC058DEEB}" destId="{384ABF21-25FF-4157-BA3F-FB4DF0AC954F}" srcOrd="0" destOrd="0" presId="urn:microsoft.com/office/officeart/2005/8/layout/orgChart1"/>
    <dgm:cxn modelId="{272B5997-F348-48A7-93A7-1CEBEBFBBFA8}" type="presOf" srcId="{54708663-2188-4196-AACC-299ACA25577E}" destId="{5D5B08B5-69B0-4635-BB1F-000B49D7ABA7}" srcOrd="0" destOrd="0" presId="urn:microsoft.com/office/officeart/2005/8/layout/orgChart1"/>
    <dgm:cxn modelId="{2BD91E2E-A7E1-4B7E-811F-732E8FF93D00}" type="presOf" srcId="{1DBD64A4-4E6D-4465-8E56-0F3CDB0A98E8}" destId="{28C49CF5-3EAE-47AC-B700-F16D002FF4D3}" srcOrd="0" destOrd="0" presId="urn:microsoft.com/office/officeart/2005/8/layout/orgChart1"/>
    <dgm:cxn modelId="{1C31959E-2E94-45ED-85B5-78FB2FDF003D}" type="presOf" srcId="{DDE55F59-8654-41C3-90B0-CC62C27499A1}" destId="{399DE17E-26F6-43D6-BF82-342E1371919C}" srcOrd="1" destOrd="0" presId="urn:microsoft.com/office/officeart/2005/8/layout/orgChart1"/>
    <dgm:cxn modelId="{5BE5B11B-1772-4B88-AD75-80CB701AA8F1}" type="presOf" srcId="{B4FFE1D4-467A-4622-9DF2-8662F5D53AA5}" destId="{DE4E21F8-3F78-470F-877E-CEAE87D3F957}" srcOrd="1" destOrd="0" presId="urn:microsoft.com/office/officeart/2005/8/layout/orgChart1"/>
    <dgm:cxn modelId="{605CBBD6-07F1-4538-BAAC-456FC527D603}" srcId="{29E30584-EF33-4A57-8219-66E3865591AB}" destId="{6919A5FF-E4FC-4F79-98FE-3C6F47E7E9AF}" srcOrd="2" destOrd="0" parTransId="{ECE27A21-3C59-4159-A4F8-A8D9DFC3A738}" sibTransId="{7884DC74-9B5A-4CD7-B7F8-B747016B5723}"/>
    <dgm:cxn modelId="{9CFF4B26-C984-4AD4-A122-188F8D084747}" type="presOf" srcId="{54708663-2188-4196-AACC-299ACA25577E}" destId="{2474E4BD-F4AA-44D6-88FF-2257D3D0F66F}" srcOrd="1" destOrd="0" presId="urn:microsoft.com/office/officeart/2005/8/layout/orgChart1"/>
    <dgm:cxn modelId="{0982951A-1F05-49C2-97C6-B1C678332BB7}" type="presOf" srcId="{2F629176-05D0-41BC-80B8-6896E66153A7}" destId="{BC97238A-C10A-44C2-8954-D969C75F0FEA}" srcOrd="1" destOrd="0" presId="urn:microsoft.com/office/officeart/2005/8/layout/orgChart1"/>
    <dgm:cxn modelId="{E6E2E503-7F1D-4516-A8E8-1D0DF2866AB5}" type="presOf" srcId="{7BAD4760-086A-40DC-89F4-0AB90EB00219}" destId="{2440ABFC-3BDB-4626-B675-63E3D2B76ECE}" srcOrd="0" destOrd="0" presId="urn:microsoft.com/office/officeart/2005/8/layout/orgChart1"/>
    <dgm:cxn modelId="{9A01E29F-9F94-4DB5-B7D1-6B512DDCA3CB}" type="presOf" srcId="{D8683DC4-632A-4375-B67E-E1B02BE5FCAC}" destId="{C20262A0-7A01-4427-9BC0-F1BE418B79F1}" srcOrd="0" destOrd="0" presId="urn:microsoft.com/office/officeart/2005/8/layout/orgChart1"/>
    <dgm:cxn modelId="{12CB6222-70BF-4622-B557-08798E328F71}" type="presOf" srcId="{81C4D144-F0C1-4D57-BC94-35908C647DCD}" destId="{FE1C842B-703E-4DA7-BDCB-EA29ECED95FE}" srcOrd="0" destOrd="0" presId="urn:microsoft.com/office/officeart/2005/8/layout/orgChart1"/>
    <dgm:cxn modelId="{5E9A1527-0030-4F4D-A67D-915F1562B9EF}" srcId="{4A8CAFA4-097E-40DE-9DC0-3687F038B4AF}" destId="{F306D3FB-5FAC-4292-94D0-F70ABCE2C4DC}" srcOrd="0" destOrd="0" parTransId="{2E638E6A-A8E8-4361-9116-EFBE22CEEF34}" sibTransId="{24B57195-05A7-43F1-B0AB-8B3A1F932929}"/>
    <dgm:cxn modelId="{31030C36-BF1A-4270-A054-2BD4772F81A0}" type="presOf" srcId="{03D80195-A4AA-4393-A640-057E902385A2}" destId="{F5CA3D92-6262-41E9-B517-66459DD87F76}" srcOrd="0" destOrd="0" presId="urn:microsoft.com/office/officeart/2005/8/layout/orgChart1"/>
    <dgm:cxn modelId="{19ECC30B-8FB2-4BE6-9815-287B3FE0B99B}" srcId="{F5356136-B2D9-4FCE-AAA8-8E33214EA81E}" destId="{AA032702-9D07-40DB-82F4-EF74E723729F}" srcOrd="0" destOrd="0" parTransId="{7BAD4760-086A-40DC-89F4-0AB90EB00219}" sibTransId="{F42DE8BF-0FB2-4B2D-AEE5-C0A55C803DAD}"/>
    <dgm:cxn modelId="{03E1241F-47FF-4DD6-9D7C-53A0338D59BA}" type="presOf" srcId="{F5356136-B2D9-4FCE-AAA8-8E33214EA81E}" destId="{DEA7692F-7827-48AB-BFE6-937EC0C1C0D4}" srcOrd="1" destOrd="0" presId="urn:microsoft.com/office/officeart/2005/8/layout/orgChart1"/>
    <dgm:cxn modelId="{C663BE31-CDCB-4E36-BE72-364830976AF2}" type="presOf" srcId="{674B3D40-2A5E-486E-A23B-13B2F7BA4973}" destId="{2BCA0086-9FEB-4CE1-AD04-45D5CE9F1F10}" srcOrd="1" destOrd="0" presId="urn:microsoft.com/office/officeart/2005/8/layout/orgChart1"/>
    <dgm:cxn modelId="{24BC8A0F-CF4B-4AB6-A3AB-653B90F3E006}" type="presOf" srcId="{289E72ED-3485-4F63-BE3C-5CFF4D8F0B09}" destId="{B31CC759-791B-4E5B-A2B3-0193F467FCB0}" srcOrd="0" destOrd="0" presId="urn:microsoft.com/office/officeart/2005/8/layout/orgChart1"/>
    <dgm:cxn modelId="{E8331D49-68CA-40CB-85AB-A3C92D99C1CF}" srcId="{E8C1A307-E1B4-45FB-82AA-63F79CF109D6}" destId="{B4FFE1D4-467A-4622-9DF2-8662F5D53AA5}" srcOrd="0" destOrd="0" parTransId="{ABB5CB50-FB24-4371-8940-732F22890043}" sibTransId="{3208E852-2E9C-48D0-B449-8F302FA5321C}"/>
    <dgm:cxn modelId="{52ED92CD-44AF-4925-B72D-063CFE8617D9}" type="presOf" srcId="{981583C4-B476-445A-AACA-BCEFF54FE812}" destId="{3A918F66-FCCB-40F5-A793-EE3C3C5BFDAB}" srcOrd="0" destOrd="0" presId="urn:microsoft.com/office/officeart/2005/8/layout/orgChart1"/>
    <dgm:cxn modelId="{E044319F-8323-4425-84F6-9E314D657C21}" srcId="{AA032702-9D07-40DB-82F4-EF74E723729F}" destId="{3E097B3B-556E-4A10-B22D-2AB605DFA05C}" srcOrd="0" destOrd="0" parTransId="{8807C9D1-B619-426C-8F5F-2D4D14BC3E2A}" sibTransId="{74CEF006-9DCA-4270-B120-3FF24F08D64C}"/>
    <dgm:cxn modelId="{AE3C5B9C-ADF4-4065-B561-CF4D7FA274BD}" srcId="{3E097B3B-556E-4A10-B22D-2AB605DFA05C}" destId="{29E30584-EF33-4A57-8219-66E3865591AB}" srcOrd="0" destOrd="0" parTransId="{F8523D1D-69F7-4495-8123-4B9FF2EA3656}" sibTransId="{8D5E1AB2-AAD7-4971-B563-1ECD0B31AF34}"/>
    <dgm:cxn modelId="{1D178F73-E856-4D15-9335-B89F7392763D}" type="presOf" srcId="{8807C9D1-B619-426C-8F5F-2D4D14BC3E2A}" destId="{7C60F4BE-FB1A-48C0-A149-4539C241E2B4}" srcOrd="0" destOrd="0" presId="urn:microsoft.com/office/officeart/2005/8/layout/orgChart1"/>
    <dgm:cxn modelId="{09DDEE2E-093D-4096-A157-BFC1A1A28188}" type="presOf" srcId="{674B3D40-2A5E-486E-A23B-13B2F7BA4973}" destId="{4E13BF67-A271-4F0B-BE7E-63CB86B27B71}" srcOrd="0" destOrd="0" presId="urn:microsoft.com/office/officeart/2005/8/layout/orgChart1"/>
    <dgm:cxn modelId="{8A4ED9C0-E3A6-473B-87DF-86D86F0AAB09}" type="presOf" srcId="{DE1F0387-0A79-46DD-A424-F092B25276EC}" destId="{F1039CEF-8ED4-4521-86E8-E6B9C392F0B4}" srcOrd="0" destOrd="0" presId="urn:microsoft.com/office/officeart/2005/8/layout/orgChart1"/>
    <dgm:cxn modelId="{6D908862-4F13-4AC1-A4A7-CB5A1DF8386B}" type="presOf" srcId="{6068E276-C7DE-4D87-BBC0-98EF0C0B2098}" destId="{7CA2523B-49A7-4586-90CE-9AAC99C5927E}" srcOrd="1" destOrd="0" presId="urn:microsoft.com/office/officeart/2005/8/layout/orgChart1"/>
    <dgm:cxn modelId="{C8C19127-B200-49CA-88D7-8B879FCB452D}" type="presOf" srcId="{E8C1A307-E1B4-45FB-82AA-63F79CF109D6}" destId="{48F612C7-E136-44D5-830F-3AB722FE8682}" srcOrd="0" destOrd="0" presId="urn:microsoft.com/office/officeart/2005/8/layout/orgChart1"/>
    <dgm:cxn modelId="{4910DBCD-6A6B-4374-9355-021BC659ECD9}" type="presOf" srcId="{EFEADC41-2639-444A-938D-87399AD3623D}" destId="{AAAE8AD2-BC26-40F9-B057-C45D8A76EAA4}" srcOrd="1" destOrd="0" presId="urn:microsoft.com/office/officeart/2005/8/layout/orgChart1"/>
    <dgm:cxn modelId="{792CCF5F-E649-41D6-B97D-63B2F39064E1}" srcId="{EFEADC41-2639-444A-938D-87399AD3623D}" destId="{DDCB804D-FA38-469C-91C6-324D90FC5822}" srcOrd="0" destOrd="0" parTransId="{E68C1631-8EF7-4C94-8297-6F6A513FFE79}" sibTransId="{DEE83797-BFFE-4B0D-B90A-4D84ED348FD1}"/>
    <dgm:cxn modelId="{0D4ACE98-3EDB-4F66-9071-2965FC23C000}" srcId="{3E097B3B-556E-4A10-B22D-2AB605DFA05C}" destId="{138CCCBD-7DD1-4B06-B6D7-D8831601739B}" srcOrd="2" destOrd="0" parTransId="{81C4D144-F0C1-4D57-BC94-35908C647DCD}" sibTransId="{BE6209AD-1E85-4254-A3FC-F80B2FB17B74}"/>
    <dgm:cxn modelId="{1B4A9E50-2397-4BF1-AFC9-AC72E05EDF84}" type="presOf" srcId="{6068E276-C7DE-4D87-BBC0-98EF0C0B2098}" destId="{1A60D97C-AA8C-4A83-BA01-5E0E019789D9}" srcOrd="0" destOrd="0" presId="urn:microsoft.com/office/officeart/2005/8/layout/orgChart1"/>
    <dgm:cxn modelId="{841840D9-3120-44CF-8328-68311F3BBE68}" type="presOf" srcId="{ABB5CB50-FB24-4371-8940-732F22890043}" destId="{24331F6E-AA04-44CE-B71D-9892F40F47DA}" srcOrd="0" destOrd="0" presId="urn:microsoft.com/office/officeart/2005/8/layout/orgChart1"/>
    <dgm:cxn modelId="{06C3DA28-11CB-4355-B5FA-9BD8998A128E}" type="presOf" srcId="{3D323D7D-E91C-423C-88CA-EA0FB5A9DD7C}" destId="{778D2634-4C7D-45CC-B8F3-1A0DD9FF19EF}" srcOrd="0" destOrd="0" presId="urn:microsoft.com/office/officeart/2005/8/layout/orgChart1"/>
    <dgm:cxn modelId="{A0359383-26C4-4389-9F4B-1B72C91C3DEE}" type="presOf" srcId="{E8C1A307-E1B4-45FB-82AA-63F79CF109D6}" destId="{16822170-D71F-4C4F-90BC-2F87B9012D0D}" srcOrd="1" destOrd="0" presId="urn:microsoft.com/office/officeart/2005/8/layout/orgChart1"/>
    <dgm:cxn modelId="{01CBD980-D4A8-4FA3-B0B2-C2B2D5C749E4}" srcId="{3E097B3B-556E-4A10-B22D-2AB605DFA05C}" destId="{E8C1A307-E1B4-45FB-82AA-63F79CF109D6}" srcOrd="7" destOrd="0" parTransId="{3A16578C-E11F-48CC-8192-6DE023983486}" sibTransId="{E6FA20A4-F153-4F26-8EEB-4BDBE03C9208}"/>
    <dgm:cxn modelId="{DBEE15F1-6D0F-4003-B698-47D795A01655}" srcId="{674B3D40-2A5E-486E-A23B-13B2F7BA4973}" destId="{6068E276-C7DE-4D87-BBC0-98EF0C0B2098}" srcOrd="0" destOrd="0" parTransId="{9A172587-B184-4F8A-B321-7B0801F95B82}" sibTransId="{7B05D85F-DE9B-4996-816E-5AA70611D981}"/>
    <dgm:cxn modelId="{F8F691E5-A381-4850-B1A7-BD0F613CCECB}" srcId="{4A8CAFA4-097E-40DE-9DC0-3687F038B4AF}" destId="{AB87B10F-68B0-4A33-B9A2-681F860EEC46}" srcOrd="2" destOrd="0" parTransId="{502AA82F-CD88-43E0-89B2-9439251C32F9}" sibTransId="{2A0F20DB-A033-443E-AE20-B6F165572422}"/>
    <dgm:cxn modelId="{084AAC46-EA98-4194-A6C1-714D7D4AD787}" type="presOf" srcId="{ECE27A21-3C59-4159-A4F8-A8D9DFC3A738}" destId="{33EB2E36-EF8F-417C-9C40-17E647108CAB}" srcOrd="0" destOrd="0" presId="urn:microsoft.com/office/officeart/2005/8/layout/orgChart1"/>
    <dgm:cxn modelId="{765CDC5D-EE1D-4526-9222-AB228B260785}" type="presOf" srcId="{BA29AD7C-58B5-446D-B657-7FD78758804A}" destId="{362DFDA5-8AF8-45D0-9CA0-EB2E2F2B5389}" srcOrd="1" destOrd="0" presId="urn:microsoft.com/office/officeart/2005/8/layout/orgChart1"/>
    <dgm:cxn modelId="{B8579D0A-567A-41E3-BDF8-17F095EC8341}" type="presOf" srcId="{4DE9E259-6C89-4D02-8AEE-91C73E45857B}" destId="{C1D4BF9D-40EA-473D-9D03-A15D728CBCB7}" srcOrd="0" destOrd="0" presId="urn:microsoft.com/office/officeart/2005/8/layout/orgChart1"/>
    <dgm:cxn modelId="{756F6D8A-8E63-4D36-8EAF-CB865D3B0B93}" srcId="{1DBD64A4-4E6D-4465-8E56-0F3CDB0A98E8}" destId="{F5356136-B2D9-4FCE-AAA8-8E33214EA81E}" srcOrd="0" destOrd="0" parTransId="{4E456CCE-9BFA-464E-BA0A-0048B0275A64}" sibTransId="{D4FF96C4-F466-47FC-8AAF-ED92AC504A61}"/>
    <dgm:cxn modelId="{F467C821-C337-4973-84C5-7DD78643F68E}" type="presOf" srcId="{6919A5FF-E4FC-4F79-98FE-3C6F47E7E9AF}" destId="{73682826-FFE8-438A-B7F2-D6E15C70AE8C}" srcOrd="0" destOrd="0" presId="urn:microsoft.com/office/officeart/2005/8/layout/orgChart1"/>
    <dgm:cxn modelId="{F610AD5C-E7C6-4BC9-8548-868674292AB1}" srcId="{3E097B3B-556E-4A10-B22D-2AB605DFA05C}" destId="{A5E5F1FA-FAB0-4CEB-B9A7-9ADC40DEBA40}" srcOrd="10" destOrd="0" parTransId="{A4389CAF-CC37-4050-9F8A-4C4BB1C4BA4A}" sibTransId="{2D18A7AE-9DCE-4C92-B6F5-918021BB4070}"/>
    <dgm:cxn modelId="{45C22870-4C23-463F-B0E8-5C14252BFB5E}" type="presOf" srcId="{F306D3FB-5FAC-4292-94D0-F70ABCE2C4DC}" destId="{B64FF89F-A7CB-4159-9536-63242AF10A24}" srcOrd="0" destOrd="0" presId="urn:microsoft.com/office/officeart/2005/8/layout/orgChart1"/>
    <dgm:cxn modelId="{F94C84E6-06C1-44B2-9CD4-BB827F2D5DA6}" type="presOf" srcId="{DE1F0387-0A79-46DD-A424-F092B25276EC}" destId="{82EDC094-264A-4F77-9110-FDCA739FB4F0}" srcOrd="1" destOrd="0" presId="urn:microsoft.com/office/officeart/2005/8/layout/orgChart1"/>
    <dgm:cxn modelId="{22C7404A-8A06-4C06-ABD4-4EBABAC13EC6}" type="presOf" srcId="{A1095BE1-72C3-40E3-A365-FB74F8EDE196}" destId="{29F720E4-619A-4F7A-A928-983788AD4DE2}" srcOrd="1" destOrd="0" presId="urn:microsoft.com/office/officeart/2005/8/layout/orgChart1"/>
    <dgm:cxn modelId="{36554847-5007-4CB7-A7E6-EAD7C64CF410}" type="presOf" srcId="{29E30584-EF33-4A57-8219-66E3865591AB}" destId="{43BF2A9E-37A8-4576-9451-807820835A19}" srcOrd="0" destOrd="0" presId="urn:microsoft.com/office/officeart/2005/8/layout/orgChart1"/>
    <dgm:cxn modelId="{13EC7E09-4F0B-415A-9D4F-B39931CFA038}" type="presOf" srcId="{4E9AABDA-FD9B-4695-ADA5-5A4C2F781EF3}" destId="{5AFB6C7C-2A42-49FF-BD85-DFB02EA5D79F}" srcOrd="0" destOrd="0" presId="urn:microsoft.com/office/officeart/2005/8/layout/orgChart1"/>
    <dgm:cxn modelId="{E7DC2CB9-8083-41CC-9E57-5A252262A387}" type="presOf" srcId="{DDCB804D-FA38-469C-91C6-324D90FC5822}" destId="{0531ED2A-A2E3-4E24-A483-8A9B5C21CDC8}" srcOrd="0" destOrd="0" presId="urn:microsoft.com/office/officeart/2005/8/layout/orgChart1"/>
    <dgm:cxn modelId="{3AAD0201-1EB0-4C87-A46B-B208A9A842BB}" srcId="{3E097B3B-556E-4A10-B22D-2AB605DFA05C}" destId="{8557FE5B-9B1D-4CB4-8158-DBDF197CF999}" srcOrd="4" destOrd="0" parTransId="{90EA7A39-11FC-44DE-BA32-10CDE46D7264}" sibTransId="{1E2E3941-4F3F-4A25-99F2-380EF81FC6E6}"/>
    <dgm:cxn modelId="{8EAAD09C-6449-496C-86C4-DC138482322C}" type="presOf" srcId="{E3A0564D-5C68-4F7C-B99B-87D1EB5347D2}" destId="{ED5030FB-9E9C-46E9-82D7-2663BE3F9572}" srcOrd="1" destOrd="0" presId="urn:microsoft.com/office/officeart/2005/8/layout/orgChart1"/>
    <dgm:cxn modelId="{9BC71F5D-0E06-4325-89BD-01E15F31E88E}" type="presOf" srcId="{502AA82F-CD88-43E0-89B2-9439251C32F9}" destId="{AE35E473-0ACD-4602-A3E6-6B3A4B992FD1}" srcOrd="0" destOrd="0" presId="urn:microsoft.com/office/officeart/2005/8/layout/orgChart1"/>
    <dgm:cxn modelId="{946CE3D6-39EE-496D-8E95-8FBCDE0F14A6}" srcId="{29E30584-EF33-4A57-8219-66E3865591AB}" destId="{981583C4-B476-445A-AACA-BCEFF54FE812}" srcOrd="0" destOrd="0" parTransId="{5EFD7B2E-7D02-43A1-BB92-295DB84E9A10}" sibTransId="{C8CE346A-9AFE-4941-A402-908F22440825}"/>
    <dgm:cxn modelId="{DAE6B43C-BB0F-4F63-AB55-2CD0C7201A72}" type="presOf" srcId="{9F3BBCA4-3ED1-453C-BD07-C80D4E0B6993}" destId="{1A61210F-DD68-463A-8986-14EB0180B2B8}" srcOrd="0" destOrd="0" presId="urn:microsoft.com/office/officeart/2005/8/layout/orgChart1"/>
    <dgm:cxn modelId="{37BFE361-E2AD-4DF5-9C7B-43BA49692C62}" type="presOf" srcId="{AA032702-9D07-40DB-82F4-EF74E723729F}" destId="{1F00BA9C-2AC0-4F40-87B1-22C4489598E0}" srcOrd="1" destOrd="0" presId="urn:microsoft.com/office/officeart/2005/8/layout/orgChart1"/>
    <dgm:cxn modelId="{08BDA7AD-253E-4C8E-8061-B627864B4C31}" type="presParOf" srcId="{28C49CF5-3EAE-47AC-B700-F16D002FF4D3}" destId="{4B96AF76-1BEE-4ABB-B2C3-A7111B86ED60}" srcOrd="0" destOrd="0" presId="urn:microsoft.com/office/officeart/2005/8/layout/orgChart1"/>
    <dgm:cxn modelId="{C8F3AFA5-43BF-459A-912F-41A395AB142B}" type="presParOf" srcId="{4B96AF76-1BEE-4ABB-B2C3-A7111B86ED60}" destId="{2177161A-BDFC-453D-AE0D-FFE0412CC160}" srcOrd="0" destOrd="0" presId="urn:microsoft.com/office/officeart/2005/8/layout/orgChart1"/>
    <dgm:cxn modelId="{0FC7C020-8B04-49BE-921F-96419A328EF7}" type="presParOf" srcId="{2177161A-BDFC-453D-AE0D-FFE0412CC160}" destId="{BB3D5E6D-CBFB-4AA5-9C60-12A2EE7FE1AE}" srcOrd="0" destOrd="0" presId="urn:microsoft.com/office/officeart/2005/8/layout/orgChart1"/>
    <dgm:cxn modelId="{1E7C1DC9-4797-4689-AB6B-133E8726E191}" type="presParOf" srcId="{2177161A-BDFC-453D-AE0D-FFE0412CC160}" destId="{DEA7692F-7827-48AB-BFE6-937EC0C1C0D4}" srcOrd="1" destOrd="0" presId="urn:microsoft.com/office/officeart/2005/8/layout/orgChart1"/>
    <dgm:cxn modelId="{13F07B6A-80AD-4E61-A3B1-3AB872FF517F}" type="presParOf" srcId="{4B96AF76-1BEE-4ABB-B2C3-A7111B86ED60}" destId="{A1139CCA-2883-4210-8476-201534043B2D}" srcOrd="1" destOrd="0" presId="urn:microsoft.com/office/officeart/2005/8/layout/orgChart1"/>
    <dgm:cxn modelId="{0922C1BD-AE40-49D9-BD30-BBC751CF1BDD}" type="presParOf" srcId="{A1139CCA-2883-4210-8476-201534043B2D}" destId="{2440ABFC-3BDB-4626-B675-63E3D2B76ECE}" srcOrd="0" destOrd="0" presId="urn:microsoft.com/office/officeart/2005/8/layout/orgChart1"/>
    <dgm:cxn modelId="{81E33FBC-5FC0-47B3-8C46-690A61B68B5D}" type="presParOf" srcId="{A1139CCA-2883-4210-8476-201534043B2D}" destId="{45334D50-B767-48CA-8708-8EEEA9E0DBC3}" srcOrd="1" destOrd="0" presId="urn:microsoft.com/office/officeart/2005/8/layout/orgChart1"/>
    <dgm:cxn modelId="{CDA71162-3C4E-4E5A-8224-D032FE2231B6}" type="presParOf" srcId="{45334D50-B767-48CA-8708-8EEEA9E0DBC3}" destId="{C4864D67-1B83-4216-9876-1E8D6BD347D0}" srcOrd="0" destOrd="0" presId="urn:microsoft.com/office/officeart/2005/8/layout/orgChart1"/>
    <dgm:cxn modelId="{A1D1DE1B-DCAB-4065-BB5A-2441468515D8}" type="presParOf" srcId="{C4864D67-1B83-4216-9876-1E8D6BD347D0}" destId="{3EDDB8C8-D8CC-4FC0-A391-2C95361D5F46}" srcOrd="0" destOrd="0" presId="urn:microsoft.com/office/officeart/2005/8/layout/orgChart1"/>
    <dgm:cxn modelId="{D22A1607-4775-469A-AD5D-9FF9A54E212A}" type="presParOf" srcId="{C4864D67-1B83-4216-9876-1E8D6BD347D0}" destId="{1F00BA9C-2AC0-4F40-87B1-22C4489598E0}" srcOrd="1" destOrd="0" presId="urn:microsoft.com/office/officeart/2005/8/layout/orgChart1"/>
    <dgm:cxn modelId="{B89894BA-340D-4420-AE3D-EA47FECE03DA}" type="presParOf" srcId="{45334D50-B767-48CA-8708-8EEEA9E0DBC3}" destId="{64663891-F4C0-421B-808C-B4DC3EF2E687}" srcOrd="1" destOrd="0" presId="urn:microsoft.com/office/officeart/2005/8/layout/orgChart1"/>
    <dgm:cxn modelId="{9C737696-319D-4851-83CD-B76612A5DC05}" type="presParOf" srcId="{64663891-F4C0-421B-808C-B4DC3EF2E687}" destId="{7C60F4BE-FB1A-48C0-A149-4539C241E2B4}" srcOrd="0" destOrd="0" presId="urn:microsoft.com/office/officeart/2005/8/layout/orgChart1"/>
    <dgm:cxn modelId="{83F72DCA-D8BE-4B9C-B553-086B3C9CB52F}" type="presParOf" srcId="{64663891-F4C0-421B-808C-B4DC3EF2E687}" destId="{256201FB-0732-4A5B-B4F3-A881A3AA8282}" srcOrd="1" destOrd="0" presId="urn:microsoft.com/office/officeart/2005/8/layout/orgChart1"/>
    <dgm:cxn modelId="{507C307C-3C42-4E55-814F-7BAAE2C17271}" type="presParOf" srcId="{256201FB-0732-4A5B-B4F3-A881A3AA8282}" destId="{FD1CC35A-BEB3-4FEC-ACBC-39A44B32C474}" srcOrd="0" destOrd="0" presId="urn:microsoft.com/office/officeart/2005/8/layout/orgChart1"/>
    <dgm:cxn modelId="{1E48048B-DCF9-4BDD-A5E5-B3591F914434}" type="presParOf" srcId="{FD1CC35A-BEB3-4FEC-ACBC-39A44B32C474}" destId="{2C619CBE-90C8-40FC-BF76-357FC2BE14F8}" srcOrd="0" destOrd="0" presId="urn:microsoft.com/office/officeart/2005/8/layout/orgChart1"/>
    <dgm:cxn modelId="{FBEA4491-FD37-48C6-AFF3-2F945CDF1531}" type="presParOf" srcId="{FD1CC35A-BEB3-4FEC-ACBC-39A44B32C474}" destId="{44C34B5F-632C-42CC-B089-D907011D4EEF}" srcOrd="1" destOrd="0" presId="urn:microsoft.com/office/officeart/2005/8/layout/orgChart1"/>
    <dgm:cxn modelId="{F4D5B55C-E1E0-4DB9-B62F-5CAEC24386F9}" type="presParOf" srcId="{256201FB-0732-4A5B-B4F3-A881A3AA8282}" destId="{D0D875A9-7D36-42D5-8F34-3F33D32842BA}" srcOrd="1" destOrd="0" presId="urn:microsoft.com/office/officeart/2005/8/layout/orgChart1"/>
    <dgm:cxn modelId="{FDB6B8C2-4523-471F-848C-5FA2BCA83B8F}" type="presParOf" srcId="{D0D875A9-7D36-42D5-8F34-3F33D32842BA}" destId="{1A61210F-DD68-463A-8986-14EB0180B2B8}" srcOrd="0" destOrd="0" presId="urn:microsoft.com/office/officeart/2005/8/layout/orgChart1"/>
    <dgm:cxn modelId="{8AD25B0E-200E-44AB-ADAB-847CC4ACB0E3}" type="presParOf" srcId="{D0D875A9-7D36-42D5-8F34-3F33D32842BA}" destId="{C57CD554-326C-4673-A299-C900B7266B4F}" srcOrd="1" destOrd="0" presId="urn:microsoft.com/office/officeart/2005/8/layout/orgChart1"/>
    <dgm:cxn modelId="{A53FFD55-253A-4AA7-9EB8-3570DFD5DB13}" type="presParOf" srcId="{C57CD554-326C-4673-A299-C900B7266B4F}" destId="{EFBCF6AA-41D6-4525-A63F-A2AAFD29682F}" srcOrd="0" destOrd="0" presId="urn:microsoft.com/office/officeart/2005/8/layout/orgChart1"/>
    <dgm:cxn modelId="{A496C05C-6A1D-476B-8395-097215E02256}" type="presParOf" srcId="{EFBCF6AA-41D6-4525-A63F-A2AAFD29682F}" destId="{995432D0-F65B-4953-80AC-3D10315BB8C9}" srcOrd="0" destOrd="0" presId="urn:microsoft.com/office/officeart/2005/8/layout/orgChart1"/>
    <dgm:cxn modelId="{96CA27E1-F310-4A1D-8527-B1802A9040C6}" type="presParOf" srcId="{EFBCF6AA-41D6-4525-A63F-A2AAFD29682F}" destId="{BC97238A-C10A-44C2-8954-D969C75F0FEA}" srcOrd="1" destOrd="0" presId="urn:microsoft.com/office/officeart/2005/8/layout/orgChart1"/>
    <dgm:cxn modelId="{6B2AFC62-7E9D-41CA-A130-DB309BC4C9C6}" type="presParOf" srcId="{C57CD554-326C-4673-A299-C900B7266B4F}" destId="{926AE3A1-6275-4180-AC22-1C3050C71E39}" srcOrd="1" destOrd="0" presId="urn:microsoft.com/office/officeart/2005/8/layout/orgChart1"/>
    <dgm:cxn modelId="{4BA608F8-7FAF-4992-B257-D68CB8E658BE}" type="presParOf" srcId="{926AE3A1-6275-4180-AC22-1C3050C71E39}" destId="{B91D91A2-2BE4-4AD3-BD49-BCFA39FA6CAD}" srcOrd="0" destOrd="0" presId="urn:microsoft.com/office/officeart/2005/8/layout/orgChart1"/>
    <dgm:cxn modelId="{68A86E32-12BF-4260-9A1B-F4F445A841DD}" type="presParOf" srcId="{926AE3A1-6275-4180-AC22-1C3050C71E39}" destId="{D492A302-72E4-4DCD-BC24-5C86702B1476}" srcOrd="1" destOrd="0" presId="urn:microsoft.com/office/officeart/2005/8/layout/orgChart1"/>
    <dgm:cxn modelId="{3109C671-8F0B-4798-9F91-B62AD2C21F0C}" type="presParOf" srcId="{D492A302-72E4-4DCD-BC24-5C86702B1476}" destId="{770FBE94-6F97-4B9C-AD5F-C206EEBDDCF2}" srcOrd="0" destOrd="0" presId="urn:microsoft.com/office/officeart/2005/8/layout/orgChart1"/>
    <dgm:cxn modelId="{25CD8125-D8F1-422E-A9A0-848129D44E70}" type="presParOf" srcId="{770FBE94-6F97-4B9C-AD5F-C206EEBDDCF2}" destId="{7C182B7C-3A4E-4634-9219-77A3D42F2C85}" srcOrd="0" destOrd="0" presId="urn:microsoft.com/office/officeart/2005/8/layout/orgChart1"/>
    <dgm:cxn modelId="{B4E34914-FB51-4100-BC1D-128DAFAA447C}" type="presParOf" srcId="{770FBE94-6F97-4B9C-AD5F-C206EEBDDCF2}" destId="{E15C408F-0959-411F-9633-B436E70225EA}" srcOrd="1" destOrd="0" presId="urn:microsoft.com/office/officeart/2005/8/layout/orgChart1"/>
    <dgm:cxn modelId="{5FA8EE7D-DEB9-4B91-8140-A1BC0DA13FA5}" type="presParOf" srcId="{D492A302-72E4-4DCD-BC24-5C86702B1476}" destId="{EE24383B-C13F-4819-BFE6-FB6EF4642F8C}" srcOrd="1" destOrd="0" presId="urn:microsoft.com/office/officeart/2005/8/layout/orgChart1"/>
    <dgm:cxn modelId="{85D4D4C4-035B-49A1-8740-EFE566BB2E92}" type="presParOf" srcId="{D492A302-72E4-4DCD-BC24-5C86702B1476}" destId="{492EC1D0-1A3E-44BE-8629-63528F9D665D}" srcOrd="2" destOrd="0" presId="urn:microsoft.com/office/officeart/2005/8/layout/orgChart1"/>
    <dgm:cxn modelId="{1EF7E02A-4C7E-4F49-BEA8-66B9D4AC4C0A}" type="presParOf" srcId="{926AE3A1-6275-4180-AC22-1C3050C71E39}" destId="{AC7E098B-D561-49D4-8582-CC90E045E65C}" srcOrd="2" destOrd="0" presId="urn:microsoft.com/office/officeart/2005/8/layout/orgChart1"/>
    <dgm:cxn modelId="{949D2412-2950-40C2-B131-97A8B3C60B77}" type="presParOf" srcId="{926AE3A1-6275-4180-AC22-1C3050C71E39}" destId="{D4EAD0CD-09DA-4A55-81B0-6944A92E685A}" srcOrd="3" destOrd="0" presId="urn:microsoft.com/office/officeart/2005/8/layout/orgChart1"/>
    <dgm:cxn modelId="{9CB6DCDF-5D45-49FB-973C-2862465F79E4}" type="presParOf" srcId="{D4EAD0CD-09DA-4A55-81B0-6944A92E685A}" destId="{5BCB18DB-A6C2-441E-A4F2-C8072FFCE51F}" srcOrd="0" destOrd="0" presId="urn:microsoft.com/office/officeart/2005/8/layout/orgChart1"/>
    <dgm:cxn modelId="{A716D013-1213-4357-AA70-01ED3FEE25E8}" type="presParOf" srcId="{5BCB18DB-A6C2-441E-A4F2-C8072FFCE51F}" destId="{C56C2768-AF76-42F0-AB25-196B3B1E72F7}" srcOrd="0" destOrd="0" presId="urn:microsoft.com/office/officeart/2005/8/layout/orgChart1"/>
    <dgm:cxn modelId="{632FBEA5-A35A-4503-96E2-8FCEB1565ADD}" type="presParOf" srcId="{5BCB18DB-A6C2-441E-A4F2-C8072FFCE51F}" destId="{362DFDA5-8AF8-45D0-9CA0-EB2E2F2B5389}" srcOrd="1" destOrd="0" presId="urn:microsoft.com/office/officeart/2005/8/layout/orgChart1"/>
    <dgm:cxn modelId="{9B3C10E2-312E-44DC-84F4-DFC6A3F3630A}" type="presParOf" srcId="{D4EAD0CD-09DA-4A55-81B0-6944A92E685A}" destId="{8E475A88-BD79-4FF0-82C2-8624826F2F75}" srcOrd="1" destOrd="0" presId="urn:microsoft.com/office/officeart/2005/8/layout/orgChart1"/>
    <dgm:cxn modelId="{AED5F1DD-2193-4E1E-84A1-563B38EA1804}" type="presParOf" srcId="{D4EAD0CD-09DA-4A55-81B0-6944A92E685A}" destId="{0217527E-978F-4696-8C9A-7833918F18AA}" srcOrd="2" destOrd="0" presId="urn:microsoft.com/office/officeart/2005/8/layout/orgChart1"/>
    <dgm:cxn modelId="{6B5013A9-099D-47F5-8EBD-6E936CAE825B}" type="presParOf" srcId="{926AE3A1-6275-4180-AC22-1C3050C71E39}" destId="{D7B92194-1B0E-49D5-A118-77A041059BC0}" srcOrd="4" destOrd="0" presId="urn:microsoft.com/office/officeart/2005/8/layout/orgChart1"/>
    <dgm:cxn modelId="{B72F3128-1BBE-47AE-AF5D-3DFB3140F05C}" type="presParOf" srcId="{926AE3A1-6275-4180-AC22-1C3050C71E39}" destId="{2D0F8561-D1E7-4A26-8B38-4E6ACF3611CC}" srcOrd="5" destOrd="0" presId="urn:microsoft.com/office/officeart/2005/8/layout/orgChart1"/>
    <dgm:cxn modelId="{55367C58-6851-4E6A-9D48-16FCDC7A071E}" type="presParOf" srcId="{2D0F8561-D1E7-4A26-8B38-4E6ACF3611CC}" destId="{F94A4A29-4820-4B94-ABB7-8ECCFF5D52A9}" srcOrd="0" destOrd="0" presId="urn:microsoft.com/office/officeart/2005/8/layout/orgChart1"/>
    <dgm:cxn modelId="{D7780EF1-287C-4C60-AFF5-B56D9316A547}" type="presParOf" srcId="{F94A4A29-4820-4B94-ABB7-8ECCFF5D52A9}" destId="{C20262A0-7A01-4427-9BC0-F1BE418B79F1}" srcOrd="0" destOrd="0" presId="urn:microsoft.com/office/officeart/2005/8/layout/orgChart1"/>
    <dgm:cxn modelId="{898A199F-D4DC-44D3-9BC5-1805812516BC}" type="presParOf" srcId="{F94A4A29-4820-4B94-ABB7-8ECCFF5D52A9}" destId="{2E449074-57AC-42E2-A4EC-488BE68CC5DE}" srcOrd="1" destOrd="0" presId="urn:microsoft.com/office/officeart/2005/8/layout/orgChart1"/>
    <dgm:cxn modelId="{F9052648-C7A5-4838-9366-D29DFC9A5669}" type="presParOf" srcId="{2D0F8561-D1E7-4A26-8B38-4E6ACF3611CC}" destId="{E6033548-26E8-480D-AA68-922151D7AFBB}" srcOrd="1" destOrd="0" presId="urn:microsoft.com/office/officeart/2005/8/layout/orgChart1"/>
    <dgm:cxn modelId="{75B55F97-0601-4428-B2CE-84BEB1947B25}" type="presParOf" srcId="{2D0F8561-D1E7-4A26-8B38-4E6ACF3611CC}" destId="{2A36C3A5-C4D1-4E8A-8490-5CB3F9835941}" srcOrd="2" destOrd="0" presId="urn:microsoft.com/office/officeart/2005/8/layout/orgChart1"/>
    <dgm:cxn modelId="{507CF66A-225E-4E6F-A289-34A1DF5B8AA5}" type="presParOf" srcId="{C57CD554-326C-4673-A299-C900B7266B4F}" destId="{4C5FEFCE-BF6C-4726-AF1D-B37288B3D53A}" srcOrd="2" destOrd="0" presId="urn:microsoft.com/office/officeart/2005/8/layout/orgChart1"/>
    <dgm:cxn modelId="{2DE3F88F-22D1-4A01-92E8-22F15084702E}" type="presParOf" srcId="{D0D875A9-7D36-42D5-8F34-3F33D32842BA}" destId="{FE1C842B-703E-4DA7-BDCB-EA29ECED95FE}" srcOrd="2" destOrd="0" presId="urn:microsoft.com/office/officeart/2005/8/layout/orgChart1"/>
    <dgm:cxn modelId="{D14EFA3D-2ADB-45E9-8FCF-724B81181E32}" type="presParOf" srcId="{D0D875A9-7D36-42D5-8F34-3F33D32842BA}" destId="{2E455205-0473-47AE-B787-A523BF84DE80}" srcOrd="3" destOrd="0" presId="urn:microsoft.com/office/officeart/2005/8/layout/orgChart1"/>
    <dgm:cxn modelId="{2E43D69D-5AB2-44A4-86B1-D0CFE0DCF6B8}" type="presParOf" srcId="{2E455205-0473-47AE-B787-A523BF84DE80}" destId="{24D2FD57-7F3F-479E-BE72-94D585EEDF53}" srcOrd="0" destOrd="0" presId="urn:microsoft.com/office/officeart/2005/8/layout/orgChart1"/>
    <dgm:cxn modelId="{06920132-4B1C-4D3A-AB07-76C936903024}" type="presParOf" srcId="{24D2FD57-7F3F-479E-BE72-94D585EEDF53}" destId="{E1FFC85E-B329-4076-A042-2E987CFA9398}" srcOrd="0" destOrd="0" presId="urn:microsoft.com/office/officeart/2005/8/layout/orgChart1"/>
    <dgm:cxn modelId="{4189C4A3-254F-4071-A3C5-D607D7E7FEF7}" type="presParOf" srcId="{24D2FD57-7F3F-479E-BE72-94D585EEDF53}" destId="{F8438EBE-36D2-4A6E-9360-BAED0E3FB616}" srcOrd="1" destOrd="0" presId="urn:microsoft.com/office/officeart/2005/8/layout/orgChart1"/>
    <dgm:cxn modelId="{9DD0E02F-39FD-4A9E-8043-4439F48496FA}" type="presParOf" srcId="{2E455205-0473-47AE-B787-A523BF84DE80}" destId="{6168AB74-70C5-4083-959F-DF9874C5A373}" srcOrd="1" destOrd="0" presId="urn:microsoft.com/office/officeart/2005/8/layout/orgChart1"/>
    <dgm:cxn modelId="{4531598C-01FD-4886-A3B4-082FE0787518}" type="presParOf" srcId="{2E455205-0473-47AE-B787-A523BF84DE80}" destId="{52D0FE7B-1312-4556-97CF-FEC7880FA613}" srcOrd="2" destOrd="0" presId="urn:microsoft.com/office/officeart/2005/8/layout/orgChart1"/>
    <dgm:cxn modelId="{060BCF82-C44C-4EF4-BBB8-9EFC00D37F51}" type="presParOf" srcId="{D0D875A9-7D36-42D5-8F34-3F33D32842BA}" destId="{3FB01428-7380-43B4-AE91-D8088F4317A3}" srcOrd="4" destOrd="0" presId="urn:microsoft.com/office/officeart/2005/8/layout/orgChart1"/>
    <dgm:cxn modelId="{C7E1CA06-EE86-433D-873E-53621936A89B}" type="presParOf" srcId="{D0D875A9-7D36-42D5-8F34-3F33D32842BA}" destId="{F04E34E7-F7AC-4B04-8238-DF4F5DBFD10F}" srcOrd="5" destOrd="0" presId="urn:microsoft.com/office/officeart/2005/8/layout/orgChart1"/>
    <dgm:cxn modelId="{CECB1F96-4785-4083-ACAD-9FDF3FDBE5DB}" type="presParOf" srcId="{F04E34E7-F7AC-4B04-8238-DF4F5DBFD10F}" destId="{09FA27CA-FEBA-46FD-BE95-886282D36828}" srcOrd="0" destOrd="0" presId="urn:microsoft.com/office/officeart/2005/8/layout/orgChart1"/>
    <dgm:cxn modelId="{98DBFE37-818F-44EF-8C10-F327EC7715BD}" type="presParOf" srcId="{09FA27CA-FEBA-46FD-BE95-886282D36828}" destId="{61327435-286D-44F6-8D52-08E1B981B436}" srcOrd="0" destOrd="0" presId="urn:microsoft.com/office/officeart/2005/8/layout/orgChart1"/>
    <dgm:cxn modelId="{08676998-F4BD-40BC-89F8-3113E6C940ED}" type="presParOf" srcId="{09FA27CA-FEBA-46FD-BE95-886282D36828}" destId="{AAAE8AD2-BC26-40F9-B057-C45D8A76EAA4}" srcOrd="1" destOrd="0" presId="urn:microsoft.com/office/officeart/2005/8/layout/orgChart1"/>
    <dgm:cxn modelId="{C0FFC286-098E-4CC4-A61C-7235AE3E36D4}" type="presParOf" srcId="{F04E34E7-F7AC-4B04-8238-DF4F5DBFD10F}" destId="{FD9DB22C-ABED-42C3-A138-C760604A58EA}" srcOrd="1" destOrd="0" presId="urn:microsoft.com/office/officeart/2005/8/layout/orgChart1"/>
    <dgm:cxn modelId="{252519B1-B83A-4E5C-82C2-4685C93A18BB}" type="presParOf" srcId="{FD9DB22C-ABED-42C3-A138-C760604A58EA}" destId="{4EF0FC3D-7FD8-4628-B759-4DCCF52EBA98}" srcOrd="0" destOrd="0" presId="urn:microsoft.com/office/officeart/2005/8/layout/orgChart1"/>
    <dgm:cxn modelId="{437C2A22-1204-4D15-8B2A-3E2B921682F5}" type="presParOf" srcId="{FD9DB22C-ABED-42C3-A138-C760604A58EA}" destId="{2ACC1917-51EB-43C1-B456-F425596D0508}" srcOrd="1" destOrd="0" presId="urn:microsoft.com/office/officeart/2005/8/layout/orgChart1"/>
    <dgm:cxn modelId="{59AAA09B-17CE-4CEC-BA23-E1B2D0FAE950}" type="presParOf" srcId="{2ACC1917-51EB-43C1-B456-F425596D0508}" destId="{83F7DCE4-3797-4486-86E9-E1EF3DAEDBAD}" srcOrd="0" destOrd="0" presId="urn:microsoft.com/office/officeart/2005/8/layout/orgChart1"/>
    <dgm:cxn modelId="{AC64777C-5785-42B3-8E5E-81F9F23EBB54}" type="presParOf" srcId="{83F7DCE4-3797-4486-86E9-E1EF3DAEDBAD}" destId="{0531ED2A-A2E3-4E24-A483-8A9B5C21CDC8}" srcOrd="0" destOrd="0" presId="urn:microsoft.com/office/officeart/2005/8/layout/orgChart1"/>
    <dgm:cxn modelId="{331BA389-BAB4-417C-BC8E-572497AAE0CC}" type="presParOf" srcId="{83F7DCE4-3797-4486-86E9-E1EF3DAEDBAD}" destId="{AD2E8DC3-B60C-4E29-A463-B8E7C0F866F4}" srcOrd="1" destOrd="0" presId="urn:microsoft.com/office/officeart/2005/8/layout/orgChart1"/>
    <dgm:cxn modelId="{185917F7-BA67-4E42-8F08-528024F226D9}" type="presParOf" srcId="{2ACC1917-51EB-43C1-B456-F425596D0508}" destId="{FD20E290-2B86-4036-9A3E-18B29B23FE40}" srcOrd="1" destOrd="0" presId="urn:microsoft.com/office/officeart/2005/8/layout/orgChart1"/>
    <dgm:cxn modelId="{90E16E19-6C80-4FA2-9380-5281B890B6EA}" type="presParOf" srcId="{2ACC1917-51EB-43C1-B456-F425596D0508}" destId="{CA0DF642-A80B-4DEB-8942-087AAE06F4A6}" srcOrd="2" destOrd="0" presId="urn:microsoft.com/office/officeart/2005/8/layout/orgChart1"/>
    <dgm:cxn modelId="{01D8279D-45BE-424D-9899-4E5358C8CF2E}" type="presParOf" srcId="{F04E34E7-F7AC-4B04-8238-DF4F5DBFD10F}" destId="{24A5AF9E-1F85-43C5-B5EA-ADA8145A3F2D}" srcOrd="2" destOrd="0" presId="urn:microsoft.com/office/officeart/2005/8/layout/orgChart1"/>
    <dgm:cxn modelId="{EA3A4465-7963-4627-9B02-D6D9E58CE9ED}" type="presParOf" srcId="{D0D875A9-7D36-42D5-8F34-3F33D32842BA}" destId="{A8171425-FCCA-4B0F-8495-6F5B1A480707}" srcOrd="6" destOrd="0" presId="urn:microsoft.com/office/officeart/2005/8/layout/orgChart1"/>
    <dgm:cxn modelId="{45682BA5-1674-4C8F-A314-9F92C7603688}" type="presParOf" srcId="{D0D875A9-7D36-42D5-8F34-3F33D32842BA}" destId="{D43EFBD4-ED2A-4A55-8867-DB1539535A70}" srcOrd="7" destOrd="0" presId="urn:microsoft.com/office/officeart/2005/8/layout/orgChart1"/>
    <dgm:cxn modelId="{7D85A2AE-A123-45A1-8FF5-8EE67C91AE10}" type="presParOf" srcId="{D43EFBD4-ED2A-4A55-8867-DB1539535A70}" destId="{37FB3D95-16BA-44FC-B418-40846899D67D}" srcOrd="0" destOrd="0" presId="urn:microsoft.com/office/officeart/2005/8/layout/orgChart1"/>
    <dgm:cxn modelId="{EA2C02A5-950A-485F-9D79-5BB41AD5031E}" type="presParOf" srcId="{37FB3D95-16BA-44FC-B418-40846899D67D}" destId="{48F612C7-E136-44D5-830F-3AB722FE8682}" srcOrd="0" destOrd="0" presId="urn:microsoft.com/office/officeart/2005/8/layout/orgChart1"/>
    <dgm:cxn modelId="{E33C9A56-C3A3-4B31-A84B-5D32E51D7CDB}" type="presParOf" srcId="{37FB3D95-16BA-44FC-B418-40846899D67D}" destId="{16822170-D71F-4C4F-90BC-2F87B9012D0D}" srcOrd="1" destOrd="0" presId="urn:microsoft.com/office/officeart/2005/8/layout/orgChart1"/>
    <dgm:cxn modelId="{8D894C75-90CF-41E4-BE33-236605F56C7A}" type="presParOf" srcId="{D43EFBD4-ED2A-4A55-8867-DB1539535A70}" destId="{600F86A8-155E-41CA-B9FB-26A9A534BED3}" srcOrd="1" destOrd="0" presId="urn:microsoft.com/office/officeart/2005/8/layout/orgChart1"/>
    <dgm:cxn modelId="{69E11589-B471-4EFD-A279-A68501862D66}" type="presParOf" srcId="{600F86A8-155E-41CA-B9FB-26A9A534BED3}" destId="{24331F6E-AA04-44CE-B71D-9892F40F47DA}" srcOrd="0" destOrd="0" presId="urn:microsoft.com/office/officeart/2005/8/layout/orgChart1"/>
    <dgm:cxn modelId="{C832AA84-481C-4379-A2D2-FF779762E221}" type="presParOf" srcId="{600F86A8-155E-41CA-B9FB-26A9A534BED3}" destId="{52086DF4-12F8-49C6-A6B0-3B4713AAF83F}" srcOrd="1" destOrd="0" presId="urn:microsoft.com/office/officeart/2005/8/layout/orgChart1"/>
    <dgm:cxn modelId="{1FD6EB5B-1689-4979-A26D-7B686001C2CD}" type="presParOf" srcId="{52086DF4-12F8-49C6-A6B0-3B4713AAF83F}" destId="{A0A58C7A-CE79-4FD0-88A5-B5B42B19A45C}" srcOrd="0" destOrd="0" presId="urn:microsoft.com/office/officeart/2005/8/layout/orgChart1"/>
    <dgm:cxn modelId="{8BF9018E-49F8-42B3-9B9B-BC25235752F2}" type="presParOf" srcId="{A0A58C7A-CE79-4FD0-88A5-B5B42B19A45C}" destId="{F1D67599-57A6-44C0-A0D0-7968A242203F}" srcOrd="0" destOrd="0" presId="urn:microsoft.com/office/officeart/2005/8/layout/orgChart1"/>
    <dgm:cxn modelId="{C3018B42-999C-4AC9-8A71-61A265DE873C}" type="presParOf" srcId="{A0A58C7A-CE79-4FD0-88A5-B5B42B19A45C}" destId="{DE4E21F8-3F78-470F-877E-CEAE87D3F957}" srcOrd="1" destOrd="0" presId="urn:microsoft.com/office/officeart/2005/8/layout/orgChart1"/>
    <dgm:cxn modelId="{63504F83-110F-4BC1-A00E-531FDA87456F}" type="presParOf" srcId="{52086DF4-12F8-49C6-A6B0-3B4713AAF83F}" destId="{02B218E4-DA9C-458F-9BD9-11704749A2C8}" srcOrd="1" destOrd="0" presId="urn:microsoft.com/office/officeart/2005/8/layout/orgChart1"/>
    <dgm:cxn modelId="{17C877AE-3625-4B98-87F4-45B7C57F87DD}" type="presParOf" srcId="{52086DF4-12F8-49C6-A6B0-3B4713AAF83F}" destId="{43484D8F-045E-4BDB-8283-BDBB72483B52}" srcOrd="2" destOrd="0" presId="urn:microsoft.com/office/officeart/2005/8/layout/orgChart1"/>
    <dgm:cxn modelId="{9E5C05B7-AF5A-4916-94BD-C7E7CC3B9D1B}" type="presParOf" srcId="{D43EFBD4-ED2A-4A55-8867-DB1539535A70}" destId="{A1B2531C-808E-41F0-8181-22846FB1E608}" srcOrd="2" destOrd="0" presId="urn:microsoft.com/office/officeart/2005/8/layout/orgChart1"/>
    <dgm:cxn modelId="{C25AB539-92C4-474E-BBBC-6336B846739B}" type="presParOf" srcId="{D0D875A9-7D36-42D5-8F34-3F33D32842BA}" destId="{C1D4BF9D-40EA-473D-9D03-A15D728CBCB7}" srcOrd="8" destOrd="0" presId="urn:microsoft.com/office/officeart/2005/8/layout/orgChart1"/>
    <dgm:cxn modelId="{95135C23-3077-4A82-B054-FDAFEF2E211B}" type="presParOf" srcId="{D0D875A9-7D36-42D5-8F34-3F33D32842BA}" destId="{30D84CF5-8EBB-4657-AAFB-C6E147904AC3}" srcOrd="9" destOrd="0" presId="urn:microsoft.com/office/officeart/2005/8/layout/orgChart1"/>
    <dgm:cxn modelId="{06F3B99D-DDCD-4169-B769-6BCC0AB8AFD1}" type="presParOf" srcId="{30D84CF5-8EBB-4657-AAFB-C6E147904AC3}" destId="{DFADB2CF-AE43-48ED-8BC2-C6779FB597AA}" srcOrd="0" destOrd="0" presId="urn:microsoft.com/office/officeart/2005/8/layout/orgChart1"/>
    <dgm:cxn modelId="{890267AF-A0AA-4BCE-A360-41FE888BF899}" type="presParOf" srcId="{DFADB2CF-AE43-48ED-8BC2-C6779FB597AA}" destId="{5D5B08B5-69B0-4635-BB1F-000B49D7ABA7}" srcOrd="0" destOrd="0" presId="urn:microsoft.com/office/officeart/2005/8/layout/orgChart1"/>
    <dgm:cxn modelId="{DCF2FF79-18DA-43D2-96F3-AE84E9EBD918}" type="presParOf" srcId="{DFADB2CF-AE43-48ED-8BC2-C6779FB597AA}" destId="{2474E4BD-F4AA-44D6-88FF-2257D3D0F66F}" srcOrd="1" destOrd="0" presId="urn:microsoft.com/office/officeart/2005/8/layout/orgChart1"/>
    <dgm:cxn modelId="{D5EB1F6D-432D-4C3C-9308-8A3CF6D26C25}" type="presParOf" srcId="{30D84CF5-8EBB-4657-AAFB-C6E147904AC3}" destId="{32EE6232-7C9C-41FB-B120-E6B45DF45683}" srcOrd="1" destOrd="0" presId="urn:microsoft.com/office/officeart/2005/8/layout/orgChart1"/>
    <dgm:cxn modelId="{82EB5418-778D-4A3E-B683-1311BF4CB4B9}" type="presParOf" srcId="{30D84CF5-8EBB-4657-AAFB-C6E147904AC3}" destId="{EDB1AAC4-1E7E-48F9-8213-CEAAC5407870}" srcOrd="2" destOrd="0" presId="urn:microsoft.com/office/officeart/2005/8/layout/orgChart1"/>
    <dgm:cxn modelId="{0C2AF9CB-2158-4683-BBCC-5840BFCBC61A}" type="presParOf" srcId="{D0D875A9-7D36-42D5-8F34-3F33D32842BA}" destId="{384ABF21-25FF-4157-BA3F-FB4DF0AC954F}" srcOrd="10" destOrd="0" presId="urn:microsoft.com/office/officeart/2005/8/layout/orgChart1"/>
    <dgm:cxn modelId="{6B7A3330-C653-4AE6-80C5-EAEC3879E0EE}" type="presParOf" srcId="{D0D875A9-7D36-42D5-8F34-3F33D32842BA}" destId="{1B8FD22F-CC2B-4164-B126-200B0DD7C311}" srcOrd="11" destOrd="0" presId="urn:microsoft.com/office/officeart/2005/8/layout/orgChart1"/>
    <dgm:cxn modelId="{C04D470D-E180-4F34-A5A7-31CA548C20EE}" type="presParOf" srcId="{1B8FD22F-CC2B-4164-B126-200B0DD7C311}" destId="{5F64210C-3F08-4AC7-9915-9F74E5048644}" srcOrd="0" destOrd="0" presId="urn:microsoft.com/office/officeart/2005/8/layout/orgChart1"/>
    <dgm:cxn modelId="{C5738491-035E-4AB1-A6EA-FAB06AE41DA6}" type="presParOf" srcId="{5F64210C-3F08-4AC7-9915-9F74E5048644}" destId="{4E13BF67-A271-4F0B-BE7E-63CB86B27B71}" srcOrd="0" destOrd="0" presId="urn:microsoft.com/office/officeart/2005/8/layout/orgChart1"/>
    <dgm:cxn modelId="{E3EC2E73-ED99-4F6A-90B9-6D55DDB0B4BB}" type="presParOf" srcId="{5F64210C-3F08-4AC7-9915-9F74E5048644}" destId="{2BCA0086-9FEB-4CE1-AD04-45D5CE9F1F10}" srcOrd="1" destOrd="0" presId="urn:microsoft.com/office/officeart/2005/8/layout/orgChart1"/>
    <dgm:cxn modelId="{B3632D92-A400-4C5C-9DA0-60898259D070}" type="presParOf" srcId="{1B8FD22F-CC2B-4164-B126-200B0DD7C311}" destId="{7700877F-8ECA-44A1-A047-6D353DA5B814}" srcOrd="1" destOrd="0" presId="urn:microsoft.com/office/officeart/2005/8/layout/orgChart1"/>
    <dgm:cxn modelId="{7D9B4B07-4E83-47F7-B158-A9D32876BA0F}" type="presParOf" srcId="{7700877F-8ECA-44A1-A047-6D353DA5B814}" destId="{FEC43B0D-E61A-4C01-BBE3-0E14E04591F2}" srcOrd="0" destOrd="0" presId="urn:microsoft.com/office/officeart/2005/8/layout/orgChart1"/>
    <dgm:cxn modelId="{9833A261-99D1-4820-A6CF-737348E5FEFC}" type="presParOf" srcId="{7700877F-8ECA-44A1-A047-6D353DA5B814}" destId="{8987916B-6603-435D-8A89-28E4FFABC01A}" srcOrd="1" destOrd="0" presId="urn:microsoft.com/office/officeart/2005/8/layout/orgChart1"/>
    <dgm:cxn modelId="{557B8B0D-0241-4F03-A050-6D1BDD626B8C}" type="presParOf" srcId="{8987916B-6603-435D-8A89-28E4FFABC01A}" destId="{F604892E-4983-48C3-B8A6-6F2D113D9745}" srcOrd="0" destOrd="0" presId="urn:microsoft.com/office/officeart/2005/8/layout/orgChart1"/>
    <dgm:cxn modelId="{3BD76524-381F-4396-BA65-7C74253BB990}" type="presParOf" srcId="{F604892E-4983-48C3-B8A6-6F2D113D9745}" destId="{1A60D97C-AA8C-4A83-BA01-5E0E019789D9}" srcOrd="0" destOrd="0" presId="urn:microsoft.com/office/officeart/2005/8/layout/orgChart1"/>
    <dgm:cxn modelId="{6D7EAB1A-2655-4A7E-80FB-2ACA570AB1D8}" type="presParOf" srcId="{F604892E-4983-48C3-B8A6-6F2D113D9745}" destId="{7CA2523B-49A7-4586-90CE-9AAC99C5927E}" srcOrd="1" destOrd="0" presId="urn:microsoft.com/office/officeart/2005/8/layout/orgChart1"/>
    <dgm:cxn modelId="{5FCBE75C-A8A3-4D6A-A3CD-CE8B895D5992}" type="presParOf" srcId="{8987916B-6603-435D-8A89-28E4FFABC01A}" destId="{1A625BA5-4EDF-486D-96E7-6F035015EB04}" srcOrd="1" destOrd="0" presId="urn:microsoft.com/office/officeart/2005/8/layout/orgChart1"/>
    <dgm:cxn modelId="{D27F7CB3-F790-47AF-9C9E-E21B084F344F}" type="presParOf" srcId="{8987916B-6603-435D-8A89-28E4FFABC01A}" destId="{F4BA5344-D462-4261-B4C6-4D12CD83D8EE}" srcOrd="2" destOrd="0" presId="urn:microsoft.com/office/officeart/2005/8/layout/orgChart1"/>
    <dgm:cxn modelId="{852342B2-6F57-4375-9DDF-DE336C20D4E2}" type="presParOf" srcId="{1B8FD22F-CC2B-4164-B126-200B0DD7C311}" destId="{1F6D0E2A-9541-4308-9F55-FA749E166204}" srcOrd="2" destOrd="0" presId="urn:microsoft.com/office/officeart/2005/8/layout/orgChart1"/>
    <dgm:cxn modelId="{3589BFFE-BE86-45C0-893E-58C6F1D73586}" type="presParOf" srcId="{D0D875A9-7D36-42D5-8F34-3F33D32842BA}" destId="{3F7BD36D-15E8-499C-8EEC-0CE5CAD54B85}" srcOrd="12" destOrd="0" presId="urn:microsoft.com/office/officeart/2005/8/layout/orgChart1"/>
    <dgm:cxn modelId="{B3F1F9CD-D09C-40A5-B41C-E60EF5F335BD}" type="presParOf" srcId="{D0D875A9-7D36-42D5-8F34-3F33D32842BA}" destId="{2B562711-22E2-4489-91D6-9CB6555F9E91}" srcOrd="13" destOrd="0" presId="urn:microsoft.com/office/officeart/2005/8/layout/orgChart1"/>
    <dgm:cxn modelId="{D4D5422B-6D68-4EE8-BED0-624FEBE9FA46}" type="presParOf" srcId="{2B562711-22E2-4489-91D6-9CB6555F9E91}" destId="{29189E72-7968-4189-A268-0228099BB002}" srcOrd="0" destOrd="0" presId="urn:microsoft.com/office/officeart/2005/8/layout/orgChart1"/>
    <dgm:cxn modelId="{3A3026FE-E058-4C94-9DC4-2C87FB19C568}" type="presParOf" srcId="{29189E72-7968-4189-A268-0228099BB002}" destId="{5C4F8C22-3E28-4F1C-9733-A5F2D695B7CE}" srcOrd="0" destOrd="0" presId="urn:microsoft.com/office/officeart/2005/8/layout/orgChart1"/>
    <dgm:cxn modelId="{852809E8-FEA4-4451-835E-564A48D51C85}" type="presParOf" srcId="{29189E72-7968-4189-A268-0228099BB002}" destId="{9F53F9C3-3289-4854-8CE5-5C4435223CE1}" srcOrd="1" destOrd="0" presId="urn:microsoft.com/office/officeart/2005/8/layout/orgChart1"/>
    <dgm:cxn modelId="{CEFB110E-1985-49A6-A673-B10D52B18FC2}" type="presParOf" srcId="{2B562711-22E2-4489-91D6-9CB6555F9E91}" destId="{DB040F49-ABC7-4557-B27B-94A4230679BA}" srcOrd="1" destOrd="0" presId="urn:microsoft.com/office/officeart/2005/8/layout/orgChart1"/>
    <dgm:cxn modelId="{206A8381-A359-408C-90B6-E8C58B0D8BC3}" type="presParOf" srcId="{2B562711-22E2-4489-91D6-9CB6555F9E91}" destId="{6A9908A4-5EC5-46AC-B782-2CC06B7C388F}" srcOrd="2" destOrd="0" presId="urn:microsoft.com/office/officeart/2005/8/layout/orgChart1"/>
    <dgm:cxn modelId="{E573673D-BD70-449A-9FEA-63DB59FCE29F}" type="presParOf" srcId="{D0D875A9-7D36-42D5-8F34-3F33D32842BA}" destId="{6F3728C5-E5D3-4429-9417-4805CF58A61A}" srcOrd="14" destOrd="0" presId="urn:microsoft.com/office/officeart/2005/8/layout/orgChart1"/>
    <dgm:cxn modelId="{769B9D26-A436-4079-998E-974D48A67000}" type="presParOf" srcId="{D0D875A9-7D36-42D5-8F34-3F33D32842BA}" destId="{D75C0A09-2F9A-417C-A482-0123C288C215}" srcOrd="15" destOrd="0" presId="urn:microsoft.com/office/officeart/2005/8/layout/orgChart1"/>
    <dgm:cxn modelId="{A9056ACF-1722-4F22-A555-3088403A77B8}" type="presParOf" srcId="{D75C0A09-2F9A-417C-A482-0123C288C215}" destId="{9E30D2CF-12A9-46AB-AC7D-5113B2E6E7DA}" srcOrd="0" destOrd="0" presId="urn:microsoft.com/office/officeart/2005/8/layout/orgChart1"/>
    <dgm:cxn modelId="{C0D2C7B1-A38C-42AB-B2B6-BA657704FFA8}" type="presParOf" srcId="{9E30D2CF-12A9-46AB-AC7D-5113B2E6E7DA}" destId="{F1039CEF-8ED4-4521-86E8-E6B9C392F0B4}" srcOrd="0" destOrd="0" presId="urn:microsoft.com/office/officeart/2005/8/layout/orgChart1"/>
    <dgm:cxn modelId="{A03DF8A9-98E8-4DF1-898C-BBE2F283E5A6}" type="presParOf" srcId="{9E30D2CF-12A9-46AB-AC7D-5113B2E6E7DA}" destId="{82EDC094-264A-4F77-9110-FDCA739FB4F0}" srcOrd="1" destOrd="0" presId="urn:microsoft.com/office/officeart/2005/8/layout/orgChart1"/>
    <dgm:cxn modelId="{B55D6793-FF7C-4D37-81E7-C0534674036D}" type="presParOf" srcId="{D75C0A09-2F9A-417C-A482-0123C288C215}" destId="{F2FBA62C-A7B7-4FDC-9A16-C5846861A925}" srcOrd="1" destOrd="0" presId="urn:microsoft.com/office/officeart/2005/8/layout/orgChart1"/>
    <dgm:cxn modelId="{B55A0B3C-5010-454C-9F60-ED70B72254CE}" type="presParOf" srcId="{D75C0A09-2F9A-417C-A482-0123C288C215}" destId="{D44E4A21-C198-4AB8-B58F-26AEA9CB7F08}" srcOrd="2" destOrd="0" presId="urn:microsoft.com/office/officeart/2005/8/layout/orgChart1"/>
    <dgm:cxn modelId="{6340B18D-92BB-485F-8F7B-5C9B19F1FC02}" type="presParOf" srcId="{D0D875A9-7D36-42D5-8F34-3F33D32842BA}" destId="{F5CA3D92-6262-41E9-B517-66459DD87F76}" srcOrd="16" destOrd="0" presId="urn:microsoft.com/office/officeart/2005/8/layout/orgChart1"/>
    <dgm:cxn modelId="{DDB88AE8-9AE4-42FD-9E71-F95E5652C1EB}" type="presParOf" srcId="{D0D875A9-7D36-42D5-8F34-3F33D32842BA}" destId="{181F5A1B-5648-4ED1-AE3B-1CC2767A6EB4}" srcOrd="17" destOrd="0" presId="urn:microsoft.com/office/officeart/2005/8/layout/orgChart1"/>
    <dgm:cxn modelId="{A33AE886-14AF-4FEB-935C-D16525E43B99}" type="presParOf" srcId="{181F5A1B-5648-4ED1-AE3B-1CC2767A6EB4}" destId="{5445986C-739B-4A38-BEC8-7D0029CB0D4B}" srcOrd="0" destOrd="0" presId="urn:microsoft.com/office/officeart/2005/8/layout/orgChart1"/>
    <dgm:cxn modelId="{9FD54919-60C9-4FE8-BFE2-DAE937D5229C}" type="presParOf" srcId="{5445986C-739B-4A38-BEC8-7D0029CB0D4B}" destId="{ED4234DE-F907-47AF-B83F-9B6B2E0B6E58}" srcOrd="0" destOrd="0" presId="urn:microsoft.com/office/officeart/2005/8/layout/orgChart1"/>
    <dgm:cxn modelId="{AF3BDFEF-C1BC-4F4B-BAB8-58D0848C13E9}" type="presParOf" srcId="{5445986C-739B-4A38-BEC8-7D0029CB0D4B}" destId="{29D2B73C-19BC-427C-89C9-1111E18F0EB7}" srcOrd="1" destOrd="0" presId="urn:microsoft.com/office/officeart/2005/8/layout/orgChart1"/>
    <dgm:cxn modelId="{7C9FEF8C-4B36-4476-91DD-9FA1D7F9B8EC}" type="presParOf" srcId="{181F5A1B-5648-4ED1-AE3B-1CC2767A6EB4}" destId="{1FC96A85-2F3E-4425-821A-068AE1011A04}" srcOrd="1" destOrd="0" presId="urn:microsoft.com/office/officeart/2005/8/layout/orgChart1"/>
    <dgm:cxn modelId="{C4B3CD6B-9992-41E5-8D57-5A1178E8F04E}" type="presParOf" srcId="{1FC96A85-2F3E-4425-821A-068AE1011A04}" destId="{1A22D645-95C3-4ECC-9C25-D7E2D5DEA7D5}" srcOrd="0" destOrd="0" presId="urn:microsoft.com/office/officeart/2005/8/layout/orgChart1"/>
    <dgm:cxn modelId="{E2C43EB9-520D-4FB9-982D-00AC96B86B85}" type="presParOf" srcId="{1FC96A85-2F3E-4425-821A-068AE1011A04}" destId="{10AF67FE-8538-4196-AFEB-4D231A22EA25}" srcOrd="1" destOrd="0" presId="urn:microsoft.com/office/officeart/2005/8/layout/orgChart1"/>
    <dgm:cxn modelId="{3BD08DD6-EE70-440A-B8CF-1C06BAA26CC0}" type="presParOf" srcId="{10AF67FE-8538-4196-AFEB-4D231A22EA25}" destId="{04633124-2B87-4B6F-BDD7-7D2A3CCC9ECA}" srcOrd="0" destOrd="0" presId="urn:microsoft.com/office/officeart/2005/8/layout/orgChart1"/>
    <dgm:cxn modelId="{97793AE8-BE7E-46A9-A99D-1408A8AFED0F}" type="presParOf" srcId="{04633124-2B87-4B6F-BDD7-7D2A3CCC9ECA}" destId="{B64FF89F-A7CB-4159-9536-63242AF10A24}" srcOrd="0" destOrd="0" presId="urn:microsoft.com/office/officeart/2005/8/layout/orgChart1"/>
    <dgm:cxn modelId="{80B83A88-75E8-480A-86A2-A436CCB18E27}" type="presParOf" srcId="{04633124-2B87-4B6F-BDD7-7D2A3CCC9ECA}" destId="{688B5261-E2A5-41C8-8464-33E5C694DBFA}" srcOrd="1" destOrd="0" presId="urn:microsoft.com/office/officeart/2005/8/layout/orgChart1"/>
    <dgm:cxn modelId="{C2DF2095-C560-4386-9AC0-4ED00B171B6F}" type="presParOf" srcId="{10AF67FE-8538-4196-AFEB-4D231A22EA25}" destId="{1A27FFD9-0D97-4EF0-B5B0-B52E26078180}" srcOrd="1" destOrd="0" presId="urn:microsoft.com/office/officeart/2005/8/layout/orgChart1"/>
    <dgm:cxn modelId="{01039773-2A60-460E-BE20-579E8F15361B}" type="presParOf" srcId="{10AF67FE-8538-4196-AFEB-4D231A22EA25}" destId="{38CE9E38-FBE4-4C10-B5A0-3813DFD56374}" srcOrd="2" destOrd="0" presId="urn:microsoft.com/office/officeart/2005/8/layout/orgChart1"/>
    <dgm:cxn modelId="{11D43500-C7CB-47FA-8232-287622DDD99B}" type="presParOf" srcId="{1FC96A85-2F3E-4425-821A-068AE1011A04}" destId="{778D2634-4C7D-45CC-B8F3-1A0DD9FF19EF}" srcOrd="2" destOrd="0" presId="urn:microsoft.com/office/officeart/2005/8/layout/orgChart1"/>
    <dgm:cxn modelId="{A5EA4794-EFF8-4C2D-9B00-8D0DFADDF397}" type="presParOf" srcId="{1FC96A85-2F3E-4425-821A-068AE1011A04}" destId="{70E5C71C-6807-4DF7-9784-35559D6EBD83}" srcOrd="3" destOrd="0" presId="urn:microsoft.com/office/officeart/2005/8/layout/orgChart1"/>
    <dgm:cxn modelId="{1CBE1E5B-8608-4038-8C2E-AACA84F38032}" type="presParOf" srcId="{70E5C71C-6807-4DF7-9784-35559D6EBD83}" destId="{B8D00D75-5181-4E2E-88F4-3AD2D0D39FD7}" srcOrd="0" destOrd="0" presId="urn:microsoft.com/office/officeart/2005/8/layout/orgChart1"/>
    <dgm:cxn modelId="{6DBF9086-53B8-4B72-8480-4B70BE6CC76C}" type="presParOf" srcId="{B8D00D75-5181-4E2E-88F4-3AD2D0D39FD7}" destId="{B31CC759-791B-4E5B-A2B3-0193F467FCB0}" srcOrd="0" destOrd="0" presId="urn:microsoft.com/office/officeart/2005/8/layout/orgChart1"/>
    <dgm:cxn modelId="{B282C135-178B-4630-9059-093820762E65}" type="presParOf" srcId="{B8D00D75-5181-4E2E-88F4-3AD2D0D39FD7}" destId="{AC58BC34-A096-468E-BCD8-03F24E339B20}" srcOrd="1" destOrd="0" presId="urn:microsoft.com/office/officeart/2005/8/layout/orgChart1"/>
    <dgm:cxn modelId="{EEEC2555-EE45-408D-9640-5639F2A9A093}" type="presParOf" srcId="{70E5C71C-6807-4DF7-9784-35559D6EBD83}" destId="{203D5170-4705-408C-8DAC-BA69C87ED810}" srcOrd="1" destOrd="0" presId="urn:microsoft.com/office/officeart/2005/8/layout/orgChart1"/>
    <dgm:cxn modelId="{2A5E7348-D132-4042-8B0D-04DBE0A5D302}" type="presParOf" srcId="{70E5C71C-6807-4DF7-9784-35559D6EBD83}" destId="{DA6057E3-7037-4B3B-B43F-5F009368DAE6}" srcOrd="2" destOrd="0" presId="urn:microsoft.com/office/officeart/2005/8/layout/orgChart1"/>
    <dgm:cxn modelId="{6E3919D3-2975-4349-A073-AFC240E2FAAB}" type="presParOf" srcId="{1FC96A85-2F3E-4425-821A-068AE1011A04}" destId="{AE35E473-0ACD-4602-A3E6-6B3A4B992FD1}" srcOrd="4" destOrd="0" presId="urn:microsoft.com/office/officeart/2005/8/layout/orgChart1"/>
    <dgm:cxn modelId="{75B671E0-46E3-4F2F-BE5F-A899EFBDF4C2}" type="presParOf" srcId="{1FC96A85-2F3E-4425-821A-068AE1011A04}" destId="{E735C6C6-280A-4007-8E90-1A801FD1F38A}" srcOrd="5" destOrd="0" presId="urn:microsoft.com/office/officeart/2005/8/layout/orgChart1"/>
    <dgm:cxn modelId="{71A6A6BC-C382-4E5F-B2F0-837AA1158A0C}" type="presParOf" srcId="{E735C6C6-280A-4007-8E90-1A801FD1F38A}" destId="{DD2DC592-EAC7-4305-8792-B0A9574F3799}" srcOrd="0" destOrd="0" presId="urn:microsoft.com/office/officeart/2005/8/layout/orgChart1"/>
    <dgm:cxn modelId="{DF71198A-5187-4E12-A4AE-A423A0F31DCB}" type="presParOf" srcId="{DD2DC592-EAC7-4305-8792-B0A9574F3799}" destId="{FADD3E08-97C2-41DF-967F-FEF74ABA78B5}" srcOrd="0" destOrd="0" presId="urn:microsoft.com/office/officeart/2005/8/layout/orgChart1"/>
    <dgm:cxn modelId="{236600B4-06C1-4A66-B5ED-FE1A0745778E}" type="presParOf" srcId="{DD2DC592-EAC7-4305-8792-B0A9574F3799}" destId="{F2E31855-73FD-4EF8-AFB5-80E8CFC1F7B9}" srcOrd="1" destOrd="0" presId="urn:microsoft.com/office/officeart/2005/8/layout/orgChart1"/>
    <dgm:cxn modelId="{E599F71F-6B71-4C95-8768-B795F05DD29B}" type="presParOf" srcId="{E735C6C6-280A-4007-8E90-1A801FD1F38A}" destId="{B2B47125-9A6B-4B77-9674-35D9C6D84A60}" srcOrd="1" destOrd="0" presId="urn:microsoft.com/office/officeart/2005/8/layout/orgChart1"/>
    <dgm:cxn modelId="{C13C3D90-13DB-4A6B-A654-54426F3E7150}" type="presParOf" srcId="{E735C6C6-280A-4007-8E90-1A801FD1F38A}" destId="{376C1A02-0A8D-4197-A225-66B13A478178}" srcOrd="2" destOrd="0" presId="urn:microsoft.com/office/officeart/2005/8/layout/orgChart1"/>
    <dgm:cxn modelId="{AE9760A8-4CDC-4B85-9301-EF2D989533CA}" type="presParOf" srcId="{181F5A1B-5648-4ED1-AE3B-1CC2767A6EB4}" destId="{F7AB8946-338E-4AC7-ABA0-D5D2193952F2}" srcOrd="2" destOrd="0" presId="urn:microsoft.com/office/officeart/2005/8/layout/orgChart1"/>
    <dgm:cxn modelId="{558C6DC2-8F7E-42EA-964D-2288ABEAB18E}" type="presParOf" srcId="{D0D875A9-7D36-42D5-8F34-3F33D32842BA}" destId="{5AFB6C7C-2A42-49FF-BD85-DFB02EA5D79F}" srcOrd="18" destOrd="0" presId="urn:microsoft.com/office/officeart/2005/8/layout/orgChart1"/>
    <dgm:cxn modelId="{B8A66083-7C39-4CD7-A198-F049D0DE6D74}" type="presParOf" srcId="{D0D875A9-7D36-42D5-8F34-3F33D32842BA}" destId="{1A075E19-3635-4F3C-BD91-C7B2CDFCBB78}" srcOrd="19" destOrd="0" presId="urn:microsoft.com/office/officeart/2005/8/layout/orgChart1"/>
    <dgm:cxn modelId="{3AC764DB-07A4-4FE5-BD01-BD0EFE72C6A2}" type="presParOf" srcId="{1A075E19-3635-4F3C-BD91-C7B2CDFCBB78}" destId="{00301758-5E33-406A-B616-45BDCBF8E95A}" srcOrd="0" destOrd="0" presId="urn:microsoft.com/office/officeart/2005/8/layout/orgChart1"/>
    <dgm:cxn modelId="{A7A4FF7E-E9CA-4CC6-90E1-1F284C96B175}" type="presParOf" srcId="{00301758-5E33-406A-B616-45BDCBF8E95A}" destId="{419FBAB1-2240-4A52-866D-AAE37ADCE0A2}" srcOrd="0" destOrd="0" presId="urn:microsoft.com/office/officeart/2005/8/layout/orgChart1"/>
    <dgm:cxn modelId="{5FB20616-E185-4177-B79D-E9AAEE48D475}" type="presParOf" srcId="{00301758-5E33-406A-B616-45BDCBF8E95A}" destId="{585C9600-D22B-4F92-9731-EE51695F2783}" srcOrd="1" destOrd="0" presId="urn:microsoft.com/office/officeart/2005/8/layout/orgChart1"/>
    <dgm:cxn modelId="{7730AD40-BE8B-4057-BB02-AEBECCBBA1B2}" type="presParOf" srcId="{1A075E19-3635-4F3C-BD91-C7B2CDFCBB78}" destId="{23A75F8F-DF47-4068-8087-851FEFC8E818}" srcOrd="1" destOrd="0" presId="urn:microsoft.com/office/officeart/2005/8/layout/orgChart1"/>
    <dgm:cxn modelId="{D2D0EE9D-0164-452D-892B-82C6C226B26B}" type="presParOf" srcId="{1A075E19-3635-4F3C-BD91-C7B2CDFCBB78}" destId="{D50B325F-55FD-4E92-A9BF-0BD8F4CAB6A3}" srcOrd="2" destOrd="0" presId="urn:microsoft.com/office/officeart/2005/8/layout/orgChart1"/>
    <dgm:cxn modelId="{9C8C2B8A-9FF0-4B8F-9BC5-3AB1771294C4}" type="presParOf" srcId="{256201FB-0732-4A5B-B4F3-A881A3AA8282}" destId="{50B0F0A4-6FB2-4AE0-B034-E2B8929A7581}" srcOrd="2" destOrd="0" presId="urn:microsoft.com/office/officeart/2005/8/layout/orgChart1"/>
    <dgm:cxn modelId="{7B38E2F7-0247-42C2-AB31-9F2B2B2685A4}" type="presParOf" srcId="{50B0F0A4-6FB2-4AE0-B034-E2B8929A7581}" destId="{81F6200C-4E37-4A95-8D47-B7DA0ACE8666}" srcOrd="0" destOrd="0" presId="urn:microsoft.com/office/officeart/2005/8/layout/orgChart1"/>
    <dgm:cxn modelId="{DA524A49-4272-4EA9-8882-33B74EFBDD2D}" type="presParOf" srcId="{50B0F0A4-6FB2-4AE0-B034-E2B8929A7581}" destId="{BC3D3AE0-63A4-426A-9675-F92B966CAD7B}" srcOrd="1" destOrd="0" presId="urn:microsoft.com/office/officeart/2005/8/layout/orgChart1"/>
    <dgm:cxn modelId="{84FC0E34-FF4D-4A64-B65E-140003FBC427}" type="presParOf" srcId="{BC3D3AE0-63A4-426A-9675-F92B966CAD7B}" destId="{C04D59C1-5FE1-4448-95FC-45A3978A9A7C}" srcOrd="0" destOrd="0" presId="urn:microsoft.com/office/officeart/2005/8/layout/orgChart1"/>
    <dgm:cxn modelId="{45135BFA-FF14-4D80-9379-12C62C32CCC0}" type="presParOf" srcId="{C04D59C1-5FE1-4448-95FC-45A3978A9A7C}" destId="{43BF2A9E-37A8-4576-9451-807820835A19}" srcOrd="0" destOrd="0" presId="urn:microsoft.com/office/officeart/2005/8/layout/orgChart1"/>
    <dgm:cxn modelId="{E21FEC46-940B-4F31-B529-BC74AD8D414C}" type="presParOf" srcId="{C04D59C1-5FE1-4448-95FC-45A3978A9A7C}" destId="{6464B037-7194-450C-B8AA-414478D67231}" srcOrd="1" destOrd="0" presId="urn:microsoft.com/office/officeart/2005/8/layout/orgChart1"/>
    <dgm:cxn modelId="{A002E733-BDC3-45D8-B946-BC410AAAAAA1}" type="presParOf" srcId="{BC3D3AE0-63A4-426A-9675-F92B966CAD7B}" destId="{B60219DB-019E-4601-AF5E-A251F8D95527}" srcOrd="1" destOrd="0" presId="urn:microsoft.com/office/officeart/2005/8/layout/orgChart1"/>
    <dgm:cxn modelId="{BA5E90B6-2814-4215-BA46-73606A143A6C}" type="presParOf" srcId="{BC3D3AE0-63A4-426A-9675-F92B966CAD7B}" destId="{01B391CC-4FAE-49F3-94B7-6F2A9FEFE9BE}" srcOrd="2" destOrd="0" presId="urn:microsoft.com/office/officeart/2005/8/layout/orgChart1"/>
    <dgm:cxn modelId="{6DC94B36-B6A0-4F0A-8153-EEFC1406B5D8}" type="presParOf" srcId="{01B391CC-4FAE-49F3-94B7-6F2A9FEFE9BE}" destId="{18757675-71C2-4167-927E-C054F83F6D58}" srcOrd="0" destOrd="0" presId="urn:microsoft.com/office/officeart/2005/8/layout/orgChart1"/>
    <dgm:cxn modelId="{4984D881-78C3-4C67-8AEC-B79C00A66351}" type="presParOf" srcId="{01B391CC-4FAE-49F3-94B7-6F2A9FEFE9BE}" destId="{E08416F7-D705-4C4A-BAD2-172F7CB878E9}" srcOrd="1" destOrd="0" presId="urn:microsoft.com/office/officeart/2005/8/layout/orgChart1"/>
    <dgm:cxn modelId="{5AC8BA31-7BFE-4D41-8621-B3F9E9DBD7EA}" type="presParOf" srcId="{E08416F7-D705-4C4A-BAD2-172F7CB878E9}" destId="{057FDB6B-DA74-418C-AF6C-271E2F79740F}" srcOrd="0" destOrd="0" presId="urn:microsoft.com/office/officeart/2005/8/layout/orgChart1"/>
    <dgm:cxn modelId="{87D2FFD1-DB39-4277-925A-31A7410ED9E6}" type="presParOf" srcId="{057FDB6B-DA74-418C-AF6C-271E2F79740F}" destId="{3A918F66-FCCB-40F5-A793-EE3C3C5BFDAB}" srcOrd="0" destOrd="0" presId="urn:microsoft.com/office/officeart/2005/8/layout/orgChart1"/>
    <dgm:cxn modelId="{42612A5E-112C-4C3C-BFE9-8C713FDC9F6C}" type="presParOf" srcId="{057FDB6B-DA74-418C-AF6C-271E2F79740F}" destId="{534BA300-A5BF-495B-BDEE-126DE95D7F5F}" srcOrd="1" destOrd="0" presId="urn:microsoft.com/office/officeart/2005/8/layout/orgChart1"/>
    <dgm:cxn modelId="{4AD9D5BC-2B2F-4791-AA80-F287CE6EA4B1}" type="presParOf" srcId="{E08416F7-D705-4C4A-BAD2-172F7CB878E9}" destId="{FD7BFA1D-5A6D-4FBF-B96B-3B79A40AAD38}" srcOrd="1" destOrd="0" presId="urn:microsoft.com/office/officeart/2005/8/layout/orgChart1"/>
    <dgm:cxn modelId="{E855E4AE-5480-40A4-B2EC-D7D187B9D4B0}" type="presParOf" srcId="{E08416F7-D705-4C4A-BAD2-172F7CB878E9}" destId="{7CD3774F-72A3-4EEA-A632-1ADAE7A26AD9}" srcOrd="2" destOrd="0" presId="urn:microsoft.com/office/officeart/2005/8/layout/orgChart1"/>
    <dgm:cxn modelId="{A96B5A7D-185B-4CBE-A39D-F6683D9DE466}" type="presParOf" srcId="{01B391CC-4FAE-49F3-94B7-6F2A9FEFE9BE}" destId="{00D57030-FB1F-4023-B4C4-F62AC3767D9D}" srcOrd="2" destOrd="0" presId="urn:microsoft.com/office/officeart/2005/8/layout/orgChart1"/>
    <dgm:cxn modelId="{DFC22688-4944-41F9-9677-03322A4047EC}" type="presParOf" srcId="{01B391CC-4FAE-49F3-94B7-6F2A9FEFE9BE}" destId="{228248D7-3D77-4640-BE6D-5CBCB5C8C64B}" srcOrd="3" destOrd="0" presId="urn:microsoft.com/office/officeart/2005/8/layout/orgChart1"/>
    <dgm:cxn modelId="{F0A91C3F-2785-40D0-A532-AE8FB7B8C453}" type="presParOf" srcId="{228248D7-3D77-4640-BE6D-5CBCB5C8C64B}" destId="{0C2D3F7B-B48E-403E-8463-E8052608207A}" srcOrd="0" destOrd="0" presId="urn:microsoft.com/office/officeart/2005/8/layout/orgChart1"/>
    <dgm:cxn modelId="{62896B19-B457-44D5-B87D-D23A76CC07E7}" type="presParOf" srcId="{0C2D3F7B-B48E-403E-8463-E8052608207A}" destId="{0A935ED3-C910-4BE2-B2E5-7FCF28A990A4}" srcOrd="0" destOrd="0" presId="urn:microsoft.com/office/officeart/2005/8/layout/orgChart1"/>
    <dgm:cxn modelId="{A8BF8683-D5BE-495B-8E74-44C1C368F966}" type="presParOf" srcId="{0C2D3F7B-B48E-403E-8463-E8052608207A}" destId="{399DE17E-26F6-43D6-BF82-342E1371919C}" srcOrd="1" destOrd="0" presId="urn:microsoft.com/office/officeart/2005/8/layout/orgChart1"/>
    <dgm:cxn modelId="{78E8FCD9-697A-47D6-A95B-749EDD2A9C83}" type="presParOf" srcId="{228248D7-3D77-4640-BE6D-5CBCB5C8C64B}" destId="{35B23225-AAF7-42D7-87C7-014127E1BCD2}" srcOrd="1" destOrd="0" presId="urn:microsoft.com/office/officeart/2005/8/layout/orgChart1"/>
    <dgm:cxn modelId="{BF6318DB-6622-489F-9EF2-E0E32A1910B4}" type="presParOf" srcId="{228248D7-3D77-4640-BE6D-5CBCB5C8C64B}" destId="{0E55A8B2-7730-4707-A3B2-629C87AF069E}" srcOrd="2" destOrd="0" presId="urn:microsoft.com/office/officeart/2005/8/layout/orgChart1"/>
    <dgm:cxn modelId="{793B27B2-1856-4F2F-8D8B-1DA6E5F98CC7}" type="presParOf" srcId="{01B391CC-4FAE-49F3-94B7-6F2A9FEFE9BE}" destId="{33EB2E36-EF8F-417C-9C40-17E647108CAB}" srcOrd="4" destOrd="0" presId="urn:microsoft.com/office/officeart/2005/8/layout/orgChart1"/>
    <dgm:cxn modelId="{1BA3C638-EFC4-4A25-AB5C-ECFEFA97153F}" type="presParOf" srcId="{01B391CC-4FAE-49F3-94B7-6F2A9FEFE9BE}" destId="{C987499C-97E8-4163-A32C-671B443793A2}" srcOrd="5" destOrd="0" presId="urn:microsoft.com/office/officeart/2005/8/layout/orgChart1"/>
    <dgm:cxn modelId="{780ECBBF-DEDB-4B8C-9679-99690285AAD9}" type="presParOf" srcId="{C987499C-97E8-4163-A32C-671B443793A2}" destId="{07AC9572-5E49-4D8A-9B15-667FED8EC0FD}" srcOrd="0" destOrd="0" presId="urn:microsoft.com/office/officeart/2005/8/layout/orgChart1"/>
    <dgm:cxn modelId="{F3F9F4B0-C4DF-4650-B781-7DA5F47AFE54}" type="presParOf" srcId="{07AC9572-5E49-4D8A-9B15-667FED8EC0FD}" destId="{73682826-FFE8-438A-B7F2-D6E15C70AE8C}" srcOrd="0" destOrd="0" presId="urn:microsoft.com/office/officeart/2005/8/layout/orgChart1"/>
    <dgm:cxn modelId="{8CFE9ACE-25BA-427C-8818-2759D218330D}" type="presParOf" srcId="{07AC9572-5E49-4D8A-9B15-667FED8EC0FD}" destId="{53279450-A960-4734-9131-343FA4CFB629}" srcOrd="1" destOrd="0" presId="urn:microsoft.com/office/officeart/2005/8/layout/orgChart1"/>
    <dgm:cxn modelId="{5B600A4C-626A-4CA3-A14E-7AFC2E9115CF}" type="presParOf" srcId="{C987499C-97E8-4163-A32C-671B443793A2}" destId="{E38419CC-E0C4-4D50-85AB-01EEC202EEEC}" srcOrd="1" destOrd="0" presId="urn:microsoft.com/office/officeart/2005/8/layout/orgChart1"/>
    <dgm:cxn modelId="{F162B29C-9732-464A-853D-B438BC968E91}" type="presParOf" srcId="{C987499C-97E8-4163-A32C-671B443793A2}" destId="{CBB30051-FE15-4DF1-8FD8-0C3481C15A86}" srcOrd="2" destOrd="0" presId="urn:microsoft.com/office/officeart/2005/8/layout/orgChart1"/>
    <dgm:cxn modelId="{FC3664C7-CC4E-4807-9EEA-0312A9692FAA}" type="presParOf" srcId="{50B0F0A4-6FB2-4AE0-B034-E2B8929A7581}" destId="{EB90909F-DB18-40E6-B6CC-2754FF25F776}" srcOrd="2" destOrd="0" presId="urn:microsoft.com/office/officeart/2005/8/layout/orgChart1"/>
    <dgm:cxn modelId="{04DA3332-7636-4CF8-9D70-F149317D4C74}" type="presParOf" srcId="{50B0F0A4-6FB2-4AE0-B034-E2B8929A7581}" destId="{F2AD4DD1-588E-4C79-B1EF-5A709EF14E71}" srcOrd="3" destOrd="0" presId="urn:microsoft.com/office/officeart/2005/8/layout/orgChart1"/>
    <dgm:cxn modelId="{0AA7B4A2-CA1B-42D4-9966-9B3445E282F7}" type="presParOf" srcId="{F2AD4DD1-588E-4C79-B1EF-5A709EF14E71}" destId="{59D8A9D9-39F3-4BD5-9C53-6611872F3FFD}" srcOrd="0" destOrd="0" presId="urn:microsoft.com/office/officeart/2005/8/layout/orgChart1"/>
    <dgm:cxn modelId="{74BDDA23-EAA2-4614-A4D2-6240DFB8FB7F}" type="presParOf" srcId="{59D8A9D9-39F3-4BD5-9C53-6611872F3FFD}" destId="{66D51A64-D2CC-4BA0-A91D-7030250DB946}" srcOrd="0" destOrd="0" presId="urn:microsoft.com/office/officeart/2005/8/layout/orgChart1"/>
    <dgm:cxn modelId="{4095DF79-F6EA-4363-B8F3-12D850FBFEA2}" type="presParOf" srcId="{59D8A9D9-39F3-4BD5-9C53-6611872F3FFD}" destId="{840E3B83-7D0B-4144-8807-2CC4B8ADB6AC}" srcOrd="1" destOrd="0" presId="urn:microsoft.com/office/officeart/2005/8/layout/orgChart1"/>
    <dgm:cxn modelId="{5CFCD442-E894-499B-94F0-ADFF556AFE3D}" type="presParOf" srcId="{F2AD4DD1-588E-4C79-B1EF-5A709EF14E71}" destId="{CED90D66-B427-46A8-993E-7BF0C11602E2}" srcOrd="1" destOrd="0" presId="urn:microsoft.com/office/officeart/2005/8/layout/orgChart1"/>
    <dgm:cxn modelId="{7942E820-D1BA-4912-9311-42535A381281}" type="presParOf" srcId="{F2AD4DD1-588E-4C79-B1EF-5A709EF14E71}" destId="{A3660757-C476-4E41-8E80-17AD0FF095B7}" srcOrd="2" destOrd="0" presId="urn:microsoft.com/office/officeart/2005/8/layout/orgChart1"/>
    <dgm:cxn modelId="{484ADBE1-153D-4F72-B642-5992C15D61AC}" type="presParOf" srcId="{50B0F0A4-6FB2-4AE0-B034-E2B8929A7581}" destId="{AF59C139-C227-4B6B-BF41-8D7263CAFDAF}" srcOrd="4" destOrd="0" presId="urn:microsoft.com/office/officeart/2005/8/layout/orgChart1"/>
    <dgm:cxn modelId="{1C1E8016-2FE1-4BD7-A555-8B6F19AC3DD6}" type="presParOf" srcId="{50B0F0A4-6FB2-4AE0-B034-E2B8929A7581}" destId="{016A0593-2486-4AE0-89CD-CD72880430F7}" srcOrd="5" destOrd="0" presId="urn:microsoft.com/office/officeart/2005/8/layout/orgChart1"/>
    <dgm:cxn modelId="{AC195978-2229-4248-9E5B-F92A9804DE4D}" type="presParOf" srcId="{016A0593-2486-4AE0-89CD-CD72880430F7}" destId="{1C2B75E0-CA3C-4915-8F76-E4B6336074D6}" srcOrd="0" destOrd="0" presId="urn:microsoft.com/office/officeart/2005/8/layout/orgChart1"/>
    <dgm:cxn modelId="{08A44ECB-F87C-4EA4-8C8C-655ECC2E0CD1}" type="presParOf" srcId="{1C2B75E0-CA3C-4915-8F76-E4B6336074D6}" destId="{ABFCEC8D-32A4-4BF1-8D29-743FBF9D2F0B}" srcOrd="0" destOrd="0" presId="urn:microsoft.com/office/officeart/2005/8/layout/orgChart1"/>
    <dgm:cxn modelId="{FEE0C439-B56A-4624-BA55-95BEE658FBD9}" type="presParOf" srcId="{1C2B75E0-CA3C-4915-8F76-E4B6336074D6}" destId="{29F720E4-619A-4F7A-A928-983788AD4DE2}" srcOrd="1" destOrd="0" presId="urn:microsoft.com/office/officeart/2005/8/layout/orgChart1"/>
    <dgm:cxn modelId="{471A1B63-61D1-4C2E-9E09-49B22BAB1AD6}" type="presParOf" srcId="{016A0593-2486-4AE0-89CD-CD72880430F7}" destId="{E899E678-DBEC-4CCE-8461-35226EAF8F9F}" srcOrd="1" destOrd="0" presId="urn:microsoft.com/office/officeart/2005/8/layout/orgChart1"/>
    <dgm:cxn modelId="{2CCDAABC-CBDD-41E2-927B-7672C2E93179}" type="presParOf" srcId="{016A0593-2486-4AE0-89CD-CD72880430F7}" destId="{63349097-5395-4BB1-ADEE-7C8E938017C1}" srcOrd="2" destOrd="0" presId="urn:microsoft.com/office/officeart/2005/8/layout/orgChart1"/>
    <dgm:cxn modelId="{BB310E7A-A62D-4C6F-85DD-E5A2EC9B2C8C}" type="presParOf" srcId="{50B0F0A4-6FB2-4AE0-B034-E2B8929A7581}" destId="{5756821E-15D2-460F-96CE-9A49BA7429A0}" srcOrd="6" destOrd="0" presId="urn:microsoft.com/office/officeart/2005/8/layout/orgChart1"/>
    <dgm:cxn modelId="{62BCA26B-E05B-4A31-B2E8-FCC9C015E051}" type="presParOf" srcId="{50B0F0A4-6FB2-4AE0-B034-E2B8929A7581}" destId="{CDACE39F-8A4A-4F2B-B00B-90BF94F2F85B}" srcOrd="7" destOrd="0" presId="urn:microsoft.com/office/officeart/2005/8/layout/orgChart1"/>
    <dgm:cxn modelId="{65EF8C91-8373-402C-8DFB-A1EFC57E63B8}" type="presParOf" srcId="{CDACE39F-8A4A-4F2B-B00B-90BF94F2F85B}" destId="{732A47B2-E92F-4ABE-AD0D-881213B1379E}" srcOrd="0" destOrd="0" presId="urn:microsoft.com/office/officeart/2005/8/layout/orgChart1"/>
    <dgm:cxn modelId="{7F3366B8-9294-4F1C-BB2A-6E73F879FB2E}" type="presParOf" srcId="{732A47B2-E92F-4ABE-AD0D-881213B1379E}" destId="{53334615-6181-4DC6-8FBF-1C89A51B3072}" srcOrd="0" destOrd="0" presId="urn:microsoft.com/office/officeart/2005/8/layout/orgChart1"/>
    <dgm:cxn modelId="{41FB7F55-B245-416B-9BAD-BB1866396A71}" type="presParOf" srcId="{732A47B2-E92F-4ABE-AD0D-881213B1379E}" destId="{ED5030FB-9E9C-46E9-82D7-2663BE3F9572}" srcOrd="1" destOrd="0" presId="urn:microsoft.com/office/officeart/2005/8/layout/orgChart1"/>
    <dgm:cxn modelId="{01D4800C-33F1-4E35-975F-FF4BE41123E4}" type="presParOf" srcId="{CDACE39F-8A4A-4F2B-B00B-90BF94F2F85B}" destId="{52D99038-6A24-45BB-8397-00C2960210E4}" srcOrd="1" destOrd="0" presId="urn:microsoft.com/office/officeart/2005/8/layout/orgChart1"/>
    <dgm:cxn modelId="{5943F81F-F610-4619-884E-9F15D40D79C9}" type="presParOf" srcId="{CDACE39F-8A4A-4F2B-B00B-90BF94F2F85B}" destId="{96348A7E-5EB8-4D0C-98A8-BF2E3FB6A1A6}" srcOrd="2" destOrd="0" presId="urn:microsoft.com/office/officeart/2005/8/layout/orgChart1"/>
    <dgm:cxn modelId="{A7587936-9EEC-46B7-AEF1-D8D2CB0026ED}" type="presParOf" srcId="{45334D50-B767-48CA-8708-8EEEA9E0DBC3}" destId="{F937A617-FB81-4B0B-80B4-DEFA0720B285}" srcOrd="2" destOrd="0" presId="urn:microsoft.com/office/officeart/2005/8/layout/orgChart1"/>
    <dgm:cxn modelId="{5F9AF1F6-2EAE-49A7-99A1-0003B34A072D}" type="presParOf" srcId="{4B96AF76-1BEE-4ABB-B2C3-A7111B86ED60}" destId="{17DE5A1A-E303-4A51-A3B4-39F58978367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BD64A4-4E6D-4465-8E56-0F3CDB0A98E8}" type="doc">
      <dgm:prSet loTypeId="urn:microsoft.com/office/officeart/2005/8/layout/orgChart1" loCatId="hierarchy" qsTypeId="urn:microsoft.com/office/officeart/2005/8/quickstyle/simple1" qsCatId="simple" csTypeId="urn:microsoft.com/office/officeart/2005/8/colors/accent2_3" csCatId="accent2" phldr="1"/>
      <dgm:spPr/>
      <dgm:t>
        <a:bodyPr/>
        <a:lstStyle/>
        <a:p>
          <a:pPr rtl="1"/>
          <a:endParaRPr lang="he-IL"/>
        </a:p>
      </dgm:t>
    </dgm:pt>
    <dgm:pt modelId="{3E097B3B-556E-4A10-B22D-2AB605DFA05C}">
      <dgm:prSet phldrT="[טקסט]"/>
      <dgm:spPr/>
      <dgm:t>
        <a:bodyPr/>
        <a:lstStyle/>
        <a:p>
          <a:pPr algn="ctr" rtl="1"/>
          <a:r>
            <a:rPr lang="he-IL" b="1" dirty="0" smtClean="0"/>
            <a:t>מנכ"ל</a:t>
          </a:r>
          <a:endParaRPr lang="he-IL" b="1" dirty="0"/>
        </a:p>
      </dgm:t>
    </dgm:pt>
    <dgm:pt modelId="{8807C9D1-B619-426C-8F5F-2D4D14BC3E2A}" type="parTrans" cxnId="{E044319F-8323-4425-84F6-9E314D657C21}">
      <dgm:prSet/>
      <dgm:spPr/>
      <dgm:t>
        <a:bodyPr/>
        <a:lstStyle/>
        <a:p>
          <a:pPr algn="ctr" rtl="1"/>
          <a:endParaRPr lang="he-IL"/>
        </a:p>
      </dgm:t>
    </dgm:pt>
    <dgm:pt modelId="{74CEF006-9DCA-4270-B120-3FF24F08D64C}" type="sibTrans" cxnId="{E044319F-8323-4425-84F6-9E314D657C21}">
      <dgm:prSet/>
      <dgm:spPr/>
      <dgm:t>
        <a:bodyPr/>
        <a:lstStyle/>
        <a:p>
          <a:pPr algn="ctr" rtl="1"/>
          <a:endParaRPr lang="he-IL"/>
        </a:p>
      </dgm:t>
    </dgm:pt>
    <dgm:pt modelId="{29E30584-EF33-4A57-8219-66E3865591AB}" type="asst">
      <dgm:prSet phldrT="[טקסט]"/>
      <dgm:spPr/>
      <dgm:t>
        <a:bodyPr/>
        <a:lstStyle/>
        <a:p>
          <a:pPr algn="ctr" rtl="1"/>
          <a:r>
            <a:rPr lang="he-IL" b="1" dirty="0" smtClean="0"/>
            <a:t>סמנכ"ל</a:t>
          </a:r>
          <a:endParaRPr lang="he-IL" b="1" dirty="0"/>
        </a:p>
      </dgm:t>
    </dgm:pt>
    <dgm:pt modelId="{F8523D1D-69F7-4495-8123-4B9FF2EA3656}" type="parTrans" cxnId="{AE3C5B9C-ADF4-4065-B561-CF4D7FA274BD}">
      <dgm:prSet/>
      <dgm:spPr/>
      <dgm:t>
        <a:bodyPr/>
        <a:lstStyle/>
        <a:p>
          <a:pPr algn="ctr" rtl="1"/>
          <a:endParaRPr lang="he-IL" b="1"/>
        </a:p>
      </dgm:t>
    </dgm:pt>
    <dgm:pt modelId="{8D5E1AB2-AAD7-4971-B563-1ECD0B31AF34}" type="sibTrans" cxnId="{AE3C5B9C-ADF4-4065-B561-CF4D7FA274BD}">
      <dgm:prSet/>
      <dgm:spPr/>
      <dgm:t>
        <a:bodyPr/>
        <a:lstStyle/>
        <a:p>
          <a:pPr algn="ctr" rtl="1"/>
          <a:endParaRPr lang="he-IL"/>
        </a:p>
      </dgm:t>
    </dgm:pt>
    <dgm:pt modelId="{2F629176-05D0-41BC-80B8-6896E66153A7}">
      <dgm:prSet phldrT="[טקסט]"/>
      <dgm:spPr/>
      <dgm:t>
        <a:bodyPr/>
        <a:lstStyle/>
        <a:p>
          <a:pPr algn="ctr" rtl="1"/>
          <a:r>
            <a:rPr lang="he-IL" b="1" dirty="0" smtClean="0"/>
            <a:t>קהילה</a:t>
          </a:r>
          <a:endParaRPr lang="he-IL" b="1" dirty="0"/>
        </a:p>
      </dgm:t>
    </dgm:pt>
    <dgm:pt modelId="{9F3BBCA4-3ED1-453C-BD07-C80D4E0B6993}" type="parTrans" cxnId="{1CEEEC86-6942-4547-B7D6-35669827E03D}">
      <dgm:prSet/>
      <dgm:spPr/>
      <dgm:t>
        <a:bodyPr/>
        <a:lstStyle/>
        <a:p>
          <a:pPr algn="ctr" rtl="1"/>
          <a:endParaRPr lang="he-IL" b="1"/>
        </a:p>
      </dgm:t>
    </dgm:pt>
    <dgm:pt modelId="{3715C607-74A0-4C5D-9E21-E8297ADEBF1E}" type="sibTrans" cxnId="{1CEEEC86-6942-4547-B7D6-35669827E03D}">
      <dgm:prSet/>
      <dgm:spPr/>
      <dgm:t>
        <a:bodyPr/>
        <a:lstStyle/>
        <a:p>
          <a:pPr algn="ctr" rtl="1"/>
          <a:endParaRPr lang="he-IL"/>
        </a:p>
      </dgm:t>
    </dgm:pt>
    <dgm:pt modelId="{138CCCBD-7DD1-4B06-B6D7-D8831601739B}">
      <dgm:prSet phldrT="[טקסט]"/>
      <dgm:spPr/>
      <dgm:t>
        <a:bodyPr/>
        <a:lstStyle/>
        <a:p>
          <a:pPr algn="ctr" rtl="1"/>
          <a:r>
            <a:rPr lang="he-IL" b="1" dirty="0" smtClean="0"/>
            <a:t>טיפול ושיקום</a:t>
          </a:r>
          <a:endParaRPr lang="he-IL" b="1" dirty="0"/>
        </a:p>
      </dgm:t>
    </dgm:pt>
    <dgm:pt modelId="{81C4D144-F0C1-4D57-BC94-35908C647DCD}" type="parTrans" cxnId="{0D4ACE98-3EDB-4F66-9071-2965FC23C000}">
      <dgm:prSet/>
      <dgm:spPr/>
      <dgm:t>
        <a:bodyPr/>
        <a:lstStyle/>
        <a:p>
          <a:pPr algn="ctr" rtl="1"/>
          <a:endParaRPr lang="he-IL" b="1"/>
        </a:p>
      </dgm:t>
    </dgm:pt>
    <dgm:pt modelId="{BE6209AD-1E85-4254-A3FC-F80B2FB17B74}" type="sibTrans" cxnId="{0D4ACE98-3EDB-4F66-9071-2965FC23C000}">
      <dgm:prSet/>
      <dgm:spPr/>
      <dgm:t>
        <a:bodyPr/>
        <a:lstStyle/>
        <a:p>
          <a:pPr algn="ctr" rtl="1"/>
          <a:endParaRPr lang="he-IL"/>
        </a:p>
      </dgm:t>
    </dgm:pt>
    <dgm:pt modelId="{EFEADC41-2639-444A-938D-87399AD3623D}">
      <dgm:prSet phldrT="[טקסט]"/>
      <dgm:spPr/>
      <dgm:t>
        <a:bodyPr/>
        <a:lstStyle/>
        <a:p>
          <a:pPr algn="ctr" rtl="1"/>
          <a:r>
            <a:rPr lang="he-IL" b="1" dirty="0" smtClean="0"/>
            <a:t>דוברות והסברה</a:t>
          </a:r>
          <a:endParaRPr lang="he-IL" b="1" dirty="0"/>
        </a:p>
      </dgm:t>
    </dgm:pt>
    <dgm:pt modelId="{BB2A988E-97D6-4770-9905-455A36B5E476}" type="parTrans" cxnId="{2655149F-1D0C-4831-83ED-E8ED4BCD224E}">
      <dgm:prSet/>
      <dgm:spPr/>
      <dgm:t>
        <a:bodyPr/>
        <a:lstStyle/>
        <a:p>
          <a:pPr algn="ctr" rtl="1"/>
          <a:endParaRPr lang="he-IL" b="1"/>
        </a:p>
      </dgm:t>
    </dgm:pt>
    <dgm:pt modelId="{7ED5B235-47AE-41FD-97AD-1BA7258F2776}" type="sibTrans" cxnId="{2655149F-1D0C-4831-83ED-E8ED4BCD224E}">
      <dgm:prSet/>
      <dgm:spPr/>
      <dgm:t>
        <a:bodyPr/>
        <a:lstStyle/>
        <a:p>
          <a:pPr algn="ctr" rtl="1"/>
          <a:endParaRPr lang="he-IL"/>
        </a:p>
      </dgm:t>
    </dgm:pt>
    <dgm:pt modelId="{8557FE5B-9B1D-4CB4-8158-DBDF197CF999}" type="asst">
      <dgm:prSet/>
      <dgm:spPr/>
      <dgm:t>
        <a:bodyPr/>
        <a:lstStyle/>
        <a:p>
          <a:pPr algn="ctr" rtl="1"/>
          <a:r>
            <a:rPr lang="he-IL" b="1" dirty="0" smtClean="0"/>
            <a:t>תכנון ובקרה</a:t>
          </a:r>
          <a:endParaRPr lang="he-IL" b="1" dirty="0"/>
        </a:p>
      </dgm:t>
    </dgm:pt>
    <dgm:pt modelId="{90EA7A39-11FC-44DE-BA32-10CDE46D7264}" type="parTrans" cxnId="{3AAD0201-1EB0-4C87-A46B-B208A9A842BB}">
      <dgm:prSet/>
      <dgm:spPr/>
      <dgm:t>
        <a:bodyPr/>
        <a:lstStyle/>
        <a:p>
          <a:pPr algn="ctr" rtl="1"/>
          <a:endParaRPr lang="he-IL" b="1"/>
        </a:p>
      </dgm:t>
    </dgm:pt>
    <dgm:pt modelId="{1E2E3941-4F3F-4A25-99F2-380EF81FC6E6}" type="sibTrans" cxnId="{3AAD0201-1EB0-4C87-A46B-B208A9A842BB}">
      <dgm:prSet/>
      <dgm:spPr/>
      <dgm:t>
        <a:bodyPr/>
        <a:lstStyle/>
        <a:p>
          <a:pPr algn="ctr" rtl="1"/>
          <a:endParaRPr lang="he-IL"/>
        </a:p>
      </dgm:t>
    </dgm:pt>
    <dgm:pt modelId="{A1095BE1-72C3-40E3-A365-FB74F8EDE196}" type="asst">
      <dgm:prSet/>
      <dgm:spPr/>
      <dgm:t>
        <a:bodyPr/>
        <a:lstStyle/>
        <a:p>
          <a:pPr algn="ctr" rtl="1"/>
          <a:r>
            <a:rPr lang="he-IL" b="1" dirty="0" smtClean="0"/>
            <a:t>יועמ"ש</a:t>
          </a:r>
          <a:endParaRPr lang="he-IL" b="1" dirty="0"/>
        </a:p>
      </dgm:t>
    </dgm:pt>
    <dgm:pt modelId="{B5E01842-15C4-4C7B-A6C6-C9B436B7E6C7}" type="parTrans" cxnId="{3A0D8FB7-8E00-4444-82AB-6B572E17BAFE}">
      <dgm:prSet/>
      <dgm:spPr/>
      <dgm:t>
        <a:bodyPr/>
        <a:lstStyle/>
        <a:p>
          <a:pPr algn="ctr" rtl="1"/>
          <a:endParaRPr lang="he-IL" b="1"/>
        </a:p>
      </dgm:t>
    </dgm:pt>
    <dgm:pt modelId="{297C39EB-0CB1-4CD1-81B3-839CBFDF552F}" type="sibTrans" cxnId="{3A0D8FB7-8E00-4444-82AB-6B572E17BAFE}">
      <dgm:prSet/>
      <dgm:spPr/>
      <dgm:t>
        <a:bodyPr/>
        <a:lstStyle/>
        <a:p>
          <a:pPr algn="ctr" rtl="1"/>
          <a:endParaRPr lang="he-IL"/>
        </a:p>
      </dgm:t>
    </dgm:pt>
    <dgm:pt modelId="{E3A0564D-5C68-4F7C-B99B-87D1EB5347D2}" type="asst">
      <dgm:prSet/>
      <dgm:spPr/>
      <dgm:t>
        <a:bodyPr/>
        <a:lstStyle/>
        <a:p>
          <a:pPr algn="ctr" rtl="1"/>
          <a:r>
            <a:rPr lang="he-IL" b="1" dirty="0" smtClean="0"/>
            <a:t>מבקר פנימי</a:t>
          </a:r>
          <a:endParaRPr lang="he-IL" b="1" dirty="0"/>
        </a:p>
      </dgm:t>
    </dgm:pt>
    <dgm:pt modelId="{C496EEA5-D153-47FB-947F-0049551B0196}" type="parTrans" cxnId="{07206B15-0CD4-44AF-ACC5-60D1E6F57F48}">
      <dgm:prSet/>
      <dgm:spPr/>
      <dgm:t>
        <a:bodyPr/>
        <a:lstStyle/>
        <a:p>
          <a:pPr algn="ctr" rtl="1"/>
          <a:endParaRPr lang="he-IL" b="1"/>
        </a:p>
      </dgm:t>
    </dgm:pt>
    <dgm:pt modelId="{B911D08E-8A08-4DB9-8ACF-E098992B5B9F}" type="sibTrans" cxnId="{07206B15-0CD4-44AF-ACC5-60D1E6F57F48}">
      <dgm:prSet/>
      <dgm:spPr/>
      <dgm:t>
        <a:bodyPr/>
        <a:lstStyle/>
        <a:p>
          <a:pPr algn="ctr" rtl="1"/>
          <a:endParaRPr lang="he-IL"/>
        </a:p>
      </dgm:t>
    </dgm:pt>
    <dgm:pt modelId="{981583C4-B476-445A-AACA-BCEFF54FE812}" type="asst">
      <dgm:prSet/>
      <dgm:spPr/>
      <dgm:t>
        <a:bodyPr/>
        <a:lstStyle/>
        <a:p>
          <a:pPr algn="ctr" rtl="1"/>
          <a:r>
            <a:rPr lang="he-IL" b="1" dirty="0" smtClean="0"/>
            <a:t>חשב</a:t>
          </a:r>
          <a:endParaRPr lang="he-IL" b="1" dirty="0"/>
        </a:p>
      </dgm:t>
    </dgm:pt>
    <dgm:pt modelId="{5EFD7B2E-7D02-43A1-BB92-295DB84E9A10}" type="parTrans" cxnId="{946CE3D6-39EE-496D-8E95-8FBCDE0F14A6}">
      <dgm:prSet/>
      <dgm:spPr/>
      <dgm:t>
        <a:bodyPr/>
        <a:lstStyle/>
        <a:p>
          <a:pPr algn="ctr" rtl="1"/>
          <a:endParaRPr lang="he-IL" b="1"/>
        </a:p>
      </dgm:t>
    </dgm:pt>
    <dgm:pt modelId="{C8CE346A-9AFE-4941-A402-908F22440825}" type="sibTrans" cxnId="{946CE3D6-39EE-496D-8E95-8FBCDE0F14A6}">
      <dgm:prSet/>
      <dgm:spPr/>
      <dgm:t>
        <a:bodyPr/>
        <a:lstStyle/>
        <a:p>
          <a:pPr algn="ctr" rtl="1"/>
          <a:endParaRPr lang="he-IL"/>
        </a:p>
      </dgm:t>
    </dgm:pt>
    <dgm:pt modelId="{DDE55F59-8654-41C3-90B0-CC62C27499A1}" type="asst">
      <dgm:prSet/>
      <dgm:spPr/>
      <dgm:t>
        <a:bodyPr/>
        <a:lstStyle/>
        <a:p>
          <a:pPr algn="ctr" rtl="1"/>
          <a:r>
            <a:rPr lang="he-IL" b="1" dirty="0" smtClean="0"/>
            <a:t>יחידת המחשוב</a:t>
          </a:r>
          <a:endParaRPr lang="he-IL" b="1" dirty="0"/>
        </a:p>
      </dgm:t>
    </dgm:pt>
    <dgm:pt modelId="{93B600C5-5BE3-470B-BD77-6BBDDAE47656}" type="parTrans" cxnId="{180F861A-3369-42B0-B6BA-E59EF39BA160}">
      <dgm:prSet/>
      <dgm:spPr/>
      <dgm:t>
        <a:bodyPr/>
        <a:lstStyle/>
        <a:p>
          <a:pPr algn="ctr" rtl="1"/>
          <a:endParaRPr lang="he-IL" b="1"/>
        </a:p>
      </dgm:t>
    </dgm:pt>
    <dgm:pt modelId="{48F7FBAA-5476-4E0A-9FA9-90048AC02693}" type="sibTrans" cxnId="{180F861A-3369-42B0-B6BA-E59EF39BA160}">
      <dgm:prSet/>
      <dgm:spPr/>
      <dgm:t>
        <a:bodyPr/>
        <a:lstStyle/>
        <a:p>
          <a:pPr algn="ctr" rtl="1"/>
          <a:endParaRPr lang="he-IL"/>
        </a:p>
      </dgm:t>
    </dgm:pt>
    <dgm:pt modelId="{6919A5FF-E4FC-4F79-98FE-3C6F47E7E9AF}" type="asst">
      <dgm:prSet/>
      <dgm:spPr/>
      <dgm:t>
        <a:bodyPr/>
        <a:lstStyle/>
        <a:p>
          <a:pPr algn="ctr" rtl="1"/>
          <a:r>
            <a:rPr lang="he-IL" b="1" dirty="0" smtClean="0"/>
            <a:t>אגף מנהלה</a:t>
          </a:r>
          <a:endParaRPr lang="he-IL" b="1" dirty="0"/>
        </a:p>
      </dgm:t>
    </dgm:pt>
    <dgm:pt modelId="{ECE27A21-3C59-4159-A4F8-A8D9DFC3A738}" type="parTrans" cxnId="{605CBBD6-07F1-4538-BAAC-456FC527D603}">
      <dgm:prSet/>
      <dgm:spPr/>
      <dgm:t>
        <a:bodyPr/>
        <a:lstStyle/>
        <a:p>
          <a:pPr algn="ctr" rtl="1"/>
          <a:endParaRPr lang="he-IL" b="1"/>
        </a:p>
      </dgm:t>
    </dgm:pt>
    <dgm:pt modelId="{7884DC74-9B5A-4CD7-B7F8-B747016B5723}" type="sibTrans" cxnId="{605CBBD6-07F1-4538-BAAC-456FC527D603}">
      <dgm:prSet/>
      <dgm:spPr/>
      <dgm:t>
        <a:bodyPr/>
        <a:lstStyle/>
        <a:p>
          <a:pPr algn="ctr" rtl="1"/>
          <a:endParaRPr lang="he-IL"/>
        </a:p>
      </dgm:t>
    </dgm:pt>
    <dgm:pt modelId="{E8C1A307-E1B4-45FB-82AA-63F79CF109D6}">
      <dgm:prSet/>
      <dgm:spPr/>
      <dgm:t>
        <a:bodyPr/>
        <a:lstStyle/>
        <a:p>
          <a:pPr algn="ctr" rtl="1"/>
          <a:r>
            <a:rPr lang="he-IL" b="1" dirty="0" smtClean="0"/>
            <a:t>חינוך ומניעה</a:t>
          </a:r>
          <a:endParaRPr lang="he-IL" b="1" dirty="0"/>
        </a:p>
      </dgm:t>
    </dgm:pt>
    <dgm:pt modelId="{3A16578C-E11F-48CC-8192-6DE023983486}" type="parTrans" cxnId="{01CBD980-D4A8-4FA3-B0B2-C2B2D5C749E4}">
      <dgm:prSet/>
      <dgm:spPr/>
      <dgm:t>
        <a:bodyPr/>
        <a:lstStyle/>
        <a:p>
          <a:pPr algn="ctr" rtl="1"/>
          <a:endParaRPr lang="he-IL" b="1"/>
        </a:p>
      </dgm:t>
    </dgm:pt>
    <dgm:pt modelId="{E6FA20A4-F153-4F26-8EEB-4BDBE03C9208}" type="sibTrans" cxnId="{01CBD980-D4A8-4FA3-B0B2-C2B2D5C749E4}">
      <dgm:prSet/>
      <dgm:spPr/>
      <dgm:t>
        <a:bodyPr/>
        <a:lstStyle/>
        <a:p>
          <a:pPr algn="ctr" rtl="1"/>
          <a:endParaRPr lang="he-IL"/>
        </a:p>
      </dgm:t>
    </dgm:pt>
    <dgm:pt modelId="{54708663-2188-4196-AACC-299ACA25577E}">
      <dgm:prSet/>
      <dgm:spPr/>
      <dgm:t>
        <a:bodyPr/>
        <a:lstStyle/>
        <a:p>
          <a:pPr algn="ctr" rtl="1"/>
          <a:r>
            <a:rPr lang="he-IL" b="1" dirty="0" smtClean="0"/>
            <a:t>אכיפה וחקיקה</a:t>
          </a:r>
          <a:endParaRPr lang="he-IL" b="1" dirty="0"/>
        </a:p>
      </dgm:t>
    </dgm:pt>
    <dgm:pt modelId="{4DE9E259-6C89-4D02-8AEE-91C73E45857B}" type="parTrans" cxnId="{A2E13A33-AE1A-47CF-BD9E-F1EF591E85C5}">
      <dgm:prSet/>
      <dgm:spPr/>
      <dgm:t>
        <a:bodyPr/>
        <a:lstStyle/>
        <a:p>
          <a:pPr algn="ctr" rtl="1"/>
          <a:endParaRPr lang="he-IL" b="1"/>
        </a:p>
      </dgm:t>
    </dgm:pt>
    <dgm:pt modelId="{1F7C4CA2-9DAD-47F1-8FE0-3D3542A10900}" type="sibTrans" cxnId="{A2E13A33-AE1A-47CF-BD9E-F1EF591E85C5}">
      <dgm:prSet/>
      <dgm:spPr/>
      <dgm:t>
        <a:bodyPr/>
        <a:lstStyle/>
        <a:p>
          <a:pPr algn="ctr" rtl="1"/>
          <a:endParaRPr lang="he-IL"/>
        </a:p>
      </dgm:t>
    </dgm:pt>
    <dgm:pt modelId="{674B3D40-2A5E-486E-A23B-13B2F7BA4973}">
      <dgm:prSet/>
      <dgm:spPr/>
      <dgm:t>
        <a:bodyPr/>
        <a:lstStyle/>
        <a:p>
          <a:pPr algn="ctr" rtl="1"/>
          <a:r>
            <a:rPr lang="he-IL" b="1" dirty="0" smtClean="0"/>
            <a:t>לשכת המדען</a:t>
          </a:r>
          <a:endParaRPr lang="he-IL" b="1" dirty="0"/>
        </a:p>
      </dgm:t>
    </dgm:pt>
    <dgm:pt modelId="{607E4007-133F-46EA-B09C-873FC058DEEB}" type="parTrans" cxnId="{D1A48BE8-3DE4-49AA-87D9-52EF0FAA1A44}">
      <dgm:prSet/>
      <dgm:spPr/>
      <dgm:t>
        <a:bodyPr/>
        <a:lstStyle/>
        <a:p>
          <a:pPr algn="ctr" rtl="1"/>
          <a:endParaRPr lang="he-IL" b="1"/>
        </a:p>
      </dgm:t>
    </dgm:pt>
    <dgm:pt modelId="{7D132419-CB84-48B2-B569-2EF9EE41783C}" type="sibTrans" cxnId="{D1A48BE8-3DE4-49AA-87D9-52EF0FAA1A44}">
      <dgm:prSet/>
      <dgm:spPr/>
      <dgm:t>
        <a:bodyPr/>
        <a:lstStyle/>
        <a:p>
          <a:pPr algn="ctr" rtl="1"/>
          <a:endParaRPr lang="he-IL"/>
        </a:p>
      </dgm:t>
    </dgm:pt>
    <dgm:pt modelId="{A5E5F1FA-FAB0-4CEB-B9A7-9ADC40DEBA40}">
      <dgm:prSet/>
      <dgm:spPr/>
      <dgm:t>
        <a:bodyPr/>
        <a:lstStyle/>
        <a:p>
          <a:pPr algn="ctr" rtl="1"/>
          <a:r>
            <a:rPr lang="he-IL" b="1" dirty="0" smtClean="0"/>
            <a:t>קשרי חוץ</a:t>
          </a:r>
          <a:endParaRPr lang="he-IL" b="1" dirty="0"/>
        </a:p>
      </dgm:t>
    </dgm:pt>
    <dgm:pt modelId="{A4389CAF-CC37-4050-9F8A-4C4BB1C4BA4A}" type="parTrans" cxnId="{F610AD5C-E7C6-4BC9-8548-868674292AB1}">
      <dgm:prSet/>
      <dgm:spPr/>
      <dgm:t>
        <a:bodyPr/>
        <a:lstStyle/>
        <a:p>
          <a:pPr algn="ctr" rtl="1"/>
          <a:endParaRPr lang="he-IL" b="1"/>
        </a:p>
      </dgm:t>
    </dgm:pt>
    <dgm:pt modelId="{2D18A7AE-9DCE-4C92-B6F5-918021BB4070}" type="sibTrans" cxnId="{F610AD5C-E7C6-4BC9-8548-868674292AB1}">
      <dgm:prSet/>
      <dgm:spPr/>
      <dgm:t>
        <a:bodyPr/>
        <a:lstStyle/>
        <a:p>
          <a:pPr algn="ctr" rtl="1"/>
          <a:endParaRPr lang="he-IL"/>
        </a:p>
      </dgm:t>
    </dgm:pt>
    <dgm:pt modelId="{DE1F0387-0A79-46DD-A424-F092B25276EC}">
      <dgm:prSet/>
      <dgm:spPr/>
      <dgm:t>
        <a:bodyPr/>
        <a:lstStyle/>
        <a:p>
          <a:pPr algn="ctr" rtl="1"/>
          <a:r>
            <a:rPr lang="he-IL" b="1" dirty="0" smtClean="0"/>
            <a:t>פיתוח משאבי אנוש</a:t>
          </a:r>
          <a:endParaRPr lang="he-IL" b="1" dirty="0"/>
        </a:p>
      </dgm:t>
    </dgm:pt>
    <dgm:pt modelId="{359B977F-C71E-47C9-8328-DA7B404CCFDA}" type="parTrans" cxnId="{87C8BE8D-9825-4D1D-BFCB-147352242C8F}">
      <dgm:prSet/>
      <dgm:spPr/>
      <dgm:t>
        <a:bodyPr/>
        <a:lstStyle/>
        <a:p>
          <a:pPr algn="ctr" rtl="1"/>
          <a:endParaRPr lang="he-IL" b="1"/>
        </a:p>
      </dgm:t>
    </dgm:pt>
    <dgm:pt modelId="{E1DE6311-7526-49AA-9A54-9D0F8B0120BE}" type="sibTrans" cxnId="{87C8BE8D-9825-4D1D-BFCB-147352242C8F}">
      <dgm:prSet/>
      <dgm:spPr/>
      <dgm:t>
        <a:bodyPr/>
        <a:lstStyle/>
        <a:p>
          <a:pPr algn="ctr" rtl="1"/>
          <a:endParaRPr lang="he-IL"/>
        </a:p>
      </dgm:t>
    </dgm:pt>
    <dgm:pt modelId="{4A8CAFA4-097E-40DE-9DC0-3687F038B4AF}">
      <dgm:prSet/>
      <dgm:spPr/>
      <dgm:t>
        <a:bodyPr/>
        <a:lstStyle/>
        <a:p>
          <a:pPr algn="ctr" rtl="1"/>
          <a:r>
            <a:rPr lang="he-IL" b="1" dirty="0" smtClean="0"/>
            <a:t>מרכז הדרכה ומידע</a:t>
          </a:r>
          <a:endParaRPr lang="he-IL" b="1" dirty="0"/>
        </a:p>
      </dgm:t>
    </dgm:pt>
    <dgm:pt modelId="{03D80195-A4AA-4393-A640-057E902385A2}" type="parTrans" cxnId="{1A4E6AA3-3DBD-497F-A10E-95E004D6E8DB}">
      <dgm:prSet/>
      <dgm:spPr/>
      <dgm:t>
        <a:bodyPr/>
        <a:lstStyle/>
        <a:p>
          <a:pPr algn="ctr" rtl="1"/>
          <a:endParaRPr lang="he-IL" b="1"/>
        </a:p>
      </dgm:t>
    </dgm:pt>
    <dgm:pt modelId="{1E3144F5-791B-4FBC-BCF8-0DE225FB0C7D}" type="sibTrans" cxnId="{1A4E6AA3-3DBD-497F-A10E-95E004D6E8DB}">
      <dgm:prSet/>
      <dgm:spPr/>
      <dgm:t>
        <a:bodyPr/>
        <a:lstStyle/>
        <a:p>
          <a:pPr algn="ctr" rtl="1"/>
          <a:endParaRPr lang="he-IL"/>
        </a:p>
      </dgm:t>
    </dgm:pt>
    <dgm:pt modelId="{15498453-D67D-4FA1-AF15-62B033A9A90B}">
      <dgm:prSet/>
      <dgm:spPr/>
      <dgm:t>
        <a:bodyPr/>
        <a:lstStyle/>
        <a:p>
          <a:pPr algn="ctr" rtl="1"/>
          <a:r>
            <a:rPr lang="he-IL" b="1" dirty="0" smtClean="0"/>
            <a:t>חילוט ומשפט</a:t>
          </a:r>
          <a:endParaRPr lang="he-IL" b="1" dirty="0"/>
        </a:p>
      </dgm:t>
    </dgm:pt>
    <dgm:pt modelId="{4E9AABDA-FD9B-4695-ADA5-5A4C2F781EF3}" type="parTrans" cxnId="{76C83B31-76B0-47CE-BC7D-9E02CD428932}">
      <dgm:prSet/>
      <dgm:spPr/>
      <dgm:t>
        <a:bodyPr/>
        <a:lstStyle/>
        <a:p>
          <a:pPr algn="ctr" rtl="1"/>
          <a:endParaRPr lang="he-IL" b="1"/>
        </a:p>
      </dgm:t>
    </dgm:pt>
    <dgm:pt modelId="{4ACC9097-C315-499E-82E2-1B3133908272}" type="sibTrans" cxnId="{76C83B31-76B0-47CE-BC7D-9E02CD428932}">
      <dgm:prSet/>
      <dgm:spPr/>
      <dgm:t>
        <a:bodyPr/>
        <a:lstStyle/>
        <a:p>
          <a:pPr algn="ctr" rtl="1"/>
          <a:endParaRPr lang="he-IL"/>
        </a:p>
      </dgm:t>
    </dgm:pt>
    <dgm:pt modelId="{7B172A7F-D71A-4A9C-9D24-366E9D227349}">
      <dgm:prSet/>
      <dgm:spPr/>
      <dgm:t>
        <a:bodyPr/>
        <a:lstStyle/>
        <a:p>
          <a:pPr algn="ctr" rtl="1"/>
          <a:r>
            <a:rPr lang="he-IL" b="1" dirty="0" smtClean="0"/>
            <a:t>מנחים</a:t>
          </a:r>
          <a:endParaRPr lang="he-IL" b="1" dirty="0"/>
        </a:p>
      </dgm:t>
    </dgm:pt>
    <dgm:pt modelId="{009FB78A-5F1E-4A88-BF87-58C0B8758F26}" type="parTrans" cxnId="{B96C708F-F35A-493E-987F-E54DB9FB7798}">
      <dgm:prSet/>
      <dgm:spPr/>
      <dgm:t>
        <a:bodyPr/>
        <a:lstStyle/>
        <a:p>
          <a:pPr algn="ctr" rtl="1"/>
          <a:endParaRPr lang="he-IL" b="1"/>
        </a:p>
      </dgm:t>
    </dgm:pt>
    <dgm:pt modelId="{0D8141BE-4868-4573-BE1B-4E0D6C3B08FB}" type="sibTrans" cxnId="{B96C708F-F35A-493E-987F-E54DB9FB7798}">
      <dgm:prSet/>
      <dgm:spPr/>
      <dgm:t>
        <a:bodyPr/>
        <a:lstStyle/>
        <a:p>
          <a:pPr algn="ctr" rtl="1"/>
          <a:endParaRPr lang="he-IL"/>
        </a:p>
      </dgm:t>
    </dgm:pt>
    <dgm:pt modelId="{BA29AD7C-58B5-446D-B657-7FD78758804A}">
      <dgm:prSet/>
      <dgm:spPr/>
      <dgm:t>
        <a:bodyPr/>
        <a:lstStyle/>
        <a:p>
          <a:pPr algn="ctr" rtl="1"/>
          <a:r>
            <a:rPr lang="he-IL" b="1" dirty="0" smtClean="0"/>
            <a:t>מתאמים</a:t>
          </a:r>
          <a:endParaRPr lang="he-IL" b="1" dirty="0"/>
        </a:p>
      </dgm:t>
    </dgm:pt>
    <dgm:pt modelId="{52319CEE-38E1-41BA-BF87-1D87F217B02A}" type="parTrans" cxnId="{92BFC2A8-44B6-4413-832C-5FC17856A46A}">
      <dgm:prSet/>
      <dgm:spPr/>
      <dgm:t>
        <a:bodyPr/>
        <a:lstStyle/>
        <a:p>
          <a:pPr algn="ctr" rtl="1"/>
          <a:endParaRPr lang="he-IL" b="1"/>
        </a:p>
      </dgm:t>
    </dgm:pt>
    <dgm:pt modelId="{FE779507-AE7C-4911-B47C-DB6F10EFDCE0}" type="sibTrans" cxnId="{92BFC2A8-44B6-4413-832C-5FC17856A46A}">
      <dgm:prSet/>
      <dgm:spPr/>
      <dgm:t>
        <a:bodyPr/>
        <a:lstStyle/>
        <a:p>
          <a:pPr algn="ctr" rtl="1"/>
          <a:endParaRPr lang="he-IL"/>
        </a:p>
      </dgm:t>
    </dgm:pt>
    <dgm:pt modelId="{D8683DC4-632A-4375-B67E-E1B02BE5FCAC}">
      <dgm:prSet/>
      <dgm:spPr/>
      <dgm:t>
        <a:bodyPr/>
        <a:lstStyle/>
        <a:p>
          <a:pPr algn="ctr" rtl="1"/>
          <a:r>
            <a:rPr lang="he-IL" b="1" dirty="0" smtClean="0"/>
            <a:t>רכזים</a:t>
          </a:r>
          <a:endParaRPr lang="he-IL" b="1" dirty="0"/>
        </a:p>
      </dgm:t>
    </dgm:pt>
    <dgm:pt modelId="{C899E8D2-068B-49E6-BA64-28E45D696662}" type="parTrans" cxnId="{0D2CE89E-A71D-438F-AE2D-714BA0DFEB75}">
      <dgm:prSet/>
      <dgm:spPr/>
      <dgm:t>
        <a:bodyPr/>
        <a:lstStyle/>
        <a:p>
          <a:pPr algn="ctr" rtl="1"/>
          <a:endParaRPr lang="he-IL" b="1"/>
        </a:p>
      </dgm:t>
    </dgm:pt>
    <dgm:pt modelId="{B11D9D5D-5E61-4314-B569-31F73C12A7BF}" type="sibTrans" cxnId="{0D2CE89E-A71D-438F-AE2D-714BA0DFEB75}">
      <dgm:prSet/>
      <dgm:spPr/>
      <dgm:t>
        <a:bodyPr/>
        <a:lstStyle/>
        <a:p>
          <a:pPr algn="ctr" rtl="1"/>
          <a:endParaRPr lang="he-IL"/>
        </a:p>
      </dgm:t>
    </dgm:pt>
    <dgm:pt modelId="{DDCB804D-FA38-469C-91C6-324D90FC5822}">
      <dgm:prSet/>
      <dgm:spPr/>
      <dgm:t>
        <a:bodyPr/>
        <a:lstStyle/>
        <a:p>
          <a:pPr algn="ctr" rtl="1"/>
          <a:r>
            <a:rPr lang="he-IL" b="1" dirty="0" smtClean="0"/>
            <a:t>ניו מדיה</a:t>
          </a:r>
          <a:endParaRPr lang="he-IL" b="1" dirty="0"/>
        </a:p>
      </dgm:t>
    </dgm:pt>
    <dgm:pt modelId="{E68C1631-8EF7-4C94-8297-6F6A513FFE79}" type="parTrans" cxnId="{792CCF5F-E649-41D6-B97D-63B2F39064E1}">
      <dgm:prSet/>
      <dgm:spPr/>
      <dgm:t>
        <a:bodyPr/>
        <a:lstStyle/>
        <a:p>
          <a:pPr algn="ctr" rtl="1"/>
          <a:endParaRPr lang="he-IL" b="1"/>
        </a:p>
      </dgm:t>
    </dgm:pt>
    <dgm:pt modelId="{DEE83797-BFFE-4B0D-B90A-4D84ED348FD1}" type="sibTrans" cxnId="{792CCF5F-E649-41D6-B97D-63B2F39064E1}">
      <dgm:prSet/>
      <dgm:spPr/>
      <dgm:t>
        <a:bodyPr/>
        <a:lstStyle/>
        <a:p>
          <a:pPr algn="ctr" rtl="1"/>
          <a:endParaRPr lang="he-IL"/>
        </a:p>
      </dgm:t>
    </dgm:pt>
    <dgm:pt modelId="{B4FFE1D4-467A-4622-9DF2-8662F5D53AA5}">
      <dgm:prSet/>
      <dgm:spPr/>
      <dgm:t>
        <a:bodyPr/>
        <a:lstStyle/>
        <a:p>
          <a:pPr algn="ctr" rtl="1"/>
          <a:r>
            <a:rPr lang="he-IL" b="1" dirty="0" smtClean="0"/>
            <a:t>פרויקטים</a:t>
          </a:r>
          <a:endParaRPr lang="he-IL" b="1" dirty="0"/>
        </a:p>
      </dgm:t>
    </dgm:pt>
    <dgm:pt modelId="{ABB5CB50-FB24-4371-8940-732F22890043}" type="parTrans" cxnId="{E8331D49-68CA-40CB-85AB-A3C92D99C1CF}">
      <dgm:prSet/>
      <dgm:spPr/>
      <dgm:t>
        <a:bodyPr/>
        <a:lstStyle/>
        <a:p>
          <a:pPr algn="ctr" rtl="1"/>
          <a:endParaRPr lang="he-IL" b="1"/>
        </a:p>
      </dgm:t>
    </dgm:pt>
    <dgm:pt modelId="{3208E852-2E9C-48D0-B449-8F302FA5321C}" type="sibTrans" cxnId="{E8331D49-68CA-40CB-85AB-A3C92D99C1CF}">
      <dgm:prSet/>
      <dgm:spPr/>
      <dgm:t>
        <a:bodyPr/>
        <a:lstStyle/>
        <a:p>
          <a:pPr algn="ctr" rtl="1"/>
          <a:endParaRPr lang="he-IL"/>
        </a:p>
      </dgm:t>
    </dgm:pt>
    <dgm:pt modelId="{6068E276-C7DE-4D87-BBC0-98EF0C0B2098}">
      <dgm:prSet/>
      <dgm:spPr/>
      <dgm:t>
        <a:bodyPr/>
        <a:lstStyle/>
        <a:p>
          <a:pPr algn="ctr" rtl="1"/>
          <a:r>
            <a:rPr lang="he-IL" b="1" dirty="0" smtClean="0"/>
            <a:t>מרכז ניטור</a:t>
          </a:r>
          <a:endParaRPr lang="he-IL" b="1" dirty="0"/>
        </a:p>
      </dgm:t>
    </dgm:pt>
    <dgm:pt modelId="{9A172587-B184-4F8A-B321-7B0801F95B82}" type="parTrans" cxnId="{DBEE15F1-6D0F-4003-B698-47D795A01655}">
      <dgm:prSet/>
      <dgm:spPr/>
      <dgm:t>
        <a:bodyPr/>
        <a:lstStyle/>
        <a:p>
          <a:pPr algn="ctr" rtl="1"/>
          <a:endParaRPr lang="he-IL" b="1"/>
        </a:p>
      </dgm:t>
    </dgm:pt>
    <dgm:pt modelId="{7B05D85F-DE9B-4996-816E-5AA70611D981}" type="sibTrans" cxnId="{DBEE15F1-6D0F-4003-B698-47D795A01655}">
      <dgm:prSet/>
      <dgm:spPr/>
      <dgm:t>
        <a:bodyPr/>
        <a:lstStyle/>
        <a:p>
          <a:pPr algn="ctr" rtl="1"/>
          <a:endParaRPr lang="he-IL"/>
        </a:p>
      </dgm:t>
    </dgm:pt>
    <dgm:pt modelId="{F306D3FB-5FAC-4292-94D0-F70ABCE2C4DC}">
      <dgm:prSet/>
      <dgm:spPr/>
      <dgm:t>
        <a:bodyPr/>
        <a:lstStyle/>
        <a:p>
          <a:pPr algn="ctr" rtl="1"/>
          <a:r>
            <a:rPr lang="he-IL" b="1" dirty="0" smtClean="0"/>
            <a:t>מרכז מידע</a:t>
          </a:r>
          <a:endParaRPr lang="he-IL" b="1" dirty="0"/>
        </a:p>
      </dgm:t>
    </dgm:pt>
    <dgm:pt modelId="{2E638E6A-A8E8-4361-9116-EFBE22CEEF34}" type="parTrans" cxnId="{5E9A1527-0030-4F4D-A67D-915F1562B9EF}">
      <dgm:prSet/>
      <dgm:spPr/>
      <dgm:t>
        <a:bodyPr/>
        <a:lstStyle/>
        <a:p>
          <a:pPr algn="ctr" rtl="1"/>
          <a:endParaRPr lang="he-IL" b="1"/>
        </a:p>
      </dgm:t>
    </dgm:pt>
    <dgm:pt modelId="{24B57195-05A7-43F1-B0AB-8B3A1F932929}" type="sibTrans" cxnId="{5E9A1527-0030-4F4D-A67D-915F1562B9EF}">
      <dgm:prSet/>
      <dgm:spPr/>
      <dgm:t>
        <a:bodyPr/>
        <a:lstStyle/>
        <a:p>
          <a:pPr algn="ctr" rtl="1"/>
          <a:endParaRPr lang="he-IL"/>
        </a:p>
      </dgm:t>
    </dgm:pt>
    <dgm:pt modelId="{289E72ED-3485-4F63-BE3C-5CFF4D8F0B09}">
      <dgm:prSet/>
      <dgm:spPr/>
      <dgm:t>
        <a:bodyPr/>
        <a:lstStyle/>
        <a:p>
          <a:pPr algn="ctr" rtl="1"/>
          <a:r>
            <a:rPr lang="he-IL" b="1" dirty="0" smtClean="0"/>
            <a:t>מרכז הדרכה</a:t>
          </a:r>
          <a:endParaRPr lang="he-IL" b="1" dirty="0"/>
        </a:p>
      </dgm:t>
    </dgm:pt>
    <dgm:pt modelId="{3D323D7D-E91C-423C-88CA-EA0FB5A9DD7C}" type="parTrans" cxnId="{2811CABA-B82B-47BD-A1CA-6AFDAD020F6A}">
      <dgm:prSet/>
      <dgm:spPr/>
      <dgm:t>
        <a:bodyPr/>
        <a:lstStyle/>
        <a:p>
          <a:pPr algn="ctr" rtl="1"/>
          <a:endParaRPr lang="he-IL" b="1"/>
        </a:p>
      </dgm:t>
    </dgm:pt>
    <dgm:pt modelId="{FBF959B2-570A-41EC-ACA4-771F1A16A59B}" type="sibTrans" cxnId="{2811CABA-B82B-47BD-A1CA-6AFDAD020F6A}">
      <dgm:prSet/>
      <dgm:spPr/>
      <dgm:t>
        <a:bodyPr/>
        <a:lstStyle/>
        <a:p>
          <a:pPr algn="ctr" rtl="1"/>
          <a:endParaRPr lang="he-IL"/>
        </a:p>
      </dgm:t>
    </dgm:pt>
    <dgm:pt modelId="{AB87B10F-68B0-4A33-B9A2-681F860EEC46}">
      <dgm:prSet/>
      <dgm:spPr/>
      <dgm:t>
        <a:bodyPr/>
        <a:lstStyle/>
        <a:p>
          <a:pPr algn="ctr" rtl="1"/>
          <a:r>
            <a:rPr lang="he-IL" b="1" dirty="0" smtClean="0"/>
            <a:t>קו חם</a:t>
          </a:r>
          <a:endParaRPr lang="he-IL" b="1" dirty="0"/>
        </a:p>
      </dgm:t>
    </dgm:pt>
    <dgm:pt modelId="{502AA82F-CD88-43E0-89B2-9439251C32F9}" type="parTrans" cxnId="{F8F691E5-A381-4850-B1A7-BD0F613CCECB}">
      <dgm:prSet/>
      <dgm:spPr/>
      <dgm:t>
        <a:bodyPr/>
        <a:lstStyle/>
        <a:p>
          <a:pPr algn="ctr" rtl="1"/>
          <a:endParaRPr lang="he-IL" b="1"/>
        </a:p>
      </dgm:t>
    </dgm:pt>
    <dgm:pt modelId="{2A0F20DB-A033-443E-AE20-B6F165572422}" type="sibTrans" cxnId="{F8F691E5-A381-4850-B1A7-BD0F613CCECB}">
      <dgm:prSet/>
      <dgm:spPr/>
      <dgm:t>
        <a:bodyPr/>
        <a:lstStyle/>
        <a:p>
          <a:pPr algn="ctr" rtl="1"/>
          <a:endParaRPr lang="he-IL"/>
        </a:p>
      </dgm:t>
    </dgm:pt>
    <dgm:pt modelId="{AA032702-9D07-40DB-82F4-EF74E723729F}">
      <dgm:prSet/>
      <dgm:spPr>
        <a:solidFill>
          <a:srgbClr val="8383B4"/>
        </a:solidFill>
      </dgm:spPr>
      <dgm:t>
        <a:bodyPr/>
        <a:lstStyle/>
        <a:p>
          <a:pPr rtl="1"/>
          <a:r>
            <a:rPr lang="he-IL" dirty="0" smtClean="0"/>
            <a:t>מנהלת הרשות </a:t>
          </a:r>
          <a:endParaRPr lang="he-IL" dirty="0"/>
        </a:p>
      </dgm:t>
    </dgm:pt>
    <dgm:pt modelId="{7BAD4760-086A-40DC-89F4-0AB90EB00219}" type="parTrans" cxnId="{19ECC30B-8FB2-4BE6-9815-287B3FE0B99B}">
      <dgm:prSet/>
      <dgm:spPr/>
      <dgm:t>
        <a:bodyPr/>
        <a:lstStyle/>
        <a:p>
          <a:pPr rtl="1"/>
          <a:endParaRPr lang="he-IL"/>
        </a:p>
      </dgm:t>
    </dgm:pt>
    <dgm:pt modelId="{F42DE8BF-0FB2-4B2D-AEE5-C0A55C803DAD}" type="sibTrans" cxnId="{19ECC30B-8FB2-4BE6-9815-287B3FE0B99B}">
      <dgm:prSet/>
      <dgm:spPr/>
      <dgm:t>
        <a:bodyPr/>
        <a:lstStyle/>
        <a:p>
          <a:pPr rtl="1"/>
          <a:endParaRPr lang="he-IL"/>
        </a:p>
      </dgm:t>
    </dgm:pt>
    <dgm:pt modelId="{F5356136-B2D9-4FCE-AAA8-8E33214EA81E}">
      <dgm:prSet/>
      <dgm:spPr>
        <a:solidFill>
          <a:srgbClr val="8383B4"/>
        </a:solidFill>
      </dgm:spPr>
      <dgm:t>
        <a:bodyPr/>
        <a:lstStyle/>
        <a:p>
          <a:pPr rtl="1"/>
          <a:r>
            <a:rPr lang="he-IL" dirty="0" smtClean="0"/>
            <a:t>מועצת הרשות </a:t>
          </a:r>
          <a:endParaRPr lang="he-IL" dirty="0"/>
        </a:p>
      </dgm:t>
    </dgm:pt>
    <dgm:pt modelId="{4E456CCE-9BFA-464E-BA0A-0048B0275A64}" type="parTrans" cxnId="{756F6D8A-8E63-4D36-8EAF-CB865D3B0B93}">
      <dgm:prSet/>
      <dgm:spPr/>
      <dgm:t>
        <a:bodyPr/>
        <a:lstStyle/>
        <a:p>
          <a:pPr rtl="1"/>
          <a:endParaRPr lang="he-IL"/>
        </a:p>
      </dgm:t>
    </dgm:pt>
    <dgm:pt modelId="{D4FF96C4-F466-47FC-8AAF-ED92AC504A61}" type="sibTrans" cxnId="{756F6D8A-8E63-4D36-8EAF-CB865D3B0B93}">
      <dgm:prSet/>
      <dgm:spPr/>
      <dgm:t>
        <a:bodyPr/>
        <a:lstStyle/>
        <a:p>
          <a:pPr rtl="1"/>
          <a:endParaRPr lang="he-IL"/>
        </a:p>
      </dgm:t>
    </dgm:pt>
    <dgm:pt modelId="{28C49CF5-3EAE-47AC-B700-F16D002FF4D3}" type="pres">
      <dgm:prSet presAssocID="{1DBD64A4-4E6D-4465-8E56-0F3CDB0A98E8}" presName="hierChild1" presStyleCnt="0">
        <dgm:presLayoutVars>
          <dgm:orgChart val="1"/>
          <dgm:chPref val="1"/>
          <dgm:dir/>
          <dgm:animOne val="branch"/>
          <dgm:animLvl val="lvl"/>
          <dgm:resizeHandles/>
        </dgm:presLayoutVars>
      </dgm:prSet>
      <dgm:spPr/>
      <dgm:t>
        <a:bodyPr/>
        <a:lstStyle/>
        <a:p>
          <a:pPr rtl="1"/>
          <a:endParaRPr lang="he-IL"/>
        </a:p>
      </dgm:t>
    </dgm:pt>
    <dgm:pt modelId="{4B96AF76-1BEE-4ABB-B2C3-A7111B86ED60}" type="pres">
      <dgm:prSet presAssocID="{F5356136-B2D9-4FCE-AAA8-8E33214EA81E}" presName="hierRoot1" presStyleCnt="0">
        <dgm:presLayoutVars>
          <dgm:hierBranch val="init"/>
        </dgm:presLayoutVars>
      </dgm:prSet>
      <dgm:spPr/>
    </dgm:pt>
    <dgm:pt modelId="{2177161A-BDFC-453D-AE0D-FFE0412CC160}" type="pres">
      <dgm:prSet presAssocID="{F5356136-B2D9-4FCE-AAA8-8E33214EA81E}" presName="rootComposite1" presStyleCnt="0"/>
      <dgm:spPr/>
    </dgm:pt>
    <dgm:pt modelId="{BB3D5E6D-CBFB-4AA5-9C60-12A2EE7FE1AE}" type="pres">
      <dgm:prSet presAssocID="{F5356136-B2D9-4FCE-AAA8-8E33214EA81E}" presName="rootText1" presStyleLbl="node0" presStyleIdx="0" presStyleCnt="1">
        <dgm:presLayoutVars>
          <dgm:chPref val="3"/>
        </dgm:presLayoutVars>
      </dgm:prSet>
      <dgm:spPr/>
      <dgm:t>
        <a:bodyPr/>
        <a:lstStyle/>
        <a:p>
          <a:pPr rtl="1"/>
          <a:endParaRPr lang="he-IL"/>
        </a:p>
      </dgm:t>
    </dgm:pt>
    <dgm:pt modelId="{DEA7692F-7827-48AB-BFE6-937EC0C1C0D4}" type="pres">
      <dgm:prSet presAssocID="{F5356136-B2D9-4FCE-AAA8-8E33214EA81E}" presName="rootConnector1" presStyleLbl="node1" presStyleIdx="0" presStyleCnt="0"/>
      <dgm:spPr/>
      <dgm:t>
        <a:bodyPr/>
        <a:lstStyle/>
        <a:p>
          <a:pPr rtl="1"/>
          <a:endParaRPr lang="he-IL"/>
        </a:p>
      </dgm:t>
    </dgm:pt>
    <dgm:pt modelId="{A1139CCA-2883-4210-8476-201534043B2D}" type="pres">
      <dgm:prSet presAssocID="{F5356136-B2D9-4FCE-AAA8-8E33214EA81E}" presName="hierChild2" presStyleCnt="0"/>
      <dgm:spPr/>
    </dgm:pt>
    <dgm:pt modelId="{2440ABFC-3BDB-4626-B675-63E3D2B76ECE}" type="pres">
      <dgm:prSet presAssocID="{7BAD4760-086A-40DC-89F4-0AB90EB00219}" presName="Name37" presStyleLbl="parChTrans1D2" presStyleIdx="0" presStyleCnt="1"/>
      <dgm:spPr/>
      <dgm:t>
        <a:bodyPr/>
        <a:lstStyle/>
        <a:p>
          <a:pPr rtl="1"/>
          <a:endParaRPr lang="he-IL"/>
        </a:p>
      </dgm:t>
    </dgm:pt>
    <dgm:pt modelId="{45334D50-B767-48CA-8708-8EEEA9E0DBC3}" type="pres">
      <dgm:prSet presAssocID="{AA032702-9D07-40DB-82F4-EF74E723729F}" presName="hierRoot2" presStyleCnt="0">
        <dgm:presLayoutVars>
          <dgm:hierBranch val="init"/>
        </dgm:presLayoutVars>
      </dgm:prSet>
      <dgm:spPr/>
    </dgm:pt>
    <dgm:pt modelId="{C4864D67-1B83-4216-9876-1E8D6BD347D0}" type="pres">
      <dgm:prSet presAssocID="{AA032702-9D07-40DB-82F4-EF74E723729F}" presName="rootComposite" presStyleCnt="0"/>
      <dgm:spPr/>
    </dgm:pt>
    <dgm:pt modelId="{3EDDB8C8-D8CC-4FC0-A391-2C95361D5F46}" type="pres">
      <dgm:prSet presAssocID="{AA032702-9D07-40DB-82F4-EF74E723729F}" presName="rootText" presStyleLbl="node2" presStyleIdx="0" presStyleCnt="1">
        <dgm:presLayoutVars>
          <dgm:chPref val="3"/>
        </dgm:presLayoutVars>
      </dgm:prSet>
      <dgm:spPr/>
      <dgm:t>
        <a:bodyPr/>
        <a:lstStyle/>
        <a:p>
          <a:pPr rtl="1"/>
          <a:endParaRPr lang="he-IL"/>
        </a:p>
      </dgm:t>
    </dgm:pt>
    <dgm:pt modelId="{1F00BA9C-2AC0-4F40-87B1-22C4489598E0}" type="pres">
      <dgm:prSet presAssocID="{AA032702-9D07-40DB-82F4-EF74E723729F}" presName="rootConnector" presStyleLbl="node2" presStyleIdx="0" presStyleCnt="1"/>
      <dgm:spPr/>
      <dgm:t>
        <a:bodyPr/>
        <a:lstStyle/>
        <a:p>
          <a:pPr rtl="1"/>
          <a:endParaRPr lang="he-IL"/>
        </a:p>
      </dgm:t>
    </dgm:pt>
    <dgm:pt modelId="{64663891-F4C0-421B-808C-B4DC3EF2E687}" type="pres">
      <dgm:prSet presAssocID="{AA032702-9D07-40DB-82F4-EF74E723729F}" presName="hierChild4" presStyleCnt="0"/>
      <dgm:spPr/>
    </dgm:pt>
    <dgm:pt modelId="{7C60F4BE-FB1A-48C0-A149-4539C241E2B4}" type="pres">
      <dgm:prSet presAssocID="{8807C9D1-B619-426C-8F5F-2D4D14BC3E2A}" presName="Name37" presStyleLbl="parChTrans1D3" presStyleIdx="0" presStyleCnt="1"/>
      <dgm:spPr/>
      <dgm:t>
        <a:bodyPr/>
        <a:lstStyle/>
        <a:p>
          <a:pPr rtl="1"/>
          <a:endParaRPr lang="he-IL"/>
        </a:p>
      </dgm:t>
    </dgm:pt>
    <dgm:pt modelId="{256201FB-0732-4A5B-B4F3-A881A3AA8282}" type="pres">
      <dgm:prSet presAssocID="{3E097B3B-556E-4A10-B22D-2AB605DFA05C}" presName="hierRoot2" presStyleCnt="0">
        <dgm:presLayoutVars>
          <dgm:hierBranch val="init"/>
        </dgm:presLayoutVars>
      </dgm:prSet>
      <dgm:spPr/>
    </dgm:pt>
    <dgm:pt modelId="{FD1CC35A-BEB3-4FEC-ACBC-39A44B32C474}" type="pres">
      <dgm:prSet presAssocID="{3E097B3B-556E-4A10-B22D-2AB605DFA05C}" presName="rootComposite" presStyleCnt="0"/>
      <dgm:spPr/>
    </dgm:pt>
    <dgm:pt modelId="{2C619CBE-90C8-40FC-BF76-357FC2BE14F8}" type="pres">
      <dgm:prSet presAssocID="{3E097B3B-556E-4A10-B22D-2AB605DFA05C}" presName="rootText" presStyleLbl="node3" presStyleIdx="0" presStyleCnt="1">
        <dgm:presLayoutVars>
          <dgm:chPref val="3"/>
        </dgm:presLayoutVars>
      </dgm:prSet>
      <dgm:spPr/>
      <dgm:t>
        <a:bodyPr/>
        <a:lstStyle/>
        <a:p>
          <a:pPr rtl="1"/>
          <a:endParaRPr lang="he-IL"/>
        </a:p>
      </dgm:t>
    </dgm:pt>
    <dgm:pt modelId="{44C34B5F-632C-42CC-B089-D907011D4EEF}" type="pres">
      <dgm:prSet presAssocID="{3E097B3B-556E-4A10-B22D-2AB605DFA05C}" presName="rootConnector" presStyleLbl="node3" presStyleIdx="0" presStyleCnt="1"/>
      <dgm:spPr/>
      <dgm:t>
        <a:bodyPr/>
        <a:lstStyle/>
        <a:p>
          <a:pPr rtl="1"/>
          <a:endParaRPr lang="he-IL"/>
        </a:p>
      </dgm:t>
    </dgm:pt>
    <dgm:pt modelId="{D0D875A9-7D36-42D5-8F34-3F33D32842BA}" type="pres">
      <dgm:prSet presAssocID="{3E097B3B-556E-4A10-B22D-2AB605DFA05C}" presName="hierChild4" presStyleCnt="0"/>
      <dgm:spPr/>
    </dgm:pt>
    <dgm:pt modelId="{1A61210F-DD68-463A-8986-14EB0180B2B8}" type="pres">
      <dgm:prSet presAssocID="{9F3BBCA4-3ED1-453C-BD07-C80D4E0B6993}" presName="Name37" presStyleLbl="parChTrans1D4" presStyleIdx="0" presStyleCnt="26"/>
      <dgm:spPr/>
      <dgm:t>
        <a:bodyPr/>
        <a:lstStyle/>
        <a:p>
          <a:pPr rtl="1"/>
          <a:endParaRPr lang="he-IL"/>
        </a:p>
      </dgm:t>
    </dgm:pt>
    <dgm:pt modelId="{C57CD554-326C-4673-A299-C900B7266B4F}" type="pres">
      <dgm:prSet presAssocID="{2F629176-05D0-41BC-80B8-6896E66153A7}" presName="hierRoot2" presStyleCnt="0">
        <dgm:presLayoutVars>
          <dgm:hierBranch val="init"/>
        </dgm:presLayoutVars>
      </dgm:prSet>
      <dgm:spPr/>
      <dgm:t>
        <a:bodyPr/>
        <a:lstStyle/>
        <a:p>
          <a:pPr rtl="1"/>
          <a:endParaRPr lang="he-IL"/>
        </a:p>
      </dgm:t>
    </dgm:pt>
    <dgm:pt modelId="{EFBCF6AA-41D6-4525-A63F-A2AAFD29682F}" type="pres">
      <dgm:prSet presAssocID="{2F629176-05D0-41BC-80B8-6896E66153A7}" presName="rootComposite" presStyleCnt="0"/>
      <dgm:spPr/>
      <dgm:t>
        <a:bodyPr/>
        <a:lstStyle/>
        <a:p>
          <a:pPr rtl="1"/>
          <a:endParaRPr lang="he-IL"/>
        </a:p>
      </dgm:t>
    </dgm:pt>
    <dgm:pt modelId="{995432D0-F65B-4953-80AC-3D10315BB8C9}" type="pres">
      <dgm:prSet presAssocID="{2F629176-05D0-41BC-80B8-6896E66153A7}" presName="rootText" presStyleLbl="node4" presStyleIdx="0" presStyleCnt="19">
        <dgm:presLayoutVars>
          <dgm:chPref val="3"/>
        </dgm:presLayoutVars>
      </dgm:prSet>
      <dgm:spPr/>
      <dgm:t>
        <a:bodyPr/>
        <a:lstStyle/>
        <a:p>
          <a:pPr rtl="1"/>
          <a:endParaRPr lang="he-IL"/>
        </a:p>
      </dgm:t>
    </dgm:pt>
    <dgm:pt modelId="{BC97238A-C10A-44C2-8954-D969C75F0FEA}" type="pres">
      <dgm:prSet presAssocID="{2F629176-05D0-41BC-80B8-6896E66153A7}" presName="rootConnector" presStyleLbl="node4" presStyleIdx="0" presStyleCnt="19"/>
      <dgm:spPr/>
      <dgm:t>
        <a:bodyPr/>
        <a:lstStyle/>
        <a:p>
          <a:pPr rtl="1"/>
          <a:endParaRPr lang="he-IL"/>
        </a:p>
      </dgm:t>
    </dgm:pt>
    <dgm:pt modelId="{926AE3A1-6275-4180-AC22-1C3050C71E39}" type="pres">
      <dgm:prSet presAssocID="{2F629176-05D0-41BC-80B8-6896E66153A7}" presName="hierChild4" presStyleCnt="0"/>
      <dgm:spPr/>
      <dgm:t>
        <a:bodyPr/>
        <a:lstStyle/>
        <a:p>
          <a:pPr rtl="1"/>
          <a:endParaRPr lang="he-IL"/>
        </a:p>
      </dgm:t>
    </dgm:pt>
    <dgm:pt modelId="{B91D91A2-2BE4-4AD3-BD49-BCFA39FA6CAD}" type="pres">
      <dgm:prSet presAssocID="{009FB78A-5F1E-4A88-BF87-58C0B8758F26}" presName="Name37" presStyleLbl="parChTrans1D4" presStyleIdx="1" presStyleCnt="26"/>
      <dgm:spPr/>
      <dgm:t>
        <a:bodyPr/>
        <a:lstStyle/>
        <a:p>
          <a:pPr rtl="1"/>
          <a:endParaRPr lang="he-IL"/>
        </a:p>
      </dgm:t>
    </dgm:pt>
    <dgm:pt modelId="{D492A302-72E4-4DCD-BC24-5C86702B1476}" type="pres">
      <dgm:prSet presAssocID="{7B172A7F-D71A-4A9C-9D24-366E9D227349}" presName="hierRoot2" presStyleCnt="0">
        <dgm:presLayoutVars>
          <dgm:hierBranch val="init"/>
        </dgm:presLayoutVars>
      </dgm:prSet>
      <dgm:spPr/>
      <dgm:t>
        <a:bodyPr/>
        <a:lstStyle/>
        <a:p>
          <a:pPr rtl="1"/>
          <a:endParaRPr lang="he-IL"/>
        </a:p>
      </dgm:t>
    </dgm:pt>
    <dgm:pt modelId="{770FBE94-6F97-4B9C-AD5F-C206EEBDDCF2}" type="pres">
      <dgm:prSet presAssocID="{7B172A7F-D71A-4A9C-9D24-366E9D227349}" presName="rootComposite" presStyleCnt="0"/>
      <dgm:spPr/>
      <dgm:t>
        <a:bodyPr/>
        <a:lstStyle/>
        <a:p>
          <a:pPr rtl="1"/>
          <a:endParaRPr lang="he-IL"/>
        </a:p>
      </dgm:t>
    </dgm:pt>
    <dgm:pt modelId="{7C182B7C-3A4E-4634-9219-77A3D42F2C85}" type="pres">
      <dgm:prSet presAssocID="{7B172A7F-D71A-4A9C-9D24-366E9D227349}" presName="rootText" presStyleLbl="node4" presStyleIdx="1" presStyleCnt="19">
        <dgm:presLayoutVars>
          <dgm:chPref val="3"/>
        </dgm:presLayoutVars>
      </dgm:prSet>
      <dgm:spPr/>
      <dgm:t>
        <a:bodyPr/>
        <a:lstStyle/>
        <a:p>
          <a:pPr rtl="1"/>
          <a:endParaRPr lang="he-IL"/>
        </a:p>
      </dgm:t>
    </dgm:pt>
    <dgm:pt modelId="{E15C408F-0959-411F-9633-B436E70225EA}" type="pres">
      <dgm:prSet presAssocID="{7B172A7F-D71A-4A9C-9D24-366E9D227349}" presName="rootConnector" presStyleLbl="node4" presStyleIdx="1" presStyleCnt="19"/>
      <dgm:spPr/>
      <dgm:t>
        <a:bodyPr/>
        <a:lstStyle/>
        <a:p>
          <a:pPr rtl="1"/>
          <a:endParaRPr lang="he-IL"/>
        </a:p>
      </dgm:t>
    </dgm:pt>
    <dgm:pt modelId="{EE24383B-C13F-4819-BFE6-FB6EF4642F8C}" type="pres">
      <dgm:prSet presAssocID="{7B172A7F-D71A-4A9C-9D24-366E9D227349}" presName="hierChild4" presStyleCnt="0"/>
      <dgm:spPr/>
      <dgm:t>
        <a:bodyPr/>
        <a:lstStyle/>
        <a:p>
          <a:pPr rtl="1"/>
          <a:endParaRPr lang="he-IL"/>
        </a:p>
      </dgm:t>
    </dgm:pt>
    <dgm:pt modelId="{492EC1D0-1A3E-44BE-8629-63528F9D665D}" type="pres">
      <dgm:prSet presAssocID="{7B172A7F-D71A-4A9C-9D24-366E9D227349}" presName="hierChild5" presStyleCnt="0"/>
      <dgm:spPr/>
      <dgm:t>
        <a:bodyPr/>
        <a:lstStyle/>
        <a:p>
          <a:pPr rtl="1"/>
          <a:endParaRPr lang="he-IL"/>
        </a:p>
      </dgm:t>
    </dgm:pt>
    <dgm:pt modelId="{AC7E098B-D561-49D4-8582-CC90E045E65C}" type="pres">
      <dgm:prSet presAssocID="{52319CEE-38E1-41BA-BF87-1D87F217B02A}" presName="Name37" presStyleLbl="parChTrans1D4" presStyleIdx="2" presStyleCnt="26"/>
      <dgm:spPr/>
      <dgm:t>
        <a:bodyPr/>
        <a:lstStyle/>
        <a:p>
          <a:pPr rtl="1"/>
          <a:endParaRPr lang="he-IL"/>
        </a:p>
      </dgm:t>
    </dgm:pt>
    <dgm:pt modelId="{D4EAD0CD-09DA-4A55-81B0-6944A92E685A}" type="pres">
      <dgm:prSet presAssocID="{BA29AD7C-58B5-446D-B657-7FD78758804A}" presName="hierRoot2" presStyleCnt="0">
        <dgm:presLayoutVars>
          <dgm:hierBranch val="init"/>
        </dgm:presLayoutVars>
      </dgm:prSet>
      <dgm:spPr/>
      <dgm:t>
        <a:bodyPr/>
        <a:lstStyle/>
        <a:p>
          <a:pPr rtl="1"/>
          <a:endParaRPr lang="he-IL"/>
        </a:p>
      </dgm:t>
    </dgm:pt>
    <dgm:pt modelId="{5BCB18DB-A6C2-441E-A4F2-C8072FFCE51F}" type="pres">
      <dgm:prSet presAssocID="{BA29AD7C-58B5-446D-B657-7FD78758804A}" presName="rootComposite" presStyleCnt="0"/>
      <dgm:spPr/>
      <dgm:t>
        <a:bodyPr/>
        <a:lstStyle/>
        <a:p>
          <a:pPr rtl="1"/>
          <a:endParaRPr lang="he-IL"/>
        </a:p>
      </dgm:t>
    </dgm:pt>
    <dgm:pt modelId="{C56C2768-AF76-42F0-AB25-196B3B1E72F7}" type="pres">
      <dgm:prSet presAssocID="{BA29AD7C-58B5-446D-B657-7FD78758804A}" presName="rootText" presStyleLbl="node4" presStyleIdx="2" presStyleCnt="19">
        <dgm:presLayoutVars>
          <dgm:chPref val="3"/>
        </dgm:presLayoutVars>
      </dgm:prSet>
      <dgm:spPr/>
      <dgm:t>
        <a:bodyPr/>
        <a:lstStyle/>
        <a:p>
          <a:pPr rtl="1"/>
          <a:endParaRPr lang="he-IL"/>
        </a:p>
      </dgm:t>
    </dgm:pt>
    <dgm:pt modelId="{362DFDA5-8AF8-45D0-9CA0-EB2E2F2B5389}" type="pres">
      <dgm:prSet presAssocID="{BA29AD7C-58B5-446D-B657-7FD78758804A}" presName="rootConnector" presStyleLbl="node4" presStyleIdx="2" presStyleCnt="19"/>
      <dgm:spPr/>
      <dgm:t>
        <a:bodyPr/>
        <a:lstStyle/>
        <a:p>
          <a:pPr rtl="1"/>
          <a:endParaRPr lang="he-IL"/>
        </a:p>
      </dgm:t>
    </dgm:pt>
    <dgm:pt modelId="{8E475A88-BD79-4FF0-82C2-8624826F2F75}" type="pres">
      <dgm:prSet presAssocID="{BA29AD7C-58B5-446D-B657-7FD78758804A}" presName="hierChild4" presStyleCnt="0"/>
      <dgm:spPr/>
      <dgm:t>
        <a:bodyPr/>
        <a:lstStyle/>
        <a:p>
          <a:pPr rtl="1"/>
          <a:endParaRPr lang="he-IL"/>
        </a:p>
      </dgm:t>
    </dgm:pt>
    <dgm:pt modelId="{0217527E-978F-4696-8C9A-7833918F18AA}" type="pres">
      <dgm:prSet presAssocID="{BA29AD7C-58B5-446D-B657-7FD78758804A}" presName="hierChild5" presStyleCnt="0"/>
      <dgm:spPr/>
      <dgm:t>
        <a:bodyPr/>
        <a:lstStyle/>
        <a:p>
          <a:pPr rtl="1"/>
          <a:endParaRPr lang="he-IL"/>
        </a:p>
      </dgm:t>
    </dgm:pt>
    <dgm:pt modelId="{D7B92194-1B0E-49D5-A118-77A041059BC0}" type="pres">
      <dgm:prSet presAssocID="{C899E8D2-068B-49E6-BA64-28E45D696662}" presName="Name37" presStyleLbl="parChTrans1D4" presStyleIdx="3" presStyleCnt="26"/>
      <dgm:spPr/>
      <dgm:t>
        <a:bodyPr/>
        <a:lstStyle/>
        <a:p>
          <a:pPr rtl="1"/>
          <a:endParaRPr lang="he-IL"/>
        </a:p>
      </dgm:t>
    </dgm:pt>
    <dgm:pt modelId="{2D0F8561-D1E7-4A26-8B38-4E6ACF3611CC}" type="pres">
      <dgm:prSet presAssocID="{D8683DC4-632A-4375-B67E-E1B02BE5FCAC}" presName="hierRoot2" presStyleCnt="0">
        <dgm:presLayoutVars>
          <dgm:hierBranch val="init"/>
        </dgm:presLayoutVars>
      </dgm:prSet>
      <dgm:spPr/>
      <dgm:t>
        <a:bodyPr/>
        <a:lstStyle/>
        <a:p>
          <a:pPr rtl="1"/>
          <a:endParaRPr lang="he-IL"/>
        </a:p>
      </dgm:t>
    </dgm:pt>
    <dgm:pt modelId="{F94A4A29-4820-4B94-ABB7-8ECCFF5D52A9}" type="pres">
      <dgm:prSet presAssocID="{D8683DC4-632A-4375-B67E-E1B02BE5FCAC}" presName="rootComposite" presStyleCnt="0"/>
      <dgm:spPr/>
      <dgm:t>
        <a:bodyPr/>
        <a:lstStyle/>
        <a:p>
          <a:pPr rtl="1"/>
          <a:endParaRPr lang="he-IL"/>
        </a:p>
      </dgm:t>
    </dgm:pt>
    <dgm:pt modelId="{C20262A0-7A01-4427-9BC0-F1BE418B79F1}" type="pres">
      <dgm:prSet presAssocID="{D8683DC4-632A-4375-B67E-E1B02BE5FCAC}" presName="rootText" presStyleLbl="node4" presStyleIdx="3" presStyleCnt="19">
        <dgm:presLayoutVars>
          <dgm:chPref val="3"/>
        </dgm:presLayoutVars>
      </dgm:prSet>
      <dgm:spPr/>
      <dgm:t>
        <a:bodyPr/>
        <a:lstStyle/>
        <a:p>
          <a:pPr rtl="1"/>
          <a:endParaRPr lang="he-IL"/>
        </a:p>
      </dgm:t>
    </dgm:pt>
    <dgm:pt modelId="{2E449074-57AC-42E2-A4EC-488BE68CC5DE}" type="pres">
      <dgm:prSet presAssocID="{D8683DC4-632A-4375-B67E-E1B02BE5FCAC}" presName="rootConnector" presStyleLbl="node4" presStyleIdx="3" presStyleCnt="19"/>
      <dgm:spPr/>
      <dgm:t>
        <a:bodyPr/>
        <a:lstStyle/>
        <a:p>
          <a:pPr rtl="1"/>
          <a:endParaRPr lang="he-IL"/>
        </a:p>
      </dgm:t>
    </dgm:pt>
    <dgm:pt modelId="{E6033548-26E8-480D-AA68-922151D7AFBB}" type="pres">
      <dgm:prSet presAssocID="{D8683DC4-632A-4375-B67E-E1B02BE5FCAC}" presName="hierChild4" presStyleCnt="0"/>
      <dgm:spPr/>
      <dgm:t>
        <a:bodyPr/>
        <a:lstStyle/>
        <a:p>
          <a:pPr rtl="1"/>
          <a:endParaRPr lang="he-IL"/>
        </a:p>
      </dgm:t>
    </dgm:pt>
    <dgm:pt modelId="{2A36C3A5-C4D1-4E8A-8490-5CB3F9835941}" type="pres">
      <dgm:prSet presAssocID="{D8683DC4-632A-4375-B67E-E1B02BE5FCAC}" presName="hierChild5" presStyleCnt="0"/>
      <dgm:spPr/>
      <dgm:t>
        <a:bodyPr/>
        <a:lstStyle/>
        <a:p>
          <a:pPr rtl="1"/>
          <a:endParaRPr lang="he-IL"/>
        </a:p>
      </dgm:t>
    </dgm:pt>
    <dgm:pt modelId="{4C5FEFCE-BF6C-4726-AF1D-B37288B3D53A}" type="pres">
      <dgm:prSet presAssocID="{2F629176-05D0-41BC-80B8-6896E66153A7}" presName="hierChild5" presStyleCnt="0"/>
      <dgm:spPr/>
      <dgm:t>
        <a:bodyPr/>
        <a:lstStyle/>
        <a:p>
          <a:pPr rtl="1"/>
          <a:endParaRPr lang="he-IL"/>
        </a:p>
      </dgm:t>
    </dgm:pt>
    <dgm:pt modelId="{FE1C842B-703E-4DA7-BDCB-EA29ECED95FE}" type="pres">
      <dgm:prSet presAssocID="{81C4D144-F0C1-4D57-BC94-35908C647DCD}" presName="Name37" presStyleLbl="parChTrans1D4" presStyleIdx="4" presStyleCnt="26"/>
      <dgm:spPr/>
      <dgm:t>
        <a:bodyPr/>
        <a:lstStyle/>
        <a:p>
          <a:pPr rtl="1"/>
          <a:endParaRPr lang="he-IL"/>
        </a:p>
      </dgm:t>
    </dgm:pt>
    <dgm:pt modelId="{2E455205-0473-47AE-B787-A523BF84DE80}" type="pres">
      <dgm:prSet presAssocID="{138CCCBD-7DD1-4B06-B6D7-D8831601739B}" presName="hierRoot2" presStyleCnt="0">
        <dgm:presLayoutVars>
          <dgm:hierBranch val="init"/>
        </dgm:presLayoutVars>
      </dgm:prSet>
      <dgm:spPr/>
      <dgm:t>
        <a:bodyPr/>
        <a:lstStyle/>
        <a:p>
          <a:pPr rtl="1"/>
          <a:endParaRPr lang="he-IL"/>
        </a:p>
      </dgm:t>
    </dgm:pt>
    <dgm:pt modelId="{24D2FD57-7F3F-479E-BE72-94D585EEDF53}" type="pres">
      <dgm:prSet presAssocID="{138CCCBD-7DD1-4B06-B6D7-D8831601739B}" presName="rootComposite" presStyleCnt="0"/>
      <dgm:spPr/>
      <dgm:t>
        <a:bodyPr/>
        <a:lstStyle/>
        <a:p>
          <a:pPr rtl="1"/>
          <a:endParaRPr lang="he-IL"/>
        </a:p>
      </dgm:t>
    </dgm:pt>
    <dgm:pt modelId="{E1FFC85E-B329-4076-A042-2E987CFA9398}" type="pres">
      <dgm:prSet presAssocID="{138CCCBD-7DD1-4B06-B6D7-D8831601739B}" presName="rootText" presStyleLbl="node4" presStyleIdx="4" presStyleCnt="19">
        <dgm:presLayoutVars>
          <dgm:chPref val="3"/>
        </dgm:presLayoutVars>
      </dgm:prSet>
      <dgm:spPr/>
      <dgm:t>
        <a:bodyPr/>
        <a:lstStyle/>
        <a:p>
          <a:pPr rtl="1"/>
          <a:endParaRPr lang="he-IL"/>
        </a:p>
      </dgm:t>
    </dgm:pt>
    <dgm:pt modelId="{F8438EBE-36D2-4A6E-9360-BAED0E3FB616}" type="pres">
      <dgm:prSet presAssocID="{138CCCBD-7DD1-4B06-B6D7-D8831601739B}" presName="rootConnector" presStyleLbl="node4" presStyleIdx="4" presStyleCnt="19"/>
      <dgm:spPr/>
      <dgm:t>
        <a:bodyPr/>
        <a:lstStyle/>
        <a:p>
          <a:pPr rtl="1"/>
          <a:endParaRPr lang="he-IL"/>
        </a:p>
      </dgm:t>
    </dgm:pt>
    <dgm:pt modelId="{6168AB74-70C5-4083-959F-DF9874C5A373}" type="pres">
      <dgm:prSet presAssocID="{138CCCBD-7DD1-4B06-B6D7-D8831601739B}" presName="hierChild4" presStyleCnt="0"/>
      <dgm:spPr/>
      <dgm:t>
        <a:bodyPr/>
        <a:lstStyle/>
        <a:p>
          <a:pPr rtl="1"/>
          <a:endParaRPr lang="he-IL"/>
        </a:p>
      </dgm:t>
    </dgm:pt>
    <dgm:pt modelId="{52D0FE7B-1312-4556-97CF-FEC7880FA613}" type="pres">
      <dgm:prSet presAssocID="{138CCCBD-7DD1-4B06-B6D7-D8831601739B}" presName="hierChild5" presStyleCnt="0"/>
      <dgm:spPr/>
      <dgm:t>
        <a:bodyPr/>
        <a:lstStyle/>
        <a:p>
          <a:pPr rtl="1"/>
          <a:endParaRPr lang="he-IL"/>
        </a:p>
      </dgm:t>
    </dgm:pt>
    <dgm:pt modelId="{3FB01428-7380-43B4-AE91-D8088F4317A3}" type="pres">
      <dgm:prSet presAssocID="{BB2A988E-97D6-4770-9905-455A36B5E476}" presName="Name37" presStyleLbl="parChTrans1D4" presStyleIdx="5" presStyleCnt="26"/>
      <dgm:spPr/>
      <dgm:t>
        <a:bodyPr/>
        <a:lstStyle/>
        <a:p>
          <a:pPr rtl="1"/>
          <a:endParaRPr lang="he-IL"/>
        </a:p>
      </dgm:t>
    </dgm:pt>
    <dgm:pt modelId="{F04E34E7-F7AC-4B04-8238-DF4F5DBFD10F}" type="pres">
      <dgm:prSet presAssocID="{EFEADC41-2639-444A-938D-87399AD3623D}" presName="hierRoot2" presStyleCnt="0">
        <dgm:presLayoutVars>
          <dgm:hierBranch val="init"/>
        </dgm:presLayoutVars>
      </dgm:prSet>
      <dgm:spPr/>
      <dgm:t>
        <a:bodyPr/>
        <a:lstStyle/>
        <a:p>
          <a:pPr rtl="1"/>
          <a:endParaRPr lang="he-IL"/>
        </a:p>
      </dgm:t>
    </dgm:pt>
    <dgm:pt modelId="{09FA27CA-FEBA-46FD-BE95-886282D36828}" type="pres">
      <dgm:prSet presAssocID="{EFEADC41-2639-444A-938D-87399AD3623D}" presName="rootComposite" presStyleCnt="0"/>
      <dgm:spPr/>
      <dgm:t>
        <a:bodyPr/>
        <a:lstStyle/>
        <a:p>
          <a:pPr rtl="1"/>
          <a:endParaRPr lang="he-IL"/>
        </a:p>
      </dgm:t>
    </dgm:pt>
    <dgm:pt modelId="{61327435-286D-44F6-8D52-08E1B981B436}" type="pres">
      <dgm:prSet presAssocID="{EFEADC41-2639-444A-938D-87399AD3623D}" presName="rootText" presStyleLbl="node4" presStyleIdx="5" presStyleCnt="19">
        <dgm:presLayoutVars>
          <dgm:chPref val="3"/>
        </dgm:presLayoutVars>
      </dgm:prSet>
      <dgm:spPr/>
      <dgm:t>
        <a:bodyPr/>
        <a:lstStyle/>
        <a:p>
          <a:pPr rtl="1"/>
          <a:endParaRPr lang="he-IL"/>
        </a:p>
      </dgm:t>
    </dgm:pt>
    <dgm:pt modelId="{AAAE8AD2-BC26-40F9-B057-C45D8A76EAA4}" type="pres">
      <dgm:prSet presAssocID="{EFEADC41-2639-444A-938D-87399AD3623D}" presName="rootConnector" presStyleLbl="node4" presStyleIdx="5" presStyleCnt="19"/>
      <dgm:spPr/>
      <dgm:t>
        <a:bodyPr/>
        <a:lstStyle/>
        <a:p>
          <a:pPr rtl="1"/>
          <a:endParaRPr lang="he-IL"/>
        </a:p>
      </dgm:t>
    </dgm:pt>
    <dgm:pt modelId="{FD9DB22C-ABED-42C3-A138-C760604A58EA}" type="pres">
      <dgm:prSet presAssocID="{EFEADC41-2639-444A-938D-87399AD3623D}" presName="hierChild4" presStyleCnt="0"/>
      <dgm:spPr/>
      <dgm:t>
        <a:bodyPr/>
        <a:lstStyle/>
        <a:p>
          <a:pPr rtl="1"/>
          <a:endParaRPr lang="he-IL"/>
        </a:p>
      </dgm:t>
    </dgm:pt>
    <dgm:pt modelId="{4EF0FC3D-7FD8-4628-B759-4DCCF52EBA98}" type="pres">
      <dgm:prSet presAssocID="{E68C1631-8EF7-4C94-8297-6F6A513FFE79}" presName="Name37" presStyleLbl="parChTrans1D4" presStyleIdx="6" presStyleCnt="26"/>
      <dgm:spPr/>
      <dgm:t>
        <a:bodyPr/>
        <a:lstStyle/>
        <a:p>
          <a:pPr rtl="1"/>
          <a:endParaRPr lang="he-IL"/>
        </a:p>
      </dgm:t>
    </dgm:pt>
    <dgm:pt modelId="{2ACC1917-51EB-43C1-B456-F425596D0508}" type="pres">
      <dgm:prSet presAssocID="{DDCB804D-FA38-469C-91C6-324D90FC5822}" presName="hierRoot2" presStyleCnt="0">
        <dgm:presLayoutVars>
          <dgm:hierBranch val="init"/>
        </dgm:presLayoutVars>
      </dgm:prSet>
      <dgm:spPr/>
      <dgm:t>
        <a:bodyPr/>
        <a:lstStyle/>
        <a:p>
          <a:pPr rtl="1"/>
          <a:endParaRPr lang="he-IL"/>
        </a:p>
      </dgm:t>
    </dgm:pt>
    <dgm:pt modelId="{83F7DCE4-3797-4486-86E9-E1EF3DAEDBAD}" type="pres">
      <dgm:prSet presAssocID="{DDCB804D-FA38-469C-91C6-324D90FC5822}" presName="rootComposite" presStyleCnt="0"/>
      <dgm:spPr/>
      <dgm:t>
        <a:bodyPr/>
        <a:lstStyle/>
        <a:p>
          <a:pPr rtl="1"/>
          <a:endParaRPr lang="he-IL"/>
        </a:p>
      </dgm:t>
    </dgm:pt>
    <dgm:pt modelId="{0531ED2A-A2E3-4E24-A483-8A9B5C21CDC8}" type="pres">
      <dgm:prSet presAssocID="{DDCB804D-FA38-469C-91C6-324D90FC5822}" presName="rootText" presStyleLbl="node4" presStyleIdx="6" presStyleCnt="19">
        <dgm:presLayoutVars>
          <dgm:chPref val="3"/>
        </dgm:presLayoutVars>
      </dgm:prSet>
      <dgm:spPr/>
      <dgm:t>
        <a:bodyPr/>
        <a:lstStyle/>
        <a:p>
          <a:pPr rtl="1"/>
          <a:endParaRPr lang="he-IL"/>
        </a:p>
      </dgm:t>
    </dgm:pt>
    <dgm:pt modelId="{AD2E8DC3-B60C-4E29-A463-B8E7C0F866F4}" type="pres">
      <dgm:prSet presAssocID="{DDCB804D-FA38-469C-91C6-324D90FC5822}" presName="rootConnector" presStyleLbl="node4" presStyleIdx="6" presStyleCnt="19"/>
      <dgm:spPr/>
      <dgm:t>
        <a:bodyPr/>
        <a:lstStyle/>
        <a:p>
          <a:pPr rtl="1"/>
          <a:endParaRPr lang="he-IL"/>
        </a:p>
      </dgm:t>
    </dgm:pt>
    <dgm:pt modelId="{FD20E290-2B86-4036-9A3E-18B29B23FE40}" type="pres">
      <dgm:prSet presAssocID="{DDCB804D-FA38-469C-91C6-324D90FC5822}" presName="hierChild4" presStyleCnt="0"/>
      <dgm:spPr/>
      <dgm:t>
        <a:bodyPr/>
        <a:lstStyle/>
        <a:p>
          <a:pPr rtl="1"/>
          <a:endParaRPr lang="he-IL"/>
        </a:p>
      </dgm:t>
    </dgm:pt>
    <dgm:pt modelId="{CA0DF642-A80B-4DEB-8942-087AAE06F4A6}" type="pres">
      <dgm:prSet presAssocID="{DDCB804D-FA38-469C-91C6-324D90FC5822}" presName="hierChild5" presStyleCnt="0"/>
      <dgm:spPr/>
      <dgm:t>
        <a:bodyPr/>
        <a:lstStyle/>
        <a:p>
          <a:pPr rtl="1"/>
          <a:endParaRPr lang="he-IL"/>
        </a:p>
      </dgm:t>
    </dgm:pt>
    <dgm:pt modelId="{24A5AF9E-1F85-43C5-B5EA-ADA8145A3F2D}" type="pres">
      <dgm:prSet presAssocID="{EFEADC41-2639-444A-938D-87399AD3623D}" presName="hierChild5" presStyleCnt="0"/>
      <dgm:spPr/>
      <dgm:t>
        <a:bodyPr/>
        <a:lstStyle/>
        <a:p>
          <a:pPr rtl="1"/>
          <a:endParaRPr lang="he-IL"/>
        </a:p>
      </dgm:t>
    </dgm:pt>
    <dgm:pt modelId="{A8171425-FCCA-4B0F-8495-6F5B1A480707}" type="pres">
      <dgm:prSet presAssocID="{3A16578C-E11F-48CC-8192-6DE023983486}" presName="Name37" presStyleLbl="parChTrans1D4" presStyleIdx="7" presStyleCnt="26"/>
      <dgm:spPr/>
      <dgm:t>
        <a:bodyPr/>
        <a:lstStyle/>
        <a:p>
          <a:pPr rtl="1"/>
          <a:endParaRPr lang="he-IL"/>
        </a:p>
      </dgm:t>
    </dgm:pt>
    <dgm:pt modelId="{D43EFBD4-ED2A-4A55-8867-DB1539535A70}" type="pres">
      <dgm:prSet presAssocID="{E8C1A307-E1B4-45FB-82AA-63F79CF109D6}" presName="hierRoot2" presStyleCnt="0">
        <dgm:presLayoutVars>
          <dgm:hierBranch val="init"/>
        </dgm:presLayoutVars>
      </dgm:prSet>
      <dgm:spPr/>
      <dgm:t>
        <a:bodyPr/>
        <a:lstStyle/>
        <a:p>
          <a:pPr rtl="1"/>
          <a:endParaRPr lang="he-IL"/>
        </a:p>
      </dgm:t>
    </dgm:pt>
    <dgm:pt modelId="{37FB3D95-16BA-44FC-B418-40846899D67D}" type="pres">
      <dgm:prSet presAssocID="{E8C1A307-E1B4-45FB-82AA-63F79CF109D6}" presName="rootComposite" presStyleCnt="0"/>
      <dgm:spPr/>
      <dgm:t>
        <a:bodyPr/>
        <a:lstStyle/>
        <a:p>
          <a:pPr rtl="1"/>
          <a:endParaRPr lang="he-IL"/>
        </a:p>
      </dgm:t>
    </dgm:pt>
    <dgm:pt modelId="{48F612C7-E136-44D5-830F-3AB722FE8682}" type="pres">
      <dgm:prSet presAssocID="{E8C1A307-E1B4-45FB-82AA-63F79CF109D6}" presName="rootText" presStyleLbl="node4" presStyleIdx="7" presStyleCnt="19">
        <dgm:presLayoutVars>
          <dgm:chPref val="3"/>
        </dgm:presLayoutVars>
      </dgm:prSet>
      <dgm:spPr/>
      <dgm:t>
        <a:bodyPr/>
        <a:lstStyle/>
        <a:p>
          <a:pPr rtl="1"/>
          <a:endParaRPr lang="he-IL"/>
        </a:p>
      </dgm:t>
    </dgm:pt>
    <dgm:pt modelId="{16822170-D71F-4C4F-90BC-2F87B9012D0D}" type="pres">
      <dgm:prSet presAssocID="{E8C1A307-E1B4-45FB-82AA-63F79CF109D6}" presName="rootConnector" presStyleLbl="node4" presStyleIdx="7" presStyleCnt="19"/>
      <dgm:spPr/>
      <dgm:t>
        <a:bodyPr/>
        <a:lstStyle/>
        <a:p>
          <a:pPr rtl="1"/>
          <a:endParaRPr lang="he-IL"/>
        </a:p>
      </dgm:t>
    </dgm:pt>
    <dgm:pt modelId="{600F86A8-155E-41CA-B9FB-26A9A534BED3}" type="pres">
      <dgm:prSet presAssocID="{E8C1A307-E1B4-45FB-82AA-63F79CF109D6}" presName="hierChild4" presStyleCnt="0"/>
      <dgm:spPr/>
      <dgm:t>
        <a:bodyPr/>
        <a:lstStyle/>
        <a:p>
          <a:pPr rtl="1"/>
          <a:endParaRPr lang="he-IL"/>
        </a:p>
      </dgm:t>
    </dgm:pt>
    <dgm:pt modelId="{24331F6E-AA04-44CE-B71D-9892F40F47DA}" type="pres">
      <dgm:prSet presAssocID="{ABB5CB50-FB24-4371-8940-732F22890043}" presName="Name37" presStyleLbl="parChTrans1D4" presStyleIdx="8" presStyleCnt="26"/>
      <dgm:spPr/>
      <dgm:t>
        <a:bodyPr/>
        <a:lstStyle/>
        <a:p>
          <a:pPr rtl="1"/>
          <a:endParaRPr lang="he-IL"/>
        </a:p>
      </dgm:t>
    </dgm:pt>
    <dgm:pt modelId="{52086DF4-12F8-49C6-A6B0-3B4713AAF83F}" type="pres">
      <dgm:prSet presAssocID="{B4FFE1D4-467A-4622-9DF2-8662F5D53AA5}" presName="hierRoot2" presStyleCnt="0">
        <dgm:presLayoutVars>
          <dgm:hierBranch val="init"/>
        </dgm:presLayoutVars>
      </dgm:prSet>
      <dgm:spPr/>
      <dgm:t>
        <a:bodyPr/>
        <a:lstStyle/>
        <a:p>
          <a:pPr rtl="1"/>
          <a:endParaRPr lang="he-IL"/>
        </a:p>
      </dgm:t>
    </dgm:pt>
    <dgm:pt modelId="{A0A58C7A-CE79-4FD0-88A5-B5B42B19A45C}" type="pres">
      <dgm:prSet presAssocID="{B4FFE1D4-467A-4622-9DF2-8662F5D53AA5}" presName="rootComposite" presStyleCnt="0"/>
      <dgm:spPr/>
      <dgm:t>
        <a:bodyPr/>
        <a:lstStyle/>
        <a:p>
          <a:pPr rtl="1"/>
          <a:endParaRPr lang="he-IL"/>
        </a:p>
      </dgm:t>
    </dgm:pt>
    <dgm:pt modelId="{F1D67599-57A6-44C0-A0D0-7968A242203F}" type="pres">
      <dgm:prSet presAssocID="{B4FFE1D4-467A-4622-9DF2-8662F5D53AA5}" presName="rootText" presStyleLbl="node4" presStyleIdx="8" presStyleCnt="19">
        <dgm:presLayoutVars>
          <dgm:chPref val="3"/>
        </dgm:presLayoutVars>
      </dgm:prSet>
      <dgm:spPr/>
      <dgm:t>
        <a:bodyPr/>
        <a:lstStyle/>
        <a:p>
          <a:pPr rtl="1"/>
          <a:endParaRPr lang="he-IL"/>
        </a:p>
      </dgm:t>
    </dgm:pt>
    <dgm:pt modelId="{DE4E21F8-3F78-470F-877E-CEAE87D3F957}" type="pres">
      <dgm:prSet presAssocID="{B4FFE1D4-467A-4622-9DF2-8662F5D53AA5}" presName="rootConnector" presStyleLbl="node4" presStyleIdx="8" presStyleCnt="19"/>
      <dgm:spPr/>
      <dgm:t>
        <a:bodyPr/>
        <a:lstStyle/>
        <a:p>
          <a:pPr rtl="1"/>
          <a:endParaRPr lang="he-IL"/>
        </a:p>
      </dgm:t>
    </dgm:pt>
    <dgm:pt modelId="{02B218E4-DA9C-458F-9BD9-11704749A2C8}" type="pres">
      <dgm:prSet presAssocID="{B4FFE1D4-467A-4622-9DF2-8662F5D53AA5}" presName="hierChild4" presStyleCnt="0"/>
      <dgm:spPr/>
      <dgm:t>
        <a:bodyPr/>
        <a:lstStyle/>
        <a:p>
          <a:pPr rtl="1"/>
          <a:endParaRPr lang="he-IL"/>
        </a:p>
      </dgm:t>
    </dgm:pt>
    <dgm:pt modelId="{43484D8F-045E-4BDB-8283-BDBB72483B52}" type="pres">
      <dgm:prSet presAssocID="{B4FFE1D4-467A-4622-9DF2-8662F5D53AA5}" presName="hierChild5" presStyleCnt="0"/>
      <dgm:spPr/>
      <dgm:t>
        <a:bodyPr/>
        <a:lstStyle/>
        <a:p>
          <a:pPr rtl="1"/>
          <a:endParaRPr lang="he-IL"/>
        </a:p>
      </dgm:t>
    </dgm:pt>
    <dgm:pt modelId="{A1B2531C-808E-41F0-8181-22846FB1E608}" type="pres">
      <dgm:prSet presAssocID="{E8C1A307-E1B4-45FB-82AA-63F79CF109D6}" presName="hierChild5" presStyleCnt="0"/>
      <dgm:spPr/>
      <dgm:t>
        <a:bodyPr/>
        <a:lstStyle/>
        <a:p>
          <a:pPr rtl="1"/>
          <a:endParaRPr lang="he-IL"/>
        </a:p>
      </dgm:t>
    </dgm:pt>
    <dgm:pt modelId="{C1D4BF9D-40EA-473D-9D03-A15D728CBCB7}" type="pres">
      <dgm:prSet presAssocID="{4DE9E259-6C89-4D02-8AEE-91C73E45857B}" presName="Name37" presStyleLbl="parChTrans1D4" presStyleIdx="9" presStyleCnt="26"/>
      <dgm:spPr/>
      <dgm:t>
        <a:bodyPr/>
        <a:lstStyle/>
        <a:p>
          <a:pPr rtl="1"/>
          <a:endParaRPr lang="he-IL"/>
        </a:p>
      </dgm:t>
    </dgm:pt>
    <dgm:pt modelId="{30D84CF5-8EBB-4657-AAFB-C6E147904AC3}" type="pres">
      <dgm:prSet presAssocID="{54708663-2188-4196-AACC-299ACA25577E}" presName="hierRoot2" presStyleCnt="0">
        <dgm:presLayoutVars>
          <dgm:hierBranch val="init"/>
        </dgm:presLayoutVars>
      </dgm:prSet>
      <dgm:spPr/>
      <dgm:t>
        <a:bodyPr/>
        <a:lstStyle/>
        <a:p>
          <a:pPr rtl="1"/>
          <a:endParaRPr lang="he-IL"/>
        </a:p>
      </dgm:t>
    </dgm:pt>
    <dgm:pt modelId="{DFADB2CF-AE43-48ED-8BC2-C6779FB597AA}" type="pres">
      <dgm:prSet presAssocID="{54708663-2188-4196-AACC-299ACA25577E}" presName="rootComposite" presStyleCnt="0"/>
      <dgm:spPr/>
      <dgm:t>
        <a:bodyPr/>
        <a:lstStyle/>
        <a:p>
          <a:pPr rtl="1"/>
          <a:endParaRPr lang="he-IL"/>
        </a:p>
      </dgm:t>
    </dgm:pt>
    <dgm:pt modelId="{5D5B08B5-69B0-4635-BB1F-000B49D7ABA7}" type="pres">
      <dgm:prSet presAssocID="{54708663-2188-4196-AACC-299ACA25577E}" presName="rootText" presStyleLbl="node4" presStyleIdx="9" presStyleCnt="19">
        <dgm:presLayoutVars>
          <dgm:chPref val="3"/>
        </dgm:presLayoutVars>
      </dgm:prSet>
      <dgm:spPr/>
      <dgm:t>
        <a:bodyPr/>
        <a:lstStyle/>
        <a:p>
          <a:pPr rtl="1"/>
          <a:endParaRPr lang="he-IL"/>
        </a:p>
      </dgm:t>
    </dgm:pt>
    <dgm:pt modelId="{2474E4BD-F4AA-44D6-88FF-2257D3D0F66F}" type="pres">
      <dgm:prSet presAssocID="{54708663-2188-4196-AACC-299ACA25577E}" presName="rootConnector" presStyleLbl="node4" presStyleIdx="9" presStyleCnt="19"/>
      <dgm:spPr/>
      <dgm:t>
        <a:bodyPr/>
        <a:lstStyle/>
        <a:p>
          <a:pPr rtl="1"/>
          <a:endParaRPr lang="he-IL"/>
        </a:p>
      </dgm:t>
    </dgm:pt>
    <dgm:pt modelId="{32EE6232-7C9C-41FB-B120-E6B45DF45683}" type="pres">
      <dgm:prSet presAssocID="{54708663-2188-4196-AACC-299ACA25577E}" presName="hierChild4" presStyleCnt="0"/>
      <dgm:spPr/>
      <dgm:t>
        <a:bodyPr/>
        <a:lstStyle/>
        <a:p>
          <a:pPr rtl="1"/>
          <a:endParaRPr lang="he-IL"/>
        </a:p>
      </dgm:t>
    </dgm:pt>
    <dgm:pt modelId="{EDB1AAC4-1E7E-48F9-8213-CEAAC5407870}" type="pres">
      <dgm:prSet presAssocID="{54708663-2188-4196-AACC-299ACA25577E}" presName="hierChild5" presStyleCnt="0"/>
      <dgm:spPr/>
      <dgm:t>
        <a:bodyPr/>
        <a:lstStyle/>
        <a:p>
          <a:pPr rtl="1"/>
          <a:endParaRPr lang="he-IL"/>
        </a:p>
      </dgm:t>
    </dgm:pt>
    <dgm:pt modelId="{384ABF21-25FF-4157-BA3F-FB4DF0AC954F}" type="pres">
      <dgm:prSet presAssocID="{607E4007-133F-46EA-B09C-873FC058DEEB}" presName="Name37" presStyleLbl="parChTrans1D4" presStyleIdx="10" presStyleCnt="26"/>
      <dgm:spPr/>
      <dgm:t>
        <a:bodyPr/>
        <a:lstStyle/>
        <a:p>
          <a:pPr rtl="1"/>
          <a:endParaRPr lang="he-IL"/>
        </a:p>
      </dgm:t>
    </dgm:pt>
    <dgm:pt modelId="{1B8FD22F-CC2B-4164-B126-200B0DD7C311}" type="pres">
      <dgm:prSet presAssocID="{674B3D40-2A5E-486E-A23B-13B2F7BA4973}" presName="hierRoot2" presStyleCnt="0">
        <dgm:presLayoutVars>
          <dgm:hierBranch val="init"/>
        </dgm:presLayoutVars>
      </dgm:prSet>
      <dgm:spPr/>
      <dgm:t>
        <a:bodyPr/>
        <a:lstStyle/>
        <a:p>
          <a:pPr rtl="1"/>
          <a:endParaRPr lang="he-IL"/>
        </a:p>
      </dgm:t>
    </dgm:pt>
    <dgm:pt modelId="{5F64210C-3F08-4AC7-9915-9F74E5048644}" type="pres">
      <dgm:prSet presAssocID="{674B3D40-2A5E-486E-A23B-13B2F7BA4973}" presName="rootComposite" presStyleCnt="0"/>
      <dgm:spPr/>
      <dgm:t>
        <a:bodyPr/>
        <a:lstStyle/>
        <a:p>
          <a:pPr rtl="1"/>
          <a:endParaRPr lang="he-IL"/>
        </a:p>
      </dgm:t>
    </dgm:pt>
    <dgm:pt modelId="{4E13BF67-A271-4F0B-BE7E-63CB86B27B71}" type="pres">
      <dgm:prSet presAssocID="{674B3D40-2A5E-486E-A23B-13B2F7BA4973}" presName="rootText" presStyleLbl="node4" presStyleIdx="10" presStyleCnt="19">
        <dgm:presLayoutVars>
          <dgm:chPref val="3"/>
        </dgm:presLayoutVars>
      </dgm:prSet>
      <dgm:spPr/>
      <dgm:t>
        <a:bodyPr/>
        <a:lstStyle/>
        <a:p>
          <a:pPr rtl="1"/>
          <a:endParaRPr lang="he-IL"/>
        </a:p>
      </dgm:t>
    </dgm:pt>
    <dgm:pt modelId="{2BCA0086-9FEB-4CE1-AD04-45D5CE9F1F10}" type="pres">
      <dgm:prSet presAssocID="{674B3D40-2A5E-486E-A23B-13B2F7BA4973}" presName="rootConnector" presStyleLbl="node4" presStyleIdx="10" presStyleCnt="19"/>
      <dgm:spPr/>
      <dgm:t>
        <a:bodyPr/>
        <a:lstStyle/>
        <a:p>
          <a:pPr rtl="1"/>
          <a:endParaRPr lang="he-IL"/>
        </a:p>
      </dgm:t>
    </dgm:pt>
    <dgm:pt modelId="{7700877F-8ECA-44A1-A047-6D353DA5B814}" type="pres">
      <dgm:prSet presAssocID="{674B3D40-2A5E-486E-A23B-13B2F7BA4973}" presName="hierChild4" presStyleCnt="0"/>
      <dgm:spPr/>
      <dgm:t>
        <a:bodyPr/>
        <a:lstStyle/>
        <a:p>
          <a:pPr rtl="1"/>
          <a:endParaRPr lang="he-IL"/>
        </a:p>
      </dgm:t>
    </dgm:pt>
    <dgm:pt modelId="{FEC43B0D-E61A-4C01-BBE3-0E14E04591F2}" type="pres">
      <dgm:prSet presAssocID="{9A172587-B184-4F8A-B321-7B0801F95B82}" presName="Name37" presStyleLbl="parChTrans1D4" presStyleIdx="11" presStyleCnt="26"/>
      <dgm:spPr/>
      <dgm:t>
        <a:bodyPr/>
        <a:lstStyle/>
        <a:p>
          <a:pPr rtl="1"/>
          <a:endParaRPr lang="he-IL"/>
        </a:p>
      </dgm:t>
    </dgm:pt>
    <dgm:pt modelId="{8987916B-6603-435D-8A89-28E4FFABC01A}" type="pres">
      <dgm:prSet presAssocID="{6068E276-C7DE-4D87-BBC0-98EF0C0B2098}" presName="hierRoot2" presStyleCnt="0">
        <dgm:presLayoutVars>
          <dgm:hierBranch val="init"/>
        </dgm:presLayoutVars>
      </dgm:prSet>
      <dgm:spPr/>
      <dgm:t>
        <a:bodyPr/>
        <a:lstStyle/>
        <a:p>
          <a:pPr rtl="1"/>
          <a:endParaRPr lang="he-IL"/>
        </a:p>
      </dgm:t>
    </dgm:pt>
    <dgm:pt modelId="{F604892E-4983-48C3-B8A6-6F2D113D9745}" type="pres">
      <dgm:prSet presAssocID="{6068E276-C7DE-4D87-BBC0-98EF0C0B2098}" presName="rootComposite" presStyleCnt="0"/>
      <dgm:spPr/>
      <dgm:t>
        <a:bodyPr/>
        <a:lstStyle/>
        <a:p>
          <a:pPr rtl="1"/>
          <a:endParaRPr lang="he-IL"/>
        </a:p>
      </dgm:t>
    </dgm:pt>
    <dgm:pt modelId="{1A60D97C-AA8C-4A83-BA01-5E0E019789D9}" type="pres">
      <dgm:prSet presAssocID="{6068E276-C7DE-4D87-BBC0-98EF0C0B2098}" presName="rootText" presStyleLbl="node4" presStyleIdx="11" presStyleCnt="19">
        <dgm:presLayoutVars>
          <dgm:chPref val="3"/>
        </dgm:presLayoutVars>
      </dgm:prSet>
      <dgm:spPr/>
      <dgm:t>
        <a:bodyPr/>
        <a:lstStyle/>
        <a:p>
          <a:pPr rtl="1"/>
          <a:endParaRPr lang="he-IL"/>
        </a:p>
      </dgm:t>
    </dgm:pt>
    <dgm:pt modelId="{7CA2523B-49A7-4586-90CE-9AAC99C5927E}" type="pres">
      <dgm:prSet presAssocID="{6068E276-C7DE-4D87-BBC0-98EF0C0B2098}" presName="rootConnector" presStyleLbl="node4" presStyleIdx="11" presStyleCnt="19"/>
      <dgm:spPr/>
      <dgm:t>
        <a:bodyPr/>
        <a:lstStyle/>
        <a:p>
          <a:pPr rtl="1"/>
          <a:endParaRPr lang="he-IL"/>
        </a:p>
      </dgm:t>
    </dgm:pt>
    <dgm:pt modelId="{1A625BA5-4EDF-486D-96E7-6F035015EB04}" type="pres">
      <dgm:prSet presAssocID="{6068E276-C7DE-4D87-BBC0-98EF0C0B2098}" presName="hierChild4" presStyleCnt="0"/>
      <dgm:spPr/>
      <dgm:t>
        <a:bodyPr/>
        <a:lstStyle/>
        <a:p>
          <a:pPr rtl="1"/>
          <a:endParaRPr lang="he-IL"/>
        </a:p>
      </dgm:t>
    </dgm:pt>
    <dgm:pt modelId="{F4BA5344-D462-4261-B4C6-4D12CD83D8EE}" type="pres">
      <dgm:prSet presAssocID="{6068E276-C7DE-4D87-BBC0-98EF0C0B2098}" presName="hierChild5" presStyleCnt="0"/>
      <dgm:spPr/>
      <dgm:t>
        <a:bodyPr/>
        <a:lstStyle/>
        <a:p>
          <a:pPr rtl="1"/>
          <a:endParaRPr lang="he-IL"/>
        </a:p>
      </dgm:t>
    </dgm:pt>
    <dgm:pt modelId="{1F6D0E2A-9541-4308-9F55-FA749E166204}" type="pres">
      <dgm:prSet presAssocID="{674B3D40-2A5E-486E-A23B-13B2F7BA4973}" presName="hierChild5" presStyleCnt="0"/>
      <dgm:spPr/>
      <dgm:t>
        <a:bodyPr/>
        <a:lstStyle/>
        <a:p>
          <a:pPr rtl="1"/>
          <a:endParaRPr lang="he-IL"/>
        </a:p>
      </dgm:t>
    </dgm:pt>
    <dgm:pt modelId="{3F7BD36D-15E8-499C-8EEC-0CE5CAD54B85}" type="pres">
      <dgm:prSet presAssocID="{A4389CAF-CC37-4050-9F8A-4C4BB1C4BA4A}" presName="Name37" presStyleLbl="parChTrans1D4" presStyleIdx="12" presStyleCnt="26"/>
      <dgm:spPr/>
      <dgm:t>
        <a:bodyPr/>
        <a:lstStyle/>
        <a:p>
          <a:pPr rtl="1"/>
          <a:endParaRPr lang="he-IL"/>
        </a:p>
      </dgm:t>
    </dgm:pt>
    <dgm:pt modelId="{2B562711-22E2-4489-91D6-9CB6555F9E91}" type="pres">
      <dgm:prSet presAssocID="{A5E5F1FA-FAB0-4CEB-B9A7-9ADC40DEBA40}" presName="hierRoot2" presStyleCnt="0">
        <dgm:presLayoutVars>
          <dgm:hierBranch val="init"/>
        </dgm:presLayoutVars>
      </dgm:prSet>
      <dgm:spPr/>
      <dgm:t>
        <a:bodyPr/>
        <a:lstStyle/>
        <a:p>
          <a:pPr rtl="1"/>
          <a:endParaRPr lang="he-IL"/>
        </a:p>
      </dgm:t>
    </dgm:pt>
    <dgm:pt modelId="{29189E72-7968-4189-A268-0228099BB002}" type="pres">
      <dgm:prSet presAssocID="{A5E5F1FA-FAB0-4CEB-B9A7-9ADC40DEBA40}" presName="rootComposite" presStyleCnt="0"/>
      <dgm:spPr/>
      <dgm:t>
        <a:bodyPr/>
        <a:lstStyle/>
        <a:p>
          <a:pPr rtl="1"/>
          <a:endParaRPr lang="he-IL"/>
        </a:p>
      </dgm:t>
    </dgm:pt>
    <dgm:pt modelId="{5C4F8C22-3E28-4F1C-9733-A5F2D695B7CE}" type="pres">
      <dgm:prSet presAssocID="{A5E5F1FA-FAB0-4CEB-B9A7-9ADC40DEBA40}" presName="rootText" presStyleLbl="node4" presStyleIdx="12" presStyleCnt="19">
        <dgm:presLayoutVars>
          <dgm:chPref val="3"/>
        </dgm:presLayoutVars>
      </dgm:prSet>
      <dgm:spPr/>
      <dgm:t>
        <a:bodyPr/>
        <a:lstStyle/>
        <a:p>
          <a:pPr rtl="1"/>
          <a:endParaRPr lang="he-IL"/>
        </a:p>
      </dgm:t>
    </dgm:pt>
    <dgm:pt modelId="{9F53F9C3-3289-4854-8CE5-5C4435223CE1}" type="pres">
      <dgm:prSet presAssocID="{A5E5F1FA-FAB0-4CEB-B9A7-9ADC40DEBA40}" presName="rootConnector" presStyleLbl="node4" presStyleIdx="12" presStyleCnt="19"/>
      <dgm:spPr/>
      <dgm:t>
        <a:bodyPr/>
        <a:lstStyle/>
        <a:p>
          <a:pPr rtl="1"/>
          <a:endParaRPr lang="he-IL"/>
        </a:p>
      </dgm:t>
    </dgm:pt>
    <dgm:pt modelId="{DB040F49-ABC7-4557-B27B-94A4230679BA}" type="pres">
      <dgm:prSet presAssocID="{A5E5F1FA-FAB0-4CEB-B9A7-9ADC40DEBA40}" presName="hierChild4" presStyleCnt="0"/>
      <dgm:spPr/>
      <dgm:t>
        <a:bodyPr/>
        <a:lstStyle/>
        <a:p>
          <a:pPr rtl="1"/>
          <a:endParaRPr lang="he-IL"/>
        </a:p>
      </dgm:t>
    </dgm:pt>
    <dgm:pt modelId="{6A9908A4-5EC5-46AC-B782-2CC06B7C388F}" type="pres">
      <dgm:prSet presAssocID="{A5E5F1FA-FAB0-4CEB-B9A7-9ADC40DEBA40}" presName="hierChild5" presStyleCnt="0"/>
      <dgm:spPr/>
      <dgm:t>
        <a:bodyPr/>
        <a:lstStyle/>
        <a:p>
          <a:pPr rtl="1"/>
          <a:endParaRPr lang="he-IL"/>
        </a:p>
      </dgm:t>
    </dgm:pt>
    <dgm:pt modelId="{6F3728C5-E5D3-4429-9417-4805CF58A61A}" type="pres">
      <dgm:prSet presAssocID="{359B977F-C71E-47C9-8328-DA7B404CCFDA}" presName="Name37" presStyleLbl="parChTrans1D4" presStyleIdx="13" presStyleCnt="26"/>
      <dgm:spPr/>
      <dgm:t>
        <a:bodyPr/>
        <a:lstStyle/>
        <a:p>
          <a:pPr rtl="1"/>
          <a:endParaRPr lang="he-IL"/>
        </a:p>
      </dgm:t>
    </dgm:pt>
    <dgm:pt modelId="{D75C0A09-2F9A-417C-A482-0123C288C215}" type="pres">
      <dgm:prSet presAssocID="{DE1F0387-0A79-46DD-A424-F092B25276EC}" presName="hierRoot2" presStyleCnt="0">
        <dgm:presLayoutVars>
          <dgm:hierBranch val="init"/>
        </dgm:presLayoutVars>
      </dgm:prSet>
      <dgm:spPr/>
      <dgm:t>
        <a:bodyPr/>
        <a:lstStyle/>
        <a:p>
          <a:pPr rtl="1"/>
          <a:endParaRPr lang="he-IL"/>
        </a:p>
      </dgm:t>
    </dgm:pt>
    <dgm:pt modelId="{9E30D2CF-12A9-46AB-AC7D-5113B2E6E7DA}" type="pres">
      <dgm:prSet presAssocID="{DE1F0387-0A79-46DD-A424-F092B25276EC}" presName="rootComposite" presStyleCnt="0"/>
      <dgm:spPr/>
      <dgm:t>
        <a:bodyPr/>
        <a:lstStyle/>
        <a:p>
          <a:pPr rtl="1"/>
          <a:endParaRPr lang="he-IL"/>
        </a:p>
      </dgm:t>
    </dgm:pt>
    <dgm:pt modelId="{F1039CEF-8ED4-4521-86E8-E6B9C392F0B4}" type="pres">
      <dgm:prSet presAssocID="{DE1F0387-0A79-46DD-A424-F092B25276EC}" presName="rootText" presStyleLbl="node4" presStyleIdx="13" presStyleCnt="19">
        <dgm:presLayoutVars>
          <dgm:chPref val="3"/>
        </dgm:presLayoutVars>
      </dgm:prSet>
      <dgm:spPr/>
      <dgm:t>
        <a:bodyPr/>
        <a:lstStyle/>
        <a:p>
          <a:pPr rtl="1"/>
          <a:endParaRPr lang="he-IL"/>
        </a:p>
      </dgm:t>
    </dgm:pt>
    <dgm:pt modelId="{82EDC094-264A-4F77-9110-FDCA739FB4F0}" type="pres">
      <dgm:prSet presAssocID="{DE1F0387-0A79-46DD-A424-F092B25276EC}" presName="rootConnector" presStyleLbl="node4" presStyleIdx="13" presStyleCnt="19"/>
      <dgm:spPr/>
      <dgm:t>
        <a:bodyPr/>
        <a:lstStyle/>
        <a:p>
          <a:pPr rtl="1"/>
          <a:endParaRPr lang="he-IL"/>
        </a:p>
      </dgm:t>
    </dgm:pt>
    <dgm:pt modelId="{F2FBA62C-A7B7-4FDC-9A16-C5846861A925}" type="pres">
      <dgm:prSet presAssocID="{DE1F0387-0A79-46DD-A424-F092B25276EC}" presName="hierChild4" presStyleCnt="0"/>
      <dgm:spPr/>
      <dgm:t>
        <a:bodyPr/>
        <a:lstStyle/>
        <a:p>
          <a:pPr rtl="1"/>
          <a:endParaRPr lang="he-IL"/>
        </a:p>
      </dgm:t>
    </dgm:pt>
    <dgm:pt modelId="{D44E4A21-C198-4AB8-B58F-26AEA9CB7F08}" type="pres">
      <dgm:prSet presAssocID="{DE1F0387-0A79-46DD-A424-F092B25276EC}" presName="hierChild5" presStyleCnt="0"/>
      <dgm:spPr/>
      <dgm:t>
        <a:bodyPr/>
        <a:lstStyle/>
        <a:p>
          <a:pPr rtl="1"/>
          <a:endParaRPr lang="he-IL"/>
        </a:p>
      </dgm:t>
    </dgm:pt>
    <dgm:pt modelId="{F5CA3D92-6262-41E9-B517-66459DD87F76}" type="pres">
      <dgm:prSet presAssocID="{03D80195-A4AA-4393-A640-057E902385A2}" presName="Name37" presStyleLbl="parChTrans1D4" presStyleIdx="14" presStyleCnt="26"/>
      <dgm:spPr/>
      <dgm:t>
        <a:bodyPr/>
        <a:lstStyle/>
        <a:p>
          <a:pPr rtl="1"/>
          <a:endParaRPr lang="he-IL"/>
        </a:p>
      </dgm:t>
    </dgm:pt>
    <dgm:pt modelId="{181F5A1B-5648-4ED1-AE3B-1CC2767A6EB4}" type="pres">
      <dgm:prSet presAssocID="{4A8CAFA4-097E-40DE-9DC0-3687F038B4AF}" presName="hierRoot2" presStyleCnt="0">
        <dgm:presLayoutVars>
          <dgm:hierBranch val="init"/>
        </dgm:presLayoutVars>
      </dgm:prSet>
      <dgm:spPr/>
      <dgm:t>
        <a:bodyPr/>
        <a:lstStyle/>
        <a:p>
          <a:pPr rtl="1"/>
          <a:endParaRPr lang="he-IL"/>
        </a:p>
      </dgm:t>
    </dgm:pt>
    <dgm:pt modelId="{5445986C-739B-4A38-BEC8-7D0029CB0D4B}" type="pres">
      <dgm:prSet presAssocID="{4A8CAFA4-097E-40DE-9DC0-3687F038B4AF}" presName="rootComposite" presStyleCnt="0"/>
      <dgm:spPr/>
      <dgm:t>
        <a:bodyPr/>
        <a:lstStyle/>
        <a:p>
          <a:pPr rtl="1"/>
          <a:endParaRPr lang="he-IL"/>
        </a:p>
      </dgm:t>
    </dgm:pt>
    <dgm:pt modelId="{ED4234DE-F907-47AF-B83F-9B6B2E0B6E58}" type="pres">
      <dgm:prSet presAssocID="{4A8CAFA4-097E-40DE-9DC0-3687F038B4AF}" presName="rootText" presStyleLbl="node4" presStyleIdx="14" presStyleCnt="19">
        <dgm:presLayoutVars>
          <dgm:chPref val="3"/>
        </dgm:presLayoutVars>
      </dgm:prSet>
      <dgm:spPr/>
      <dgm:t>
        <a:bodyPr/>
        <a:lstStyle/>
        <a:p>
          <a:pPr rtl="1"/>
          <a:endParaRPr lang="he-IL"/>
        </a:p>
      </dgm:t>
    </dgm:pt>
    <dgm:pt modelId="{29D2B73C-19BC-427C-89C9-1111E18F0EB7}" type="pres">
      <dgm:prSet presAssocID="{4A8CAFA4-097E-40DE-9DC0-3687F038B4AF}" presName="rootConnector" presStyleLbl="node4" presStyleIdx="14" presStyleCnt="19"/>
      <dgm:spPr/>
      <dgm:t>
        <a:bodyPr/>
        <a:lstStyle/>
        <a:p>
          <a:pPr rtl="1"/>
          <a:endParaRPr lang="he-IL"/>
        </a:p>
      </dgm:t>
    </dgm:pt>
    <dgm:pt modelId="{1FC96A85-2F3E-4425-821A-068AE1011A04}" type="pres">
      <dgm:prSet presAssocID="{4A8CAFA4-097E-40DE-9DC0-3687F038B4AF}" presName="hierChild4" presStyleCnt="0"/>
      <dgm:spPr/>
      <dgm:t>
        <a:bodyPr/>
        <a:lstStyle/>
        <a:p>
          <a:pPr rtl="1"/>
          <a:endParaRPr lang="he-IL"/>
        </a:p>
      </dgm:t>
    </dgm:pt>
    <dgm:pt modelId="{1A22D645-95C3-4ECC-9C25-D7E2D5DEA7D5}" type="pres">
      <dgm:prSet presAssocID="{2E638E6A-A8E8-4361-9116-EFBE22CEEF34}" presName="Name37" presStyleLbl="parChTrans1D4" presStyleIdx="15" presStyleCnt="26"/>
      <dgm:spPr/>
      <dgm:t>
        <a:bodyPr/>
        <a:lstStyle/>
        <a:p>
          <a:pPr rtl="1"/>
          <a:endParaRPr lang="he-IL"/>
        </a:p>
      </dgm:t>
    </dgm:pt>
    <dgm:pt modelId="{10AF67FE-8538-4196-AFEB-4D231A22EA25}" type="pres">
      <dgm:prSet presAssocID="{F306D3FB-5FAC-4292-94D0-F70ABCE2C4DC}" presName="hierRoot2" presStyleCnt="0">
        <dgm:presLayoutVars>
          <dgm:hierBranch val="init"/>
        </dgm:presLayoutVars>
      </dgm:prSet>
      <dgm:spPr/>
      <dgm:t>
        <a:bodyPr/>
        <a:lstStyle/>
        <a:p>
          <a:pPr rtl="1"/>
          <a:endParaRPr lang="he-IL"/>
        </a:p>
      </dgm:t>
    </dgm:pt>
    <dgm:pt modelId="{04633124-2B87-4B6F-BDD7-7D2A3CCC9ECA}" type="pres">
      <dgm:prSet presAssocID="{F306D3FB-5FAC-4292-94D0-F70ABCE2C4DC}" presName="rootComposite" presStyleCnt="0"/>
      <dgm:spPr/>
      <dgm:t>
        <a:bodyPr/>
        <a:lstStyle/>
        <a:p>
          <a:pPr rtl="1"/>
          <a:endParaRPr lang="he-IL"/>
        </a:p>
      </dgm:t>
    </dgm:pt>
    <dgm:pt modelId="{B64FF89F-A7CB-4159-9536-63242AF10A24}" type="pres">
      <dgm:prSet presAssocID="{F306D3FB-5FAC-4292-94D0-F70ABCE2C4DC}" presName="rootText" presStyleLbl="node4" presStyleIdx="15" presStyleCnt="19">
        <dgm:presLayoutVars>
          <dgm:chPref val="3"/>
        </dgm:presLayoutVars>
      </dgm:prSet>
      <dgm:spPr/>
      <dgm:t>
        <a:bodyPr/>
        <a:lstStyle/>
        <a:p>
          <a:pPr rtl="1"/>
          <a:endParaRPr lang="he-IL"/>
        </a:p>
      </dgm:t>
    </dgm:pt>
    <dgm:pt modelId="{688B5261-E2A5-41C8-8464-33E5C694DBFA}" type="pres">
      <dgm:prSet presAssocID="{F306D3FB-5FAC-4292-94D0-F70ABCE2C4DC}" presName="rootConnector" presStyleLbl="node4" presStyleIdx="15" presStyleCnt="19"/>
      <dgm:spPr/>
      <dgm:t>
        <a:bodyPr/>
        <a:lstStyle/>
        <a:p>
          <a:pPr rtl="1"/>
          <a:endParaRPr lang="he-IL"/>
        </a:p>
      </dgm:t>
    </dgm:pt>
    <dgm:pt modelId="{1A27FFD9-0D97-4EF0-B5B0-B52E26078180}" type="pres">
      <dgm:prSet presAssocID="{F306D3FB-5FAC-4292-94D0-F70ABCE2C4DC}" presName="hierChild4" presStyleCnt="0"/>
      <dgm:spPr/>
      <dgm:t>
        <a:bodyPr/>
        <a:lstStyle/>
        <a:p>
          <a:pPr rtl="1"/>
          <a:endParaRPr lang="he-IL"/>
        </a:p>
      </dgm:t>
    </dgm:pt>
    <dgm:pt modelId="{38CE9E38-FBE4-4C10-B5A0-3813DFD56374}" type="pres">
      <dgm:prSet presAssocID="{F306D3FB-5FAC-4292-94D0-F70ABCE2C4DC}" presName="hierChild5" presStyleCnt="0"/>
      <dgm:spPr/>
      <dgm:t>
        <a:bodyPr/>
        <a:lstStyle/>
        <a:p>
          <a:pPr rtl="1"/>
          <a:endParaRPr lang="he-IL"/>
        </a:p>
      </dgm:t>
    </dgm:pt>
    <dgm:pt modelId="{778D2634-4C7D-45CC-B8F3-1A0DD9FF19EF}" type="pres">
      <dgm:prSet presAssocID="{3D323D7D-E91C-423C-88CA-EA0FB5A9DD7C}" presName="Name37" presStyleLbl="parChTrans1D4" presStyleIdx="16" presStyleCnt="26"/>
      <dgm:spPr/>
      <dgm:t>
        <a:bodyPr/>
        <a:lstStyle/>
        <a:p>
          <a:pPr rtl="1"/>
          <a:endParaRPr lang="he-IL"/>
        </a:p>
      </dgm:t>
    </dgm:pt>
    <dgm:pt modelId="{70E5C71C-6807-4DF7-9784-35559D6EBD83}" type="pres">
      <dgm:prSet presAssocID="{289E72ED-3485-4F63-BE3C-5CFF4D8F0B09}" presName="hierRoot2" presStyleCnt="0">
        <dgm:presLayoutVars>
          <dgm:hierBranch val="init"/>
        </dgm:presLayoutVars>
      </dgm:prSet>
      <dgm:spPr/>
      <dgm:t>
        <a:bodyPr/>
        <a:lstStyle/>
        <a:p>
          <a:pPr rtl="1"/>
          <a:endParaRPr lang="he-IL"/>
        </a:p>
      </dgm:t>
    </dgm:pt>
    <dgm:pt modelId="{B8D00D75-5181-4E2E-88F4-3AD2D0D39FD7}" type="pres">
      <dgm:prSet presAssocID="{289E72ED-3485-4F63-BE3C-5CFF4D8F0B09}" presName="rootComposite" presStyleCnt="0"/>
      <dgm:spPr/>
      <dgm:t>
        <a:bodyPr/>
        <a:lstStyle/>
        <a:p>
          <a:pPr rtl="1"/>
          <a:endParaRPr lang="he-IL"/>
        </a:p>
      </dgm:t>
    </dgm:pt>
    <dgm:pt modelId="{B31CC759-791B-4E5B-A2B3-0193F467FCB0}" type="pres">
      <dgm:prSet presAssocID="{289E72ED-3485-4F63-BE3C-5CFF4D8F0B09}" presName="rootText" presStyleLbl="node4" presStyleIdx="16" presStyleCnt="19">
        <dgm:presLayoutVars>
          <dgm:chPref val="3"/>
        </dgm:presLayoutVars>
      </dgm:prSet>
      <dgm:spPr/>
      <dgm:t>
        <a:bodyPr/>
        <a:lstStyle/>
        <a:p>
          <a:pPr rtl="1"/>
          <a:endParaRPr lang="he-IL"/>
        </a:p>
      </dgm:t>
    </dgm:pt>
    <dgm:pt modelId="{AC58BC34-A096-468E-BCD8-03F24E339B20}" type="pres">
      <dgm:prSet presAssocID="{289E72ED-3485-4F63-BE3C-5CFF4D8F0B09}" presName="rootConnector" presStyleLbl="node4" presStyleIdx="16" presStyleCnt="19"/>
      <dgm:spPr/>
      <dgm:t>
        <a:bodyPr/>
        <a:lstStyle/>
        <a:p>
          <a:pPr rtl="1"/>
          <a:endParaRPr lang="he-IL"/>
        </a:p>
      </dgm:t>
    </dgm:pt>
    <dgm:pt modelId="{203D5170-4705-408C-8DAC-BA69C87ED810}" type="pres">
      <dgm:prSet presAssocID="{289E72ED-3485-4F63-BE3C-5CFF4D8F0B09}" presName="hierChild4" presStyleCnt="0"/>
      <dgm:spPr/>
      <dgm:t>
        <a:bodyPr/>
        <a:lstStyle/>
        <a:p>
          <a:pPr rtl="1"/>
          <a:endParaRPr lang="he-IL"/>
        </a:p>
      </dgm:t>
    </dgm:pt>
    <dgm:pt modelId="{DA6057E3-7037-4B3B-B43F-5F009368DAE6}" type="pres">
      <dgm:prSet presAssocID="{289E72ED-3485-4F63-BE3C-5CFF4D8F0B09}" presName="hierChild5" presStyleCnt="0"/>
      <dgm:spPr/>
      <dgm:t>
        <a:bodyPr/>
        <a:lstStyle/>
        <a:p>
          <a:pPr rtl="1"/>
          <a:endParaRPr lang="he-IL"/>
        </a:p>
      </dgm:t>
    </dgm:pt>
    <dgm:pt modelId="{AE35E473-0ACD-4602-A3E6-6B3A4B992FD1}" type="pres">
      <dgm:prSet presAssocID="{502AA82F-CD88-43E0-89B2-9439251C32F9}" presName="Name37" presStyleLbl="parChTrans1D4" presStyleIdx="17" presStyleCnt="26"/>
      <dgm:spPr/>
      <dgm:t>
        <a:bodyPr/>
        <a:lstStyle/>
        <a:p>
          <a:pPr rtl="1"/>
          <a:endParaRPr lang="he-IL"/>
        </a:p>
      </dgm:t>
    </dgm:pt>
    <dgm:pt modelId="{E735C6C6-280A-4007-8E90-1A801FD1F38A}" type="pres">
      <dgm:prSet presAssocID="{AB87B10F-68B0-4A33-B9A2-681F860EEC46}" presName="hierRoot2" presStyleCnt="0">
        <dgm:presLayoutVars>
          <dgm:hierBranch val="init"/>
        </dgm:presLayoutVars>
      </dgm:prSet>
      <dgm:spPr/>
      <dgm:t>
        <a:bodyPr/>
        <a:lstStyle/>
        <a:p>
          <a:pPr rtl="1"/>
          <a:endParaRPr lang="he-IL"/>
        </a:p>
      </dgm:t>
    </dgm:pt>
    <dgm:pt modelId="{DD2DC592-EAC7-4305-8792-B0A9574F3799}" type="pres">
      <dgm:prSet presAssocID="{AB87B10F-68B0-4A33-B9A2-681F860EEC46}" presName="rootComposite" presStyleCnt="0"/>
      <dgm:spPr/>
      <dgm:t>
        <a:bodyPr/>
        <a:lstStyle/>
        <a:p>
          <a:pPr rtl="1"/>
          <a:endParaRPr lang="he-IL"/>
        </a:p>
      </dgm:t>
    </dgm:pt>
    <dgm:pt modelId="{FADD3E08-97C2-41DF-967F-FEF74ABA78B5}" type="pres">
      <dgm:prSet presAssocID="{AB87B10F-68B0-4A33-B9A2-681F860EEC46}" presName="rootText" presStyleLbl="node4" presStyleIdx="17" presStyleCnt="19">
        <dgm:presLayoutVars>
          <dgm:chPref val="3"/>
        </dgm:presLayoutVars>
      </dgm:prSet>
      <dgm:spPr/>
      <dgm:t>
        <a:bodyPr/>
        <a:lstStyle/>
        <a:p>
          <a:pPr rtl="1"/>
          <a:endParaRPr lang="he-IL"/>
        </a:p>
      </dgm:t>
    </dgm:pt>
    <dgm:pt modelId="{F2E31855-73FD-4EF8-AFB5-80E8CFC1F7B9}" type="pres">
      <dgm:prSet presAssocID="{AB87B10F-68B0-4A33-B9A2-681F860EEC46}" presName="rootConnector" presStyleLbl="node4" presStyleIdx="17" presStyleCnt="19"/>
      <dgm:spPr/>
      <dgm:t>
        <a:bodyPr/>
        <a:lstStyle/>
        <a:p>
          <a:pPr rtl="1"/>
          <a:endParaRPr lang="he-IL"/>
        </a:p>
      </dgm:t>
    </dgm:pt>
    <dgm:pt modelId="{B2B47125-9A6B-4B77-9674-35D9C6D84A60}" type="pres">
      <dgm:prSet presAssocID="{AB87B10F-68B0-4A33-B9A2-681F860EEC46}" presName="hierChild4" presStyleCnt="0"/>
      <dgm:spPr/>
      <dgm:t>
        <a:bodyPr/>
        <a:lstStyle/>
        <a:p>
          <a:pPr rtl="1"/>
          <a:endParaRPr lang="he-IL"/>
        </a:p>
      </dgm:t>
    </dgm:pt>
    <dgm:pt modelId="{376C1A02-0A8D-4197-A225-66B13A478178}" type="pres">
      <dgm:prSet presAssocID="{AB87B10F-68B0-4A33-B9A2-681F860EEC46}" presName="hierChild5" presStyleCnt="0"/>
      <dgm:spPr/>
      <dgm:t>
        <a:bodyPr/>
        <a:lstStyle/>
        <a:p>
          <a:pPr rtl="1"/>
          <a:endParaRPr lang="he-IL"/>
        </a:p>
      </dgm:t>
    </dgm:pt>
    <dgm:pt modelId="{F7AB8946-338E-4AC7-ABA0-D5D2193952F2}" type="pres">
      <dgm:prSet presAssocID="{4A8CAFA4-097E-40DE-9DC0-3687F038B4AF}" presName="hierChild5" presStyleCnt="0"/>
      <dgm:spPr/>
      <dgm:t>
        <a:bodyPr/>
        <a:lstStyle/>
        <a:p>
          <a:pPr rtl="1"/>
          <a:endParaRPr lang="he-IL"/>
        </a:p>
      </dgm:t>
    </dgm:pt>
    <dgm:pt modelId="{5AFB6C7C-2A42-49FF-BD85-DFB02EA5D79F}" type="pres">
      <dgm:prSet presAssocID="{4E9AABDA-FD9B-4695-ADA5-5A4C2F781EF3}" presName="Name37" presStyleLbl="parChTrans1D4" presStyleIdx="18" presStyleCnt="26"/>
      <dgm:spPr/>
      <dgm:t>
        <a:bodyPr/>
        <a:lstStyle/>
        <a:p>
          <a:pPr rtl="1"/>
          <a:endParaRPr lang="he-IL"/>
        </a:p>
      </dgm:t>
    </dgm:pt>
    <dgm:pt modelId="{1A075E19-3635-4F3C-BD91-C7B2CDFCBB78}" type="pres">
      <dgm:prSet presAssocID="{15498453-D67D-4FA1-AF15-62B033A9A90B}" presName="hierRoot2" presStyleCnt="0">
        <dgm:presLayoutVars>
          <dgm:hierBranch val="init"/>
        </dgm:presLayoutVars>
      </dgm:prSet>
      <dgm:spPr/>
      <dgm:t>
        <a:bodyPr/>
        <a:lstStyle/>
        <a:p>
          <a:pPr rtl="1"/>
          <a:endParaRPr lang="he-IL"/>
        </a:p>
      </dgm:t>
    </dgm:pt>
    <dgm:pt modelId="{00301758-5E33-406A-B616-45BDCBF8E95A}" type="pres">
      <dgm:prSet presAssocID="{15498453-D67D-4FA1-AF15-62B033A9A90B}" presName="rootComposite" presStyleCnt="0"/>
      <dgm:spPr/>
      <dgm:t>
        <a:bodyPr/>
        <a:lstStyle/>
        <a:p>
          <a:pPr rtl="1"/>
          <a:endParaRPr lang="he-IL"/>
        </a:p>
      </dgm:t>
    </dgm:pt>
    <dgm:pt modelId="{419FBAB1-2240-4A52-866D-AAE37ADCE0A2}" type="pres">
      <dgm:prSet presAssocID="{15498453-D67D-4FA1-AF15-62B033A9A90B}" presName="rootText" presStyleLbl="node4" presStyleIdx="18" presStyleCnt="19">
        <dgm:presLayoutVars>
          <dgm:chPref val="3"/>
        </dgm:presLayoutVars>
      </dgm:prSet>
      <dgm:spPr/>
      <dgm:t>
        <a:bodyPr/>
        <a:lstStyle/>
        <a:p>
          <a:pPr rtl="1"/>
          <a:endParaRPr lang="he-IL"/>
        </a:p>
      </dgm:t>
    </dgm:pt>
    <dgm:pt modelId="{585C9600-D22B-4F92-9731-EE51695F2783}" type="pres">
      <dgm:prSet presAssocID="{15498453-D67D-4FA1-AF15-62B033A9A90B}" presName="rootConnector" presStyleLbl="node4" presStyleIdx="18" presStyleCnt="19"/>
      <dgm:spPr/>
      <dgm:t>
        <a:bodyPr/>
        <a:lstStyle/>
        <a:p>
          <a:pPr rtl="1"/>
          <a:endParaRPr lang="he-IL"/>
        </a:p>
      </dgm:t>
    </dgm:pt>
    <dgm:pt modelId="{23A75F8F-DF47-4068-8087-851FEFC8E818}" type="pres">
      <dgm:prSet presAssocID="{15498453-D67D-4FA1-AF15-62B033A9A90B}" presName="hierChild4" presStyleCnt="0"/>
      <dgm:spPr/>
      <dgm:t>
        <a:bodyPr/>
        <a:lstStyle/>
        <a:p>
          <a:pPr rtl="1"/>
          <a:endParaRPr lang="he-IL"/>
        </a:p>
      </dgm:t>
    </dgm:pt>
    <dgm:pt modelId="{D50B325F-55FD-4E92-A9BF-0BD8F4CAB6A3}" type="pres">
      <dgm:prSet presAssocID="{15498453-D67D-4FA1-AF15-62B033A9A90B}" presName="hierChild5" presStyleCnt="0"/>
      <dgm:spPr/>
      <dgm:t>
        <a:bodyPr/>
        <a:lstStyle/>
        <a:p>
          <a:pPr rtl="1"/>
          <a:endParaRPr lang="he-IL"/>
        </a:p>
      </dgm:t>
    </dgm:pt>
    <dgm:pt modelId="{50B0F0A4-6FB2-4AE0-B034-E2B8929A7581}" type="pres">
      <dgm:prSet presAssocID="{3E097B3B-556E-4A10-B22D-2AB605DFA05C}" presName="hierChild5" presStyleCnt="0"/>
      <dgm:spPr/>
    </dgm:pt>
    <dgm:pt modelId="{81F6200C-4E37-4A95-8D47-B7DA0ACE8666}" type="pres">
      <dgm:prSet presAssocID="{F8523D1D-69F7-4495-8123-4B9FF2EA3656}" presName="Name111" presStyleLbl="parChTrans1D4" presStyleIdx="19" presStyleCnt="26"/>
      <dgm:spPr/>
      <dgm:t>
        <a:bodyPr/>
        <a:lstStyle/>
        <a:p>
          <a:pPr rtl="1"/>
          <a:endParaRPr lang="he-IL"/>
        </a:p>
      </dgm:t>
    </dgm:pt>
    <dgm:pt modelId="{BC3D3AE0-63A4-426A-9675-F92B966CAD7B}" type="pres">
      <dgm:prSet presAssocID="{29E30584-EF33-4A57-8219-66E3865591AB}" presName="hierRoot3" presStyleCnt="0">
        <dgm:presLayoutVars>
          <dgm:hierBranch val="init"/>
        </dgm:presLayoutVars>
      </dgm:prSet>
      <dgm:spPr/>
      <dgm:t>
        <a:bodyPr/>
        <a:lstStyle/>
        <a:p>
          <a:pPr rtl="1"/>
          <a:endParaRPr lang="he-IL"/>
        </a:p>
      </dgm:t>
    </dgm:pt>
    <dgm:pt modelId="{C04D59C1-5FE1-4448-95FC-45A3978A9A7C}" type="pres">
      <dgm:prSet presAssocID="{29E30584-EF33-4A57-8219-66E3865591AB}" presName="rootComposite3" presStyleCnt="0"/>
      <dgm:spPr/>
      <dgm:t>
        <a:bodyPr/>
        <a:lstStyle/>
        <a:p>
          <a:pPr rtl="1"/>
          <a:endParaRPr lang="he-IL"/>
        </a:p>
      </dgm:t>
    </dgm:pt>
    <dgm:pt modelId="{43BF2A9E-37A8-4576-9451-807820835A19}" type="pres">
      <dgm:prSet presAssocID="{29E30584-EF33-4A57-8219-66E3865591AB}" presName="rootText3" presStyleLbl="asst3" presStyleIdx="0" presStyleCnt="7" custLinFactX="-87251" custLinFactNeighborX="-100000" custLinFactNeighborY="-24315">
        <dgm:presLayoutVars>
          <dgm:chPref val="3"/>
        </dgm:presLayoutVars>
      </dgm:prSet>
      <dgm:spPr/>
      <dgm:t>
        <a:bodyPr/>
        <a:lstStyle/>
        <a:p>
          <a:pPr rtl="1"/>
          <a:endParaRPr lang="he-IL"/>
        </a:p>
      </dgm:t>
    </dgm:pt>
    <dgm:pt modelId="{6464B037-7194-450C-B8AA-414478D67231}" type="pres">
      <dgm:prSet presAssocID="{29E30584-EF33-4A57-8219-66E3865591AB}" presName="rootConnector3" presStyleLbl="asst3" presStyleIdx="0" presStyleCnt="7"/>
      <dgm:spPr/>
      <dgm:t>
        <a:bodyPr/>
        <a:lstStyle/>
        <a:p>
          <a:pPr rtl="1"/>
          <a:endParaRPr lang="he-IL"/>
        </a:p>
      </dgm:t>
    </dgm:pt>
    <dgm:pt modelId="{B60219DB-019E-4601-AF5E-A251F8D95527}" type="pres">
      <dgm:prSet presAssocID="{29E30584-EF33-4A57-8219-66E3865591AB}" presName="hierChild6" presStyleCnt="0"/>
      <dgm:spPr/>
      <dgm:t>
        <a:bodyPr/>
        <a:lstStyle/>
        <a:p>
          <a:pPr rtl="1"/>
          <a:endParaRPr lang="he-IL"/>
        </a:p>
      </dgm:t>
    </dgm:pt>
    <dgm:pt modelId="{01B391CC-4FAE-49F3-94B7-6F2A9FEFE9BE}" type="pres">
      <dgm:prSet presAssocID="{29E30584-EF33-4A57-8219-66E3865591AB}" presName="hierChild7" presStyleCnt="0"/>
      <dgm:spPr/>
      <dgm:t>
        <a:bodyPr/>
        <a:lstStyle/>
        <a:p>
          <a:pPr rtl="1"/>
          <a:endParaRPr lang="he-IL"/>
        </a:p>
      </dgm:t>
    </dgm:pt>
    <dgm:pt modelId="{18757675-71C2-4167-927E-C054F83F6D58}" type="pres">
      <dgm:prSet presAssocID="{5EFD7B2E-7D02-43A1-BB92-295DB84E9A10}" presName="Name111" presStyleLbl="parChTrans1D4" presStyleIdx="20" presStyleCnt="26"/>
      <dgm:spPr/>
      <dgm:t>
        <a:bodyPr/>
        <a:lstStyle/>
        <a:p>
          <a:pPr rtl="1"/>
          <a:endParaRPr lang="he-IL"/>
        </a:p>
      </dgm:t>
    </dgm:pt>
    <dgm:pt modelId="{E08416F7-D705-4C4A-BAD2-172F7CB878E9}" type="pres">
      <dgm:prSet presAssocID="{981583C4-B476-445A-AACA-BCEFF54FE812}" presName="hierRoot3" presStyleCnt="0">
        <dgm:presLayoutVars>
          <dgm:hierBranch val="init"/>
        </dgm:presLayoutVars>
      </dgm:prSet>
      <dgm:spPr/>
      <dgm:t>
        <a:bodyPr/>
        <a:lstStyle/>
        <a:p>
          <a:pPr rtl="1"/>
          <a:endParaRPr lang="he-IL"/>
        </a:p>
      </dgm:t>
    </dgm:pt>
    <dgm:pt modelId="{057FDB6B-DA74-418C-AF6C-271E2F79740F}" type="pres">
      <dgm:prSet presAssocID="{981583C4-B476-445A-AACA-BCEFF54FE812}" presName="rootComposite3" presStyleCnt="0"/>
      <dgm:spPr/>
      <dgm:t>
        <a:bodyPr/>
        <a:lstStyle/>
        <a:p>
          <a:pPr rtl="1"/>
          <a:endParaRPr lang="he-IL"/>
        </a:p>
      </dgm:t>
    </dgm:pt>
    <dgm:pt modelId="{3A918F66-FCCB-40F5-A793-EE3C3C5BFDAB}" type="pres">
      <dgm:prSet presAssocID="{981583C4-B476-445A-AACA-BCEFF54FE812}" presName="rootText3" presStyleLbl="asst3" presStyleIdx="1" presStyleCnt="7" custLinFactNeighborX="-54922" custLinFactNeighborY="-51389">
        <dgm:presLayoutVars>
          <dgm:chPref val="3"/>
        </dgm:presLayoutVars>
      </dgm:prSet>
      <dgm:spPr/>
      <dgm:t>
        <a:bodyPr/>
        <a:lstStyle/>
        <a:p>
          <a:pPr rtl="1"/>
          <a:endParaRPr lang="he-IL"/>
        </a:p>
      </dgm:t>
    </dgm:pt>
    <dgm:pt modelId="{534BA300-A5BF-495B-BDEE-126DE95D7F5F}" type="pres">
      <dgm:prSet presAssocID="{981583C4-B476-445A-AACA-BCEFF54FE812}" presName="rootConnector3" presStyleLbl="asst3" presStyleIdx="1" presStyleCnt="7"/>
      <dgm:spPr/>
      <dgm:t>
        <a:bodyPr/>
        <a:lstStyle/>
        <a:p>
          <a:pPr rtl="1"/>
          <a:endParaRPr lang="he-IL"/>
        </a:p>
      </dgm:t>
    </dgm:pt>
    <dgm:pt modelId="{FD7BFA1D-5A6D-4FBF-B96B-3B79A40AAD38}" type="pres">
      <dgm:prSet presAssocID="{981583C4-B476-445A-AACA-BCEFF54FE812}" presName="hierChild6" presStyleCnt="0"/>
      <dgm:spPr/>
      <dgm:t>
        <a:bodyPr/>
        <a:lstStyle/>
        <a:p>
          <a:pPr rtl="1"/>
          <a:endParaRPr lang="he-IL"/>
        </a:p>
      </dgm:t>
    </dgm:pt>
    <dgm:pt modelId="{7CD3774F-72A3-4EEA-A632-1ADAE7A26AD9}" type="pres">
      <dgm:prSet presAssocID="{981583C4-B476-445A-AACA-BCEFF54FE812}" presName="hierChild7" presStyleCnt="0"/>
      <dgm:spPr/>
      <dgm:t>
        <a:bodyPr/>
        <a:lstStyle/>
        <a:p>
          <a:pPr rtl="1"/>
          <a:endParaRPr lang="he-IL"/>
        </a:p>
      </dgm:t>
    </dgm:pt>
    <dgm:pt modelId="{00D57030-FB1F-4023-B4C4-F62AC3767D9D}" type="pres">
      <dgm:prSet presAssocID="{93B600C5-5BE3-470B-BD77-6BBDDAE47656}" presName="Name111" presStyleLbl="parChTrans1D4" presStyleIdx="21" presStyleCnt="26"/>
      <dgm:spPr/>
      <dgm:t>
        <a:bodyPr/>
        <a:lstStyle/>
        <a:p>
          <a:pPr rtl="1"/>
          <a:endParaRPr lang="he-IL"/>
        </a:p>
      </dgm:t>
    </dgm:pt>
    <dgm:pt modelId="{228248D7-3D77-4640-BE6D-5CBCB5C8C64B}" type="pres">
      <dgm:prSet presAssocID="{DDE55F59-8654-41C3-90B0-CC62C27499A1}" presName="hierRoot3" presStyleCnt="0">
        <dgm:presLayoutVars>
          <dgm:hierBranch val="init"/>
        </dgm:presLayoutVars>
      </dgm:prSet>
      <dgm:spPr/>
      <dgm:t>
        <a:bodyPr/>
        <a:lstStyle/>
        <a:p>
          <a:pPr rtl="1"/>
          <a:endParaRPr lang="he-IL"/>
        </a:p>
      </dgm:t>
    </dgm:pt>
    <dgm:pt modelId="{0C2D3F7B-B48E-403E-8463-E8052608207A}" type="pres">
      <dgm:prSet presAssocID="{DDE55F59-8654-41C3-90B0-CC62C27499A1}" presName="rootComposite3" presStyleCnt="0"/>
      <dgm:spPr/>
      <dgm:t>
        <a:bodyPr/>
        <a:lstStyle/>
        <a:p>
          <a:pPr rtl="1"/>
          <a:endParaRPr lang="he-IL"/>
        </a:p>
      </dgm:t>
    </dgm:pt>
    <dgm:pt modelId="{0A935ED3-C910-4BE2-B2E5-7FCF28A990A4}" type="pres">
      <dgm:prSet presAssocID="{DDE55F59-8654-41C3-90B0-CC62C27499A1}" presName="rootText3" presStyleLbl="asst3" presStyleIdx="2" presStyleCnt="7" custLinFactX="-75922" custLinFactNeighborX="-100000" custLinFactNeighborY="71000">
        <dgm:presLayoutVars>
          <dgm:chPref val="3"/>
        </dgm:presLayoutVars>
      </dgm:prSet>
      <dgm:spPr/>
      <dgm:t>
        <a:bodyPr/>
        <a:lstStyle/>
        <a:p>
          <a:pPr rtl="1"/>
          <a:endParaRPr lang="he-IL"/>
        </a:p>
      </dgm:t>
    </dgm:pt>
    <dgm:pt modelId="{399DE17E-26F6-43D6-BF82-342E1371919C}" type="pres">
      <dgm:prSet presAssocID="{DDE55F59-8654-41C3-90B0-CC62C27499A1}" presName="rootConnector3" presStyleLbl="asst3" presStyleIdx="2" presStyleCnt="7"/>
      <dgm:spPr/>
      <dgm:t>
        <a:bodyPr/>
        <a:lstStyle/>
        <a:p>
          <a:pPr rtl="1"/>
          <a:endParaRPr lang="he-IL"/>
        </a:p>
      </dgm:t>
    </dgm:pt>
    <dgm:pt modelId="{35B23225-AAF7-42D7-87C7-014127E1BCD2}" type="pres">
      <dgm:prSet presAssocID="{DDE55F59-8654-41C3-90B0-CC62C27499A1}" presName="hierChild6" presStyleCnt="0"/>
      <dgm:spPr/>
      <dgm:t>
        <a:bodyPr/>
        <a:lstStyle/>
        <a:p>
          <a:pPr rtl="1"/>
          <a:endParaRPr lang="he-IL"/>
        </a:p>
      </dgm:t>
    </dgm:pt>
    <dgm:pt modelId="{0E55A8B2-7730-4707-A3B2-629C87AF069E}" type="pres">
      <dgm:prSet presAssocID="{DDE55F59-8654-41C3-90B0-CC62C27499A1}" presName="hierChild7" presStyleCnt="0"/>
      <dgm:spPr/>
      <dgm:t>
        <a:bodyPr/>
        <a:lstStyle/>
        <a:p>
          <a:pPr rtl="1"/>
          <a:endParaRPr lang="he-IL"/>
        </a:p>
      </dgm:t>
    </dgm:pt>
    <dgm:pt modelId="{33EB2E36-EF8F-417C-9C40-17E647108CAB}" type="pres">
      <dgm:prSet presAssocID="{ECE27A21-3C59-4159-A4F8-A8D9DFC3A738}" presName="Name111" presStyleLbl="parChTrans1D4" presStyleIdx="22" presStyleCnt="26"/>
      <dgm:spPr/>
      <dgm:t>
        <a:bodyPr/>
        <a:lstStyle/>
        <a:p>
          <a:pPr rtl="1"/>
          <a:endParaRPr lang="he-IL"/>
        </a:p>
      </dgm:t>
    </dgm:pt>
    <dgm:pt modelId="{C987499C-97E8-4163-A32C-671B443793A2}" type="pres">
      <dgm:prSet presAssocID="{6919A5FF-E4FC-4F79-98FE-3C6F47E7E9AF}" presName="hierRoot3" presStyleCnt="0">
        <dgm:presLayoutVars>
          <dgm:hierBranch val="init"/>
        </dgm:presLayoutVars>
      </dgm:prSet>
      <dgm:spPr/>
      <dgm:t>
        <a:bodyPr/>
        <a:lstStyle/>
        <a:p>
          <a:pPr rtl="1"/>
          <a:endParaRPr lang="he-IL"/>
        </a:p>
      </dgm:t>
    </dgm:pt>
    <dgm:pt modelId="{07AC9572-5E49-4D8A-9B15-667FED8EC0FD}" type="pres">
      <dgm:prSet presAssocID="{6919A5FF-E4FC-4F79-98FE-3C6F47E7E9AF}" presName="rootComposite3" presStyleCnt="0"/>
      <dgm:spPr/>
      <dgm:t>
        <a:bodyPr/>
        <a:lstStyle/>
        <a:p>
          <a:pPr rtl="1"/>
          <a:endParaRPr lang="he-IL"/>
        </a:p>
      </dgm:t>
    </dgm:pt>
    <dgm:pt modelId="{73682826-FFE8-438A-B7F2-D6E15C70AE8C}" type="pres">
      <dgm:prSet presAssocID="{6919A5FF-E4FC-4F79-98FE-3C6F47E7E9AF}" presName="rootText3" presStyleLbl="asst3" presStyleIdx="3" presStyleCnt="7" custLinFactNeighborX="-54922" custLinFactNeighborY="50829">
        <dgm:presLayoutVars>
          <dgm:chPref val="3"/>
        </dgm:presLayoutVars>
      </dgm:prSet>
      <dgm:spPr/>
      <dgm:t>
        <a:bodyPr/>
        <a:lstStyle/>
        <a:p>
          <a:pPr rtl="1"/>
          <a:endParaRPr lang="he-IL"/>
        </a:p>
      </dgm:t>
    </dgm:pt>
    <dgm:pt modelId="{53279450-A960-4734-9131-343FA4CFB629}" type="pres">
      <dgm:prSet presAssocID="{6919A5FF-E4FC-4F79-98FE-3C6F47E7E9AF}" presName="rootConnector3" presStyleLbl="asst3" presStyleIdx="3" presStyleCnt="7"/>
      <dgm:spPr/>
      <dgm:t>
        <a:bodyPr/>
        <a:lstStyle/>
        <a:p>
          <a:pPr rtl="1"/>
          <a:endParaRPr lang="he-IL"/>
        </a:p>
      </dgm:t>
    </dgm:pt>
    <dgm:pt modelId="{E38419CC-E0C4-4D50-85AB-01EEC202EEEC}" type="pres">
      <dgm:prSet presAssocID="{6919A5FF-E4FC-4F79-98FE-3C6F47E7E9AF}" presName="hierChild6" presStyleCnt="0"/>
      <dgm:spPr/>
      <dgm:t>
        <a:bodyPr/>
        <a:lstStyle/>
        <a:p>
          <a:pPr rtl="1"/>
          <a:endParaRPr lang="he-IL"/>
        </a:p>
      </dgm:t>
    </dgm:pt>
    <dgm:pt modelId="{CBB30051-FE15-4DF1-8FD8-0C3481C15A86}" type="pres">
      <dgm:prSet presAssocID="{6919A5FF-E4FC-4F79-98FE-3C6F47E7E9AF}" presName="hierChild7" presStyleCnt="0"/>
      <dgm:spPr/>
      <dgm:t>
        <a:bodyPr/>
        <a:lstStyle/>
        <a:p>
          <a:pPr rtl="1"/>
          <a:endParaRPr lang="he-IL"/>
        </a:p>
      </dgm:t>
    </dgm:pt>
    <dgm:pt modelId="{EB90909F-DB18-40E6-B6CC-2754FF25F776}" type="pres">
      <dgm:prSet presAssocID="{90EA7A39-11FC-44DE-BA32-10CDE46D7264}" presName="Name111" presStyleLbl="parChTrans1D4" presStyleIdx="23" presStyleCnt="26"/>
      <dgm:spPr/>
      <dgm:t>
        <a:bodyPr/>
        <a:lstStyle/>
        <a:p>
          <a:pPr rtl="1"/>
          <a:endParaRPr lang="he-IL"/>
        </a:p>
      </dgm:t>
    </dgm:pt>
    <dgm:pt modelId="{F2AD4DD1-588E-4C79-B1EF-5A709EF14E71}" type="pres">
      <dgm:prSet presAssocID="{8557FE5B-9B1D-4CB4-8158-DBDF197CF999}" presName="hierRoot3" presStyleCnt="0">
        <dgm:presLayoutVars>
          <dgm:hierBranch val="init"/>
        </dgm:presLayoutVars>
      </dgm:prSet>
      <dgm:spPr/>
      <dgm:t>
        <a:bodyPr/>
        <a:lstStyle/>
        <a:p>
          <a:pPr rtl="1"/>
          <a:endParaRPr lang="he-IL"/>
        </a:p>
      </dgm:t>
    </dgm:pt>
    <dgm:pt modelId="{59D8A9D9-39F3-4BD5-9C53-6611872F3FFD}" type="pres">
      <dgm:prSet presAssocID="{8557FE5B-9B1D-4CB4-8158-DBDF197CF999}" presName="rootComposite3" presStyleCnt="0"/>
      <dgm:spPr/>
      <dgm:t>
        <a:bodyPr/>
        <a:lstStyle/>
        <a:p>
          <a:pPr rtl="1"/>
          <a:endParaRPr lang="he-IL"/>
        </a:p>
      </dgm:t>
    </dgm:pt>
    <dgm:pt modelId="{66D51A64-D2CC-4BA0-A91D-7030250DB946}" type="pres">
      <dgm:prSet presAssocID="{8557FE5B-9B1D-4CB4-8158-DBDF197CF999}" presName="rootText3" presStyleLbl="asst3" presStyleIdx="4" presStyleCnt="7" custLinFactX="12502" custLinFactNeighborX="100000" custLinFactNeighborY="18782">
        <dgm:presLayoutVars>
          <dgm:chPref val="3"/>
        </dgm:presLayoutVars>
      </dgm:prSet>
      <dgm:spPr/>
      <dgm:t>
        <a:bodyPr/>
        <a:lstStyle/>
        <a:p>
          <a:pPr rtl="1"/>
          <a:endParaRPr lang="he-IL"/>
        </a:p>
      </dgm:t>
    </dgm:pt>
    <dgm:pt modelId="{840E3B83-7D0B-4144-8807-2CC4B8ADB6AC}" type="pres">
      <dgm:prSet presAssocID="{8557FE5B-9B1D-4CB4-8158-DBDF197CF999}" presName="rootConnector3" presStyleLbl="asst3" presStyleIdx="4" presStyleCnt="7"/>
      <dgm:spPr/>
      <dgm:t>
        <a:bodyPr/>
        <a:lstStyle/>
        <a:p>
          <a:pPr rtl="1"/>
          <a:endParaRPr lang="he-IL"/>
        </a:p>
      </dgm:t>
    </dgm:pt>
    <dgm:pt modelId="{CED90D66-B427-46A8-993E-7BF0C11602E2}" type="pres">
      <dgm:prSet presAssocID="{8557FE5B-9B1D-4CB4-8158-DBDF197CF999}" presName="hierChild6" presStyleCnt="0"/>
      <dgm:spPr/>
      <dgm:t>
        <a:bodyPr/>
        <a:lstStyle/>
        <a:p>
          <a:pPr rtl="1"/>
          <a:endParaRPr lang="he-IL"/>
        </a:p>
      </dgm:t>
    </dgm:pt>
    <dgm:pt modelId="{A3660757-C476-4E41-8E80-17AD0FF095B7}" type="pres">
      <dgm:prSet presAssocID="{8557FE5B-9B1D-4CB4-8158-DBDF197CF999}" presName="hierChild7" presStyleCnt="0"/>
      <dgm:spPr/>
      <dgm:t>
        <a:bodyPr/>
        <a:lstStyle/>
        <a:p>
          <a:pPr rtl="1"/>
          <a:endParaRPr lang="he-IL"/>
        </a:p>
      </dgm:t>
    </dgm:pt>
    <dgm:pt modelId="{AF59C139-C227-4B6B-BF41-8D7263CAFDAF}" type="pres">
      <dgm:prSet presAssocID="{B5E01842-15C4-4C7B-A6C6-C9B436B7E6C7}" presName="Name111" presStyleLbl="parChTrans1D4" presStyleIdx="24" presStyleCnt="26"/>
      <dgm:spPr/>
      <dgm:t>
        <a:bodyPr/>
        <a:lstStyle/>
        <a:p>
          <a:pPr rtl="1"/>
          <a:endParaRPr lang="he-IL"/>
        </a:p>
      </dgm:t>
    </dgm:pt>
    <dgm:pt modelId="{016A0593-2486-4AE0-89CD-CD72880430F7}" type="pres">
      <dgm:prSet presAssocID="{A1095BE1-72C3-40E3-A365-FB74F8EDE196}" presName="hierRoot3" presStyleCnt="0">
        <dgm:presLayoutVars>
          <dgm:hierBranch val="init"/>
        </dgm:presLayoutVars>
      </dgm:prSet>
      <dgm:spPr/>
      <dgm:t>
        <a:bodyPr/>
        <a:lstStyle/>
        <a:p>
          <a:pPr rtl="1"/>
          <a:endParaRPr lang="he-IL"/>
        </a:p>
      </dgm:t>
    </dgm:pt>
    <dgm:pt modelId="{1C2B75E0-CA3C-4915-8F76-E4B6336074D6}" type="pres">
      <dgm:prSet presAssocID="{A1095BE1-72C3-40E3-A365-FB74F8EDE196}" presName="rootComposite3" presStyleCnt="0"/>
      <dgm:spPr/>
      <dgm:t>
        <a:bodyPr/>
        <a:lstStyle/>
        <a:p>
          <a:pPr rtl="1"/>
          <a:endParaRPr lang="he-IL"/>
        </a:p>
      </dgm:t>
    </dgm:pt>
    <dgm:pt modelId="{ABFCEC8D-32A4-4BF1-8D29-743FBF9D2F0B}" type="pres">
      <dgm:prSet presAssocID="{A1095BE1-72C3-40E3-A365-FB74F8EDE196}" presName="rootText3" presStyleLbl="asst3" presStyleIdx="5" presStyleCnt="7" custLinFactX="154502" custLinFactY="-100000" custLinFactNeighborX="200000" custLinFactNeighborY="-162901">
        <dgm:presLayoutVars>
          <dgm:chPref val="3"/>
        </dgm:presLayoutVars>
      </dgm:prSet>
      <dgm:spPr/>
      <dgm:t>
        <a:bodyPr/>
        <a:lstStyle/>
        <a:p>
          <a:pPr rtl="1"/>
          <a:endParaRPr lang="he-IL"/>
        </a:p>
      </dgm:t>
    </dgm:pt>
    <dgm:pt modelId="{29F720E4-619A-4F7A-A928-983788AD4DE2}" type="pres">
      <dgm:prSet presAssocID="{A1095BE1-72C3-40E3-A365-FB74F8EDE196}" presName="rootConnector3" presStyleLbl="asst3" presStyleIdx="5" presStyleCnt="7"/>
      <dgm:spPr/>
      <dgm:t>
        <a:bodyPr/>
        <a:lstStyle/>
        <a:p>
          <a:pPr rtl="1"/>
          <a:endParaRPr lang="he-IL"/>
        </a:p>
      </dgm:t>
    </dgm:pt>
    <dgm:pt modelId="{E899E678-DBEC-4CCE-8461-35226EAF8F9F}" type="pres">
      <dgm:prSet presAssocID="{A1095BE1-72C3-40E3-A365-FB74F8EDE196}" presName="hierChild6" presStyleCnt="0"/>
      <dgm:spPr/>
      <dgm:t>
        <a:bodyPr/>
        <a:lstStyle/>
        <a:p>
          <a:pPr rtl="1"/>
          <a:endParaRPr lang="he-IL"/>
        </a:p>
      </dgm:t>
    </dgm:pt>
    <dgm:pt modelId="{63349097-5395-4BB1-ADEE-7C8E938017C1}" type="pres">
      <dgm:prSet presAssocID="{A1095BE1-72C3-40E3-A365-FB74F8EDE196}" presName="hierChild7" presStyleCnt="0"/>
      <dgm:spPr/>
      <dgm:t>
        <a:bodyPr/>
        <a:lstStyle/>
        <a:p>
          <a:pPr rtl="1"/>
          <a:endParaRPr lang="he-IL"/>
        </a:p>
      </dgm:t>
    </dgm:pt>
    <dgm:pt modelId="{5756821E-15D2-460F-96CE-9A49BA7429A0}" type="pres">
      <dgm:prSet presAssocID="{C496EEA5-D153-47FB-947F-0049551B0196}" presName="Name111" presStyleLbl="parChTrans1D4" presStyleIdx="25" presStyleCnt="26"/>
      <dgm:spPr/>
      <dgm:t>
        <a:bodyPr/>
        <a:lstStyle/>
        <a:p>
          <a:pPr rtl="1"/>
          <a:endParaRPr lang="he-IL"/>
        </a:p>
      </dgm:t>
    </dgm:pt>
    <dgm:pt modelId="{CDACE39F-8A4A-4F2B-B00B-90BF94F2F85B}" type="pres">
      <dgm:prSet presAssocID="{E3A0564D-5C68-4F7C-B99B-87D1EB5347D2}" presName="hierRoot3" presStyleCnt="0">
        <dgm:presLayoutVars>
          <dgm:hierBranch val="init"/>
        </dgm:presLayoutVars>
      </dgm:prSet>
      <dgm:spPr/>
      <dgm:t>
        <a:bodyPr/>
        <a:lstStyle/>
        <a:p>
          <a:pPr rtl="1"/>
          <a:endParaRPr lang="he-IL"/>
        </a:p>
      </dgm:t>
    </dgm:pt>
    <dgm:pt modelId="{732A47B2-E92F-4ABE-AD0D-881213B1379E}" type="pres">
      <dgm:prSet presAssocID="{E3A0564D-5C68-4F7C-B99B-87D1EB5347D2}" presName="rootComposite3" presStyleCnt="0"/>
      <dgm:spPr/>
      <dgm:t>
        <a:bodyPr/>
        <a:lstStyle/>
        <a:p>
          <a:pPr rtl="1"/>
          <a:endParaRPr lang="he-IL"/>
        </a:p>
      </dgm:t>
    </dgm:pt>
    <dgm:pt modelId="{53334615-6181-4DC6-8FBF-1C89A51B3072}" type="pres">
      <dgm:prSet presAssocID="{E3A0564D-5C68-4F7C-B99B-87D1EB5347D2}" presName="rootText3" presStyleLbl="asst3" presStyleIdx="6" presStyleCnt="7" custLinFactX="12502" custLinFactY="-19903" custLinFactNeighborX="100000" custLinFactNeighborY="-100000">
        <dgm:presLayoutVars>
          <dgm:chPref val="3"/>
        </dgm:presLayoutVars>
      </dgm:prSet>
      <dgm:spPr/>
      <dgm:t>
        <a:bodyPr/>
        <a:lstStyle/>
        <a:p>
          <a:pPr rtl="1"/>
          <a:endParaRPr lang="he-IL"/>
        </a:p>
      </dgm:t>
    </dgm:pt>
    <dgm:pt modelId="{ED5030FB-9E9C-46E9-82D7-2663BE3F9572}" type="pres">
      <dgm:prSet presAssocID="{E3A0564D-5C68-4F7C-B99B-87D1EB5347D2}" presName="rootConnector3" presStyleLbl="asst3" presStyleIdx="6" presStyleCnt="7"/>
      <dgm:spPr/>
      <dgm:t>
        <a:bodyPr/>
        <a:lstStyle/>
        <a:p>
          <a:pPr rtl="1"/>
          <a:endParaRPr lang="he-IL"/>
        </a:p>
      </dgm:t>
    </dgm:pt>
    <dgm:pt modelId="{52D99038-6A24-45BB-8397-00C2960210E4}" type="pres">
      <dgm:prSet presAssocID="{E3A0564D-5C68-4F7C-B99B-87D1EB5347D2}" presName="hierChild6" presStyleCnt="0"/>
      <dgm:spPr/>
      <dgm:t>
        <a:bodyPr/>
        <a:lstStyle/>
        <a:p>
          <a:pPr rtl="1"/>
          <a:endParaRPr lang="he-IL"/>
        </a:p>
      </dgm:t>
    </dgm:pt>
    <dgm:pt modelId="{96348A7E-5EB8-4D0C-98A8-BF2E3FB6A1A6}" type="pres">
      <dgm:prSet presAssocID="{E3A0564D-5C68-4F7C-B99B-87D1EB5347D2}" presName="hierChild7" presStyleCnt="0"/>
      <dgm:spPr/>
      <dgm:t>
        <a:bodyPr/>
        <a:lstStyle/>
        <a:p>
          <a:pPr rtl="1"/>
          <a:endParaRPr lang="he-IL"/>
        </a:p>
      </dgm:t>
    </dgm:pt>
    <dgm:pt modelId="{F937A617-FB81-4B0B-80B4-DEFA0720B285}" type="pres">
      <dgm:prSet presAssocID="{AA032702-9D07-40DB-82F4-EF74E723729F}" presName="hierChild5" presStyleCnt="0"/>
      <dgm:spPr/>
    </dgm:pt>
    <dgm:pt modelId="{17DE5A1A-E303-4A51-A3B4-39F58978367A}" type="pres">
      <dgm:prSet presAssocID="{F5356136-B2D9-4FCE-AAA8-8E33214EA81E}" presName="hierChild3" presStyleCnt="0"/>
      <dgm:spPr/>
    </dgm:pt>
  </dgm:ptLst>
  <dgm:cxnLst>
    <dgm:cxn modelId="{E2DE3655-CD93-4404-B42C-BAAEFB3E75C0}" type="presOf" srcId="{D8683DC4-632A-4375-B67E-E1B02BE5FCAC}" destId="{C20262A0-7A01-4427-9BC0-F1BE418B79F1}" srcOrd="0" destOrd="0" presId="urn:microsoft.com/office/officeart/2005/8/layout/orgChart1"/>
    <dgm:cxn modelId="{EB2C198E-9A29-4CB0-8EB6-69F2EA88F17A}" type="presOf" srcId="{981583C4-B476-445A-AACA-BCEFF54FE812}" destId="{3A918F66-FCCB-40F5-A793-EE3C3C5BFDAB}" srcOrd="0" destOrd="0" presId="urn:microsoft.com/office/officeart/2005/8/layout/orgChart1"/>
    <dgm:cxn modelId="{5913DC0D-B69C-4044-8364-F383F624335A}" type="presOf" srcId="{DE1F0387-0A79-46DD-A424-F092B25276EC}" destId="{82EDC094-264A-4F77-9110-FDCA739FB4F0}" srcOrd="1" destOrd="0" presId="urn:microsoft.com/office/officeart/2005/8/layout/orgChart1"/>
    <dgm:cxn modelId="{E9906AA1-BB62-42E0-BCD9-1583D76E79AE}" type="presOf" srcId="{D8683DC4-632A-4375-B67E-E1B02BE5FCAC}" destId="{2E449074-57AC-42E2-A4EC-488BE68CC5DE}" srcOrd="1" destOrd="0" presId="urn:microsoft.com/office/officeart/2005/8/layout/orgChart1"/>
    <dgm:cxn modelId="{03F18B58-DC3F-4BC2-A11F-E52CE2DCCEEA}" type="presOf" srcId="{DDE55F59-8654-41C3-90B0-CC62C27499A1}" destId="{399DE17E-26F6-43D6-BF82-342E1371919C}" srcOrd="1" destOrd="0" presId="urn:microsoft.com/office/officeart/2005/8/layout/orgChart1"/>
    <dgm:cxn modelId="{0D2CE89E-A71D-438F-AE2D-714BA0DFEB75}" srcId="{2F629176-05D0-41BC-80B8-6896E66153A7}" destId="{D8683DC4-632A-4375-B67E-E1B02BE5FCAC}" srcOrd="2" destOrd="0" parTransId="{C899E8D2-068B-49E6-BA64-28E45D696662}" sibTransId="{B11D9D5D-5E61-4314-B569-31F73C12A7BF}"/>
    <dgm:cxn modelId="{03D13AB8-84CE-45BC-936B-EA10B407D319}" type="presOf" srcId="{3E097B3B-556E-4A10-B22D-2AB605DFA05C}" destId="{2C619CBE-90C8-40FC-BF76-357FC2BE14F8}" srcOrd="0" destOrd="0" presId="urn:microsoft.com/office/officeart/2005/8/layout/orgChart1"/>
    <dgm:cxn modelId="{AB78F904-6FFF-46FD-881B-3A06EB153AF1}" type="presOf" srcId="{607E4007-133F-46EA-B09C-873FC058DEEB}" destId="{384ABF21-25FF-4157-BA3F-FB4DF0AC954F}" srcOrd="0" destOrd="0" presId="urn:microsoft.com/office/officeart/2005/8/layout/orgChart1"/>
    <dgm:cxn modelId="{B96C708F-F35A-493E-987F-E54DB9FB7798}" srcId="{2F629176-05D0-41BC-80B8-6896E66153A7}" destId="{7B172A7F-D71A-4A9C-9D24-366E9D227349}" srcOrd="0" destOrd="0" parTransId="{009FB78A-5F1E-4A88-BF87-58C0B8758F26}" sibTransId="{0D8141BE-4868-4573-BE1B-4E0D6C3B08FB}"/>
    <dgm:cxn modelId="{271857EB-9BAD-49F1-A6B3-55405A8961DE}" type="presOf" srcId="{C496EEA5-D153-47FB-947F-0049551B0196}" destId="{5756821E-15D2-460F-96CE-9A49BA7429A0}" srcOrd="0" destOrd="0" presId="urn:microsoft.com/office/officeart/2005/8/layout/orgChart1"/>
    <dgm:cxn modelId="{87C8BE8D-9825-4D1D-BFCB-147352242C8F}" srcId="{3E097B3B-556E-4A10-B22D-2AB605DFA05C}" destId="{DE1F0387-0A79-46DD-A424-F092B25276EC}" srcOrd="11" destOrd="0" parTransId="{359B977F-C71E-47C9-8328-DA7B404CCFDA}" sibTransId="{E1DE6311-7526-49AA-9A54-9D0F8B0120BE}"/>
    <dgm:cxn modelId="{6ABDC6C4-9D52-49CF-AB5A-76233FCCD3DC}" type="presOf" srcId="{AB87B10F-68B0-4A33-B9A2-681F860EEC46}" destId="{F2E31855-73FD-4EF8-AFB5-80E8CFC1F7B9}" srcOrd="1" destOrd="0" presId="urn:microsoft.com/office/officeart/2005/8/layout/orgChart1"/>
    <dgm:cxn modelId="{08CDB9C9-06F2-46A9-8C8F-E59A4BE136CC}" type="presOf" srcId="{6068E276-C7DE-4D87-BBC0-98EF0C0B2098}" destId="{7CA2523B-49A7-4586-90CE-9AAC99C5927E}" srcOrd="1" destOrd="0" presId="urn:microsoft.com/office/officeart/2005/8/layout/orgChart1"/>
    <dgm:cxn modelId="{3A0D8FB7-8E00-4444-82AB-6B572E17BAFE}" srcId="{3E097B3B-556E-4A10-B22D-2AB605DFA05C}" destId="{A1095BE1-72C3-40E3-A365-FB74F8EDE196}" srcOrd="5" destOrd="0" parTransId="{B5E01842-15C4-4C7B-A6C6-C9B436B7E6C7}" sibTransId="{297C39EB-0CB1-4CD1-81B3-839CBFDF552F}"/>
    <dgm:cxn modelId="{597CB19E-8093-4A53-8E62-569910638AE5}" type="presOf" srcId="{981583C4-B476-445A-AACA-BCEFF54FE812}" destId="{534BA300-A5BF-495B-BDEE-126DE95D7F5F}" srcOrd="1" destOrd="0" presId="urn:microsoft.com/office/officeart/2005/8/layout/orgChart1"/>
    <dgm:cxn modelId="{9CB1B915-224F-4765-BEAD-9FA11CAB7276}" type="presOf" srcId="{E8C1A307-E1B4-45FB-82AA-63F79CF109D6}" destId="{16822170-D71F-4C4F-90BC-2F87B9012D0D}" srcOrd="1" destOrd="0" presId="urn:microsoft.com/office/officeart/2005/8/layout/orgChart1"/>
    <dgm:cxn modelId="{7F2D554E-D0C3-41CD-A16C-2AB994F61A3F}" type="presOf" srcId="{502AA82F-CD88-43E0-89B2-9439251C32F9}" destId="{AE35E473-0ACD-4602-A3E6-6B3A4B992FD1}" srcOrd="0" destOrd="0" presId="urn:microsoft.com/office/officeart/2005/8/layout/orgChart1"/>
    <dgm:cxn modelId="{07206B15-0CD4-44AF-ACC5-60D1E6F57F48}" srcId="{3E097B3B-556E-4A10-B22D-2AB605DFA05C}" destId="{E3A0564D-5C68-4F7C-B99B-87D1EB5347D2}" srcOrd="6" destOrd="0" parTransId="{C496EEA5-D153-47FB-947F-0049551B0196}" sibTransId="{B911D08E-8A08-4DB9-8ACF-E098992B5B9F}"/>
    <dgm:cxn modelId="{B8E62CB7-4A13-406B-A108-81AE3163EE1C}" type="presOf" srcId="{AA032702-9D07-40DB-82F4-EF74E723729F}" destId="{1F00BA9C-2AC0-4F40-87B1-22C4489598E0}" srcOrd="1" destOrd="0" presId="urn:microsoft.com/office/officeart/2005/8/layout/orgChart1"/>
    <dgm:cxn modelId="{A038695B-04C7-466D-B24E-5F10B41D49EF}" type="presOf" srcId="{7BAD4760-086A-40DC-89F4-0AB90EB00219}" destId="{2440ABFC-3BDB-4626-B675-63E3D2B76ECE}" srcOrd="0" destOrd="0" presId="urn:microsoft.com/office/officeart/2005/8/layout/orgChart1"/>
    <dgm:cxn modelId="{C7EE578B-8311-4AEF-B02F-C326F49E7E33}" type="presOf" srcId="{5EFD7B2E-7D02-43A1-BB92-295DB84E9A10}" destId="{18757675-71C2-4167-927E-C054F83F6D58}" srcOrd="0" destOrd="0" presId="urn:microsoft.com/office/officeart/2005/8/layout/orgChart1"/>
    <dgm:cxn modelId="{FC1F0923-3F11-4A21-B23A-1F265A169651}" type="presOf" srcId="{29E30584-EF33-4A57-8219-66E3865591AB}" destId="{6464B037-7194-450C-B8AA-414478D67231}" srcOrd="1" destOrd="0" presId="urn:microsoft.com/office/officeart/2005/8/layout/orgChart1"/>
    <dgm:cxn modelId="{679476D2-5142-4EFC-824D-E3A35BCBF470}" type="presOf" srcId="{F306D3FB-5FAC-4292-94D0-F70ABCE2C4DC}" destId="{B64FF89F-A7CB-4159-9536-63242AF10A24}" srcOrd="0" destOrd="0" presId="urn:microsoft.com/office/officeart/2005/8/layout/orgChart1"/>
    <dgm:cxn modelId="{CA02761D-E0C3-4727-A1ED-1026AC295D44}" type="presOf" srcId="{DDCB804D-FA38-469C-91C6-324D90FC5822}" destId="{AD2E8DC3-B60C-4E29-A463-B8E7C0F866F4}" srcOrd="1" destOrd="0" presId="urn:microsoft.com/office/officeart/2005/8/layout/orgChart1"/>
    <dgm:cxn modelId="{8E4480FD-8213-441B-8D0C-EE8A3585F344}" type="presOf" srcId="{E3A0564D-5C68-4F7C-B99B-87D1EB5347D2}" destId="{53334615-6181-4DC6-8FBF-1C89A51B3072}" srcOrd="0" destOrd="0" presId="urn:microsoft.com/office/officeart/2005/8/layout/orgChart1"/>
    <dgm:cxn modelId="{DB8C31A0-0F75-4736-8128-C898A5ADD1E2}" type="presOf" srcId="{ECE27A21-3C59-4159-A4F8-A8D9DFC3A738}" destId="{33EB2E36-EF8F-417C-9C40-17E647108CAB}" srcOrd="0" destOrd="0" presId="urn:microsoft.com/office/officeart/2005/8/layout/orgChart1"/>
    <dgm:cxn modelId="{2655149F-1D0C-4831-83ED-E8ED4BCD224E}" srcId="{3E097B3B-556E-4A10-B22D-2AB605DFA05C}" destId="{EFEADC41-2639-444A-938D-87399AD3623D}" srcOrd="3" destOrd="0" parTransId="{BB2A988E-97D6-4770-9905-455A36B5E476}" sibTransId="{7ED5B235-47AE-41FD-97AD-1BA7258F2776}"/>
    <dgm:cxn modelId="{B629F227-5DAE-49A6-B623-A77E5BEBC15B}" type="presOf" srcId="{E68C1631-8EF7-4C94-8297-6F6A513FFE79}" destId="{4EF0FC3D-7FD8-4628-B759-4DCCF52EBA98}" srcOrd="0" destOrd="0" presId="urn:microsoft.com/office/officeart/2005/8/layout/orgChart1"/>
    <dgm:cxn modelId="{22C411EE-3C9F-42E2-A9BB-59B4D8D7AF6A}" type="presOf" srcId="{2F629176-05D0-41BC-80B8-6896E66153A7}" destId="{BC97238A-C10A-44C2-8954-D969C75F0FEA}" srcOrd="1" destOrd="0" presId="urn:microsoft.com/office/officeart/2005/8/layout/orgChart1"/>
    <dgm:cxn modelId="{F406A1E6-FAC6-4DA7-88CE-B0158F604A43}" type="presOf" srcId="{29E30584-EF33-4A57-8219-66E3865591AB}" destId="{43BF2A9E-37A8-4576-9451-807820835A19}" srcOrd="0" destOrd="0" presId="urn:microsoft.com/office/officeart/2005/8/layout/orgChart1"/>
    <dgm:cxn modelId="{22DC68DF-BB2E-48F6-9FE6-4ECDAD9ECFDC}" type="presOf" srcId="{B4FFE1D4-467A-4622-9DF2-8662F5D53AA5}" destId="{DE4E21F8-3F78-470F-877E-CEAE87D3F957}" srcOrd="1" destOrd="0" presId="urn:microsoft.com/office/officeart/2005/8/layout/orgChart1"/>
    <dgm:cxn modelId="{2B202651-A748-4257-BD36-C0E04EBFD6E2}" type="presOf" srcId="{2F629176-05D0-41BC-80B8-6896E66153A7}" destId="{995432D0-F65B-4953-80AC-3D10315BB8C9}" srcOrd="0" destOrd="0" presId="urn:microsoft.com/office/officeart/2005/8/layout/orgChart1"/>
    <dgm:cxn modelId="{7C44588A-93A3-41D6-8529-5005FBD88043}" type="presOf" srcId="{03D80195-A4AA-4393-A640-057E902385A2}" destId="{F5CA3D92-6262-41E9-B517-66459DD87F76}" srcOrd="0" destOrd="0" presId="urn:microsoft.com/office/officeart/2005/8/layout/orgChart1"/>
    <dgm:cxn modelId="{97B1D20B-06AC-4DBA-97B7-446BB8E12FA9}" type="presOf" srcId="{DDE55F59-8654-41C3-90B0-CC62C27499A1}" destId="{0A935ED3-C910-4BE2-B2E5-7FCF28A990A4}" srcOrd="0" destOrd="0" presId="urn:microsoft.com/office/officeart/2005/8/layout/orgChart1"/>
    <dgm:cxn modelId="{2A7D56B6-324E-4623-A0B5-22514CA64DA5}" type="presOf" srcId="{9F3BBCA4-3ED1-453C-BD07-C80D4E0B6993}" destId="{1A61210F-DD68-463A-8986-14EB0180B2B8}" srcOrd="0" destOrd="0" presId="urn:microsoft.com/office/officeart/2005/8/layout/orgChart1"/>
    <dgm:cxn modelId="{C7D0BC7D-3D32-4403-93C3-40AB06CE80CB}" type="presOf" srcId="{BA29AD7C-58B5-446D-B657-7FD78758804A}" destId="{362DFDA5-8AF8-45D0-9CA0-EB2E2F2B5389}" srcOrd="1" destOrd="0" presId="urn:microsoft.com/office/officeart/2005/8/layout/orgChart1"/>
    <dgm:cxn modelId="{BC310BA2-D519-4ACB-AFAB-1F42AAB3ECF2}" type="presOf" srcId="{138CCCBD-7DD1-4B06-B6D7-D8831601739B}" destId="{E1FFC85E-B329-4076-A042-2E987CFA9398}" srcOrd="0" destOrd="0" presId="urn:microsoft.com/office/officeart/2005/8/layout/orgChart1"/>
    <dgm:cxn modelId="{0413B22D-BFD2-47CE-B410-B0E24D7BBF9B}" type="presOf" srcId="{90EA7A39-11FC-44DE-BA32-10CDE46D7264}" destId="{EB90909F-DB18-40E6-B6CC-2754FF25F776}" srcOrd="0" destOrd="0" presId="urn:microsoft.com/office/officeart/2005/8/layout/orgChart1"/>
    <dgm:cxn modelId="{1A4E6AA3-3DBD-497F-A10E-95E004D6E8DB}" srcId="{3E097B3B-556E-4A10-B22D-2AB605DFA05C}" destId="{4A8CAFA4-097E-40DE-9DC0-3687F038B4AF}" srcOrd="12" destOrd="0" parTransId="{03D80195-A4AA-4393-A640-057E902385A2}" sibTransId="{1E3144F5-791B-4FBC-BCF8-0DE225FB0C7D}"/>
    <dgm:cxn modelId="{363C6713-EE17-431B-8079-57C54CC7B1DE}" type="presOf" srcId="{4DE9E259-6C89-4D02-8AEE-91C73E45857B}" destId="{C1D4BF9D-40EA-473D-9D03-A15D728CBCB7}" srcOrd="0" destOrd="0" presId="urn:microsoft.com/office/officeart/2005/8/layout/orgChart1"/>
    <dgm:cxn modelId="{8C6A2E93-2B98-4945-9648-13CFD720C04E}" type="presOf" srcId="{3A16578C-E11F-48CC-8192-6DE023983486}" destId="{A8171425-FCCA-4B0F-8495-6F5B1A480707}" srcOrd="0" destOrd="0" presId="urn:microsoft.com/office/officeart/2005/8/layout/orgChart1"/>
    <dgm:cxn modelId="{1EB6CE1D-48F2-4CA8-A411-ADC5D2F0924F}" type="presOf" srcId="{7B172A7F-D71A-4A9C-9D24-366E9D227349}" destId="{E15C408F-0959-411F-9633-B436E70225EA}" srcOrd="1" destOrd="0" presId="urn:microsoft.com/office/officeart/2005/8/layout/orgChart1"/>
    <dgm:cxn modelId="{829177A7-66A0-461A-9D80-F38069A2C3DC}" type="presOf" srcId="{6919A5FF-E4FC-4F79-98FE-3C6F47E7E9AF}" destId="{53279450-A960-4734-9131-343FA4CFB629}" srcOrd="1" destOrd="0" presId="urn:microsoft.com/office/officeart/2005/8/layout/orgChart1"/>
    <dgm:cxn modelId="{1CEEEC86-6942-4547-B7D6-35669827E03D}" srcId="{3E097B3B-556E-4A10-B22D-2AB605DFA05C}" destId="{2F629176-05D0-41BC-80B8-6896E66153A7}" srcOrd="1" destOrd="0" parTransId="{9F3BBCA4-3ED1-453C-BD07-C80D4E0B6993}" sibTransId="{3715C607-74A0-4C5D-9E21-E8297ADEBF1E}"/>
    <dgm:cxn modelId="{76C83B31-76B0-47CE-BC7D-9E02CD428932}" srcId="{3E097B3B-556E-4A10-B22D-2AB605DFA05C}" destId="{15498453-D67D-4FA1-AF15-62B033A9A90B}" srcOrd="13" destOrd="0" parTransId="{4E9AABDA-FD9B-4695-ADA5-5A4C2F781EF3}" sibTransId="{4ACC9097-C315-499E-82E2-1B3133908272}"/>
    <dgm:cxn modelId="{84990628-6734-4FEA-B252-DBF19D3D81AC}" type="presOf" srcId="{BA29AD7C-58B5-446D-B657-7FD78758804A}" destId="{C56C2768-AF76-42F0-AB25-196B3B1E72F7}" srcOrd="0" destOrd="0" presId="urn:microsoft.com/office/officeart/2005/8/layout/orgChart1"/>
    <dgm:cxn modelId="{C40A3F92-FD14-4CDC-80D1-061BE07E238B}" type="presOf" srcId="{52319CEE-38E1-41BA-BF87-1D87F217B02A}" destId="{AC7E098B-D561-49D4-8582-CC90E045E65C}" srcOrd="0" destOrd="0" presId="urn:microsoft.com/office/officeart/2005/8/layout/orgChart1"/>
    <dgm:cxn modelId="{2811CABA-B82B-47BD-A1CA-6AFDAD020F6A}" srcId="{4A8CAFA4-097E-40DE-9DC0-3687F038B4AF}" destId="{289E72ED-3485-4F63-BE3C-5CFF4D8F0B09}" srcOrd="1" destOrd="0" parTransId="{3D323D7D-E91C-423C-88CA-EA0FB5A9DD7C}" sibTransId="{FBF959B2-570A-41EC-ACA4-771F1A16A59B}"/>
    <dgm:cxn modelId="{388FDABF-635D-4861-BCC3-02CD03BCCC5C}" type="presOf" srcId="{ABB5CB50-FB24-4371-8940-732F22890043}" destId="{24331F6E-AA04-44CE-B71D-9892F40F47DA}" srcOrd="0" destOrd="0" presId="urn:microsoft.com/office/officeart/2005/8/layout/orgChart1"/>
    <dgm:cxn modelId="{2DB40860-B115-4442-81A7-765A70CDB1CA}" type="presOf" srcId="{F306D3FB-5FAC-4292-94D0-F70ABCE2C4DC}" destId="{688B5261-E2A5-41C8-8464-33E5C694DBFA}" srcOrd="1" destOrd="0" presId="urn:microsoft.com/office/officeart/2005/8/layout/orgChart1"/>
    <dgm:cxn modelId="{D1A48BE8-3DE4-49AA-87D9-52EF0FAA1A44}" srcId="{3E097B3B-556E-4A10-B22D-2AB605DFA05C}" destId="{674B3D40-2A5E-486E-A23B-13B2F7BA4973}" srcOrd="9" destOrd="0" parTransId="{607E4007-133F-46EA-B09C-873FC058DEEB}" sibTransId="{7D132419-CB84-48B2-B569-2EF9EE41783C}"/>
    <dgm:cxn modelId="{FFE566B4-BF8A-4CF4-8700-287994CC67EE}" type="presOf" srcId="{8807C9D1-B619-426C-8F5F-2D4D14BC3E2A}" destId="{7C60F4BE-FB1A-48C0-A149-4539C241E2B4}" srcOrd="0" destOrd="0" presId="urn:microsoft.com/office/officeart/2005/8/layout/orgChart1"/>
    <dgm:cxn modelId="{A2E13A33-AE1A-47CF-BD9E-F1EF591E85C5}" srcId="{3E097B3B-556E-4A10-B22D-2AB605DFA05C}" destId="{54708663-2188-4196-AACC-299ACA25577E}" srcOrd="8" destOrd="0" parTransId="{4DE9E259-6C89-4D02-8AEE-91C73E45857B}" sibTransId="{1F7C4CA2-9DAD-47F1-8FE0-3D3542A10900}"/>
    <dgm:cxn modelId="{9AD343CE-7DBA-4099-95F2-81CF4071B7EB}" type="presOf" srcId="{F5356136-B2D9-4FCE-AAA8-8E33214EA81E}" destId="{BB3D5E6D-CBFB-4AA5-9C60-12A2EE7FE1AE}" srcOrd="0" destOrd="0" presId="urn:microsoft.com/office/officeart/2005/8/layout/orgChart1"/>
    <dgm:cxn modelId="{92BFC2A8-44B6-4413-832C-5FC17856A46A}" srcId="{2F629176-05D0-41BC-80B8-6896E66153A7}" destId="{BA29AD7C-58B5-446D-B657-7FD78758804A}" srcOrd="1" destOrd="0" parTransId="{52319CEE-38E1-41BA-BF87-1D87F217B02A}" sibTransId="{FE779507-AE7C-4911-B47C-DB6F10EFDCE0}"/>
    <dgm:cxn modelId="{02E4945A-5860-4E54-B5E5-52218993BB33}" type="presOf" srcId="{AB87B10F-68B0-4A33-B9A2-681F860EEC46}" destId="{FADD3E08-97C2-41DF-967F-FEF74ABA78B5}" srcOrd="0" destOrd="0" presId="urn:microsoft.com/office/officeart/2005/8/layout/orgChart1"/>
    <dgm:cxn modelId="{3E0B9235-5637-46BC-9F3C-0D7AD87237EE}" type="presOf" srcId="{1DBD64A4-4E6D-4465-8E56-0F3CDB0A98E8}" destId="{28C49CF5-3EAE-47AC-B700-F16D002FF4D3}" srcOrd="0" destOrd="0" presId="urn:microsoft.com/office/officeart/2005/8/layout/orgChart1"/>
    <dgm:cxn modelId="{9F678D37-70DF-4427-9AB6-B8A896828BC7}" type="presOf" srcId="{6919A5FF-E4FC-4F79-98FE-3C6F47E7E9AF}" destId="{73682826-FFE8-438A-B7F2-D6E15C70AE8C}" srcOrd="0" destOrd="0" presId="urn:microsoft.com/office/officeart/2005/8/layout/orgChart1"/>
    <dgm:cxn modelId="{180F861A-3369-42B0-B6BA-E59EF39BA160}" srcId="{29E30584-EF33-4A57-8219-66E3865591AB}" destId="{DDE55F59-8654-41C3-90B0-CC62C27499A1}" srcOrd="1" destOrd="0" parTransId="{93B600C5-5BE3-470B-BD77-6BBDDAE47656}" sibTransId="{48F7FBAA-5476-4E0A-9FA9-90048AC02693}"/>
    <dgm:cxn modelId="{24A9DC0E-C9F9-468D-B0EF-DBC5E5816E7F}" type="presOf" srcId="{DDCB804D-FA38-469C-91C6-324D90FC5822}" destId="{0531ED2A-A2E3-4E24-A483-8A9B5C21CDC8}" srcOrd="0" destOrd="0" presId="urn:microsoft.com/office/officeart/2005/8/layout/orgChart1"/>
    <dgm:cxn modelId="{08605D38-117C-42A4-94A2-D9AA2CAB97F0}" type="presOf" srcId="{F5356136-B2D9-4FCE-AAA8-8E33214EA81E}" destId="{DEA7692F-7827-48AB-BFE6-937EC0C1C0D4}" srcOrd="1" destOrd="0" presId="urn:microsoft.com/office/officeart/2005/8/layout/orgChart1"/>
    <dgm:cxn modelId="{F1D33617-0FDF-43D4-BAA6-2270DB582772}" type="presOf" srcId="{674B3D40-2A5E-486E-A23B-13B2F7BA4973}" destId="{2BCA0086-9FEB-4CE1-AD04-45D5CE9F1F10}" srcOrd="1" destOrd="0" presId="urn:microsoft.com/office/officeart/2005/8/layout/orgChart1"/>
    <dgm:cxn modelId="{42D0E933-8E21-42CF-BC75-0E2779A73E96}" type="presOf" srcId="{BB2A988E-97D6-4770-9905-455A36B5E476}" destId="{3FB01428-7380-43B4-AE91-D8088F4317A3}" srcOrd="0" destOrd="0" presId="urn:microsoft.com/office/officeart/2005/8/layout/orgChart1"/>
    <dgm:cxn modelId="{1390ACC1-3E5C-41D6-9D82-3A7BD49D4B47}" type="presOf" srcId="{359B977F-C71E-47C9-8328-DA7B404CCFDA}" destId="{6F3728C5-E5D3-4429-9417-4805CF58A61A}" srcOrd="0" destOrd="0" presId="urn:microsoft.com/office/officeart/2005/8/layout/orgChart1"/>
    <dgm:cxn modelId="{FDC55806-0D9C-4305-9275-EE4B7B75734E}" type="presOf" srcId="{54708663-2188-4196-AACC-299ACA25577E}" destId="{2474E4BD-F4AA-44D6-88FF-2257D3D0F66F}" srcOrd="1" destOrd="0" presId="urn:microsoft.com/office/officeart/2005/8/layout/orgChart1"/>
    <dgm:cxn modelId="{605CBBD6-07F1-4538-BAAC-456FC527D603}" srcId="{29E30584-EF33-4A57-8219-66E3865591AB}" destId="{6919A5FF-E4FC-4F79-98FE-3C6F47E7E9AF}" srcOrd="2" destOrd="0" parTransId="{ECE27A21-3C59-4159-A4F8-A8D9DFC3A738}" sibTransId="{7884DC74-9B5A-4CD7-B7F8-B747016B5723}"/>
    <dgm:cxn modelId="{628D561B-C90D-4007-973C-C01BFAA72123}" type="presOf" srcId="{2E638E6A-A8E8-4361-9116-EFBE22CEEF34}" destId="{1A22D645-95C3-4ECC-9C25-D7E2D5DEA7D5}" srcOrd="0" destOrd="0" presId="urn:microsoft.com/office/officeart/2005/8/layout/orgChart1"/>
    <dgm:cxn modelId="{C08A3871-5A78-4535-996B-C780C559D35C}" type="presOf" srcId="{4A8CAFA4-097E-40DE-9DC0-3687F038B4AF}" destId="{ED4234DE-F907-47AF-B83F-9B6B2E0B6E58}" srcOrd="0" destOrd="0" presId="urn:microsoft.com/office/officeart/2005/8/layout/orgChart1"/>
    <dgm:cxn modelId="{2E9B303C-A126-4C5F-A3FD-90E2116FF80D}" type="presOf" srcId="{674B3D40-2A5E-486E-A23B-13B2F7BA4973}" destId="{4E13BF67-A271-4F0B-BE7E-63CB86B27B71}" srcOrd="0" destOrd="0" presId="urn:microsoft.com/office/officeart/2005/8/layout/orgChart1"/>
    <dgm:cxn modelId="{6A0CB6E9-18A8-4ED0-A0A1-8B24B2B419D5}" type="presOf" srcId="{8557FE5B-9B1D-4CB4-8158-DBDF197CF999}" destId="{840E3B83-7D0B-4144-8807-2CC4B8ADB6AC}" srcOrd="1" destOrd="0" presId="urn:microsoft.com/office/officeart/2005/8/layout/orgChart1"/>
    <dgm:cxn modelId="{185D35D6-8ADD-4520-A022-E01AAD050B10}" type="presOf" srcId="{009FB78A-5F1E-4A88-BF87-58C0B8758F26}" destId="{B91D91A2-2BE4-4AD3-BD49-BCFA39FA6CAD}" srcOrd="0" destOrd="0" presId="urn:microsoft.com/office/officeart/2005/8/layout/orgChart1"/>
    <dgm:cxn modelId="{D45587DD-3A57-4458-97DB-DFE1FEBF7185}" type="presOf" srcId="{AA032702-9D07-40DB-82F4-EF74E723729F}" destId="{3EDDB8C8-D8CC-4FC0-A391-2C95361D5F46}" srcOrd="0" destOrd="0" presId="urn:microsoft.com/office/officeart/2005/8/layout/orgChart1"/>
    <dgm:cxn modelId="{5E9A1527-0030-4F4D-A67D-915F1562B9EF}" srcId="{4A8CAFA4-097E-40DE-9DC0-3687F038B4AF}" destId="{F306D3FB-5FAC-4292-94D0-F70ABCE2C4DC}" srcOrd="0" destOrd="0" parTransId="{2E638E6A-A8E8-4361-9116-EFBE22CEEF34}" sibTransId="{24B57195-05A7-43F1-B0AB-8B3A1F932929}"/>
    <dgm:cxn modelId="{68F7E3BC-A323-4591-93BB-79A819E2B832}" type="presOf" srcId="{3E097B3B-556E-4A10-B22D-2AB605DFA05C}" destId="{44C34B5F-632C-42CC-B089-D907011D4EEF}" srcOrd="1" destOrd="0" presId="urn:microsoft.com/office/officeart/2005/8/layout/orgChart1"/>
    <dgm:cxn modelId="{19ECC30B-8FB2-4BE6-9815-287B3FE0B99B}" srcId="{F5356136-B2D9-4FCE-AAA8-8E33214EA81E}" destId="{AA032702-9D07-40DB-82F4-EF74E723729F}" srcOrd="0" destOrd="0" parTransId="{7BAD4760-086A-40DC-89F4-0AB90EB00219}" sibTransId="{F42DE8BF-0FB2-4B2D-AEE5-C0A55C803DAD}"/>
    <dgm:cxn modelId="{A5AA537D-9490-490F-963E-822BC3180310}" type="presOf" srcId="{A5E5F1FA-FAB0-4CEB-B9A7-9ADC40DEBA40}" destId="{9F53F9C3-3289-4854-8CE5-5C4435223CE1}" srcOrd="1" destOrd="0" presId="urn:microsoft.com/office/officeart/2005/8/layout/orgChart1"/>
    <dgm:cxn modelId="{DB7CF1BB-63ED-421B-90BB-D41AA623A81F}" type="presOf" srcId="{A1095BE1-72C3-40E3-A365-FB74F8EDE196}" destId="{ABFCEC8D-32A4-4BF1-8D29-743FBF9D2F0B}" srcOrd="0" destOrd="0" presId="urn:microsoft.com/office/officeart/2005/8/layout/orgChart1"/>
    <dgm:cxn modelId="{E8331D49-68CA-40CB-85AB-A3C92D99C1CF}" srcId="{E8C1A307-E1B4-45FB-82AA-63F79CF109D6}" destId="{B4FFE1D4-467A-4622-9DF2-8662F5D53AA5}" srcOrd="0" destOrd="0" parTransId="{ABB5CB50-FB24-4371-8940-732F22890043}" sibTransId="{3208E852-2E9C-48D0-B449-8F302FA5321C}"/>
    <dgm:cxn modelId="{7196E6FC-F5EC-4379-B720-7E173E4B156E}" type="presOf" srcId="{B5E01842-15C4-4C7B-A6C6-C9B436B7E6C7}" destId="{AF59C139-C227-4B6B-BF41-8D7263CAFDAF}" srcOrd="0" destOrd="0" presId="urn:microsoft.com/office/officeart/2005/8/layout/orgChart1"/>
    <dgm:cxn modelId="{9251D449-9A94-42C3-8659-CDCFF9B65D58}" type="presOf" srcId="{EFEADC41-2639-444A-938D-87399AD3623D}" destId="{AAAE8AD2-BC26-40F9-B057-C45D8A76EAA4}" srcOrd="1" destOrd="0" presId="urn:microsoft.com/office/officeart/2005/8/layout/orgChart1"/>
    <dgm:cxn modelId="{E044319F-8323-4425-84F6-9E314D657C21}" srcId="{AA032702-9D07-40DB-82F4-EF74E723729F}" destId="{3E097B3B-556E-4A10-B22D-2AB605DFA05C}" srcOrd="0" destOrd="0" parTransId="{8807C9D1-B619-426C-8F5F-2D4D14BC3E2A}" sibTransId="{74CEF006-9DCA-4270-B120-3FF24F08D64C}"/>
    <dgm:cxn modelId="{AE3C5B9C-ADF4-4065-B561-CF4D7FA274BD}" srcId="{3E097B3B-556E-4A10-B22D-2AB605DFA05C}" destId="{29E30584-EF33-4A57-8219-66E3865591AB}" srcOrd="0" destOrd="0" parTransId="{F8523D1D-69F7-4495-8123-4B9FF2EA3656}" sibTransId="{8D5E1AB2-AAD7-4971-B563-1ECD0B31AF34}"/>
    <dgm:cxn modelId="{A05316A7-616D-4876-A6B1-F124A61AF87E}" type="presOf" srcId="{54708663-2188-4196-AACC-299ACA25577E}" destId="{5D5B08B5-69B0-4635-BB1F-000B49D7ABA7}" srcOrd="0" destOrd="0" presId="urn:microsoft.com/office/officeart/2005/8/layout/orgChart1"/>
    <dgm:cxn modelId="{800A3028-0069-4612-807A-A80516622C0D}" type="presOf" srcId="{C899E8D2-068B-49E6-BA64-28E45D696662}" destId="{D7B92194-1B0E-49D5-A118-77A041059BC0}" srcOrd="0" destOrd="0" presId="urn:microsoft.com/office/officeart/2005/8/layout/orgChart1"/>
    <dgm:cxn modelId="{792CCF5F-E649-41D6-B97D-63B2F39064E1}" srcId="{EFEADC41-2639-444A-938D-87399AD3623D}" destId="{DDCB804D-FA38-469C-91C6-324D90FC5822}" srcOrd="0" destOrd="0" parTransId="{E68C1631-8EF7-4C94-8297-6F6A513FFE79}" sibTransId="{DEE83797-BFFE-4B0D-B90A-4D84ED348FD1}"/>
    <dgm:cxn modelId="{3E5AB4DA-19BF-4BD2-8484-B6CA5126C347}" type="presOf" srcId="{93B600C5-5BE3-470B-BD77-6BBDDAE47656}" destId="{00D57030-FB1F-4023-B4C4-F62AC3767D9D}" srcOrd="0" destOrd="0" presId="urn:microsoft.com/office/officeart/2005/8/layout/orgChart1"/>
    <dgm:cxn modelId="{412CB420-6F10-4253-9D8F-AED5C3FB721A}" type="presOf" srcId="{81C4D144-F0C1-4D57-BC94-35908C647DCD}" destId="{FE1C842B-703E-4DA7-BDCB-EA29ECED95FE}" srcOrd="0" destOrd="0" presId="urn:microsoft.com/office/officeart/2005/8/layout/orgChart1"/>
    <dgm:cxn modelId="{AD6638F2-B4A0-4607-A902-C6699A6C522B}" type="presOf" srcId="{E8C1A307-E1B4-45FB-82AA-63F79CF109D6}" destId="{48F612C7-E136-44D5-830F-3AB722FE8682}" srcOrd="0" destOrd="0" presId="urn:microsoft.com/office/officeart/2005/8/layout/orgChart1"/>
    <dgm:cxn modelId="{0D4ACE98-3EDB-4F66-9071-2965FC23C000}" srcId="{3E097B3B-556E-4A10-B22D-2AB605DFA05C}" destId="{138CCCBD-7DD1-4B06-B6D7-D8831601739B}" srcOrd="2" destOrd="0" parTransId="{81C4D144-F0C1-4D57-BC94-35908C647DCD}" sibTransId="{BE6209AD-1E85-4254-A3FC-F80B2FB17B74}"/>
    <dgm:cxn modelId="{218F5A0D-57B3-4404-AC9F-DE758D6A21D8}" type="presOf" srcId="{A5E5F1FA-FAB0-4CEB-B9A7-9ADC40DEBA40}" destId="{5C4F8C22-3E28-4F1C-9733-A5F2D695B7CE}" srcOrd="0" destOrd="0" presId="urn:microsoft.com/office/officeart/2005/8/layout/orgChart1"/>
    <dgm:cxn modelId="{01CBD980-D4A8-4FA3-B0B2-C2B2D5C749E4}" srcId="{3E097B3B-556E-4A10-B22D-2AB605DFA05C}" destId="{E8C1A307-E1B4-45FB-82AA-63F79CF109D6}" srcOrd="7" destOrd="0" parTransId="{3A16578C-E11F-48CC-8192-6DE023983486}" sibTransId="{E6FA20A4-F153-4F26-8EEB-4BDBE03C9208}"/>
    <dgm:cxn modelId="{DBEE15F1-6D0F-4003-B698-47D795A01655}" srcId="{674B3D40-2A5E-486E-A23B-13B2F7BA4973}" destId="{6068E276-C7DE-4D87-BBC0-98EF0C0B2098}" srcOrd="0" destOrd="0" parTransId="{9A172587-B184-4F8A-B321-7B0801F95B82}" sibTransId="{7B05D85F-DE9B-4996-816E-5AA70611D981}"/>
    <dgm:cxn modelId="{49B14FBB-EDC1-435D-9243-2A62F2CA69DA}" type="presOf" srcId="{289E72ED-3485-4F63-BE3C-5CFF4D8F0B09}" destId="{B31CC759-791B-4E5B-A2B3-0193F467FCB0}" srcOrd="0" destOrd="0" presId="urn:microsoft.com/office/officeart/2005/8/layout/orgChart1"/>
    <dgm:cxn modelId="{F8F691E5-A381-4850-B1A7-BD0F613CCECB}" srcId="{4A8CAFA4-097E-40DE-9DC0-3687F038B4AF}" destId="{AB87B10F-68B0-4A33-B9A2-681F860EEC46}" srcOrd="2" destOrd="0" parTransId="{502AA82F-CD88-43E0-89B2-9439251C32F9}" sibTransId="{2A0F20DB-A033-443E-AE20-B6F165572422}"/>
    <dgm:cxn modelId="{4E3BACD4-55F4-40D8-91CA-39EEC3DD03D7}" type="presOf" srcId="{3D323D7D-E91C-423C-88CA-EA0FB5A9DD7C}" destId="{778D2634-4C7D-45CC-B8F3-1A0DD9FF19EF}" srcOrd="0" destOrd="0" presId="urn:microsoft.com/office/officeart/2005/8/layout/orgChart1"/>
    <dgm:cxn modelId="{0237D5C7-7C9E-4C39-ACAF-D16ABA8BBB13}" type="presOf" srcId="{EFEADC41-2639-444A-938D-87399AD3623D}" destId="{61327435-286D-44F6-8D52-08E1B981B436}" srcOrd="0" destOrd="0" presId="urn:microsoft.com/office/officeart/2005/8/layout/orgChart1"/>
    <dgm:cxn modelId="{DEBB53D3-F369-461D-A076-150EB3552BB1}" type="presOf" srcId="{8557FE5B-9B1D-4CB4-8158-DBDF197CF999}" destId="{66D51A64-D2CC-4BA0-A91D-7030250DB946}" srcOrd="0" destOrd="0" presId="urn:microsoft.com/office/officeart/2005/8/layout/orgChart1"/>
    <dgm:cxn modelId="{1FD9B021-3316-473E-A4AA-31816608B790}" type="presOf" srcId="{7B172A7F-D71A-4A9C-9D24-366E9D227349}" destId="{7C182B7C-3A4E-4634-9219-77A3D42F2C85}" srcOrd="0" destOrd="0" presId="urn:microsoft.com/office/officeart/2005/8/layout/orgChart1"/>
    <dgm:cxn modelId="{756F6D8A-8E63-4D36-8EAF-CB865D3B0B93}" srcId="{1DBD64A4-4E6D-4465-8E56-0F3CDB0A98E8}" destId="{F5356136-B2D9-4FCE-AAA8-8E33214EA81E}" srcOrd="0" destOrd="0" parTransId="{4E456CCE-9BFA-464E-BA0A-0048B0275A64}" sibTransId="{D4FF96C4-F466-47FC-8AAF-ED92AC504A61}"/>
    <dgm:cxn modelId="{A11F8EF1-4FE1-487C-8A8B-C909083F68CE}" type="presOf" srcId="{A1095BE1-72C3-40E3-A365-FB74F8EDE196}" destId="{29F720E4-619A-4F7A-A928-983788AD4DE2}" srcOrd="1" destOrd="0" presId="urn:microsoft.com/office/officeart/2005/8/layout/orgChart1"/>
    <dgm:cxn modelId="{F610AD5C-E7C6-4BC9-8548-868674292AB1}" srcId="{3E097B3B-556E-4A10-B22D-2AB605DFA05C}" destId="{A5E5F1FA-FAB0-4CEB-B9A7-9ADC40DEBA40}" srcOrd="10" destOrd="0" parTransId="{A4389CAF-CC37-4050-9F8A-4C4BB1C4BA4A}" sibTransId="{2D18A7AE-9DCE-4C92-B6F5-918021BB4070}"/>
    <dgm:cxn modelId="{221E3FBA-1563-4DB8-9BB1-3E78F023D73B}" type="presOf" srcId="{E3A0564D-5C68-4F7C-B99B-87D1EB5347D2}" destId="{ED5030FB-9E9C-46E9-82D7-2663BE3F9572}" srcOrd="1" destOrd="0" presId="urn:microsoft.com/office/officeart/2005/8/layout/orgChart1"/>
    <dgm:cxn modelId="{87826253-75A3-4CE4-8738-9D4DFAF722AB}" type="presOf" srcId="{F8523D1D-69F7-4495-8123-4B9FF2EA3656}" destId="{81F6200C-4E37-4A95-8D47-B7DA0ACE8666}" srcOrd="0" destOrd="0" presId="urn:microsoft.com/office/officeart/2005/8/layout/orgChart1"/>
    <dgm:cxn modelId="{4BD0BBC2-C358-4980-8316-F38041F5895C}" type="presOf" srcId="{6068E276-C7DE-4D87-BBC0-98EF0C0B2098}" destId="{1A60D97C-AA8C-4A83-BA01-5E0E019789D9}" srcOrd="0" destOrd="0" presId="urn:microsoft.com/office/officeart/2005/8/layout/orgChart1"/>
    <dgm:cxn modelId="{BB2F755C-2ACE-4863-BC8D-ACF05D6E36BF}" type="presOf" srcId="{15498453-D67D-4FA1-AF15-62B033A9A90B}" destId="{585C9600-D22B-4F92-9731-EE51695F2783}" srcOrd="1" destOrd="0" presId="urn:microsoft.com/office/officeart/2005/8/layout/orgChart1"/>
    <dgm:cxn modelId="{B0C33908-7C8E-4787-83DC-B06621A55EED}" type="presOf" srcId="{4E9AABDA-FD9B-4695-ADA5-5A4C2F781EF3}" destId="{5AFB6C7C-2A42-49FF-BD85-DFB02EA5D79F}" srcOrd="0" destOrd="0" presId="urn:microsoft.com/office/officeart/2005/8/layout/orgChart1"/>
    <dgm:cxn modelId="{3AAD0201-1EB0-4C87-A46B-B208A9A842BB}" srcId="{3E097B3B-556E-4A10-B22D-2AB605DFA05C}" destId="{8557FE5B-9B1D-4CB4-8158-DBDF197CF999}" srcOrd="4" destOrd="0" parTransId="{90EA7A39-11FC-44DE-BA32-10CDE46D7264}" sibTransId="{1E2E3941-4F3F-4A25-99F2-380EF81FC6E6}"/>
    <dgm:cxn modelId="{BDACE135-BAA3-4049-B77C-2884E1BCA292}" type="presOf" srcId="{A4389CAF-CC37-4050-9F8A-4C4BB1C4BA4A}" destId="{3F7BD36D-15E8-499C-8EEC-0CE5CAD54B85}" srcOrd="0" destOrd="0" presId="urn:microsoft.com/office/officeart/2005/8/layout/orgChart1"/>
    <dgm:cxn modelId="{F440556E-BEFC-41BB-AE19-540395A5BC26}" type="presOf" srcId="{289E72ED-3485-4F63-BE3C-5CFF4D8F0B09}" destId="{AC58BC34-A096-468E-BCD8-03F24E339B20}" srcOrd="1" destOrd="0" presId="urn:microsoft.com/office/officeart/2005/8/layout/orgChart1"/>
    <dgm:cxn modelId="{5FBF8773-B6EE-48F0-84DF-557D53222E1D}" type="presOf" srcId="{138CCCBD-7DD1-4B06-B6D7-D8831601739B}" destId="{F8438EBE-36D2-4A6E-9360-BAED0E3FB616}" srcOrd="1" destOrd="0" presId="urn:microsoft.com/office/officeart/2005/8/layout/orgChart1"/>
    <dgm:cxn modelId="{D39ABE89-D3DF-4806-8D96-017AAD2EEC77}" type="presOf" srcId="{B4FFE1D4-467A-4622-9DF2-8662F5D53AA5}" destId="{F1D67599-57A6-44C0-A0D0-7968A242203F}" srcOrd="0" destOrd="0" presId="urn:microsoft.com/office/officeart/2005/8/layout/orgChart1"/>
    <dgm:cxn modelId="{8BD94930-6A83-43F1-82B2-34645B9DF88B}" type="presOf" srcId="{9A172587-B184-4F8A-B321-7B0801F95B82}" destId="{FEC43B0D-E61A-4C01-BBE3-0E14E04591F2}" srcOrd="0" destOrd="0" presId="urn:microsoft.com/office/officeart/2005/8/layout/orgChart1"/>
    <dgm:cxn modelId="{C5413889-5FBF-4B28-8E02-1F45DF2CA0AC}" type="presOf" srcId="{4A8CAFA4-097E-40DE-9DC0-3687F038B4AF}" destId="{29D2B73C-19BC-427C-89C9-1111E18F0EB7}" srcOrd="1" destOrd="0" presId="urn:microsoft.com/office/officeart/2005/8/layout/orgChart1"/>
    <dgm:cxn modelId="{946CE3D6-39EE-496D-8E95-8FBCDE0F14A6}" srcId="{29E30584-EF33-4A57-8219-66E3865591AB}" destId="{981583C4-B476-445A-AACA-BCEFF54FE812}" srcOrd="0" destOrd="0" parTransId="{5EFD7B2E-7D02-43A1-BB92-295DB84E9A10}" sibTransId="{C8CE346A-9AFE-4941-A402-908F22440825}"/>
    <dgm:cxn modelId="{3CFA916F-7B39-44B2-BB5F-8035B0F4503E}" type="presOf" srcId="{15498453-D67D-4FA1-AF15-62B033A9A90B}" destId="{419FBAB1-2240-4A52-866D-AAE37ADCE0A2}" srcOrd="0" destOrd="0" presId="urn:microsoft.com/office/officeart/2005/8/layout/orgChart1"/>
    <dgm:cxn modelId="{435315C1-FFE8-4266-965E-C4AC3FF89D8F}" type="presOf" srcId="{DE1F0387-0A79-46DD-A424-F092B25276EC}" destId="{F1039CEF-8ED4-4521-86E8-E6B9C392F0B4}" srcOrd="0" destOrd="0" presId="urn:microsoft.com/office/officeart/2005/8/layout/orgChart1"/>
    <dgm:cxn modelId="{6F56CAE1-28D2-42AF-AC01-7BB46EBBD375}" type="presParOf" srcId="{28C49CF5-3EAE-47AC-B700-F16D002FF4D3}" destId="{4B96AF76-1BEE-4ABB-B2C3-A7111B86ED60}" srcOrd="0" destOrd="0" presId="urn:microsoft.com/office/officeart/2005/8/layout/orgChart1"/>
    <dgm:cxn modelId="{7AE5B128-BE24-42BB-9D55-1F05DC22E222}" type="presParOf" srcId="{4B96AF76-1BEE-4ABB-B2C3-A7111B86ED60}" destId="{2177161A-BDFC-453D-AE0D-FFE0412CC160}" srcOrd="0" destOrd="0" presId="urn:microsoft.com/office/officeart/2005/8/layout/orgChart1"/>
    <dgm:cxn modelId="{D15CF7C8-3FCF-4BAF-BF24-7273C149468D}" type="presParOf" srcId="{2177161A-BDFC-453D-AE0D-FFE0412CC160}" destId="{BB3D5E6D-CBFB-4AA5-9C60-12A2EE7FE1AE}" srcOrd="0" destOrd="0" presId="urn:microsoft.com/office/officeart/2005/8/layout/orgChart1"/>
    <dgm:cxn modelId="{1705F16B-B79F-4340-86FD-C3CBC243ADC6}" type="presParOf" srcId="{2177161A-BDFC-453D-AE0D-FFE0412CC160}" destId="{DEA7692F-7827-48AB-BFE6-937EC0C1C0D4}" srcOrd="1" destOrd="0" presId="urn:microsoft.com/office/officeart/2005/8/layout/orgChart1"/>
    <dgm:cxn modelId="{A0796EFF-F3F4-4773-845E-17DA6F16F537}" type="presParOf" srcId="{4B96AF76-1BEE-4ABB-B2C3-A7111B86ED60}" destId="{A1139CCA-2883-4210-8476-201534043B2D}" srcOrd="1" destOrd="0" presId="urn:microsoft.com/office/officeart/2005/8/layout/orgChart1"/>
    <dgm:cxn modelId="{2FA97C6C-1CA0-4A8B-986D-0BE100BC9DC6}" type="presParOf" srcId="{A1139CCA-2883-4210-8476-201534043B2D}" destId="{2440ABFC-3BDB-4626-B675-63E3D2B76ECE}" srcOrd="0" destOrd="0" presId="urn:microsoft.com/office/officeart/2005/8/layout/orgChart1"/>
    <dgm:cxn modelId="{2160F33B-2CC0-40E3-A940-DCEA62D5AC08}" type="presParOf" srcId="{A1139CCA-2883-4210-8476-201534043B2D}" destId="{45334D50-B767-48CA-8708-8EEEA9E0DBC3}" srcOrd="1" destOrd="0" presId="urn:microsoft.com/office/officeart/2005/8/layout/orgChart1"/>
    <dgm:cxn modelId="{14B31A73-A554-4B38-8A15-71C785FE1ECB}" type="presParOf" srcId="{45334D50-B767-48CA-8708-8EEEA9E0DBC3}" destId="{C4864D67-1B83-4216-9876-1E8D6BD347D0}" srcOrd="0" destOrd="0" presId="urn:microsoft.com/office/officeart/2005/8/layout/orgChart1"/>
    <dgm:cxn modelId="{61D28013-07DC-4B4F-9147-AA3341DC5173}" type="presParOf" srcId="{C4864D67-1B83-4216-9876-1E8D6BD347D0}" destId="{3EDDB8C8-D8CC-4FC0-A391-2C95361D5F46}" srcOrd="0" destOrd="0" presId="urn:microsoft.com/office/officeart/2005/8/layout/orgChart1"/>
    <dgm:cxn modelId="{A508840F-19C0-4973-8D36-CD6B2BBC2A3C}" type="presParOf" srcId="{C4864D67-1B83-4216-9876-1E8D6BD347D0}" destId="{1F00BA9C-2AC0-4F40-87B1-22C4489598E0}" srcOrd="1" destOrd="0" presId="urn:microsoft.com/office/officeart/2005/8/layout/orgChart1"/>
    <dgm:cxn modelId="{7BBD573E-79F3-44DC-A15B-FE3AB75CC393}" type="presParOf" srcId="{45334D50-B767-48CA-8708-8EEEA9E0DBC3}" destId="{64663891-F4C0-421B-808C-B4DC3EF2E687}" srcOrd="1" destOrd="0" presId="urn:microsoft.com/office/officeart/2005/8/layout/orgChart1"/>
    <dgm:cxn modelId="{F4ECE868-E346-4EE0-A510-49FC6F579B44}" type="presParOf" srcId="{64663891-F4C0-421B-808C-B4DC3EF2E687}" destId="{7C60F4BE-FB1A-48C0-A149-4539C241E2B4}" srcOrd="0" destOrd="0" presId="urn:microsoft.com/office/officeart/2005/8/layout/orgChart1"/>
    <dgm:cxn modelId="{E2D39DD7-7BD1-4457-80D5-DF2EAB328343}" type="presParOf" srcId="{64663891-F4C0-421B-808C-B4DC3EF2E687}" destId="{256201FB-0732-4A5B-B4F3-A881A3AA8282}" srcOrd="1" destOrd="0" presId="urn:microsoft.com/office/officeart/2005/8/layout/orgChart1"/>
    <dgm:cxn modelId="{F4EDF1F8-88BB-4989-8A93-8439855F49D3}" type="presParOf" srcId="{256201FB-0732-4A5B-B4F3-A881A3AA8282}" destId="{FD1CC35A-BEB3-4FEC-ACBC-39A44B32C474}" srcOrd="0" destOrd="0" presId="urn:microsoft.com/office/officeart/2005/8/layout/orgChart1"/>
    <dgm:cxn modelId="{E5270803-91D6-4770-B8AB-C7CCCA69F253}" type="presParOf" srcId="{FD1CC35A-BEB3-4FEC-ACBC-39A44B32C474}" destId="{2C619CBE-90C8-40FC-BF76-357FC2BE14F8}" srcOrd="0" destOrd="0" presId="urn:microsoft.com/office/officeart/2005/8/layout/orgChart1"/>
    <dgm:cxn modelId="{F716B976-8D5F-46E4-8CDD-B4017C3691A2}" type="presParOf" srcId="{FD1CC35A-BEB3-4FEC-ACBC-39A44B32C474}" destId="{44C34B5F-632C-42CC-B089-D907011D4EEF}" srcOrd="1" destOrd="0" presId="urn:microsoft.com/office/officeart/2005/8/layout/orgChart1"/>
    <dgm:cxn modelId="{26ABBE1A-DD30-45EA-97F3-B2DEBFA6CA4A}" type="presParOf" srcId="{256201FB-0732-4A5B-B4F3-A881A3AA8282}" destId="{D0D875A9-7D36-42D5-8F34-3F33D32842BA}" srcOrd="1" destOrd="0" presId="urn:microsoft.com/office/officeart/2005/8/layout/orgChart1"/>
    <dgm:cxn modelId="{693D83A0-06AD-4B95-9D5E-B52F03A76F74}" type="presParOf" srcId="{D0D875A9-7D36-42D5-8F34-3F33D32842BA}" destId="{1A61210F-DD68-463A-8986-14EB0180B2B8}" srcOrd="0" destOrd="0" presId="urn:microsoft.com/office/officeart/2005/8/layout/orgChart1"/>
    <dgm:cxn modelId="{92ECFA24-071D-49B8-BEDB-DC46FE0D8375}" type="presParOf" srcId="{D0D875A9-7D36-42D5-8F34-3F33D32842BA}" destId="{C57CD554-326C-4673-A299-C900B7266B4F}" srcOrd="1" destOrd="0" presId="urn:microsoft.com/office/officeart/2005/8/layout/orgChart1"/>
    <dgm:cxn modelId="{96662AD7-7379-436A-BAAE-2DF0D6349716}" type="presParOf" srcId="{C57CD554-326C-4673-A299-C900B7266B4F}" destId="{EFBCF6AA-41D6-4525-A63F-A2AAFD29682F}" srcOrd="0" destOrd="0" presId="urn:microsoft.com/office/officeart/2005/8/layout/orgChart1"/>
    <dgm:cxn modelId="{CC73DB63-8354-40F6-A191-D1B895CE1A71}" type="presParOf" srcId="{EFBCF6AA-41D6-4525-A63F-A2AAFD29682F}" destId="{995432D0-F65B-4953-80AC-3D10315BB8C9}" srcOrd="0" destOrd="0" presId="urn:microsoft.com/office/officeart/2005/8/layout/orgChart1"/>
    <dgm:cxn modelId="{E73FE72C-3E97-4D8C-97B7-58928F205927}" type="presParOf" srcId="{EFBCF6AA-41D6-4525-A63F-A2AAFD29682F}" destId="{BC97238A-C10A-44C2-8954-D969C75F0FEA}" srcOrd="1" destOrd="0" presId="urn:microsoft.com/office/officeart/2005/8/layout/orgChart1"/>
    <dgm:cxn modelId="{9454992C-5B1D-4709-AD0A-FAAC4860007A}" type="presParOf" srcId="{C57CD554-326C-4673-A299-C900B7266B4F}" destId="{926AE3A1-6275-4180-AC22-1C3050C71E39}" srcOrd="1" destOrd="0" presId="urn:microsoft.com/office/officeart/2005/8/layout/orgChart1"/>
    <dgm:cxn modelId="{952FB323-24DD-4444-90BA-3836E07C726B}" type="presParOf" srcId="{926AE3A1-6275-4180-AC22-1C3050C71E39}" destId="{B91D91A2-2BE4-4AD3-BD49-BCFA39FA6CAD}" srcOrd="0" destOrd="0" presId="urn:microsoft.com/office/officeart/2005/8/layout/orgChart1"/>
    <dgm:cxn modelId="{0469EF44-7F78-46BE-ADC3-035D0A457FC1}" type="presParOf" srcId="{926AE3A1-6275-4180-AC22-1C3050C71E39}" destId="{D492A302-72E4-4DCD-BC24-5C86702B1476}" srcOrd="1" destOrd="0" presId="urn:microsoft.com/office/officeart/2005/8/layout/orgChart1"/>
    <dgm:cxn modelId="{3EB90B2B-AD50-459B-920E-B82CD6B66875}" type="presParOf" srcId="{D492A302-72E4-4DCD-BC24-5C86702B1476}" destId="{770FBE94-6F97-4B9C-AD5F-C206EEBDDCF2}" srcOrd="0" destOrd="0" presId="urn:microsoft.com/office/officeart/2005/8/layout/orgChart1"/>
    <dgm:cxn modelId="{4AA2313F-2D3A-4185-99F6-71D500690C1E}" type="presParOf" srcId="{770FBE94-6F97-4B9C-AD5F-C206EEBDDCF2}" destId="{7C182B7C-3A4E-4634-9219-77A3D42F2C85}" srcOrd="0" destOrd="0" presId="urn:microsoft.com/office/officeart/2005/8/layout/orgChart1"/>
    <dgm:cxn modelId="{EC6A8DD7-1C9B-4225-A170-19C40B99B9EB}" type="presParOf" srcId="{770FBE94-6F97-4B9C-AD5F-C206EEBDDCF2}" destId="{E15C408F-0959-411F-9633-B436E70225EA}" srcOrd="1" destOrd="0" presId="urn:microsoft.com/office/officeart/2005/8/layout/orgChart1"/>
    <dgm:cxn modelId="{F450F58D-FE36-4788-96BF-89C39B6C768C}" type="presParOf" srcId="{D492A302-72E4-4DCD-BC24-5C86702B1476}" destId="{EE24383B-C13F-4819-BFE6-FB6EF4642F8C}" srcOrd="1" destOrd="0" presId="urn:microsoft.com/office/officeart/2005/8/layout/orgChart1"/>
    <dgm:cxn modelId="{EC02F5EB-3392-4C01-A38F-D92F96D53078}" type="presParOf" srcId="{D492A302-72E4-4DCD-BC24-5C86702B1476}" destId="{492EC1D0-1A3E-44BE-8629-63528F9D665D}" srcOrd="2" destOrd="0" presId="urn:microsoft.com/office/officeart/2005/8/layout/orgChart1"/>
    <dgm:cxn modelId="{E974D9AA-2431-4801-B40B-E543A811228B}" type="presParOf" srcId="{926AE3A1-6275-4180-AC22-1C3050C71E39}" destId="{AC7E098B-D561-49D4-8582-CC90E045E65C}" srcOrd="2" destOrd="0" presId="urn:microsoft.com/office/officeart/2005/8/layout/orgChart1"/>
    <dgm:cxn modelId="{A47A74EB-7AD2-496D-BC92-C9FC0D34471A}" type="presParOf" srcId="{926AE3A1-6275-4180-AC22-1C3050C71E39}" destId="{D4EAD0CD-09DA-4A55-81B0-6944A92E685A}" srcOrd="3" destOrd="0" presId="urn:microsoft.com/office/officeart/2005/8/layout/orgChart1"/>
    <dgm:cxn modelId="{CDAE7E34-0347-4F66-AA7A-DB7B9EB8E37B}" type="presParOf" srcId="{D4EAD0CD-09DA-4A55-81B0-6944A92E685A}" destId="{5BCB18DB-A6C2-441E-A4F2-C8072FFCE51F}" srcOrd="0" destOrd="0" presId="urn:microsoft.com/office/officeart/2005/8/layout/orgChart1"/>
    <dgm:cxn modelId="{6DBF0351-FAE9-4C30-81AA-86C8CC90F016}" type="presParOf" srcId="{5BCB18DB-A6C2-441E-A4F2-C8072FFCE51F}" destId="{C56C2768-AF76-42F0-AB25-196B3B1E72F7}" srcOrd="0" destOrd="0" presId="urn:microsoft.com/office/officeart/2005/8/layout/orgChart1"/>
    <dgm:cxn modelId="{65AFCB22-3FB2-4860-BC09-098267769FFD}" type="presParOf" srcId="{5BCB18DB-A6C2-441E-A4F2-C8072FFCE51F}" destId="{362DFDA5-8AF8-45D0-9CA0-EB2E2F2B5389}" srcOrd="1" destOrd="0" presId="urn:microsoft.com/office/officeart/2005/8/layout/orgChart1"/>
    <dgm:cxn modelId="{44050A3D-DAC5-4791-9685-44D2AA6E3BBE}" type="presParOf" srcId="{D4EAD0CD-09DA-4A55-81B0-6944A92E685A}" destId="{8E475A88-BD79-4FF0-82C2-8624826F2F75}" srcOrd="1" destOrd="0" presId="urn:microsoft.com/office/officeart/2005/8/layout/orgChart1"/>
    <dgm:cxn modelId="{DE6B8875-FB04-46F0-8694-64546D737A7D}" type="presParOf" srcId="{D4EAD0CD-09DA-4A55-81B0-6944A92E685A}" destId="{0217527E-978F-4696-8C9A-7833918F18AA}" srcOrd="2" destOrd="0" presId="urn:microsoft.com/office/officeart/2005/8/layout/orgChart1"/>
    <dgm:cxn modelId="{E4D15B4F-90E8-4CFD-A418-28D2C0A09E96}" type="presParOf" srcId="{926AE3A1-6275-4180-AC22-1C3050C71E39}" destId="{D7B92194-1B0E-49D5-A118-77A041059BC0}" srcOrd="4" destOrd="0" presId="urn:microsoft.com/office/officeart/2005/8/layout/orgChart1"/>
    <dgm:cxn modelId="{55FE328D-8755-4849-AB97-3CB4D0F87E37}" type="presParOf" srcId="{926AE3A1-6275-4180-AC22-1C3050C71E39}" destId="{2D0F8561-D1E7-4A26-8B38-4E6ACF3611CC}" srcOrd="5" destOrd="0" presId="urn:microsoft.com/office/officeart/2005/8/layout/orgChart1"/>
    <dgm:cxn modelId="{BBAFB585-E3E3-41F6-A2AC-551BC6DA4811}" type="presParOf" srcId="{2D0F8561-D1E7-4A26-8B38-4E6ACF3611CC}" destId="{F94A4A29-4820-4B94-ABB7-8ECCFF5D52A9}" srcOrd="0" destOrd="0" presId="urn:microsoft.com/office/officeart/2005/8/layout/orgChart1"/>
    <dgm:cxn modelId="{62AE2892-7A0D-49A4-B3F1-1BA263E940BE}" type="presParOf" srcId="{F94A4A29-4820-4B94-ABB7-8ECCFF5D52A9}" destId="{C20262A0-7A01-4427-9BC0-F1BE418B79F1}" srcOrd="0" destOrd="0" presId="urn:microsoft.com/office/officeart/2005/8/layout/orgChart1"/>
    <dgm:cxn modelId="{573CEDCC-DA2D-4894-B590-7E38B59FEF80}" type="presParOf" srcId="{F94A4A29-4820-4B94-ABB7-8ECCFF5D52A9}" destId="{2E449074-57AC-42E2-A4EC-488BE68CC5DE}" srcOrd="1" destOrd="0" presId="urn:microsoft.com/office/officeart/2005/8/layout/orgChart1"/>
    <dgm:cxn modelId="{E78E3064-2C13-4591-912E-E41F2432DE48}" type="presParOf" srcId="{2D0F8561-D1E7-4A26-8B38-4E6ACF3611CC}" destId="{E6033548-26E8-480D-AA68-922151D7AFBB}" srcOrd="1" destOrd="0" presId="urn:microsoft.com/office/officeart/2005/8/layout/orgChart1"/>
    <dgm:cxn modelId="{5FC81F57-36BA-476B-A036-944BAD4265FE}" type="presParOf" srcId="{2D0F8561-D1E7-4A26-8B38-4E6ACF3611CC}" destId="{2A36C3A5-C4D1-4E8A-8490-5CB3F9835941}" srcOrd="2" destOrd="0" presId="urn:microsoft.com/office/officeart/2005/8/layout/orgChart1"/>
    <dgm:cxn modelId="{5BD973DE-6BB8-43AD-875A-98D64AFBD8B7}" type="presParOf" srcId="{C57CD554-326C-4673-A299-C900B7266B4F}" destId="{4C5FEFCE-BF6C-4726-AF1D-B37288B3D53A}" srcOrd="2" destOrd="0" presId="urn:microsoft.com/office/officeart/2005/8/layout/orgChart1"/>
    <dgm:cxn modelId="{0B933E7D-803D-4E83-B0C2-B66445104323}" type="presParOf" srcId="{D0D875A9-7D36-42D5-8F34-3F33D32842BA}" destId="{FE1C842B-703E-4DA7-BDCB-EA29ECED95FE}" srcOrd="2" destOrd="0" presId="urn:microsoft.com/office/officeart/2005/8/layout/orgChart1"/>
    <dgm:cxn modelId="{3094F717-C4D7-4B9B-A8ED-6B0D1406160A}" type="presParOf" srcId="{D0D875A9-7D36-42D5-8F34-3F33D32842BA}" destId="{2E455205-0473-47AE-B787-A523BF84DE80}" srcOrd="3" destOrd="0" presId="urn:microsoft.com/office/officeart/2005/8/layout/orgChart1"/>
    <dgm:cxn modelId="{D9890D37-0B5D-43CB-82C8-5E18760F9340}" type="presParOf" srcId="{2E455205-0473-47AE-B787-A523BF84DE80}" destId="{24D2FD57-7F3F-479E-BE72-94D585EEDF53}" srcOrd="0" destOrd="0" presId="urn:microsoft.com/office/officeart/2005/8/layout/orgChart1"/>
    <dgm:cxn modelId="{BC855335-B074-4C9F-945B-D10D12E02B30}" type="presParOf" srcId="{24D2FD57-7F3F-479E-BE72-94D585EEDF53}" destId="{E1FFC85E-B329-4076-A042-2E987CFA9398}" srcOrd="0" destOrd="0" presId="urn:microsoft.com/office/officeart/2005/8/layout/orgChart1"/>
    <dgm:cxn modelId="{BC586D9A-5159-413B-B7F9-5AA0DF916F9E}" type="presParOf" srcId="{24D2FD57-7F3F-479E-BE72-94D585EEDF53}" destId="{F8438EBE-36D2-4A6E-9360-BAED0E3FB616}" srcOrd="1" destOrd="0" presId="urn:microsoft.com/office/officeart/2005/8/layout/orgChart1"/>
    <dgm:cxn modelId="{B9332D7B-FB33-4069-A65A-AAF633F85E14}" type="presParOf" srcId="{2E455205-0473-47AE-B787-A523BF84DE80}" destId="{6168AB74-70C5-4083-959F-DF9874C5A373}" srcOrd="1" destOrd="0" presId="urn:microsoft.com/office/officeart/2005/8/layout/orgChart1"/>
    <dgm:cxn modelId="{B33E09BA-F723-495F-BB08-5314D361B6A6}" type="presParOf" srcId="{2E455205-0473-47AE-B787-A523BF84DE80}" destId="{52D0FE7B-1312-4556-97CF-FEC7880FA613}" srcOrd="2" destOrd="0" presId="urn:microsoft.com/office/officeart/2005/8/layout/orgChart1"/>
    <dgm:cxn modelId="{E0274F7D-8B84-49B5-9D12-4AA0778DD5C0}" type="presParOf" srcId="{D0D875A9-7D36-42D5-8F34-3F33D32842BA}" destId="{3FB01428-7380-43B4-AE91-D8088F4317A3}" srcOrd="4" destOrd="0" presId="urn:microsoft.com/office/officeart/2005/8/layout/orgChart1"/>
    <dgm:cxn modelId="{61D93BAE-51DC-4CF0-B7C7-2E55E8012BFC}" type="presParOf" srcId="{D0D875A9-7D36-42D5-8F34-3F33D32842BA}" destId="{F04E34E7-F7AC-4B04-8238-DF4F5DBFD10F}" srcOrd="5" destOrd="0" presId="urn:microsoft.com/office/officeart/2005/8/layout/orgChart1"/>
    <dgm:cxn modelId="{3C658D6F-6A64-4DB9-B19C-941AB36D99F3}" type="presParOf" srcId="{F04E34E7-F7AC-4B04-8238-DF4F5DBFD10F}" destId="{09FA27CA-FEBA-46FD-BE95-886282D36828}" srcOrd="0" destOrd="0" presId="urn:microsoft.com/office/officeart/2005/8/layout/orgChart1"/>
    <dgm:cxn modelId="{59BEEABC-E9C9-4E62-8B51-6C25F64141CD}" type="presParOf" srcId="{09FA27CA-FEBA-46FD-BE95-886282D36828}" destId="{61327435-286D-44F6-8D52-08E1B981B436}" srcOrd="0" destOrd="0" presId="urn:microsoft.com/office/officeart/2005/8/layout/orgChart1"/>
    <dgm:cxn modelId="{63EBB96E-274A-4DF9-B3EB-558BED2DB0BE}" type="presParOf" srcId="{09FA27CA-FEBA-46FD-BE95-886282D36828}" destId="{AAAE8AD2-BC26-40F9-B057-C45D8A76EAA4}" srcOrd="1" destOrd="0" presId="urn:microsoft.com/office/officeart/2005/8/layout/orgChart1"/>
    <dgm:cxn modelId="{66F37DC0-69ED-4172-AA81-335DE3D929B2}" type="presParOf" srcId="{F04E34E7-F7AC-4B04-8238-DF4F5DBFD10F}" destId="{FD9DB22C-ABED-42C3-A138-C760604A58EA}" srcOrd="1" destOrd="0" presId="urn:microsoft.com/office/officeart/2005/8/layout/orgChart1"/>
    <dgm:cxn modelId="{AB1C8216-AF93-4A58-BED0-ED4BA7DE2202}" type="presParOf" srcId="{FD9DB22C-ABED-42C3-A138-C760604A58EA}" destId="{4EF0FC3D-7FD8-4628-B759-4DCCF52EBA98}" srcOrd="0" destOrd="0" presId="urn:microsoft.com/office/officeart/2005/8/layout/orgChart1"/>
    <dgm:cxn modelId="{7A37A295-D349-40B9-ABF3-718CCD88B6F2}" type="presParOf" srcId="{FD9DB22C-ABED-42C3-A138-C760604A58EA}" destId="{2ACC1917-51EB-43C1-B456-F425596D0508}" srcOrd="1" destOrd="0" presId="urn:microsoft.com/office/officeart/2005/8/layout/orgChart1"/>
    <dgm:cxn modelId="{A5BBE7EE-4860-46EF-A911-2B685D7E4CBD}" type="presParOf" srcId="{2ACC1917-51EB-43C1-B456-F425596D0508}" destId="{83F7DCE4-3797-4486-86E9-E1EF3DAEDBAD}" srcOrd="0" destOrd="0" presId="urn:microsoft.com/office/officeart/2005/8/layout/orgChart1"/>
    <dgm:cxn modelId="{12F0C5EE-014D-46F5-B70A-34B2061691A5}" type="presParOf" srcId="{83F7DCE4-3797-4486-86E9-E1EF3DAEDBAD}" destId="{0531ED2A-A2E3-4E24-A483-8A9B5C21CDC8}" srcOrd="0" destOrd="0" presId="urn:microsoft.com/office/officeart/2005/8/layout/orgChart1"/>
    <dgm:cxn modelId="{AE0E357B-D5D8-4373-A264-A8FA7918C07F}" type="presParOf" srcId="{83F7DCE4-3797-4486-86E9-E1EF3DAEDBAD}" destId="{AD2E8DC3-B60C-4E29-A463-B8E7C0F866F4}" srcOrd="1" destOrd="0" presId="urn:microsoft.com/office/officeart/2005/8/layout/orgChart1"/>
    <dgm:cxn modelId="{66FDD805-796F-4163-B362-67DB1D4D3710}" type="presParOf" srcId="{2ACC1917-51EB-43C1-B456-F425596D0508}" destId="{FD20E290-2B86-4036-9A3E-18B29B23FE40}" srcOrd="1" destOrd="0" presId="urn:microsoft.com/office/officeart/2005/8/layout/orgChart1"/>
    <dgm:cxn modelId="{357CB3B8-858B-4E43-94B0-3B2B41F1AF08}" type="presParOf" srcId="{2ACC1917-51EB-43C1-B456-F425596D0508}" destId="{CA0DF642-A80B-4DEB-8942-087AAE06F4A6}" srcOrd="2" destOrd="0" presId="urn:microsoft.com/office/officeart/2005/8/layout/orgChart1"/>
    <dgm:cxn modelId="{0C1F7A0C-6B2C-4B4E-9F2C-17B903597A8D}" type="presParOf" srcId="{F04E34E7-F7AC-4B04-8238-DF4F5DBFD10F}" destId="{24A5AF9E-1F85-43C5-B5EA-ADA8145A3F2D}" srcOrd="2" destOrd="0" presId="urn:microsoft.com/office/officeart/2005/8/layout/orgChart1"/>
    <dgm:cxn modelId="{509AE89A-89A8-49F0-934A-86DEC55A9869}" type="presParOf" srcId="{D0D875A9-7D36-42D5-8F34-3F33D32842BA}" destId="{A8171425-FCCA-4B0F-8495-6F5B1A480707}" srcOrd="6" destOrd="0" presId="urn:microsoft.com/office/officeart/2005/8/layout/orgChart1"/>
    <dgm:cxn modelId="{76A3B1B1-BA25-4924-99D4-E7172B34CBB8}" type="presParOf" srcId="{D0D875A9-7D36-42D5-8F34-3F33D32842BA}" destId="{D43EFBD4-ED2A-4A55-8867-DB1539535A70}" srcOrd="7" destOrd="0" presId="urn:microsoft.com/office/officeart/2005/8/layout/orgChart1"/>
    <dgm:cxn modelId="{30228414-C02A-4E3C-B8B0-052C2EFED794}" type="presParOf" srcId="{D43EFBD4-ED2A-4A55-8867-DB1539535A70}" destId="{37FB3D95-16BA-44FC-B418-40846899D67D}" srcOrd="0" destOrd="0" presId="urn:microsoft.com/office/officeart/2005/8/layout/orgChart1"/>
    <dgm:cxn modelId="{CC19DFCB-D65C-4938-BD35-88FD2B185766}" type="presParOf" srcId="{37FB3D95-16BA-44FC-B418-40846899D67D}" destId="{48F612C7-E136-44D5-830F-3AB722FE8682}" srcOrd="0" destOrd="0" presId="urn:microsoft.com/office/officeart/2005/8/layout/orgChart1"/>
    <dgm:cxn modelId="{1D95149D-39B0-4247-AFC6-57F994A03FEA}" type="presParOf" srcId="{37FB3D95-16BA-44FC-B418-40846899D67D}" destId="{16822170-D71F-4C4F-90BC-2F87B9012D0D}" srcOrd="1" destOrd="0" presId="urn:microsoft.com/office/officeart/2005/8/layout/orgChart1"/>
    <dgm:cxn modelId="{C097A495-4E88-438D-8061-16A49B61E8DF}" type="presParOf" srcId="{D43EFBD4-ED2A-4A55-8867-DB1539535A70}" destId="{600F86A8-155E-41CA-B9FB-26A9A534BED3}" srcOrd="1" destOrd="0" presId="urn:microsoft.com/office/officeart/2005/8/layout/orgChart1"/>
    <dgm:cxn modelId="{D90B29D6-C1BC-44C3-A680-496626A0A956}" type="presParOf" srcId="{600F86A8-155E-41CA-B9FB-26A9A534BED3}" destId="{24331F6E-AA04-44CE-B71D-9892F40F47DA}" srcOrd="0" destOrd="0" presId="urn:microsoft.com/office/officeart/2005/8/layout/orgChart1"/>
    <dgm:cxn modelId="{B17BBDA6-2704-46E7-9FFB-A3E88E51E942}" type="presParOf" srcId="{600F86A8-155E-41CA-B9FB-26A9A534BED3}" destId="{52086DF4-12F8-49C6-A6B0-3B4713AAF83F}" srcOrd="1" destOrd="0" presId="urn:microsoft.com/office/officeart/2005/8/layout/orgChart1"/>
    <dgm:cxn modelId="{3009AA74-94C5-4607-A36D-953049B1BD23}" type="presParOf" srcId="{52086DF4-12F8-49C6-A6B0-3B4713AAF83F}" destId="{A0A58C7A-CE79-4FD0-88A5-B5B42B19A45C}" srcOrd="0" destOrd="0" presId="urn:microsoft.com/office/officeart/2005/8/layout/orgChart1"/>
    <dgm:cxn modelId="{A7756B22-AD25-4ED8-8437-DB37322E8C58}" type="presParOf" srcId="{A0A58C7A-CE79-4FD0-88A5-B5B42B19A45C}" destId="{F1D67599-57A6-44C0-A0D0-7968A242203F}" srcOrd="0" destOrd="0" presId="urn:microsoft.com/office/officeart/2005/8/layout/orgChart1"/>
    <dgm:cxn modelId="{2F4A99CD-A056-4AD5-8A99-0B546F2AE648}" type="presParOf" srcId="{A0A58C7A-CE79-4FD0-88A5-B5B42B19A45C}" destId="{DE4E21F8-3F78-470F-877E-CEAE87D3F957}" srcOrd="1" destOrd="0" presId="urn:microsoft.com/office/officeart/2005/8/layout/orgChart1"/>
    <dgm:cxn modelId="{D3D86EDE-C22C-4CB6-80CA-BF1FC08983ED}" type="presParOf" srcId="{52086DF4-12F8-49C6-A6B0-3B4713AAF83F}" destId="{02B218E4-DA9C-458F-9BD9-11704749A2C8}" srcOrd="1" destOrd="0" presId="urn:microsoft.com/office/officeart/2005/8/layout/orgChart1"/>
    <dgm:cxn modelId="{27674306-157C-4B15-BFE9-3DCD35F93EE2}" type="presParOf" srcId="{52086DF4-12F8-49C6-A6B0-3B4713AAF83F}" destId="{43484D8F-045E-4BDB-8283-BDBB72483B52}" srcOrd="2" destOrd="0" presId="urn:microsoft.com/office/officeart/2005/8/layout/orgChart1"/>
    <dgm:cxn modelId="{3F956F2D-F82C-41DF-8BBA-9D701B7BB2AD}" type="presParOf" srcId="{D43EFBD4-ED2A-4A55-8867-DB1539535A70}" destId="{A1B2531C-808E-41F0-8181-22846FB1E608}" srcOrd="2" destOrd="0" presId="urn:microsoft.com/office/officeart/2005/8/layout/orgChart1"/>
    <dgm:cxn modelId="{2BFDECD6-ACF0-4DB5-83FE-BA96682F8000}" type="presParOf" srcId="{D0D875A9-7D36-42D5-8F34-3F33D32842BA}" destId="{C1D4BF9D-40EA-473D-9D03-A15D728CBCB7}" srcOrd="8" destOrd="0" presId="urn:microsoft.com/office/officeart/2005/8/layout/orgChart1"/>
    <dgm:cxn modelId="{6693A938-899B-4540-BFEF-09FDF5D39F96}" type="presParOf" srcId="{D0D875A9-7D36-42D5-8F34-3F33D32842BA}" destId="{30D84CF5-8EBB-4657-AAFB-C6E147904AC3}" srcOrd="9" destOrd="0" presId="urn:microsoft.com/office/officeart/2005/8/layout/orgChart1"/>
    <dgm:cxn modelId="{6FBE64F6-74FC-4C93-8291-7FC57721F5F3}" type="presParOf" srcId="{30D84CF5-8EBB-4657-AAFB-C6E147904AC3}" destId="{DFADB2CF-AE43-48ED-8BC2-C6779FB597AA}" srcOrd="0" destOrd="0" presId="urn:microsoft.com/office/officeart/2005/8/layout/orgChart1"/>
    <dgm:cxn modelId="{48F78122-0FE3-4255-BE02-B72DD4574F2E}" type="presParOf" srcId="{DFADB2CF-AE43-48ED-8BC2-C6779FB597AA}" destId="{5D5B08B5-69B0-4635-BB1F-000B49D7ABA7}" srcOrd="0" destOrd="0" presId="urn:microsoft.com/office/officeart/2005/8/layout/orgChart1"/>
    <dgm:cxn modelId="{65089981-6AC6-4878-85A8-AF80240CD73E}" type="presParOf" srcId="{DFADB2CF-AE43-48ED-8BC2-C6779FB597AA}" destId="{2474E4BD-F4AA-44D6-88FF-2257D3D0F66F}" srcOrd="1" destOrd="0" presId="urn:microsoft.com/office/officeart/2005/8/layout/orgChart1"/>
    <dgm:cxn modelId="{4EA520F5-F613-47C4-8B9E-1B4750F9B0FB}" type="presParOf" srcId="{30D84CF5-8EBB-4657-AAFB-C6E147904AC3}" destId="{32EE6232-7C9C-41FB-B120-E6B45DF45683}" srcOrd="1" destOrd="0" presId="urn:microsoft.com/office/officeart/2005/8/layout/orgChart1"/>
    <dgm:cxn modelId="{4AB82C85-C7C8-4E7C-95C7-565DFC4122DC}" type="presParOf" srcId="{30D84CF5-8EBB-4657-AAFB-C6E147904AC3}" destId="{EDB1AAC4-1E7E-48F9-8213-CEAAC5407870}" srcOrd="2" destOrd="0" presId="urn:microsoft.com/office/officeart/2005/8/layout/orgChart1"/>
    <dgm:cxn modelId="{5630963F-160D-49A9-8E88-31EB7188A98C}" type="presParOf" srcId="{D0D875A9-7D36-42D5-8F34-3F33D32842BA}" destId="{384ABF21-25FF-4157-BA3F-FB4DF0AC954F}" srcOrd="10" destOrd="0" presId="urn:microsoft.com/office/officeart/2005/8/layout/orgChart1"/>
    <dgm:cxn modelId="{A915BF37-96A1-4EFB-82C3-8C2CBB27AEE0}" type="presParOf" srcId="{D0D875A9-7D36-42D5-8F34-3F33D32842BA}" destId="{1B8FD22F-CC2B-4164-B126-200B0DD7C311}" srcOrd="11" destOrd="0" presId="urn:microsoft.com/office/officeart/2005/8/layout/orgChart1"/>
    <dgm:cxn modelId="{FB487C5F-F050-41D8-87A6-545FBBB62489}" type="presParOf" srcId="{1B8FD22F-CC2B-4164-B126-200B0DD7C311}" destId="{5F64210C-3F08-4AC7-9915-9F74E5048644}" srcOrd="0" destOrd="0" presId="urn:microsoft.com/office/officeart/2005/8/layout/orgChart1"/>
    <dgm:cxn modelId="{199774FF-785B-4089-8134-6C542F5E884A}" type="presParOf" srcId="{5F64210C-3F08-4AC7-9915-9F74E5048644}" destId="{4E13BF67-A271-4F0B-BE7E-63CB86B27B71}" srcOrd="0" destOrd="0" presId="urn:microsoft.com/office/officeart/2005/8/layout/orgChart1"/>
    <dgm:cxn modelId="{F0AC47BD-F1DA-45C3-994F-DE21EF0E62FC}" type="presParOf" srcId="{5F64210C-3F08-4AC7-9915-9F74E5048644}" destId="{2BCA0086-9FEB-4CE1-AD04-45D5CE9F1F10}" srcOrd="1" destOrd="0" presId="urn:microsoft.com/office/officeart/2005/8/layout/orgChart1"/>
    <dgm:cxn modelId="{E7A09FEB-B20B-4894-B24F-160D8462EE1E}" type="presParOf" srcId="{1B8FD22F-CC2B-4164-B126-200B0DD7C311}" destId="{7700877F-8ECA-44A1-A047-6D353DA5B814}" srcOrd="1" destOrd="0" presId="urn:microsoft.com/office/officeart/2005/8/layout/orgChart1"/>
    <dgm:cxn modelId="{FE7EE97B-9177-4864-9DEF-D49C745AE4A6}" type="presParOf" srcId="{7700877F-8ECA-44A1-A047-6D353DA5B814}" destId="{FEC43B0D-E61A-4C01-BBE3-0E14E04591F2}" srcOrd="0" destOrd="0" presId="urn:microsoft.com/office/officeart/2005/8/layout/orgChart1"/>
    <dgm:cxn modelId="{E2AA3E9D-2B24-4263-A4D2-931029835FCF}" type="presParOf" srcId="{7700877F-8ECA-44A1-A047-6D353DA5B814}" destId="{8987916B-6603-435D-8A89-28E4FFABC01A}" srcOrd="1" destOrd="0" presId="urn:microsoft.com/office/officeart/2005/8/layout/orgChart1"/>
    <dgm:cxn modelId="{053A2E44-CEEC-47D7-A53F-7EDE0ED0DCCF}" type="presParOf" srcId="{8987916B-6603-435D-8A89-28E4FFABC01A}" destId="{F604892E-4983-48C3-B8A6-6F2D113D9745}" srcOrd="0" destOrd="0" presId="urn:microsoft.com/office/officeart/2005/8/layout/orgChart1"/>
    <dgm:cxn modelId="{8B15D7B4-33D4-40ED-BCE4-A4D49FA1395D}" type="presParOf" srcId="{F604892E-4983-48C3-B8A6-6F2D113D9745}" destId="{1A60D97C-AA8C-4A83-BA01-5E0E019789D9}" srcOrd="0" destOrd="0" presId="urn:microsoft.com/office/officeart/2005/8/layout/orgChart1"/>
    <dgm:cxn modelId="{D7ECE198-0358-4D67-ADCD-173A77FC5CD5}" type="presParOf" srcId="{F604892E-4983-48C3-B8A6-6F2D113D9745}" destId="{7CA2523B-49A7-4586-90CE-9AAC99C5927E}" srcOrd="1" destOrd="0" presId="urn:microsoft.com/office/officeart/2005/8/layout/orgChart1"/>
    <dgm:cxn modelId="{A7FBB26F-FB0C-4C07-8E22-1EB1A903937D}" type="presParOf" srcId="{8987916B-6603-435D-8A89-28E4FFABC01A}" destId="{1A625BA5-4EDF-486D-96E7-6F035015EB04}" srcOrd="1" destOrd="0" presId="urn:microsoft.com/office/officeart/2005/8/layout/orgChart1"/>
    <dgm:cxn modelId="{941F9685-8E11-4662-AB9A-71D0C39699C2}" type="presParOf" srcId="{8987916B-6603-435D-8A89-28E4FFABC01A}" destId="{F4BA5344-D462-4261-B4C6-4D12CD83D8EE}" srcOrd="2" destOrd="0" presId="urn:microsoft.com/office/officeart/2005/8/layout/orgChart1"/>
    <dgm:cxn modelId="{B31AD891-A6EC-4422-A809-F7ECD75435CE}" type="presParOf" srcId="{1B8FD22F-CC2B-4164-B126-200B0DD7C311}" destId="{1F6D0E2A-9541-4308-9F55-FA749E166204}" srcOrd="2" destOrd="0" presId="urn:microsoft.com/office/officeart/2005/8/layout/orgChart1"/>
    <dgm:cxn modelId="{D98693CE-F4AD-4559-A049-A5642F03042A}" type="presParOf" srcId="{D0D875A9-7D36-42D5-8F34-3F33D32842BA}" destId="{3F7BD36D-15E8-499C-8EEC-0CE5CAD54B85}" srcOrd="12" destOrd="0" presId="urn:microsoft.com/office/officeart/2005/8/layout/orgChart1"/>
    <dgm:cxn modelId="{28C536B4-F41A-4B01-BC78-E167CE86FC87}" type="presParOf" srcId="{D0D875A9-7D36-42D5-8F34-3F33D32842BA}" destId="{2B562711-22E2-4489-91D6-9CB6555F9E91}" srcOrd="13" destOrd="0" presId="urn:microsoft.com/office/officeart/2005/8/layout/orgChart1"/>
    <dgm:cxn modelId="{0BEA7DB0-BA0C-4E56-9F09-3F2C0B1C637D}" type="presParOf" srcId="{2B562711-22E2-4489-91D6-9CB6555F9E91}" destId="{29189E72-7968-4189-A268-0228099BB002}" srcOrd="0" destOrd="0" presId="urn:microsoft.com/office/officeart/2005/8/layout/orgChart1"/>
    <dgm:cxn modelId="{DF7C76F9-F598-4F63-8D22-09ED045E8A09}" type="presParOf" srcId="{29189E72-7968-4189-A268-0228099BB002}" destId="{5C4F8C22-3E28-4F1C-9733-A5F2D695B7CE}" srcOrd="0" destOrd="0" presId="urn:microsoft.com/office/officeart/2005/8/layout/orgChart1"/>
    <dgm:cxn modelId="{91BD2FAA-D4DD-408C-AED6-1CEDD40D6C48}" type="presParOf" srcId="{29189E72-7968-4189-A268-0228099BB002}" destId="{9F53F9C3-3289-4854-8CE5-5C4435223CE1}" srcOrd="1" destOrd="0" presId="urn:microsoft.com/office/officeart/2005/8/layout/orgChart1"/>
    <dgm:cxn modelId="{9BD705D9-50E2-4602-BB20-042EB1950A38}" type="presParOf" srcId="{2B562711-22E2-4489-91D6-9CB6555F9E91}" destId="{DB040F49-ABC7-4557-B27B-94A4230679BA}" srcOrd="1" destOrd="0" presId="urn:microsoft.com/office/officeart/2005/8/layout/orgChart1"/>
    <dgm:cxn modelId="{C09605B4-E788-467F-A654-207BA4E6E9FE}" type="presParOf" srcId="{2B562711-22E2-4489-91D6-9CB6555F9E91}" destId="{6A9908A4-5EC5-46AC-B782-2CC06B7C388F}" srcOrd="2" destOrd="0" presId="urn:microsoft.com/office/officeart/2005/8/layout/orgChart1"/>
    <dgm:cxn modelId="{7FECC5E6-29B5-4A5A-B247-CC8206AA810F}" type="presParOf" srcId="{D0D875A9-7D36-42D5-8F34-3F33D32842BA}" destId="{6F3728C5-E5D3-4429-9417-4805CF58A61A}" srcOrd="14" destOrd="0" presId="urn:microsoft.com/office/officeart/2005/8/layout/orgChart1"/>
    <dgm:cxn modelId="{36D77328-1254-4720-9943-4AF026516955}" type="presParOf" srcId="{D0D875A9-7D36-42D5-8F34-3F33D32842BA}" destId="{D75C0A09-2F9A-417C-A482-0123C288C215}" srcOrd="15" destOrd="0" presId="urn:microsoft.com/office/officeart/2005/8/layout/orgChart1"/>
    <dgm:cxn modelId="{DE7DA710-D682-4170-8F1B-06BD45459DB5}" type="presParOf" srcId="{D75C0A09-2F9A-417C-A482-0123C288C215}" destId="{9E30D2CF-12A9-46AB-AC7D-5113B2E6E7DA}" srcOrd="0" destOrd="0" presId="urn:microsoft.com/office/officeart/2005/8/layout/orgChart1"/>
    <dgm:cxn modelId="{A1ADFC28-5DF8-44BA-AD6C-A7D5E73EFE70}" type="presParOf" srcId="{9E30D2CF-12A9-46AB-AC7D-5113B2E6E7DA}" destId="{F1039CEF-8ED4-4521-86E8-E6B9C392F0B4}" srcOrd="0" destOrd="0" presId="urn:microsoft.com/office/officeart/2005/8/layout/orgChart1"/>
    <dgm:cxn modelId="{94335DE6-EFA7-4190-BFE6-488528E661CC}" type="presParOf" srcId="{9E30D2CF-12A9-46AB-AC7D-5113B2E6E7DA}" destId="{82EDC094-264A-4F77-9110-FDCA739FB4F0}" srcOrd="1" destOrd="0" presId="urn:microsoft.com/office/officeart/2005/8/layout/orgChart1"/>
    <dgm:cxn modelId="{23AA5D6F-D91A-4CAC-9DC8-A245A099AA1B}" type="presParOf" srcId="{D75C0A09-2F9A-417C-A482-0123C288C215}" destId="{F2FBA62C-A7B7-4FDC-9A16-C5846861A925}" srcOrd="1" destOrd="0" presId="urn:microsoft.com/office/officeart/2005/8/layout/orgChart1"/>
    <dgm:cxn modelId="{1EF04725-3C79-4C00-97B9-D854FF826C56}" type="presParOf" srcId="{D75C0A09-2F9A-417C-A482-0123C288C215}" destId="{D44E4A21-C198-4AB8-B58F-26AEA9CB7F08}" srcOrd="2" destOrd="0" presId="urn:microsoft.com/office/officeart/2005/8/layout/orgChart1"/>
    <dgm:cxn modelId="{ECD30EDE-280F-4727-9C4B-981A77A083E1}" type="presParOf" srcId="{D0D875A9-7D36-42D5-8F34-3F33D32842BA}" destId="{F5CA3D92-6262-41E9-B517-66459DD87F76}" srcOrd="16" destOrd="0" presId="urn:microsoft.com/office/officeart/2005/8/layout/orgChart1"/>
    <dgm:cxn modelId="{57723577-B028-4AD3-A217-967B1C33FC77}" type="presParOf" srcId="{D0D875A9-7D36-42D5-8F34-3F33D32842BA}" destId="{181F5A1B-5648-4ED1-AE3B-1CC2767A6EB4}" srcOrd="17" destOrd="0" presId="urn:microsoft.com/office/officeart/2005/8/layout/orgChart1"/>
    <dgm:cxn modelId="{2DE9D09B-A93B-4CC3-96F4-CE3EC76BF1E2}" type="presParOf" srcId="{181F5A1B-5648-4ED1-AE3B-1CC2767A6EB4}" destId="{5445986C-739B-4A38-BEC8-7D0029CB0D4B}" srcOrd="0" destOrd="0" presId="urn:microsoft.com/office/officeart/2005/8/layout/orgChart1"/>
    <dgm:cxn modelId="{B96B4CA7-27E0-46AA-ABE6-46F1CC2BC07E}" type="presParOf" srcId="{5445986C-739B-4A38-BEC8-7D0029CB0D4B}" destId="{ED4234DE-F907-47AF-B83F-9B6B2E0B6E58}" srcOrd="0" destOrd="0" presId="urn:microsoft.com/office/officeart/2005/8/layout/orgChart1"/>
    <dgm:cxn modelId="{CF7E7996-856F-438B-A868-D054DE587823}" type="presParOf" srcId="{5445986C-739B-4A38-BEC8-7D0029CB0D4B}" destId="{29D2B73C-19BC-427C-89C9-1111E18F0EB7}" srcOrd="1" destOrd="0" presId="urn:microsoft.com/office/officeart/2005/8/layout/orgChart1"/>
    <dgm:cxn modelId="{9AADA298-00B3-4E3A-9F57-76BCFCEC51E7}" type="presParOf" srcId="{181F5A1B-5648-4ED1-AE3B-1CC2767A6EB4}" destId="{1FC96A85-2F3E-4425-821A-068AE1011A04}" srcOrd="1" destOrd="0" presId="urn:microsoft.com/office/officeart/2005/8/layout/orgChart1"/>
    <dgm:cxn modelId="{68185999-5AA7-40FB-95DF-6B290FAD2161}" type="presParOf" srcId="{1FC96A85-2F3E-4425-821A-068AE1011A04}" destId="{1A22D645-95C3-4ECC-9C25-D7E2D5DEA7D5}" srcOrd="0" destOrd="0" presId="urn:microsoft.com/office/officeart/2005/8/layout/orgChart1"/>
    <dgm:cxn modelId="{24B15645-C1FC-46A1-9500-C9E93D4E49AE}" type="presParOf" srcId="{1FC96A85-2F3E-4425-821A-068AE1011A04}" destId="{10AF67FE-8538-4196-AFEB-4D231A22EA25}" srcOrd="1" destOrd="0" presId="urn:microsoft.com/office/officeart/2005/8/layout/orgChart1"/>
    <dgm:cxn modelId="{3E27A2D9-5A59-4373-999F-E69BA2A757CC}" type="presParOf" srcId="{10AF67FE-8538-4196-AFEB-4D231A22EA25}" destId="{04633124-2B87-4B6F-BDD7-7D2A3CCC9ECA}" srcOrd="0" destOrd="0" presId="urn:microsoft.com/office/officeart/2005/8/layout/orgChart1"/>
    <dgm:cxn modelId="{4C4FBF37-0432-4224-92D7-429055E39296}" type="presParOf" srcId="{04633124-2B87-4B6F-BDD7-7D2A3CCC9ECA}" destId="{B64FF89F-A7CB-4159-9536-63242AF10A24}" srcOrd="0" destOrd="0" presId="urn:microsoft.com/office/officeart/2005/8/layout/orgChart1"/>
    <dgm:cxn modelId="{14DB0697-0422-41F8-9C38-CA562300213A}" type="presParOf" srcId="{04633124-2B87-4B6F-BDD7-7D2A3CCC9ECA}" destId="{688B5261-E2A5-41C8-8464-33E5C694DBFA}" srcOrd="1" destOrd="0" presId="urn:microsoft.com/office/officeart/2005/8/layout/orgChart1"/>
    <dgm:cxn modelId="{20E1D4A7-1350-460A-BC37-250BC7613065}" type="presParOf" srcId="{10AF67FE-8538-4196-AFEB-4D231A22EA25}" destId="{1A27FFD9-0D97-4EF0-B5B0-B52E26078180}" srcOrd="1" destOrd="0" presId="urn:microsoft.com/office/officeart/2005/8/layout/orgChart1"/>
    <dgm:cxn modelId="{337808CD-8952-4F65-9E2A-34EB2F94810B}" type="presParOf" srcId="{10AF67FE-8538-4196-AFEB-4D231A22EA25}" destId="{38CE9E38-FBE4-4C10-B5A0-3813DFD56374}" srcOrd="2" destOrd="0" presId="urn:microsoft.com/office/officeart/2005/8/layout/orgChart1"/>
    <dgm:cxn modelId="{3F5C4FAC-3B7E-4C94-A5F8-C011CFE61220}" type="presParOf" srcId="{1FC96A85-2F3E-4425-821A-068AE1011A04}" destId="{778D2634-4C7D-45CC-B8F3-1A0DD9FF19EF}" srcOrd="2" destOrd="0" presId="urn:microsoft.com/office/officeart/2005/8/layout/orgChart1"/>
    <dgm:cxn modelId="{B44797CE-04C9-430C-BDB0-AABA9D4500D9}" type="presParOf" srcId="{1FC96A85-2F3E-4425-821A-068AE1011A04}" destId="{70E5C71C-6807-4DF7-9784-35559D6EBD83}" srcOrd="3" destOrd="0" presId="urn:microsoft.com/office/officeart/2005/8/layout/orgChart1"/>
    <dgm:cxn modelId="{0B360548-5FC1-448E-8253-DCFEACDE3B0C}" type="presParOf" srcId="{70E5C71C-6807-4DF7-9784-35559D6EBD83}" destId="{B8D00D75-5181-4E2E-88F4-3AD2D0D39FD7}" srcOrd="0" destOrd="0" presId="urn:microsoft.com/office/officeart/2005/8/layout/orgChart1"/>
    <dgm:cxn modelId="{72D3CD7C-B8BE-4E07-89F1-DF7DA3BD6C60}" type="presParOf" srcId="{B8D00D75-5181-4E2E-88F4-3AD2D0D39FD7}" destId="{B31CC759-791B-4E5B-A2B3-0193F467FCB0}" srcOrd="0" destOrd="0" presId="urn:microsoft.com/office/officeart/2005/8/layout/orgChart1"/>
    <dgm:cxn modelId="{97D0215B-1965-4E62-B310-F23708F75D65}" type="presParOf" srcId="{B8D00D75-5181-4E2E-88F4-3AD2D0D39FD7}" destId="{AC58BC34-A096-468E-BCD8-03F24E339B20}" srcOrd="1" destOrd="0" presId="urn:microsoft.com/office/officeart/2005/8/layout/orgChart1"/>
    <dgm:cxn modelId="{820D7619-B6D4-423D-9524-123E33CE96EC}" type="presParOf" srcId="{70E5C71C-6807-4DF7-9784-35559D6EBD83}" destId="{203D5170-4705-408C-8DAC-BA69C87ED810}" srcOrd="1" destOrd="0" presId="urn:microsoft.com/office/officeart/2005/8/layout/orgChart1"/>
    <dgm:cxn modelId="{DFEEA562-A8B6-4E0E-AAD2-DFD90F343116}" type="presParOf" srcId="{70E5C71C-6807-4DF7-9784-35559D6EBD83}" destId="{DA6057E3-7037-4B3B-B43F-5F009368DAE6}" srcOrd="2" destOrd="0" presId="urn:microsoft.com/office/officeart/2005/8/layout/orgChart1"/>
    <dgm:cxn modelId="{9304352A-51B4-49B5-A4A0-A825CC09B250}" type="presParOf" srcId="{1FC96A85-2F3E-4425-821A-068AE1011A04}" destId="{AE35E473-0ACD-4602-A3E6-6B3A4B992FD1}" srcOrd="4" destOrd="0" presId="urn:microsoft.com/office/officeart/2005/8/layout/orgChart1"/>
    <dgm:cxn modelId="{B50375E6-3797-4AD2-88B7-F3C8E7D7C437}" type="presParOf" srcId="{1FC96A85-2F3E-4425-821A-068AE1011A04}" destId="{E735C6C6-280A-4007-8E90-1A801FD1F38A}" srcOrd="5" destOrd="0" presId="urn:microsoft.com/office/officeart/2005/8/layout/orgChart1"/>
    <dgm:cxn modelId="{FFC4D801-061B-40A2-852E-7CB71721071F}" type="presParOf" srcId="{E735C6C6-280A-4007-8E90-1A801FD1F38A}" destId="{DD2DC592-EAC7-4305-8792-B0A9574F3799}" srcOrd="0" destOrd="0" presId="urn:microsoft.com/office/officeart/2005/8/layout/orgChart1"/>
    <dgm:cxn modelId="{0EF19E63-316D-4BD2-83B3-DF7B16E9224E}" type="presParOf" srcId="{DD2DC592-EAC7-4305-8792-B0A9574F3799}" destId="{FADD3E08-97C2-41DF-967F-FEF74ABA78B5}" srcOrd="0" destOrd="0" presId="urn:microsoft.com/office/officeart/2005/8/layout/orgChart1"/>
    <dgm:cxn modelId="{CBF6D2ED-0407-4065-8185-CE37BD7E5E5E}" type="presParOf" srcId="{DD2DC592-EAC7-4305-8792-B0A9574F3799}" destId="{F2E31855-73FD-4EF8-AFB5-80E8CFC1F7B9}" srcOrd="1" destOrd="0" presId="urn:microsoft.com/office/officeart/2005/8/layout/orgChart1"/>
    <dgm:cxn modelId="{6F9B7B3A-04DD-4D7D-9712-BC5E407D12B0}" type="presParOf" srcId="{E735C6C6-280A-4007-8E90-1A801FD1F38A}" destId="{B2B47125-9A6B-4B77-9674-35D9C6D84A60}" srcOrd="1" destOrd="0" presId="urn:microsoft.com/office/officeart/2005/8/layout/orgChart1"/>
    <dgm:cxn modelId="{8004DAB0-C6E9-4486-8938-23E7565583C0}" type="presParOf" srcId="{E735C6C6-280A-4007-8E90-1A801FD1F38A}" destId="{376C1A02-0A8D-4197-A225-66B13A478178}" srcOrd="2" destOrd="0" presId="urn:microsoft.com/office/officeart/2005/8/layout/orgChart1"/>
    <dgm:cxn modelId="{F49448F3-734F-4D8A-8B44-2B9BFDB918F6}" type="presParOf" srcId="{181F5A1B-5648-4ED1-AE3B-1CC2767A6EB4}" destId="{F7AB8946-338E-4AC7-ABA0-D5D2193952F2}" srcOrd="2" destOrd="0" presId="urn:microsoft.com/office/officeart/2005/8/layout/orgChart1"/>
    <dgm:cxn modelId="{10270BC4-DD7E-43EA-85FC-4619CB7F43DB}" type="presParOf" srcId="{D0D875A9-7D36-42D5-8F34-3F33D32842BA}" destId="{5AFB6C7C-2A42-49FF-BD85-DFB02EA5D79F}" srcOrd="18" destOrd="0" presId="urn:microsoft.com/office/officeart/2005/8/layout/orgChart1"/>
    <dgm:cxn modelId="{75DD020D-B800-411F-B556-19E6E738B82B}" type="presParOf" srcId="{D0D875A9-7D36-42D5-8F34-3F33D32842BA}" destId="{1A075E19-3635-4F3C-BD91-C7B2CDFCBB78}" srcOrd="19" destOrd="0" presId="urn:microsoft.com/office/officeart/2005/8/layout/orgChart1"/>
    <dgm:cxn modelId="{F56D29FC-1B7D-46A9-9AEB-6451C967A236}" type="presParOf" srcId="{1A075E19-3635-4F3C-BD91-C7B2CDFCBB78}" destId="{00301758-5E33-406A-B616-45BDCBF8E95A}" srcOrd="0" destOrd="0" presId="urn:microsoft.com/office/officeart/2005/8/layout/orgChart1"/>
    <dgm:cxn modelId="{B6AB31A3-396A-4218-8A65-DBEE38F6F928}" type="presParOf" srcId="{00301758-5E33-406A-B616-45BDCBF8E95A}" destId="{419FBAB1-2240-4A52-866D-AAE37ADCE0A2}" srcOrd="0" destOrd="0" presId="urn:microsoft.com/office/officeart/2005/8/layout/orgChart1"/>
    <dgm:cxn modelId="{CB012228-BF82-4198-BC7F-4B11E32666D7}" type="presParOf" srcId="{00301758-5E33-406A-B616-45BDCBF8E95A}" destId="{585C9600-D22B-4F92-9731-EE51695F2783}" srcOrd="1" destOrd="0" presId="urn:microsoft.com/office/officeart/2005/8/layout/orgChart1"/>
    <dgm:cxn modelId="{E78D29FD-546A-45C9-8C68-671AADF02507}" type="presParOf" srcId="{1A075E19-3635-4F3C-BD91-C7B2CDFCBB78}" destId="{23A75F8F-DF47-4068-8087-851FEFC8E818}" srcOrd="1" destOrd="0" presId="urn:microsoft.com/office/officeart/2005/8/layout/orgChart1"/>
    <dgm:cxn modelId="{C34AEA88-E035-4F04-AC41-0C25CEDA44B0}" type="presParOf" srcId="{1A075E19-3635-4F3C-BD91-C7B2CDFCBB78}" destId="{D50B325F-55FD-4E92-A9BF-0BD8F4CAB6A3}" srcOrd="2" destOrd="0" presId="urn:microsoft.com/office/officeart/2005/8/layout/orgChart1"/>
    <dgm:cxn modelId="{99F72C57-A789-4989-8AEE-AC626A439DC9}" type="presParOf" srcId="{256201FB-0732-4A5B-B4F3-A881A3AA8282}" destId="{50B0F0A4-6FB2-4AE0-B034-E2B8929A7581}" srcOrd="2" destOrd="0" presId="urn:microsoft.com/office/officeart/2005/8/layout/orgChart1"/>
    <dgm:cxn modelId="{5BBDB651-9F3B-45E5-BED4-5A7EEEBBE0B6}" type="presParOf" srcId="{50B0F0A4-6FB2-4AE0-B034-E2B8929A7581}" destId="{81F6200C-4E37-4A95-8D47-B7DA0ACE8666}" srcOrd="0" destOrd="0" presId="urn:microsoft.com/office/officeart/2005/8/layout/orgChart1"/>
    <dgm:cxn modelId="{05FA6590-AFF3-4841-82FB-B4E39DA640ED}" type="presParOf" srcId="{50B0F0A4-6FB2-4AE0-B034-E2B8929A7581}" destId="{BC3D3AE0-63A4-426A-9675-F92B966CAD7B}" srcOrd="1" destOrd="0" presId="urn:microsoft.com/office/officeart/2005/8/layout/orgChart1"/>
    <dgm:cxn modelId="{96A7CB10-87A3-454B-9147-97A6E7813DE0}" type="presParOf" srcId="{BC3D3AE0-63A4-426A-9675-F92B966CAD7B}" destId="{C04D59C1-5FE1-4448-95FC-45A3978A9A7C}" srcOrd="0" destOrd="0" presId="urn:microsoft.com/office/officeart/2005/8/layout/orgChart1"/>
    <dgm:cxn modelId="{CB3269BE-1A76-422E-BFAD-120C6F958165}" type="presParOf" srcId="{C04D59C1-5FE1-4448-95FC-45A3978A9A7C}" destId="{43BF2A9E-37A8-4576-9451-807820835A19}" srcOrd="0" destOrd="0" presId="urn:microsoft.com/office/officeart/2005/8/layout/orgChart1"/>
    <dgm:cxn modelId="{33BC19D0-E7BD-4F31-AEF8-5653F5381D06}" type="presParOf" srcId="{C04D59C1-5FE1-4448-95FC-45A3978A9A7C}" destId="{6464B037-7194-450C-B8AA-414478D67231}" srcOrd="1" destOrd="0" presId="urn:microsoft.com/office/officeart/2005/8/layout/orgChart1"/>
    <dgm:cxn modelId="{46954C11-24D3-4F2B-B57F-84BEAE07D452}" type="presParOf" srcId="{BC3D3AE0-63A4-426A-9675-F92B966CAD7B}" destId="{B60219DB-019E-4601-AF5E-A251F8D95527}" srcOrd="1" destOrd="0" presId="urn:microsoft.com/office/officeart/2005/8/layout/orgChart1"/>
    <dgm:cxn modelId="{C4B11CF5-BC58-42C6-A77C-86923A8DACE4}" type="presParOf" srcId="{BC3D3AE0-63A4-426A-9675-F92B966CAD7B}" destId="{01B391CC-4FAE-49F3-94B7-6F2A9FEFE9BE}" srcOrd="2" destOrd="0" presId="urn:microsoft.com/office/officeart/2005/8/layout/orgChart1"/>
    <dgm:cxn modelId="{519FCDBB-414D-4E70-BB18-673AD519C8DC}" type="presParOf" srcId="{01B391CC-4FAE-49F3-94B7-6F2A9FEFE9BE}" destId="{18757675-71C2-4167-927E-C054F83F6D58}" srcOrd="0" destOrd="0" presId="urn:microsoft.com/office/officeart/2005/8/layout/orgChart1"/>
    <dgm:cxn modelId="{FFCA62CB-BE34-42E8-8282-3F08244BC004}" type="presParOf" srcId="{01B391CC-4FAE-49F3-94B7-6F2A9FEFE9BE}" destId="{E08416F7-D705-4C4A-BAD2-172F7CB878E9}" srcOrd="1" destOrd="0" presId="urn:microsoft.com/office/officeart/2005/8/layout/orgChart1"/>
    <dgm:cxn modelId="{B7697325-9EBA-4147-95CA-6294F5AA34D2}" type="presParOf" srcId="{E08416F7-D705-4C4A-BAD2-172F7CB878E9}" destId="{057FDB6B-DA74-418C-AF6C-271E2F79740F}" srcOrd="0" destOrd="0" presId="urn:microsoft.com/office/officeart/2005/8/layout/orgChart1"/>
    <dgm:cxn modelId="{2475A6B3-1912-4B1B-9B5C-519AC46B3BDE}" type="presParOf" srcId="{057FDB6B-DA74-418C-AF6C-271E2F79740F}" destId="{3A918F66-FCCB-40F5-A793-EE3C3C5BFDAB}" srcOrd="0" destOrd="0" presId="urn:microsoft.com/office/officeart/2005/8/layout/orgChart1"/>
    <dgm:cxn modelId="{474C3987-D8E1-4CE3-8E08-DBADA2877443}" type="presParOf" srcId="{057FDB6B-DA74-418C-AF6C-271E2F79740F}" destId="{534BA300-A5BF-495B-BDEE-126DE95D7F5F}" srcOrd="1" destOrd="0" presId="urn:microsoft.com/office/officeart/2005/8/layout/orgChart1"/>
    <dgm:cxn modelId="{94D05C32-4D38-4D66-AC57-070A3E96307F}" type="presParOf" srcId="{E08416F7-D705-4C4A-BAD2-172F7CB878E9}" destId="{FD7BFA1D-5A6D-4FBF-B96B-3B79A40AAD38}" srcOrd="1" destOrd="0" presId="urn:microsoft.com/office/officeart/2005/8/layout/orgChart1"/>
    <dgm:cxn modelId="{5011595D-14EE-4D1E-B64D-9C0F25146558}" type="presParOf" srcId="{E08416F7-D705-4C4A-BAD2-172F7CB878E9}" destId="{7CD3774F-72A3-4EEA-A632-1ADAE7A26AD9}" srcOrd="2" destOrd="0" presId="urn:microsoft.com/office/officeart/2005/8/layout/orgChart1"/>
    <dgm:cxn modelId="{4A4E0E3D-D4DC-4AE6-A0E9-09749F5714B7}" type="presParOf" srcId="{01B391CC-4FAE-49F3-94B7-6F2A9FEFE9BE}" destId="{00D57030-FB1F-4023-B4C4-F62AC3767D9D}" srcOrd="2" destOrd="0" presId="urn:microsoft.com/office/officeart/2005/8/layout/orgChart1"/>
    <dgm:cxn modelId="{B263AAD3-16AF-4433-B1CB-EB80AC5301F4}" type="presParOf" srcId="{01B391CC-4FAE-49F3-94B7-6F2A9FEFE9BE}" destId="{228248D7-3D77-4640-BE6D-5CBCB5C8C64B}" srcOrd="3" destOrd="0" presId="urn:microsoft.com/office/officeart/2005/8/layout/orgChart1"/>
    <dgm:cxn modelId="{413356C5-0A46-4D18-995F-10C41D993490}" type="presParOf" srcId="{228248D7-3D77-4640-BE6D-5CBCB5C8C64B}" destId="{0C2D3F7B-B48E-403E-8463-E8052608207A}" srcOrd="0" destOrd="0" presId="urn:microsoft.com/office/officeart/2005/8/layout/orgChart1"/>
    <dgm:cxn modelId="{2CC6D32E-19E5-4371-B634-3CBAF1E5EF6C}" type="presParOf" srcId="{0C2D3F7B-B48E-403E-8463-E8052608207A}" destId="{0A935ED3-C910-4BE2-B2E5-7FCF28A990A4}" srcOrd="0" destOrd="0" presId="urn:microsoft.com/office/officeart/2005/8/layout/orgChart1"/>
    <dgm:cxn modelId="{561C8EA6-7164-4087-A17D-5061B9F3597E}" type="presParOf" srcId="{0C2D3F7B-B48E-403E-8463-E8052608207A}" destId="{399DE17E-26F6-43D6-BF82-342E1371919C}" srcOrd="1" destOrd="0" presId="urn:microsoft.com/office/officeart/2005/8/layout/orgChart1"/>
    <dgm:cxn modelId="{1C1DE2A3-265A-4C2C-8FD2-731D52EC7AE7}" type="presParOf" srcId="{228248D7-3D77-4640-BE6D-5CBCB5C8C64B}" destId="{35B23225-AAF7-42D7-87C7-014127E1BCD2}" srcOrd="1" destOrd="0" presId="urn:microsoft.com/office/officeart/2005/8/layout/orgChart1"/>
    <dgm:cxn modelId="{2B2DAAB1-AE84-4F8B-86BF-E71D66ACAE4B}" type="presParOf" srcId="{228248D7-3D77-4640-BE6D-5CBCB5C8C64B}" destId="{0E55A8B2-7730-4707-A3B2-629C87AF069E}" srcOrd="2" destOrd="0" presId="urn:microsoft.com/office/officeart/2005/8/layout/orgChart1"/>
    <dgm:cxn modelId="{DB624AC3-6123-40FE-BAD2-DF0A34E8EF6C}" type="presParOf" srcId="{01B391CC-4FAE-49F3-94B7-6F2A9FEFE9BE}" destId="{33EB2E36-EF8F-417C-9C40-17E647108CAB}" srcOrd="4" destOrd="0" presId="urn:microsoft.com/office/officeart/2005/8/layout/orgChart1"/>
    <dgm:cxn modelId="{C351961A-1BB4-4782-97F5-DF1F8EF4150A}" type="presParOf" srcId="{01B391CC-4FAE-49F3-94B7-6F2A9FEFE9BE}" destId="{C987499C-97E8-4163-A32C-671B443793A2}" srcOrd="5" destOrd="0" presId="urn:microsoft.com/office/officeart/2005/8/layout/orgChart1"/>
    <dgm:cxn modelId="{87044A80-5777-4A12-B751-3DBFB85ACF3C}" type="presParOf" srcId="{C987499C-97E8-4163-A32C-671B443793A2}" destId="{07AC9572-5E49-4D8A-9B15-667FED8EC0FD}" srcOrd="0" destOrd="0" presId="urn:microsoft.com/office/officeart/2005/8/layout/orgChart1"/>
    <dgm:cxn modelId="{1D80BF42-71E7-4454-B681-7F30D614D2A6}" type="presParOf" srcId="{07AC9572-5E49-4D8A-9B15-667FED8EC0FD}" destId="{73682826-FFE8-438A-B7F2-D6E15C70AE8C}" srcOrd="0" destOrd="0" presId="urn:microsoft.com/office/officeart/2005/8/layout/orgChart1"/>
    <dgm:cxn modelId="{85AE3463-66B8-4429-BD54-892B3CB6CA27}" type="presParOf" srcId="{07AC9572-5E49-4D8A-9B15-667FED8EC0FD}" destId="{53279450-A960-4734-9131-343FA4CFB629}" srcOrd="1" destOrd="0" presId="urn:microsoft.com/office/officeart/2005/8/layout/orgChart1"/>
    <dgm:cxn modelId="{B00C0209-7677-40CF-916A-7CC3E23085EF}" type="presParOf" srcId="{C987499C-97E8-4163-A32C-671B443793A2}" destId="{E38419CC-E0C4-4D50-85AB-01EEC202EEEC}" srcOrd="1" destOrd="0" presId="urn:microsoft.com/office/officeart/2005/8/layout/orgChart1"/>
    <dgm:cxn modelId="{0AA442AD-DAB6-4E4A-8C65-88A6A46ADF27}" type="presParOf" srcId="{C987499C-97E8-4163-A32C-671B443793A2}" destId="{CBB30051-FE15-4DF1-8FD8-0C3481C15A86}" srcOrd="2" destOrd="0" presId="urn:microsoft.com/office/officeart/2005/8/layout/orgChart1"/>
    <dgm:cxn modelId="{2872B409-A8EE-4A43-A8A6-DE349094B862}" type="presParOf" srcId="{50B0F0A4-6FB2-4AE0-B034-E2B8929A7581}" destId="{EB90909F-DB18-40E6-B6CC-2754FF25F776}" srcOrd="2" destOrd="0" presId="urn:microsoft.com/office/officeart/2005/8/layout/orgChart1"/>
    <dgm:cxn modelId="{888409EE-5E4A-48DD-8FBF-F4AA9967B8D1}" type="presParOf" srcId="{50B0F0A4-6FB2-4AE0-B034-E2B8929A7581}" destId="{F2AD4DD1-588E-4C79-B1EF-5A709EF14E71}" srcOrd="3" destOrd="0" presId="urn:microsoft.com/office/officeart/2005/8/layout/orgChart1"/>
    <dgm:cxn modelId="{02A02E3E-71BC-4982-B71C-40C91D799415}" type="presParOf" srcId="{F2AD4DD1-588E-4C79-B1EF-5A709EF14E71}" destId="{59D8A9D9-39F3-4BD5-9C53-6611872F3FFD}" srcOrd="0" destOrd="0" presId="urn:microsoft.com/office/officeart/2005/8/layout/orgChart1"/>
    <dgm:cxn modelId="{D71405F7-C522-4ACD-94B2-30FB30E58340}" type="presParOf" srcId="{59D8A9D9-39F3-4BD5-9C53-6611872F3FFD}" destId="{66D51A64-D2CC-4BA0-A91D-7030250DB946}" srcOrd="0" destOrd="0" presId="urn:microsoft.com/office/officeart/2005/8/layout/orgChart1"/>
    <dgm:cxn modelId="{E76231D0-870F-4407-9654-5C7513E3E939}" type="presParOf" srcId="{59D8A9D9-39F3-4BD5-9C53-6611872F3FFD}" destId="{840E3B83-7D0B-4144-8807-2CC4B8ADB6AC}" srcOrd="1" destOrd="0" presId="urn:microsoft.com/office/officeart/2005/8/layout/orgChart1"/>
    <dgm:cxn modelId="{3013A5C6-7439-4625-A725-47F048C804AB}" type="presParOf" srcId="{F2AD4DD1-588E-4C79-B1EF-5A709EF14E71}" destId="{CED90D66-B427-46A8-993E-7BF0C11602E2}" srcOrd="1" destOrd="0" presId="urn:microsoft.com/office/officeart/2005/8/layout/orgChart1"/>
    <dgm:cxn modelId="{51F3BA11-B644-4970-91B0-8A4F8D824F80}" type="presParOf" srcId="{F2AD4DD1-588E-4C79-B1EF-5A709EF14E71}" destId="{A3660757-C476-4E41-8E80-17AD0FF095B7}" srcOrd="2" destOrd="0" presId="urn:microsoft.com/office/officeart/2005/8/layout/orgChart1"/>
    <dgm:cxn modelId="{C7A668FC-D623-4A15-8EB8-B358825C6FB9}" type="presParOf" srcId="{50B0F0A4-6FB2-4AE0-B034-E2B8929A7581}" destId="{AF59C139-C227-4B6B-BF41-8D7263CAFDAF}" srcOrd="4" destOrd="0" presId="urn:microsoft.com/office/officeart/2005/8/layout/orgChart1"/>
    <dgm:cxn modelId="{55CB825C-36DD-46BD-869D-7904B57A587E}" type="presParOf" srcId="{50B0F0A4-6FB2-4AE0-B034-E2B8929A7581}" destId="{016A0593-2486-4AE0-89CD-CD72880430F7}" srcOrd="5" destOrd="0" presId="urn:microsoft.com/office/officeart/2005/8/layout/orgChart1"/>
    <dgm:cxn modelId="{8AD8BBA3-A309-414C-8359-570244F271C8}" type="presParOf" srcId="{016A0593-2486-4AE0-89CD-CD72880430F7}" destId="{1C2B75E0-CA3C-4915-8F76-E4B6336074D6}" srcOrd="0" destOrd="0" presId="urn:microsoft.com/office/officeart/2005/8/layout/orgChart1"/>
    <dgm:cxn modelId="{34F9A4AD-85E4-45A2-B235-15FF5F3E9DD6}" type="presParOf" srcId="{1C2B75E0-CA3C-4915-8F76-E4B6336074D6}" destId="{ABFCEC8D-32A4-4BF1-8D29-743FBF9D2F0B}" srcOrd="0" destOrd="0" presId="urn:microsoft.com/office/officeart/2005/8/layout/orgChart1"/>
    <dgm:cxn modelId="{05C6C092-BC62-45A7-AD87-3E0D642708A8}" type="presParOf" srcId="{1C2B75E0-CA3C-4915-8F76-E4B6336074D6}" destId="{29F720E4-619A-4F7A-A928-983788AD4DE2}" srcOrd="1" destOrd="0" presId="urn:microsoft.com/office/officeart/2005/8/layout/orgChart1"/>
    <dgm:cxn modelId="{8D74739C-3BDC-44D1-BADE-560324CD6873}" type="presParOf" srcId="{016A0593-2486-4AE0-89CD-CD72880430F7}" destId="{E899E678-DBEC-4CCE-8461-35226EAF8F9F}" srcOrd="1" destOrd="0" presId="urn:microsoft.com/office/officeart/2005/8/layout/orgChart1"/>
    <dgm:cxn modelId="{FFBAB73B-D7BC-4021-B137-C684BC583AE1}" type="presParOf" srcId="{016A0593-2486-4AE0-89CD-CD72880430F7}" destId="{63349097-5395-4BB1-ADEE-7C8E938017C1}" srcOrd="2" destOrd="0" presId="urn:microsoft.com/office/officeart/2005/8/layout/orgChart1"/>
    <dgm:cxn modelId="{71E3C46B-40A6-43DD-9A5C-A5BD9F547F89}" type="presParOf" srcId="{50B0F0A4-6FB2-4AE0-B034-E2B8929A7581}" destId="{5756821E-15D2-460F-96CE-9A49BA7429A0}" srcOrd="6" destOrd="0" presId="urn:microsoft.com/office/officeart/2005/8/layout/orgChart1"/>
    <dgm:cxn modelId="{8A036A40-CF35-412D-AED2-C74D457240F1}" type="presParOf" srcId="{50B0F0A4-6FB2-4AE0-B034-E2B8929A7581}" destId="{CDACE39F-8A4A-4F2B-B00B-90BF94F2F85B}" srcOrd="7" destOrd="0" presId="urn:microsoft.com/office/officeart/2005/8/layout/orgChart1"/>
    <dgm:cxn modelId="{23AE34FD-6619-4FB0-95BB-8AC708DC375A}" type="presParOf" srcId="{CDACE39F-8A4A-4F2B-B00B-90BF94F2F85B}" destId="{732A47B2-E92F-4ABE-AD0D-881213B1379E}" srcOrd="0" destOrd="0" presId="urn:microsoft.com/office/officeart/2005/8/layout/orgChart1"/>
    <dgm:cxn modelId="{7464C2DE-5A59-412D-9255-B280D57D064E}" type="presParOf" srcId="{732A47B2-E92F-4ABE-AD0D-881213B1379E}" destId="{53334615-6181-4DC6-8FBF-1C89A51B3072}" srcOrd="0" destOrd="0" presId="urn:microsoft.com/office/officeart/2005/8/layout/orgChart1"/>
    <dgm:cxn modelId="{89FCE074-A2FB-4053-8B8D-3C660C887D31}" type="presParOf" srcId="{732A47B2-E92F-4ABE-AD0D-881213B1379E}" destId="{ED5030FB-9E9C-46E9-82D7-2663BE3F9572}" srcOrd="1" destOrd="0" presId="urn:microsoft.com/office/officeart/2005/8/layout/orgChart1"/>
    <dgm:cxn modelId="{E3ED40FC-B1E7-43D6-8FF3-2A0C6D9B0D4A}" type="presParOf" srcId="{CDACE39F-8A4A-4F2B-B00B-90BF94F2F85B}" destId="{52D99038-6A24-45BB-8397-00C2960210E4}" srcOrd="1" destOrd="0" presId="urn:microsoft.com/office/officeart/2005/8/layout/orgChart1"/>
    <dgm:cxn modelId="{03701617-7EDF-44B3-87E9-83DE3AB23649}" type="presParOf" srcId="{CDACE39F-8A4A-4F2B-B00B-90BF94F2F85B}" destId="{96348A7E-5EB8-4D0C-98A8-BF2E3FB6A1A6}" srcOrd="2" destOrd="0" presId="urn:microsoft.com/office/officeart/2005/8/layout/orgChart1"/>
    <dgm:cxn modelId="{333CEE0B-89DA-42E6-A3C1-2EE2214C95FE}" type="presParOf" srcId="{45334D50-B767-48CA-8708-8EEEA9E0DBC3}" destId="{F937A617-FB81-4B0B-80B4-DEFA0720B285}" srcOrd="2" destOrd="0" presId="urn:microsoft.com/office/officeart/2005/8/layout/orgChart1"/>
    <dgm:cxn modelId="{7B7B654A-7FB1-4AEC-A861-B437262F4437}" type="presParOf" srcId="{4B96AF76-1BEE-4ABB-B2C3-A7111B86ED60}" destId="{17DE5A1A-E303-4A51-A3B4-39F58978367A}" srcOrd="2" destOrd="0" presId="urn:microsoft.com/office/officeart/2005/8/layout/orgChar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51275" y="0"/>
            <a:ext cx="2946400" cy="496888"/>
          </a:xfrm>
          <a:prstGeom prst="rect">
            <a:avLst/>
          </a:prstGeom>
        </p:spPr>
        <p:txBody>
          <a:bodyPr vert="horz" lIns="91430" tIns="45715" rIns="91430" bIns="45715" rtlCol="1"/>
          <a:lstStyle>
            <a:lvl1pPr algn="r" rtl="1" eaLnBrk="1" fontAlgn="auto" hangingPunct="1">
              <a:spcBef>
                <a:spcPts val="0"/>
              </a:spcBef>
              <a:spcAft>
                <a:spcPts val="0"/>
              </a:spcAft>
              <a:defRPr sz="1200">
                <a:latin typeface="+mn-lt"/>
                <a:cs typeface="+mn-cs"/>
              </a:defRPr>
            </a:lvl1pPr>
          </a:lstStyle>
          <a:p>
            <a:pPr>
              <a:defRPr/>
            </a:pPr>
            <a:endParaRPr lang="he-IL"/>
          </a:p>
        </p:txBody>
      </p:sp>
      <p:sp>
        <p:nvSpPr>
          <p:cNvPr id="3" name="מציין מיקום של תאריך 2"/>
          <p:cNvSpPr>
            <a:spLocks noGrp="1"/>
          </p:cNvSpPr>
          <p:nvPr>
            <p:ph type="dt" sz="quarter" idx="1"/>
          </p:nvPr>
        </p:nvSpPr>
        <p:spPr>
          <a:xfrm>
            <a:off x="1588" y="0"/>
            <a:ext cx="2946400" cy="496888"/>
          </a:xfrm>
          <a:prstGeom prst="rect">
            <a:avLst/>
          </a:prstGeom>
        </p:spPr>
        <p:txBody>
          <a:bodyPr vert="horz" lIns="91430" tIns="45715" rIns="91430" bIns="45715" rtlCol="1"/>
          <a:lstStyle>
            <a:lvl1pPr algn="l" rtl="1" eaLnBrk="1" fontAlgn="auto" hangingPunct="1">
              <a:spcBef>
                <a:spcPts val="0"/>
              </a:spcBef>
              <a:spcAft>
                <a:spcPts val="0"/>
              </a:spcAft>
              <a:defRPr sz="1200" smtClean="0">
                <a:latin typeface="+mn-lt"/>
                <a:cs typeface="+mn-cs"/>
              </a:defRPr>
            </a:lvl1pPr>
          </a:lstStyle>
          <a:p>
            <a:pPr>
              <a:defRPr/>
            </a:pPr>
            <a:fld id="{3C45B53B-EB89-44A6-A750-852906712D84}" type="datetimeFigureOut">
              <a:rPr lang="he-IL"/>
              <a:pPr>
                <a:defRPr/>
              </a:pPr>
              <a:t>ז'/כסלו/תשע"ז</a:t>
            </a:fld>
            <a:endParaRPr lang="he-IL"/>
          </a:p>
        </p:txBody>
      </p:sp>
      <p:sp>
        <p:nvSpPr>
          <p:cNvPr id="4" name="מציין מיקום של כותרת תחתונה 3"/>
          <p:cNvSpPr>
            <a:spLocks noGrp="1"/>
          </p:cNvSpPr>
          <p:nvPr>
            <p:ph type="ftr" sz="quarter" idx="2"/>
          </p:nvPr>
        </p:nvSpPr>
        <p:spPr>
          <a:xfrm>
            <a:off x="3851275" y="9428163"/>
            <a:ext cx="2946400" cy="496887"/>
          </a:xfrm>
          <a:prstGeom prst="rect">
            <a:avLst/>
          </a:prstGeom>
        </p:spPr>
        <p:txBody>
          <a:bodyPr vert="horz" lIns="91430" tIns="45715" rIns="91430" bIns="45715" rtlCol="1" anchor="b"/>
          <a:lstStyle>
            <a:lvl1pPr algn="r" rtl="1" eaLnBrk="1" fontAlgn="auto" hangingPunct="1">
              <a:spcBef>
                <a:spcPts val="0"/>
              </a:spcBef>
              <a:spcAft>
                <a:spcPts val="0"/>
              </a:spcAft>
              <a:defRPr sz="1200">
                <a:latin typeface="+mn-lt"/>
                <a:cs typeface="+mn-cs"/>
              </a:defRPr>
            </a:lvl1pPr>
          </a:lstStyle>
          <a:p>
            <a:pPr>
              <a:defRPr/>
            </a:pPr>
            <a:endParaRPr lang="he-IL"/>
          </a:p>
        </p:txBody>
      </p:sp>
      <p:sp>
        <p:nvSpPr>
          <p:cNvPr id="5" name="מציין מיקום של מספר שקופית 4"/>
          <p:cNvSpPr>
            <a:spLocks noGrp="1"/>
          </p:cNvSpPr>
          <p:nvPr>
            <p:ph type="sldNum" sz="quarter" idx="3"/>
          </p:nvPr>
        </p:nvSpPr>
        <p:spPr>
          <a:xfrm>
            <a:off x="1588" y="9428163"/>
            <a:ext cx="2946400" cy="496887"/>
          </a:xfrm>
          <a:prstGeom prst="rect">
            <a:avLst/>
          </a:prstGeom>
        </p:spPr>
        <p:txBody>
          <a:bodyPr vert="horz" wrap="square" lIns="91430" tIns="45715" rIns="91430" bIns="45715" numCol="1" anchor="b" anchorCtr="0" compatLnSpc="1">
            <a:prstTxWarp prst="textNoShape">
              <a:avLst/>
            </a:prstTxWarp>
          </a:bodyPr>
          <a:lstStyle>
            <a:lvl1pPr rtl="1" eaLnBrk="1" hangingPunct="1">
              <a:defRPr sz="1200">
                <a:latin typeface="Calibri" pitchFamily="34" charset="0"/>
              </a:defRPr>
            </a:lvl1pPr>
          </a:lstStyle>
          <a:p>
            <a:fld id="{C3525E36-3B78-42A6-A2D5-C21D93116B4E}" type="slidenum">
              <a:rPr lang="he-IL"/>
              <a:pPr/>
              <a:t>‹#›</a:t>
            </a:fld>
            <a:endParaRPr lang="he-IL"/>
          </a:p>
        </p:txBody>
      </p:sp>
    </p:spTree>
    <p:extLst>
      <p:ext uri="{BB962C8B-B14F-4D97-AF65-F5344CB8AC3E}">
        <p14:creationId xmlns:p14="http://schemas.microsoft.com/office/powerpoint/2010/main" val="28034493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51275" y="0"/>
            <a:ext cx="2946400" cy="496888"/>
          </a:xfrm>
          <a:prstGeom prst="rect">
            <a:avLst/>
          </a:prstGeom>
        </p:spPr>
        <p:txBody>
          <a:bodyPr vert="horz" lIns="91420" tIns="45710" rIns="91420" bIns="45710" rtlCol="1"/>
          <a:lstStyle>
            <a:lvl1pPr algn="r" rtl="1" eaLnBrk="1" fontAlgn="auto" hangingPunct="1">
              <a:spcBef>
                <a:spcPts val="0"/>
              </a:spcBef>
              <a:spcAft>
                <a:spcPts val="0"/>
              </a:spcAft>
              <a:defRPr sz="1200">
                <a:latin typeface="+mn-lt"/>
                <a:cs typeface="+mn-cs"/>
              </a:defRPr>
            </a:lvl1pPr>
          </a:lstStyle>
          <a:p>
            <a:pPr>
              <a:defRPr/>
            </a:pPr>
            <a:endParaRPr lang="he-IL"/>
          </a:p>
        </p:txBody>
      </p:sp>
      <p:sp>
        <p:nvSpPr>
          <p:cNvPr id="3" name="מציין מיקום של תאריך 2"/>
          <p:cNvSpPr>
            <a:spLocks noGrp="1"/>
          </p:cNvSpPr>
          <p:nvPr>
            <p:ph type="dt" idx="1"/>
          </p:nvPr>
        </p:nvSpPr>
        <p:spPr>
          <a:xfrm>
            <a:off x="1588" y="0"/>
            <a:ext cx="2946400" cy="496888"/>
          </a:xfrm>
          <a:prstGeom prst="rect">
            <a:avLst/>
          </a:prstGeom>
        </p:spPr>
        <p:txBody>
          <a:bodyPr vert="horz" lIns="91420" tIns="45710" rIns="91420" bIns="45710" rtlCol="1"/>
          <a:lstStyle>
            <a:lvl1pPr algn="l" rtl="1" eaLnBrk="1" fontAlgn="auto" hangingPunct="1">
              <a:spcBef>
                <a:spcPts val="0"/>
              </a:spcBef>
              <a:spcAft>
                <a:spcPts val="0"/>
              </a:spcAft>
              <a:defRPr sz="1200" smtClean="0">
                <a:latin typeface="+mn-lt"/>
                <a:cs typeface="+mn-cs"/>
              </a:defRPr>
            </a:lvl1pPr>
          </a:lstStyle>
          <a:p>
            <a:pPr>
              <a:defRPr/>
            </a:pPr>
            <a:fld id="{CB198DE6-46C1-4F09-A3BF-961AA685746F}" type="datetimeFigureOut">
              <a:rPr lang="he-IL"/>
              <a:pPr>
                <a:defRPr/>
              </a:pPr>
              <a:t>ז'/כסלו/תשע"ז</a:t>
            </a:fld>
            <a:endParaRPr lang="he-IL"/>
          </a:p>
        </p:txBody>
      </p:sp>
      <p:sp>
        <p:nvSpPr>
          <p:cNvPr id="4" name="מציין מיקום של תמונת שקופית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20" tIns="45710" rIns="91420" bIns="45710" rtlCol="1" anchor="ctr"/>
          <a:lstStyle/>
          <a:p>
            <a:pPr lvl="0"/>
            <a:endParaRPr lang="he-IL" noProof="0"/>
          </a:p>
        </p:txBody>
      </p:sp>
      <p:sp>
        <p:nvSpPr>
          <p:cNvPr id="5" name="מציין מיקום של הערות 4"/>
          <p:cNvSpPr>
            <a:spLocks noGrp="1"/>
          </p:cNvSpPr>
          <p:nvPr>
            <p:ph type="body" sz="quarter" idx="3"/>
          </p:nvPr>
        </p:nvSpPr>
        <p:spPr>
          <a:xfrm>
            <a:off x="679450" y="4714875"/>
            <a:ext cx="5438775" cy="4467225"/>
          </a:xfrm>
          <a:prstGeom prst="rect">
            <a:avLst/>
          </a:prstGeom>
        </p:spPr>
        <p:txBody>
          <a:bodyPr vert="horz" lIns="91420" tIns="45710" rIns="91420" bIns="45710" rtlCol="1"/>
          <a:lstStyle/>
          <a:p>
            <a:pPr lvl="0"/>
            <a:r>
              <a:rPr lang="he-IL" noProof="0" smtClean="0"/>
              <a:t>לחץ כדי לערוך סגנונות טקסט של תבנית בסיס</a:t>
            </a:r>
          </a:p>
          <a:p>
            <a:pPr lvl="1"/>
            <a:r>
              <a:rPr lang="he-IL" noProof="0" smtClean="0"/>
              <a:t>רמה שנייה</a:t>
            </a:r>
          </a:p>
          <a:p>
            <a:pPr lvl="2"/>
            <a:r>
              <a:rPr lang="he-IL" noProof="0" smtClean="0"/>
              <a:t>רמה שלישית</a:t>
            </a:r>
          </a:p>
          <a:p>
            <a:pPr lvl="3"/>
            <a:r>
              <a:rPr lang="he-IL" noProof="0" smtClean="0"/>
              <a:t>רמה רביעית</a:t>
            </a:r>
          </a:p>
          <a:p>
            <a:pPr lvl="4"/>
            <a:r>
              <a:rPr lang="he-IL" noProof="0" smtClean="0"/>
              <a:t>רמה חמישית</a:t>
            </a:r>
            <a:endParaRPr lang="he-IL" noProof="0"/>
          </a:p>
        </p:txBody>
      </p:sp>
      <p:sp>
        <p:nvSpPr>
          <p:cNvPr id="6" name="מציין מיקום של כותרת תחתונה 5"/>
          <p:cNvSpPr>
            <a:spLocks noGrp="1"/>
          </p:cNvSpPr>
          <p:nvPr>
            <p:ph type="ftr" sz="quarter" idx="4"/>
          </p:nvPr>
        </p:nvSpPr>
        <p:spPr>
          <a:xfrm>
            <a:off x="3851275" y="9428163"/>
            <a:ext cx="2946400" cy="496887"/>
          </a:xfrm>
          <a:prstGeom prst="rect">
            <a:avLst/>
          </a:prstGeom>
        </p:spPr>
        <p:txBody>
          <a:bodyPr vert="horz" lIns="91420" tIns="45710" rIns="91420" bIns="45710" rtlCol="1" anchor="b"/>
          <a:lstStyle>
            <a:lvl1pPr algn="r" rtl="1" eaLnBrk="1" fontAlgn="auto" hangingPunct="1">
              <a:spcBef>
                <a:spcPts val="0"/>
              </a:spcBef>
              <a:spcAft>
                <a:spcPts val="0"/>
              </a:spcAft>
              <a:defRPr sz="1200">
                <a:latin typeface="+mn-lt"/>
                <a:cs typeface="+mn-cs"/>
              </a:defRPr>
            </a:lvl1pPr>
          </a:lstStyle>
          <a:p>
            <a:pPr>
              <a:defRPr/>
            </a:pPr>
            <a:endParaRPr lang="he-IL"/>
          </a:p>
        </p:txBody>
      </p:sp>
      <p:sp>
        <p:nvSpPr>
          <p:cNvPr id="7" name="מציין מיקום של מספר שקופית 6"/>
          <p:cNvSpPr>
            <a:spLocks noGrp="1"/>
          </p:cNvSpPr>
          <p:nvPr>
            <p:ph type="sldNum" sz="quarter" idx="5"/>
          </p:nvPr>
        </p:nvSpPr>
        <p:spPr>
          <a:xfrm>
            <a:off x="1588" y="9428163"/>
            <a:ext cx="2946400" cy="496887"/>
          </a:xfrm>
          <a:prstGeom prst="rect">
            <a:avLst/>
          </a:prstGeom>
        </p:spPr>
        <p:txBody>
          <a:bodyPr vert="horz" wrap="square" lIns="91420" tIns="45710" rIns="91420" bIns="45710" numCol="1" anchor="b" anchorCtr="0" compatLnSpc="1">
            <a:prstTxWarp prst="textNoShape">
              <a:avLst/>
            </a:prstTxWarp>
          </a:bodyPr>
          <a:lstStyle>
            <a:lvl1pPr rtl="1" eaLnBrk="1" hangingPunct="1">
              <a:defRPr sz="1200">
                <a:latin typeface="Calibri" pitchFamily="34" charset="0"/>
              </a:defRPr>
            </a:lvl1pPr>
          </a:lstStyle>
          <a:p>
            <a:fld id="{001905F9-2824-4F74-AF78-B9428D4D5D84}" type="slidenum">
              <a:rPr lang="he-IL"/>
              <a:pPr/>
              <a:t>‹#›</a:t>
            </a:fld>
            <a:endParaRPr lang="he-IL"/>
          </a:p>
        </p:txBody>
      </p:sp>
    </p:spTree>
    <p:extLst>
      <p:ext uri="{BB962C8B-B14F-4D97-AF65-F5344CB8AC3E}">
        <p14:creationId xmlns:p14="http://schemas.microsoft.com/office/powerpoint/2010/main" val="2775382611"/>
      </p:ext>
    </p:extLst>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mn-lt"/>
        <a:ea typeface="+mn-ea"/>
        <a:cs typeface="+mn-cs"/>
      </a:defRPr>
    </a:lvl1pPr>
    <a:lvl2pPr marL="457200" algn="r" rtl="1" fontAlgn="base">
      <a:spcBef>
        <a:spcPct val="30000"/>
      </a:spcBef>
      <a:spcAft>
        <a:spcPct val="0"/>
      </a:spcAft>
      <a:defRPr sz="1200" kern="1200">
        <a:solidFill>
          <a:schemeClr val="tx1"/>
        </a:solidFill>
        <a:latin typeface="+mn-lt"/>
        <a:ea typeface="+mn-ea"/>
        <a:cs typeface="+mn-cs"/>
      </a:defRPr>
    </a:lvl2pPr>
    <a:lvl3pPr marL="914400" algn="r" rtl="1" fontAlgn="base">
      <a:spcBef>
        <a:spcPct val="30000"/>
      </a:spcBef>
      <a:spcAft>
        <a:spcPct val="0"/>
      </a:spcAft>
      <a:defRPr sz="1200" kern="1200">
        <a:solidFill>
          <a:schemeClr val="tx1"/>
        </a:solidFill>
        <a:latin typeface="+mn-lt"/>
        <a:ea typeface="+mn-ea"/>
        <a:cs typeface="+mn-cs"/>
      </a:defRPr>
    </a:lvl3pPr>
    <a:lvl4pPr marL="1371600" algn="r" rtl="1" fontAlgn="base">
      <a:spcBef>
        <a:spcPct val="30000"/>
      </a:spcBef>
      <a:spcAft>
        <a:spcPct val="0"/>
      </a:spcAft>
      <a:defRPr sz="1200" kern="1200">
        <a:solidFill>
          <a:schemeClr val="tx1"/>
        </a:solidFill>
        <a:latin typeface="+mn-lt"/>
        <a:ea typeface="+mn-ea"/>
        <a:cs typeface="+mn-cs"/>
      </a:defRPr>
    </a:lvl4pPr>
    <a:lvl5pPr marL="1828800" algn="r" rtl="1" fontAlgn="base">
      <a:spcBef>
        <a:spcPct val="30000"/>
      </a:spcBef>
      <a:spcAft>
        <a:spcPct val="0"/>
      </a:spcAft>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he.wikipedia.org/wiki/%D7%AA%D7%A8%D7%95%D7%A4%D7%94_%D7%A4%D7%A1%D7%99%D7%9B%D7%99%D7%90%D7%98%D7%A8%D7%99%D7%AA" TargetMode="External"/><Relationship Id="rId7" Type="http://schemas.openxmlformats.org/officeDocument/2006/relationships/hyperlink" Target="https://he.wikipedia.org/wiki/%D7%92%D7%99%D7%A0%D7%A7%D7%95_%D7%91%D7%99%D7%9C%D7%95%D7%91%D7%94" TargetMode="External"/><Relationship Id="rId2" Type="http://schemas.openxmlformats.org/officeDocument/2006/relationships/slide" Target="../slides/slide24.xml"/><Relationship Id="rId1" Type="http://schemas.openxmlformats.org/officeDocument/2006/relationships/notesMaster" Target="../notesMasters/notesMaster1.xml"/><Relationship Id="rId6" Type="http://schemas.openxmlformats.org/officeDocument/2006/relationships/hyperlink" Target="https://he.wikipedia.org/wiki/%D7%92'%D7%99%D7%A0%D7%A1%D7%A0%D7%92" TargetMode="External"/><Relationship Id="rId5" Type="http://schemas.openxmlformats.org/officeDocument/2006/relationships/hyperlink" Target="https://he.wikipedia.org/wiki/%D7%A4%D7%A1%D7%99%D7%A4%D7%9C%D7%95%D7%A8%D7%94" TargetMode="External"/><Relationship Id="rId4" Type="http://schemas.openxmlformats.org/officeDocument/2006/relationships/hyperlink" Target="https://he.wikipedia.org/wiki/%D7%95%D7%9C%D7%A8%D7%99%D7%90%D7%9F" TargetMode="Externa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1</a:t>
            </a:fld>
            <a:endParaRPr lang="he-IL"/>
          </a:p>
        </p:txBody>
      </p:sp>
    </p:spTree>
    <p:extLst>
      <p:ext uri="{BB962C8B-B14F-4D97-AF65-F5344CB8AC3E}">
        <p14:creationId xmlns:p14="http://schemas.microsoft.com/office/powerpoint/2010/main" val="1910721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2</a:t>
            </a:fld>
            <a:endParaRPr lang="he-IL"/>
          </a:p>
        </p:txBody>
      </p:sp>
    </p:spTree>
    <p:extLst>
      <p:ext uri="{BB962C8B-B14F-4D97-AF65-F5344CB8AC3E}">
        <p14:creationId xmlns:p14="http://schemas.microsoft.com/office/powerpoint/2010/main" val="34602907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3</a:t>
            </a:fld>
            <a:endParaRPr lang="he-IL"/>
          </a:p>
        </p:txBody>
      </p:sp>
    </p:spTree>
    <p:extLst>
      <p:ext uri="{BB962C8B-B14F-4D97-AF65-F5344CB8AC3E}">
        <p14:creationId xmlns:p14="http://schemas.microsoft.com/office/powerpoint/2010/main" val="41507215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4</a:t>
            </a:fld>
            <a:endParaRPr lang="he-IL"/>
          </a:p>
        </p:txBody>
      </p:sp>
    </p:spTree>
    <p:extLst>
      <p:ext uri="{BB962C8B-B14F-4D97-AF65-F5344CB8AC3E}">
        <p14:creationId xmlns:p14="http://schemas.microsoft.com/office/powerpoint/2010/main" val="137425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he-IL" b="1" smtClean="0"/>
          </a:p>
        </p:txBody>
      </p:sp>
      <p:sp>
        <p:nvSpPr>
          <p:cNvPr id="17412"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EB9B74F6-9EDE-4FE4-A983-A18B8C86474C}" type="slidenum">
              <a:rPr lang="he-IL">
                <a:latin typeface="Calibri" pitchFamily="34" charset="0"/>
              </a:rPr>
              <a:pPr algn="l"/>
              <a:t>5</a:t>
            </a:fld>
            <a:endParaRPr lang="he-IL">
              <a:latin typeface="Calibri" pitchFamily="34" charset="0"/>
            </a:endParaRPr>
          </a:p>
        </p:txBody>
      </p:sp>
    </p:spTree>
    <p:extLst>
      <p:ext uri="{BB962C8B-B14F-4D97-AF65-F5344CB8AC3E}">
        <p14:creationId xmlns:p14="http://schemas.microsoft.com/office/powerpoint/2010/main" val="32087521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he-IL" b="1" smtClean="0"/>
          </a:p>
        </p:txBody>
      </p:sp>
      <p:sp>
        <p:nvSpPr>
          <p:cNvPr id="17412"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EB9B74F6-9EDE-4FE4-A983-A18B8C86474C}" type="slidenum">
              <a:rPr lang="he-IL">
                <a:latin typeface="Calibri" pitchFamily="34" charset="0"/>
              </a:rPr>
              <a:pPr algn="l"/>
              <a:t>6</a:t>
            </a:fld>
            <a:endParaRPr lang="he-IL">
              <a:latin typeface="Calibri" pitchFamily="34" charset="0"/>
            </a:endParaRPr>
          </a:p>
        </p:txBody>
      </p:sp>
    </p:spTree>
    <p:extLst>
      <p:ext uri="{BB962C8B-B14F-4D97-AF65-F5344CB8AC3E}">
        <p14:creationId xmlns:p14="http://schemas.microsoft.com/office/powerpoint/2010/main" val="3313711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מציין מיקום של הערות 2"/>
          <p:cNvSpPr>
            <a:spLocks noGrp="1"/>
          </p:cNvSpPr>
          <p:nvPr>
            <p:ph type="body" idx="1"/>
          </p:nvPr>
        </p:nvSpPr>
        <p:spPr/>
        <p:txBody>
          <a:bodyPr/>
          <a:lstStyle/>
          <a:p>
            <a:pPr defTabSz="914301" fontAlgn="auto">
              <a:spcBef>
                <a:spcPts val="0"/>
              </a:spcBef>
              <a:spcAft>
                <a:spcPts val="0"/>
              </a:spcAft>
              <a:defRPr/>
            </a:pPr>
            <a:r>
              <a:rPr lang="he-IL" b="1" dirty="0" smtClean="0">
                <a:latin typeface="David" pitchFamily="34" charset="-79"/>
                <a:cs typeface="David" pitchFamily="34" charset="-79"/>
              </a:rPr>
              <a:t>- רשות סמים ואלכוהול גיבוש ויישום תכניות ארציות (חיילים, </a:t>
            </a:r>
            <a:r>
              <a:rPr lang="he-IL" b="1" dirty="0" err="1" smtClean="0">
                <a:latin typeface="David" pitchFamily="34" charset="-79"/>
                <a:cs typeface="David" pitchFamily="34" charset="-79"/>
              </a:rPr>
              <a:t>תרמיאלים</a:t>
            </a:r>
            <a:r>
              <a:rPr lang="he-IL" b="1" dirty="0" smtClean="0">
                <a:latin typeface="David" pitchFamily="34" charset="-79"/>
                <a:cs typeface="David" pitchFamily="34" charset="-79"/>
              </a:rPr>
              <a:t>) </a:t>
            </a:r>
            <a:endParaRPr lang="he-IL" b="1" dirty="0">
              <a:latin typeface="David" pitchFamily="34" charset="-79"/>
              <a:cs typeface="David" pitchFamily="34" charset="-79"/>
            </a:endParaRPr>
          </a:p>
          <a:p>
            <a:pPr marL="171432" indent="-171432" fontAlgn="auto">
              <a:spcBef>
                <a:spcPts val="0"/>
              </a:spcBef>
              <a:spcAft>
                <a:spcPts val="0"/>
              </a:spcAft>
              <a:buFontTx/>
              <a:buChar char="-"/>
              <a:defRPr/>
            </a:pPr>
            <a:endParaRPr lang="he-IL" b="1" dirty="0">
              <a:latin typeface="David" pitchFamily="34" charset="-79"/>
              <a:cs typeface="David" pitchFamily="34" charset="-79"/>
            </a:endParaRPr>
          </a:p>
          <a:p>
            <a:pPr marL="171432" indent="-171432" fontAlgn="auto">
              <a:spcBef>
                <a:spcPts val="0"/>
              </a:spcBef>
              <a:spcAft>
                <a:spcPts val="0"/>
              </a:spcAft>
              <a:buFontTx/>
              <a:buChar char="-"/>
              <a:defRPr/>
            </a:pPr>
            <a:endParaRPr lang="he-IL" dirty="0"/>
          </a:p>
        </p:txBody>
      </p:sp>
      <p:sp>
        <p:nvSpPr>
          <p:cNvPr id="26628"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A917E942-43D5-47E2-A81B-78ECBC0E0D1D}" type="slidenum">
              <a:rPr lang="he-IL">
                <a:latin typeface="Calibri" pitchFamily="34" charset="0"/>
              </a:rPr>
              <a:pPr algn="l"/>
              <a:t>7</a:t>
            </a:fld>
            <a:endParaRPr lang="he-IL">
              <a:latin typeface="Calibri" pitchFamily="34" charset="0"/>
            </a:endParaRPr>
          </a:p>
        </p:txBody>
      </p:sp>
    </p:spTree>
    <p:extLst>
      <p:ext uri="{BB962C8B-B14F-4D97-AF65-F5344CB8AC3E}">
        <p14:creationId xmlns:p14="http://schemas.microsoft.com/office/powerpoint/2010/main" val="2782105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מציין מיקום של הערות 2"/>
          <p:cNvSpPr>
            <a:spLocks noGrp="1"/>
          </p:cNvSpPr>
          <p:nvPr>
            <p:ph type="body" idx="1"/>
          </p:nvPr>
        </p:nvSpPr>
        <p:spPr/>
        <p:txBody>
          <a:bodyPr/>
          <a:lstStyle/>
          <a:p>
            <a:pPr defTabSz="914301" fontAlgn="auto">
              <a:spcBef>
                <a:spcPts val="0"/>
              </a:spcBef>
              <a:spcAft>
                <a:spcPts val="0"/>
              </a:spcAft>
              <a:defRPr/>
            </a:pPr>
            <a:r>
              <a:rPr lang="he-IL" b="1" dirty="0" smtClean="0">
                <a:latin typeface="David" pitchFamily="34" charset="-79"/>
                <a:cs typeface="David" pitchFamily="34" charset="-79"/>
              </a:rPr>
              <a:t>- רשות סמים ואלכוהול גיבוש ויישום תכניות ארציות (חיילים, </a:t>
            </a:r>
            <a:r>
              <a:rPr lang="he-IL" b="1" dirty="0" err="1" smtClean="0">
                <a:latin typeface="David" pitchFamily="34" charset="-79"/>
                <a:cs typeface="David" pitchFamily="34" charset="-79"/>
              </a:rPr>
              <a:t>תרמיאלים</a:t>
            </a:r>
            <a:r>
              <a:rPr lang="he-IL" b="1" dirty="0" smtClean="0">
                <a:latin typeface="David" pitchFamily="34" charset="-79"/>
                <a:cs typeface="David" pitchFamily="34" charset="-79"/>
              </a:rPr>
              <a:t>) </a:t>
            </a:r>
            <a:endParaRPr lang="he-IL" b="1" dirty="0">
              <a:latin typeface="David" pitchFamily="34" charset="-79"/>
              <a:cs typeface="David" pitchFamily="34" charset="-79"/>
            </a:endParaRPr>
          </a:p>
          <a:p>
            <a:pPr marL="171432" indent="-171432" fontAlgn="auto">
              <a:spcBef>
                <a:spcPts val="0"/>
              </a:spcBef>
              <a:spcAft>
                <a:spcPts val="0"/>
              </a:spcAft>
              <a:buFontTx/>
              <a:buChar char="-"/>
              <a:defRPr/>
            </a:pPr>
            <a:endParaRPr lang="he-IL" b="1" dirty="0">
              <a:latin typeface="David" pitchFamily="34" charset="-79"/>
              <a:cs typeface="David" pitchFamily="34" charset="-79"/>
            </a:endParaRPr>
          </a:p>
          <a:p>
            <a:pPr marL="171432" indent="-171432" fontAlgn="auto">
              <a:spcBef>
                <a:spcPts val="0"/>
              </a:spcBef>
              <a:spcAft>
                <a:spcPts val="0"/>
              </a:spcAft>
              <a:buFontTx/>
              <a:buChar char="-"/>
              <a:defRPr/>
            </a:pPr>
            <a:endParaRPr lang="he-IL" dirty="0"/>
          </a:p>
        </p:txBody>
      </p:sp>
      <p:sp>
        <p:nvSpPr>
          <p:cNvPr id="26628"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A917E942-43D5-47E2-A81B-78ECBC0E0D1D}" type="slidenum">
              <a:rPr lang="he-IL">
                <a:latin typeface="Calibri" pitchFamily="34" charset="0"/>
              </a:rPr>
              <a:pPr algn="l"/>
              <a:t>8</a:t>
            </a:fld>
            <a:endParaRPr lang="he-IL">
              <a:latin typeface="Calibri" pitchFamily="34" charset="0"/>
            </a:endParaRPr>
          </a:p>
        </p:txBody>
      </p:sp>
    </p:spTree>
    <p:extLst>
      <p:ext uri="{BB962C8B-B14F-4D97-AF65-F5344CB8AC3E}">
        <p14:creationId xmlns:p14="http://schemas.microsoft.com/office/powerpoint/2010/main" val="3478720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he-IL" smtClean="0"/>
          </a:p>
        </p:txBody>
      </p:sp>
      <p:sp>
        <p:nvSpPr>
          <p:cNvPr id="36868"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053FEBE4-AFC9-4626-B9B5-B2F9C0E63AB0}" type="slidenum">
              <a:rPr lang="he-IL">
                <a:latin typeface="Calibri" pitchFamily="34" charset="0"/>
              </a:rPr>
              <a:pPr algn="l"/>
              <a:t>9</a:t>
            </a:fld>
            <a:endParaRPr lang="he-IL">
              <a:latin typeface="Calibri" pitchFamily="34" charset="0"/>
            </a:endParaRPr>
          </a:p>
        </p:txBody>
      </p:sp>
    </p:spTree>
    <p:extLst>
      <p:ext uri="{BB962C8B-B14F-4D97-AF65-F5344CB8AC3E}">
        <p14:creationId xmlns:p14="http://schemas.microsoft.com/office/powerpoint/2010/main" val="40039447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10</a:t>
            </a:fld>
            <a:endParaRPr lang="he-IL"/>
          </a:p>
        </p:txBody>
      </p:sp>
    </p:spTree>
    <p:extLst>
      <p:ext uri="{BB962C8B-B14F-4D97-AF65-F5344CB8AC3E}">
        <p14:creationId xmlns:p14="http://schemas.microsoft.com/office/powerpoint/2010/main" val="37827949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defTabSz="946150" rtl="1">
              <a:defRPr>
                <a:solidFill>
                  <a:schemeClr val="tx1"/>
                </a:solidFill>
                <a:latin typeface="Arial" pitchFamily="34" charset="0"/>
                <a:cs typeface="Arial" pitchFamily="34" charset="0"/>
              </a:defRPr>
            </a:lvl1pPr>
            <a:lvl2pPr marL="742950" indent="-285750" algn="r" defTabSz="946150" rtl="1">
              <a:defRPr>
                <a:solidFill>
                  <a:schemeClr val="tx1"/>
                </a:solidFill>
                <a:latin typeface="Arial" pitchFamily="34" charset="0"/>
                <a:cs typeface="Arial" pitchFamily="34" charset="0"/>
              </a:defRPr>
            </a:lvl2pPr>
            <a:lvl3pPr marL="1143000" indent="-228600" algn="r" defTabSz="946150" rtl="1">
              <a:defRPr>
                <a:solidFill>
                  <a:schemeClr val="tx1"/>
                </a:solidFill>
                <a:latin typeface="Arial" pitchFamily="34" charset="0"/>
                <a:cs typeface="Arial" pitchFamily="34" charset="0"/>
              </a:defRPr>
            </a:lvl3pPr>
            <a:lvl4pPr marL="1600200" indent="-228600" algn="r" defTabSz="946150" rtl="1">
              <a:defRPr>
                <a:solidFill>
                  <a:schemeClr val="tx1"/>
                </a:solidFill>
                <a:latin typeface="Arial" pitchFamily="34" charset="0"/>
                <a:cs typeface="Arial" pitchFamily="34" charset="0"/>
              </a:defRPr>
            </a:lvl4pPr>
            <a:lvl5pPr marL="2057400" indent="-228600" algn="r" defTabSz="946150" rtl="1">
              <a:defRPr>
                <a:solidFill>
                  <a:schemeClr val="tx1"/>
                </a:solidFill>
                <a:latin typeface="Arial" pitchFamily="34" charset="0"/>
                <a:cs typeface="Arial" pitchFamily="34" charset="0"/>
              </a:defRPr>
            </a:lvl5pPr>
            <a:lvl6pPr marL="2514600" indent="-228600" defTabSz="946150" fontAlgn="base">
              <a:spcBef>
                <a:spcPct val="0"/>
              </a:spcBef>
              <a:spcAft>
                <a:spcPct val="0"/>
              </a:spcAft>
              <a:defRPr>
                <a:solidFill>
                  <a:schemeClr val="tx1"/>
                </a:solidFill>
                <a:latin typeface="Arial" pitchFamily="34" charset="0"/>
                <a:cs typeface="Arial" pitchFamily="34" charset="0"/>
              </a:defRPr>
            </a:lvl6pPr>
            <a:lvl7pPr marL="2971800" indent="-228600" defTabSz="946150" fontAlgn="base">
              <a:spcBef>
                <a:spcPct val="0"/>
              </a:spcBef>
              <a:spcAft>
                <a:spcPct val="0"/>
              </a:spcAft>
              <a:defRPr>
                <a:solidFill>
                  <a:schemeClr val="tx1"/>
                </a:solidFill>
                <a:latin typeface="Arial" pitchFamily="34" charset="0"/>
                <a:cs typeface="Arial" pitchFamily="34" charset="0"/>
              </a:defRPr>
            </a:lvl7pPr>
            <a:lvl8pPr marL="3429000" indent="-228600" defTabSz="946150" fontAlgn="base">
              <a:spcBef>
                <a:spcPct val="0"/>
              </a:spcBef>
              <a:spcAft>
                <a:spcPct val="0"/>
              </a:spcAft>
              <a:defRPr>
                <a:solidFill>
                  <a:schemeClr val="tx1"/>
                </a:solidFill>
                <a:latin typeface="Arial" pitchFamily="34" charset="0"/>
                <a:cs typeface="Arial" pitchFamily="34" charset="0"/>
              </a:defRPr>
            </a:lvl8pPr>
            <a:lvl9pPr marL="3886200" indent="-228600" defTabSz="946150" fontAlgn="base">
              <a:spcBef>
                <a:spcPct val="0"/>
              </a:spcBef>
              <a:spcAft>
                <a:spcPct val="0"/>
              </a:spcAft>
              <a:defRPr>
                <a:solidFill>
                  <a:schemeClr val="tx1"/>
                </a:solidFill>
                <a:latin typeface="Arial" pitchFamily="34" charset="0"/>
                <a:cs typeface="Arial" pitchFamily="34" charset="0"/>
              </a:defRPr>
            </a:lvl9pPr>
          </a:lstStyle>
          <a:p>
            <a:pPr algn="l"/>
            <a:fld id="{B07E3BE2-1343-4C1F-9FFB-F6E1754C1CD0}" type="slidenum">
              <a:rPr lang="he-IL" sz="1300">
                <a:solidFill>
                  <a:srgbClr val="000000"/>
                </a:solidFill>
              </a:rPr>
              <a:pPr algn="l"/>
              <a:t>11</a:t>
            </a:fld>
            <a:endParaRPr lang="en-US" sz="1300">
              <a:solidFill>
                <a:srgbClr val="000000"/>
              </a:solidFill>
            </a:endParaRPr>
          </a:p>
        </p:txBody>
      </p:sp>
      <p:sp>
        <p:nvSpPr>
          <p:cNvPr id="39939"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0"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he-IL" smtClean="0"/>
          </a:p>
        </p:txBody>
      </p:sp>
      <p:sp>
        <p:nvSpPr>
          <p:cNvPr id="39941" name="מציין מיקום של מספר שקופית 3"/>
          <p:cNvSpPr txBox="1">
            <a:spLocks noGrp="1"/>
          </p:cNvSpPr>
          <p:nvPr/>
        </p:nvSpPr>
        <p:spPr bwMode="auto">
          <a:xfrm>
            <a:off x="1588" y="9429750"/>
            <a:ext cx="2944812"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784" tIns="47391" rIns="94784" bIns="47391" anchor="b"/>
          <a:lstStyle>
            <a:lvl1pPr algn="r" defTabSz="946150" rtl="1">
              <a:defRPr>
                <a:solidFill>
                  <a:schemeClr val="tx1"/>
                </a:solidFill>
                <a:latin typeface="Arial" pitchFamily="34" charset="0"/>
                <a:cs typeface="Arial" pitchFamily="34" charset="0"/>
              </a:defRPr>
            </a:lvl1pPr>
            <a:lvl2pPr marL="742950" indent="-285750" algn="r" defTabSz="946150" rtl="1">
              <a:defRPr>
                <a:solidFill>
                  <a:schemeClr val="tx1"/>
                </a:solidFill>
                <a:latin typeface="Arial" pitchFamily="34" charset="0"/>
                <a:cs typeface="Arial" pitchFamily="34" charset="0"/>
              </a:defRPr>
            </a:lvl2pPr>
            <a:lvl3pPr marL="1143000" indent="-228600" algn="r" defTabSz="946150" rtl="1">
              <a:defRPr>
                <a:solidFill>
                  <a:schemeClr val="tx1"/>
                </a:solidFill>
                <a:latin typeface="Arial" pitchFamily="34" charset="0"/>
                <a:cs typeface="Arial" pitchFamily="34" charset="0"/>
              </a:defRPr>
            </a:lvl3pPr>
            <a:lvl4pPr marL="1600200" indent="-228600" algn="r" defTabSz="946150" rtl="1">
              <a:defRPr>
                <a:solidFill>
                  <a:schemeClr val="tx1"/>
                </a:solidFill>
                <a:latin typeface="Arial" pitchFamily="34" charset="0"/>
                <a:cs typeface="Arial" pitchFamily="34" charset="0"/>
              </a:defRPr>
            </a:lvl4pPr>
            <a:lvl5pPr marL="2057400" indent="-228600" algn="r" defTabSz="946150" rtl="1">
              <a:defRPr>
                <a:solidFill>
                  <a:schemeClr val="tx1"/>
                </a:solidFill>
                <a:latin typeface="Arial" pitchFamily="34" charset="0"/>
                <a:cs typeface="Arial" pitchFamily="34" charset="0"/>
              </a:defRPr>
            </a:lvl5pPr>
            <a:lvl6pPr marL="2514600" indent="-228600" defTabSz="946150" fontAlgn="base">
              <a:spcBef>
                <a:spcPct val="0"/>
              </a:spcBef>
              <a:spcAft>
                <a:spcPct val="0"/>
              </a:spcAft>
              <a:defRPr>
                <a:solidFill>
                  <a:schemeClr val="tx1"/>
                </a:solidFill>
                <a:latin typeface="Arial" pitchFamily="34" charset="0"/>
                <a:cs typeface="Arial" pitchFamily="34" charset="0"/>
              </a:defRPr>
            </a:lvl6pPr>
            <a:lvl7pPr marL="2971800" indent="-228600" defTabSz="946150" fontAlgn="base">
              <a:spcBef>
                <a:spcPct val="0"/>
              </a:spcBef>
              <a:spcAft>
                <a:spcPct val="0"/>
              </a:spcAft>
              <a:defRPr>
                <a:solidFill>
                  <a:schemeClr val="tx1"/>
                </a:solidFill>
                <a:latin typeface="Arial" pitchFamily="34" charset="0"/>
                <a:cs typeface="Arial" pitchFamily="34" charset="0"/>
              </a:defRPr>
            </a:lvl7pPr>
            <a:lvl8pPr marL="3429000" indent="-228600" defTabSz="946150" fontAlgn="base">
              <a:spcBef>
                <a:spcPct val="0"/>
              </a:spcBef>
              <a:spcAft>
                <a:spcPct val="0"/>
              </a:spcAft>
              <a:defRPr>
                <a:solidFill>
                  <a:schemeClr val="tx1"/>
                </a:solidFill>
                <a:latin typeface="Arial" pitchFamily="34" charset="0"/>
                <a:cs typeface="Arial" pitchFamily="34" charset="0"/>
              </a:defRPr>
            </a:lvl8pPr>
            <a:lvl9pPr marL="3886200" indent="-228600" defTabSz="946150" fontAlgn="base">
              <a:spcBef>
                <a:spcPct val="0"/>
              </a:spcBef>
              <a:spcAft>
                <a:spcPct val="0"/>
              </a:spcAft>
              <a:defRPr>
                <a:solidFill>
                  <a:schemeClr val="tx1"/>
                </a:solidFill>
                <a:latin typeface="Arial" pitchFamily="34" charset="0"/>
                <a:cs typeface="Arial" pitchFamily="34" charset="0"/>
              </a:defRPr>
            </a:lvl9pPr>
          </a:lstStyle>
          <a:p>
            <a:pPr algn="l" eaLnBrk="1" hangingPunct="1"/>
            <a:fld id="{47FE04B1-792B-473E-A948-78F058EF634E}" type="slidenum">
              <a:rPr lang="he-IL" sz="1300">
                <a:solidFill>
                  <a:srgbClr val="000000"/>
                </a:solidFill>
              </a:rPr>
              <a:pPr algn="l" eaLnBrk="1" hangingPunct="1"/>
              <a:t>11</a:t>
            </a:fld>
            <a:endParaRPr lang="he-IL" sz="1300">
              <a:solidFill>
                <a:srgbClr val="000000"/>
              </a:solidFill>
            </a:endParaRPr>
          </a:p>
        </p:txBody>
      </p:sp>
    </p:spTree>
    <p:extLst>
      <p:ext uri="{BB962C8B-B14F-4D97-AF65-F5344CB8AC3E}">
        <p14:creationId xmlns:p14="http://schemas.microsoft.com/office/powerpoint/2010/main" val="19863924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he-IL" smtClean="0"/>
              <a:t>דובר – גיל</a:t>
            </a:r>
          </a:p>
          <a:p>
            <a:pPr>
              <a:spcBef>
                <a:spcPct val="0"/>
              </a:spcBef>
            </a:pPr>
            <a:endParaRPr lang="he-IL" smtClean="0"/>
          </a:p>
          <a:p>
            <a:pPr>
              <a:spcBef>
                <a:spcPct val="0"/>
              </a:spcBef>
            </a:pPr>
            <a:r>
              <a:rPr lang="he-IL" smtClean="0"/>
              <a:t>רכזת מטה – מאיה</a:t>
            </a:r>
          </a:p>
          <a:p>
            <a:pPr>
              <a:spcBef>
                <a:spcPct val="0"/>
              </a:spcBef>
            </a:pPr>
            <a:endParaRPr lang="he-IL" smtClean="0"/>
          </a:p>
          <a:p>
            <a:pPr>
              <a:spcBef>
                <a:spcPct val="0"/>
              </a:spcBef>
            </a:pPr>
            <a:r>
              <a:rPr lang="he-IL" smtClean="0"/>
              <a:t>מנהל תחום בכיר (ניהול,תכנון ותיאום) – גונן ירום.</a:t>
            </a:r>
          </a:p>
          <a:p>
            <a:pPr>
              <a:spcBef>
                <a:spcPct val="0"/>
              </a:spcBef>
            </a:pPr>
            <a:endParaRPr lang="he-IL" smtClean="0"/>
          </a:p>
          <a:p>
            <a:pPr>
              <a:spcBef>
                <a:spcPct val="0"/>
              </a:spcBef>
            </a:pPr>
            <a:r>
              <a:rPr lang="he-IL" smtClean="0"/>
              <a:t>מנהל תחום בכיר (טכנולוגיות) – טל שומר</a:t>
            </a:r>
          </a:p>
          <a:p>
            <a:pPr>
              <a:spcBef>
                <a:spcPct val="0"/>
              </a:spcBef>
            </a:pPr>
            <a:endParaRPr lang="he-IL" smtClean="0"/>
          </a:p>
          <a:p>
            <a:pPr>
              <a:spcBef>
                <a:spcPct val="0"/>
              </a:spcBef>
            </a:pPr>
            <a:r>
              <a:rPr lang="he-IL" smtClean="0"/>
              <a:t>מנהלת מטה מקצועי – ימית</a:t>
            </a:r>
          </a:p>
          <a:p>
            <a:pPr>
              <a:spcBef>
                <a:spcPct val="0"/>
              </a:spcBef>
            </a:pPr>
            <a:endParaRPr lang="he-IL" smtClean="0"/>
          </a:p>
          <a:p>
            <a:pPr>
              <a:spcBef>
                <a:spcPct val="0"/>
              </a:spcBef>
            </a:pPr>
            <a:r>
              <a:rPr lang="he-IL" smtClean="0"/>
              <a:t>הכשרות – אסף קגן</a:t>
            </a:r>
          </a:p>
          <a:p>
            <a:pPr>
              <a:spcBef>
                <a:spcPct val="0"/>
              </a:spcBef>
            </a:pPr>
            <a:endParaRPr lang="he-IL" smtClean="0"/>
          </a:p>
          <a:p>
            <a:pPr>
              <a:spcBef>
                <a:spcPct val="0"/>
              </a:spcBef>
            </a:pPr>
            <a:r>
              <a:rPr lang="he-IL" smtClean="0"/>
              <a:t>מנהל תחום בכיר (תורה והדרכה) - יפרח</a:t>
            </a:r>
          </a:p>
          <a:p>
            <a:pPr>
              <a:spcBef>
                <a:spcPct val="0"/>
              </a:spcBef>
            </a:pPr>
            <a:endParaRPr lang="he-IL" smtClean="0"/>
          </a:p>
          <a:p>
            <a:pPr>
              <a:spcBef>
                <a:spcPct val="0"/>
              </a:spcBef>
            </a:pPr>
            <a:endParaRPr lang="he-IL" smtClean="0"/>
          </a:p>
          <a:p>
            <a:pPr>
              <a:spcBef>
                <a:spcPct val="0"/>
              </a:spcBef>
            </a:pPr>
            <a:r>
              <a:rPr lang="he-IL" smtClean="0"/>
              <a:t> </a:t>
            </a:r>
          </a:p>
        </p:txBody>
      </p:sp>
      <p:sp>
        <p:nvSpPr>
          <p:cNvPr id="41988"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3AD6AF41-1F6D-4541-92D2-5C9E24E1A9C7}" type="slidenum">
              <a:rPr lang="he-IL">
                <a:latin typeface="Calibri" pitchFamily="34" charset="0"/>
              </a:rPr>
              <a:pPr algn="l"/>
              <a:t>12</a:t>
            </a:fld>
            <a:endParaRPr lang="he-IL">
              <a:latin typeface="Calibri" pitchFamily="34" charset="0"/>
            </a:endParaRPr>
          </a:p>
        </p:txBody>
      </p:sp>
    </p:spTree>
    <p:extLst>
      <p:ext uri="{BB962C8B-B14F-4D97-AF65-F5344CB8AC3E}">
        <p14:creationId xmlns:p14="http://schemas.microsoft.com/office/powerpoint/2010/main" val="14140993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he-IL" smtClean="0"/>
          </a:p>
        </p:txBody>
      </p:sp>
      <p:sp>
        <p:nvSpPr>
          <p:cNvPr id="44036"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8B72CBCD-86FA-4BBE-B649-48960C4E47DE}" type="slidenum">
              <a:rPr lang="he-IL">
                <a:latin typeface="Calibri" pitchFamily="34" charset="0"/>
              </a:rPr>
              <a:pPr algn="l"/>
              <a:t>13</a:t>
            </a:fld>
            <a:endParaRPr lang="he-IL">
              <a:latin typeface="Calibri" pitchFamily="34" charset="0"/>
            </a:endParaRPr>
          </a:p>
        </p:txBody>
      </p:sp>
    </p:spTree>
    <p:extLst>
      <p:ext uri="{BB962C8B-B14F-4D97-AF65-F5344CB8AC3E}">
        <p14:creationId xmlns:p14="http://schemas.microsoft.com/office/powerpoint/2010/main" val="32202705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he-IL" smtClean="0"/>
          </a:p>
        </p:txBody>
      </p:sp>
      <p:sp>
        <p:nvSpPr>
          <p:cNvPr id="46084"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51D102E3-FA74-45E9-9AFB-F34D10DA791D}" type="slidenum">
              <a:rPr lang="he-IL">
                <a:latin typeface="Calibri" pitchFamily="34" charset="0"/>
              </a:rPr>
              <a:pPr algn="l"/>
              <a:t>14</a:t>
            </a:fld>
            <a:endParaRPr lang="he-IL">
              <a:latin typeface="Calibri" pitchFamily="34" charset="0"/>
            </a:endParaRPr>
          </a:p>
        </p:txBody>
      </p:sp>
    </p:spTree>
    <p:extLst>
      <p:ext uri="{BB962C8B-B14F-4D97-AF65-F5344CB8AC3E}">
        <p14:creationId xmlns:p14="http://schemas.microsoft.com/office/powerpoint/2010/main" val="10366517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he-IL" smtClean="0"/>
          </a:p>
        </p:txBody>
      </p:sp>
      <p:sp>
        <p:nvSpPr>
          <p:cNvPr id="48132"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07693197-52E7-4309-B8F6-9CC07FCDC5F6}" type="slidenum">
              <a:rPr lang="he-IL">
                <a:latin typeface="Calibri" pitchFamily="34" charset="0"/>
              </a:rPr>
              <a:pPr algn="l"/>
              <a:t>15</a:t>
            </a:fld>
            <a:endParaRPr lang="he-IL">
              <a:latin typeface="Calibri" pitchFamily="34" charset="0"/>
            </a:endParaRPr>
          </a:p>
        </p:txBody>
      </p:sp>
    </p:spTree>
    <p:extLst>
      <p:ext uri="{BB962C8B-B14F-4D97-AF65-F5344CB8AC3E}">
        <p14:creationId xmlns:p14="http://schemas.microsoft.com/office/powerpoint/2010/main" val="22081427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16</a:t>
            </a:fld>
            <a:endParaRPr lang="he-IL"/>
          </a:p>
        </p:txBody>
      </p:sp>
    </p:spTree>
    <p:extLst>
      <p:ext uri="{BB962C8B-B14F-4D97-AF65-F5344CB8AC3E}">
        <p14:creationId xmlns:p14="http://schemas.microsoft.com/office/powerpoint/2010/main" val="39744762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he-IL" smtClean="0"/>
          </a:p>
        </p:txBody>
      </p:sp>
      <p:sp>
        <p:nvSpPr>
          <p:cNvPr id="51204"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BC039ACA-05D4-4DA3-BC4E-2832D745627E}" type="slidenum">
              <a:rPr lang="he-IL">
                <a:latin typeface="Calibri" pitchFamily="34" charset="0"/>
              </a:rPr>
              <a:pPr algn="l"/>
              <a:t>17</a:t>
            </a:fld>
            <a:endParaRPr lang="he-IL">
              <a:latin typeface="Calibri" pitchFamily="34" charset="0"/>
            </a:endParaRPr>
          </a:p>
        </p:txBody>
      </p:sp>
    </p:spTree>
    <p:extLst>
      <p:ext uri="{BB962C8B-B14F-4D97-AF65-F5344CB8AC3E}">
        <p14:creationId xmlns:p14="http://schemas.microsoft.com/office/powerpoint/2010/main" val="42755268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he-IL" smtClean="0"/>
          </a:p>
        </p:txBody>
      </p:sp>
      <p:sp>
        <p:nvSpPr>
          <p:cNvPr id="53252"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5A86906D-6EFE-4D81-9D7A-8D37FF0C6121}" type="slidenum">
              <a:rPr lang="he-IL">
                <a:latin typeface="Calibri" pitchFamily="34" charset="0"/>
              </a:rPr>
              <a:pPr algn="l"/>
              <a:t>18</a:t>
            </a:fld>
            <a:endParaRPr lang="he-IL">
              <a:latin typeface="Calibri" pitchFamily="34" charset="0"/>
            </a:endParaRPr>
          </a:p>
        </p:txBody>
      </p:sp>
    </p:spTree>
    <p:extLst>
      <p:ext uri="{BB962C8B-B14F-4D97-AF65-F5344CB8AC3E}">
        <p14:creationId xmlns:p14="http://schemas.microsoft.com/office/powerpoint/2010/main" val="9632920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שיתוף</a:t>
            </a:r>
            <a:r>
              <a:rPr lang="he-IL" baseline="0" dirty="0" smtClean="0"/>
              <a:t> פעולה לקוי בין משרד הקליטה ובין הרשות הלאומית למלחמה בסמים- העדר שותפות בעיצוב המדיניות, העדר שותפות בהכשרה ובהסברה (לרבות אינטרנט)</a:t>
            </a:r>
            <a:r>
              <a:rPr lang="en-US" baseline="0" dirty="0" smtClean="0"/>
              <a:t> </a:t>
            </a:r>
            <a:r>
              <a:rPr lang="he-IL" baseline="0" dirty="0" smtClean="0"/>
              <a:t>, העדר שותפות בבניית המודל העירוני , התייחסות חלקית </a:t>
            </a:r>
            <a:r>
              <a:rPr lang="he-IL" baseline="0" smtClean="0"/>
              <a:t>לאוכלוסיית העולים </a:t>
            </a:r>
            <a:endParaRPr lang="he-IL" smtClean="0"/>
          </a:p>
          <a:p>
            <a:r>
              <a:rPr lang="he-IL" dirty="0" smtClean="0"/>
              <a:t>מיקוד שפיכת</a:t>
            </a:r>
            <a:r>
              <a:rPr lang="he-IL" baseline="0" dirty="0" smtClean="0"/>
              <a:t> אלכוהול בקרב בגירים על אף החוק כוון לקטינים </a:t>
            </a:r>
          </a:p>
          <a:p>
            <a:r>
              <a:rPr lang="he-IL" baseline="0" dirty="0" smtClean="0"/>
              <a:t>סגירת מחצית מתיקי מכירה אלכוהול לקטינים בניגוד למדיניות </a:t>
            </a:r>
          </a:p>
          <a:p>
            <a:r>
              <a:rPr lang="he-IL" dirty="0" smtClean="0"/>
              <a:t>הפעלת סוכנים קטינים כאמצעי אכיפה</a:t>
            </a:r>
            <a:r>
              <a:rPr lang="he-IL" baseline="0" dirty="0" smtClean="0"/>
              <a:t> בניגוד לעמדת המשטרה לפיה מדובר בפעולה חריגה </a:t>
            </a:r>
            <a:endParaRPr lang="he-IL" dirty="0"/>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19</a:t>
            </a:fld>
            <a:endParaRPr lang="he-IL"/>
          </a:p>
        </p:txBody>
      </p:sp>
    </p:spTree>
    <p:extLst>
      <p:ext uri="{BB962C8B-B14F-4D97-AF65-F5344CB8AC3E}">
        <p14:creationId xmlns:p14="http://schemas.microsoft.com/office/powerpoint/2010/main" val="2021174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69863" indent="-169863">
              <a:spcBef>
                <a:spcPct val="0"/>
              </a:spcBef>
              <a:buFontTx/>
              <a:buChar char="-"/>
            </a:pPr>
            <a:endParaRPr lang="he-IL" smtClean="0"/>
          </a:p>
        </p:txBody>
      </p:sp>
      <p:sp>
        <p:nvSpPr>
          <p:cNvPr id="63492"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8BD14136-2E0A-4613-94FF-2500BE45F95A}" type="slidenum">
              <a:rPr lang="he-IL">
                <a:latin typeface="Calibri" pitchFamily="34" charset="0"/>
              </a:rPr>
              <a:pPr algn="l"/>
              <a:t>20</a:t>
            </a:fld>
            <a:endParaRPr lang="he-IL">
              <a:latin typeface="Calibri" pitchFamily="34" charset="0"/>
            </a:endParaRPr>
          </a:p>
        </p:txBody>
      </p:sp>
    </p:spTree>
    <p:extLst>
      <p:ext uri="{BB962C8B-B14F-4D97-AF65-F5344CB8AC3E}">
        <p14:creationId xmlns:p14="http://schemas.microsoft.com/office/powerpoint/2010/main" val="19638771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69863" indent="-169863">
              <a:spcBef>
                <a:spcPct val="0"/>
              </a:spcBef>
              <a:buFontTx/>
              <a:buChar char="-"/>
            </a:pPr>
            <a:endParaRPr lang="he-IL" smtClean="0"/>
          </a:p>
        </p:txBody>
      </p:sp>
      <p:sp>
        <p:nvSpPr>
          <p:cNvPr id="65540"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BE07E3A5-988A-47CE-B38A-1746AF867F67}" type="slidenum">
              <a:rPr lang="he-IL">
                <a:latin typeface="Calibri" pitchFamily="34" charset="0"/>
              </a:rPr>
              <a:pPr algn="l"/>
              <a:t>21</a:t>
            </a:fld>
            <a:endParaRPr lang="he-IL">
              <a:latin typeface="Calibri" pitchFamily="34" charset="0"/>
            </a:endParaRPr>
          </a:p>
        </p:txBody>
      </p:sp>
    </p:spTree>
    <p:extLst>
      <p:ext uri="{BB962C8B-B14F-4D97-AF65-F5344CB8AC3E}">
        <p14:creationId xmlns:p14="http://schemas.microsoft.com/office/powerpoint/2010/main" val="36766132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22</a:t>
            </a:fld>
            <a:endParaRPr lang="he-IL"/>
          </a:p>
        </p:txBody>
      </p:sp>
    </p:spTree>
    <p:extLst>
      <p:ext uri="{BB962C8B-B14F-4D97-AF65-F5344CB8AC3E}">
        <p14:creationId xmlns:p14="http://schemas.microsoft.com/office/powerpoint/2010/main" val="2493344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he-IL" smtClean="0"/>
          </a:p>
        </p:txBody>
      </p:sp>
      <p:sp>
        <p:nvSpPr>
          <p:cNvPr id="68612"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5DFEF6FC-8B26-4E22-A9DF-E7324D80CBBE}" type="slidenum">
              <a:rPr lang="he-IL">
                <a:latin typeface="Calibri" pitchFamily="34" charset="0"/>
              </a:rPr>
              <a:pPr algn="l"/>
              <a:t>23</a:t>
            </a:fld>
            <a:endParaRPr lang="he-IL">
              <a:latin typeface="Calibri" pitchFamily="34" charset="0"/>
            </a:endParaRPr>
          </a:p>
        </p:txBody>
      </p:sp>
    </p:spTree>
    <p:extLst>
      <p:ext uri="{BB962C8B-B14F-4D97-AF65-F5344CB8AC3E}">
        <p14:creationId xmlns:p14="http://schemas.microsoft.com/office/powerpoint/2010/main" val="15228984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מציין מיקום של הערות 2"/>
          <p:cNvSpPr>
            <a:spLocks noGrp="1"/>
          </p:cNvSpPr>
          <p:nvPr>
            <p:ph type="body" idx="1"/>
          </p:nvPr>
        </p:nvSpPr>
        <p:spPr/>
        <p:txBody>
          <a:bodyPr/>
          <a:lstStyle/>
          <a:p>
            <a:pPr marL="171432" indent="-171432" fontAlgn="auto">
              <a:spcBef>
                <a:spcPts val="0"/>
              </a:spcBef>
              <a:spcAft>
                <a:spcPts val="0"/>
              </a:spcAft>
              <a:buFontTx/>
              <a:buChar char="-"/>
              <a:defRPr/>
            </a:pPr>
            <a:r>
              <a:rPr lang="he-IL" dirty="0" smtClean="0"/>
              <a:t>סמכויות ניהוליות קיימות של רשות סמים ואלכוהול (לא מכורח החוק) </a:t>
            </a:r>
          </a:p>
          <a:p>
            <a:pPr marL="628582" lvl="1" indent="-171432" fontAlgn="auto">
              <a:spcBef>
                <a:spcPts val="0"/>
              </a:spcBef>
              <a:spcAft>
                <a:spcPts val="0"/>
              </a:spcAft>
              <a:buFontTx/>
              <a:buChar char="-"/>
              <a:defRPr/>
            </a:pPr>
            <a:r>
              <a:rPr lang="he-IL" dirty="0" smtClean="0"/>
              <a:t>מרכזת את ועדת הסיווג (חלק מתהליך הרישוי רפואי/סוציאלי/פסיכו סוציאלי)</a:t>
            </a:r>
          </a:p>
          <a:p>
            <a:pPr marL="628582" lvl="1" indent="-171432" fontAlgn="auto">
              <a:spcBef>
                <a:spcPts val="0"/>
              </a:spcBef>
              <a:spcAft>
                <a:spcPts val="0"/>
              </a:spcAft>
              <a:buFontTx/>
              <a:buChar char="-"/>
              <a:defRPr/>
            </a:pPr>
            <a:r>
              <a:rPr lang="he-IL" dirty="0" smtClean="0"/>
              <a:t>מרכזת את הוועדה </a:t>
            </a:r>
            <a:r>
              <a:rPr lang="he-IL" dirty="0" err="1" smtClean="0"/>
              <a:t>הפסיכוטרופית</a:t>
            </a:r>
            <a:r>
              <a:rPr lang="he-IL" dirty="0" smtClean="0"/>
              <a:t> (מופיע בפקודת הרוקחים - ועדה מקצועית שמכריזה על חומרים כחומרים </a:t>
            </a:r>
            <a:r>
              <a:rPr lang="he-IL" dirty="0" err="1" smtClean="0"/>
              <a:t>פסיכוטרופיים</a:t>
            </a:r>
            <a:r>
              <a:rPr lang="he-IL" dirty="0" smtClean="0"/>
              <a:t>)</a:t>
            </a:r>
          </a:p>
          <a:p>
            <a:pPr fontAlgn="auto">
              <a:spcBef>
                <a:spcPts val="0"/>
              </a:spcBef>
              <a:spcAft>
                <a:spcPts val="0"/>
              </a:spcAft>
              <a:defRPr/>
            </a:pPr>
            <a:r>
              <a:rPr lang="he-IL" dirty="0" smtClean="0">
                <a:hlinkClick r:id="rId3" action="ppaction://hlinkfile" tooltip="תרופה פסיכיאטרית"/>
              </a:rPr>
              <a:t>תרופות מרשם </a:t>
            </a:r>
            <a:r>
              <a:rPr lang="he-IL" dirty="0" err="1" smtClean="0">
                <a:hlinkClick r:id="rId3" action="ppaction://hlinkfile" tooltip="תרופה פסיכיאטרית"/>
              </a:rPr>
              <a:t>פסיכוטרופיות</a:t>
            </a:r>
            <a:r>
              <a:rPr lang="he-IL" dirty="0" smtClean="0">
                <a:hlinkClick r:id="rId3" action="ppaction://hlinkfile" tooltip="תרופה פסיכיאטרית"/>
              </a:rPr>
              <a:t> או פסיכיאטריות</a:t>
            </a:r>
            <a:r>
              <a:rPr lang="he-IL" dirty="0" smtClean="0"/>
              <a:t> - שנועדו לטפל בהפרעות נפשיות, כולל למנוע את החמרתן וחזרת </a:t>
            </a:r>
            <a:r>
              <a:rPr lang="he-IL" dirty="0" err="1" smtClean="0"/>
              <a:t>ההתקחויות</a:t>
            </a:r>
            <a:r>
              <a:rPr lang="he-IL" dirty="0" smtClean="0"/>
              <a:t> שלהן - תרופות </a:t>
            </a:r>
            <a:r>
              <a:rPr lang="he-IL" dirty="0" err="1" smtClean="0"/>
              <a:t>אנטיפסיכוטיות</a:t>
            </a:r>
            <a:r>
              <a:rPr lang="he-IL" dirty="0" smtClean="0"/>
              <a:t>, נוגדות דיכאון, מייצבות מצב רוח, תרופות נוגדות חרדה ולהרגעה, לשינה ותרופות ממריצות</a:t>
            </a:r>
          </a:p>
          <a:p>
            <a:pPr fontAlgn="auto">
              <a:spcBef>
                <a:spcPts val="0"/>
              </a:spcBef>
              <a:spcAft>
                <a:spcPts val="0"/>
              </a:spcAft>
              <a:defRPr/>
            </a:pPr>
            <a:r>
              <a:rPr lang="he-IL" dirty="0" smtClean="0"/>
              <a:t>תרופות </a:t>
            </a:r>
            <a:r>
              <a:rPr lang="he-IL" dirty="0" err="1" smtClean="0"/>
              <a:t>פסיכוטרופיות</a:t>
            </a:r>
            <a:r>
              <a:rPr lang="he-IL" dirty="0" smtClean="0"/>
              <a:t> ללא מרשם רופא הכוללות תמציות </a:t>
            </a:r>
            <a:r>
              <a:rPr lang="he-IL" dirty="0" smtClean="0">
                <a:hlinkClick r:id="rId4" action="ppaction://hlinkfile" tooltip="ולריאן"/>
              </a:rPr>
              <a:t>ולריאן</a:t>
            </a:r>
            <a:r>
              <a:rPr lang="he-IL" dirty="0" smtClean="0"/>
              <a:t>, </a:t>
            </a:r>
            <a:r>
              <a:rPr lang="he-IL" dirty="0" smtClean="0">
                <a:hlinkClick r:id="rId5" action="ppaction://hlinkfile" tooltip="פסיפלורה"/>
              </a:rPr>
              <a:t>פסיפלורה</a:t>
            </a:r>
            <a:r>
              <a:rPr lang="he-IL" dirty="0" smtClean="0"/>
              <a:t>, </a:t>
            </a:r>
            <a:r>
              <a:rPr lang="he-IL" dirty="0" smtClean="0">
                <a:hlinkClick r:id="rId6" action="ppaction://hlinkfile" tooltip="ג'ינסנג"/>
              </a:rPr>
              <a:t>ג'ינסנג</a:t>
            </a:r>
            <a:r>
              <a:rPr lang="he-IL" dirty="0" smtClean="0"/>
              <a:t>, </a:t>
            </a:r>
            <a:r>
              <a:rPr lang="he-IL" dirty="0" smtClean="0">
                <a:hlinkClick r:id="rId7" action="ppaction://hlinkfile" tooltip="גינקו בילובה"/>
              </a:rPr>
              <a:t>גינקו </a:t>
            </a:r>
            <a:r>
              <a:rPr lang="he-IL" dirty="0" err="1" smtClean="0">
                <a:hlinkClick r:id="rId7" action="ppaction://hlinkfile" tooltip="גינקו בילובה"/>
              </a:rPr>
              <a:t>בילובה</a:t>
            </a:r>
            <a:r>
              <a:rPr lang="he-IL" dirty="0" smtClean="0"/>
              <a:t> וכו'</a:t>
            </a:r>
          </a:p>
          <a:p>
            <a:pPr marL="628582" lvl="1" indent="-171432" fontAlgn="auto">
              <a:spcBef>
                <a:spcPts val="0"/>
              </a:spcBef>
              <a:spcAft>
                <a:spcPts val="0"/>
              </a:spcAft>
              <a:buFontTx/>
              <a:buChar char="-"/>
              <a:defRPr/>
            </a:pPr>
            <a:endParaRPr lang="he-IL" dirty="0"/>
          </a:p>
        </p:txBody>
      </p:sp>
      <p:sp>
        <p:nvSpPr>
          <p:cNvPr id="70660"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F8179815-3730-4086-877D-67333235D9CE}" type="slidenum">
              <a:rPr lang="he-IL">
                <a:latin typeface="Calibri" pitchFamily="34" charset="0"/>
              </a:rPr>
              <a:pPr algn="l"/>
              <a:t>24</a:t>
            </a:fld>
            <a:endParaRPr lang="he-IL">
              <a:latin typeface="Calibri" pitchFamily="34" charset="0"/>
            </a:endParaRPr>
          </a:p>
        </p:txBody>
      </p:sp>
    </p:spTree>
    <p:extLst>
      <p:ext uri="{BB962C8B-B14F-4D97-AF65-F5344CB8AC3E}">
        <p14:creationId xmlns:p14="http://schemas.microsoft.com/office/powerpoint/2010/main" val="650651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he-IL" smtClean="0"/>
              <a:t>- </a:t>
            </a:r>
          </a:p>
        </p:txBody>
      </p:sp>
      <p:sp>
        <p:nvSpPr>
          <p:cNvPr id="72708"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A09902C6-C9B8-4527-99F1-9C7226B69DE7}" type="slidenum">
              <a:rPr lang="he-IL">
                <a:latin typeface="Calibri" pitchFamily="34" charset="0"/>
              </a:rPr>
              <a:pPr algn="l"/>
              <a:t>25</a:t>
            </a:fld>
            <a:endParaRPr lang="he-IL">
              <a:latin typeface="Calibri" pitchFamily="34" charset="0"/>
            </a:endParaRPr>
          </a:p>
        </p:txBody>
      </p:sp>
    </p:spTree>
    <p:extLst>
      <p:ext uri="{BB962C8B-B14F-4D97-AF65-F5344CB8AC3E}">
        <p14:creationId xmlns:p14="http://schemas.microsoft.com/office/powerpoint/2010/main" val="18285559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69863" indent="-169863">
              <a:spcBef>
                <a:spcPct val="0"/>
              </a:spcBef>
              <a:buFontTx/>
              <a:buChar char="-"/>
            </a:pPr>
            <a:r>
              <a:rPr lang="he-IL" smtClean="0"/>
              <a:t>הפעילות בפנימיות היא באחריות הממז</a:t>
            </a:r>
          </a:p>
          <a:p>
            <a:pPr marL="169863" indent="-169863">
              <a:spcBef>
                <a:spcPct val="0"/>
              </a:spcBef>
              <a:buFontTx/>
              <a:buChar char="-"/>
            </a:pPr>
            <a:r>
              <a:rPr lang="he-IL" smtClean="0"/>
              <a:t>אוכלוסיות מיוחדות- שירות לאומי ופנימיות ללימודי משטרה וכב"ה </a:t>
            </a:r>
          </a:p>
          <a:p>
            <a:pPr marL="169863" indent="-169863">
              <a:spcBef>
                <a:spcPct val="0"/>
              </a:spcBef>
              <a:buFontTx/>
              <a:buChar char="-"/>
            </a:pPr>
            <a:r>
              <a:rPr lang="he-IL" smtClean="0"/>
              <a:t>תורה וכלים- לרבות עולים ופנימיות רגילות  </a:t>
            </a:r>
          </a:p>
        </p:txBody>
      </p:sp>
      <p:sp>
        <p:nvSpPr>
          <p:cNvPr id="80900"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7944F301-39B0-4F94-A41A-1FE7B353570B}" type="slidenum">
              <a:rPr lang="he-IL">
                <a:latin typeface="Calibri" pitchFamily="34" charset="0"/>
              </a:rPr>
              <a:pPr algn="l"/>
              <a:t>26</a:t>
            </a:fld>
            <a:endParaRPr lang="he-IL">
              <a:latin typeface="Calibri" pitchFamily="34" charset="0"/>
            </a:endParaRPr>
          </a:p>
        </p:txBody>
      </p:sp>
    </p:spTree>
    <p:extLst>
      <p:ext uri="{BB962C8B-B14F-4D97-AF65-F5344CB8AC3E}">
        <p14:creationId xmlns:p14="http://schemas.microsoft.com/office/powerpoint/2010/main" val="39801284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he-IL" smtClean="0"/>
              <a:t>- זעזוע חלקי בהבט המשאב האנושי </a:t>
            </a:r>
          </a:p>
        </p:txBody>
      </p:sp>
      <p:sp>
        <p:nvSpPr>
          <p:cNvPr id="76804"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A34305D8-A034-43A7-9401-3ED16F8DE2A1}" type="slidenum">
              <a:rPr lang="he-IL">
                <a:latin typeface="Calibri" pitchFamily="34" charset="0"/>
              </a:rPr>
              <a:pPr algn="l"/>
              <a:t>27</a:t>
            </a:fld>
            <a:endParaRPr lang="he-IL">
              <a:latin typeface="Calibri" pitchFamily="34" charset="0"/>
            </a:endParaRPr>
          </a:p>
        </p:txBody>
      </p:sp>
    </p:spTree>
    <p:extLst>
      <p:ext uri="{BB962C8B-B14F-4D97-AF65-F5344CB8AC3E}">
        <p14:creationId xmlns:p14="http://schemas.microsoft.com/office/powerpoint/2010/main" val="31260427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69863" indent="-169863">
              <a:spcBef>
                <a:spcPct val="0"/>
              </a:spcBef>
              <a:buFontTx/>
              <a:buChar char="-"/>
            </a:pPr>
            <a:endParaRPr lang="he-IL" dirty="0" smtClean="0"/>
          </a:p>
        </p:txBody>
      </p:sp>
      <p:sp>
        <p:nvSpPr>
          <p:cNvPr id="78852"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765F22D7-D0CB-49B1-96EE-2AEB2BCE61E0}" type="slidenum">
              <a:rPr lang="he-IL">
                <a:latin typeface="Calibri" pitchFamily="34" charset="0"/>
              </a:rPr>
              <a:pPr algn="l"/>
              <a:t>28</a:t>
            </a:fld>
            <a:endParaRPr lang="he-IL">
              <a:latin typeface="Calibri" pitchFamily="34" charset="0"/>
            </a:endParaRPr>
          </a:p>
        </p:txBody>
      </p:sp>
    </p:spTree>
    <p:extLst>
      <p:ext uri="{BB962C8B-B14F-4D97-AF65-F5344CB8AC3E}">
        <p14:creationId xmlns:p14="http://schemas.microsoft.com/office/powerpoint/2010/main" val="35315617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69863" indent="-169863">
              <a:spcBef>
                <a:spcPct val="0"/>
              </a:spcBef>
              <a:buFontTx/>
              <a:buChar char="-"/>
            </a:pPr>
            <a:r>
              <a:rPr lang="he-IL" smtClean="0"/>
              <a:t>הפעילות בפנימיות היא באחריות הממז</a:t>
            </a:r>
          </a:p>
          <a:p>
            <a:pPr marL="169863" indent="-169863">
              <a:spcBef>
                <a:spcPct val="0"/>
              </a:spcBef>
              <a:buFontTx/>
              <a:buChar char="-"/>
            </a:pPr>
            <a:r>
              <a:rPr lang="he-IL" smtClean="0"/>
              <a:t>אוכלוסיות מיוחדות- שירות לאומי ופנימיות ללימודי משטרה וכב"ה </a:t>
            </a:r>
          </a:p>
          <a:p>
            <a:pPr marL="169863" indent="-169863">
              <a:spcBef>
                <a:spcPct val="0"/>
              </a:spcBef>
              <a:buFontTx/>
              <a:buChar char="-"/>
            </a:pPr>
            <a:r>
              <a:rPr lang="he-IL" smtClean="0"/>
              <a:t>תורה וכלים- לרבות עולים ופנימיות רגילות  </a:t>
            </a:r>
          </a:p>
        </p:txBody>
      </p:sp>
      <p:sp>
        <p:nvSpPr>
          <p:cNvPr id="80900"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7944F301-39B0-4F94-A41A-1FE7B353570B}" type="slidenum">
              <a:rPr lang="he-IL">
                <a:latin typeface="Calibri" pitchFamily="34" charset="0"/>
              </a:rPr>
              <a:pPr algn="l"/>
              <a:t>29</a:t>
            </a:fld>
            <a:endParaRPr lang="he-IL">
              <a:latin typeface="Calibri" pitchFamily="34" charset="0"/>
            </a:endParaRPr>
          </a:p>
        </p:txBody>
      </p:sp>
    </p:spTree>
    <p:extLst>
      <p:ext uri="{BB962C8B-B14F-4D97-AF65-F5344CB8AC3E}">
        <p14:creationId xmlns:p14="http://schemas.microsoft.com/office/powerpoint/2010/main" val="16823984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30</a:t>
            </a:fld>
            <a:endParaRPr lang="he-IL"/>
          </a:p>
        </p:txBody>
      </p:sp>
    </p:spTree>
    <p:extLst>
      <p:ext uri="{BB962C8B-B14F-4D97-AF65-F5344CB8AC3E}">
        <p14:creationId xmlns:p14="http://schemas.microsoft.com/office/powerpoint/2010/main" val="16341595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31</a:t>
            </a:fld>
            <a:endParaRPr lang="he-IL"/>
          </a:p>
        </p:txBody>
      </p:sp>
    </p:spTree>
    <p:extLst>
      <p:ext uri="{BB962C8B-B14F-4D97-AF65-F5344CB8AC3E}">
        <p14:creationId xmlns:p14="http://schemas.microsoft.com/office/powerpoint/2010/main" val="3287730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he-IL" smtClean="0"/>
          </a:p>
        </p:txBody>
      </p:sp>
      <p:sp>
        <p:nvSpPr>
          <p:cNvPr id="84996"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DE7E09F8-318D-4033-A585-644C26C0A41A}" type="slidenum">
              <a:rPr lang="he-IL">
                <a:latin typeface="Calibri" pitchFamily="34" charset="0"/>
              </a:rPr>
              <a:pPr algn="l"/>
              <a:t>32</a:t>
            </a:fld>
            <a:endParaRPr lang="he-IL">
              <a:latin typeface="Calibri" pitchFamily="34" charset="0"/>
            </a:endParaRPr>
          </a:p>
        </p:txBody>
      </p:sp>
    </p:spTree>
    <p:extLst>
      <p:ext uri="{BB962C8B-B14F-4D97-AF65-F5344CB8AC3E}">
        <p14:creationId xmlns:p14="http://schemas.microsoft.com/office/powerpoint/2010/main" val="26939611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33</a:t>
            </a:fld>
            <a:endParaRPr lang="he-IL"/>
          </a:p>
        </p:txBody>
      </p:sp>
    </p:spTree>
    <p:extLst>
      <p:ext uri="{BB962C8B-B14F-4D97-AF65-F5344CB8AC3E}">
        <p14:creationId xmlns:p14="http://schemas.microsoft.com/office/powerpoint/2010/main" val="26424112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69863" indent="-169863">
              <a:spcBef>
                <a:spcPct val="0"/>
              </a:spcBef>
              <a:buFontTx/>
              <a:buChar char="-"/>
            </a:pPr>
            <a:r>
              <a:rPr lang="he-IL" smtClean="0"/>
              <a:t>שיפור האפקטיביות והגברת היעילות- איחוד מטות השטח והמטה לרבות פעולות תומכות, יאפשר חיסכון בתקורות והסטת התקציבים לטובת תקציבי פעילות </a:t>
            </a:r>
          </a:p>
          <a:p>
            <a:pPr marL="169863" indent="-169863">
              <a:spcBef>
                <a:spcPct val="0"/>
              </a:spcBef>
              <a:buFontTx/>
              <a:buChar char="-"/>
            </a:pPr>
            <a:r>
              <a:rPr lang="he-IL" smtClean="0"/>
              <a:t>קושי ביכולת לתכלל מאמץ  לאומי בראיה על משרדית- בשל איבוד מעמדה של הרשות כמוביל ומתכלל מדיניות לאומית</a:t>
            </a:r>
          </a:p>
          <a:p>
            <a:pPr marL="169863" indent="-169863">
              <a:spcBef>
                <a:spcPct val="0"/>
              </a:spcBef>
              <a:buFontTx/>
              <a:buChar char="-"/>
            </a:pPr>
            <a:r>
              <a:rPr lang="he-IL" smtClean="0">
                <a:solidFill>
                  <a:srgbClr val="C00000"/>
                </a:solidFill>
              </a:rPr>
              <a:t>קושי בהעברת סמכויות שהיו נתונות בידי הרשות הלאומית למלחמה בסמים ואלכוהול – דוגמת ועדת הסיווג </a:t>
            </a:r>
            <a:endParaRPr lang="he-IL" smtClean="0"/>
          </a:p>
          <a:p>
            <a:pPr marL="169863" indent="-169863">
              <a:spcBef>
                <a:spcPct val="0"/>
              </a:spcBef>
              <a:buFontTx/>
              <a:buChar char="-"/>
            </a:pPr>
            <a:r>
              <a:rPr lang="he-IL" smtClean="0"/>
              <a:t>ישימות ארגונית נמוכה בהיבט האמשי </a:t>
            </a:r>
          </a:p>
          <a:p>
            <a:pPr marL="169863" indent="-169863">
              <a:spcBef>
                <a:spcPct val="0"/>
              </a:spcBef>
              <a:buFontTx/>
              <a:buChar char="-"/>
            </a:pPr>
            <a:r>
              <a:rPr lang="he-IL" smtClean="0"/>
              <a:t>קושי בישום התכנית בישובים – בשל הצורך להגדיר מפתח תקצוב חדש </a:t>
            </a:r>
          </a:p>
          <a:p>
            <a:pPr marL="169863" indent="-169863">
              <a:spcBef>
                <a:spcPct val="0"/>
              </a:spcBef>
              <a:buFontTx/>
              <a:buChar char="-"/>
            </a:pPr>
            <a:endParaRPr lang="he-IL" smtClean="0"/>
          </a:p>
          <a:p>
            <a:pPr marL="169863" indent="-169863">
              <a:spcBef>
                <a:spcPct val="0"/>
              </a:spcBef>
              <a:buFontTx/>
              <a:buChar char="-"/>
            </a:pPr>
            <a:endParaRPr lang="he-IL" smtClean="0"/>
          </a:p>
        </p:txBody>
      </p:sp>
      <p:sp>
        <p:nvSpPr>
          <p:cNvPr id="88068"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3DB0E46B-0EFF-453B-A4CE-5ACB37BDADD1}" type="slidenum">
              <a:rPr lang="he-IL">
                <a:latin typeface="Calibri" pitchFamily="34" charset="0"/>
              </a:rPr>
              <a:pPr algn="l"/>
              <a:t>34</a:t>
            </a:fld>
            <a:endParaRPr lang="he-IL">
              <a:latin typeface="Calibri" pitchFamily="34" charset="0"/>
            </a:endParaRPr>
          </a:p>
        </p:txBody>
      </p:sp>
    </p:spTree>
    <p:extLst>
      <p:ext uri="{BB962C8B-B14F-4D97-AF65-F5344CB8AC3E}">
        <p14:creationId xmlns:p14="http://schemas.microsoft.com/office/powerpoint/2010/main" val="33436533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he-IL" smtClean="0"/>
          </a:p>
        </p:txBody>
      </p:sp>
      <p:sp>
        <p:nvSpPr>
          <p:cNvPr id="84996"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DE7E09F8-318D-4033-A585-644C26C0A41A}" type="slidenum">
              <a:rPr lang="he-IL">
                <a:latin typeface="Calibri" pitchFamily="34" charset="0"/>
              </a:rPr>
              <a:pPr algn="l"/>
              <a:t>35</a:t>
            </a:fld>
            <a:endParaRPr lang="he-IL">
              <a:latin typeface="Calibri" pitchFamily="34" charset="0"/>
            </a:endParaRPr>
          </a:p>
        </p:txBody>
      </p:sp>
    </p:spTree>
    <p:extLst>
      <p:ext uri="{BB962C8B-B14F-4D97-AF65-F5344CB8AC3E}">
        <p14:creationId xmlns:p14="http://schemas.microsoft.com/office/powerpoint/2010/main" val="14859493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36</a:t>
            </a:fld>
            <a:endParaRPr lang="he-IL"/>
          </a:p>
        </p:txBody>
      </p:sp>
    </p:spTree>
    <p:extLst>
      <p:ext uri="{BB962C8B-B14F-4D97-AF65-F5344CB8AC3E}">
        <p14:creationId xmlns:p14="http://schemas.microsoft.com/office/powerpoint/2010/main" val="31958747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indent="0">
              <a:spcBef>
                <a:spcPct val="0"/>
              </a:spcBef>
              <a:buFontTx/>
              <a:buNone/>
            </a:pPr>
            <a:endParaRPr lang="he-IL" dirty="0" smtClean="0"/>
          </a:p>
          <a:p>
            <a:pPr marL="169863" indent="-169863">
              <a:spcBef>
                <a:spcPct val="0"/>
              </a:spcBef>
              <a:buFontTx/>
              <a:buChar char="-"/>
            </a:pPr>
            <a:endParaRPr lang="he-IL" dirty="0" smtClean="0"/>
          </a:p>
        </p:txBody>
      </p:sp>
      <p:sp>
        <p:nvSpPr>
          <p:cNvPr id="88068"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l"/>
            <a:fld id="{3DB0E46B-0EFF-453B-A4CE-5ACB37BDADD1}" type="slidenum">
              <a:rPr lang="he-IL">
                <a:latin typeface="Calibri" pitchFamily="34" charset="0"/>
              </a:rPr>
              <a:pPr algn="l"/>
              <a:t>37</a:t>
            </a:fld>
            <a:endParaRPr lang="he-IL">
              <a:latin typeface="Calibri" pitchFamily="34" charset="0"/>
            </a:endParaRPr>
          </a:p>
        </p:txBody>
      </p:sp>
    </p:spTree>
    <p:extLst>
      <p:ext uri="{BB962C8B-B14F-4D97-AF65-F5344CB8AC3E}">
        <p14:creationId xmlns:p14="http://schemas.microsoft.com/office/powerpoint/2010/main" val="6876247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38</a:t>
            </a:fld>
            <a:endParaRPr lang="he-IL"/>
          </a:p>
        </p:txBody>
      </p:sp>
    </p:spTree>
    <p:extLst>
      <p:ext uri="{BB962C8B-B14F-4D97-AF65-F5344CB8AC3E}">
        <p14:creationId xmlns:p14="http://schemas.microsoft.com/office/powerpoint/2010/main" val="40531872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40</a:t>
            </a:fld>
            <a:endParaRPr lang="he-IL"/>
          </a:p>
        </p:txBody>
      </p:sp>
    </p:spTree>
    <p:extLst>
      <p:ext uri="{BB962C8B-B14F-4D97-AF65-F5344CB8AC3E}">
        <p14:creationId xmlns:p14="http://schemas.microsoft.com/office/powerpoint/2010/main" val="90930968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41</a:t>
            </a:fld>
            <a:endParaRPr lang="he-IL"/>
          </a:p>
        </p:txBody>
      </p:sp>
    </p:spTree>
    <p:extLst>
      <p:ext uri="{BB962C8B-B14F-4D97-AF65-F5344CB8AC3E}">
        <p14:creationId xmlns:p14="http://schemas.microsoft.com/office/powerpoint/2010/main" val="40003411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42</a:t>
            </a:fld>
            <a:endParaRPr lang="he-IL"/>
          </a:p>
        </p:txBody>
      </p:sp>
    </p:spTree>
    <p:extLst>
      <p:ext uri="{BB962C8B-B14F-4D97-AF65-F5344CB8AC3E}">
        <p14:creationId xmlns:p14="http://schemas.microsoft.com/office/powerpoint/2010/main" val="10450271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43</a:t>
            </a:fld>
            <a:endParaRPr lang="he-IL"/>
          </a:p>
        </p:txBody>
      </p:sp>
    </p:spTree>
    <p:extLst>
      <p:ext uri="{BB962C8B-B14F-4D97-AF65-F5344CB8AC3E}">
        <p14:creationId xmlns:p14="http://schemas.microsoft.com/office/powerpoint/2010/main" val="193166260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001905F9-2824-4F74-AF78-B9428D4D5D84}" type="slidenum">
              <a:rPr lang="he-IL" smtClean="0"/>
              <a:pPr/>
              <a:t>44</a:t>
            </a:fld>
            <a:endParaRPr lang="he-IL"/>
          </a:p>
        </p:txBody>
      </p:sp>
    </p:spTree>
    <p:extLst>
      <p:ext uri="{BB962C8B-B14F-4D97-AF65-F5344CB8AC3E}">
        <p14:creationId xmlns:p14="http://schemas.microsoft.com/office/powerpoint/2010/main" val="41494066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TextBox 5"/>
          <p:cNvSpPr txBox="1">
            <a:spLocks noChangeArrowheads="1"/>
          </p:cNvSpPr>
          <p:nvPr/>
        </p:nvSpPr>
        <p:spPr bwMode="auto">
          <a:xfrm>
            <a:off x="6115050" y="6481763"/>
            <a:ext cx="3024188"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eaLnBrk="1" hangingPunct="1"/>
            <a:r>
              <a:rPr lang="he-IL" b="1">
                <a:solidFill>
                  <a:schemeClr val="accent2"/>
                </a:solidFill>
              </a:rPr>
              <a:t>הועדה לבחינת המאמץ האזרחי</a:t>
            </a:r>
          </a:p>
        </p:txBody>
      </p:sp>
      <p:sp>
        <p:nvSpPr>
          <p:cNvPr id="3" name="Rectangle 6"/>
          <p:cNvSpPr>
            <a:spLocks noGrp="1" noChangeArrowheads="1"/>
          </p:cNvSpPr>
          <p:nvPr>
            <p:ph type="sldNum" sz="quarter" idx="10"/>
          </p:nvPr>
        </p:nvSpPr>
        <p:spPr>
          <a:xfrm>
            <a:off x="34925" y="6461125"/>
            <a:ext cx="514350" cy="352425"/>
          </a:xfrm>
        </p:spPr>
        <p:txBody>
          <a:bodyPr/>
          <a:lstStyle>
            <a:lvl1pPr>
              <a:defRPr/>
            </a:lvl1pPr>
          </a:lstStyle>
          <a:p>
            <a:fld id="{173A98D3-81D7-4BA6-B1F0-2ABA9EACA3FF}" type="slidenum">
              <a:rPr lang="he-IL" smtClean="0"/>
              <a:pPr/>
              <a:t>‹#›</a:t>
            </a:fld>
            <a:endParaRPr lang="he-IL"/>
          </a:p>
        </p:txBody>
      </p:sp>
      <p:sp>
        <p:nvSpPr>
          <p:cNvPr id="4" name="TextBox 5"/>
          <p:cNvSpPr txBox="1">
            <a:spLocks noChangeArrowheads="1"/>
          </p:cNvSpPr>
          <p:nvPr userDrawn="1"/>
        </p:nvSpPr>
        <p:spPr bwMode="auto">
          <a:xfrm>
            <a:off x="6115050" y="6481763"/>
            <a:ext cx="3024188"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eaLnBrk="1" hangingPunct="1"/>
            <a:r>
              <a:rPr lang="he-IL" b="1">
                <a:solidFill>
                  <a:schemeClr val="accent2"/>
                </a:solidFill>
              </a:rPr>
              <a:t>הועדה לבחינת המאמץ האזרחי</a:t>
            </a:r>
          </a:p>
        </p:txBody>
      </p:sp>
    </p:spTree>
    <p:extLst>
      <p:ext uri="{BB962C8B-B14F-4D97-AF65-F5344CB8AC3E}">
        <p14:creationId xmlns:p14="http://schemas.microsoft.com/office/powerpoint/2010/main" val="4152367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dgm">
  <p:cSld name="כותרת ודיאגרמה או תרשים ארגוני">
    <p:spTree>
      <p:nvGrpSpPr>
        <p:cNvPr id="1" name=""/>
        <p:cNvGrpSpPr/>
        <p:nvPr/>
      </p:nvGrpSpPr>
      <p:grpSpPr>
        <a:xfrm>
          <a:off x="0" y="0"/>
          <a:ext cx="0" cy="0"/>
          <a:chOff x="0" y="0"/>
          <a:chExt cx="0" cy="0"/>
        </a:xfrm>
      </p:grpSpPr>
      <p:sp>
        <p:nvSpPr>
          <p:cNvPr id="2" name="כותרת 1"/>
          <p:cNvSpPr>
            <a:spLocks noGrp="1"/>
          </p:cNvSpPr>
          <p:nvPr>
            <p:ph type="title"/>
          </p:nvPr>
        </p:nvSpPr>
        <p:spPr>
          <a:xfrm>
            <a:off x="827088" y="188913"/>
            <a:ext cx="7273925" cy="777875"/>
          </a:xfrm>
        </p:spPr>
        <p:txBody>
          <a:bodyPr/>
          <a:lstStyle/>
          <a:p>
            <a:r>
              <a:rPr lang="he-IL" smtClean="0"/>
              <a:t>לחץ כדי לערוך סגנון כותרת של תבנית בסיס</a:t>
            </a:r>
            <a:endParaRPr lang="he-IL"/>
          </a:p>
        </p:txBody>
      </p:sp>
      <p:sp>
        <p:nvSpPr>
          <p:cNvPr id="3" name="מציין מיקום של SmartArt 2"/>
          <p:cNvSpPr>
            <a:spLocks noGrp="1"/>
          </p:cNvSpPr>
          <p:nvPr>
            <p:ph type="dgm" idx="1"/>
          </p:nvPr>
        </p:nvSpPr>
        <p:spPr>
          <a:xfrm>
            <a:off x="457200" y="1600200"/>
            <a:ext cx="8229600" cy="4525963"/>
          </a:xfrm>
          <a:prstGeom prst="rect">
            <a:avLst/>
          </a:prstGeom>
        </p:spPr>
        <p:txBody>
          <a:bodyPr/>
          <a:lstStyle/>
          <a:p>
            <a:pPr lvl="0"/>
            <a:r>
              <a:rPr lang="he-IL" noProof="0" smtClean="0"/>
              <a:t>לחץ על הסמל כדי להוסיף גרפיקת SmartArt</a:t>
            </a:r>
          </a:p>
        </p:txBody>
      </p:sp>
      <p:sp>
        <p:nvSpPr>
          <p:cNvPr id="4" name="Rectangle 6"/>
          <p:cNvSpPr>
            <a:spLocks noGrp="1" noChangeArrowheads="1"/>
          </p:cNvSpPr>
          <p:nvPr>
            <p:ph type="sldNum" sz="quarter" idx="10"/>
          </p:nvPr>
        </p:nvSpPr>
        <p:spPr>
          <a:xfrm>
            <a:off x="34925" y="6461125"/>
            <a:ext cx="514350" cy="352425"/>
          </a:xfrm>
        </p:spPr>
        <p:txBody>
          <a:bodyPr/>
          <a:lstStyle>
            <a:lvl1pPr>
              <a:defRPr/>
            </a:lvl1pPr>
          </a:lstStyle>
          <a:p>
            <a:fld id="{FBE60999-781E-4EAC-9BAB-70EB77D909D3}" type="slidenum">
              <a:rPr lang="he-IL" smtClean="0"/>
              <a:pPr/>
              <a:t>‹#›</a:t>
            </a:fld>
            <a:endParaRPr lang="he-IL"/>
          </a:p>
        </p:txBody>
      </p:sp>
    </p:spTree>
    <p:extLst>
      <p:ext uri="{BB962C8B-B14F-4D97-AF65-F5344CB8AC3E}">
        <p14:creationId xmlns:p14="http://schemas.microsoft.com/office/powerpoint/2010/main" val="3727620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a:xfrm>
            <a:off x="6553200" y="6356350"/>
            <a:ext cx="2133600" cy="365125"/>
          </a:xfrm>
          <a:prstGeom prst="rect">
            <a:avLst/>
          </a:prstGeom>
        </p:spPr>
        <p:txBody>
          <a:bodyPr/>
          <a:lstStyle>
            <a:lvl1pPr algn="r" rtl="1" eaLnBrk="1" fontAlgn="auto" hangingPunct="1">
              <a:spcBef>
                <a:spcPts val="0"/>
              </a:spcBef>
              <a:spcAft>
                <a:spcPts val="0"/>
              </a:spcAft>
              <a:defRPr>
                <a:latin typeface="+mn-lt"/>
                <a:cs typeface="+mn-cs"/>
              </a:defRPr>
            </a:lvl1pPr>
          </a:lstStyle>
          <a:p>
            <a:pPr>
              <a:defRPr/>
            </a:pPr>
            <a:endParaRPr lang="he-IL"/>
          </a:p>
        </p:txBody>
      </p:sp>
      <p:sp>
        <p:nvSpPr>
          <p:cNvPr id="5" name="מציין מיקום של כותרת תחתונה 4"/>
          <p:cNvSpPr>
            <a:spLocks noGrp="1"/>
          </p:cNvSpPr>
          <p:nvPr>
            <p:ph type="ftr" sz="quarter" idx="11"/>
          </p:nvPr>
        </p:nvSpPr>
        <p:spPr>
          <a:xfrm>
            <a:off x="3124200" y="6356350"/>
            <a:ext cx="2895600" cy="365125"/>
          </a:xfrm>
          <a:prstGeom prst="rect">
            <a:avLst/>
          </a:prstGeom>
        </p:spPr>
        <p:txBody>
          <a:bodyPr/>
          <a:lstStyle>
            <a:lvl1pPr algn="r" rtl="1" eaLnBrk="1" fontAlgn="auto" hangingPunct="1">
              <a:spcBef>
                <a:spcPts val="0"/>
              </a:spcBef>
              <a:spcAft>
                <a:spcPts val="0"/>
              </a:spcAft>
              <a:defRPr>
                <a:latin typeface="+mn-lt"/>
                <a:cs typeface="+mn-cs"/>
              </a:defRPr>
            </a:lvl1pPr>
          </a:lstStyle>
          <a:p>
            <a:pPr>
              <a:defRPr/>
            </a:pPr>
            <a:endParaRPr lang="he-IL"/>
          </a:p>
        </p:txBody>
      </p:sp>
      <p:sp>
        <p:nvSpPr>
          <p:cNvPr id="6" name="מציין מיקום של מספר שקופית 5"/>
          <p:cNvSpPr>
            <a:spLocks noGrp="1"/>
          </p:cNvSpPr>
          <p:nvPr>
            <p:ph type="sldNum" sz="quarter" idx="12"/>
          </p:nvPr>
        </p:nvSpPr>
        <p:spPr/>
        <p:txBody>
          <a:bodyPr/>
          <a:lstStyle>
            <a:lvl1pPr>
              <a:defRPr/>
            </a:lvl1pPr>
          </a:lstStyle>
          <a:p>
            <a:fld id="{1972F5A4-492D-47CC-BD59-5B501F53ABEA}" type="slidenum">
              <a:rPr lang="he-IL" smtClean="0"/>
              <a:pPr/>
              <a:t>‹#›</a:t>
            </a:fld>
            <a:endParaRPr lang="he-IL"/>
          </a:p>
        </p:txBody>
      </p:sp>
    </p:spTree>
    <p:extLst>
      <p:ext uri="{BB962C8B-B14F-4D97-AF65-F5344CB8AC3E}">
        <p14:creationId xmlns:p14="http://schemas.microsoft.com/office/powerpoint/2010/main" val="4210889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a:xfrm>
            <a:off x="6553200" y="6356350"/>
            <a:ext cx="2133600" cy="365125"/>
          </a:xfrm>
          <a:prstGeom prst="rect">
            <a:avLst/>
          </a:prstGeom>
        </p:spPr>
        <p:txBody>
          <a:bodyPr/>
          <a:lstStyle>
            <a:lvl1pPr algn="r" rtl="1" eaLnBrk="1" fontAlgn="auto" hangingPunct="1">
              <a:spcBef>
                <a:spcPts val="0"/>
              </a:spcBef>
              <a:spcAft>
                <a:spcPts val="0"/>
              </a:spcAft>
              <a:defRPr>
                <a:latin typeface="+mn-lt"/>
                <a:cs typeface="+mn-cs"/>
              </a:defRPr>
            </a:lvl1pPr>
          </a:lstStyle>
          <a:p>
            <a:pPr>
              <a:defRPr/>
            </a:pPr>
            <a:endParaRPr lang="he-IL"/>
          </a:p>
        </p:txBody>
      </p:sp>
      <p:sp>
        <p:nvSpPr>
          <p:cNvPr id="4" name="מציין מיקום של כותרת תחתונה 3"/>
          <p:cNvSpPr>
            <a:spLocks noGrp="1"/>
          </p:cNvSpPr>
          <p:nvPr>
            <p:ph type="ftr" sz="quarter" idx="11"/>
          </p:nvPr>
        </p:nvSpPr>
        <p:spPr>
          <a:xfrm>
            <a:off x="3124200" y="6356350"/>
            <a:ext cx="2895600" cy="365125"/>
          </a:xfrm>
          <a:prstGeom prst="rect">
            <a:avLst/>
          </a:prstGeom>
        </p:spPr>
        <p:txBody>
          <a:bodyPr/>
          <a:lstStyle>
            <a:lvl1pPr algn="r" rtl="1" eaLnBrk="1" fontAlgn="auto" hangingPunct="1">
              <a:spcBef>
                <a:spcPts val="0"/>
              </a:spcBef>
              <a:spcAft>
                <a:spcPts val="0"/>
              </a:spcAft>
              <a:defRPr>
                <a:latin typeface="+mn-lt"/>
                <a:cs typeface="+mn-cs"/>
              </a:defRPr>
            </a:lvl1pPr>
          </a:lstStyle>
          <a:p>
            <a:pPr>
              <a:defRPr/>
            </a:pPr>
            <a:endParaRPr lang="he-IL"/>
          </a:p>
        </p:txBody>
      </p:sp>
      <p:sp>
        <p:nvSpPr>
          <p:cNvPr id="5" name="מציין מיקום של מספר שקופית 4"/>
          <p:cNvSpPr>
            <a:spLocks noGrp="1"/>
          </p:cNvSpPr>
          <p:nvPr>
            <p:ph type="sldNum" sz="quarter" idx="12"/>
          </p:nvPr>
        </p:nvSpPr>
        <p:spPr/>
        <p:txBody>
          <a:bodyPr/>
          <a:lstStyle>
            <a:lvl1pPr>
              <a:defRPr/>
            </a:lvl1pPr>
          </a:lstStyle>
          <a:p>
            <a:fld id="{1C218C6B-A598-4F88-A5F6-D12235E63B1E}" type="slidenum">
              <a:rPr lang="he-IL" smtClean="0"/>
              <a:pPr/>
              <a:t>‹#›</a:t>
            </a:fld>
            <a:endParaRPr lang="he-IL"/>
          </a:p>
        </p:txBody>
      </p:sp>
    </p:spTree>
    <p:extLst>
      <p:ext uri="{BB962C8B-B14F-4D97-AF65-F5344CB8AC3E}">
        <p14:creationId xmlns:p14="http://schemas.microsoft.com/office/powerpoint/2010/main" val="30705489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6"/>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he-IL" smtClean="0"/>
              <a:t>לחץ כדי לערוך סגנון כותרת של תבנית בסיס</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p>
        </p:txBody>
      </p:sp>
      <p:sp>
        <p:nvSpPr>
          <p:cNvPr id="1030" name="Rectangle 6"/>
          <p:cNvSpPr>
            <a:spLocks noGrp="1" noChangeArrowheads="1"/>
          </p:cNvSpPr>
          <p:nvPr>
            <p:ph type="sldNum" sz="quarter" idx="4"/>
          </p:nvPr>
        </p:nvSpPr>
        <p:spPr bwMode="auto">
          <a:xfrm>
            <a:off x="0" y="6505575"/>
            <a:ext cx="514350" cy="3524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1" eaLnBrk="1" hangingPunct="1">
              <a:defRPr sz="1400" b="1">
                <a:solidFill>
                  <a:srgbClr val="0070C0"/>
                </a:solidFill>
              </a:defRPr>
            </a:lvl1pPr>
          </a:lstStyle>
          <a:p>
            <a:fld id="{4D4E11A0-C86F-48C9-B09B-0064CA5F4971}" type="slidenum">
              <a:rPr lang="he-IL" smtClean="0"/>
              <a:pPr/>
              <a:t>‹#›</a:t>
            </a:fld>
            <a:endParaRPr lang="he-IL"/>
          </a:p>
        </p:txBody>
      </p:sp>
      <p:sp>
        <p:nvSpPr>
          <p:cNvPr id="1029" name="TextBox 4"/>
          <p:cNvSpPr txBox="1">
            <a:spLocks noChangeArrowheads="1"/>
          </p:cNvSpPr>
          <p:nvPr/>
        </p:nvSpPr>
        <p:spPr bwMode="auto">
          <a:xfrm>
            <a:off x="6115050" y="6481763"/>
            <a:ext cx="3024188"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eaLnBrk="1" hangingPunct="1"/>
            <a:r>
              <a:rPr lang="he-IL" b="1">
                <a:solidFill>
                  <a:schemeClr val="accent2"/>
                </a:solidFill>
              </a:rPr>
              <a:t>הועדה לבחינת המאמץ האזרחי</a:t>
            </a:r>
          </a:p>
        </p:txBody>
      </p:sp>
      <p:sp>
        <p:nvSpPr>
          <p:cNvPr id="6" name="TextBox 4"/>
          <p:cNvSpPr txBox="1">
            <a:spLocks noChangeArrowheads="1"/>
          </p:cNvSpPr>
          <p:nvPr userDrawn="1"/>
        </p:nvSpPr>
        <p:spPr bwMode="auto">
          <a:xfrm>
            <a:off x="6115050" y="6481763"/>
            <a:ext cx="3024188"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eaLnBrk="1" hangingPunct="1"/>
            <a:r>
              <a:rPr lang="he-IL" b="1">
                <a:solidFill>
                  <a:schemeClr val="accent2"/>
                </a:solidFill>
              </a:rPr>
              <a:t>הועדה לבחינת המאמץ האזרחי</a:t>
            </a:r>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Lst>
  <p:timing>
    <p:tnLst>
      <p:par>
        <p:cTn id="1" dur="indefinite" restart="never" nodeType="tmRoot"/>
      </p:par>
    </p:tnLst>
  </p:timing>
  <p:hf hdr="0" ftr="0" dt="0"/>
  <p:txStyles>
    <p:titleStyle>
      <a:lvl1pPr algn="ctr" rtl="1" eaLnBrk="1" fontAlgn="base" hangingPunct="1">
        <a:spcBef>
          <a:spcPct val="0"/>
        </a:spcBef>
        <a:spcAft>
          <a:spcPct val="0"/>
        </a:spcAft>
        <a:defRPr sz="4400">
          <a:solidFill>
            <a:schemeClr val="tx2"/>
          </a:solidFill>
          <a:latin typeface="+mj-lt"/>
          <a:ea typeface="+mj-ea"/>
          <a:cs typeface="+mj-cs"/>
        </a:defRPr>
      </a:lvl1pPr>
      <a:lvl2pPr algn="ctr" rtl="1" eaLnBrk="1" fontAlgn="base" hangingPunct="1">
        <a:spcBef>
          <a:spcPct val="0"/>
        </a:spcBef>
        <a:spcAft>
          <a:spcPct val="0"/>
        </a:spcAft>
        <a:defRPr sz="4400">
          <a:solidFill>
            <a:schemeClr val="tx2"/>
          </a:solidFill>
          <a:latin typeface="Arial" pitchFamily="34" charset="0"/>
          <a:cs typeface="Arial" pitchFamily="34" charset="0"/>
        </a:defRPr>
      </a:lvl2pPr>
      <a:lvl3pPr algn="ctr" rtl="1" eaLnBrk="1" fontAlgn="base" hangingPunct="1">
        <a:spcBef>
          <a:spcPct val="0"/>
        </a:spcBef>
        <a:spcAft>
          <a:spcPct val="0"/>
        </a:spcAft>
        <a:defRPr sz="4400">
          <a:solidFill>
            <a:schemeClr val="tx2"/>
          </a:solidFill>
          <a:latin typeface="Arial" pitchFamily="34" charset="0"/>
          <a:cs typeface="Arial" pitchFamily="34" charset="0"/>
        </a:defRPr>
      </a:lvl3pPr>
      <a:lvl4pPr algn="ctr" rtl="1" eaLnBrk="1" fontAlgn="base" hangingPunct="1">
        <a:spcBef>
          <a:spcPct val="0"/>
        </a:spcBef>
        <a:spcAft>
          <a:spcPct val="0"/>
        </a:spcAft>
        <a:defRPr sz="4400">
          <a:solidFill>
            <a:schemeClr val="tx2"/>
          </a:solidFill>
          <a:latin typeface="Arial" pitchFamily="34" charset="0"/>
          <a:cs typeface="Arial" pitchFamily="34" charset="0"/>
        </a:defRPr>
      </a:lvl4pPr>
      <a:lvl5pPr algn="ctr" rtl="1" eaLnBrk="1" fontAlgn="base" hangingPunct="1">
        <a:spcBef>
          <a:spcPct val="0"/>
        </a:spcBef>
        <a:spcAft>
          <a:spcPct val="0"/>
        </a:spcAft>
        <a:defRPr sz="4400">
          <a:solidFill>
            <a:schemeClr val="tx2"/>
          </a:solidFill>
          <a:latin typeface="Arial" pitchFamily="34" charset="0"/>
          <a:cs typeface="Arial" pitchFamily="34" charset="0"/>
        </a:defRPr>
      </a:lvl5pPr>
      <a:lvl6pPr marL="457200" algn="ctr" rtl="1"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1"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1"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1" eaLnBrk="1" fontAlgn="base" hangingPunct="1">
        <a:spcBef>
          <a:spcPct val="0"/>
        </a:spcBef>
        <a:spcAft>
          <a:spcPct val="0"/>
        </a:spcAft>
        <a:defRPr sz="4400">
          <a:solidFill>
            <a:schemeClr val="tx2"/>
          </a:solidFill>
          <a:latin typeface="Arial" pitchFamily="34" charset="0"/>
          <a:cs typeface="Arial" pitchFamily="34" charset="0"/>
        </a:defRPr>
      </a:lvl9pPr>
    </p:titleStyle>
    <p:bodyStyle>
      <a:lvl1pPr marL="342900" indent="-342900" algn="r" rtl="1" eaLnBrk="1" fontAlgn="base" hangingPunct="1">
        <a:spcBef>
          <a:spcPct val="20000"/>
        </a:spcBef>
        <a:spcAft>
          <a:spcPct val="0"/>
        </a:spcAft>
        <a:buChar char="•"/>
        <a:defRPr sz="3200">
          <a:solidFill>
            <a:schemeClr val="tx1"/>
          </a:solidFill>
          <a:latin typeface="+mn-lt"/>
          <a:ea typeface="+mn-ea"/>
          <a:cs typeface="+mn-cs"/>
        </a:defRPr>
      </a:lvl1pPr>
      <a:lvl2pPr marL="742950" indent="-285750" algn="r" rtl="1" eaLnBrk="1" fontAlgn="base" hangingPunct="1">
        <a:spcBef>
          <a:spcPct val="20000"/>
        </a:spcBef>
        <a:spcAft>
          <a:spcPct val="0"/>
        </a:spcAft>
        <a:buChar char="–"/>
        <a:defRPr sz="2800">
          <a:solidFill>
            <a:schemeClr val="tx1"/>
          </a:solidFill>
          <a:latin typeface="+mn-lt"/>
          <a:cs typeface="+mn-cs"/>
        </a:defRPr>
      </a:lvl2pPr>
      <a:lvl3pPr marL="1143000" indent="-228600" algn="r" rtl="1" eaLnBrk="1" fontAlgn="base" hangingPunct="1">
        <a:spcBef>
          <a:spcPct val="20000"/>
        </a:spcBef>
        <a:spcAft>
          <a:spcPct val="0"/>
        </a:spcAft>
        <a:buChar char="•"/>
        <a:defRPr sz="2400">
          <a:solidFill>
            <a:schemeClr val="tx1"/>
          </a:solidFill>
          <a:latin typeface="+mn-lt"/>
          <a:cs typeface="+mn-cs"/>
        </a:defRPr>
      </a:lvl3pPr>
      <a:lvl4pPr marL="1600200" indent="-228600" algn="r" rtl="1" eaLnBrk="1" fontAlgn="base" hangingPunct="1">
        <a:spcBef>
          <a:spcPct val="20000"/>
        </a:spcBef>
        <a:spcAft>
          <a:spcPct val="0"/>
        </a:spcAft>
        <a:buChar char="–"/>
        <a:defRPr sz="2000">
          <a:solidFill>
            <a:schemeClr val="tx1"/>
          </a:solidFill>
          <a:latin typeface="+mn-lt"/>
          <a:cs typeface="+mn-cs"/>
        </a:defRPr>
      </a:lvl4pPr>
      <a:lvl5pPr marL="2057400" indent="-228600" algn="r" rtl="1" eaLnBrk="1" fontAlgn="base" hangingPunct="1">
        <a:spcBef>
          <a:spcPct val="20000"/>
        </a:spcBef>
        <a:spcAft>
          <a:spcPct val="0"/>
        </a:spcAft>
        <a:buChar char="»"/>
        <a:defRPr sz="2000">
          <a:solidFill>
            <a:schemeClr val="tx1"/>
          </a:solidFill>
          <a:latin typeface="+mn-lt"/>
          <a:cs typeface="+mn-cs"/>
        </a:defRPr>
      </a:lvl5pPr>
      <a:lvl6pPr marL="2514600" indent="-228600" algn="r" rtl="1" eaLnBrk="1" fontAlgn="base" hangingPunct="1">
        <a:spcBef>
          <a:spcPct val="20000"/>
        </a:spcBef>
        <a:spcAft>
          <a:spcPct val="0"/>
        </a:spcAft>
        <a:buChar char="»"/>
        <a:defRPr sz="2000">
          <a:solidFill>
            <a:schemeClr val="tx1"/>
          </a:solidFill>
          <a:latin typeface="+mn-lt"/>
          <a:cs typeface="+mn-cs"/>
        </a:defRPr>
      </a:lvl6pPr>
      <a:lvl7pPr marL="2971800" indent="-228600" algn="r" rtl="1" eaLnBrk="1" fontAlgn="base" hangingPunct="1">
        <a:spcBef>
          <a:spcPct val="20000"/>
        </a:spcBef>
        <a:spcAft>
          <a:spcPct val="0"/>
        </a:spcAft>
        <a:buChar char="»"/>
        <a:defRPr sz="2000">
          <a:solidFill>
            <a:schemeClr val="tx1"/>
          </a:solidFill>
          <a:latin typeface="+mn-lt"/>
          <a:cs typeface="+mn-cs"/>
        </a:defRPr>
      </a:lvl7pPr>
      <a:lvl8pPr marL="3429000" indent="-228600" algn="r" rtl="1" eaLnBrk="1" fontAlgn="base" hangingPunct="1">
        <a:spcBef>
          <a:spcPct val="20000"/>
        </a:spcBef>
        <a:spcAft>
          <a:spcPct val="0"/>
        </a:spcAft>
        <a:buChar char="»"/>
        <a:defRPr sz="2000">
          <a:solidFill>
            <a:schemeClr val="tx1"/>
          </a:solidFill>
          <a:latin typeface="+mn-lt"/>
          <a:cs typeface="+mn-cs"/>
        </a:defRPr>
      </a:lvl8pPr>
      <a:lvl9pPr marL="3886200" indent="-228600" algn="r" rtl="1" eaLnBrk="1" fontAlgn="base" hangingPunct="1">
        <a:spcBef>
          <a:spcPct val="20000"/>
        </a:spcBef>
        <a:spcAft>
          <a:spcPct val="0"/>
        </a:spcAft>
        <a:buChar char="»"/>
        <a:defRPr sz="2000">
          <a:solidFill>
            <a:schemeClr val="tx1"/>
          </a:solidFill>
          <a:latin typeface="+mn-lt"/>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gif"/><Relationship Id="rId5" Type="http://schemas.openxmlformats.org/officeDocument/2006/relationships/image" Target="../media/image4.emf"/><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5.gif"/><Relationship Id="rId5" Type="http://schemas.openxmlformats.org/officeDocument/2006/relationships/image" Target="../media/image4.emf"/><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2.png"/><Relationship Id="rId7" Type="http://schemas.openxmlformats.org/officeDocument/2006/relationships/slide" Target="slide2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slide" Target="slide4.xml"/><Relationship Id="rId5" Type="http://schemas.openxmlformats.org/officeDocument/2006/relationships/image" Target="../media/image4.emf"/><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2.png"/><Relationship Id="rId7" Type="http://schemas.openxmlformats.org/officeDocument/2006/relationships/slide" Target="slide2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slide" Target="slide24.xml"/><Relationship Id="rId5" Type="http://schemas.openxmlformats.org/officeDocument/2006/relationships/image" Target="../media/image4.emf"/><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5.gif"/><Relationship Id="rId5" Type="http://schemas.openxmlformats.org/officeDocument/2006/relationships/image" Target="../media/image4.emf"/><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4.emf"/><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6.png"/><Relationship Id="rId7" Type="http://schemas.openxmlformats.org/officeDocument/2006/relationships/diagramQuickStyle" Target="../diagrams/quickStyle2.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2.png"/><Relationship Id="rId4" Type="http://schemas.openxmlformats.org/officeDocument/2006/relationships/image" Target="../media/image7.png"/><Relationship Id="rId9" Type="http://schemas.microsoft.com/office/2007/relationships/diagramDrawing" Target="../diagrams/drawing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gif"/><Relationship Id="rId5" Type="http://schemas.openxmlformats.org/officeDocument/2006/relationships/image" Target="../media/image2.png"/><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39552" y="1052736"/>
            <a:ext cx="7848872" cy="1872208"/>
          </a:xfrm>
        </p:spPr>
        <p:txBody>
          <a:bodyPr>
            <a:normAutofit fontScale="90000"/>
          </a:bodyPr>
          <a:lstStyle/>
          <a:p>
            <a:r>
              <a:rPr lang="he-IL" b="1" dirty="0" smtClean="0">
                <a:solidFill>
                  <a:schemeClr val="accent2"/>
                </a:solidFill>
                <a:latin typeface="David" pitchFamily="34" charset="-79"/>
                <a:cs typeface="David" pitchFamily="34" charset="-79"/>
              </a:rPr>
              <a:t/>
            </a:r>
            <a:br>
              <a:rPr lang="he-IL" b="1" dirty="0" smtClean="0">
                <a:solidFill>
                  <a:schemeClr val="accent2"/>
                </a:solidFill>
                <a:latin typeface="David" pitchFamily="34" charset="-79"/>
                <a:cs typeface="David" pitchFamily="34" charset="-79"/>
              </a:rPr>
            </a:br>
            <a:r>
              <a:rPr lang="he-IL" b="1" dirty="0" smtClean="0">
                <a:solidFill>
                  <a:schemeClr val="accent2"/>
                </a:solidFill>
                <a:latin typeface="David" pitchFamily="34" charset="-79"/>
                <a:cs typeface="David" pitchFamily="34" charset="-79"/>
              </a:rPr>
              <a:t>ממצאי הוועדה </a:t>
            </a:r>
            <a:r>
              <a:rPr lang="he-IL" b="1" dirty="0">
                <a:solidFill>
                  <a:schemeClr val="accent2"/>
                </a:solidFill>
                <a:latin typeface="David" pitchFamily="34" charset="-79"/>
                <a:cs typeface="David" pitchFamily="34" charset="-79"/>
              </a:rPr>
              <a:t>לבחינת המאמץ האזרחי </a:t>
            </a:r>
            <a:br>
              <a:rPr lang="he-IL" b="1" dirty="0">
                <a:solidFill>
                  <a:schemeClr val="accent2"/>
                </a:solidFill>
                <a:latin typeface="David" pitchFamily="34" charset="-79"/>
                <a:cs typeface="David" pitchFamily="34" charset="-79"/>
              </a:rPr>
            </a:br>
            <a:endParaRPr lang="he-IL" dirty="0"/>
          </a:p>
        </p:txBody>
      </p:sp>
      <p:sp>
        <p:nvSpPr>
          <p:cNvPr id="4" name="מציין מיקום של מספר שקופית 3"/>
          <p:cNvSpPr>
            <a:spLocks noGrp="1"/>
          </p:cNvSpPr>
          <p:nvPr>
            <p:ph type="sldNum" sz="quarter" idx="10"/>
          </p:nvPr>
        </p:nvSpPr>
        <p:spPr/>
        <p:txBody>
          <a:bodyPr/>
          <a:lstStyle/>
          <a:p>
            <a:fld id="{FBE60999-781E-4EAC-9BAB-70EB77D909D3}" type="slidenum">
              <a:rPr lang="he-IL" smtClean="0"/>
              <a:pPr/>
              <a:t>1</a:t>
            </a:fld>
            <a:endParaRPr lang="he-IL" dirty="0"/>
          </a:p>
        </p:txBody>
      </p:sp>
      <p:sp>
        <p:nvSpPr>
          <p:cNvPr id="6" name="Text Box 36"/>
          <p:cNvSpPr txBox="1">
            <a:spLocks noChangeArrowheads="1"/>
          </p:cNvSpPr>
          <p:nvPr/>
        </p:nvSpPr>
        <p:spPr bwMode="auto">
          <a:xfrm>
            <a:off x="1043608" y="3284984"/>
            <a:ext cx="686316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eaLnBrk="0" hangingPunct="0">
              <a:defRPr sz="1600">
                <a:solidFill>
                  <a:schemeClr val="tx1"/>
                </a:solidFill>
                <a:latin typeface="Tahoma" pitchFamily="34" charset="0"/>
                <a:cs typeface="Arial" pitchFamily="34" charset="0"/>
              </a:defRPr>
            </a:lvl1pPr>
            <a:lvl2pPr marL="742950" indent="-285750" eaLnBrk="0" hangingPunct="0">
              <a:defRPr sz="1600">
                <a:solidFill>
                  <a:schemeClr val="tx1"/>
                </a:solidFill>
                <a:latin typeface="Tahoma" pitchFamily="34" charset="0"/>
                <a:cs typeface="Arial" pitchFamily="34" charset="0"/>
              </a:defRPr>
            </a:lvl2pPr>
            <a:lvl3pPr marL="1143000" indent="-228600" eaLnBrk="0" hangingPunct="0">
              <a:defRPr sz="1600">
                <a:solidFill>
                  <a:schemeClr val="tx1"/>
                </a:solidFill>
                <a:latin typeface="Tahoma" pitchFamily="34" charset="0"/>
                <a:cs typeface="Arial" pitchFamily="34" charset="0"/>
              </a:defRPr>
            </a:lvl3pPr>
            <a:lvl4pPr marL="1600200" indent="-228600" eaLnBrk="0" hangingPunct="0">
              <a:defRPr sz="1600">
                <a:solidFill>
                  <a:schemeClr val="tx1"/>
                </a:solidFill>
                <a:latin typeface="Tahoma" pitchFamily="34" charset="0"/>
                <a:cs typeface="Arial" pitchFamily="34" charset="0"/>
              </a:defRPr>
            </a:lvl4pPr>
            <a:lvl5pPr marL="2057400" indent="-228600" eaLnBrk="0" hangingPunct="0">
              <a:defRPr sz="1600">
                <a:solidFill>
                  <a:schemeClr val="tx1"/>
                </a:solidFill>
                <a:latin typeface="Tahoma" pitchFamily="34" charset="0"/>
                <a:cs typeface="Arial" pitchFamily="34" charset="0"/>
              </a:defRPr>
            </a:lvl5pPr>
            <a:lvl6pPr marL="2514600" indent="-228600" algn="ctr" eaLnBrk="0" fontAlgn="base" hangingPunct="0">
              <a:spcBef>
                <a:spcPct val="0"/>
              </a:spcBef>
              <a:spcAft>
                <a:spcPct val="0"/>
              </a:spcAft>
              <a:defRPr sz="1600">
                <a:solidFill>
                  <a:schemeClr val="tx1"/>
                </a:solidFill>
                <a:latin typeface="Tahoma" pitchFamily="34" charset="0"/>
                <a:cs typeface="Arial" pitchFamily="34" charset="0"/>
              </a:defRPr>
            </a:lvl6pPr>
            <a:lvl7pPr marL="2971800" indent="-228600" algn="ctr" eaLnBrk="0" fontAlgn="base" hangingPunct="0">
              <a:spcBef>
                <a:spcPct val="0"/>
              </a:spcBef>
              <a:spcAft>
                <a:spcPct val="0"/>
              </a:spcAft>
              <a:defRPr sz="1600">
                <a:solidFill>
                  <a:schemeClr val="tx1"/>
                </a:solidFill>
                <a:latin typeface="Tahoma" pitchFamily="34" charset="0"/>
                <a:cs typeface="Arial" pitchFamily="34" charset="0"/>
              </a:defRPr>
            </a:lvl7pPr>
            <a:lvl8pPr marL="3429000" indent="-228600" algn="ctr" eaLnBrk="0" fontAlgn="base" hangingPunct="0">
              <a:spcBef>
                <a:spcPct val="0"/>
              </a:spcBef>
              <a:spcAft>
                <a:spcPct val="0"/>
              </a:spcAft>
              <a:defRPr sz="1600">
                <a:solidFill>
                  <a:schemeClr val="tx1"/>
                </a:solidFill>
                <a:latin typeface="Tahoma" pitchFamily="34" charset="0"/>
                <a:cs typeface="Arial" pitchFamily="34" charset="0"/>
              </a:defRPr>
            </a:lvl8pPr>
            <a:lvl9pPr marL="3886200" indent="-228600" algn="ctr" eaLnBrk="0" fontAlgn="base" hangingPunct="0">
              <a:spcBef>
                <a:spcPct val="0"/>
              </a:spcBef>
              <a:spcAft>
                <a:spcPct val="0"/>
              </a:spcAft>
              <a:defRPr sz="1600">
                <a:solidFill>
                  <a:schemeClr val="tx1"/>
                </a:solidFill>
                <a:latin typeface="Tahoma" pitchFamily="34" charset="0"/>
                <a:cs typeface="Arial" pitchFamily="34" charset="0"/>
              </a:defRPr>
            </a:lvl9pPr>
          </a:lstStyle>
          <a:p>
            <a:pPr algn="ctr" rtl="1" eaLnBrk="1" fontAlgn="auto" hangingPunct="1">
              <a:spcBef>
                <a:spcPts val="0"/>
              </a:spcBef>
              <a:spcAft>
                <a:spcPts val="0"/>
              </a:spcAft>
              <a:defRPr/>
            </a:pPr>
            <a:r>
              <a:rPr lang="he-IL" sz="3600" b="1" dirty="0" smtClean="0">
                <a:solidFill>
                  <a:schemeClr val="accent1">
                    <a:lumMod val="50000"/>
                  </a:schemeClr>
                </a:solidFill>
                <a:latin typeface="David" pitchFamily="34" charset="-79"/>
                <a:cs typeface="David" pitchFamily="34" charset="-79"/>
              </a:rPr>
              <a:t>הצגה לשר לביטחון הפנים</a:t>
            </a:r>
          </a:p>
        </p:txBody>
      </p:sp>
      <p:sp>
        <p:nvSpPr>
          <p:cNvPr id="7" name="Text Box 36"/>
          <p:cNvSpPr txBox="1">
            <a:spLocks noChangeArrowheads="1"/>
          </p:cNvSpPr>
          <p:nvPr/>
        </p:nvSpPr>
        <p:spPr bwMode="auto">
          <a:xfrm>
            <a:off x="1640386" y="5178425"/>
            <a:ext cx="6264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2000" b="1" dirty="0" smtClean="0">
                <a:solidFill>
                  <a:schemeClr val="accent2"/>
                </a:solidFill>
                <a:latin typeface="David" pitchFamily="34" charset="-79"/>
                <a:cs typeface="David" pitchFamily="34" charset="-79"/>
              </a:rPr>
              <a:t>ינואר 2016</a:t>
            </a:r>
            <a:endParaRPr lang="en-US" sz="2000" b="1" dirty="0">
              <a:solidFill>
                <a:schemeClr val="accent2"/>
              </a:solidFill>
              <a:latin typeface="David" pitchFamily="34" charset="-79"/>
              <a:cs typeface="David" pitchFamily="34" charset="-79"/>
            </a:endParaRPr>
          </a:p>
        </p:txBody>
      </p:sp>
    </p:spTree>
    <p:extLst>
      <p:ext uri="{BB962C8B-B14F-4D97-AF65-F5344CB8AC3E}">
        <p14:creationId xmlns:p14="http://schemas.microsoft.com/office/powerpoint/2010/main" val="30084280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36"/>
          <p:cNvSpPr txBox="1">
            <a:spLocks noChangeArrowheads="1"/>
          </p:cNvSpPr>
          <p:nvPr/>
        </p:nvSpPr>
        <p:spPr bwMode="auto">
          <a:xfrm>
            <a:off x="539750" y="368300"/>
            <a:ext cx="70564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dirty="0" smtClean="0">
                <a:solidFill>
                  <a:schemeClr val="accent2"/>
                </a:solidFill>
                <a:latin typeface="Times New Roman" pitchFamily="18" charset="0"/>
              </a:rPr>
              <a:t>מטרת ותפקידי הוועדה </a:t>
            </a:r>
            <a:endParaRPr lang="en-US" sz="3600" b="1" u="sng" dirty="0">
              <a:solidFill>
                <a:schemeClr val="accent2"/>
              </a:solidFill>
              <a:latin typeface="Times New Roman" pitchFamily="18" charset="0"/>
            </a:endParaRPr>
          </a:p>
        </p:txBody>
      </p:sp>
      <p:sp>
        <p:nvSpPr>
          <p:cNvPr id="18" name="מלבן מעוגל 17"/>
          <p:cNvSpPr/>
          <p:nvPr/>
        </p:nvSpPr>
        <p:spPr>
          <a:xfrm>
            <a:off x="215900" y="1196975"/>
            <a:ext cx="8604250" cy="4968875"/>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342900" indent="-342900" algn="r" rtl="1" eaLnBrk="1" fontAlgn="auto" hangingPunct="1">
              <a:lnSpc>
                <a:spcPct val="150000"/>
              </a:lnSpc>
              <a:spcBef>
                <a:spcPts val="0"/>
              </a:spcBef>
              <a:spcAft>
                <a:spcPts val="0"/>
              </a:spcAft>
              <a:buFont typeface="Arial" pitchFamily="34" charset="0"/>
              <a:buChar char="•"/>
              <a:defRPr/>
            </a:pPr>
            <a:r>
              <a:rPr lang="he-IL" sz="2000" b="1" dirty="0" smtClean="0">
                <a:solidFill>
                  <a:schemeClr val="accent6"/>
                </a:solidFill>
                <a:latin typeface="David" pitchFamily="34" charset="-79"/>
                <a:cs typeface="David" pitchFamily="34" charset="-79"/>
              </a:rPr>
              <a:t>במסגרת תהליכי ההתייעלות שעובר המשרד לביטחון פנים  הוקמה וועדה בנושא  בחינת פעילות המאמץ האזרחי במשרד לביטחון פנים </a:t>
            </a:r>
          </a:p>
          <a:p>
            <a:pPr marL="342900" indent="-342900" algn="r" rtl="1" eaLnBrk="1" fontAlgn="auto" hangingPunct="1">
              <a:lnSpc>
                <a:spcPct val="150000"/>
              </a:lnSpc>
              <a:spcBef>
                <a:spcPts val="0"/>
              </a:spcBef>
              <a:spcAft>
                <a:spcPts val="0"/>
              </a:spcAft>
              <a:buFont typeface="Arial" pitchFamily="34" charset="0"/>
              <a:buChar char="•"/>
              <a:defRPr/>
            </a:pPr>
            <a:r>
              <a:rPr lang="he-IL" sz="2000" b="1" dirty="0" smtClean="0">
                <a:solidFill>
                  <a:schemeClr val="accent6"/>
                </a:solidFill>
                <a:latin typeface="David" pitchFamily="34" charset="-79"/>
                <a:cs typeface="David" pitchFamily="34" charset="-79"/>
              </a:rPr>
              <a:t>מטרת הוועדה </a:t>
            </a:r>
          </a:p>
          <a:p>
            <a:pPr algn="r" rtl="1" eaLnBrk="1" fontAlgn="auto" hangingPunct="1">
              <a:lnSpc>
                <a:spcPct val="150000"/>
              </a:lnSpc>
              <a:spcBef>
                <a:spcPts val="0"/>
              </a:spcBef>
              <a:spcAft>
                <a:spcPts val="0"/>
              </a:spcAft>
              <a:defRPr/>
            </a:pPr>
            <a:endParaRPr lang="he-IL" b="1" dirty="0">
              <a:latin typeface="David" pitchFamily="34" charset="-79"/>
              <a:cs typeface="David" pitchFamily="34" charset="-79"/>
            </a:endParaRPr>
          </a:p>
        </p:txBody>
      </p:sp>
      <p:sp>
        <p:nvSpPr>
          <p:cNvPr id="11268"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0423F2F5-86F8-4132-9A9D-4826D19FFC59}" type="slidenum">
              <a:rPr lang="he-IL">
                <a:solidFill>
                  <a:srgbClr val="0070C0"/>
                </a:solidFill>
              </a:rPr>
              <a:pPr algn="ctr"/>
              <a:t>2</a:t>
            </a:fld>
            <a:endParaRPr lang="he-IL">
              <a:solidFill>
                <a:srgbClr val="0070C0"/>
              </a:solidFill>
            </a:endParaRPr>
          </a:p>
        </p:txBody>
      </p:sp>
      <p:sp>
        <p:nvSpPr>
          <p:cNvPr id="5" name="מלבן מעוגל 4"/>
          <p:cNvSpPr/>
          <p:nvPr/>
        </p:nvSpPr>
        <p:spPr>
          <a:xfrm>
            <a:off x="407450" y="2924944"/>
            <a:ext cx="7777559" cy="1080120"/>
          </a:xfrm>
          <a:prstGeom prst="roundRect">
            <a:avLst/>
          </a:prstGeom>
          <a:solidFill>
            <a:schemeClr val="accent2">
              <a:lumMod val="20000"/>
              <a:lumOff val="80000"/>
            </a:schemeClr>
          </a:solidFill>
        </p:spPr>
        <p:style>
          <a:lnRef idx="3">
            <a:schemeClr val="lt1"/>
          </a:lnRef>
          <a:fillRef idx="1">
            <a:schemeClr val="accent2"/>
          </a:fillRef>
          <a:effectRef idx="1">
            <a:schemeClr val="accent2"/>
          </a:effectRef>
          <a:fontRef idx="minor">
            <a:schemeClr val="lt1"/>
          </a:fontRef>
        </p:style>
        <p:txBody>
          <a:bodyPr rtlCol="1"/>
          <a:lstStyle/>
          <a:p>
            <a:pPr algn="ctr" rtl="1" eaLnBrk="1" fontAlgn="auto" hangingPunct="1">
              <a:spcBef>
                <a:spcPts val="0"/>
              </a:spcBef>
              <a:spcAft>
                <a:spcPts val="0"/>
              </a:spcAft>
              <a:defRPr/>
            </a:pPr>
            <a:r>
              <a:rPr lang="he-IL" sz="2000" b="1" dirty="0">
                <a:solidFill>
                  <a:schemeClr val="accent6"/>
                </a:solidFill>
                <a:latin typeface="David" pitchFamily="34" charset="-79"/>
                <a:cs typeface="David" pitchFamily="34" charset="-79"/>
              </a:rPr>
              <a:t>לבחון ולהמליץ על המבנה הארגוני הנדרש ותהליכי העבודה המיטביים להפעלת כלל תכניות המאמץ האזרחי (מניעה, טיפול, שיקום ואכיפה)  לשם הגברת הסינרגיה, שיפור האפקטיביות ומיצוי </a:t>
            </a:r>
            <a:r>
              <a:rPr lang="he-IL" sz="2000" b="1" dirty="0" smtClean="0">
                <a:solidFill>
                  <a:schemeClr val="accent6"/>
                </a:solidFill>
                <a:latin typeface="David" pitchFamily="34" charset="-79"/>
                <a:cs typeface="David" pitchFamily="34" charset="-79"/>
              </a:rPr>
              <a:t>המשאבים</a:t>
            </a:r>
            <a:endParaRPr lang="he-IL" b="1" dirty="0" smtClean="0">
              <a:solidFill>
                <a:schemeClr val="accent6"/>
              </a:solidFill>
              <a:latin typeface="David" pitchFamily="34" charset="-79"/>
              <a:cs typeface="David" pitchFamily="34" charset="-79"/>
            </a:endParaRPr>
          </a:p>
          <a:p>
            <a:pPr marL="342900" indent="-342900" algn="r" rtl="1" eaLnBrk="1" fontAlgn="auto" hangingPunct="1">
              <a:lnSpc>
                <a:spcPct val="150000"/>
              </a:lnSpc>
              <a:spcBef>
                <a:spcPts val="0"/>
              </a:spcBef>
              <a:spcAft>
                <a:spcPts val="0"/>
              </a:spcAft>
              <a:buFont typeface="Arial" pitchFamily="34" charset="0"/>
              <a:buChar char="•"/>
              <a:defRPr/>
            </a:pPr>
            <a:endParaRPr lang="he-IL" sz="2000" b="1" dirty="0" smtClean="0">
              <a:solidFill>
                <a:schemeClr val="accent6"/>
              </a:solidFill>
              <a:latin typeface="David" pitchFamily="34" charset="-79"/>
              <a:cs typeface="David" pitchFamily="34" charset="-79"/>
            </a:endParaRPr>
          </a:p>
          <a:p>
            <a:pPr marL="342900" indent="-342900" algn="r" rtl="1" eaLnBrk="1" fontAlgn="auto" hangingPunct="1">
              <a:lnSpc>
                <a:spcPct val="150000"/>
              </a:lnSpc>
              <a:spcBef>
                <a:spcPts val="0"/>
              </a:spcBef>
              <a:spcAft>
                <a:spcPts val="0"/>
              </a:spcAft>
              <a:buFont typeface="Arial" pitchFamily="34" charset="0"/>
              <a:buChar char="•"/>
              <a:defRPr/>
            </a:pPr>
            <a:r>
              <a:rPr lang="he-IL" sz="2000" b="1" dirty="0" smtClean="0">
                <a:solidFill>
                  <a:schemeClr val="accent6"/>
                </a:solidFill>
                <a:latin typeface="David" pitchFamily="34" charset="-79"/>
                <a:cs typeface="David" pitchFamily="34" charset="-79"/>
              </a:rPr>
              <a:t>תפקידי הוועדה </a:t>
            </a:r>
          </a:p>
          <a:p>
            <a:pPr marL="800100" lvl="1" indent="-342900" algn="r" rtl="1" eaLnBrk="1" fontAlgn="auto" hangingPunct="1">
              <a:lnSpc>
                <a:spcPct val="150000"/>
              </a:lnSpc>
              <a:spcBef>
                <a:spcPts val="0"/>
              </a:spcBef>
              <a:spcAft>
                <a:spcPts val="0"/>
              </a:spcAft>
              <a:buFont typeface="Wingdings" pitchFamily="2" charset="2"/>
              <a:buChar char="ü"/>
              <a:defRPr/>
            </a:pPr>
            <a:r>
              <a:rPr lang="he-IL" sz="2000" b="1" dirty="0" smtClean="0">
                <a:solidFill>
                  <a:schemeClr val="accent6"/>
                </a:solidFill>
                <a:latin typeface="David" pitchFamily="34" charset="-79"/>
                <a:cs typeface="David" pitchFamily="34" charset="-79"/>
              </a:rPr>
              <a:t>גיבוש תמונת מצב עדכנית בנוגע לפעילות המאמץ האזרחי </a:t>
            </a:r>
          </a:p>
          <a:p>
            <a:pPr marL="800100" lvl="1" indent="-342900" algn="r" rtl="1" eaLnBrk="1" fontAlgn="auto" hangingPunct="1">
              <a:lnSpc>
                <a:spcPct val="150000"/>
              </a:lnSpc>
              <a:spcBef>
                <a:spcPts val="0"/>
              </a:spcBef>
              <a:spcAft>
                <a:spcPts val="0"/>
              </a:spcAft>
              <a:buFont typeface="Wingdings" pitchFamily="2" charset="2"/>
              <a:buChar char="ü"/>
              <a:defRPr/>
            </a:pPr>
            <a:r>
              <a:rPr lang="he-IL" sz="2000" b="1" dirty="0" smtClean="0">
                <a:solidFill>
                  <a:schemeClr val="accent6"/>
                </a:solidFill>
                <a:latin typeface="David" pitchFamily="34" charset="-79"/>
                <a:cs typeface="David" pitchFamily="34" charset="-79"/>
              </a:rPr>
              <a:t>גיבוש ובחינת חלופות שונות להפעלת המאמץ האזרחי </a:t>
            </a:r>
            <a:endParaRPr lang="he-IL" sz="2000" b="1" dirty="0">
              <a:solidFill>
                <a:schemeClr val="accent6"/>
              </a:solidFill>
              <a:latin typeface="David" pitchFamily="34" charset="-79"/>
              <a:cs typeface="David" pitchFamily="34" charset="-79"/>
            </a:endParaRPr>
          </a:p>
        </p:txBody>
      </p:sp>
    </p:spTree>
    <p:extLst>
      <p:ext uri="{BB962C8B-B14F-4D97-AF65-F5344CB8AC3E}">
        <p14:creationId xmlns:p14="http://schemas.microsoft.com/office/powerpoint/2010/main" val="4657875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36"/>
          <p:cNvSpPr txBox="1">
            <a:spLocks noChangeArrowheads="1"/>
          </p:cNvSpPr>
          <p:nvPr/>
        </p:nvSpPr>
        <p:spPr bwMode="auto">
          <a:xfrm>
            <a:off x="539750" y="368300"/>
            <a:ext cx="70564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dirty="0" smtClean="0">
                <a:solidFill>
                  <a:schemeClr val="accent2"/>
                </a:solidFill>
                <a:latin typeface="Times New Roman" pitchFamily="18" charset="0"/>
              </a:rPr>
              <a:t>חברי הוועדה </a:t>
            </a:r>
            <a:endParaRPr lang="en-US" sz="3600" b="1" u="sng" dirty="0">
              <a:solidFill>
                <a:schemeClr val="accent2"/>
              </a:solidFill>
              <a:latin typeface="Times New Roman" pitchFamily="18" charset="0"/>
            </a:endParaRPr>
          </a:p>
        </p:txBody>
      </p:sp>
      <p:sp>
        <p:nvSpPr>
          <p:cNvPr id="18" name="מלבן מעוגל 17"/>
          <p:cNvSpPr/>
          <p:nvPr/>
        </p:nvSpPr>
        <p:spPr>
          <a:xfrm>
            <a:off x="215900" y="1196975"/>
            <a:ext cx="8604250" cy="4968875"/>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342900" indent="-342900" algn="r" rtl="1" eaLnBrk="1" fontAlgn="auto" hangingPunct="1">
              <a:lnSpc>
                <a:spcPct val="150000"/>
              </a:lnSpc>
              <a:spcBef>
                <a:spcPts val="0"/>
              </a:spcBef>
              <a:spcAft>
                <a:spcPts val="0"/>
              </a:spcAft>
              <a:buFont typeface="Arial" pitchFamily="34" charset="0"/>
              <a:buChar char="•"/>
              <a:defRPr/>
            </a:pPr>
            <a:endParaRPr lang="he-IL" b="1" dirty="0" smtClean="0">
              <a:latin typeface="David" pitchFamily="34" charset="-79"/>
              <a:cs typeface="David" pitchFamily="34" charset="-79"/>
            </a:endParaRPr>
          </a:p>
          <a:p>
            <a:pPr marL="342900" indent="-342900" algn="r" rtl="1" eaLnBrk="1" fontAlgn="auto" hangingPunct="1">
              <a:lnSpc>
                <a:spcPct val="150000"/>
              </a:lnSpc>
              <a:spcBef>
                <a:spcPts val="0"/>
              </a:spcBef>
              <a:spcAft>
                <a:spcPts val="0"/>
              </a:spcAft>
              <a:buFont typeface="Arial" pitchFamily="34" charset="0"/>
              <a:buChar char="•"/>
              <a:defRPr/>
            </a:pPr>
            <a:endParaRPr lang="he-IL" b="1" dirty="0">
              <a:solidFill>
                <a:schemeClr val="accent6"/>
              </a:solidFill>
              <a:latin typeface="David" pitchFamily="34" charset="-79"/>
              <a:cs typeface="David" pitchFamily="34" charset="-79"/>
            </a:endParaRPr>
          </a:p>
          <a:p>
            <a:pPr marL="342900" indent="-342900" algn="r" rtl="1" eaLnBrk="1" fontAlgn="auto" hangingPunct="1">
              <a:lnSpc>
                <a:spcPct val="150000"/>
              </a:lnSpc>
              <a:spcBef>
                <a:spcPts val="0"/>
              </a:spcBef>
              <a:spcAft>
                <a:spcPts val="0"/>
              </a:spcAft>
              <a:buFont typeface="Arial" pitchFamily="34" charset="0"/>
              <a:buChar char="•"/>
              <a:defRPr/>
            </a:pPr>
            <a:r>
              <a:rPr lang="he-IL" b="1" dirty="0" smtClean="0">
                <a:solidFill>
                  <a:schemeClr val="accent6"/>
                </a:solidFill>
                <a:latin typeface="David" pitchFamily="34" charset="-79"/>
                <a:cs typeface="David" pitchFamily="34" charset="-79"/>
              </a:rPr>
              <a:t>יו"ר הוועדה – משנה למנכ"ל </a:t>
            </a:r>
            <a:r>
              <a:rPr lang="he-IL" b="1" dirty="0" err="1" smtClean="0">
                <a:solidFill>
                  <a:schemeClr val="accent6"/>
                </a:solidFill>
                <a:latin typeface="David" pitchFamily="34" charset="-79"/>
                <a:cs typeface="David" pitchFamily="34" charset="-79"/>
              </a:rPr>
              <a:t>בט"פ</a:t>
            </a:r>
            <a:r>
              <a:rPr lang="he-IL" b="1" dirty="0" smtClean="0">
                <a:solidFill>
                  <a:schemeClr val="accent6"/>
                </a:solidFill>
                <a:latin typeface="David" pitchFamily="34" charset="-79"/>
                <a:cs typeface="David" pitchFamily="34" charset="-79"/>
              </a:rPr>
              <a:t> מר אליעזר רוזנבאום </a:t>
            </a:r>
          </a:p>
          <a:p>
            <a:pPr marL="342900" indent="-342900" algn="r" rtl="1" eaLnBrk="1" fontAlgn="auto" hangingPunct="1">
              <a:lnSpc>
                <a:spcPct val="150000"/>
              </a:lnSpc>
              <a:spcBef>
                <a:spcPts val="0"/>
              </a:spcBef>
              <a:spcAft>
                <a:spcPts val="0"/>
              </a:spcAft>
              <a:buFont typeface="Arial" pitchFamily="34" charset="0"/>
              <a:buChar char="•"/>
              <a:defRPr/>
            </a:pPr>
            <a:r>
              <a:rPr lang="he-IL" b="1" dirty="0" smtClean="0">
                <a:solidFill>
                  <a:schemeClr val="accent6"/>
                </a:solidFill>
                <a:latin typeface="David" pitchFamily="34" charset="-79"/>
                <a:cs typeface="David" pitchFamily="34" charset="-79"/>
              </a:rPr>
              <a:t>חברי הוועדה </a:t>
            </a:r>
          </a:p>
          <a:p>
            <a:pPr marL="800100" lvl="1" indent="-342900" algn="r" rtl="1" eaLnBrk="1" fontAlgn="auto" hangingPunct="1">
              <a:lnSpc>
                <a:spcPct val="150000"/>
              </a:lnSpc>
              <a:spcBef>
                <a:spcPts val="0"/>
              </a:spcBef>
              <a:spcAft>
                <a:spcPts val="0"/>
              </a:spcAft>
              <a:buFont typeface="Wingdings" pitchFamily="2" charset="2"/>
              <a:buChar char="ü"/>
              <a:defRPr/>
            </a:pPr>
            <a:r>
              <a:rPr lang="he-IL" b="1" dirty="0" err="1" smtClean="0">
                <a:solidFill>
                  <a:schemeClr val="accent6"/>
                </a:solidFill>
                <a:latin typeface="David" pitchFamily="34" charset="-79"/>
                <a:cs typeface="David" pitchFamily="34" charset="-79"/>
              </a:rPr>
              <a:t>רח"ט</a:t>
            </a:r>
            <a:r>
              <a:rPr lang="he-IL" b="1" dirty="0" smtClean="0">
                <a:solidFill>
                  <a:schemeClr val="accent6"/>
                </a:solidFill>
                <a:latin typeface="David" pitchFamily="34" charset="-79"/>
                <a:cs typeface="David" pitchFamily="34" charset="-79"/>
              </a:rPr>
              <a:t> תכנון וארגון – מר יאיר דורנפלד </a:t>
            </a:r>
          </a:p>
          <a:p>
            <a:pPr marL="800100" lvl="1" indent="-342900" algn="r" rtl="1" eaLnBrk="1" fontAlgn="auto" hangingPunct="1">
              <a:lnSpc>
                <a:spcPct val="150000"/>
              </a:lnSpc>
              <a:spcBef>
                <a:spcPts val="0"/>
              </a:spcBef>
              <a:spcAft>
                <a:spcPts val="0"/>
              </a:spcAft>
              <a:buFont typeface="Wingdings" pitchFamily="2" charset="2"/>
              <a:buChar char="ü"/>
              <a:defRPr/>
            </a:pPr>
            <a:r>
              <a:rPr lang="he-IL" b="1" dirty="0" smtClean="0">
                <a:solidFill>
                  <a:schemeClr val="accent6"/>
                </a:solidFill>
                <a:latin typeface="David" pitchFamily="34" charset="-79"/>
                <a:cs typeface="David" pitchFamily="34" charset="-79"/>
              </a:rPr>
              <a:t>מנהלת תחום בכירה משאבי אנוש – גב' סיגלית </a:t>
            </a:r>
            <a:r>
              <a:rPr lang="he-IL" b="1" dirty="0" err="1" smtClean="0">
                <a:solidFill>
                  <a:schemeClr val="accent6"/>
                </a:solidFill>
                <a:latin typeface="David" pitchFamily="34" charset="-79"/>
                <a:cs typeface="David" pitchFamily="34" charset="-79"/>
              </a:rPr>
              <a:t>סוסנה</a:t>
            </a:r>
            <a:r>
              <a:rPr lang="he-IL" b="1" dirty="0" smtClean="0">
                <a:solidFill>
                  <a:schemeClr val="accent6"/>
                </a:solidFill>
                <a:latin typeface="David" pitchFamily="34" charset="-79"/>
                <a:cs typeface="David" pitchFamily="34" charset="-79"/>
              </a:rPr>
              <a:t>-ארובס </a:t>
            </a:r>
          </a:p>
          <a:p>
            <a:pPr marL="800100" lvl="1" indent="-342900" algn="r" rtl="1" eaLnBrk="1" fontAlgn="auto" hangingPunct="1">
              <a:lnSpc>
                <a:spcPct val="150000"/>
              </a:lnSpc>
              <a:spcBef>
                <a:spcPts val="0"/>
              </a:spcBef>
              <a:spcAft>
                <a:spcPts val="0"/>
              </a:spcAft>
              <a:buFont typeface="Wingdings" pitchFamily="2" charset="2"/>
              <a:buChar char="ü"/>
              <a:defRPr/>
            </a:pPr>
            <a:r>
              <a:rPr lang="he-IL" b="1" dirty="0" smtClean="0">
                <a:solidFill>
                  <a:schemeClr val="accent6"/>
                </a:solidFill>
                <a:latin typeface="David" pitchFamily="34" charset="-79"/>
                <a:cs typeface="David" pitchFamily="34" charset="-79"/>
              </a:rPr>
              <a:t>נציגת יועמ"ש- עו"ד גלי גלילי –קרן</a:t>
            </a:r>
          </a:p>
          <a:p>
            <a:pPr marL="800100" lvl="1" indent="-342900" algn="r" rtl="1" eaLnBrk="1" fontAlgn="auto" hangingPunct="1">
              <a:lnSpc>
                <a:spcPct val="150000"/>
              </a:lnSpc>
              <a:spcBef>
                <a:spcPts val="0"/>
              </a:spcBef>
              <a:spcAft>
                <a:spcPts val="0"/>
              </a:spcAft>
              <a:buFont typeface="Wingdings" pitchFamily="2" charset="2"/>
              <a:buChar char="ü"/>
              <a:defRPr/>
            </a:pPr>
            <a:r>
              <a:rPr lang="he-IL" b="1" dirty="0" smtClean="0">
                <a:solidFill>
                  <a:schemeClr val="accent6"/>
                </a:solidFill>
                <a:latin typeface="David" pitchFamily="34" charset="-79"/>
                <a:cs typeface="David" pitchFamily="34" charset="-79"/>
              </a:rPr>
              <a:t>מרכזת בכירה תכנון מדיניות ואסטרטגיה- גב' כנרת מנגן- אלמליח </a:t>
            </a:r>
          </a:p>
          <a:p>
            <a:pPr marL="800100" lvl="1" indent="-342900" algn="r" rtl="1" eaLnBrk="1" fontAlgn="auto" hangingPunct="1">
              <a:lnSpc>
                <a:spcPct val="150000"/>
              </a:lnSpc>
              <a:spcBef>
                <a:spcPts val="0"/>
              </a:spcBef>
              <a:spcAft>
                <a:spcPts val="0"/>
              </a:spcAft>
              <a:buFont typeface="Wingdings" pitchFamily="2" charset="2"/>
              <a:buChar char="ü"/>
              <a:defRPr/>
            </a:pPr>
            <a:r>
              <a:rPr lang="he-IL" b="1" dirty="0" smtClean="0">
                <a:solidFill>
                  <a:schemeClr val="accent6"/>
                </a:solidFill>
                <a:latin typeface="David" pitchFamily="34" charset="-79"/>
                <a:cs typeface="David" pitchFamily="34" charset="-79"/>
              </a:rPr>
              <a:t>עוזרת משנה למנכ"ל- גב' חגית סבו- בראנץ </a:t>
            </a:r>
          </a:p>
          <a:p>
            <a:pPr algn="r" rtl="1" eaLnBrk="1" fontAlgn="auto" hangingPunct="1">
              <a:lnSpc>
                <a:spcPct val="150000"/>
              </a:lnSpc>
              <a:spcBef>
                <a:spcPts val="0"/>
              </a:spcBef>
              <a:spcAft>
                <a:spcPts val="0"/>
              </a:spcAft>
              <a:defRPr/>
            </a:pPr>
            <a:endParaRPr lang="he-IL" b="1" dirty="0">
              <a:latin typeface="David" pitchFamily="34" charset="-79"/>
              <a:cs typeface="David" pitchFamily="34" charset="-79"/>
            </a:endParaRPr>
          </a:p>
        </p:txBody>
      </p:sp>
      <p:sp>
        <p:nvSpPr>
          <p:cNvPr id="11268"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0423F2F5-86F8-4132-9A9D-4826D19FFC59}" type="slidenum">
              <a:rPr lang="he-IL">
                <a:solidFill>
                  <a:srgbClr val="0070C0"/>
                </a:solidFill>
              </a:rPr>
              <a:pPr algn="ctr"/>
              <a:t>3</a:t>
            </a:fld>
            <a:endParaRPr lang="he-IL">
              <a:solidFill>
                <a:srgbClr val="0070C0"/>
              </a:solidFill>
            </a:endParaRPr>
          </a:p>
        </p:txBody>
      </p:sp>
    </p:spTree>
    <p:extLst>
      <p:ext uri="{BB962C8B-B14F-4D97-AF65-F5344CB8AC3E}">
        <p14:creationId xmlns:p14="http://schemas.microsoft.com/office/powerpoint/2010/main" val="33717352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36"/>
          <p:cNvSpPr txBox="1">
            <a:spLocks noChangeArrowheads="1"/>
          </p:cNvSpPr>
          <p:nvPr/>
        </p:nvSpPr>
        <p:spPr bwMode="auto">
          <a:xfrm>
            <a:off x="539750" y="368300"/>
            <a:ext cx="70564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dirty="0" smtClean="0">
                <a:solidFill>
                  <a:schemeClr val="accent2"/>
                </a:solidFill>
                <a:latin typeface="Times New Roman" pitchFamily="18" charset="0"/>
              </a:rPr>
              <a:t>פעילות הוועדה </a:t>
            </a:r>
            <a:endParaRPr lang="en-US" sz="3600" b="1" u="sng" dirty="0">
              <a:solidFill>
                <a:schemeClr val="accent2"/>
              </a:solidFill>
              <a:latin typeface="Times New Roman" pitchFamily="18" charset="0"/>
            </a:endParaRPr>
          </a:p>
        </p:txBody>
      </p:sp>
      <p:sp>
        <p:nvSpPr>
          <p:cNvPr id="18" name="מלבן מעוגל 17"/>
          <p:cNvSpPr/>
          <p:nvPr/>
        </p:nvSpPr>
        <p:spPr>
          <a:xfrm>
            <a:off x="215900" y="1196975"/>
            <a:ext cx="8604250" cy="4968875"/>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342900" indent="-342900" algn="r" rtl="1" eaLnBrk="1" fontAlgn="auto" hangingPunct="1">
              <a:lnSpc>
                <a:spcPct val="150000"/>
              </a:lnSpc>
              <a:spcBef>
                <a:spcPts val="0"/>
              </a:spcBef>
              <a:spcAft>
                <a:spcPts val="0"/>
              </a:spcAft>
              <a:buFont typeface="Arial" pitchFamily="34" charset="0"/>
              <a:buChar char="•"/>
              <a:defRPr/>
            </a:pPr>
            <a:r>
              <a:rPr lang="he-IL" b="1" dirty="0" smtClean="0">
                <a:solidFill>
                  <a:schemeClr val="accent6"/>
                </a:solidFill>
                <a:latin typeface="David" pitchFamily="34" charset="-79"/>
                <a:cs typeface="David" pitchFamily="34" charset="-79"/>
              </a:rPr>
              <a:t>הוועדה קיימה 22 פגישות בנושא </a:t>
            </a:r>
          </a:p>
          <a:p>
            <a:pPr marL="342900" indent="-342900" algn="r" rtl="1" eaLnBrk="1" fontAlgn="auto" hangingPunct="1">
              <a:lnSpc>
                <a:spcPct val="150000"/>
              </a:lnSpc>
              <a:spcBef>
                <a:spcPts val="0"/>
              </a:spcBef>
              <a:spcAft>
                <a:spcPts val="0"/>
              </a:spcAft>
              <a:buFont typeface="Arial" pitchFamily="34" charset="0"/>
              <a:buChar char="•"/>
              <a:defRPr/>
            </a:pPr>
            <a:r>
              <a:rPr lang="he-IL" b="1" dirty="0" smtClean="0">
                <a:solidFill>
                  <a:schemeClr val="accent6"/>
                </a:solidFill>
                <a:latin typeface="David" pitchFamily="34" charset="-79"/>
                <a:cs typeface="David" pitchFamily="34" charset="-79"/>
              </a:rPr>
              <a:t>הוועדה עסקה בנושאים הבאים:</a:t>
            </a:r>
          </a:p>
          <a:p>
            <a:pPr marL="800100" lvl="1" indent="-342900" algn="r" rtl="1" eaLnBrk="1" fontAlgn="auto" hangingPunct="1">
              <a:lnSpc>
                <a:spcPct val="150000"/>
              </a:lnSpc>
              <a:spcBef>
                <a:spcPts val="0"/>
              </a:spcBef>
              <a:spcAft>
                <a:spcPts val="0"/>
              </a:spcAft>
              <a:buFont typeface="Wingdings" pitchFamily="2" charset="2"/>
              <a:buChar char="ü"/>
              <a:defRPr/>
            </a:pPr>
            <a:r>
              <a:rPr lang="he-IL" b="1" dirty="0" smtClean="0">
                <a:solidFill>
                  <a:schemeClr val="accent6"/>
                </a:solidFill>
                <a:latin typeface="David" pitchFamily="34" charset="-79"/>
                <a:cs typeface="David" pitchFamily="34" charset="-79"/>
              </a:rPr>
              <a:t>עיקרי הפעילות של גופי המאמץ האזרחי כיום ( הרשות הלאומית למלחמה בסמים ואלכוהול, </a:t>
            </a:r>
            <a:r>
              <a:rPr lang="he-IL" b="1" dirty="0" err="1" smtClean="0">
                <a:solidFill>
                  <a:schemeClr val="accent6"/>
                </a:solidFill>
                <a:latin typeface="David" pitchFamily="34" charset="-79"/>
                <a:cs typeface="David" pitchFamily="34" charset="-79"/>
              </a:rPr>
              <a:t>על"א</a:t>
            </a:r>
            <a:r>
              <a:rPr lang="he-IL" b="1" dirty="0" smtClean="0">
                <a:solidFill>
                  <a:schemeClr val="accent6"/>
                </a:solidFill>
                <a:latin typeface="David" pitchFamily="34" charset="-79"/>
                <a:cs typeface="David" pitchFamily="34" charset="-79"/>
              </a:rPr>
              <a:t>, שיטור עירוני ומצילה)</a:t>
            </a:r>
          </a:p>
          <a:p>
            <a:pPr marL="800100" lvl="1" indent="-342900" algn="r" rtl="1" eaLnBrk="1" fontAlgn="auto" hangingPunct="1">
              <a:lnSpc>
                <a:spcPct val="150000"/>
              </a:lnSpc>
              <a:spcBef>
                <a:spcPts val="0"/>
              </a:spcBef>
              <a:spcAft>
                <a:spcPts val="0"/>
              </a:spcAft>
              <a:buFont typeface="Wingdings" pitchFamily="2" charset="2"/>
              <a:buChar char="ü"/>
              <a:defRPr/>
            </a:pPr>
            <a:r>
              <a:rPr lang="he-IL" b="1" dirty="0" smtClean="0">
                <a:solidFill>
                  <a:schemeClr val="accent6"/>
                </a:solidFill>
                <a:latin typeface="David" pitchFamily="34" charset="-79"/>
                <a:cs typeface="David" pitchFamily="34" charset="-79"/>
              </a:rPr>
              <a:t>התשתית הנורמטיבית של פעילות הגופים </a:t>
            </a:r>
          </a:p>
          <a:p>
            <a:pPr marL="800100" lvl="1" indent="-342900" algn="r" rtl="1" eaLnBrk="1" fontAlgn="auto" hangingPunct="1">
              <a:lnSpc>
                <a:spcPct val="150000"/>
              </a:lnSpc>
              <a:spcBef>
                <a:spcPts val="0"/>
              </a:spcBef>
              <a:spcAft>
                <a:spcPts val="0"/>
              </a:spcAft>
              <a:buFont typeface="Wingdings" pitchFamily="2" charset="2"/>
              <a:buChar char="ü"/>
              <a:defRPr/>
            </a:pPr>
            <a:r>
              <a:rPr lang="he-IL" b="1" dirty="0" smtClean="0">
                <a:solidFill>
                  <a:schemeClr val="accent6"/>
                </a:solidFill>
                <a:latin typeface="David" pitchFamily="34" charset="-79"/>
                <a:cs typeface="David" pitchFamily="34" charset="-79"/>
              </a:rPr>
              <a:t>הכרת שיתופי הפעולה של גופי המאמץ האזרחי עם משרדי הממשלה הבאים: חוץ, חינוך, רווחה ושירותים חברתיים , בריאות, פנים, עלייה וקליטה</a:t>
            </a:r>
          </a:p>
          <a:p>
            <a:pPr marL="800100" lvl="1" indent="-342900" algn="r" rtl="1" eaLnBrk="1" fontAlgn="auto" hangingPunct="1">
              <a:lnSpc>
                <a:spcPct val="150000"/>
              </a:lnSpc>
              <a:spcBef>
                <a:spcPts val="0"/>
              </a:spcBef>
              <a:spcAft>
                <a:spcPts val="0"/>
              </a:spcAft>
              <a:buFont typeface="Wingdings" pitchFamily="2" charset="2"/>
              <a:buChar char="ü"/>
              <a:defRPr/>
            </a:pPr>
            <a:r>
              <a:rPr lang="he-IL" b="1" dirty="0" smtClean="0">
                <a:solidFill>
                  <a:schemeClr val="accent6"/>
                </a:solidFill>
                <a:latin typeface="David" pitchFamily="34" charset="-79"/>
                <a:cs typeface="David" pitchFamily="34" charset="-79"/>
              </a:rPr>
              <a:t>סקירה השוואתית בינ"ל אודות רגולציית המאבק בצריכת סמים ואלכוהול </a:t>
            </a:r>
          </a:p>
          <a:p>
            <a:pPr marL="800100" lvl="1" indent="-342900" algn="r" rtl="1" eaLnBrk="1" fontAlgn="auto" hangingPunct="1">
              <a:lnSpc>
                <a:spcPct val="150000"/>
              </a:lnSpc>
              <a:spcBef>
                <a:spcPts val="0"/>
              </a:spcBef>
              <a:spcAft>
                <a:spcPts val="0"/>
              </a:spcAft>
              <a:buFont typeface="Wingdings" pitchFamily="2" charset="2"/>
              <a:buChar char="ü"/>
              <a:defRPr/>
            </a:pPr>
            <a:r>
              <a:rPr lang="he-IL" b="1" dirty="0" smtClean="0">
                <a:solidFill>
                  <a:schemeClr val="accent6"/>
                </a:solidFill>
                <a:latin typeface="David" pitchFamily="34" charset="-79"/>
                <a:cs typeface="David" pitchFamily="34" charset="-79"/>
              </a:rPr>
              <a:t>הבעיות המרכזיות בפעילות המאמץ האזרחי כיום </a:t>
            </a:r>
          </a:p>
          <a:p>
            <a:pPr marL="800100" lvl="1" indent="-342900" algn="r" rtl="1" eaLnBrk="1" fontAlgn="auto" hangingPunct="1">
              <a:lnSpc>
                <a:spcPct val="150000"/>
              </a:lnSpc>
              <a:spcBef>
                <a:spcPts val="0"/>
              </a:spcBef>
              <a:spcAft>
                <a:spcPts val="0"/>
              </a:spcAft>
              <a:buFont typeface="Wingdings" pitchFamily="2" charset="2"/>
              <a:buChar char="ü"/>
              <a:defRPr/>
            </a:pPr>
            <a:r>
              <a:rPr lang="he-IL" b="1" dirty="0" smtClean="0">
                <a:solidFill>
                  <a:schemeClr val="accent6"/>
                </a:solidFill>
                <a:latin typeface="David" pitchFamily="34" charset="-79"/>
                <a:cs typeface="David" pitchFamily="34" charset="-79"/>
              </a:rPr>
              <a:t>גיבוש וניתוח חלופות שונות לפעילות המאמץ האזרחי</a:t>
            </a:r>
          </a:p>
          <a:p>
            <a:pPr algn="r" rtl="1" eaLnBrk="1" fontAlgn="auto" hangingPunct="1">
              <a:lnSpc>
                <a:spcPct val="150000"/>
              </a:lnSpc>
              <a:spcBef>
                <a:spcPts val="0"/>
              </a:spcBef>
              <a:spcAft>
                <a:spcPts val="0"/>
              </a:spcAft>
              <a:defRPr/>
            </a:pPr>
            <a:endParaRPr lang="he-IL" b="1" dirty="0">
              <a:latin typeface="David" pitchFamily="34" charset="-79"/>
              <a:cs typeface="David" pitchFamily="34" charset="-79"/>
            </a:endParaRPr>
          </a:p>
        </p:txBody>
      </p:sp>
      <p:sp>
        <p:nvSpPr>
          <p:cNvPr id="11268"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0423F2F5-86F8-4132-9A9D-4826D19FFC59}" type="slidenum">
              <a:rPr lang="he-IL">
                <a:solidFill>
                  <a:srgbClr val="0070C0"/>
                </a:solidFill>
              </a:rPr>
              <a:pPr algn="ctr"/>
              <a:t>4</a:t>
            </a:fld>
            <a:endParaRPr lang="he-IL">
              <a:solidFill>
                <a:srgbClr val="0070C0"/>
              </a:solidFill>
            </a:endParaRPr>
          </a:p>
        </p:txBody>
      </p:sp>
    </p:spTree>
    <p:extLst>
      <p:ext uri="{BB962C8B-B14F-4D97-AF65-F5344CB8AC3E}">
        <p14:creationId xmlns:p14="http://schemas.microsoft.com/office/powerpoint/2010/main" val="2392799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מיפוי המצב הקיים – </a:t>
            </a:r>
            <a:r>
              <a:rPr lang="he-IL" sz="3600" b="1" u="sng">
                <a:solidFill>
                  <a:schemeClr val="accent2"/>
                </a:solidFill>
                <a:latin typeface="Times New Roman" pitchFamily="18" charset="0"/>
              </a:rPr>
              <a:t>מאפיינים עיקריים</a:t>
            </a:r>
            <a:endParaRPr lang="en-US" sz="3600" b="1" u="sng">
              <a:solidFill>
                <a:schemeClr val="accent2"/>
              </a:solidFill>
              <a:latin typeface="Times New Roman" pitchFamily="18" charset="0"/>
            </a:endParaRPr>
          </a:p>
        </p:txBody>
      </p:sp>
      <p:pic>
        <p:nvPicPr>
          <p:cNvPr id="6" name="Picture 10"/>
          <p:cNvPicPr>
            <a:picLocks noChangeAspect="1" noChangeArrowheads="1"/>
          </p:cNvPicPr>
          <p:nvPr/>
        </p:nvPicPr>
        <p:blipFill>
          <a:blip r:embed="rId3"/>
          <a:srcRect/>
          <a:stretch>
            <a:fillRect/>
          </a:stretch>
        </p:blipFill>
        <p:spPr bwMode="auto">
          <a:xfrm>
            <a:off x="7719919" y="5465831"/>
            <a:ext cx="1184275" cy="863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3"/>
          <p:cNvPicPr>
            <a:picLocks noChangeAspect="1" noChangeArrowheads="1"/>
          </p:cNvPicPr>
          <p:nvPr/>
        </p:nvPicPr>
        <p:blipFill>
          <a:blip r:embed="rId4"/>
          <a:srcRect/>
          <a:stretch>
            <a:fillRect/>
          </a:stretch>
        </p:blipFill>
        <p:spPr bwMode="auto">
          <a:xfrm>
            <a:off x="7812088" y="1085444"/>
            <a:ext cx="787400" cy="10445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14"/>
          <p:cNvPicPr>
            <a:picLocks noChangeAspect="1" noChangeArrowheads="1"/>
          </p:cNvPicPr>
          <p:nvPr/>
        </p:nvPicPr>
        <p:blipFill>
          <a:blip r:embed="rId5"/>
          <a:srcRect/>
          <a:stretch>
            <a:fillRect/>
          </a:stretch>
        </p:blipFill>
        <p:spPr bwMode="auto">
          <a:xfrm>
            <a:off x="7841456" y="3933054"/>
            <a:ext cx="935037" cy="9477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מלבן מעוגל 11"/>
          <p:cNvSpPr/>
          <p:nvPr/>
        </p:nvSpPr>
        <p:spPr>
          <a:xfrm>
            <a:off x="244392" y="977495"/>
            <a:ext cx="7019925" cy="1260475"/>
          </a:xfrm>
          <a:prstGeom prst="roundRect">
            <a:avLst/>
          </a:prstGeom>
        </p:spPr>
        <p:style>
          <a:lnRef idx="3">
            <a:schemeClr val="lt1"/>
          </a:lnRef>
          <a:fillRef idx="1">
            <a:schemeClr val="accent2"/>
          </a:fillRef>
          <a:effectRef idx="1">
            <a:schemeClr val="accent2"/>
          </a:effectRef>
          <a:fontRef idx="minor">
            <a:schemeClr val="lt1"/>
          </a:fontRef>
        </p:style>
        <p:txBody>
          <a:bodyPr rtlCol="1"/>
          <a:lstStyle/>
          <a:p>
            <a:pPr algn="ctr" rtl="1" eaLnBrk="1" fontAlgn="auto" hangingPunct="1">
              <a:spcBef>
                <a:spcPts val="0"/>
              </a:spcBef>
              <a:spcAft>
                <a:spcPts val="0"/>
              </a:spcAft>
              <a:defRPr/>
            </a:pPr>
            <a:r>
              <a:rPr lang="he-IL" sz="2400" b="1" u="sng" dirty="0">
                <a:latin typeface="David" pitchFamily="34" charset="-79"/>
                <a:cs typeface="David" pitchFamily="34" charset="-79"/>
              </a:rPr>
              <a:t>תכנית  משרדית</a:t>
            </a:r>
            <a:r>
              <a:rPr lang="he-IL" sz="2400" b="1" i="1" dirty="0">
                <a:latin typeface="David" pitchFamily="34" charset="-79"/>
                <a:cs typeface="David" pitchFamily="34" charset="-79"/>
              </a:rPr>
              <a:t> </a:t>
            </a:r>
            <a:r>
              <a:rPr lang="he-IL" sz="2400" b="1" dirty="0">
                <a:latin typeface="David" pitchFamily="34" charset="-79"/>
                <a:cs typeface="David" pitchFamily="34" charset="-79"/>
              </a:rPr>
              <a:t>למניעת אלימות, פשיעה והתנהגות אנטי חברתית  </a:t>
            </a:r>
            <a:r>
              <a:rPr lang="he-IL" sz="2400" b="1" u="sng" dirty="0">
                <a:latin typeface="David" pitchFamily="34" charset="-79"/>
                <a:cs typeface="David" pitchFamily="34" charset="-79"/>
              </a:rPr>
              <a:t>ברשויות המקומיות</a:t>
            </a:r>
            <a:r>
              <a:rPr lang="he-IL" sz="2400" b="1" dirty="0">
                <a:latin typeface="David" pitchFamily="34" charset="-79"/>
                <a:cs typeface="David" pitchFamily="34" charset="-79"/>
              </a:rPr>
              <a:t>, בהיקף תקציבי  </a:t>
            </a:r>
            <a:r>
              <a:rPr lang="he-IL" sz="2400" b="1" u="sng" dirty="0">
                <a:latin typeface="David" pitchFamily="34" charset="-79"/>
                <a:cs typeface="David" pitchFamily="34" charset="-79"/>
              </a:rPr>
              <a:t>משמעותי</a:t>
            </a:r>
            <a:r>
              <a:rPr lang="he-IL" sz="2400" b="1" dirty="0">
                <a:latin typeface="David" pitchFamily="34" charset="-79"/>
                <a:cs typeface="David" pitchFamily="34" charset="-79"/>
              </a:rPr>
              <a:t> ובפריסה </a:t>
            </a:r>
            <a:r>
              <a:rPr lang="he-IL" sz="2400" b="1" u="sng" dirty="0">
                <a:latin typeface="David" pitchFamily="34" charset="-79"/>
                <a:cs typeface="David" pitchFamily="34" charset="-79"/>
              </a:rPr>
              <a:t>רחבה</a:t>
            </a:r>
            <a:endParaRPr lang="he-IL" sz="2800" b="1" u="sng" dirty="0">
              <a:latin typeface="David" pitchFamily="34" charset="-79"/>
              <a:cs typeface="David" pitchFamily="34" charset="-79"/>
            </a:endParaRPr>
          </a:p>
        </p:txBody>
      </p:sp>
      <p:sp>
        <p:nvSpPr>
          <p:cNvPr id="13" name="מלבן מעוגל 12"/>
          <p:cNvSpPr/>
          <p:nvPr/>
        </p:nvSpPr>
        <p:spPr>
          <a:xfrm>
            <a:off x="244392" y="3819067"/>
            <a:ext cx="7021513" cy="1175713"/>
          </a:xfrm>
          <a:prstGeom prst="roundRect">
            <a:avLst/>
          </a:prstGeom>
        </p:spPr>
        <p:style>
          <a:lnRef idx="3">
            <a:schemeClr val="lt1"/>
          </a:lnRef>
          <a:fillRef idx="1">
            <a:schemeClr val="accent2"/>
          </a:fillRef>
          <a:effectRef idx="1">
            <a:schemeClr val="accent2"/>
          </a:effectRef>
          <a:fontRef idx="minor">
            <a:schemeClr val="lt1"/>
          </a:fontRef>
        </p:style>
        <p:txBody>
          <a:bodyPr rtlCol="1"/>
          <a:lstStyle/>
          <a:p>
            <a:pPr algn="ctr" rtl="1" eaLnBrk="1" fontAlgn="auto" hangingPunct="1">
              <a:spcBef>
                <a:spcPts val="0"/>
              </a:spcBef>
              <a:spcAft>
                <a:spcPts val="0"/>
              </a:spcAft>
              <a:defRPr/>
            </a:pPr>
            <a:r>
              <a:rPr lang="he-IL" sz="2400" b="1" u="sng" dirty="0" smtClean="0">
                <a:latin typeface="David" pitchFamily="34" charset="-79"/>
                <a:cs typeface="David" pitchFamily="34" charset="-79"/>
              </a:rPr>
              <a:t>גוף </a:t>
            </a:r>
            <a:r>
              <a:rPr lang="he-IL" sz="2400" b="1" u="sng" dirty="0">
                <a:latin typeface="David" pitchFamily="34" charset="-79"/>
                <a:cs typeface="David" pitchFamily="34" charset="-79"/>
              </a:rPr>
              <a:t>משרדי</a:t>
            </a:r>
            <a:r>
              <a:rPr lang="he-IL" sz="2400" b="1" dirty="0">
                <a:latin typeface="David" pitchFamily="34" charset="-79"/>
                <a:cs typeface="David" pitchFamily="34" charset="-79"/>
              </a:rPr>
              <a:t> למניעת אלימות, פשיעה והתנהגות אנטי חברתית  </a:t>
            </a:r>
            <a:r>
              <a:rPr lang="he-IL" sz="2400" b="1" u="sng" dirty="0">
                <a:latin typeface="David" pitchFamily="34" charset="-79"/>
                <a:cs typeface="David" pitchFamily="34" charset="-79"/>
              </a:rPr>
              <a:t>ברשויות המקומיות</a:t>
            </a:r>
            <a:r>
              <a:rPr lang="he-IL" sz="2400" b="1" dirty="0">
                <a:latin typeface="David" pitchFamily="34" charset="-79"/>
                <a:cs typeface="David" pitchFamily="34" charset="-79"/>
              </a:rPr>
              <a:t>, בהיקף תקציבי </a:t>
            </a:r>
            <a:r>
              <a:rPr lang="he-IL" sz="2400" b="1" u="sng" dirty="0">
                <a:latin typeface="David" pitchFamily="34" charset="-79"/>
                <a:cs typeface="David" pitchFamily="34" charset="-79"/>
              </a:rPr>
              <a:t>קטן</a:t>
            </a:r>
            <a:r>
              <a:rPr lang="he-IL" sz="2400" b="1" dirty="0">
                <a:latin typeface="David" pitchFamily="34" charset="-79"/>
                <a:cs typeface="David" pitchFamily="34" charset="-79"/>
              </a:rPr>
              <a:t>, בפריסה </a:t>
            </a:r>
            <a:r>
              <a:rPr lang="he-IL" sz="2400" b="1" u="sng" dirty="0">
                <a:latin typeface="David" pitchFamily="34" charset="-79"/>
                <a:cs typeface="David" pitchFamily="34" charset="-79"/>
              </a:rPr>
              <a:t>בינונית</a:t>
            </a:r>
          </a:p>
        </p:txBody>
      </p:sp>
      <p:sp>
        <p:nvSpPr>
          <p:cNvPr id="16" name="מלבן מעוגל 15"/>
          <p:cNvSpPr/>
          <p:nvPr/>
        </p:nvSpPr>
        <p:spPr>
          <a:xfrm>
            <a:off x="242804" y="5141175"/>
            <a:ext cx="7021513" cy="1512912"/>
          </a:xfrm>
          <a:prstGeom prst="roundRect">
            <a:avLst/>
          </a:prstGeom>
        </p:spPr>
        <p:style>
          <a:lnRef idx="3">
            <a:schemeClr val="lt1"/>
          </a:lnRef>
          <a:fillRef idx="1">
            <a:schemeClr val="accent2"/>
          </a:fillRef>
          <a:effectRef idx="1">
            <a:schemeClr val="accent2"/>
          </a:effectRef>
          <a:fontRef idx="minor">
            <a:schemeClr val="lt1"/>
          </a:fontRef>
        </p:style>
        <p:txBody>
          <a:bodyPr rtlCol="1"/>
          <a:lstStyle/>
          <a:p>
            <a:pPr algn="ctr" rtl="1" eaLnBrk="1" fontAlgn="auto" hangingPunct="1">
              <a:lnSpc>
                <a:spcPts val="3100"/>
              </a:lnSpc>
              <a:spcBef>
                <a:spcPts val="0"/>
              </a:spcBef>
              <a:spcAft>
                <a:spcPts val="0"/>
              </a:spcAft>
              <a:defRPr/>
            </a:pPr>
            <a:r>
              <a:rPr lang="he-IL" sz="2400" b="1" u="sng" dirty="0">
                <a:latin typeface="David" pitchFamily="34" charset="-79"/>
                <a:cs typeface="David" pitchFamily="34" charset="-79"/>
              </a:rPr>
              <a:t>רשות עצמאית </a:t>
            </a:r>
            <a:r>
              <a:rPr lang="he-IL" sz="2400" b="1" dirty="0">
                <a:latin typeface="David" pitchFamily="34" charset="-79"/>
                <a:cs typeface="David" pitchFamily="34" charset="-79"/>
              </a:rPr>
              <a:t>לייזום והובלת  פעילות לצמצום השימוש בסמים ובאלכוהול  </a:t>
            </a:r>
            <a:r>
              <a:rPr lang="he-IL" sz="2400" b="1" u="sng" dirty="0">
                <a:latin typeface="David" pitchFamily="34" charset="-79"/>
                <a:cs typeface="David" pitchFamily="34" charset="-79"/>
              </a:rPr>
              <a:t>ברמה הלאומית</a:t>
            </a:r>
            <a:r>
              <a:rPr lang="he-IL" sz="2400" b="1" dirty="0">
                <a:latin typeface="David" pitchFamily="34" charset="-79"/>
                <a:cs typeface="David" pitchFamily="34" charset="-79"/>
              </a:rPr>
              <a:t> והפעלת תכניות מניעה </a:t>
            </a:r>
            <a:r>
              <a:rPr lang="he-IL" sz="2400" b="1" u="sng" dirty="0">
                <a:latin typeface="David" pitchFamily="34" charset="-79"/>
                <a:cs typeface="David" pitchFamily="34" charset="-79"/>
              </a:rPr>
              <a:t>ברשויות המקומיות</a:t>
            </a:r>
            <a:r>
              <a:rPr lang="he-IL" sz="2400" b="1" dirty="0">
                <a:latin typeface="David" pitchFamily="34" charset="-79"/>
                <a:cs typeface="David" pitchFamily="34" charset="-79"/>
              </a:rPr>
              <a:t>, בהיקף תקציבי </a:t>
            </a:r>
            <a:r>
              <a:rPr lang="he-IL" sz="2400" b="1" u="sng" dirty="0">
                <a:latin typeface="David" pitchFamily="34" charset="-79"/>
                <a:cs typeface="David" pitchFamily="34" charset="-79"/>
              </a:rPr>
              <a:t>בינוני</a:t>
            </a:r>
            <a:r>
              <a:rPr lang="he-IL" sz="2400" b="1" dirty="0">
                <a:latin typeface="David" pitchFamily="34" charset="-79"/>
                <a:cs typeface="David" pitchFamily="34" charset="-79"/>
              </a:rPr>
              <a:t> ובפריסה </a:t>
            </a:r>
            <a:r>
              <a:rPr lang="he-IL" sz="2400" b="1" u="sng" dirty="0">
                <a:latin typeface="David" pitchFamily="34" charset="-79"/>
                <a:cs typeface="David" pitchFamily="34" charset="-79"/>
              </a:rPr>
              <a:t>רחבה </a:t>
            </a:r>
          </a:p>
        </p:txBody>
      </p:sp>
      <p:sp>
        <p:nvSpPr>
          <p:cNvPr id="16393"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48C249B1-D8ED-4BED-B099-C1D7D09F1CCF}" type="slidenum">
              <a:rPr lang="he-IL">
                <a:solidFill>
                  <a:srgbClr val="0070C0"/>
                </a:solidFill>
              </a:rPr>
              <a:pPr algn="ctr"/>
              <a:t>5</a:t>
            </a:fld>
            <a:endParaRPr lang="he-IL">
              <a:solidFill>
                <a:srgbClr val="0070C0"/>
              </a:solidFill>
            </a:endParaRPr>
          </a:p>
        </p:txBody>
      </p:sp>
      <p:pic>
        <p:nvPicPr>
          <p:cNvPr id="10" name="Picture 2" descr="D:\Documents\סמלים\מנהלת-אכיפה.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08386" y="2488635"/>
            <a:ext cx="868879" cy="1033430"/>
          </a:xfrm>
          <a:prstGeom prst="rect">
            <a:avLst/>
          </a:prstGeom>
          <a:noFill/>
          <a:extLst>
            <a:ext uri="{909E8E84-426E-40DD-AFC4-6F175D3DCCD1}">
              <a14:hiddenFill xmlns:a14="http://schemas.microsoft.com/office/drawing/2010/main">
                <a:solidFill>
                  <a:srgbClr val="FFFFFF"/>
                </a:solidFill>
              </a14:hiddenFill>
            </a:ext>
          </a:extLst>
        </p:spPr>
      </p:pic>
      <p:sp>
        <p:nvSpPr>
          <p:cNvPr id="11" name="מלבן מעוגל 10"/>
          <p:cNvSpPr/>
          <p:nvPr/>
        </p:nvSpPr>
        <p:spPr>
          <a:xfrm>
            <a:off x="300249" y="2382209"/>
            <a:ext cx="7019925" cy="1260475"/>
          </a:xfrm>
          <a:prstGeom prst="roundRect">
            <a:avLst/>
          </a:prstGeom>
        </p:spPr>
        <p:style>
          <a:lnRef idx="3">
            <a:schemeClr val="lt1"/>
          </a:lnRef>
          <a:fillRef idx="1">
            <a:schemeClr val="accent2"/>
          </a:fillRef>
          <a:effectRef idx="1">
            <a:schemeClr val="accent2"/>
          </a:effectRef>
          <a:fontRef idx="minor">
            <a:schemeClr val="lt1"/>
          </a:fontRef>
        </p:style>
        <p:txBody>
          <a:bodyPr rtlCol="1"/>
          <a:lstStyle/>
          <a:p>
            <a:pPr algn="ctr" rtl="1" eaLnBrk="1" fontAlgn="auto" hangingPunct="1">
              <a:spcBef>
                <a:spcPts val="0"/>
              </a:spcBef>
              <a:spcAft>
                <a:spcPts val="0"/>
              </a:spcAft>
              <a:defRPr/>
            </a:pPr>
            <a:r>
              <a:rPr lang="he-IL" sz="2400" b="1" u="sng" dirty="0">
                <a:latin typeface="David" pitchFamily="34" charset="-79"/>
                <a:cs typeface="David" pitchFamily="34" charset="-79"/>
              </a:rPr>
              <a:t>תכנית  משרדית</a:t>
            </a:r>
            <a:r>
              <a:rPr lang="he-IL" sz="2400" b="1" i="1" dirty="0">
                <a:latin typeface="David" pitchFamily="34" charset="-79"/>
                <a:cs typeface="David" pitchFamily="34" charset="-79"/>
              </a:rPr>
              <a:t> </a:t>
            </a:r>
            <a:r>
              <a:rPr lang="he-IL" sz="2400" b="1" dirty="0">
                <a:solidFill>
                  <a:schemeClr val="bg1"/>
                </a:solidFill>
                <a:latin typeface="David" pitchFamily="34" charset="-79"/>
                <a:cs typeface="David" pitchFamily="34" charset="-79"/>
              </a:rPr>
              <a:t>למניעה</a:t>
            </a:r>
            <a:r>
              <a:rPr lang="he-IL" sz="2400" b="1" dirty="0">
                <a:solidFill>
                  <a:srgbClr val="FFFF00"/>
                </a:solidFill>
                <a:latin typeface="David" pitchFamily="34" charset="-79"/>
                <a:cs typeface="David" pitchFamily="34" charset="-79"/>
              </a:rPr>
              <a:t> </a:t>
            </a:r>
            <a:r>
              <a:rPr lang="he-IL" sz="2400" b="1" dirty="0">
                <a:solidFill>
                  <a:schemeClr val="bg1"/>
                </a:solidFill>
                <a:latin typeface="David" pitchFamily="34" charset="-79"/>
                <a:cs typeface="David" pitchFamily="34" charset="-79"/>
              </a:rPr>
              <a:t>ואכיפה </a:t>
            </a:r>
            <a:r>
              <a:rPr lang="he-IL" sz="2400" b="1" dirty="0" smtClean="0">
                <a:solidFill>
                  <a:schemeClr val="bg1"/>
                </a:solidFill>
                <a:latin typeface="David" pitchFamily="34" charset="-79"/>
                <a:cs typeface="David" pitchFamily="34" charset="-79"/>
              </a:rPr>
              <a:t>של עבירות  </a:t>
            </a:r>
            <a:r>
              <a:rPr lang="he-IL" sz="2400" b="1" dirty="0">
                <a:solidFill>
                  <a:schemeClr val="bg1"/>
                </a:solidFill>
                <a:latin typeface="David" pitchFamily="34" charset="-79"/>
                <a:cs typeface="David" pitchFamily="34" charset="-79"/>
              </a:rPr>
              <a:t>בתחומי איכות החיים </a:t>
            </a:r>
            <a:r>
              <a:rPr lang="he-IL" sz="2400" b="1" dirty="0" smtClean="0">
                <a:latin typeface="David" pitchFamily="34" charset="-79"/>
                <a:cs typeface="David" pitchFamily="34" charset="-79"/>
              </a:rPr>
              <a:t>, </a:t>
            </a:r>
            <a:r>
              <a:rPr lang="he-IL" sz="2400" b="1" dirty="0">
                <a:latin typeface="David" pitchFamily="34" charset="-79"/>
                <a:cs typeface="David" pitchFamily="34" charset="-79"/>
              </a:rPr>
              <a:t>אלימות, פשיעה והתנהגות אנטי חברתית  </a:t>
            </a:r>
            <a:r>
              <a:rPr lang="he-IL" sz="2400" b="1" u="sng" dirty="0">
                <a:latin typeface="David" pitchFamily="34" charset="-79"/>
                <a:cs typeface="David" pitchFamily="34" charset="-79"/>
              </a:rPr>
              <a:t>ברשויות המקומיות</a:t>
            </a:r>
            <a:r>
              <a:rPr lang="he-IL" sz="2400" b="1" dirty="0">
                <a:latin typeface="David" pitchFamily="34" charset="-79"/>
                <a:cs typeface="David" pitchFamily="34" charset="-79"/>
              </a:rPr>
              <a:t>, בהיקף תקציבי  </a:t>
            </a:r>
            <a:r>
              <a:rPr lang="he-IL" sz="2400" b="1" u="sng" dirty="0">
                <a:latin typeface="David" pitchFamily="34" charset="-79"/>
                <a:cs typeface="David" pitchFamily="34" charset="-79"/>
              </a:rPr>
              <a:t>משמעותי</a:t>
            </a:r>
            <a:r>
              <a:rPr lang="he-IL" sz="2400" b="1" dirty="0">
                <a:latin typeface="David" pitchFamily="34" charset="-79"/>
                <a:cs typeface="David" pitchFamily="34" charset="-79"/>
              </a:rPr>
              <a:t> ובפריסה </a:t>
            </a:r>
            <a:r>
              <a:rPr lang="he-IL" sz="2400" b="1" u="sng" dirty="0" smtClean="0">
                <a:latin typeface="David" pitchFamily="34" charset="-79"/>
                <a:cs typeface="David" pitchFamily="34" charset="-79"/>
              </a:rPr>
              <a:t>קטנה</a:t>
            </a:r>
            <a:endParaRPr lang="he-IL" sz="2800" b="1" u="sng" dirty="0">
              <a:latin typeface="David" pitchFamily="34" charset="-79"/>
              <a:cs typeface="David" pitchFamily="34" charset="-79"/>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מיפוי המצב הקיים – </a:t>
            </a:r>
            <a:r>
              <a:rPr lang="he-IL" sz="3600" b="1" u="sng">
                <a:solidFill>
                  <a:schemeClr val="accent2"/>
                </a:solidFill>
                <a:latin typeface="Times New Roman" pitchFamily="18" charset="0"/>
              </a:rPr>
              <a:t>מאפיינים עיקריים</a:t>
            </a:r>
            <a:endParaRPr lang="en-US" sz="3600" b="1" u="sng">
              <a:solidFill>
                <a:schemeClr val="accent2"/>
              </a:solidFill>
              <a:latin typeface="Times New Roman" pitchFamily="18" charset="0"/>
            </a:endParaRPr>
          </a:p>
        </p:txBody>
      </p:sp>
      <p:pic>
        <p:nvPicPr>
          <p:cNvPr id="6" name="Picture 10"/>
          <p:cNvPicPr>
            <a:picLocks noChangeAspect="1" noChangeArrowheads="1"/>
          </p:cNvPicPr>
          <p:nvPr/>
        </p:nvPicPr>
        <p:blipFill>
          <a:blip r:embed="rId3"/>
          <a:srcRect/>
          <a:stretch>
            <a:fillRect/>
          </a:stretch>
        </p:blipFill>
        <p:spPr bwMode="auto">
          <a:xfrm>
            <a:off x="7719919" y="5465831"/>
            <a:ext cx="1184275" cy="863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3"/>
          <p:cNvPicPr>
            <a:picLocks noChangeAspect="1" noChangeArrowheads="1"/>
          </p:cNvPicPr>
          <p:nvPr/>
        </p:nvPicPr>
        <p:blipFill>
          <a:blip r:embed="rId4"/>
          <a:srcRect/>
          <a:stretch>
            <a:fillRect/>
          </a:stretch>
        </p:blipFill>
        <p:spPr bwMode="auto">
          <a:xfrm>
            <a:off x="7812088" y="1085444"/>
            <a:ext cx="787400" cy="10445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14"/>
          <p:cNvPicPr>
            <a:picLocks noChangeAspect="1" noChangeArrowheads="1"/>
          </p:cNvPicPr>
          <p:nvPr/>
        </p:nvPicPr>
        <p:blipFill>
          <a:blip r:embed="rId5"/>
          <a:srcRect/>
          <a:stretch>
            <a:fillRect/>
          </a:stretch>
        </p:blipFill>
        <p:spPr bwMode="auto">
          <a:xfrm>
            <a:off x="7841456" y="3933054"/>
            <a:ext cx="935037" cy="9477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מלבן מעוגל 11"/>
          <p:cNvSpPr/>
          <p:nvPr/>
        </p:nvSpPr>
        <p:spPr>
          <a:xfrm>
            <a:off x="244392" y="977495"/>
            <a:ext cx="7019925" cy="1260475"/>
          </a:xfrm>
          <a:prstGeom prst="roundRect">
            <a:avLst/>
          </a:prstGeom>
          <a:solidFill>
            <a:srgbClr val="D6CFDB"/>
          </a:solidFill>
        </p:spPr>
        <p:style>
          <a:lnRef idx="3">
            <a:schemeClr val="lt1"/>
          </a:lnRef>
          <a:fillRef idx="1">
            <a:schemeClr val="accent2"/>
          </a:fillRef>
          <a:effectRef idx="1">
            <a:schemeClr val="accent2"/>
          </a:effectRef>
          <a:fontRef idx="minor">
            <a:schemeClr val="lt1"/>
          </a:fontRef>
        </p:style>
        <p:txBody>
          <a:bodyPr rtlCol="1"/>
          <a:lstStyle/>
          <a:p>
            <a:pPr algn="ctr" rtl="1" eaLnBrk="1" fontAlgn="auto" hangingPunct="1">
              <a:spcBef>
                <a:spcPts val="0"/>
              </a:spcBef>
              <a:spcAft>
                <a:spcPts val="0"/>
              </a:spcAft>
              <a:defRPr/>
            </a:pPr>
            <a:r>
              <a:rPr lang="he-IL" sz="2400" b="1" u="sng" dirty="0">
                <a:latin typeface="David" pitchFamily="34" charset="-79"/>
                <a:cs typeface="David" pitchFamily="34" charset="-79"/>
              </a:rPr>
              <a:t>תכנית  משרדית</a:t>
            </a:r>
            <a:r>
              <a:rPr lang="he-IL" sz="2400" b="1" i="1" dirty="0">
                <a:latin typeface="David" pitchFamily="34" charset="-79"/>
                <a:cs typeface="David" pitchFamily="34" charset="-79"/>
              </a:rPr>
              <a:t> </a:t>
            </a:r>
            <a:r>
              <a:rPr lang="he-IL" sz="2400" b="1" dirty="0">
                <a:latin typeface="David" pitchFamily="34" charset="-79"/>
                <a:cs typeface="David" pitchFamily="34" charset="-79"/>
              </a:rPr>
              <a:t>למניעת אלימות, פשיעה והתנהגות אנטי חברתית  </a:t>
            </a:r>
            <a:r>
              <a:rPr lang="he-IL" sz="2400" b="1" u="sng" dirty="0">
                <a:latin typeface="David" pitchFamily="34" charset="-79"/>
                <a:cs typeface="David" pitchFamily="34" charset="-79"/>
              </a:rPr>
              <a:t>ברשויות המקומיות</a:t>
            </a:r>
            <a:r>
              <a:rPr lang="he-IL" sz="2400" b="1" dirty="0">
                <a:latin typeface="David" pitchFamily="34" charset="-79"/>
                <a:cs typeface="David" pitchFamily="34" charset="-79"/>
              </a:rPr>
              <a:t>, בהיקף תקציבי  </a:t>
            </a:r>
            <a:r>
              <a:rPr lang="he-IL" sz="2400" b="1" u="sng" dirty="0">
                <a:latin typeface="David" pitchFamily="34" charset="-79"/>
                <a:cs typeface="David" pitchFamily="34" charset="-79"/>
              </a:rPr>
              <a:t>משמעותי</a:t>
            </a:r>
            <a:r>
              <a:rPr lang="he-IL" sz="2400" b="1" dirty="0">
                <a:latin typeface="David" pitchFamily="34" charset="-79"/>
                <a:cs typeface="David" pitchFamily="34" charset="-79"/>
              </a:rPr>
              <a:t> ובפריסה </a:t>
            </a:r>
            <a:r>
              <a:rPr lang="he-IL" sz="2400" b="1" u="sng" dirty="0">
                <a:latin typeface="David" pitchFamily="34" charset="-79"/>
                <a:cs typeface="David" pitchFamily="34" charset="-79"/>
              </a:rPr>
              <a:t>רחבה</a:t>
            </a:r>
            <a:endParaRPr lang="he-IL" sz="2800" b="1" u="sng" dirty="0">
              <a:latin typeface="David" pitchFamily="34" charset="-79"/>
              <a:cs typeface="David" pitchFamily="34" charset="-79"/>
            </a:endParaRPr>
          </a:p>
        </p:txBody>
      </p:sp>
      <p:sp>
        <p:nvSpPr>
          <p:cNvPr id="13" name="מלבן מעוגל 12"/>
          <p:cNvSpPr/>
          <p:nvPr/>
        </p:nvSpPr>
        <p:spPr>
          <a:xfrm>
            <a:off x="244392" y="3819067"/>
            <a:ext cx="7021513" cy="1175713"/>
          </a:xfrm>
          <a:prstGeom prst="roundRect">
            <a:avLst/>
          </a:prstGeom>
          <a:solidFill>
            <a:srgbClr val="D6CFDB"/>
          </a:solidFill>
        </p:spPr>
        <p:style>
          <a:lnRef idx="3">
            <a:schemeClr val="lt1"/>
          </a:lnRef>
          <a:fillRef idx="1">
            <a:schemeClr val="accent2"/>
          </a:fillRef>
          <a:effectRef idx="1">
            <a:schemeClr val="accent2"/>
          </a:effectRef>
          <a:fontRef idx="minor">
            <a:schemeClr val="lt1"/>
          </a:fontRef>
        </p:style>
        <p:txBody>
          <a:bodyPr rtlCol="1"/>
          <a:lstStyle/>
          <a:p>
            <a:pPr algn="ctr" rtl="1" eaLnBrk="1" fontAlgn="auto" hangingPunct="1">
              <a:spcBef>
                <a:spcPts val="0"/>
              </a:spcBef>
              <a:spcAft>
                <a:spcPts val="0"/>
              </a:spcAft>
              <a:defRPr/>
            </a:pPr>
            <a:r>
              <a:rPr lang="he-IL" sz="2400" b="1" u="sng" dirty="0" smtClean="0">
                <a:latin typeface="David" pitchFamily="34" charset="-79"/>
                <a:cs typeface="David" pitchFamily="34" charset="-79"/>
              </a:rPr>
              <a:t>גוף </a:t>
            </a:r>
            <a:r>
              <a:rPr lang="he-IL" sz="2400" b="1" u="sng" dirty="0">
                <a:latin typeface="David" pitchFamily="34" charset="-79"/>
                <a:cs typeface="David" pitchFamily="34" charset="-79"/>
              </a:rPr>
              <a:t>משרדי</a:t>
            </a:r>
            <a:r>
              <a:rPr lang="he-IL" sz="2400" b="1" dirty="0">
                <a:latin typeface="David" pitchFamily="34" charset="-79"/>
                <a:cs typeface="David" pitchFamily="34" charset="-79"/>
              </a:rPr>
              <a:t> למניעת אלימות, פשיעה והתנהגות אנטי חברתית  </a:t>
            </a:r>
            <a:r>
              <a:rPr lang="he-IL" sz="2400" b="1" u="sng" dirty="0">
                <a:latin typeface="David" pitchFamily="34" charset="-79"/>
                <a:cs typeface="David" pitchFamily="34" charset="-79"/>
              </a:rPr>
              <a:t>ברשויות המקומיות</a:t>
            </a:r>
            <a:r>
              <a:rPr lang="he-IL" sz="2400" b="1" dirty="0">
                <a:latin typeface="David" pitchFamily="34" charset="-79"/>
                <a:cs typeface="David" pitchFamily="34" charset="-79"/>
              </a:rPr>
              <a:t>, בהיקף תקציבי </a:t>
            </a:r>
            <a:r>
              <a:rPr lang="he-IL" sz="2400" b="1" u="sng" dirty="0">
                <a:latin typeface="David" pitchFamily="34" charset="-79"/>
                <a:cs typeface="David" pitchFamily="34" charset="-79"/>
              </a:rPr>
              <a:t>קטן</a:t>
            </a:r>
            <a:r>
              <a:rPr lang="he-IL" sz="2400" b="1" dirty="0">
                <a:latin typeface="David" pitchFamily="34" charset="-79"/>
                <a:cs typeface="David" pitchFamily="34" charset="-79"/>
              </a:rPr>
              <a:t>, בפריסה </a:t>
            </a:r>
            <a:r>
              <a:rPr lang="he-IL" sz="2400" b="1" u="sng" dirty="0">
                <a:latin typeface="David" pitchFamily="34" charset="-79"/>
                <a:cs typeface="David" pitchFamily="34" charset="-79"/>
              </a:rPr>
              <a:t>בינונית</a:t>
            </a:r>
          </a:p>
        </p:txBody>
      </p:sp>
      <p:sp>
        <p:nvSpPr>
          <p:cNvPr id="16" name="מלבן מעוגל 15"/>
          <p:cNvSpPr/>
          <p:nvPr/>
        </p:nvSpPr>
        <p:spPr>
          <a:xfrm>
            <a:off x="242804" y="5141175"/>
            <a:ext cx="7021513" cy="1512912"/>
          </a:xfrm>
          <a:prstGeom prst="roundRect">
            <a:avLst/>
          </a:prstGeom>
          <a:solidFill>
            <a:srgbClr val="D6CFDB"/>
          </a:solidFill>
        </p:spPr>
        <p:style>
          <a:lnRef idx="3">
            <a:schemeClr val="lt1"/>
          </a:lnRef>
          <a:fillRef idx="1">
            <a:schemeClr val="accent2"/>
          </a:fillRef>
          <a:effectRef idx="1">
            <a:schemeClr val="accent2"/>
          </a:effectRef>
          <a:fontRef idx="minor">
            <a:schemeClr val="lt1"/>
          </a:fontRef>
        </p:style>
        <p:txBody>
          <a:bodyPr rtlCol="1"/>
          <a:lstStyle/>
          <a:p>
            <a:pPr algn="ctr" rtl="1" eaLnBrk="1" fontAlgn="auto" hangingPunct="1">
              <a:lnSpc>
                <a:spcPts val="3100"/>
              </a:lnSpc>
              <a:spcBef>
                <a:spcPts val="0"/>
              </a:spcBef>
              <a:spcAft>
                <a:spcPts val="0"/>
              </a:spcAft>
              <a:defRPr/>
            </a:pPr>
            <a:r>
              <a:rPr lang="he-IL" sz="2400" b="1" u="sng" dirty="0">
                <a:latin typeface="David" pitchFamily="34" charset="-79"/>
                <a:cs typeface="David" pitchFamily="34" charset="-79"/>
              </a:rPr>
              <a:t>רשות עצמאית </a:t>
            </a:r>
            <a:r>
              <a:rPr lang="he-IL" sz="2400" b="1" dirty="0">
                <a:latin typeface="David" pitchFamily="34" charset="-79"/>
                <a:cs typeface="David" pitchFamily="34" charset="-79"/>
              </a:rPr>
              <a:t>לייזום והובלת  פעילות לצמצום השימוש בסמים ובאלכוהול  </a:t>
            </a:r>
            <a:r>
              <a:rPr lang="he-IL" sz="2400" b="1" u="sng" dirty="0">
                <a:latin typeface="David" pitchFamily="34" charset="-79"/>
                <a:cs typeface="David" pitchFamily="34" charset="-79"/>
              </a:rPr>
              <a:t>ברמה הלאומית</a:t>
            </a:r>
            <a:r>
              <a:rPr lang="he-IL" sz="2400" b="1" dirty="0">
                <a:latin typeface="David" pitchFamily="34" charset="-79"/>
                <a:cs typeface="David" pitchFamily="34" charset="-79"/>
              </a:rPr>
              <a:t> והפעלת תכניות מניעה </a:t>
            </a:r>
            <a:r>
              <a:rPr lang="he-IL" sz="2400" b="1" u="sng" dirty="0">
                <a:latin typeface="David" pitchFamily="34" charset="-79"/>
                <a:cs typeface="David" pitchFamily="34" charset="-79"/>
              </a:rPr>
              <a:t>ברשויות המקומיות</a:t>
            </a:r>
            <a:r>
              <a:rPr lang="he-IL" sz="2400" b="1" dirty="0">
                <a:latin typeface="David" pitchFamily="34" charset="-79"/>
                <a:cs typeface="David" pitchFamily="34" charset="-79"/>
              </a:rPr>
              <a:t>, בהיקף תקציבי </a:t>
            </a:r>
            <a:r>
              <a:rPr lang="he-IL" sz="2400" b="1" u="sng" dirty="0">
                <a:latin typeface="David" pitchFamily="34" charset="-79"/>
                <a:cs typeface="David" pitchFamily="34" charset="-79"/>
              </a:rPr>
              <a:t>בינוני</a:t>
            </a:r>
            <a:r>
              <a:rPr lang="he-IL" sz="2400" b="1" dirty="0">
                <a:latin typeface="David" pitchFamily="34" charset="-79"/>
                <a:cs typeface="David" pitchFamily="34" charset="-79"/>
              </a:rPr>
              <a:t> ובפריסה </a:t>
            </a:r>
            <a:r>
              <a:rPr lang="he-IL" sz="2400" b="1" u="sng" dirty="0">
                <a:latin typeface="David" pitchFamily="34" charset="-79"/>
                <a:cs typeface="David" pitchFamily="34" charset="-79"/>
              </a:rPr>
              <a:t>רחבה </a:t>
            </a:r>
          </a:p>
        </p:txBody>
      </p:sp>
      <p:sp>
        <p:nvSpPr>
          <p:cNvPr id="16393"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48C249B1-D8ED-4BED-B099-C1D7D09F1CCF}" type="slidenum">
              <a:rPr lang="he-IL">
                <a:solidFill>
                  <a:srgbClr val="0070C0"/>
                </a:solidFill>
              </a:rPr>
              <a:pPr algn="ctr"/>
              <a:t>6</a:t>
            </a:fld>
            <a:endParaRPr lang="he-IL">
              <a:solidFill>
                <a:srgbClr val="0070C0"/>
              </a:solidFill>
            </a:endParaRPr>
          </a:p>
        </p:txBody>
      </p:sp>
      <p:pic>
        <p:nvPicPr>
          <p:cNvPr id="10" name="Picture 2" descr="D:\Documents\סמלים\מנהלת-אכיפה.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08386" y="2488635"/>
            <a:ext cx="868879" cy="1033430"/>
          </a:xfrm>
          <a:prstGeom prst="rect">
            <a:avLst/>
          </a:prstGeom>
          <a:noFill/>
          <a:extLst>
            <a:ext uri="{909E8E84-426E-40DD-AFC4-6F175D3DCCD1}">
              <a14:hiddenFill xmlns:a14="http://schemas.microsoft.com/office/drawing/2010/main">
                <a:solidFill>
                  <a:srgbClr val="FFFFFF"/>
                </a:solidFill>
              </a14:hiddenFill>
            </a:ext>
          </a:extLst>
        </p:spPr>
      </p:pic>
      <p:sp>
        <p:nvSpPr>
          <p:cNvPr id="11" name="מלבן מעוגל 10"/>
          <p:cNvSpPr/>
          <p:nvPr/>
        </p:nvSpPr>
        <p:spPr>
          <a:xfrm>
            <a:off x="300249" y="2382209"/>
            <a:ext cx="7019925" cy="1260475"/>
          </a:xfrm>
          <a:prstGeom prst="roundRect">
            <a:avLst/>
          </a:prstGeom>
          <a:solidFill>
            <a:srgbClr val="D6CFDB"/>
          </a:solidFill>
        </p:spPr>
        <p:style>
          <a:lnRef idx="3">
            <a:schemeClr val="lt1"/>
          </a:lnRef>
          <a:fillRef idx="1">
            <a:schemeClr val="accent2"/>
          </a:fillRef>
          <a:effectRef idx="1">
            <a:schemeClr val="accent2"/>
          </a:effectRef>
          <a:fontRef idx="minor">
            <a:schemeClr val="lt1"/>
          </a:fontRef>
        </p:style>
        <p:txBody>
          <a:bodyPr rtlCol="1"/>
          <a:lstStyle/>
          <a:p>
            <a:pPr algn="ctr" rtl="1" eaLnBrk="1" fontAlgn="auto" hangingPunct="1">
              <a:spcBef>
                <a:spcPts val="0"/>
              </a:spcBef>
              <a:spcAft>
                <a:spcPts val="0"/>
              </a:spcAft>
              <a:defRPr/>
            </a:pPr>
            <a:r>
              <a:rPr lang="he-IL" sz="2400" b="1" u="sng" dirty="0">
                <a:latin typeface="David" pitchFamily="34" charset="-79"/>
                <a:cs typeface="David" pitchFamily="34" charset="-79"/>
              </a:rPr>
              <a:t>תכנית  משרדית</a:t>
            </a:r>
            <a:r>
              <a:rPr lang="he-IL" sz="2400" b="1" i="1" dirty="0">
                <a:latin typeface="David" pitchFamily="34" charset="-79"/>
                <a:cs typeface="David" pitchFamily="34" charset="-79"/>
              </a:rPr>
              <a:t> </a:t>
            </a:r>
            <a:r>
              <a:rPr lang="he-IL" sz="2400" b="1" dirty="0" smtClean="0">
                <a:latin typeface="David" pitchFamily="34" charset="-79"/>
                <a:cs typeface="David" pitchFamily="34" charset="-79"/>
              </a:rPr>
              <a:t>לאכיפה ומניעה של עבירות סדר ציבורי, </a:t>
            </a:r>
            <a:r>
              <a:rPr lang="he-IL" sz="2400" b="1" dirty="0">
                <a:latin typeface="David" pitchFamily="34" charset="-79"/>
                <a:cs typeface="David" pitchFamily="34" charset="-79"/>
              </a:rPr>
              <a:t>אלימות, פשיעה והתנהגות אנטי חברתית  </a:t>
            </a:r>
            <a:r>
              <a:rPr lang="he-IL" sz="2400" b="1" u="sng" dirty="0">
                <a:latin typeface="David" pitchFamily="34" charset="-79"/>
                <a:cs typeface="David" pitchFamily="34" charset="-79"/>
              </a:rPr>
              <a:t>ברשויות המקומיות</a:t>
            </a:r>
            <a:r>
              <a:rPr lang="he-IL" sz="2400" b="1" dirty="0">
                <a:latin typeface="David" pitchFamily="34" charset="-79"/>
                <a:cs typeface="David" pitchFamily="34" charset="-79"/>
              </a:rPr>
              <a:t>, בהיקף תקציבי  </a:t>
            </a:r>
            <a:r>
              <a:rPr lang="he-IL" sz="2400" b="1" u="sng" dirty="0">
                <a:latin typeface="David" pitchFamily="34" charset="-79"/>
                <a:cs typeface="David" pitchFamily="34" charset="-79"/>
              </a:rPr>
              <a:t>משמעותי</a:t>
            </a:r>
            <a:r>
              <a:rPr lang="he-IL" sz="2400" b="1" dirty="0">
                <a:latin typeface="David" pitchFamily="34" charset="-79"/>
                <a:cs typeface="David" pitchFamily="34" charset="-79"/>
              </a:rPr>
              <a:t> ובפריסה </a:t>
            </a:r>
            <a:r>
              <a:rPr lang="he-IL" sz="2400" b="1" u="sng" dirty="0" smtClean="0">
                <a:latin typeface="David" pitchFamily="34" charset="-79"/>
                <a:cs typeface="David" pitchFamily="34" charset="-79"/>
              </a:rPr>
              <a:t>קטנה</a:t>
            </a:r>
            <a:endParaRPr lang="he-IL" sz="2800" b="1" u="sng" dirty="0">
              <a:latin typeface="David" pitchFamily="34" charset="-79"/>
              <a:cs typeface="David" pitchFamily="34" charset="-79"/>
            </a:endParaRPr>
          </a:p>
        </p:txBody>
      </p:sp>
      <p:sp>
        <p:nvSpPr>
          <p:cNvPr id="14" name="מלבן 13"/>
          <p:cNvSpPr/>
          <p:nvPr/>
        </p:nvSpPr>
        <p:spPr>
          <a:xfrm rot="20491731">
            <a:off x="1849438" y="3732213"/>
            <a:ext cx="5040312" cy="1357312"/>
          </a:xfrm>
          <a:prstGeom prst="rect">
            <a:avLst/>
          </a:prstGeom>
        </p:spPr>
        <p:style>
          <a:lnRef idx="3">
            <a:schemeClr val="lt1"/>
          </a:lnRef>
          <a:fillRef idx="1">
            <a:schemeClr val="accent2"/>
          </a:fillRef>
          <a:effectRef idx="1">
            <a:schemeClr val="accent2"/>
          </a:effectRef>
          <a:fontRef idx="minor">
            <a:schemeClr val="lt1"/>
          </a:fontRef>
        </p:style>
        <p:txBody>
          <a:bodyPr rtlCol="1" anchor="ctr"/>
          <a:lstStyle/>
          <a:p>
            <a:pPr algn="ctr" rtl="1" eaLnBrk="1" fontAlgn="auto" hangingPunct="1">
              <a:spcBef>
                <a:spcPts val="0"/>
              </a:spcBef>
              <a:spcAft>
                <a:spcPts val="0"/>
              </a:spcAft>
              <a:defRPr/>
            </a:pPr>
            <a:r>
              <a:rPr lang="he-IL" sz="2800" b="1" dirty="0"/>
              <a:t>מאפיינים דומים בעבודה ברשות המקומית </a:t>
            </a:r>
            <a:endParaRPr lang="he-IL" sz="2800" b="1" u="sng" dirty="0"/>
          </a:p>
        </p:txBody>
      </p:sp>
      <p:sp>
        <p:nvSpPr>
          <p:cNvPr id="15" name="מלבן 14"/>
          <p:cNvSpPr/>
          <p:nvPr/>
        </p:nvSpPr>
        <p:spPr>
          <a:xfrm rot="20491731">
            <a:off x="1344819" y="2286118"/>
            <a:ext cx="5040312" cy="1357313"/>
          </a:xfrm>
          <a:prstGeom prst="rect">
            <a:avLst/>
          </a:prstGeom>
        </p:spPr>
        <p:style>
          <a:lnRef idx="3">
            <a:schemeClr val="lt1"/>
          </a:lnRef>
          <a:fillRef idx="1">
            <a:schemeClr val="accent2"/>
          </a:fillRef>
          <a:effectRef idx="1">
            <a:schemeClr val="accent2"/>
          </a:effectRef>
          <a:fontRef idx="minor">
            <a:schemeClr val="lt1"/>
          </a:fontRef>
        </p:style>
        <p:txBody>
          <a:bodyPr rtlCol="1" anchor="ctr"/>
          <a:lstStyle>
            <a:defPPr>
              <a:defRPr lang="he-IL"/>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r" defTabSz="914400" rtl="1" eaLnBrk="1" latinLnBrk="0" hangingPunct="1">
              <a:defRPr kern="1200">
                <a:solidFill>
                  <a:schemeClr val="lt1"/>
                </a:solidFill>
                <a:latin typeface="+mn-lt"/>
                <a:ea typeface="+mn-ea"/>
                <a:cs typeface="+mn-cs"/>
              </a:defRPr>
            </a:lvl6pPr>
            <a:lvl7pPr marL="2743200" algn="r" defTabSz="914400" rtl="1" eaLnBrk="1" latinLnBrk="0" hangingPunct="1">
              <a:defRPr kern="1200">
                <a:solidFill>
                  <a:schemeClr val="lt1"/>
                </a:solidFill>
                <a:latin typeface="+mn-lt"/>
                <a:ea typeface="+mn-ea"/>
                <a:cs typeface="+mn-cs"/>
              </a:defRPr>
            </a:lvl7pPr>
            <a:lvl8pPr marL="3200400" algn="r" defTabSz="914400" rtl="1" eaLnBrk="1" latinLnBrk="0" hangingPunct="1">
              <a:defRPr kern="1200">
                <a:solidFill>
                  <a:schemeClr val="lt1"/>
                </a:solidFill>
                <a:latin typeface="+mn-lt"/>
                <a:ea typeface="+mn-ea"/>
                <a:cs typeface="+mn-cs"/>
              </a:defRPr>
            </a:lvl8pPr>
            <a:lvl9pPr marL="3657600" algn="r" defTabSz="914400" rtl="1" eaLnBrk="1" latinLnBrk="0" hangingPunct="1">
              <a:defRPr kern="1200">
                <a:solidFill>
                  <a:schemeClr val="lt1"/>
                </a:solidFill>
                <a:latin typeface="+mn-lt"/>
                <a:ea typeface="+mn-ea"/>
                <a:cs typeface="+mn-cs"/>
              </a:defRPr>
            </a:lvl9pPr>
          </a:lstStyle>
          <a:p>
            <a:pPr algn="ctr" rtl="1" eaLnBrk="1" fontAlgn="auto" hangingPunct="1">
              <a:spcBef>
                <a:spcPts val="0"/>
              </a:spcBef>
              <a:spcAft>
                <a:spcPts val="0"/>
              </a:spcAft>
              <a:defRPr/>
            </a:pPr>
            <a:r>
              <a:rPr lang="he-IL" sz="2800" b="1" dirty="0"/>
              <a:t>תכלית משותפת - מניעת פשיעה, עבריינות, והתנהגות אנטי-חברתית</a:t>
            </a:r>
            <a:endParaRPr lang="he-IL" sz="2800" b="1" u="sng" dirty="0"/>
          </a:p>
        </p:txBody>
      </p:sp>
    </p:spTree>
    <p:extLst>
      <p:ext uri="{BB962C8B-B14F-4D97-AF65-F5344CB8AC3E}">
        <p14:creationId xmlns:p14="http://schemas.microsoft.com/office/powerpoint/2010/main" val="38584262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מיפוי המצב הקיים – </a:t>
            </a:r>
            <a:r>
              <a:rPr lang="he-IL" sz="3600" b="1" u="sng">
                <a:solidFill>
                  <a:schemeClr val="accent2"/>
                </a:solidFill>
                <a:latin typeface="Times New Roman" pitchFamily="18" charset="0"/>
              </a:rPr>
              <a:t>אופן הפעולה</a:t>
            </a:r>
            <a:endParaRPr lang="en-US" sz="3600" b="1" u="sng">
              <a:solidFill>
                <a:schemeClr val="accent2"/>
              </a:solidFill>
              <a:latin typeface="Times New Roman" pitchFamily="18" charset="0"/>
            </a:endParaRPr>
          </a:p>
        </p:txBody>
      </p:sp>
      <p:pic>
        <p:nvPicPr>
          <p:cNvPr id="6" name="Picture 10"/>
          <p:cNvPicPr>
            <a:picLocks noChangeAspect="1" noChangeArrowheads="1"/>
          </p:cNvPicPr>
          <p:nvPr/>
        </p:nvPicPr>
        <p:blipFill>
          <a:blip r:embed="rId3"/>
          <a:srcRect/>
          <a:stretch>
            <a:fillRect/>
          </a:stretch>
        </p:blipFill>
        <p:spPr bwMode="auto">
          <a:xfrm>
            <a:off x="7667625" y="5301381"/>
            <a:ext cx="1184275" cy="863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3"/>
          <p:cNvPicPr>
            <a:picLocks noChangeAspect="1" noChangeArrowheads="1"/>
          </p:cNvPicPr>
          <p:nvPr/>
        </p:nvPicPr>
        <p:blipFill>
          <a:blip r:embed="rId4"/>
          <a:srcRect/>
          <a:stretch>
            <a:fillRect/>
          </a:stretch>
        </p:blipFill>
        <p:spPr bwMode="auto">
          <a:xfrm>
            <a:off x="7858930" y="1340644"/>
            <a:ext cx="787400" cy="10445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14"/>
          <p:cNvPicPr>
            <a:picLocks noChangeAspect="1" noChangeArrowheads="1"/>
          </p:cNvPicPr>
          <p:nvPr/>
        </p:nvPicPr>
        <p:blipFill>
          <a:blip r:embed="rId5"/>
          <a:srcRect/>
          <a:stretch>
            <a:fillRect/>
          </a:stretch>
        </p:blipFill>
        <p:spPr bwMode="auto">
          <a:xfrm>
            <a:off x="7792243" y="3839041"/>
            <a:ext cx="935037" cy="9477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מלבן מעוגל 11"/>
          <p:cNvSpPr/>
          <p:nvPr/>
        </p:nvSpPr>
        <p:spPr>
          <a:xfrm>
            <a:off x="259399" y="1272513"/>
            <a:ext cx="7019925" cy="1112706"/>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spcBef>
                <a:spcPts val="0"/>
              </a:spcBef>
              <a:spcAft>
                <a:spcPts val="0"/>
              </a:spcAft>
              <a:defRPr/>
            </a:pPr>
            <a:r>
              <a:rPr lang="he-IL" sz="2200" b="1" dirty="0">
                <a:solidFill>
                  <a:schemeClr val="accent6"/>
                </a:solidFill>
                <a:latin typeface="David" pitchFamily="34" charset="-79"/>
                <a:cs typeface="David" pitchFamily="34" charset="-79"/>
              </a:rPr>
              <a:t>גיבוש ויישום תכניות ארציות, הפעלת תכניות מניעה </a:t>
            </a:r>
            <a:r>
              <a:rPr lang="he-IL" sz="2200" b="1" dirty="0" smtClean="0">
                <a:solidFill>
                  <a:schemeClr val="accent6"/>
                </a:solidFill>
                <a:latin typeface="David" pitchFamily="34" charset="-79"/>
                <a:cs typeface="David" pitchFamily="34" charset="-79"/>
              </a:rPr>
              <a:t>ברשויות המקומיות  </a:t>
            </a:r>
            <a:r>
              <a:rPr lang="he-IL" sz="2200" b="1" dirty="0">
                <a:solidFill>
                  <a:schemeClr val="accent6"/>
                </a:solidFill>
                <a:latin typeface="David" pitchFamily="34" charset="-79"/>
                <a:cs typeface="David" pitchFamily="34" charset="-79"/>
              </a:rPr>
              <a:t>ופיתוח מקצועי של המניעה ברמה הלאומית בשותפות עם משרדי ממשלה  </a:t>
            </a:r>
            <a:r>
              <a:rPr lang="he-IL" sz="2200" b="1" dirty="0" smtClean="0">
                <a:solidFill>
                  <a:schemeClr val="accent6"/>
                </a:solidFill>
                <a:latin typeface="David" pitchFamily="34" charset="-79"/>
                <a:cs typeface="David" pitchFamily="34" charset="-79"/>
              </a:rPr>
              <a:t>ורשויות מקומיות </a:t>
            </a:r>
            <a:endParaRPr lang="he-IL" sz="2200" b="1" dirty="0">
              <a:solidFill>
                <a:schemeClr val="accent6"/>
              </a:solidFill>
              <a:latin typeface="David" pitchFamily="34" charset="-79"/>
              <a:cs typeface="David" pitchFamily="34" charset="-79"/>
            </a:endParaRPr>
          </a:p>
          <a:p>
            <a:pPr algn="r" rtl="1" eaLnBrk="1" fontAlgn="auto" hangingPunct="1">
              <a:lnSpc>
                <a:spcPct val="150000"/>
              </a:lnSpc>
              <a:spcBef>
                <a:spcPts val="0"/>
              </a:spcBef>
              <a:spcAft>
                <a:spcPts val="0"/>
              </a:spcAft>
              <a:defRPr/>
            </a:pPr>
            <a:r>
              <a:rPr lang="he-IL" sz="2200" b="1" dirty="0">
                <a:solidFill>
                  <a:schemeClr val="accent6"/>
                </a:solidFill>
                <a:latin typeface="David" pitchFamily="34" charset="-79"/>
                <a:cs typeface="David" pitchFamily="34" charset="-79"/>
              </a:rPr>
              <a:t> </a:t>
            </a:r>
          </a:p>
        </p:txBody>
      </p:sp>
      <p:sp>
        <p:nvSpPr>
          <p:cNvPr id="13" name="מלבן מעוגל 12"/>
          <p:cNvSpPr/>
          <p:nvPr/>
        </p:nvSpPr>
        <p:spPr>
          <a:xfrm>
            <a:off x="249237" y="3839041"/>
            <a:ext cx="7021513" cy="1121507"/>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spcBef>
                <a:spcPts val="0"/>
              </a:spcBef>
              <a:spcAft>
                <a:spcPts val="0"/>
              </a:spcAft>
              <a:defRPr/>
            </a:pPr>
            <a:r>
              <a:rPr lang="he-IL" sz="2200" b="1" dirty="0">
                <a:solidFill>
                  <a:schemeClr val="accent6"/>
                </a:solidFill>
                <a:latin typeface="David" pitchFamily="34" charset="-79"/>
                <a:cs typeface="David" pitchFamily="34" charset="-79"/>
              </a:rPr>
              <a:t>גיבוש ויישום תכניות ארציות, הפעלת תכניות מניעה </a:t>
            </a:r>
            <a:r>
              <a:rPr lang="he-IL" sz="2200" b="1" dirty="0" smtClean="0">
                <a:solidFill>
                  <a:schemeClr val="accent6"/>
                </a:solidFill>
                <a:latin typeface="David" pitchFamily="34" charset="-79"/>
                <a:cs typeface="David" pitchFamily="34" charset="-79"/>
              </a:rPr>
              <a:t>ברשויות המקומיות </a:t>
            </a:r>
            <a:r>
              <a:rPr lang="he-IL" sz="2200" b="1" dirty="0">
                <a:solidFill>
                  <a:schemeClr val="accent6"/>
                </a:solidFill>
                <a:latin typeface="David" pitchFamily="34" charset="-79"/>
                <a:cs typeface="David" pitchFamily="34" charset="-79"/>
              </a:rPr>
              <a:t>ופיתוח מקצועי של המניעה ברמה הלאומית בשותפות עם משרדי ממשלה </a:t>
            </a:r>
            <a:r>
              <a:rPr lang="he-IL" sz="2200" b="1" dirty="0" smtClean="0">
                <a:solidFill>
                  <a:schemeClr val="accent6"/>
                </a:solidFill>
                <a:latin typeface="David" pitchFamily="34" charset="-79"/>
                <a:cs typeface="David" pitchFamily="34" charset="-79"/>
              </a:rPr>
              <a:t>ורשויות מקומיות </a:t>
            </a:r>
            <a:endParaRPr lang="he-IL" sz="2200" b="1" dirty="0">
              <a:solidFill>
                <a:schemeClr val="accent6"/>
              </a:solidFill>
              <a:latin typeface="David" pitchFamily="34" charset="-79"/>
              <a:cs typeface="David" pitchFamily="34" charset="-79"/>
            </a:endParaRPr>
          </a:p>
        </p:txBody>
      </p:sp>
      <p:sp>
        <p:nvSpPr>
          <p:cNvPr id="16" name="מלבן מעוגל 15"/>
          <p:cNvSpPr/>
          <p:nvPr/>
        </p:nvSpPr>
        <p:spPr>
          <a:xfrm>
            <a:off x="250825" y="5156484"/>
            <a:ext cx="7021513" cy="1153394"/>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spcBef>
                <a:spcPts val="0"/>
              </a:spcBef>
              <a:spcAft>
                <a:spcPts val="0"/>
              </a:spcAft>
              <a:defRPr/>
            </a:pPr>
            <a:r>
              <a:rPr lang="he-IL" sz="2200" b="1" dirty="0">
                <a:solidFill>
                  <a:schemeClr val="accent6"/>
                </a:solidFill>
                <a:latin typeface="David" pitchFamily="34" charset="-79"/>
                <a:cs typeface="David" pitchFamily="34" charset="-79"/>
              </a:rPr>
              <a:t>גיבוש ויישום  תכניות ארציות, הפעלת תכניות </a:t>
            </a:r>
            <a:r>
              <a:rPr lang="he-IL" sz="2200" b="1" dirty="0" smtClean="0">
                <a:solidFill>
                  <a:schemeClr val="accent6"/>
                </a:solidFill>
                <a:latin typeface="David" pitchFamily="34" charset="-79"/>
                <a:cs typeface="David" pitchFamily="34" charset="-79"/>
              </a:rPr>
              <a:t>ברשויות המקומיות </a:t>
            </a:r>
            <a:r>
              <a:rPr lang="he-IL" sz="2200" b="1" dirty="0">
                <a:solidFill>
                  <a:schemeClr val="accent6"/>
                </a:solidFill>
                <a:latin typeface="David" pitchFamily="34" charset="-79"/>
                <a:cs typeface="David" pitchFamily="34" charset="-79"/>
              </a:rPr>
              <a:t>ופיתוח מקצועי של המניעה והטיפול ברמה הלאומית בשותפות עם  משרדי ממשלה </a:t>
            </a:r>
            <a:r>
              <a:rPr lang="he-IL" sz="2200" b="1" dirty="0" smtClean="0">
                <a:solidFill>
                  <a:schemeClr val="accent6"/>
                </a:solidFill>
                <a:latin typeface="David" pitchFamily="34" charset="-79"/>
                <a:cs typeface="David" pitchFamily="34" charset="-79"/>
              </a:rPr>
              <a:t>ורשויות מקומיות  </a:t>
            </a:r>
            <a:endParaRPr lang="he-IL" sz="2200" b="1" dirty="0">
              <a:solidFill>
                <a:schemeClr val="accent6"/>
              </a:solidFill>
              <a:latin typeface="David" pitchFamily="34" charset="-79"/>
              <a:cs typeface="David" pitchFamily="34" charset="-79"/>
            </a:endParaRPr>
          </a:p>
        </p:txBody>
      </p:sp>
      <p:sp>
        <p:nvSpPr>
          <p:cNvPr id="25609"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41C8F57A-F0D6-4409-AA1B-B579735877AA}" type="slidenum">
              <a:rPr lang="he-IL">
                <a:solidFill>
                  <a:srgbClr val="0070C0"/>
                </a:solidFill>
              </a:rPr>
              <a:pPr algn="ctr"/>
              <a:t>7</a:t>
            </a:fld>
            <a:endParaRPr lang="he-IL">
              <a:solidFill>
                <a:srgbClr val="0070C0"/>
              </a:solidFill>
            </a:endParaRPr>
          </a:p>
        </p:txBody>
      </p:sp>
      <p:sp>
        <p:nvSpPr>
          <p:cNvPr id="3" name="לחצן פעולה: מידע 2">
            <a:hlinkClick r:id="rId6" action="ppaction://hlinksldjump" highlightClick="1"/>
          </p:cNvPr>
          <p:cNvSpPr/>
          <p:nvPr/>
        </p:nvSpPr>
        <p:spPr>
          <a:xfrm>
            <a:off x="468313" y="5876925"/>
            <a:ext cx="287337" cy="288925"/>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sp>
        <p:nvSpPr>
          <p:cNvPr id="4" name="לחצן פעולה: מידע 3">
            <a:hlinkClick r:id="rId7" action="ppaction://hlinksldjump" highlightClick="1"/>
          </p:cNvPr>
          <p:cNvSpPr/>
          <p:nvPr/>
        </p:nvSpPr>
        <p:spPr>
          <a:xfrm>
            <a:off x="416673" y="4541463"/>
            <a:ext cx="287337" cy="288925"/>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pic>
        <p:nvPicPr>
          <p:cNvPr id="14" name="Picture 2" descr="D:\Documents\סמלים\מנהלת-אכיפה.gi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825322" y="2542963"/>
            <a:ext cx="868879" cy="1033430"/>
          </a:xfrm>
          <a:prstGeom prst="rect">
            <a:avLst/>
          </a:prstGeom>
          <a:noFill/>
          <a:extLst>
            <a:ext uri="{909E8E84-426E-40DD-AFC4-6F175D3DCCD1}">
              <a14:hiddenFill xmlns:a14="http://schemas.microsoft.com/office/drawing/2010/main">
                <a:solidFill>
                  <a:srgbClr val="FFFFFF"/>
                </a:solidFill>
              </a14:hiddenFill>
            </a:ext>
          </a:extLst>
        </p:spPr>
      </p:pic>
      <p:sp>
        <p:nvSpPr>
          <p:cNvPr id="15" name="מלבן מעוגל 14"/>
          <p:cNvSpPr/>
          <p:nvPr/>
        </p:nvSpPr>
        <p:spPr>
          <a:xfrm>
            <a:off x="252413" y="2543570"/>
            <a:ext cx="7019925" cy="1105927"/>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spcBef>
                <a:spcPts val="0"/>
              </a:spcBef>
              <a:spcAft>
                <a:spcPts val="0"/>
              </a:spcAft>
              <a:defRPr/>
            </a:pPr>
            <a:r>
              <a:rPr lang="he-IL" sz="2200" b="1" dirty="0">
                <a:solidFill>
                  <a:schemeClr val="accent6"/>
                </a:solidFill>
                <a:latin typeface="David" pitchFamily="34" charset="-79"/>
                <a:cs typeface="David" pitchFamily="34" charset="-79"/>
              </a:rPr>
              <a:t>גיבוש ויישום תכניות ארציות, הפעלת תכניות </a:t>
            </a:r>
            <a:r>
              <a:rPr lang="he-IL" sz="2200" b="1" dirty="0" smtClean="0">
                <a:solidFill>
                  <a:schemeClr val="accent6"/>
                </a:solidFill>
                <a:latin typeface="David" pitchFamily="34" charset="-79"/>
                <a:cs typeface="David" pitchFamily="34" charset="-79"/>
              </a:rPr>
              <a:t>אכיפה ומניעה ברשויות המקומיות </a:t>
            </a:r>
            <a:r>
              <a:rPr lang="he-IL" sz="2200" b="1" dirty="0">
                <a:solidFill>
                  <a:schemeClr val="accent6"/>
                </a:solidFill>
                <a:latin typeface="David" pitchFamily="34" charset="-79"/>
                <a:cs typeface="David" pitchFamily="34" charset="-79"/>
              </a:rPr>
              <a:t>ופיתוח מקצועי של </a:t>
            </a:r>
            <a:r>
              <a:rPr lang="he-IL" sz="2200" b="1" dirty="0" smtClean="0">
                <a:solidFill>
                  <a:schemeClr val="accent6"/>
                </a:solidFill>
                <a:latin typeface="David" pitchFamily="34" charset="-79"/>
                <a:cs typeface="David" pitchFamily="34" charset="-79"/>
              </a:rPr>
              <a:t>האכיפה </a:t>
            </a:r>
            <a:r>
              <a:rPr lang="he-IL" sz="2200" b="1" dirty="0">
                <a:solidFill>
                  <a:schemeClr val="accent6"/>
                </a:solidFill>
                <a:latin typeface="David" pitchFamily="34" charset="-79"/>
                <a:cs typeface="David" pitchFamily="34" charset="-79"/>
              </a:rPr>
              <a:t>ברמה הלאומית בשותפות עם משרדי </a:t>
            </a:r>
            <a:r>
              <a:rPr lang="he-IL" sz="2200" b="1" dirty="0" smtClean="0">
                <a:solidFill>
                  <a:schemeClr val="accent6"/>
                </a:solidFill>
                <a:latin typeface="David" pitchFamily="34" charset="-79"/>
                <a:cs typeface="David" pitchFamily="34" charset="-79"/>
              </a:rPr>
              <a:t>ממשלה, השלטון המקומי ורשויות מקומיות</a:t>
            </a:r>
            <a:endParaRPr lang="he-IL" sz="2200" b="1" dirty="0">
              <a:solidFill>
                <a:schemeClr val="accent6"/>
              </a:solidFill>
              <a:latin typeface="David" pitchFamily="34" charset="-79"/>
              <a:cs typeface="David" pitchFamily="34" charset="-79"/>
            </a:endParaRPr>
          </a:p>
          <a:p>
            <a:pPr algn="r" rtl="1" eaLnBrk="1" fontAlgn="auto" hangingPunct="1">
              <a:lnSpc>
                <a:spcPct val="150000"/>
              </a:lnSpc>
              <a:spcBef>
                <a:spcPts val="0"/>
              </a:spcBef>
              <a:spcAft>
                <a:spcPts val="0"/>
              </a:spcAft>
              <a:defRPr/>
            </a:pPr>
            <a:r>
              <a:rPr lang="he-IL" sz="2200" b="1" dirty="0">
                <a:solidFill>
                  <a:schemeClr val="accent6"/>
                </a:solidFill>
                <a:latin typeface="David" pitchFamily="34" charset="-79"/>
                <a:cs typeface="David" pitchFamily="34" charset="-79"/>
              </a:rPr>
              <a: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מיפוי המצב הקיים – </a:t>
            </a:r>
            <a:r>
              <a:rPr lang="he-IL" sz="3600" b="1" u="sng">
                <a:solidFill>
                  <a:schemeClr val="accent2"/>
                </a:solidFill>
                <a:latin typeface="Times New Roman" pitchFamily="18" charset="0"/>
              </a:rPr>
              <a:t>אופן הפעולה</a:t>
            </a:r>
            <a:endParaRPr lang="en-US" sz="3600" b="1" u="sng">
              <a:solidFill>
                <a:schemeClr val="accent2"/>
              </a:solidFill>
              <a:latin typeface="Times New Roman" pitchFamily="18" charset="0"/>
            </a:endParaRPr>
          </a:p>
        </p:txBody>
      </p:sp>
      <p:pic>
        <p:nvPicPr>
          <p:cNvPr id="6" name="Picture 10"/>
          <p:cNvPicPr>
            <a:picLocks noChangeAspect="1" noChangeArrowheads="1"/>
          </p:cNvPicPr>
          <p:nvPr/>
        </p:nvPicPr>
        <p:blipFill>
          <a:blip r:embed="rId3"/>
          <a:srcRect/>
          <a:stretch>
            <a:fillRect/>
          </a:stretch>
        </p:blipFill>
        <p:spPr bwMode="auto">
          <a:xfrm>
            <a:off x="7667625" y="5301381"/>
            <a:ext cx="1184275" cy="863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3"/>
          <p:cNvPicPr>
            <a:picLocks noChangeAspect="1" noChangeArrowheads="1"/>
          </p:cNvPicPr>
          <p:nvPr/>
        </p:nvPicPr>
        <p:blipFill>
          <a:blip r:embed="rId4"/>
          <a:srcRect/>
          <a:stretch>
            <a:fillRect/>
          </a:stretch>
        </p:blipFill>
        <p:spPr bwMode="auto">
          <a:xfrm>
            <a:off x="7858930" y="1340644"/>
            <a:ext cx="787400" cy="10445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14"/>
          <p:cNvPicPr>
            <a:picLocks noChangeAspect="1" noChangeArrowheads="1"/>
          </p:cNvPicPr>
          <p:nvPr/>
        </p:nvPicPr>
        <p:blipFill>
          <a:blip r:embed="rId5"/>
          <a:srcRect/>
          <a:stretch>
            <a:fillRect/>
          </a:stretch>
        </p:blipFill>
        <p:spPr bwMode="auto">
          <a:xfrm>
            <a:off x="7792243" y="3839041"/>
            <a:ext cx="935037" cy="9477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מלבן מעוגל 11"/>
          <p:cNvSpPr/>
          <p:nvPr/>
        </p:nvSpPr>
        <p:spPr>
          <a:xfrm>
            <a:off x="259399" y="1272513"/>
            <a:ext cx="7019925" cy="1112706"/>
          </a:xfrm>
          <a:prstGeom prst="roundRect">
            <a:avLst/>
          </a:prstGeom>
          <a:solidFill>
            <a:srgbClr val="D6CFDB"/>
          </a:solidFill>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spcBef>
                <a:spcPts val="0"/>
              </a:spcBef>
              <a:spcAft>
                <a:spcPts val="0"/>
              </a:spcAft>
              <a:defRPr/>
            </a:pPr>
            <a:r>
              <a:rPr lang="he-IL" sz="2200" b="1" dirty="0">
                <a:latin typeface="David" pitchFamily="34" charset="-79"/>
                <a:cs typeface="David" pitchFamily="34" charset="-79"/>
              </a:rPr>
              <a:t>גיבוש ויישום תכניות ארציות, הפעלת תכניות מניעה ביישובים ופיתוח מקצועי של המניעה ברמה הלאומית בשותפות עם משרדי ממשלה  </a:t>
            </a:r>
          </a:p>
          <a:p>
            <a:pPr algn="r" rtl="1" eaLnBrk="1" fontAlgn="auto" hangingPunct="1">
              <a:lnSpc>
                <a:spcPct val="150000"/>
              </a:lnSpc>
              <a:spcBef>
                <a:spcPts val="0"/>
              </a:spcBef>
              <a:spcAft>
                <a:spcPts val="0"/>
              </a:spcAft>
              <a:defRPr/>
            </a:pPr>
            <a:r>
              <a:rPr lang="he-IL" sz="2200" b="1" dirty="0">
                <a:latin typeface="David" pitchFamily="34" charset="-79"/>
                <a:cs typeface="David" pitchFamily="34" charset="-79"/>
              </a:rPr>
              <a:t> </a:t>
            </a:r>
          </a:p>
        </p:txBody>
      </p:sp>
      <p:sp>
        <p:nvSpPr>
          <p:cNvPr id="13" name="מלבן מעוגל 12"/>
          <p:cNvSpPr/>
          <p:nvPr/>
        </p:nvSpPr>
        <p:spPr>
          <a:xfrm>
            <a:off x="249237" y="3839041"/>
            <a:ext cx="7021513" cy="1121507"/>
          </a:xfrm>
          <a:prstGeom prst="roundRect">
            <a:avLst/>
          </a:prstGeom>
          <a:solidFill>
            <a:srgbClr val="D6CFDB"/>
          </a:solidFill>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spcBef>
                <a:spcPts val="0"/>
              </a:spcBef>
              <a:spcAft>
                <a:spcPts val="0"/>
              </a:spcAft>
              <a:defRPr/>
            </a:pPr>
            <a:r>
              <a:rPr lang="he-IL" sz="2200" b="1" dirty="0">
                <a:latin typeface="David" pitchFamily="34" charset="-79"/>
                <a:cs typeface="David" pitchFamily="34" charset="-79"/>
              </a:rPr>
              <a:t>גיבוש ויישום תכניות ארציות, הפעלת תכניות מניעה ביישובים ופיתוח מקצועי של המניעה ברמה הלאומית בשותפות עם משרדי ממשלה </a:t>
            </a:r>
          </a:p>
        </p:txBody>
      </p:sp>
      <p:sp>
        <p:nvSpPr>
          <p:cNvPr id="16" name="מלבן מעוגל 15"/>
          <p:cNvSpPr/>
          <p:nvPr/>
        </p:nvSpPr>
        <p:spPr>
          <a:xfrm>
            <a:off x="250825" y="5156484"/>
            <a:ext cx="7021513" cy="1153394"/>
          </a:xfrm>
          <a:prstGeom prst="roundRect">
            <a:avLst/>
          </a:prstGeom>
          <a:solidFill>
            <a:srgbClr val="D6CFDB"/>
          </a:solidFill>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spcBef>
                <a:spcPts val="0"/>
              </a:spcBef>
              <a:spcAft>
                <a:spcPts val="0"/>
              </a:spcAft>
              <a:defRPr/>
            </a:pPr>
            <a:r>
              <a:rPr lang="he-IL" sz="2200" b="1" dirty="0">
                <a:latin typeface="David" pitchFamily="34" charset="-79"/>
                <a:cs typeface="David" pitchFamily="34" charset="-79"/>
              </a:rPr>
              <a:t>גיבוש ויישום  תכניות ארציות, הפעלת תכניות ביישובים ופיתוח מקצועי של המניעה והטיפול ברמה הלאומית בשותפות עם  משרדי ממשלה  </a:t>
            </a:r>
          </a:p>
        </p:txBody>
      </p:sp>
      <p:sp>
        <p:nvSpPr>
          <p:cNvPr id="25609"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41C8F57A-F0D6-4409-AA1B-B579735877AA}" type="slidenum">
              <a:rPr lang="he-IL">
                <a:solidFill>
                  <a:srgbClr val="0070C0"/>
                </a:solidFill>
              </a:rPr>
              <a:pPr algn="ctr"/>
              <a:t>8</a:t>
            </a:fld>
            <a:endParaRPr lang="he-IL">
              <a:solidFill>
                <a:srgbClr val="0070C0"/>
              </a:solidFill>
            </a:endParaRPr>
          </a:p>
        </p:txBody>
      </p:sp>
      <p:sp>
        <p:nvSpPr>
          <p:cNvPr id="3" name="לחצן פעולה: מידע 2">
            <a:hlinkClick r:id="rId6" action="ppaction://hlinksldjump" highlightClick="1"/>
          </p:cNvPr>
          <p:cNvSpPr/>
          <p:nvPr/>
        </p:nvSpPr>
        <p:spPr>
          <a:xfrm>
            <a:off x="468313" y="5876925"/>
            <a:ext cx="287337" cy="288925"/>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sp>
        <p:nvSpPr>
          <p:cNvPr id="4" name="לחצן פעולה: מידע 3">
            <a:hlinkClick r:id="rId7" action="ppaction://hlinksldjump" highlightClick="1"/>
          </p:cNvPr>
          <p:cNvSpPr/>
          <p:nvPr/>
        </p:nvSpPr>
        <p:spPr>
          <a:xfrm>
            <a:off x="416673" y="4541463"/>
            <a:ext cx="287337" cy="288925"/>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pic>
        <p:nvPicPr>
          <p:cNvPr id="14" name="Picture 2" descr="D:\Documents\סמלים\מנהלת-אכיפה.gi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825322" y="2542963"/>
            <a:ext cx="868879" cy="1033430"/>
          </a:xfrm>
          <a:prstGeom prst="rect">
            <a:avLst/>
          </a:prstGeom>
          <a:noFill/>
          <a:extLst>
            <a:ext uri="{909E8E84-426E-40DD-AFC4-6F175D3DCCD1}">
              <a14:hiddenFill xmlns:a14="http://schemas.microsoft.com/office/drawing/2010/main">
                <a:solidFill>
                  <a:srgbClr val="FFFFFF"/>
                </a:solidFill>
              </a14:hiddenFill>
            </a:ext>
          </a:extLst>
        </p:spPr>
      </p:pic>
      <p:sp>
        <p:nvSpPr>
          <p:cNvPr id="15" name="מלבן מעוגל 14"/>
          <p:cNvSpPr/>
          <p:nvPr/>
        </p:nvSpPr>
        <p:spPr>
          <a:xfrm>
            <a:off x="252413" y="2543570"/>
            <a:ext cx="7019925" cy="1105927"/>
          </a:xfrm>
          <a:prstGeom prst="roundRect">
            <a:avLst/>
          </a:prstGeom>
          <a:solidFill>
            <a:srgbClr val="D6CFDB"/>
          </a:solidFill>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spcBef>
                <a:spcPts val="0"/>
              </a:spcBef>
              <a:spcAft>
                <a:spcPts val="0"/>
              </a:spcAft>
              <a:defRPr/>
            </a:pPr>
            <a:r>
              <a:rPr lang="he-IL" sz="2200" b="1" dirty="0">
                <a:latin typeface="David" pitchFamily="34" charset="-79"/>
                <a:cs typeface="David" pitchFamily="34" charset="-79"/>
              </a:rPr>
              <a:t>גיבוש ויישום תכניות ארציות, הפעלת תכניות </a:t>
            </a:r>
            <a:r>
              <a:rPr lang="he-IL" sz="2200" b="1" dirty="0" smtClean="0">
                <a:latin typeface="David" pitchFamily="34" charset="-79"/>
                <a:cs typeface="David" pitchFamily="34" charset="-79"/>
              </a:rPr>
              <a:t>אכיפה ומניעה </a:t>
            </a:r>
            <a:r>
              <a:rPr lang="he-IL" sz="2200" b="1" dirty="0">
                <a:latin typeface="David" pitchFamily="34" charset="-79"/>
                <a:cs typeface="David" pitchFamily="34" charset="-79"/>
              </a:rPr>
              <a:t>ביישובים ופיתוח מקצועי של </a:t>
            </a:r>
            <a:r>
              <a:rPr lang="he-IL" sz="2200" b="1" dirty="0" smtClean="0">
                <a:latin typeface="David" pitchFamily="34" charset="-79"/>
                <a:cs typeface="David" pitchFamily="34" charset="-79"/>
              </a:rPr>
              <a:t>האכיפה </a:t>
            </a:r>
            <a:r>
              <a:rPr lang="he-IL" sz="2200" b="1" dirty="0">
                <a:latin typeface="David" pitchFamily="34" charset="-79"/>
                <a:cs typeface="David" pitchFamily="34" charset="-79"/>
              </a:rPr>
              <a:t>ברמה הלאומית בשותפות עם משרדי ממשלה  </a:t>
            </a:r>
            <a:r>
              <a:rPr lang="he-IL" sz="2200" b="1" dirty="0" smtClean="0">
                <a:latin typeface="David" pitchFamily="34" charset="-79"/>
                <a:cs typeface="David" pitchFamily="34" charset="-79"/>
              </a:rPr>
              <a:t>והשלטון המקומי</a:t>
            </a:r>
            <a:endParaRPr lang="he-IL" sz="2200" b="1" dirty="0">
              <a:latin typeface="David" pitchFamily="34" charset="-79"/>
              <a:cs typeface="David" pitchFamily="34" charset="-79"/>
            </a:endParaRPr>
          </a:p>
          <a:p>
            <a:pPr algn="r" rtl="1" eaLnBrk="1" fontAlgn="auto" hangingPunct="1">
              <a:lnSpc>
                <a:spcPct val="150000"/>
              </a:lnSpc>
              <a:spcBef>
                <a:spcPts val="0"/>
              </a:spcBef>
              <a:spcAft>
                <a:spcPts val="0"/>
              </a:spcAft>
              <a:defRPr/>
            </a:pPr>
            <a:r>
              <a:rPr lang="he-IL" sz="2200" b="1" dirty="0">
                <a:latin typeface="David" pitchFamily="34" charset="-79"/>
                <a:cs typeface="David" pitchFamily="34" charset="-79"/>
              </a:rPr>
              <a:t> </a:t>
            </a:r>
          </a:p>
        </p:txBody>
      </p:sp>
      <p:sp>
        <p:nvSpPr>
          <p:cNvPr id="17" name="מלבן 16"/>
          <p:cNvSpPr/>
          <p:nvPr/>
        </p:nvSpPr>
        <p:spPr>
          <a:xfrm rot="20491731">
            <a:off x="1157288" y="2705100"/>
            <a:ext cx="5676900" cy="1357313"/>
          </a:xfrm>
          <a:prstGeom prst="rect">
            <a:avLst/>
          </a:prstGeom>
        </p:spPr>
        <p:style>
          <a:lnRef idx="3">
            <a:schemeClr val="lt1"/>
          </a:lnRef>
          <a:fillRef idx="1">
            <a:schemeClr val="accent2"/>
          </a:fillRef>
          <a:effectRef idx="1">
            <a:schemeClr val="accent2"/>
          </a:effectRef>
          <a:fontRef idx="minor">
            <a:schemeClr val="lt1"/>
          </a:fontRef>
        </p:style>
        <p:txBody>
          <a:bodyPr rtlCol="1" anchor="ctr"/>
          <a:lstStyle/>
          <a:p>
            <a:pPr algn="ctr" rtl="1" eaLnBrk="1" fontAlgn="auto" hangingPunct="1">
              <a:spcBef>
                <a:spcPts val="0"/>
              </a:spcBef>
              <a:spcAft>
                <a:spcPts val="0"/>
              </a:spcAft>
              <a:defRPr/>
            </a:pPr>
            <a:r>
              <a:rPr lang="he-IL" sz="2800" b="1" dirty="0"/>
              <a:t>אופן פעולה  בתחום המניעה </a:t>
            </a:r>
          </a:p>
          <a:p>
            <a:pPr algn="ctr" rtl="1" eaLnBrk="1" fontAlgn="auto" hangingPunct="1">
              <a:spcBef>
                <a:spcPts val="0"/>
              </a:spcBef>
              <a:spcAft>
                <a:spcPts val="0"/>
              </a:spcAft>
              <a:defRPr/>
            </a:pPr>
            <a:r>
              <a:rPr lang="he-IL" sz="2800" b="1" dirty="0"/>
              <a:t>דומה</a:t>
            </a:r>
          </a:p>
        </p:txBody>
      </p:sp>
    </p:spTree>
    <p:extLst>
      <p:ext uri="{BB962C8B-B14F-4D97-AF65-F5344CB8AC3E}">
        <p14:creationId xmlns:p14="http://schemas.microsoft.com/office/powerpoint/2010/main" val="37028008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מיפוי המצב הקיים – </a:t>
            </a:r>
            <a:r>
              <a:rPr lang="he-IL" sz="3600" b="1" u="sng">
                <a:solidFill>
                  <a:schemeClr val="accent2"/>
                </a:solidFill>
                <a:latin typeface="Times New Roman" pitchFamily="18" charset="0"/>
              </a:rPr>
              <a:t>שיטת העבודה בקהילה</a:t>
            </a:r>
            <a:endParaRPr lang="en-US" sz="3600" b="1" u="sng">
              <a:solidFill>
                <a:schemeClr val="accent2"/>
              </a:solidFill>
              <a:latin typeface="Times New Roman" pitchFamily="18" charset="0"/>
            </a:endParaRPr>
          </a:p>
        </p:txBody>
      </p:sp>
      <p:pic>
        <p:nvPicPr>
          <p:cNvPr id="6" name="Picture 10"/>
          <p:cNvPicPr>
            <a:picLocks noChangeAspect="1" noChangeArrowheads="1"/>
          </p:cNvPicPr>
          <p:nvPr/>
        </p:nvPicPr>
        <p:blipFill>
          <a:blip r:embed="rId3"/>
          <a:srcRect/>
          <a:stretch>
            <a:fillRect/>
          </a:stretch>
        </p:blipFill>
        <p:spPr bwMode="auto">
          <a:xfrm>
            <a:off x="7613650" y="5411462"/>
            <a:ext cx="1184275" cy="863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3"/>
          <p:cNvPicPr>
            <a:picLocks noChangeAspect="1" noChangeArrowheads="1"/>
          </p:cNvPicPr>
          <p:nvPr/>
        </p:nvPicPr>
        <p:blipFill>
          <a:blip r:embed="rId4"/>
          <a:srcRect/>
          <a:stretch>
            <a:fillRect/>
          </a:stretch>
        </p:blipFill>
        <p:spPr bwMode="auto">
          <a:xfrm>
            <a:off x="7790165" y="1376313"/>
            <a:ext cx="787400" cy="10445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14"/>
          <p:cNvPicPr>
            <a:picLocks noChangeAspect="1" noChangeArrowheads="1"/>
          </p:cNvPicPr>
          <p:nvPr/>
        </p:nvPicPr>
        <p:blipFill>
          <a:blip r:embed="rId5"/>
          <a:srcRect/>
          <a:stretch>
            <a:fillRect/>
          </a:stretch>
        </p:blipFill>
        <p:spPr bwMode="auto">
          <a:xfrm>
            <a:off x="7790165" y="4203621"/>
            <a:ext cx="935037" cy="9477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מלבן מעוגל 11"/>
          <p:cNvSpPr/>
          <p:nvPr/>
        </p:nvSpPr>
        <p:spPr>
          <a:xfrm>
            <a:off x="215900" y="1268413"/>
            <a:ext cx="7019925" cy="1152475"/>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spcBef>
                <a:spcPts val="0"/>
              </a:spcBef>
              <a:spcAft>
                <a:spcPts val="0"/>
              </a:spcAft>
              <a:defRPr/>
            </a:pPr>
            <a:r>
              <a:rPr lang="he-IL" sz="2600" b="1" dirty="0">
                <a:solidFill>
                  <a:schemeClr val="accent6"/>
                </a:solidFill>
                <a:latin typeface="David" pitchFamily="34" charset="-79"/>
                <a:cs typeface="David" pitchFamily="34" charset="-79"/>
              </a:rPr>
              <a:t>הרשות המקומית  מבצעת, בהכוונת </a:t>
            </a:r>
            <a:r>
              <a:rPr lang="he-IL" sz="2600" b="1" dirty="0" err="1">
                <a:solidFill>
                  <a:schemeClr val="accent6"/>
                </a:solidFill>
                <a:latin typeface="David" pitchFamily="34" charset="-79"/>
                <a:cs typeface="David" pitchFamily="34" charset="-79"/>
              </a:rPr>
              <a:t>על"א</a:t>
            </a:r>
            <a:r>
              <a:rPr lang="he-IL" sz="2600" b="1" dirty="0">
                <a:solidFill>
                  <a:schemeClr val="accent6"/>
                </a:solidFill>
                <a:latin typeface="David" pitchFamily="34" charset="-79"/>
                <a:cs typeface="David" pitchFamily="34" charset="-79"/>
              </a:rPr>
              <a:t>  וע"י מנהל יישובי ותקציב ייעודי משותף לפעילות </a:t>
            </a:r>
          </a:p>
        </p:txBody>
      </p:sp>
      <p:sp>
        <p:nvSpPr>
          <p:cNvPr id="13" name="מלבן מעוגל 12"/>
          <p:cNvSpPr/>
          <p:nvPr/>
        </p:nvSpPr>
        <p:spPr>
          <a:xfrm>
            <a:off x="214312" y="4101857"/>
            <a:ext cx="7021513" cy="1151266"/>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spcBef>
                <a:spcPts val="0"/>
              </a:spcBef>
              <a:spcAft>
                <a:spcPts val="0"/>
              </a:spcAft>
              <a:defRPr/>
            </a:pPr>
            <a:r>
              <a:rPr lang="he-IL" sz="2600" b="1" dirty="0">
                <a:solidFill>
                  <a:schemeClr val="accent6"/>
                </a:solidFill>
                <a:latin typeface="David" pitchFamily="34" charset="-79"/>
                <a:cs typeface="David" pitchFamily="34" charset="-79"/>
              </a:rPr>
              <a:t>הרשות המקומית מבצעת, בהכוונת מצילה, ע"י רכז יישובי ותקציב ייעודי משותף לפעילות </a:t>
            </a:r>
          </a:p>
        </p:txBody>
      </p:sp>
      <p:sp>
        <p:nvSpPr>
          <p:cNvPr id="16" name="מלבן מעוגל 15"/>
          <p:cNvSpPr/>
          <p:nvPr/>
        </p:nvSpPr>
        <p:spPr>
          <a:xfrm>
            <a:off x="233803" y="5300687"/>
            <a:ext cx="7021513" cy="1152476"/>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spcBef>
                <a:spcPts val="0"/>
              </a:spcBef>
              <a:spcAft>
                <a:spcPts val="0"/>
              </a:spcAft>
              <a:defRPr/>
            </a:pPr>
            <a:r>
              <a:rPr lang="he-IL" sz="2600" b="1" dirty="0">
                <a:solidFill>
                  <a:schemeClr val="accent6"/>
                </a:solidFill>
                <a:latin typeface="David" pitchFamily="34" charset="-79"/>
                <a:cs typeface="David" pitchFamily="34" charset="-79"/>
              </a:rPr>
              <a:t>הרשות המקומית מבצעת, בהכוונת רשות הסמים, ע"י מתאם יישובי ותקציב ייעודי משותף לפעילות </a:t>
            </a:r>
          </a:p>
        </p:txBody>
      </p:sp>
      <p:sp>
        <p:nvSpPr>
          <p:cNvPr id="35849"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9BFB12AA-3BE6-4223-888B-4A1ABD23715B}" type="slidenum">
              <a:rPr lang="he-IL">
                <a:solidFill>
                  <a:srgbClr val="0070C0"/>
                </a:solidFill>
              </a:rPr>
              <a:pPr algn="ctr"/>
              <a:t>9</a:t>
            </a:fld>
            <a:endParaRPr lang="he-IL" dirty="0">
              <a:solidFill>
                <a:srgbClr val="0070C0"/>
              </a:solidFill>
            </a:endParaRPr>
          </a:p>
        </p:txBody>
      </p:sp>
      <p:pic>
        <p:nvPicPr>
          <p:cNvPr id="10" name="Picture 2" descr="D:\Documents\סמלים\מנהלת-אכיפה.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12087" y="2710789"/>
            <a:ext cx="868879" cy="1033430"/>
          </a:xfrm>
          <a:prstGeom prst="rect">
            <a:avLst/>
          </a:prstGeom>
          <a:noFill/>
          <a:extLst>
            <a:ext uri="{909E8E84-426E-40DD-AFC4-6F175D3DCCD1}">
              <a14:hiddenFill xmlns:a14="http://schemas.microsoft.com/office/drawing/2010/main">
                <a:solidFill>
                  <a:srgbClr val="FFFFFF"/>
                </a:solidFill>
              </a14:hiddenFill>
            </a:ext>
          </a:extLst>
        </p:spPr>
      </p:pic>
      <p:sp>
        <p:nvSpPr>
          <p:cNvPr id="11" name="מלבן מעוגל 10"/>
          <p:cNvSpPr/>
          <p:nvPr/>
        </p:nvSpPr>
        <p:spPr>
          <a:xfrm>
            <a:off x="190204" y="2591744"/>
            <a:ext cx="7019925" cy="1341312"/>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spcBef>
                <a:spcPts val="0"/>
              </a:spcBef>
              <a:spcAft>
                <a:spcPts val="0"/>
              </a:spcAft>
              <a:defRPr/>
            </a:pPr>
            <a:r>
              <a:rPr lang="he-IL" sz="2600" b="1" dirty="0">
                <a:solidFill>
                  <a:schemeClr val="accent6"/>
                </a:solidFill>
                <a:latin typeface="David" pitchFamily="34" charset="-79"/>
                <a:cs typeface="David" pitchFamily="34" charset="-79"/>
              </a:rPr>
              <a:t>הרשות המקומית  יחד עם </a:t>
            </a:r>
            <a:r>
              <a:rPr lang="he-IL" sz="2600" b="1" dirty="0" smtClean="0">
                <a:solidFill>
                  <a:schemeClr val="accent6"/>
                </a:solidFill>
                <a:latin typeface="David" pitchFamily="34" charset="-79"/>
                <a:cs typeface="David" pitchFamily="34" charset="-79"/>
              </a:rPr>
              <a:t>תחנת המשטרה </a:t>
            </a:r>
            <a:r>
              <a:rPr lang="he-IL" sz="2600" b="1" dirty="0">
                <a:solidFill>
                  <a:schemeClr val="accent6"/>
                </a:solidFill>
                <a:latin typeface="David" pitchFamily="34" charset="-79"/>
                <a:cs typeface="David" pitchFamily="34" charset="-79"/>
              </a:rPr>
              <a:t>המקומית </a:t>
            </a:r>
            <a:r>
              <a:rPr lang="he-IL" sz="2600" b="1" dirty="0" smtClean="0">
                <a:solidFill>
                  <a:schemeClr val="accent6"/>
                </a:solidFill>
                <a:latin typeface="David" pitchFamily="34" charset="-79"/>
                <a:cs typeface="David" pitchFamily="34" charset="-79"/>
              </a:rPr>
              <a:t> מבצעות בהכוונת  </a:t>
            </a:r>
            <a:r>
              <a:rPr lang="he-IL" sz="2600" b="1" dirty="0">
                <a:solidFill>
                  <a:schemeClr val="accent6"/>
                </a:solidFill>
                <a:latin typeface="David" pitchFamily="34" charset="-79"/>
                <a:cs typeface="David" pitchFamily="34" charset="-79"/>
              </a:rPr>
              <a:t>ר' העירייה ומ' תחנת המשטרה ותקציב ייעודי משותף </a:t>
            </a:r>
            <a:r>
              <a:rPr lang="he-IL" sz="2600" b="1" dirty="0" smtClean="0">
                <a:solidFill>
                  <a:schemeClr val="accent6"/>
                </a:solidFill>
                <a:latin typeface="David" pitchFamily="34" charset="-79"/>
                <a:cs typeface="David" pitchFamily="34" charset="-79"/>
              </a:rPr>
              <a:t>לפעילות</a:t>
            </a:r>
            <a:endParaRPr lang="he-IL" sz="2600" b="1" dirty="0">
              <a:solidFill>
                <a:schemeClr val="accent6"/>
              </a:solidFill>
              <a:latin typeface="David" pitchFamily="34" charset="-79"/>
              <a:cs typeface="David" pitchFamily="34" charset="-79"/>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מיפוי המצב הקיים – </a:t>
            </a:r>
            <a:r>
              <a:rPr lang="he-IL" sz="3600" b="1" u="sng">
                <a:solidFill>
                  <a:schemeClr val="accent2"/>
                </a:solidFill>
                <a:latin typeface="Times New Roman" pitchFamily="18" charset="0"/>
              </a:rPr>
              <a:t>שיטת העבודה בקהילה</a:t>
            </a:r>
            <a:endParaRPr lang="en-US" sz="3600" b="1" u="sng">
              <a:solidFill>
                <a:schemeClr val="accent2"/>
              </a:solidFill>
              <a:latin typeface="Times New Roman" pitchFamily="18" charset="0"/>
            </a:endParaRPr>
          </a:p>
        </p:txBody>
      </p:sp>
      <p:pic>
        <p:nvPicPr>
          <p:cNvPr id="6" name="Picture 10"/>
          <p:cNvPicPr>
            <a:picLocks noChangeAspect="1" noChangeArrowheads="1"/>
          </p:cNvPicPr>
          <p:nvPr/>
        </p:nvPicPr>
        <p:blipFill>
          <a:blip r:embed="rId3"/>
          <a:srcRect/>
          <a:stretch>
            <a:fillRect/>
          </a:stretch>
        </p:blipFill>
        <p:spPr bwMode="auto">
          <a:xfrm>
            <a:off x="7667625" y="5013325"/>
            <a:ext cx="1184275" cy="863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3"/>
          <p:cNvPicPr>
            <a:picLocks noChangeAspect="1" noChangeArrowheads="1"/>
          </p:cNvPicPr>
          <p:nvPr/>
        </p:nvPicPr>
        <p:blipFill>
          <a:blip r:embed="rId4"/>
          <a:srcRect/>
          <a:stretch>
            <a:fillRect/>
          </a:stretch>
        </p:blipFill>
        <p:spPr bwMode="auto">
          <a:xfrm>
            <a:off x="7812088" y="1484313"/>
            <a:ext cx="787400" cy="10445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14"/>
          <p:cNvPicPr>
            <a:picLocks noChangeAspect="1" noChangeArrowheads="1"/>
          </p:cNvPicPr>
          <p:nvPr/>
        </p:nvPicPr>
        <p:blipFill>
          <a:blip r:embed="rId5"/>
          <a:srcRect/>
          <a:stretch>
            <a:fillRect/>
          </a:stretch>
        </p:blipFill>
        <p:spPr bwMode="auto">
          <a:xfrm>
            <a:off x="7812088" y="3273425"/>
            <a:ext cx="935037" cy="9477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מלבן מעוגל 11"/>
          <p:cNvSpPr/>
          <p:nvPr/>
        </p:nvSpPr>
        <p:spPr>
          <a:xfrm>
            <a:off x="215900" y="1268413"/>
            <a:ext cx="7019925" cy="1512887"/>
          </a:xfrm>
          <a:prstGeom prst="roundRect">
            <a:avLst/>
          </a:prstGeom>
          <a:solidFill>
            <a:schemeClr val="accent2">
              <a:alpha val="20000"/>
            </a:schemeClr>
          </a:solidFill>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lnSpc>
                <a:spcPct val="150000"/>
              </a:lnSpc>
              <a:spcBef>
                <a:spcPts val="0"/>
              </a:spcBef>
              <a:spcAft>
                <a:spcPts val="0"/>
              </a:spcAft>
              <a:defRPr/>
            </a:pPr>
            <a:r>
              <a:rPr lang="he-IL" sz="2600" b="1" dirty="0">
                <a:latin typeface="David" pitchFamily="34" charset="-79"/>
                <a:cs typeface="David" pitchFamily="34" charset="-79"/>
              </a:rPr>
              <a:t>הרשות המקומית  מבצעת, בהכוונת </a:t>
            </a:r>
            <a:r>
              <a:rPr lang="he-IL" sz="2600" b="1" dirty="0" err="1">
                <a:latin typeface="David" pitchFamily="34" charset="-79"/>
                <a:cs typeface="David" pitchFamily="34" charset="-79"/>
              </a:rPr>
              <a:t>על"א</a:t>
            </a:r>
            <a:r>
              <a:rPr lang="he-IL" sz="2600" b="1" dirty="0">
                <a:latin typeface="David" pitchFamily="34" charset="-79"/>
                <a:cs typeface="David" pitchFamily="34" charset="-79"/>
              </a:rPr>
              <a:t>  וע"י מנהל יישובי ותקציב תוספתי לפעילויות ייעודיות </a:t>
            </a:r>
          </a:p>
        </p:txBody>
      </p:sp>
      <p:sp>
        <p:nvSpPr>
          <p:cNvPr id="13" name="מלבן מעוגל 12"/>
          <p:cNvSpPr/>
          <p:nvPr/>
        </p:nvSpPr>
        <p:spPr>
          <a:xfrm>
            <a:off x="250825" y="2997200"/>
            <a:ext cx="7021513" cy="1511300"/>
          </a:xfrm>
          <a:prstGeom prst="roundRect">
            <a:avLst/>
          </a:prstGeom>
          <a:solidFill>
            <a:schemeClr val="accent2">
              <a:alpha val="20000"/>
            </a:schemeClr>
          </a:solidFill>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lnSpc>
                <a:spcPct val="150000"/>
              </a:lnSpc>
              <a:spcBef>
                <a:spcPts val="0"/>
              </a:spcBef>
              <a:spcAft>
                <a:spcPts val="0"/>
              </a:spcAft>
              <a:defRPr/>
            </a:pPr>
            <a:r>
              <a:rPr lang="he-IL" sz="2600" b="1" dirty="0">
                <a:latin typeface="David" pitchFamily="34" charset="-79"/>
                <a:cs typeface="David" pitchFamily="34" charset="-79"/>
              </a:rPr>
              <a:t>הרשות המקומית מבצעת, בהכוונת מצילה, ע"י רכז יישובי ותקציב תוספתי לפעילויות ייעודיות </a:t>
            </a:r>
          </a:p>
        </p:txBody>
      </p:sp>
      <p:sp>
        <p:nvSpPr>
          <p:cNvPr id="16" name="מלבן מעוגל 15"/>
          <p:cNvSpPr/>
          <p:nvPr/>
        </p:nvSpPr>
        <p:spPr>
          <a:xfrm>
            <a:off x="250825" y="4724400"/>
            <a:ext cx="7021513" cy="1512888"/>
          </a:xfrm>
          <a:prstGeom prst="roundRect">
            <a:avLst/>
          </a:prstGeom>
          <a:solidFill>
            <a:schemeClr val="accent2">
              <a:alpha val="20000"/>
            </a:schemeClr>
          </a:solidFill>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lnSpc>
                <a:spcPct val="150000"/>
              </a:lnSpc>
              <a:spcBef>
                <a:spcPts val="0"/>
              </a:spcBef>
              <a:spcAft>
                <a:spcPts val="0"/>
              </a:spcAft>
              <a:defRPr/>
            </a:pPr>
            <a:r>
              <a:rPr lang="he-IL" sz="2600" b="1" dirty="0">
                <a:latin typeface="David" pitchFamily="34" charset="-79"/>
                <a:cs typeface="David" pitchFamily="34" charset="-79"/>
              </a:rPr>
              <a:t>הרשות המקומית מבצעת, בהכוונת רשות הסמים, ע"י מתאם יישובי ותקציב תוספתי לפעילויות ייעודיות </a:t>
            </a:r>
          </a:p>
        </p:txBody>
      </p:sp>
      <p:sp>
        <p:nvSpPr>
          <p:cNvPr id="10" name="מלבן 9"/>
          <p:cNvSpPr/>
          <p:nvPr/>
        </p:nvSpPr>
        <p:spPr>
          <a:xfrm rot="20491731">
            <a:off x="1544638" y="2892425"/>
            <a:ext cx="5040312" cy="1357313"/>
          </a:xfrm>
          <a:prstGeom prst="rect">
            <a:avLst/>
          </a:prstGeom>
        </p:spPr>
        <p:style>
          <a:lnRef idx="3">
            <a:schemeClr val="lt1"/>
          </a:lnRef>
          <a:fillRef idx="1">
            <a:schemeClr val="accent2"/>
          </a:fillRef>
          <a:effectRef idx="1">
            <a:schemeClr val="accent2"/>
          </a:effectRef>
          <a:fontRef idx="minor">
            <a:schemeClr val="lt1"/>
          </a:fontRef>
        </p:style>
        <p:txBody>
          <a:bodyPr rtlCol="1" anchor="ctr"/>
          <a:lstStyle/>
          <a:p>
            <a:pPr algn="ctr" rtl="1" eaLnBrk="1" fontAlgn="auto" hangingPunct="1">
              <a:spcBef>
                <a:spcPts val="0"/>
              </a:spcBef>
              <a:spcAft>
                <a:spcPts val="0"/>
              </a:spcAft>
              <a:defRPr/>
            </a:pPr>
            <a:r>
              <a:rPr lang="he-IL" sz="2800" b="1" dirty="0"/>
              <a:t>שיטות עבודה זהות</a:t>
            </a:r>
          </a:p>
        </p:txBody>
      </p:sp>
      <p:sp>
        <p:nvSpPr>
          <p:cNvPr id="37898"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A5932BF0-E6A4-4031-BD04-D226FC9081C1}" type="slidenum">
              <a:rPr lang="he-IL">
                <a:solidFill>
                  <a:srgbClr val="0070C0"/>
                </a:solidFill>
              </a:rPr>
              <a:pPr algn="ctr"/>
              <a:t>10</a:t>
            </a:fld>
            <a:endParaRPr lang="he-IL">
              <a:solidFill>
                <a:srgbClr val="0070C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2" name="מחבר ישר 51"/>
          <p:cNvCxnSpPr/>
          <p:nvPr/>
        </p:nvCxnSpPr>
        <p:spPr>
          <a:xfrm>
            <a:off x="592063" y="5852460"/>
            <a:ext cx="1206500" cy="0"/>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19" name="מחבר ישר 118"/>
          <p:cNvCxnSpPr/>
          <p:nvPr/>
        </p:nvCxnSpPr>
        <p:spPr>
          <a:xfrm>
            <a:off x="1128713" y="2252663"/>
            <a:ext cx="6180137" cy="0"/>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20" name="מחבר ישר 119"/>
          <p:cNvCxnSpPr/>
          <p:nvPr/>
        </p:nvCxnSpPr>
        <p:spPr>
          <a:xfrm flipH="1">
            <a:off x="5065713" y="1701800"/>
            <a:ext cx="11112" cy="4492625"/>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21" name="מחבר ישר 120"/>
          <p:cNvCxnSpPr/>
          <p:nvPr/>
        </p:nvCxnSpPr>
        <p:spPr>
          <a:xfrm>
            <a:off x="5715000" y="1339850"/>
            <a:ext cx="357188" cy="1588"/>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122" name="AutoShape 3"/>
          <p:cNvSpPr>
            <a:spLocks noChangeArrowheads="1"/>
          </p:cNvSpPr>
          <p:nvPr/>
        </p:nvSpPr>
        <p:spPr bwMode="auto">
          <a:xfrm>
            <a:off x="5453063" y="5622925"/>
            <a:ext cx="1111250" cy="830411"/>
          </a:xfrm>
          <a:prstGeom prst="flowChartAlternateProcess">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rtl="1" eaLnBrk="1">
              <a:defRPr/>
            </a:pPr>
            <a:r>
              <a:rPr lang="he-IL" sz="1100" b="1" dirty="0">
                <a:solidFill>
                  <a:srgbClr val="000000"/>
                </a:solidFill>
              </a:rPr>
              <a:t>מנהלת תחום (נושאי)</a:t>
            </a:r>
          </a:p>
          <a:p>
            <a:pPr algn="ctr" rtl="1" eaLnBrk="1">
              <a:defRPr/>
            </a:pPr>
            <a:r>
              <a:rPr lang="he-IL" sz="1100" b="1" dirty="0">
                <a:solidFill>
                  <a:srgbClr val="000000"/>
                </a:solidFill>
              </a:rPr>
              <a:t>40-42 </a:t>
            </a:r>
            <a:r>
              <a:rPr lang="he-IL" sz="1100" b="1" dirty="0" err="1">
                <a:solidFill>
                  <a:srgbClr val="000000"/>
                </a:solidFill>
              </a:rPr>
              <a:t>מח"ר</a:t>
            </a:r>
            <a:endParaRPr lang="en-US" sz="1100" b="1" dirty="0">
              <a:solidFill>
                <a:srgbClr val="000000"/>
              </a:solidFill>
            </a:endParaRPr>
          </a:p>
        </p:txBody>
      </p:sp>
      <p:cxnSp>
        <p:nvCxnSpPr>
          <p:cNvPr id="124" name="מחבר ישר 123"/>
          <p:cNvCxnSpPr/>
          <p:nvPr/>
        </p:nvCxnSpPr>
        <p:spPr>
          <a:xfrm>
            <a:off x="6564313" y="2995613"/>
            <a:ext cx="1252537" cy="0"/>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125" name="AutoShape 3"/>
          <p:cNvSpPr>
            <a:spLocks noChangeArrowheads="1"/>
          </p:cNvSpPr>
          <p:nvPr/>
        </p:nvSpPr>
        <p:spPr bwMode="auto">
          <a:xfrm>
            <a:off x="5435600" y="2635250"/>
            <a:ext cx="1128713" cy="989013"/>
          </a:xfrm>
          <a:prstGeom prst="flowChartAlternateProcess">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a:defRPr/>
            </a:pPr>
            <a:r>
              <a:rPr lang="he-IL" sz="1100" b="1" dirty="0">
                <a:solidFill>
                  <a:srgbClr val="000000"/>
                </a:solidFill>
              </a:rPr>
              <a:t>מנהל תחום (היערכות יישובית)</a:t>
            </a:r>
          </a:p>
          <a:p>
            <a:pPr algn="ctr" rtl="1" eaLnBrk="1">
              <a:defRPr/>
            </a:pPr>
            <a:r>
              <a:rPr lang="he-IL" sz="1100" b="1" dirty="0">
                <a:solidFill>
                  <a:srgbClr val="000000"/>
                </a:solidFill>
              </a:rPr>
              <a:t>40-42 </a:t>
            </a:r>
            <a:r>
              <a:rPr lang="he-IL" sz="1100" b="1" dirty="0" err="1">
                <a:solidFill>
                  <a:srgbClr val="000000"/>
                </a:solidFill>
              </a:rPr>
              <a:t>מח"ר</a:t>
            </a:r>
            <a:endParaRPr lang="en-US" sz="1100" b="1" dirty="0">
              <a:solidFill>
                <a:srgbClr val="000000"/>
              </a:solidFill>
            </a:endParaRPr>
          </a:p>
        </p:txBody>
      </p:sp>
      <p:cxnSp>
        <p:nvCxnSpPr>
          <p:cNvPr id="126" name="מחבר ישר 125"/>
          <p:cNvCxnSpPr>
            <a:stCxn id="38941" idx="0"/>
          </p:cNvCxnSpPr>
          <p:nvPr/>
        </p:nvCxnSpPr>
        <p:spPr>
          <a:xfrm>
            <a:off x="7152482" y="2252663"/>
            <a:ext cx="38893" cy="3695700"/>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38923" name="AutoShape 3"/>
          <p:cNvSpPr>
            <a:spLocks noChangeArrowheads="1"/>
          </p:cNvSpPr>
          <p:nvPr/>
        </p:nvSpPr>
        <p:spPr bwMode="auto">
          <a:xfrm>
            <a:off x="3276600" y="3394026"/>
            <a:ext cx="1223963" cy="1019175"/>
          </a:xfrm>
          <a:prstGeom prst="flowChartAlternateProcess">
            <a:avLst/>
          </a:prstGeom>
          <a:solidFill>
            <a:schemeClr val="bg1"/>
          </a:solidFill>
          <a:ln w="25400" algn="ctr">
            <a:solidFill>
              <a:srgbClr val="89A4A7"/>
            </a:solidFill>
            <a:miter lim="800000"/>
            <a:headEnd/>
            <a:tailEnd/>
          </a:ln>
          <a:effectLst>
            <a:outerShdw dist="38100" dir="2700000" algn="tl" rotWithShape="0">
              <a:srgbClr val="000000">
                <a:alpha val="39998"/>
              </a:srgbClr>
            </a:outerShdw>
          </a:effectLst>
        </p:spPr>
        <p:txBody>
          <a:bodyPr anchor="ctr"/>
          <a:lstStyle/>
          <a:p>
            <a:pPr algn="ctr" rtl="1" eaLnBrk="1"/>
            <a:r>
              <a:rPr lang="he-IL" sz="1100" b="1">
                <a:solidFill>
                  <a:srgbClr val="000000"/>
                </a:solidFill>
              </a:rPr>
              <a:t>מרכזת בכירה (תיאום ובקרה תקציבית)</a:t>
            </a:r>
          </a:p>
          <a:p>
            <a:pPr algn="ctr" rtl="1" eaLnBrk="1"/>
            <a:r>
              <a:rPr lang="he-IL" sz="1100" b="1">
                <a:solidFill>
                  <a:srgbClr val="000000"/>
                </a:solidFill>
              </a:rPr>
              <a:t>39-41 מח"ר</a:t>
            </a:r>
            <a:endParaRPr lang="en-US" sz="1100" b="1">
              <a:solidFill>
                <a:srgbClr val="000000"/>
              </a:solidFill>
            </a:endParaRPr>
          </a:p>
        </p:txBody>
      </p:sp>
      <p:sp>
        <p:nvSpPr>
          <p:cNvPr id="128" name="AutoShape 3"/>
          <p:cNvSpPr>
            <a:spLocks noChangeArrowheads="1"/>
          </p:cNvSpPr>
          <p:nvPr/>
        </p:nvSpPr>
        <p:spPr bwMode="auto">
          <a:xfrm>
            <a:off x="1908175" y="1341438"/>
            <a:ext cx="1295400" cy="574675"/>
          </a:xfrm>
          <a:prstGeom prst="flowChartAlternateProcess">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a:defRPr/>
            </a:pPr>
            <a:r>
              <a:rPr lang="he-IL" sz="1100" b="1" dirty="0">
                <a:solidFill>
                  <a:srgbClr val="000000"/>
                </a:solidFill>
              </a:rPr>
              <a:t>רכזת לשכה ב'</a:t>
            </a:r>
            <a:endParaRPr lang="en-US" sz="1100" b="1" dirty="0">
              <a:solidFill>
                <a:srgbClr val="000000"/>
              </a:solidFill>
            </a:endParaRPr>
          </a:p>
          <a:p>
            <a:pPr algn="ctr" rtl="1" eaLnBrk="1">
              <a:defRPr/>
            </a:pPr>
            <a:r>
              <a:rPr lang="he-IL" sz="1100" b="1" dirty="0">
                <a:solidFill>
                  <a:srgbClr val="000000"/>
                </a:solidFill>
              </a:rPr>
              <a:t>15-17 </a:t>
            </a:r>
            <a:r>
              <a:rPr lang="he-IL" sz="1100" b="1" dirty="0" err="1">
                <a:solidFill>
                  <a:srgbClr val="000000"/>
                </a:solidFill>
              </a:rPr>
              <a:t>מינהלי</a:t>
            </a:r>
            <a:endParaRPr lang="en-US" sz="1100" b="1" dirty="0">
              <a:solidFill>
                <a:srgbClr val="000000"/>
              </a:solidFill>
            </a:endParaRPr>
          </a:p>
        </p:txBody>
      </p:sp>
      <p:sp>
        <p:nvSpPr>
          <p:cNvPr id="129" name="AutoShape 33" descr="אלכסון רחב כלפי מעלה"/>
          <p:cNvSpPr>
            <a:spLocks noChangeArrowheads="1"/>
          </p:cNvSpPr>
          <p:nvPr/>
        </p:nvSpPr>
        <p:spPr bwMode="auto">
          <a:xfrm>
            <a:off x="6084888" y="1122363"/>
            <a:ext cx="1728787" cy="865187"/>
          </a:xfrm>
          <a:prstGeom prst="flowChartAlternateProcess">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a:defRPr/>
            </a:pPr>
            <a:r>
              <a:rPr lang="he-IL" sz="1200" b="1" dirty="0">
                <a:solidFill>
                  <a:srgbClr val="000000"/>
                </a:solidFill>
              </a:rPr>
              <a:t>סגן ראש אגף בכיר </a:t>
            </a:r>
            <a:endParaRPr lang="en-US" sz="1200" b="1" dirty="0">
              <a:solidFill>
                <a:srgbClr val="000000"/>
              </a:solidFill>
            </a:endParaRPr>
          </a:p>
          <a:p>
            <a:pPr algn="ctr" rtl="1" eaLnBrk="1">
              <a:defRPr/>
            </a:pPr>
            <a:r>
              <a:rPr lang="he-IL" sz="1200" b="1" dirty="0">
                <a:solidFill>
                  <a:srgbClr val="000000"/>
                </a:solidFill>
              </a:rPr>
              <a:t>(קהילה ומניעת פשיעה)</a:t>
            </a:r>
          </a:p>
          <a:p>
            <a:pPr algn="ctr" rtl="1" eaLnBrk="1">
              <a:defRPr/>
            </a:pPr>
            <a:r>
              <a:rPr lang="he-IL" sz="1200" b="1" dirty="0">
                <a:solidFill>
                  <a:srgbClr val="000000"/>
                </a:solidFill>
              </a:rPr>
              <a:t>41-43 </a:t>
            </a:r>
            <a:r>
              <a:rPr lang="he-IL" sz="1200" b="1" dirty="0" err="1">
                <a:solidFill>
                  <a:srgbClr val="000000"/>
                </a:solidFill>
              </a:rPr>
              <a:t>מח"ר</a:t>
            </a:r>
            <a:endParaRPr lang="en-US" sz="1200" b="1" dirty="0">
              <a:solidFill>
                <a:srgbClr val="000000"/>
              </a:solidFill>
            </a:endParaRPr>
          </a:p>
        </p:txBody>
      </p:sp>
      <p:cxnSp>
        <p:nvCxnSpPr>
          <p:cNvPr id="130" name="מחבר ישר 132"/>
          <p:cNvCxnSpPr/>
          <p:nvPr/>
        </p:nvCxnSpPr>
        <p:spPr>
          <a:xfrm flipH="1" flipV="1">
            <a:off x="1771575" y="2281237"/>
            <a:ext cx="14288" cy="3617913"/>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38927" name="AutoShape 3"/>
          <p:cNvSpPr>
            <a:spLocks noChangeArrowheads="1"/>
          </p:cNvSpPr>
          <p:nvPr/>
        </p:nvSpPr>
        <p:spPr bwMode="auto">
          <a:xfrm>
            <a:off x="7740650" y="2563813"/>
            <a:ext cx="1281113" cy="1035050"/>
          </a:xfrm>
          <a:prstGeom prst="flowChartAlternateProcess">
            <a:avLst/>
          </a:prstGeom>
          <a:solidFill>
            <a:schemeClr val="bg1"/>
          </a:solidFill>
          <a:ln w="25400" algn="ctr">
            <a:solidFill>
              <a:srgbClr val="89A4A7"/>
            </a:solidFill>
            <a:miter lim="800000"/>
            <a:headEnd/>
            <a:tailEnd/>
          </a:ln>
        </p:spPr>
        <p:txBody>
          <a:bodyPr anchor="ctr"/>
          <a:lstStyle/>
          <a:p>
            <a:pPr algn="ctr" rtl="1" eaLnBrk="1"/>
            <a:r>
              <a:rPr lang="he-IL" sz="1100" b="1" dirty="0">
                <a:solidFill>
                  <a:srgbClr val="000000"/>
                </a:solidFill>
              </a:rPr>
              <a:t>מנהל תחום</a:t>
            </a:r>
            <a:endParaRPr lang="en-US" sz="1100" b="1" dirty="0">
              <a:solidFill>
                <a:srgbClr val="000000"/>
              </a:solidFill>
            </a:endParaRPr>
          </a:p>
          <a:p>
            <a:pPr algn="ctr" rtl="1" eaLnBrk="1"/>
            <a:r>
              <a:rPr lang="he-IL" sz="1100" b="1" dirty="0">
                <a:solidFill>
                  <a:srgbClr val="000000"/>
                </a:solidFill>
              </a:rPr>
              <a:t>(היערכות יישוביות)</a:t>
            </a:r>
          </a:p>
          <a:p>
            <a:pPr algn="ctr" rtl="1" eaLnBrk="1"/>
            <a:r>
              <a:rPr lang="he-IL" sz="1100" b="1" dirty="0">
                <a:solidFill>
                  <a:srgbClr val="000000"/>
                </a:solidFill>
              </a:rPr>
              <a:t>40-42 </a:t>
            </a:r>
            <a:r>
              <a:rPr lang="he-IL" sz="1100" b="1" dirty="0" err="1">
                <a:solidFill>
                  <a:srgbClr val="000000"/>
                </a:solidFill>
              </a:rPr>
              <a:t>מח"ר</a:t>
            </a:r>
            <a:endParaRPr lang="en-US" sz="1100" b="1" dirty="0">
              <a:solidFill>
                <a:srgbClr val="000000"/>
              </a:solidFill>
            </a:endParaRPr>
          </a:p>
        </p:txBody>
      </p:sp>
      <p:cxnSp>
        <p:nvCxnSpPr>
          <p:cNvPr id="132" name="מחבר ישר 131"/>
          <p:cNvCxnSpPr/>
          <p:nvPr/>
        </p:nvCxnSpPr>
        <p:spPr>
          <a:xfrm flipV="1">
            <a:off x="2484438" y="5119688"/>
            <a:ext cx="0" cy="490537"/>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133" name="AutoShape 3"/>
          <p:cNvSpPr>
            <a:spLocks noChangeArrowheads="1"/>
          </p:cNvSpPr>
          <p:nvPr/>
        </p:nvSpPr>
        <p:spPr bwMode="auto">
          <a:xfrm>
            <a:off x="3314700" y="2420888"/>
            <a:ext cx="1223963" cy="792163"/>
          </a:xfrm>
          <a:prstGeom prst="flowChartAlternateProcess">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rtl="1" eaLnBrk="1">
              <a:defRPr/>
            </a:pPr>
            <a:r>
              <a:rPr lang="he-IL" sz="1100" b="1" dirty="0">
                <a:solidFill>
                  <a:srgbClr val="000000"/>
                </a:solidFill>
              </a:rPr>
              <a:t>מרכזת בכירה (שיווק והסברה)</a:t>
            </a:r>
          </a:p>
          <a:p>
            <a:pPr algn="ctr" rtl="1" eaLnBrk="1">
              <a:defRPr/>
            </a:pPr>
            <a:r>
              <a:rPr lang="he-IL" sz="1100" b="1" dirty="0">
                <a:solidFill>
                  <a:srgbClr val="000000"/>
                </a:solidFill>
              </a:rPr>
              <a:t>39-41 </a:t>
            </a:r>
            <a:r>
              <a:rPr lang="he-IL" sz="1100" b="1" dirty="0" err="1">
                <a:solidFill>
                  <a:srgbClr val="000000"/>
                </a:solidFill>
              </a:rPr>
              <a:t>מח"ר</a:t>
            </a:r>
            <a:endParaRPr lang="en-US" sz="1100" b="1" dirty="0">
              <a:solidFill>
                <a:srgbClr val="000000"/>
              </a:solidFill>
            </a:endParaRPr>
          </a:p>
        </p:txBody>
      </p:sp>
      <p:sp>
        <p:nvSpPr>
          <p:cNvPr id="38930" name="AutoShape 3"/>
          <p:cNvSpPr>
            <a:spLocks noChangeArrowheads="1"/>
          </p:cNvSpPr>
          <p:nvPr/>
        </p:nvSpPr>
        <p:spPr bwMode="auto">
          <a:xfrm>
            <a:off x="1035769" y="2668588"/>
            <a:ext cx="1525588" cy="730250"/>
          </a:xfrm>
          <a:prstGeom prst="flowChartAlternateProcess">
            <a:avLst/>
          </a:prstGeom>
          <a:solidFill>
            <a:schemeClr val="bg1"/>
          </a:solidFill>
          <a:ln w="25400" algn="ctr">
            <a:solidFill>
              <a:srgbClr val="89A4A7"/>
            </a:solidFill>
            <a:miter lim="800000"/>
            <a:headEnd/>
            <a:tailEnd/>
          </a:ln>
          <a:effectLst>
            <a:outerShdw dist="38100" dir="2700000" algn="tl" rotWithShape="0">
              <a:srgbClr val="000000">
                <a:alpha val="39998"/>
              </a:srgbClr>
            </a:outerShdw>
          </a:effectLst>
        </p:spPr>
        <p:txBody>
          <a:bodyPr anchor="ctr"/>
          <a:lstStyle/>
          <a:p>
            <a:pPr algn="ctr" rtl="1" eaLnBrk="1"/>
            <a:r>
              <a:rPr lang="he-IL" sz="1100" b="1">
                <a:solidFill>
                  <a:srgbClr val="000000"/>
                </a:solidFill>
              </a:rPr>
              <a:t>מנהל תחום</a:t>
            </a:r>
            <a:endParaRPr lang="en-US" sz="1100" b="1">
              <a:solidFill>
                <a:srgbClr val="000000"/>
              </a:solidFill>
            </a:endParaRPr>
          </a:p>
          <a:p>
            <a:pPr algn="ctr" rtl="1" eaLnBrk="1"/>
            <a:r>
              <a:rPr lang="he-IL" sz="1100" b="1">
                <a:solidFill>
                  <a:srgbClr val="000000"/>
                </a:solidFill>
              </a:rPr>
              <a:t>(אוכלוסיות מיוחדות)</a:t>
            </a:r>
          </a:p>
          <a:p>
            <a:pPr algn="ctr" rtl="1" eaLnBrk="1"/>
            <a:r>
              <a:rPr lang="he-IL" sz="1100" b="1">
                <a:solidFill>
                  <a:srgbClr val="000000"/>
                </a:solidFill>
              </a:rPr>
              <a:t>40-42 מח"ר</a:t>
            </a:r>
            <a:endParaRPr lang="en-US" sz="1100" b="1">
              <a:solidFill>
                <a:srgbClr val="000000"/>
              </a:solidFill>
            </a:endParaRPr>
          </a:p>
        </p:txBody>
      </p:sp>
      <p:cxnSp>
        <p:nvCxnSpPr>
          <p:cNvPr id="135" name="מחבר ישר 134"/>
          <p:cNvCxnSpPr/>
          <p:nvPr/>
        </p:nvCxnSpPr>
        <p:spPr>
          <a:xfrm>
            <a:off x="857250" y="4189413"/>
            <a:ext cx="1206500" cy="0"/>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36" name="מחבר ישר 135"/>
          <p:cNvCxnSpPr/>
          <p:nvPr/>
        </p:nvCxnSpPr>
        <p:spPr>
          <a:xfrm>
            <a:off x="3203575" y="1554163"/>
            <a:ext cx="504825" cy="1587"/>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137" name="AutoShape 3"/>
          <p:cNvSpPr>
            <a:spLocks noChangeArrowheads="1"/>
          </p:cNvSpPr>
          <p:nvPr/>
        </p:nvSpPr>
        <p:spPr bwMode="auto">
          <a:xfrm>
            <a:off x="3708400" y="836613"/>
            <a:ext cx="2000250" cy="857250"/>
          </a:xfrm>
          <a:prstGeom prst="flowChartAlternateProcess">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a:defRPr/>
            </a:pPr>
            <a:r>
              <a:rPr lang="he-IL" sz="1200" b="1" dirty="0">
                <a:solidFill>
                  <a:srgbClr val="000000"/>
                </a:solidFill>
              </a:rPr>
              <a:t>ראש אגף בכיר</a:t>
            </a:r>
          </a:p>
          <a:p>
            <a:pPr algn="ctr" rtl="1" eaLnBrk="1">
              <a:defRPr/>
            </a:pPr>
            <a:r>
              <a:rPr lang="he-IL" sz="1200" b="1" dirty="0">
                <a:solidFill>
                  <a:srgbClr val="000000"/>
                </a:solidFill>
              </a:rPr>
              <a:t>(קהילה ומניעת פשיעה)</a:t>
            </a:r>
          </a:p>
          <a:p>
            <a:pPr algn="ctr" rtl="1" eaLnBrk="1" hangingPunct="1">
              <a:defRPr/>
            </a:pPr>
            <a:r>
              <a:rPr lang="he-IL" sz="1200" b="1" dirty="0">
                <a:solidFill>
                  <a:srgbClr val="000000"/>
                </a:solidFill>
              </a:rPr>
              <a:t>42-44 </a:t>
            </a:r>
            <a:r>
              <a:rPr lang="he-IL" sz="1200" b="1" dirty="0" err="1">
                <a:solidFill>
                  <a:srgbClr val="000000"/>
                </a:solidFill>
              </a:rPr>
              <a:t>מח"ר</a:t>
            </a:r>
            <a:endParaRPr lang="en-US" sz="1200" b="1" dirty="0">
              <a:solidFill>
                <a:srgbClr val="000000"/>
              </a:solidFill>
            </a:endParaRPr>
          </a:p>
        </p:txBody>
      </p:sp>
      <p:sp>
        <p:nvSpPr>
          <p:cNvPr id="138" name="AutoShape 3"/>
          <p:cNvSpPr>
            <a:spLocks noChangeArrowheads="1"/>
          </p:cNvSpPr>
          <p:nvPr/>
        </p:nvSpPr>
        <p:spPr bwMode="auto">
          <a:xfrm>
            <a:off x="5453063" y="4651375"/>
            <a:ext cx="1111250" cy="957263"/>
          </a:xfrm>
          <a:prstGeom prst="flowChartAlternateProcess">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rtl="1" eaLnBrk="1">
              <a:defRPr/>
            </a:pPr>
            <a:r>
              <a:rPr lang="he-IL" sz="1100" b="1" dirty="0">
                <a:solidFill>
                  <a:srgbClr val="000000"/>
                </a:solidFill>
              </a:rPr>
              <a:t>מנהל תחום (מניעה נושאית קהילתית)</a:t>
            </a:r>
            <a:endParaRPr lang="en-US" sz="1100" b="1" dirty="0">
              <a:solidFill>
                <a:srgbClr val="000000"/>
              </a:solidFill>
            </a:endParaRPr>
          </a:p>
          <a:p>
            <a:pPr algn="ctr" rtl="1" eaLnBrk="1">
              <a:defRPr/>
            </a:pPr>
            <a:r>
              <a:rPr lang="he-IL" sz="1100" b="1" dirty="0">
                <a:solidFill>
                  <a:srgbClr val="000000"/>
                </a:solidFill>
              </a:rPr>
              <a:t>40-42 </a:t>
            </a:r>
            <a:r>
              <a:rPr lang="he-IL" sz="1100" b="1" dirty="0" err="1">
                <a:solidFill>
                  <a:srgbClr val="000000"/>
                </a:solidFill>
              </a:rPr>
              <a:t>מח"ר</a:t>
            </a:r>
            <a:endParaRPr lang="en-US" sz="1100" b="1" dirty="0">
              <a:solidFill>
                <a:srgbClr val="000000"/>
              </a:solidFill>
            </a:endParaRPr>
          </a:p>
        </p:txBody>
      </p:sp>
      <p:sp>
        <p:nvSpPr>
          <p:cNvPr id="38935" name="AutoShape 3"/>
          <p:cNvSpPr>
            <a:spLocks noChangeArrowheads="1"/>
          </p:cNvSpPr>
          <p:nvPr/>
        </p:nvSpPr>
        <p:spPr bwMode="auto">
          <a:xfrm>
            <a:off x="1023069" y="2225675"/>
            <a:ext cx="1525588" cy="365125"/>
          </a:xfrm>
          <a:prstGeom prst="flowChartAlternateProcess">
            <a:avLst/>
          </a:prstGeom>
          <a:solidFill>
            <a:schemeClr val="bg1"/>
          </a:solidFill>
          <a:ln w="25400" algn="ctr">
            <a:solidFill>
              <a:srgbClr val="89A4A7"/>
            </a:solidFill>
            <a:miter lim="800000"/>
            <a:headEnd/>
            <a:tailEnd/>
          </a:ln>
          <a:effectLst>
            <a:outerShdw dist="38100" dir="2700000" algn="tl" rotWithShape="0">
              <a:srgbClr val="000000">
                <a:alpha val="39998"/>
              </a:srgbClr>
            </a:outerShdw>
          </a:effectLst>
        </p:spPr>
        <p:txBody>
          <a:bodyPr anchor="ctr"/>
          <a:lstStyle/>
          <a:p>
            <a:pPr algn="ctr" rtl="1" eaLnBrk="1"/>
            <a:r>
              <a:rPr lang="he-IL" sz="1100" b="1">
                <a:solidFill>
                  <a:srgbClr val="000000"/>
                </a:solidFill>
              </a:rPr>
              <a:t>אוכלוסיות מיוחדות</a:t>
            </a:r>
            <a:endParaRPr lang="en-US" sz="1100" b="1">
              <a:solidFill>
                <a:srgbClr val="000000"/>
              </a:solidFill>
            </a:endParaRPr>
          </a:p>
        </p:txBody>
      </p:sp>
      <p:sp>
        <p:nvSpPr>
          <p:cNvPr id="140" name="AutoShape 33"/>
          <p:cNvSpPr>
            <a:spLocks noChangeArrowheads="1"/>
          </p:cNvSpPr>
          <p:nvPr/>
        </p:nvSpPr>
        <p:spPr bwMode="auto">
          <a:xfrm>
            <a:off x="1867619" y="3592513"/>
            <a:ext cx="1192213" cy="1211262"/>
          </a:xfrm>
          <a:prstGeom prst="flowChartAlternate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hangingPunct="1">
              <a:defRPr/>
            </a:pPr>
            <a:r>
              <a:rPr lang="he-IL" sz="1100" b="1" dirty="0">
                <a:solidFill>
                  <a:srgbClr val="000000"/>
                </a:solidFill>
              </a:rPr>
              <a:t>מנהלת תחום פיתוח ידע והכשרות (אוכלוסיות מיוחדות)</a:t>
            </a:r>
          </a:p>
          <a:p>
            <a:pPr algn="ctr" rtl="1" eaLnBrk="1" hangingPunct="1">
              <a:defRPr/>
            </a:pPr>
            <a:r>
              <a:rPr lang="he-IL" sz="1100" b="1" dirty="0">
                <a:solidFill>
                  <a:srgbClr val="000000"/>
                </a:solidFill>
              </a:rPr>
              <a:t>40-42 </a:t>
            </a:r>
            <a:r>
              <a:rPr lang="he-IL" sz="1100" b="1" dirty="0" err="1">
                <a:solidFill>
                  <a:srgbClr val="000000"/>
                </a:solidFill>
              </a:rPr>
              <a:t>מח"ר</a:t>
            </a:r>
            <a:endParaRPr lang="he-IL" sz="1100" b="1" dirty="0">
              <a:solidFill>
                <a:srgbClr val="FF0000"/>
              </a:solidFill>
            </a:endParaRPr>
          </a:p>
        </p:txBody>
      </p:sp>
      <p:sp>
        <p:nvSpPr>
          <p:cNvPr id="38937" name="AutoShape 3"/>
          <p:cNvSpPr>
            <a:spLocks noChangeArrowheads="1"/>
          </p:cNvSpPr>
          <p:nvPr/>
        </p:nvSpPr>
        <p:spPr bwMode="auto">
          <a:xfrm>
            <a:off x="388069" y="3694113"/>
            <a:ext cx="1223963" cy="792162"/>
          </a:xfrm>
          <a:prstGeom prst="flowChartAlternateProcess">
            <a:avLst/>
          </a:prstGeom>
          <a:solidFill>
            <a:schemeClr val="bg1"/>
          </a:solidFill>
          <a:ln w="25400" algn="ctr">
            <a:solidFill>
              <a:srgbClr val="89A4A7"/>
            </a:solidFill>
            <a:miter lim="800000"/>
            <a:headEnd/>
            <a:tailEnd/>
          </a:ln>
          <a:effectLst>
            <a:outerShdw dist="38100" dir="2700000" algn="tl" rotWithShape="0">
              <a:srgbClr val="000000">
                <a:alpha val="39998"/>
              </a:srgbClr>
            </a:outerShdw>
          </a:effectLst>
        </p:spPr>
        <p:txBody>
          <a:bodyPr anchor="ctr"/>
          <a:lstStyle/>
          <a:p>
            <a:pPr algn="ctr" rtl="1" eaLnBrk="1"/>
            <a:r>
              <a:rPr lang="he-IL" sz="1100" b="1">
                <a:solidFill>
                  <a:srgbClr val="000000"/>
                </a:solidFill>
              </a:rPr>
              <a:t>מרכז (מפקח ש"ל צפון)</a:t>
            </a:r>
          </a:p>
          <a:p>
            <a:pPr algn="ctr" rtl="1" eaLnBrk="1"/>
            <a:r>
              <a:rPr lang="he-IL" sz="1100" b="1">
                <a:solidFill>
                  <a:srgbClr val="000000"/>
                </a:solidFill>
              </a:rPr>
              <a:t>38-40 מח"ר</a:t>
            </a:r>
            <a:endParaRPr lang="en-US" sz="1100" b="1">
              <a:solidFill>
                <a:srgbClr val="000000"/>
              </a:solidFill>
            </a:endParaRPr>
          </a:p>
        </p:txBody>
      </p:sp>
      <p:cxnSp>
        <p:nvCxnSpPr>
          <p:cNvPr id="142" name="מחבר ישר 141"/>
          <p:cNvCxnSpPr/>
          <p:nvPr/>
        </p:nvCxnSpPr>
        <p:spPr>
          <a:xfrm>
            <a:off x="684213" y="5227638"/>
            <a:ext cx="1206500" cy="0"/>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38939" name="AutoShape 3"/>
          <p:cNvSpPr>
            <a:spLocks noChangeArrowheads="1"/>
          </p:cNvSpPr>
          <p:nvPr/>
        </p:nvSpPr>
        <p:spPr bwMode="auto">
          <a:xfrm>
            <a:off x="1926357" y="4895850"/>
            <a:ext cx="1074737" cy="950913"/>
          </a:xfrm>
          <a:prstGeom prst="flowChartAlternateProcess">
            <a:avLst/>
          </a:prstGeom>
          <a:solidFill>
            <a:schemeClr val="bg1"/>
          </a:solidFill>
          <a:ln w="25400" algn="ctr">
            <a:solidFill>
              <a:srgbClr val="89A4A7"/>
            </a:solidFill>
            <a:miter lim="800000"/>
            <a:headEnd/>
            <a:tailEnd/>
          </a:ln>
        </p:spPr>
        <p:txBody>
          <a:bodyPr anchor="ctr"/>
          <a:lstStyle/>
          <a:p>
            <a:pPr algn="ctr" rtl="1" eaLnBrk="1"/>
            <a:r>
              <a:rPr lang="he-IL" sz="1100" b="1">
                <a:solidFill>
                  <a:srgbClr val="000000"/>
                </a:solidFill>
              </a:rPr>
              <a:t>מרכז בכיר (שירות אזרחי-חרדי)</a:t>
            </a:r>
          </a:p>
          <a:p>
            <a:pPr algn="ctr" rtl="1" eaLnBrk="1"/>
            <a:r>
              <a:rPr lang="he-IL" sz="1100" b="1">
                <a:solidFill>
                  <a:srgbClr val="000000"/>
                </a:solidFill>
              </a:rPr>
              <a:t>39-41 מח"ר</a:t>
            </a:r>
            <a:endParaRPr lang="en-US" sz="1100" b="1">
              <a:solidFill>
                <a:srgbClr val="000000"/>
              </a:solidFill>
            </a:endParaRPr>
          </a:p>
        </p:txBody>
      </p:sp>
      <p:sp>
        <p:nvSpPr>
          <p:cNvPr id="38940" name="AutoShape 3"/>
          <p:cNvSpPr>
            <a:spLocks noChangeArrowheads="1"/>
          </p:cNvSpPr>
          <p:nvPr/>
        </p:nvSpPr>
        <p:spPr bwMode="auto">
          <a:xfrm>
            <a:off x="388069" y="5516563"/>
            <a:ext cx="1295400" cy="792162"/>
          </a:xfrm>
          <a:prstGeom prst="flowChartAlternateProcess">
            <a:avLst/>
          </a:prstGeom>
          <a:solidFill>
            <a:schemeClr val="bg1"/>
          </a:solidFill>
          <a:ln w="25400" algn="ctr">
            <a:solidFill>
              <a:srgbClr val="89A4A7"/>
            </a:solidFill>
            <a:miter lim="800000"/>
            <a:headEnd/>
            <a:tailEnd/>
          </a:ln>
          <a:effectLst>
            <a:outerShdw dist="38100" dir="2700000" algn="tl" rotWithShape="0">
              <a:srgbClr val="000000">
                <a:alpha val="39998"/>
              </a:srgbClr>
            </a:outerShdw>
          </a:effectLst>
        </p:spPr>
        <p:txBody>
          <a:bodyPr anchor="ctr"/>
          <a:lstStyle/>
          <a:p>
            <a:pPr algn="ctr" rtl="1" eaLnBrk="1"/>
            <a:r>
              <a:rPr lang="he-IL" sz="1100" b="1">
                <a:solidFill>
                  <a:srgbClr val="000000"/>
                </a:solidFill>
              </a:rPr>
              <a:t>רכז בכיר (מפקח ש"ל מרכז והדרום)</a:t>
            </a:r>
          </a:p>
          <a:p>
            <a:pPr algn="ctr" rtl="1" eaLnBrk="1"/>
            <a:r>
              <a:rPr lang="he-IL" sz="1100" b="1">
                <a:solidFill>
                  <a:srgbClr val="000000"/>
                </a:solidFill>
              </a:rPr>
              <a:t>15-17 מינהלי</a:t>
            </a:r>
            <a:endParaRPr lang="en-US" sz="1100" b="1">
              <a:solidFill>
                <a:srgbClr val="000000"/>
              </a:solidFill>
            </a:endParaRPr>
          </a:p>
        </p:txBody>
      </p:sp>
      <p:sp>
        <p:nvSpPr>
          <p:cNvPr id="38941" name="AutoShape 3"/>
          <p:cNvSpPr>
            <a:spLocks noChangeArrowheads="1"/>
          </p:cNvSpPr>
          <p:nvPr/>
        </p:nvSpPr>
        <p:spPr bwMode="auto">
          <a:xfrm>
            <a:off x="6389688" y="2252663"/>
            <a:ext cx="1525587" cy="365125"/>
          </a:xfrm>
          <a:prstGeom prst="flowChartAlternateProcess">
            <a:avLst/>
          </a:prstGeom>
          <a:solidFill>
            <a:schemeClr val="bg1"/>
          </a:solidFill>
          <a:ln w="25400" algn="ctr">
            <a:solidFill>
              <a:srgbClr val="89A4A7"/>
            </a:solidFill>
            <a:miter lim="800000"/>
            <a:headEnd/>
            <a:tailEnd/>
          </a:ln>
          <a:effectLst>
            <a:outerShdw dist="38100" dir="2700000" algn="tl" rotWithShape="0">
              <a:srgbClr val="000000">
                <a:alpha val="39998"/>
              </a:srgbClr>
            </a:outerShdw>
          </a:effectLst>
        </p:spPr>
        <p:txBody>
          <a:bodyPr anchor="ctr"/>
          <a:lstStyle/>
          <a:p>
            <a:pPr algn="ctr" rtl="1" eaLnBrk="1"/>
            <a:r>
              <a:rPr lang="he-IL" sz="1100" b="1">
                <a:solidFill>
                  <a:srgbClr val="000000"/>
                </a:solidFill>
              </a:rPr>
              <a:t>אשכול היערכות יישובית</a:t>
            </a:r>
            <a:endParaRPr lang="en-US" sz="1100" b="1">
              <a:solidFill>
                <a:srgbClr val="000000"/>
              </a:solidFill>
            </a:endParaRPr>
          </a:p>
        </p:txBody>
      </p:sp>
      <p:cxnSp>
        <p:nvCxnSpPr>
          <p:cNvPr id="147" name="מחבר ישר 146"/>
          <p:cNvCxnSpPr/>
          <p:nvPr/>
        </p:nvCxnSpPr>
        <p:spPr>
          <a:xfrm>
            <a:off x="6516688" y="4075113"/>
            <a:ext cx="1250950" cy="0"/>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48" name="מחבר ישר 147"/>
          <p:cNvCxnSpPr/>
          <p:nvPr/>
        </p:nvCxnSpPr>
        <p:spPr>
          <a:xfrm>
            <a:off x="6588125" y="5948363"/>
            <a:ext cx="1252538" cy="0"/>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49" name="מחבר ישר 148"/>
          <p:cNvCxnSpPr/>
          <p:nvPr/>
        </p:nvCxnSpPr>
        <p:spPr>
          <a:xfrm>
            <a:off x="6588125" y="5083175"/>
            <a:ext cx="1252538" cy="0"/>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150" name="AutoShape 3"/>
          <p:cNvSpPr>
            <a:spLocks noChangeArrowheads="1"/>
          </p:cNvSpPr>
          <p:nvPr/>
        </p:nvSpPr>
        <p:spPr bwMode="auto">
          <a:xfrm>
            <a:off x="5435600" y="3643313"/>
            <a:ext cx="1128713" cy="963612"/>
          </a:xfrm>
          <a:prstGeom prst="flowChartAlternateProcess">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rtl="1" eaLnBrk="1">
              <a:defRPr/>
            </a:pPr>
            <a:r>
              <a:rPr lang="he-IL" sz="1100" b="1" dirty="0">
                <a:solidFill>
                  <a:srgbClr val="000000"/>
                </a:solidFill>
              </a:rPr>
              <a:t>מנהל תחום (מיעוטים)</a:t>
            </a:r>
            <a:endParaRPr lang="en-US" sz="1100" b="1" dirty="0">
              <a:solidFill>
                <a:srgbClr val="000000"/>
              </a:solidFill>
            </a:endParaRPr>
          </a:p>
          <a:p>
            <a:pPr algn="ctr" rtl="1" eaLnBrk="1">
              <a:defRPr/>
            </a:pPr>
            <a:r>
              <a:rPr lang="he-IL" sz="1100" b="1" dirty="0">
                <a:solidFill>
                  <a:srgbClr val="000000"/>
                </a:solidFill>
              </a:rPr>
              <a:t>40-42 </a:t>
            </a:r>
            <a:r>
              <a:rPr lang="he-IL" sz="1100" b="1" dirty="0" err="1">
                <a:solidFill>
                  <a:srgbClr val="000000"/>
                </a:solidFill>
              </a:rPr>
              <a:t>מח"ר</a:t>
            </a:r>
            <a:endParaRPr lang="en-US" sz="1100" b="1" dirty="0">
              <a:solidFill>
                <a:srgbClr val="000000"/>
              </a:solidFill>
            </a:endParaRPr>
          </a:p>
        </p:txBody>
      </p:sp>
      <p:sp>
        <p:nvSpPr>
          <p:cNvPr id="151" name="AutoShape 3"/>
          <p:cNvSpPr>
            <a:spLocks noChangeArrowheads="1"/>
          </p:cNvSpPr>
          <p:nvPr/>
        </p:nvSpPr>
        <p:spPr bwMode="auto">
          <a:xfrm>
            <a:off x="7813675" y="5527675"/>
            <a:ext cx="1238250" cy="1017588"/>
          </a:xfrm>
          <a:prstGeom prst="flowChartAlternateProcess">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a:defRPr/>
            </a:pPr>
            <a:r>
              <a:rPr lang="he-IL" sz="1100" b="1" dirty="0">
                <a:solidFill>
                  <a:srgbClr val="000000"/>
                </a:solidFill>
              </a:rPr>
              <a:t>מנהל תחום (היערכות </a:t>
            </a:r>
            <a:r>
              <a:rPr lang="he-IL" sz="1100" b="1" dirty="0" err="1">
                <a:solidFill>
                  <a:srgbClr val="000000"/>
                </a:solidFill>
              </a:rPr>
              <a:t>ישובית</a:t>
            </a:r>
            <a:r>
              <a:rPr lang="he-IL" sz="1100" b="1" dirty="0">
                <a:solidFill>
                  <a:srgbClr val="000000"/>
                </a:solidFill>
              </a:rPr>
              <a:t>)</a:t>
            </a:r>
          </a:p>
          <a:p>
            <a:pPr algn="ctr" rtl="1" eaLnBrk="1">
              <a:defRPr/>
            </a:pPr>
            <a:r>
              <a:rPr lang="he-IL" sz="1100" b="1" dirty="0">
                <a:solidFill>
                  <a:srgbClr val="000000"/>
                </a:solidFill>
              </a:rPr>
              <a:t>40-42 </a:t>
            </a:r>
            <a:r>
              <a:rPr lang="he-IL" sz="1100" b="1" dirty="0" err="1">
                <a:solidFill>
                  <a:srgbClr val="000000"/>
                </a:solidFill>
              </a:rPr>
              <a:t>מח"ר</a:t>
            </a:r>
            <a:endParaRPr lang="en-US" sz="1100" b="1" dirty="0">
              <a:solidFill>
                <a:srgbClr val="000000"/>
              </a:solidFill>
            </a:endParaRPr>
          </a:p>
        </p:txBody>
      </p:sp>
      <p:cxnSp>
        <p:nvCxnSpPr>
          <p:cNvPr id="152" name="מחבר ישר 151"/>
          <p:cNvCxnSpPr>
            <a:stCxn id="133" idx="3"/>
          </p:cNvCxnSpPr>
          <p:nvPr/>
        </p:nvCxnSpPr>
        <p:spPr>
          <a:xfrm>
            <a:off x="4538663" y="2816176"/>
            <a:ext cx="565150" cy="0"/>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53" name="מחבר ישר 152"/>
          <p:cNvCxnSpPr/>
          <p:nvPr/>
        </p:nvCxnSpPr>
        <p:spPr>
          <a:xfrm>
            <a:off x="4480860" y="3922619"/>
            <a:ext cx="565150" cy="0"/>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cxnSp>
        <p:nvCxnSpPr>
          <p:cNvPr id="154" name="מחבר ישר 153"/>
          <p:cNvCxnSpPr/>
          <p:nvPr/>
        </p:nvCxnSpPr>
        <p:spPr>
          <a:xfrm>
            <a:off x="4489825" y="5001883"/>
            <a:ext cx="565150" cy="0"/>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38950" name="AutoShape 3"/>
          <p:cNvSpPr>
            <a:spLocks noChangeArrowheads="1"/>
          </p:cNvSpPr>
          <p:nvPr/>
        </p:nvSpPr>
        <p:spPr bwMode="auto">
          <a:xfrm>
            <a:off x="3314700" y="4625926"/>
            <a:ext cx="1257300" cy="812800"/>
          </a:xfrm>
          <a:prstGeom prst="flowChartAlternateProcess">
            <a:avLst/>
          </a:prstGeom>
          <a:solidFill>
            <a:schemeClr val="bg1"/>
          </a:solidFill>
          <a:ln w="25400" algn="ctr">
            <a:solidFill>
              <a:srgbClr val="89A4A7"/>
            </a:solidFill>
            <a:miter lim="800000"/>
            <a:headEnd/>
            <a:tailEnd/>
          </a:ln>
        </p:spPr>
        <p:txBody>
          <a:bodyPr anchor="ctr"/>
          <a:lstStyle/>
          <a:p>
            <a:pPr algn="ctr" rtl="1" eaLnBrk="1"/>
            <a:r>
              <a:rPr lang="he-IL" sz="1100" b="1">
                <a:solidFill>
                  <a:srgbClr val="000000"/>
                </a:solidFill>
              </a:rPr>
              <a:t>מרכז </a:t>
            </a:r>
          </a:p>
          <a:p>
            <a:pPr algn="ctr" rtl="1" eaLnBrk="1"/>
            <a:r>
              <a:rPr lang="he-IL" sz="1100" b="1">
                <a:solidFill>
                  <a:srgbClr val="000000"/>
                </a:solidFill>
              </a:rPr>
              <a:t>(תיאום בין רשויות)</a:t>
            </a:r>
          </a:p>
          <a:p>
            <a:pPr algn="ctr" rtl="1" eaLnBrk="1"/>
            <a:r>
              <a:rPr lang="he-IL" sz="1100" b="1">
                <a:solidFill>
                  <a:srgbClr val="000000"/>
                </a:solidFill>
              </a:rPr>
              <a:t>17-19 מינהלי</a:t>
            </a:r>
            <a:endParaRPr lang="en-US" sz="1100" b="1">
              <a:solidFill>
                <a:srgbClr val="000000"/>
              </a:solidFill>
            </a:endParaRPr>
          </a:p>
        </p:txBody>
      </p:sp>
      <p:sp>
        <p:nvSpPr>
          <p:cNvPr id="156" name="AutoShape 3"/>
          <p:cNvSpPr>
            <a:spLocks noChangeArrowheads="1"/>
          </p:cNvSpPr>
          <p:nvPr/>
        </p:nvSpPr>
        <p:spPr bwMode="auto">
          <a:xfrm>
            <a:off x="7793038" y="4579938"/>
            <a:ext cx="1209675" cy="936625"/>
          </a:xfrm>
          <a:prstGeom prst="flowChartAlternateProcess">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a:defRPr/>
            </a:pPr>
            <a:r>
              <a:rPr lang="he-IL" sz="1100" b="1" dirty="0">
                <a:solidFill>
                  <a:srgbClr val="000000"/>
                </a:solidFill>
              </a:rPr>
              <a:t>מנהלת תחום  </a:t>
            </a:r>
          </a:p>
          <a:p>
            <a:pPr algn="ctr" rtl="1" eaLnBrk="1">
              <a:defRPr/>
            </a:pPr>
            <a:r>
              <a:rPr lang="he-IL" sz="1100" b="1" dirty="0">
                <a:solidFill>
                  <a:srgbClr val="000000"/>
                </a:solidFill>
              </a:rPr>
              <a:t>(היערכות יישובית)</a:t>
            </a:r>
          </a:p>
          <a:p>
            <a:pPr algn="ctr" rtl="1" eaLnBrk="1">
              <a:defRPr/>
            </a:pPr>
            <a:r>
              <a:rPr lang="he-IL" sz="1100" b="1" dirty="0">
                <a:solidFill>
                  <a:srgbClr val="000000"/>
                </a:solidFill>
              </a:rPr>
              <a:t>40-42 </a:t>
            </a:r>
            <a:r>
              <a:rPr lang="he-IL" sz="1100" b="1" dirty="0" err="1">
                <a:solidFill>
                  <a:srgbClr val="000000"/>
                </a:solidFill>
              </a:rPr>
              <a:t>מח"ר</a:t>
            </a:r>
            <a:endParaRPr lang="en-US" sz="1100" b="1" dirty="0">
              <a:solidFill>
                <a:srgbClr val="000000"/>
              </a:solidFill>
            </a:endParaRPr>
          </a:p>
        </p:txBody>
      </p:sp>
      <p:sp>
        <p:nvSpPr>
          <p:cNvPr id="38952" name="AutoShape 3"/>
          <p:cNvSpPr>
            <a:spLocks noChangeArrowheads="1"/>
          </p:cNvSpPr>
          <p:nvPr/>
        </p:nvSpPr>
        <p:spPr bwMode="auto">
          <a:xfrm>
            <a:off x="7740650" y="3643313"/>
            <a:ext cx="1281113" cy="930275"/>
          </a:xfrm>
          <a:prstGeom prst="flowChartAlternateProcess">
            <a:avLst/>
          </a:prstGeom>
          <a:solidFill>
            <a:schemeClr val="bg1"/>
          </a:solidFill>
          <a:ln w="25400" algn="ctr">
            <a:solidFill>
              <a:srgbClr val="89A4A7"/>
            </a:solidFill>
            <a:miter lim="800000"/>
            <a:headEnd/>
            <a:tailEnd/>
          </a:ln>
        </p:spPr>
        <p:txBody>
          <a:bodyPr anchor="ctr"/>
          <a:lstStyle/>
          <a:p>
            <a:pPr algn="ctr" rtl="1" eaLnBrk="1"/>
            <a:r>
              <a:rPr lang="he-IL" sz="1100" b="1">
                <a:solidFill>
                  <a:srgbClr val="000000"/>
                </a:solidFill>
              </a:rPr>
              <a:t>מנהלת תחום (היערכות יישובית)</a:t>
            </a:r>
          </a:p>
          <a:p>
            <a:pPr algn="ctr" rtl="1" eaLnBrk="1"/>
            <a:r>
              <a:rPr lang="he-IL" sz="1100" b="1">
                <a:solidFill>
                  <a:srgbClr val="000000"/>
                </a:solidFill>
              </a:rPr>
              <a:t>40-42 מח"ר</a:t>
            </a:r>
            <a:endParaRPr lang="en-US" sz="1100" b="1">
              <a:solidFill>
                <a:srgbClr val="000000"/>
              </a:solidFill>
            </a:endParaRPr>
          </a:p>
        </p:txBody>
      </p:sp>
      <p:sp>
        <p:nvSpPr>
          <p:cNvPr id="38953" name="AutoShape 3"/>
          <p:cNvSpPr>
            <a:spLocks noChangeArrowheads="1"/>
          </p:cNvSpPr>
          <p:nvPr/>
        </p:nvSpPr>
        <p:spPr bwMode="auto">
          <a:xfrm>
            <a:off x="3263900" y="5554613"/>
            <a:ext cx="1249363" cy="703263"/>
          </a:xfrm>
          <a:prstGeom prst="flowChartAlternateProcess">
            <a:avLst/>
          </a:prstGeom>
          <a:solidFill>
            <a:srgbClr val="FFFF00"/>
          </a:solidFill>
          <a:ln w="25400" algn="ctr">
            <a:solidFill>
              <a:srgbClr val="89A4A7"/>
            </a:solidFill>
            <a:miter lim="800000"/>
            <a:headEnd/>
            <a:tailEnd/>
          </a:ln>
        </p:spPr>
        <p:txBody>
          <a:bodyPr anchor="ctr"/>
          <a:lstStyle/>
          <a:p>
            <a:pPr algn="ctr" rtl="1" eaLnBrk="1"/>
            <a:r>
              <a:rPr lang="he-IL" sz="1100" b="1" dirty="0">
                <a:solidFill>
                  <a:srgbClr val="000000"/>
                </a:solidFill>
              </a:rPr>
              <a:t>מרכז/ת נושאי- רב תרבויות</a:t>
            </a:r>
          </a:p>
          <a:p>
            <a:pPr algn="ctr" rtl="1" eaLnBrk="1"/>
            <a:r>
              <a:rPr lang="he-IL" sz="1100" b="1" dirty="0">
                <a:solidFill>
                  <a:srgbClr val="000000"/>
                </a:solidFill>
              </a:rPr>
              <a:t>38-40 </a:t>
            </a:r>
            <a:r>
              <a:rPr lang="he-IL" sz="1100" b="1" dirty="0" err="1">
                <a:solidFill>
                  <a:srgbClr val="000000"/>
                </a:solidFill>
              </a:rPr>
              <a:t>מח"ר</a:t>
            </a:r>
            <a:endParaRPr lang="en-US" sz="1100" b="1" dirty="0">
              <a:solidFill>
                <a:srgbClr val="000000"/>
              </a:solidFill>
            </a:endParaRPr>
          </a:p>
        </p:txBody>
      </p:sp>
      <p:cxnSp>
        <p:nvCxnSpPr>
          <p:cNvPr id="159" name="מחבר ישר 158"/>
          <p:cNvCxnSpPr/>
          <p:nvPr/>
        </p:nvCxnSpPr>
        <p:spPr>
          <a:xfrm>
            <a:off x="4480860" y="5912644"/>
            <a:ext cx="566737" cy="0"/>
          </a:xfrm>
          <a:prstGeom prst="line">
            <a:avLst/>
          </a:prstGeom>
          <a:solidFill>
            <a:schemeClr val="bg1"/>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160" name="AutoShape 54"/>
          <p:cNvSpPr>
            <a:spLocks noChangeArrowheads="1"/>
          </p:cNvSpPr>
          <p:nvPr/>
        </p:nvSpPr>
        <p:spPr bwMode="auto">
          <a:xfrm>
            <a:off x="1695450" y="115888"/>
            <a:ext cx="6024563" cy="720725"/>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1" anchor="ctr"/>
          <a:lstStyle/>
          <a:p>
            <a:pPr algn="ctr" rtl="1" eaLnBrk="1">
              <a:lnSpc>
                <a:spcPts val="3400"/>
              </a:lnSpc>
              <a:defRPr/>
            </a:pPr>
            <a:r>
              <a:rPr lang="he-IL" sz="3200" b="1" dirty="0">
                <a:solidFill>
                  <a:srgbClr val="333399"/>
                </a:solidFill>
              </a:rPr>
              <a:t>מיפוי מצב קיים </a:t>
            </a:r>
          </a:p>
          <a:p>
            <a:pPr algn="ctr" rtl="1" eaLnBrk="1">
              <a:lnSpc>
                <a:spcPts val="3400"/>
              </a:lnSpc>
              <a:defRPr/>
            </a:pPr>
            <a:r>
              <a:rPr lang="he-IL" sz="3200" b="1" dirty="0">
                <a:solidFill>
                  <a:srgbClr val="333399"/>
                </a:solidFill>
              </a:rPr>
              <a:t>אגף קהילה ומניעת פשיעה (מצילה)</a:t>
            </a:r>
            <a:endParaRPr lang="en-US" sz="3200" b="1" dirty="0">
              <a:solidFill>
                <a:srgbClr val="333399"/>
              </a:solidFill>
            </a:endParaRPr>
          </a:p>
        </p:txBody>
      </p:sp>
      <p:pic>
        <p:nvPicPr>
          <p:cNvPr id="161" name="Picture 14"/>
          <p:cNvPicPr>
            <a:picLocks noChangeAspect="1" noChangeArrowheads="1"/>
          </p:cNvPicPr>
          <p:nvPr/>
        </p:nvPicPr>
        <p:blipFill>
          <a:blip r:embed="rId3"/>
          <a:srcRect/>
          <a:stretch>
            <a:fillRect/>
          </a:stretch>
        </p:blipFill>
        <p:spPr bwMode="auto">
          <a:xfrm>
            <a:off x="252413" y="115888"/>
            <a:ext cx="1066800" cy="10810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8957" name="AutoShape 3"/>
          <p:cNvSpPr>
            <a:spLocks noChangeArrowheads="1"/>
          </p:cNvSpPr>
          <p:nvPr/>
        </p:nvSpPr>
        <p:spPr bwMode="auto">
          <a:xfrm>
            <a:off x="375369" y="4667250"/>
            <a:ext cx="1295400" cy="706438"/>
          </a:xfrm>
          <a:prstGeom prst="flowChartAlternateProcess">
            <a:avLst/>
          </a:prstGeom>
          <a:solidFill>
            <a:srgbClr val="FFFF00"/>
          </a:solidFill>
          <a:ln w="25400" algn="ctr">
            <a:solidFill>
              <a:srgbClr val="89A4A7"/>
            </a:solidFill>
            <a:miter lim="800000"/>
            <a:headEnd/>
            <a:tailEnd/>
          </a:ln>
          <a:effectLst>
            <a:outerShdw dist="38100" dir="2700000" algn="tl" rotWithShape="0">
              <a:srgbClr val="000000">
                <a:alpha val="39998"/>
              </a:srgbClr>
            </a:outerShdw>
          </a:effectLst>
        </p:spPr>
        <p:txBody>
          <a:bodyPr anchor="ctr"/>
          <a:lstStyle/>
          <a:p>
            <a:pPr algn="ctr" rtl="1" eaLnBrk="1"/>
            <a:r>
              <a:rPr lang="he-IL" sz="1100" b="1">
                <a:solidFill>
                  <a:srgbClr val="000000"/>
                </a:solidFill>
              </a:rPr>
              <a:t>רע"נ (מפקח ש"ל </a:t>
            </a:r>
            <a:r>
              <a:rPr lang="en-US" sz="1100" b="1">
                <a:solidFill>
                  <a:srgbClr val="000000"/>
                </a:solidFill>
              </a:rPr>
              <a:t>    </a:t>
            </a:r>
            <a:r>
              <a:rPr lang="he-IL" sz="1100" b="1">
                <a:solidFill>
                  <a:srgbClr val="000000"/>
                </a:solidFill>
              </a:rPr>
              <a:t> צפון)</a:t>
            </a:r>
          </a:p>
          <a:p>
            <a:pPr algn="ctr" rtl="1" eaLnBrk="1"/>
            <a:r>
              <a:rPr lang="he-IL" sz="1100" b="1">
                <a:solidFill>
                  <a:srgbClr val="000000"/>
                </a:solidFill>
              </a:rPr>
              <a:t>16-18 מינהלי</a:t>
            </a:r>
            <a:endParaRPr lang="en-US" sz="1100" b="1">
              <a:solidFill>
                <a:srgbClr val="000000"/>
              </a:solidFill>
            </a:endParaRPr>
          </a:p>
        </p:txBody>
      </p:sp>
      <p:sp>
        <p:nvSpPr>
          <p:cNvPr id="38958" name="AutoShape 3"/>
          <p:cNvSpPr>
            <a:spLocks noChangeArrowheads="1"/>
          </p:cNvSpPr>
          <p:nvPr/>
        </p:nvSpPr>
        <p:spPr bwMode="auto">
          <a:xfrm>
            <a:off x="130175" y="1370013"/>
            <a:ext cx="1223963" cy="515937"/>
          </a:xfrm>
          <a:prstGeom prst="flowChartAlternateProcess">
            <a:avLst/>
          </a:prstGeom>
          <a:solidFill>
            <a:schemeClr val="bg1"/>
          </a:solidFill>
          <a:ln w="25400" algn="ctr">
            <a:solidFill>
              <a:srgbClr val="89A4A7"/>
            </a:solidFill>
            <a:miter lim="800000"/>
            <a:headEnd/>
            <a:tailEnd/>
          </a:ln>
          <a:effectLst>
            <a:outerShdw dist="38100" dir="2700000" algn="tl" rotWithShape="0">
              <a:srgbClr val="000000">
                <a:alpha val="39998"/>
              </a:srgbClr>
            </a:outerShdw>
          </a:effectLst>
        </p:spPr>
        <p:txBody>
          <a:bodyPr anchor="ctr"/>
          <a:lstStyle/>
          <a:p>
            <a:pPr algn="ctr" rtl="1" eaLnBrk="1"/>
            <a:r>
              <a:rPr lang="he-IL" sz="1100" b="1" u="sng" dirty="0">
                <a:solidFill>
                  <a:srgbClr val="000000"/>
                </a:solidFill>
              </a:rPr>
              <a:t>מקרא</a:t>
            </a:r>
            <a:r>
              <a:rPr lang="he-IL" sz="1100" b="1" dirty="0">
                <a:solidFill>
                  <a:srgbClr val="000000"/>
                </a:solidFill>
              </a:rPr>
              <a:t>:</a:t>
            </a:r>
          </a:p>
          <a:p>
            <a:pPr algn="ctr" rtl="1" eaLnBrk="1"/>
            <a:r>
              <a:rPr lang="he-IL" sz="1100" b="1" dirty="0" smtClean="0">
                <a:solidFill>
                  <a:srgbClr val="000000"/>
                </a:solidFill>
              </a:rPr>
              <a:t>לא מאויש</a:t>
            </a:r>
            <a:endParaRPr lang="en-US" sz="1100" b="1" dirty="0">
              <a:solidFill>
                <a:srgbClr val="000000"/>
              </a:solidFill>
            </a:endParaRPr>
          </a:p>
        </p:txBody>
      </p:sp>
      <p:sp>
        <p:nvSpPr>
          <p:cNvPr id="7" name="מלבן 6"/>
          <p:cNvSpPr/>
          <p:nvPr/>
        </p:nvSpPr>
        <p:spPr>
          <a:xfrm>
            <a:off x="1128713" y="1630363"/>
            <a:ext cx="182562" cy="1428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cxnSp>
        <p:nvCxnSpPr>
          <p:cNvPr id="4" name="מחבר ישר 3"/>
          <p:cNvCxnSpPr>
            <a:stCxn id="38940" idx="3"/>
            <a:endCxn id="38940" idx="3"/>
          </p:cNvCxnSpPr>
          <p:nvPr/>
        </p:nvCxnSpPr>
        <p:spPr>
          <a:xfrm>
            <a:off x="1683469" y="5912644"/>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מחבר ישר 5"/>
          <p:cNvCxnSpPr>
            <a:stCxn id="38940" idx="3"/>
            <a:endCxn id="38940" idx="3"/>
          </p:cNvCxnSpPr>
          <p:nvPr/>
        </p:nvCxnSpPr>
        <p:spPr>
          <a:xfrm>
            <a:off x="1683469" y="5912644"/>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49"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9BFB12AA-3BE6-4223-888B-4A1ABD23715B}" type="slidenum">
              <a:rPr lang="he-IL">
                <a:solidFill>
                  <a:srgbClr val="0070C0"/>
                </a:solidFill>
              </a:rPr>
              <a:pPr algn="ctr"/>
              <a:t>11</a:t>
            </a:fld>
            <a:endParaRPr lang="he-IL" dirty="0">
              <a:solidFill>
                <a:srgbClr val="0070C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4" name="מחבר ישר 63"/>
          <p:cNvCxnSpPr>
            <a:endCxn id="99" idx="0"/>
          </p:cNvCxnSpPr>
          <p:nvPr/>
        </p:nvCxnSpPr>
        <p:spPr>
          <a:xfrm flipH="1">
            <a:off x="4963319" y="1176338"/>
            <a:ext cx="35719" cy="41021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מחבר ישר 55"/>
          <p:cNvCxnSpPr/>
          <p:nvPr/>
        </p:nvCxnSpPr>
        <p:spPr>
          <a:xfrm>
            <a:off x="1622425" y="2162175"/>
            <a:ext cx="7938" cy="226536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מחבר ישר 82"/>
          <p:cNvCxnSpPr/>
          <p:nvPr/>
        </p:nvCxnSpPr>
        <p:spPr>
          <a:xfrm flipV="1">
            <a:off x="1455738" y="3913188"/>
            <a:ext cx="163512"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מחבר ישר 83"/>
          <p:cNvCxnSpPr/>
          <p:nvPr/>
        </p:nvCxnSpPr>
        <p:spPr>
          <a:xfrm flipV="1">
            <a:off x="1466850" y="4427538"/>
            <a:ext cx="16351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מחבר ישר 51"/>
          <p:cNvCxnSpPr/>
          <p:nvPr/>
        </p:nvCxnSpPr>
        <p:spPr>
          <a:xfrm>
            <a:off x="323850" y="2184400"/>
            <a:ext cx="0" cy="892175"/>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מחבר ישר 58"/>
          <p:cNvCxnSpPr/>
          <p:nvPr/>
        </p:nvCxnSpPr>
        <p:spPr>
          <a:xfrm>
            <a:off x="7596188" y="2198688"/>
            <a:ext cx="0" cy="3697287"/>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מלבן מעוגל 20"/>
          <p:cNvSpPr/>
          <p:nvPr/>
        </p:nvSpPr>
        <p:spPr>
          <a:xfrm>
            <a:off x="5965825" y="2873375"/>
            <a:ext cx="1512888" cy="403225"/>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הכשרות * </a:t>
            </a:r>
            <a:r>
              <a:rPr lang="en-US" sz="1200" dirty="0"/>
              <a:t>2</a:t>
            </a:r>
            <a:endParaRPr lang="he-IL" sz="1200" dirty="0"/>
          </a:p>
        </p:txBody>
      </p:sp>
      <p:sp>
        <p:nvSpPr>
          <p:cNvPr id="22" name="מלבן מעוגל 21"/>
          <p:cNvSpPr/>
          <p:nvPr/>
        </p:nvSpPr>
        <p:spPr>
          <a:xfrm>
            <a:off x="5940425" y="2255838"/>
            <a:ext cx="1511300" cy="550862"/>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מנהלת מטה מקצועי</a:t>
            </a:r>
          </a:p>
        </p:txBody>
      </p:sp>
      <p:sp>
        <p:nvSpPr>
          <p:cNvPr id="24" name="מלבן מעוגל 23"/>
          <p:cNvSpPr/>
          <p:nvPr/>
        </p:nvSpPr>
        <p:spPr>
          <a:xfrm>
            <a:off x="7786688" y="3352800"/>
            <a:ext cx="1109662" cy="64770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מנהל תחום (אכיפה ותשתיות)</a:t>
            </a:r>
          </a:p>
        </p:txBody>
      </p:sp>
      <p:sp>
        <p:nvSpPr>
          <p:cNvPr id="25" name="מלבן מעוגל 24"/>
          <p:cNvSpPr/>
          <p:nvPr/>
        </p:nvSpPr>
        <p:spPr>
          <a:xfrm>
            <a:off x="7740650" y="4090988"/>
            <a:ext cx="1181100" cy="828675"/>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מרכז בכיר(פיקוח על תכניות עבודה ברשויות)</a:t>
            </a:r>
          </a:p>
        </p:txBody>
      </p:sp>
      <p:sp>
        <p:nvSpPr>
          <p:cNvPr id="26" name="מלבן מעוגל 25"/>
          <p:cNvSpPr/>
          <p:nvPr/>
        </p:nvSpPr>
        <p:spPr>
          <a:xfrm>
            <a:off x="7781925" y="2555875"/>
            <a:ext cx="1114425" cy="696913"/>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מנהל תחום בכיר (ניהול</a:t>
            </a:r>
            <a:r>
              <a:rPr lang="he-IL" sz="1200" dirty="0" smtClean="0"/>
              <a:t>, תכנון </a:t>
            </a:r>
            <a:r>
              <a:rPr lang="he-IL" sz="1200" dirty="0"/>
              <a:t>ותיאום)</a:t>
            </a:r>
          </a:p>
        </p:txBody>
      </p:sp>
      <p:sp>
        <p:nvSpPr>
          <p:cNvPr id="27" name="מלבן מעוגל 26"/>
          <p:cNvSpPr/>
          <p:nvPr/>
        </p:nvSpPr>
        <p:spPr>
          <a:xfrm>
            <a:off x="5940425" y="4292600"/>
            <a:ext cx="1511300" cy="358775"/>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רכזת מטה</a:t>
            </a:r>
          </a:p>
        </p:txBody>
      </p:sp>
      <p:sp>
        <p:nvSpPr>
          <p:cNvPr id="28" name="מלבן מעוגל 27"/>
          <p:cNvSpPr/>
          <p:nvPr/>
        </p:nvSpPr>
        <p:spPr>
          <a:xfrm>
            <a:off x="5940425" y="3860800"/>
            <a:ext cx="1511300" cy="360363"/>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דובר</a:t>
            </a:r>
          </a:p>
        </p:txBody>
      </p:sp>
      <p:grpSp>
        <p:nvGrpSpPr>
          <p:cNvPr id="40975" name="קבוצה 8"/>
          <p:cNvGrpSpPr>
            <a:grpSpLocks/>
          </p:cNvGrpSpPr>
          <p:nvPr/>
        </p:nvGrpSpPr>
        <p:grpSpPr bwMode="auto">
          <a:xfrm>
            <a:off x="2303463" y="2400300"/>
            <a:ext cx="1763712" cy="2000250"/>
            <a:chOff x="2894895" y="2736465"/>
            <a:chExt cx="1763948" cy="2000388"/>
          </a:xfrm>
        </p:grpSpPr>
        <p:sp>
          <p:nvSpPr>
            <p:cNvPr id="29" name="מלבן מעוגל 28"/>
            <p:cNvSpPr/>
            <p:nvPr/>
          </p:nvSpPr>
          <p:spPr>
            <a:xfrm>
              <a:off x="2894895" y="2736465"/>
              <a:ext cx="1260644" cy="473108"/>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מחוז צפון</a:t>
              </a:r>
            </a:p>
          </p:txBody>
        </p:sp>
        <p:sp>
          <p:nvSpPr>
            <p:cNvPr id="30" name="מלבן מעוגל 29"/>
            <p:cNvSpPr/>
            <p:nvPr/>
          </p:nvSpPr>
          <p:spPr>
            <a:xfrm>
              <a:off x="3018737" y="3142893"/>
              <a:ext cx="1208249" cy="441355"/>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מחוז מרכז</a:t>
              </a:r>
            </a:p>
          </p:txBody>
        </p:sp>
        <p:sp>
          <p:nvSpPr>
            <p:cNvPr id="31" name="מלבן מעוגל 30"/>
            <p:cNvSpPr/>
            <p:nvPr/>
          </p:nvSpPr>
          <p:spPr>
            <a:xfrm>
              <a:off x="3544269" y="4305023"/>
              <a:ext cx="1114574" cy="431830"/>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מחוז חוף</a:t>
              </a:r>
            </a:p>
          </p:txBody>
        </p:sp>
        <p:sp>
          <p:nvSpPr>
            <p:cNvPr id="32" name="מלבן מעוגל 31"/>
            <p:cNvSpPr/>
            <p:nvPr/>
          </p:nvSpPr>
          <p:spPr>
            <a:xfrm>
              <a:off x="3163218" y="3584248"/>
              <a:ext cx="1208250" cy="431830"/>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מחוז דרום</a:t>
              </a:r>
            </a:p>
          </p:txBody>
        </p:sp>
        <p:sp>
          <p:nvSpPr>
            <p:cNvPr id="33" name="מלבן מעוגל 32"/>
            <p:cNvSpPr/>
            <p:nvPr/>
          </p:nvSpPr>
          <p:spPr>
            <a:xfrm>
              <a:off x="3382322" y="3952574"/>
              <a:ext cx="1132039" cy="423892"/>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מחוז ת"א וש"י</a:t>
              </a:r>
            </a:p>
          </p:txBody>
        </p:sp>
      </p:grpSp>
      <p:sp>
        <p:nvSpPr>
          <p:cNvPr id="34" name="מלבן מעוגל 33"/>
          <p:cNvSpPr/>
          <p:nvPr/>
        </p:nvSpPr>
        <p:spPr>
          <a:xfrm>
            <a:off x="900113" y="2479675"/>
            <a:ext cx="1368425" cy="647700"/>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מנהל מגזר לא יהודי </a:t>
            </a:r>
            <a:r>
              <a:rPr lang="he-IL" sz="1200" dirty="0" err="1" smtClean="0"/>
              <a:t>ומ.צפון</a:t>
            </a:r>
            <a:endParaRPr lang="he-IL" sz="1200" dirty="0"/>
          </a:p>
        </p:txBody>
      </p:sp>
      <p:sp>
        <p:nvSpPr>
          <p:cNvPr id="35" name="מלבן מעוגל 34"/>
          <p:cNvSpPr/>
          <p:nvPr/>
        </p:nvSpPr>
        <p:spPr>
          <a:xfrm>
            <a:off x="423863" y="3552825"/>
            <a:ext cx="1052512" cy="503238"/>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מגזר בדואי</a:t>
            </a:r>
          </a:p>
        </p:txBody>
      </p:sp>
      <p:sp>
        <p:nvSpPr>
          <p:cNvPr id="36" name="מלבן מעוגל 35"/>
          <p:cNvSpPr/>
          <p:nvPr/>
        </p:nvSpPr>
        <p:spPr>
          <a:xfrm>
            <a:off x="539750" y="4129088"/>
            <a:ext cx="920750" cy="476250"/>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מרכז</a:t>
            </a:r>
          </a:p>
        </p:txBody>
      </p:sp>
      <p:sp>
        <p:nvSpPr>
          <p:cNvPr id="37" name="מלבן מעוגל 36"/>
          <p:cNvSpPr/>
          <p:nvPr/>
        </p:nvSpPr>
        <p:spPr>
          <a:xfrm>
            <a:off x="0" y="2471738"/>
            <a:ext cx="827088" cy="649287"/>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מנהל מרחב כפרי</a:t>
            </a:r>
          </a:p>
        </p:txBody>
      </p:sp>
      <p:sp>
        <p:nvSpPr>
          <p:cNvPr id="40" name="מלבן מעוגל 39"/>
          <p:cNvSpPr/>
          <p:nvPr/>
        </p:nvSpPr>
        <p:spPr>
          <a:xfrm>
            <a:off x="4194175" y="468313"/>
            <a:ext cx="1609725" cy="708025"/>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b="1" dirty="0"/>
              <a:t>ראש אגף בכיר (מנהל תכנית עיר ללא אלימות)</a:t>
            </a:r>
          </a:p>
        </p:txBody>
      </p:sp>
      <p:cxnSp>
        <p:nvCxnSpPr>
          <p:cNvPr id="50" name="מחבר ישר 49"/>
          <p:cNvCxnSpPr/>
          <p:nvPr/>
        </p:nvCxnSpPr>
        <p:spPr>
          <a:xfrm flipH="1">
            <a:off x="328613" y="2184400"/>
            <a:ext cx="8707437"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מחבר ישר 56"/>
          <p:cNvCxnSpPr/>
          <p:nvPr/>
        </p:nvCxnSpPr>
        <p:spPr>
          <a:xfrm>
            <a:off x="2916238" y="2184400"/>
            <a:ext cx="4762" cy="2428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מחבר ישר 59"/>
          <p:cNvCxnSpPr/>
          <p:nvPr/>
        </p:nvCxnSpPr>
        <p:spPr>
          <a:xfrm>
            <a:off x="9036050" y="2174875"/>
            <a:ext cx="0" cy="341471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מחבר ישר 74"/>
          <p:cNvCxnSpPr/>
          <p:nvPr/>
        </p:nvCxnSpPr>
        <p:spPr>
          <a:xfrm flipV="1">
            <a:off x="8872538" y="2687638"/>
            <a:ext cx="163512"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מחבר ישר 75"/>
          <p:cNvCxnSpPr/>
          <p:nvPr/>
        </p:nvCxnSpPr>
        <p:spPr>
          <a:xfrm flipV="1">
            <a:off x="8893175" y="3624263"/>
            <a:ext cx="16351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מחבר ישר 76"/>
          <p:cNvCxnSpPr/>
          <p:nvPr/>
        </p:nvCxnSpPr>
        <p:spPr>
          <a:xfrm flipV="1">
            <a:off x="8893175" y="4416425"/>
            <a:ext cx="16351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0988" name="קבוצה 54"/>
          <p:cNvGrpSpPr>
            <a:grpSpLocks/>
          </p:cNvGrpSpPr>
          <p:nvPr/>
        </p:nvGrpSpPr>
        <p:grpSpPr bwMode="auto">
          <a:xfrm>
            <a:off x="42863" y="4887913"/>
            <a:ext cx="2035175" cy="1408112"/>
            <a:chOff x="376942" y="424409"/>
            <a:chExt cx="2034818" cy="1924471"/>
          </a:xfrm>
        </p:grpSpPr>
        <p:grpSp>
          <p:nvGrpSpPr>
            <p:cNvPr id="41020" name="קבוצה 118"/>
            <p:cNvGrpSpPr>
              <a:grpSpLocks/>
            </p:cNvGrpSpPr>
            <p:nvPr/>
          </p:nvGrpSpPr>
          <p:grpSpPr bwMode="auto">
            <a:xfrm>
              <a:off x="376942" y="818128"/>
              <a:ext cx="1728192" cy="1388002"/>
              <a:chOff x="395536" y="918072"/>
              <a:chExt cx="1728192" cy="1388002"/>
            </a:xfrm>
          </p:grpSpPr>
          <p:sp>
            <p:nvSpPr>
              <p:cNvPr id="43" name="מלבן מעוגל 42"/>
              <p:cNvSpPr/>
              <p:nvPr/>
            </p:nvSpPr>
            <p:spPr>
              <a:xfrm>
                <a:off x="1831971" y="1114496"/>
                <a:ext cx="292049" cy="214794"/>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sz="1200" dirty="0"/>
              </a:p>
            </p:txBody>
          </p:sp>
          <p:sp>
            <p:nvSpPr>
              <p:cNvPr id="44" name="מלבן מעוגל 43"/>
              <p:cNvSpPr/>
              <p:nvPr/>
            </p:nvSpPr>
            <p:spPr>
              <a:xfrm>
                <a:off x="1831971" y="1487674"/>
                <a:ext cx="292049" cy="216964"/>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sz="1200" dirty="0"/>
              </a:p>
            </p:txBody>
          </p:sp>
          <p:sp>
            <p:nvSpPr>
              <p:cNvPr id="41025" name="TextBox 111"/>
              <p:cNvSpPr txBox="1">
                <a:spLocks noChangeArrowheads="1"/>
              </p:cNvSpPr>
              <p:nvPr/>
            </p:nvSpPr>
            <p:spPr bwMode="auto">
              <a:xfrm>
                <a:off x="395536" y="918072"/>
                <a:ext cx="1435725" cy="1388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eaLnBrk="1" hangingPunct="1"/>
                <a:r>
                  <a:rPr lang="he-IL" sz="1200" dirty="0"/>
                  <a:t>  מיקור חוץ</a:t>
                </a:r>
              </a:p>
              <a:p>
                <a:pPr eaLnBrk="1" hangingPunct="1"/>
                <a:r>
                  <a:rPr lang="he-IL" sz="1200" dirty="0"/>
                  <a:t>  </a:t>
                </a:r>
              </a:p>
              <a:p>
                <a:pPr eaLnBrk="1" hangingPunct="1"/>
                <a:r>
                  <a:rPr lang="he-IL" sz="1200" dirty="0"/>
                  <a:t>  עובדי מדינה</a:t>
                </a:r>
              </a:p>
              <a:p>
                <a:pPr eaLnBrk="1" hangingPunct="1"/>
                <a:r>
                  <a:rPr lang="he-IL" sz="1200" dirty="0"/>
                  <a:t>  </a:t>
                </a:r>
              </a:p>
              <a:p>
                <a:pPr eaLnBrk="1" hangingPunct="1"/>
                <a:r>
                  <a:rPr lang="he-IL" sz="1200" dirty="0"/>
                  <a:t>  </a:t>
                </a:r>
                <a:r>
                  <a:rPr lang="he-IL" sz="1200" dirty="0" smtClean="0"/>
                  <a:t>לא </a:t>
                </a:r>
                <a:r>
                  <a:rPr lang="he-IL" sz="1200" dirty="0" err="1" smtClean="0"/>
                  <a:t>מאוייש</a:t>
                </a:r>
                <a:endParaRPr lang="he-IL" sz="1200" dirty="0"/>
              </a:p>
            </p:txBody>
          </p:sp>
        </p:grpSp>
        <p:sp>
          <p:nvSpPr>
            <p:cNvPr id="41021" name="TextBox 119"/>
            <p:cNvSpPr txBox="1">
              <a:spLocks noChangeArrowheads="1"/>
            </p:cNvSpPr>
            <p:nvPr/>
          </p:nvSpPr>
          <p:spPr bwMode="auto">
            <a:xfrm>
              <a:off x="514811" y="424409"/>
              <a:ext cx="1637882" cy="378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eaLnBrk="1" hangingPunct="1"/>
              <a:r>
                <a:rPr lang="he-IL" sz="1200" b="1" u="sng"/>
                <a:t>מקרא</a:t>
              </a:r>
            </a:p>
          </p:txBody>
        </p:sp>
        <p:sp>
          <p:nvSpPr>
            <p:cNvPr id="121" name="מלבן 120"/>
            <p:cNvSpPr/>
            <p:nvPr/>
          </p:nvSpPr>
          <p:spPr>
            <a:xfrm>
              <a:off x="395989" y="435257"/>
              <a:ext cx="2015771" cy="191362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sz="1200"/>
            </a:p>
          </p:txBody>
        </p:sp>
      </p:grpSp>
      <p:grpSp>
        <p:nvGrpSpPr>
          <p:cNvPr id="40989" name="קבוצה 91"/>
          <p:cNvGrpSpPr>
            <a:grpSpLocks/>
          </p:cNvGrpSpPr>
          <p:nvPr/>
        </p:nvGrpSpPr>
        <p:grpSpPr bwMode="auto">
          <a:xfrm>
            <a:off x="5004048" y="1268686"/>
            <a:ext cx="1119188" cy="792162"/>
            <a:chOff x="5847908" y="1268760"/>
            <a:chExt cx="1119235" cy="792088"/>
          </a:xfrm>
        </p:grpSpPr>
        <p:cxnSp>
          <p:nvCxnSpPr>
            <p:cNvPr id="98" name="מחבר ישר 97"/>
            <p:cNvCxnSpPr/>
            <p:nvPr/>
          </p:nvCxnSpPr>
          <p:spPr>
            <a:xfrm>
              <a:off x="5847908" y="1413209"/>
              <a:ext cx="0" cy="64763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1015" name="קבוצה 112"/>
            <p:cNvGrpSpPr>
              <a:grpSpLocks/>
            </p:cNvGrpSpPr>
            <p:nvPr/>
          </p:nvGrpSpPr>
          <p:grpSpPr bwMode="auto">
            <a:xfrm>
              <a:off x="6012160" y="1268760"/>
              <a:ext cx="954983" cy="792088"/>
              <a:chOff x="5763387" y="1268760"/>
              <a:chExt cx="954983" cy="792088"/>
            </a:xfrm>
          </p:grpSpPr>
          <p:sp>
            <p:nvSpPr>
              <p:cNvPr id="116" name="מלבן מעוגל 115"/>
              <p:cNvSpPr/>
              <p:nvPr/>
            </p:nvSpPr>
            <p:spPr>
              <a:xfrm>
                <a:off x="5767417" y="1773538"/>
                <a:ext cx="950953" cy="287310"/>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מזכירה * 2  </a:t>
                </a:r>
              </a:p>
            </p:txBody>
          </p:sp>
          <p:sp>
            <p:nvSpPr>
              <p:cNvPr id="117" name="מלבן מעוגל 116"/>
              <p:cNvSpPr/>
              <p:nvPr/>
            </p:nvSpPr>
            <p:spPr>
              <a:xfrm>
                <a:off x="5762655" y="1268760"/>
                <a:ext cx="950952" cy="28731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מזכירה</a:t>
                </a:r>
              </a:p>
            </p:txBody>
          </p:sp>
        </p:grpSp>
        <p:cxnSp>
          <p:nvCxnSpPr>
            <p:cNvPr id="89" name="מחבר ישר 88"/>
            <p:cNvCxnSpPr/>
            <p:nvPr/>
          </p:nvCxnSpPr>
          <p:spPr>
            <a:xfrm flipV="1">
              <a:off x="5847908" y="1413209"/>
              <a:ext cx="16352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מחבר ישר 89"/>
            <p:cNvCxnSpPr/>
            <p:nvPr/>
          </p:nvCxnSpPr>
          <p:spPr>
            <a:xfrm>
              <a:off x="5868547" y="1916399"/>
              <a:ext cx="142881"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7" name="מלבן מעוגל 106"/>
          <p:cNvSpPr/>
          <p:nvPr/>
        </p:nvSpPr>
        <p:spPr>
          <a:xfrm>
            <a:off x="5940425" y="3357563"/>
            <a:ext cx="1511300" cy="395287"/>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מדידה והערכה</a:t>
            </a:r>
          </a:p>
        </p:txBody>
      </p:sp>
      <p:pic>
        <p:nvPicPr>
          <p:cNvPr id="61" name="Picture 13"/>
          <p:cNvPicPr>
            <a:picLocks noChangeAspect="1" noChangeArrowheads="1"/>
          </p:cNvPicPr>
          <p:nvPr/>
        </p:nvPicPr>
        <p:blipFill>
          <a:blip r:embed="rId3"/>
          <a:srcRect/>
          <a:stretch>
            <a:fillRect/>
          </a:stretch>
        </p:blipFill>
        <p:spPr bwMode="auto">
          <a:xfrm>
            <a:off x="177800" y="79375"/>
            <a:ext cx="936625" cy="12414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0992" name="Text Box 36"/>
          <p:cNvSpPr txBox="1">
            <a:spLocks noChangeArrowheads="1"/>
          </p:cNvSpPr>
          <p:nvPr/>
        </p:nvSpPr>
        <p:spPr bwMode="auto">
          <a:xfrm>
            <a:off x="547688" y="-171450"/>
            <a:ext cx="8488362"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lnSpc>
                <a:spcPts val="3000"/>
              </a:lnSpc>
            </a:pPr>
            <a:r>
              <a:rPr lang="he-IL" b="1">
                <a:solidFill>
                  <a:schemeClr val="accent2"/>
                </a:solidFill>
                <a:latin typeface="Times New Roman" pitchFamily="18" charset="0"/>
              </a:rPr>
              <a:t>מיפוי המצב הקיים – </a:t>
            </a:r>
            <a:r>
              <a:rPr lang="he-IL" b="1" u="sng">
                <a:solidFill>
                  <a:schemeClr val="accent2"/>
                </a:solidFill>
                <a:latin typeface="Times New Roman" pitchFamily="18" charset="0"/>
              </a:rPr>
              <a:t>עיר ללא אלימות</a:t>
            </a:r>
            <a:endParaRPr lang="en-US" b="1" u="sng">
              <a:solidFill>
                <a:schemeClr val="accent2"/>
              </a:solidFill>
              <a:latin typeface="Times New Roman" pitchFamily="18" charset="0"/>
            </a:endParaRPr>
          </a:p>
        </p:txBody>
      </p:sp>
      <p:sp>
        <p:nvSpPr>
          <p:cNvPr id="63" name="מלבן מעוגל 62"/>
          <p:cNvSpPr/>
          <p:nvPr/>
        </p:nvSpPr>
        <p:spPr>
          <a:xfrm>
            <a:off x="5929313" y="4724400"/>
            <a:ext cx="1522412" cy="388938"/>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אינטרנט</a:t>
            </a:r>
          </a:p>
        </p:txBody>
      </p:sp>
      <p:sp>
        <p:nvSpPr>
          <p:cNvPr id="65" name="מלבן מעוגל 64"/>
          <p:cNvSpPr/>
          <p:nvPr/>
        </p:nvSpPr>
        <p:spPr>
          <a:xfrm>
            <a:off x="5929313" y="5207000"/>
            <a:ext cx="1522412" cy="382588"/>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מעצב גרפי</a:t>
            </a:r>
          </a:p>
        </p:txBody>
      </p:sp>
      <p:cxnSp>
        <p:nvCxnSpPr>
          <p:cNvPr id="67" name="מחבר ישר 66"/>
          <p:cNvCxnSpPr/>
          <p:nvPr/>
        </p:nvCxnSpPr>
        <p:spPr>
          <a:xfrm>
            <a:off x="7451725" y="2544763"/>
            <a:ext cx="14446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מחבר ישר 67"/>
          <p:cNvCxnSpPr/>
          <p:nvPr/>
        </p:nvCxnSpPr>
        <p:spPr>
          <a:xfrm>
            <a:off x="7451725" y="3121025"/>
            <a:ext cx="14446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מחבר ישר 68"/>
          <p:cNvCxnSpPr/>
          <p:nvPr/>
        </p:nvCxnSpPr>
        <p:spPr>
          <a:xfrm>
            <a:off x="7451725" y="3624263"/>
            <a:ext cx="14446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מחבר ישר 69"/>
          <p:cNvCxnSpPr/>
          <p:nvPr/>
        </p:nvCxnSpPr>
        <p:spPr>
          <a:xfrm>
            <a:off x="7451725" y="4056063"/>
            <a:ext cx="14446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מחבר ישר 70"/>
          <p:cNvCxnSpPr/>
          <p:nvPr/>
        </p:nvCxnSpPr>
        <p:spPr>
          <a:xfrm>
            <a:off x="7451725" y="4487863"/>
            <a:ext cx="14446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מחבר ישר 71"/>
          <p:cNvCxnSpPr/>
          <p:nvPr/>
        </p:nvCxnSpPr>
        <p:spPr>
          <a:xfrm>
            <a:off x="7451725" y="4992688"/>
            <a:ext cx="14446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מחבר ישר 72"/>
          <p:cNvCxnSpPr/>
          <p:nvPr/>
        </p:nvCxnSpPr>
        <p:spPr>
          <a:xfrm>
            <a:off x="7451725" y="5445125"/>
            <a:ext cx="14446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מחבר ישר 73"/>
          <p:cNvCxnSpPr/>
          <p:nvPr/>
        </p:nvCxnSpPr>
        <p:spPr>
          <a:xfrm>
            <a:off x="7451725" y="5856288"/>
            <a:ext cx="14446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מלבן מעוגל 77"/>
          <p:cNvSpPr/>
          <p:nvPr/>
        </p:nvSpPr>
        <p:spPr>
          <a:xfrm>
            <a:off x="5940425" y="5661025"/>
            <a:ext cx="1522413" cy="382588"/>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יועץ </a:t>
            </a:r>
            <a:r>
              <a:rPr lang="he-IL" sz="1200" dirty="0" smtClean="0"/>
              <a:t>חיצוני</a:t>
            </a:r>
            <a:endParaRPr lang="he-IL" sz="1200" dirty="0"/>
          </a:p>
        </p:txBody>
      </p:sp>
      <p:sp>
        <p:nvSpPr>
          <p:cNvPr id="80" name="מלבן מעוגל 79"/>
          <p:cNvSpPr/>
          <p:nvPr/>
        </p:nvSpPr>
        <p:spPr>
          <a:xfrm>
            <a:off x="7735888" y="4992688"/>
            <a:ext cx="1181100" cy="828675"/>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solidFill>
                  <a:schemeClr val="tx1"/>
                </a:solidFill>
              </a:rPr>
              <a:t>מרכז בכיר(מדידה והערכה)</a:t>
            </a:r>
          </a:p>
        </p:txBody>
      </p:sp>
      <p:cxnSp>
        <p:nvCxnSpPr>
          <p:cNvPr id="81" name="מחבר ישר 80"/>
          <p:cNvCxnSpPr/>
          <p:nvPr/>
        </p:nvCxnSpPr>
        <p:spPr>
          <a:xfrm flipV="1">
            <a:off x="8893175" y="5589588"/>
            <a:ext cx="16351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מחבר ישר 81"/>
          <p:cNvCxnSpPr/>
          <p:nvPr/>
        </p:nvCxnSpPr>
        <p:spPr>
          <a:xfrm flipV="1">
            <a:off x="9045575" y="4568825"/>
            <a:ext cx="163513"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87" name="מלבן מעוגל 86"/>
          <p:cNvSpPr/>
          <p:nvPr/>
        </p:nvSpPr>
        <p:spPr>
          <a:xfrm>
            <a:off x="1484313" y="5964238"/>
            <a:ext cx="292100" cy="15875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sz="1200" dirty="0"/>
          </a:p>
        </p:txBody>
      </p:sp>
      <p:sp>
        <p:nvSpPr>
          <p:cNvPr id="96" name="מלבן מעוגל 95"/>
          <p:cNvSpPr/>
          <p:nvPr/>
        </p:nvSpPr>
        <p:spPr>
          <a:xfrm>
            <a:off x="4243388" y="3694113"/>
            <a:ext cx="1511300" cy="64770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מנהל תחום (מעקב ובקרה מקצועית)</a:t>
            </a:r>
          </a:p>
        </p:txBody>
      </p:sp>
      <p:sp>
        <p:nvSpPr>
          <p:cNvPr id="97" name="מלבן מעוגל 96"/>
          <p:cNvSpPr/>
          <p:nvPr/>
        </p:nvSpPr>
        <p:spPr>
          <a:xfrm>
            <a:off x="4205288" y="2894013"/>
            <a:ext cx="1519237" cy="64770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מנהל תחום בכיר (תורה והדרכה)</a:t>
            </a:r>
          </a:p>
        </p:txBody>
      </p:sp>
      <p:sp>
        <p:nvSpPr>
          <p:cNvPr id="99" name="מלבן מעוגל 98"/>
          <p:cNvSpPr/>
          <p:nvPr/>
        </p:nvSpPr>
        <p:spPr>
          <a:xfrm>
            <a:off x="4202113" y="5278438"/>
            <a:ext cx="1522412" cy="382587"/>
          </a:xfrm>
          <a:prstGeom prst="roundRect">
            <a:avLst/>
          </a:prstGeom>
          <a:solidFill>
            <a:srgbClr val="38944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t>חקר נתונים</a:t>
            </a:r>
          </a:p>
        </p:txBody>
      </p:sp>
      <p:sp>
        <p:nvSpPr>
          <p:cNvPr id="100" name="מלבן מעוגל 99"/>
          <p:cNvSpPr/>
          <p:nvPr/>
        </p:nvSpPr>
        <p:spPr>
          <a:xfrm>
            <a:off x="4211638" y="4486275"/>
            <a:ext cx="1512887" cy="6477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dirty="0">
                <a:solidFill>
                  <a:schemeClr val="tx1"/>
                </a:solidFill>
              </a:rPr>
              <a:t>מרכז בכיר (תקצוב ובקרה)</a:t>
            </a:r>
          </a:p>
        </p:txBody>
      </p:sp>
      <p:sp>
        <p:nvSpPr>
          <p:cNvPr id="101" name="מלבן מעוגל 100"/>
          <p:cNvSpPr/>
          <p:nvPr/>
        </p:nvSpPr>
        <p:spPr>
          <a:xfrm>
            <a:off x="4202113" y="2182813"/>
            <a:ext cx="1522412" cy="382587"/>
          </a:xfrm>
          <a:prstGeom prst="round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1200" b="1" dirty="0">
                <a:solidFill>
                  <a:schemeClr val="tx1"/>
                </a:solidFill>
              </a:rPr>
              <a:t>שיטור עירוני</a:t>
            </a:r>
          </a:p>
        </p:txBody>
      </p:sp>
      <p:sp>
        <p:nvSpPr>
          <p:cNvPr id="86" name="מציין מיקום של מספר שקופית 1"/>
          <p:cNvSpPr>
            <a:spLocks noGrp="1"/>
          </p:cNvSpPr>
          <p:nvPr>
            <p:ph type="sldNum" sz="quarter" idx="12"/>
          </p:nvPr>
        </p:nvSpPr>
        <p:spPr>
          <a:xfrm>
            <a:off x="34925" y="6461125"/>
            <a:ext cx="514350" cy="3524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9BFB12AA-3BE6-4223-888B-4A1ABD23715B}" type="slidenum">
              <a:rPr lang="he-IL" sz="1400" b="1">
                <a:solidFill>
                  <a:srgbClr val="0070C0"/>
                </a:solidFill>
              </a:rPr>
              <a:pPr algn="ctr"/>
              <a:t>12</a:t>
            </a:fld>
            <a:endParaRPr lang="he-IL" sz="1400" b="1" dirty="0">
              <a:solidFill>
                <a:srgbClr val="0070C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36"/>
          <p:cNvSpPr txBox="1">
            <a:spLocks noChangeArrowheads="1"/>
          </p:cNvSpPr>
          <p:nvPr/>
        </p:nvSpPr>
        <p:spPr bwMode="auto">
          <a:xfrm>
            <a:off x="395288" y="115888"/>
            <a:ext cx="8489950"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b="1">
                <a:solidFill>
                  <a:schemeClr val="accent2"/>
                </a:solidFill>
                <a:latin typeface="Times New Roman" pitchFamily="18" charset="0"/>
              </a:rPr>
              <a:t>מיפוי המצב הקיים – </a:t>
            </a:r>
          </a:p>
          <a:p>
            <a:pPr algn="ctr" rtl="1" eaLnBrk="1" hangingPunct="1"/>
            <a:r>
              <a:rPr lang="he-IL" b="1" u="sng">
                <a:solidFill>
                  <a:schemeClr val="accent2"/>
                </a:solidFill>
                <a:latin typeface="Times New Roman" pitchFamily="18" charset="0"/>
              </a:rPr>
              <a:t>הרשות למלחמה בסמים ובאלכוהול</a:t>
            </a:r>
            <a:endParaRPr lang="en-US" b="1" u="sng">
              <a:solidFill>
                <a:schemeClr val="accent2"/>
              </a:solidFill>
              <a:latin typeface="Times New Roman" pitchFamily="18" charset="0"/>
            </a:endParaRPr>
          </a:p>
        </p:txBody>
      </p:sp>
      <p:pic>
        <p:nvPicPr>
          <p:cNvPr id="6" name="Picture 10"/>
          <p:cNvPicPr>
            <a:picLocks noChangeAspect="1" noChangeArrowheads="1"/>
          </p:cNvPicPr>
          <p:nvPr/>
        </p:nvPicPr>
        <p:blipFill>
          <a:blip r:embed="rId3"/>
          <a:srcRect/>
          <a:stretch>
            <a:fillRect/>
          </a:stretch>
        </p:blipFill>
        <p:spPr bwMode="auto">
          <a:xfrm>
            <a:off x="250825" y="115888"/>
            <a:ext cx="1481138" cy="10810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9" name="דיאגרמה 8"/>
          <p:cNvGraphicFramePr/>
          <p:nvPr>
            <p:extLst>
              <p:ext uri="{D42A27DB-BD31-4B8C-83A1-F6EECF244321}">
                <p14:modId xmlns:p14="http://schemas.microsoft.com/office/powerpoint/2010/main" val="311950156"/>
              </p:ext>
            </p:extLst>
          </p:nvPr>
        </p:nvGraphicFramePr>
        <p:xfrm>
          <a:off x="395288" y="1340768"/>
          <a:ext cx="8090638" cy="480039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3013"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D269DC01-535D-4680-A47B-B341825C5914}" type="slidenum">
              <a:rPr lang="he-IL">
                <a:solidFill>
                  <a:srgbClr val="0070C0"/>
                </a:solidFill>
              </a:rPr>
              <a:pPr algn="ctr"/>
              <a:t>13</a:t>
            </a:fld>
            <a:endParaRPr lang="he-IL" dirty="0">
              <a:solidFill>
                <a:srgbClr val="0070C0"/>
              </a:solidFill>
            </a:endParaRPr>
          </a:p>
        </p:txBody>
      </p:sp>
    </p:spTree>
  </p:cSld>
  <p:clrMapOvr>
    <a:masterClrMapping/>
  </p:clrMapOvr>
  <p:transition spd="slow"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143000"/>
            <a:ext cx="3490913" cy="253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059"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מיפוי המצב הקיים – </a:t>
            </a:r>
            <a:r>
              <a:rPr lang="he-IL" sz="3600" b="1" u="sng">
                <a:solidFill>
                  <a:schemeClr val="accent2"/>
                </a:solidFill>
                <a:latin typeface="Times New Roman" pitchFamily="18" charset="0"/>
              </a:rPr>
              <a:t>מבנה ארגוני</a:t>
            </a:r>
            <a:endParaRPr lang="en-US" sz="3600" b="1" u="sng">
              <a:solidFill>
                <a:schemeClr val="accent2"/>
              </a:solidFill>
              <a:latin typeface="Times New Roman" pitchFamily="18" charset="0"/>
            </a:endParaRPr>
          </a:p>
        </p:txBody>
      </p:sp>
      <p:pic>
        <p:nvPicPr>
          <p:cNvPr id="4506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2763" y="1268413"/>
            <a:ext cx="3679825" cy="1900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9" name="דיאגרמה 8"/>
          <p:cNvGraphicFramePr/>
          <p:nvPr/>
        </p:nvGraphicFramePr>
        <p:xfrm>
          <a:off x="215901" y="3429000"/>
          <a:ext cx="7020396" cy="306705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Picture 10"/>
          <p:cNvPicPr>
            <a:picLocks noChangeAspect="1" noChangeArrowheads="1"/>
          </p:cNvPicPr>
          <p:nvPr/>
        </p:nvPicPr>
        <p:blipFill>
          <a:blip r:embed="rId10"/>
          <a:srcRect/>
          <a:stretch>
            <a:fillRect/>
          </a:stretch>
        </p:blipFill>
        <p:spPr bwMode="auto">
          <a:xfrm>
            <a:off x="5003800" y="4167188"/>
            <a:ext cx="863600" cy="6302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מלבן 7"/>
          <p:cNvSpPr/>
          <p:nvPr/>
        </p:nvSpPr>
        <p:spPr>
          <a:xfrm rot="20491731">
            <a:off x="1671638" y="1906588"/>
            <a:ext cx="5041900" cy="1355725"/>
          </a:xfrm>
          <a:prstGeom prst="rect">
            <a:avLst/>
          </a:prstGeom>
        </p:spPr>
        <p:style>
          <a:lnRef idx="3">
            <a:schemeClr val="lt1"/>
          </a:lnRef>
          <a:fillRef idx="1">
            <a:schemeClr val="accent2"/>
          </a:fillRef>
          <a:effectRef idx="1">
            <a:schemeClr val="accent2"/>
          </a:effectRef>
          <a:fontRef idx="minor">
            <a:schemeClr val="lt1"/>
          </a:fontRef>
        </p:style>
        <p:txBody>
          <a:bodyPr rtlCol="1" anchor="ctr"/>
          <a:lstStyle/>
          <a:p>
            <a:pPr algn="ctr" rtl="1" eaLnBrk="1" fontAlgn="auto" hangingPunct="1">
              <a:spcBef>
                <a:spcPts val="0"/>
              </a:spcBef>
              <a:spcAft>
                <a:spcPts val="0"/>
              </a:spcAft>
              <a:defRPr/>
            </a:pPr>
            <a:r>
              <a:rPr lang="he-IL" sz="2800" b="1" dirty="0"/>
              <a:t>מבנה ארגוני </a:t>
            </a:r>
            <a:r>
              <a:rPr lang="he-IL" sz="2800" b="1" u="sng" dirty="0"/>
              <a:t>של המטה </a:t>
            </a:r>
            <a:r>
              <a:rPr lang="he-IL" sz="2800" b="1" dirty="0"/>
              <a:t> </a:t>
            </a:r>
          </a:p>
          <a:p>
            <a:pPr algn="ctr" rtl="1" eaLnBrk="1" fontAlgn="auto" hangingPunct="1">
              <a:spcBef>
                <a:spcPts val="0"/>
              </a:spcBef>
              <a:spcAft>
                <a:spcPts val="0"/>
              </a:spcAft>
              <a:defRPr/>
            </a:pPr>
            <a:r>
              <a:rPr lang="he-IL" sz="2800" b="1" u="sng" dirty="0"/>
              <a:t>דומה בחלקו</a:t>
            </a:r>
          </a:p>
        </p:txBody>
      </p:sp>
      <p:sp>
        <p:nvSpPr>
          <p:cNvPr id="13" name="מלבן 12"/>
          <p:cNvSpPr/>
          <p:nvPr/>
        </p:nvSpPr>
        <p:spPr>
          <a:xfrm rot="20491731">
            <a:off x="2125663" y="3489325"/>
            <a:ext cx="5040312" cy="1355725"/>
          </a:xfrm>
          <a:prstGeom prst="rect">
            <a:avLst/>
          </a:prstGeom>
        </p:spPr>
        <p:style>
          <a:lnRef idx="3">
            <a:schemeClr val="lt1"/>
          </a:lnRef>
          <a:fillRef idx="1">
            <a:schemeClr val="accent2"/>
          </a:fillRef>
          <a:effectRef idx="1">
            <a:schemeClr val="accent2"/>
          </a:effectRef>
          <a:fontRef idx="minor">
            <a:schemeClr val="lt1"/>
          </a:fontRef>
        </p:style>
        <p:txBody>
          <a:bodyPr rtlCol="1" anchor="ctr"/>
          <a:lstStyle/>
          <a:p>
            <a:pPr algn="ctr" rtl="1" eaLnBrk="1" fontAlgn="auto" hangingPunct="1">
              <a:spcBef>
                <a:spcPts val="0"/>
              </a:spcBef>
              <a:spcAft>
                <a:spcPts val="0"/>
              </a:spcAft>
              <a:defRPr/>
            </a:pPr>
            <a:r>
              <a:rPr lang="he-IL" sz="2800" b="1" dirty="0"/>
              <a:t>מבנה ארגוני </a:t>
            </a:r>
            <a:r>
              <a:rPr lang="he-IL" sz="2800" b="1" u="sng" dirty="0"/>
              <a:t>של השטח </a:t>
            </a:r>
            <a:r>
              <a:rPr lang="he-IL" sz="2800" b="1" dirty="0"/>
              <a:t> </a:t>
            </a:r>
            <a:r>
              <a:rPr lang="he-IL" sz="2800" b="1" u="sng" dirty="0"/>
              <a:t>דומה</a:t>
            </a:r>
          </a:p>
        </p:txBody>
      </p:sp>
      <p:sp>
        <p:nvSpPr>
          <p:cNvPr id="45065"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A3EB3FD6-9CE4-4B73-AAC2-9376A9EAEA69}" type="slidenum">
              <a:rPr lang="he-IL">
                <a:solidFill>
                  <a:srgbClr val="0070C0"/>
                </a:solidFill>
              </a:rPr>
              <a:pPr algn="ctr"/>
              <a:t>14</a:t>
            </a:fld>
            <a:endParaRPr lang="he-IL">
              <a:solidFill>
                <a:srgbClr val="0070C0"/>
              </a:solidFill>
            </a:endParaRP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מיפוי המצב הקיים – </a:t>
            </a:r>
          </a:p>
          <a:p>
            <a:pPr algn="ctr" rtl="1" eaLnBrk="1" hangingPunct="1"/>
            <a:r>
              <a:rPr lang="he-IL" sz="3600" b="1" u="sng">
                <a:solidFill>
                  <a:schemeClr val="accent2"/>
                </a:solidFill>
                <a:latin typeface="Times New Roman" pitchFamily="18" charset="0"/>
              </a:rPr>
              <a:t>היקפי כ"א, משאבים ורשויות</a:t>
            </a:r>
            <a:endParaRPr lang="en-US" sz="3600" b="1" u="sng">
              <a:solidFill>
                <a:schemeClr val="accent2"/>
              </a:solidFill>
              <a:latin typeface="Times New Roman" pitchFamily="18" charset="0"/>
            </a:endParaRPr>
          </a:p>
        </p:txBody>
      </p:sp>
      <p:graphicFrame>
        <p:nvGraphicFramePr>
          <p:cNvPr id="3" name="טבלה 2"/>
          <p:cNvGraphicFramePr>
            <a:graphicFrameLocks noGrp="1"/>
          </p:cNvGraphicFramePr>
          <p:nvPr>
            <p:extLst>
              <p:ext uri="{D42A27DB-BD31-4B8C-83A1-F6EECF244321}">
                <p14:modId xmlns:p14="http://schemas.microsoft.com/office/powerpoint/2010/main" val="4292048445"/>
              </p:ext>
            </p:extLst>
          </p:nvPr>
        </p:nvGraphicFramePr>
        <p:xfrm>
          <a:off x="467544" y="1268760"/>
          <a:ext cx="7956552" cy="4369141"/>
        </p:xfrm>
        <a:graphic>
          <a:graphicData uri="http://schemas.openxmlformats.org/drawingml/2006/table">
            <a:tbl>
              <a:tblPr rtl="1" firstRow="1" bandRow="1">
                <a:tableStyleId>{21E4AEA4-8DFA-4A89-87EB-49C32662AFE0}</a:tableStyleId>
              </a:tblPr>
              <a:tblGrid>
                <a:gridCol w="1989138"/>
                <a:gridCol w="1989138"/>
                <a:gridCol w="1989138"/>
                <a:gridCol w="1989138"/>
              </a:tblGrid>
              <a:tr h="1007858">
                <a:tc>
                  <a:txBody>
                    <a:bodyPr/>
                    <a:lstStyle/>
                    <a:p>
                      <a:pPr algn="ctr" rtl="1"/>
                      <a:r>
                        <a:rPr lang="he-IL" sz="2400" dirty="0" smtClean="0"/>
                        <a:t>גוף</a:t>
                      </a:r>
                      <a:endParaRPr lang="he-IL" sz="2400" dirty="0"/>
                    </a:p>
                  </a:txBody>
                  <a:tcPr marL="91441" marR="91441" marT="45708" marB="45708"/>
                </a:tc>
                <a:tc>
                  <a:txBody>
                    <a:bodyPr/>
                    <a:lstStyle/>
                    <a:p>
                      <a:pPr algn="ctr" rtl="1"/>
                      <a:r>
                        <a:rPr lang="he-IL" sz="2400" dirty="0" smtClean="0"/>
                        <a:t>היקף כ"א</a:t>
                      </a:r>
                      <a:endParaRPr lang="he-IL" sz="2400" dirty="0"/>
                    </a:p>
                  </a:txBody>
                  <a:tcPr marL="91441" marR="91441" marT="45708" marB="45708"/>
                </a:tc>
                <a:tc>
                  <a:txBody>
                    <a:bodyPr/>
                    <a:lstStyle/>
                    <a:p>
                      <a:pPr algn="ctr" rtl="1"/>
                      <a:r>
                        <a:rPr lang="he-IL" sz="2400" dirty="0" smtClean="0"/>
                        <a:t>תקציב כולל</a:t>
                      </a:r>
                    </a:p>
                    <a:p>
                      <a:pPr algn="ctr" rtl="1"/>
                      <a:r>
                        <a:rPr lang="he-IL" sz="2400" dirty="0" smtClean="0"/>
                        <a:t>(מש"ח)</a:t>
                      </a:r>
                      <a:endParaRPr lang="he-IL" sz="2400" dirty="0"/>
                    </a:p>
                  </a:txBody>
                  <a:tcPr marL="91441" marR="91441" marT="45708" marB="45708"/>
                </a:tc>
                <a:tc>
                  <a:txBody>
                    <a:bodyPr/>
                    <a:lstStyle/>
                    <a:p>
                      <a:pPr algn="ctr" rtl="1"/>
                      <a:r>
                        <a:rPr lang="he-IL" sz="2400" dirty="0" smtClean="0"/>
                        <a:t>רשויות מטופלות</a:t>
                      </a:r>
                      <a:endParaRPr lang="he-IL" sz="2400" dirty="0"/>
                    </a:p>
                  </a:txBody>
                  <a:tcPr marL="91441" marR="91441" marT="45708" marB="45708"/>
                </a:tc>
              </a:tr>
              <a:tr h="1174110">
                <a:tc>
                  <a:txBody>
                    <a:bodyPr/>
                    <a:lstStyle/>
                    <a:p>
                      <a:pPr algn="ctr" rtl="1"/>
                      <a:endParaRPr lang="he-IL" sz="2400" dirty="0"/>
                    </a:p>
                  </a:txBody>
                  <a:tcPr marL="91441" marR="91441" marT="45708" marB="45708"/>
                </a:tc>
                <a:tc>
                  <a:txBody>
                    <a:bodyPr/>
                    <a:lstStyle/>
                    <a:p>
                      <a:pPr algn="ctr" rtl="1"/>
                      <a:r>
                        <a:rPr lang="he-IL" sz="1400" b="1" dirty="0" smtClean="0">
                          <a:solidFill>
                            <a:schemeClr val="accent6"/>
                          </a:solidFill>
                        </a:rPr>
                        <a:t>31 – </a:t>
                      </a:r>
                      <a:r>
                        <a:rPr lang="he-IL" sz="1000" b="1" dirty="0" smtClean="0">
                          <a:solidFill>
                            <a:schemeClr val="accent6"/>
                          </a:solidFill>
                        </a:rPr>
                        <a:t>כולל שיטור עירוני </a:t>
                      </a:r>
                    </a:p>
                    <a:p>
                      <a:pPr algn="ctr" rtl="1"/>
                      <a:r>
                        <a:rPr lang="he-IL" sz="1400" dirty="0" smtClean="0"/>
                        <a:t>(10 תקני משרד,</a:t>
                      </a:r>
                      <a:r>
                        <a:rPr lang="he-IL" sz="1400" baseline="0" dirty="0" smtClean="0"/>
                        <a:t> מתוכם 7 מאוישים</a:t>
                      </a:r>
                    </a:p>
                    <a:p>
                      <a:pPr algn="ctr" rtl="1"/>
                      <a:r>
                        <a:rPr lang="he-IL" sz="1400" baseline="0" dirty="0" smtClean="0"/>
                        <a:t>ועוד 21</a:t>
                      </a:r>
                      <a:r>
                        <a:rPr lang="he-IL" sz="1400" dirty="0" smtClean="0"/>
                        <a:t> במיקור חוץ)</a:t>
                      </a:r>
                      <a:endParaRPr lang="he-IL" sz="1400" dirty="0"/>
                    </a:p>
                  </a:txBody>
                  <a:tcPr marL="91441" marR="91441" marT="45708" marB="45708"/>
                </a:tc>
                <a:tc>
                  <a:txBody>
                    <a:bodyPr/>
                    <a:lstStyle/>
                    <a:p>
                      <a:pPr algn="ctr" rtl="1"/>
                      <a:r>
                        <a:rPr lang="he-IL" sz="1400" b="1" dirty="0" smtClean="0">
                          <a:solidFill>
                            <a:schemeClr val="accent6"/>
                          </a:solidFill>
                        </a:rPr>
                        <a:t> </a:t>
                      </a:r>
                    </a:p>
                    <a:p>
                      <a:pPr algn="ctr" rtl="1"/>
                      <a:r>
                        <a:rPr lang="he-IL" sz="1400" b="1" dirty="0" smtClean="0">
                          <a:solidFill>
                            <a:schemeClr val="accent6"/>
                          </a:solidFill>
                        </a:rPr>
                        <a:t>67.5 +</a:t>
                      </a:r>
                    </a:p>
                    <a:p>
                      <a:pPr algn="ctr" rtl="1"/>
                      <a:r>
                        <a:rPr lang="he-IL" sz="1400" b="1" dirty="0" smtClean="0">
                          <a:solidFill>
                            <a:schemeClr val="accent6"/>
                          </a:solidFill>
                        </a:rPr>
                        <a:t>2.104 </a:t>
                      </a:r>
                      <a:r>
                        <a:rPr lang="he-IL" sz="1400" b="1" baseline="0" dirty="0" smtClean="0">
                          <a:solidFill>
                            <a:schemeClr val="accent6"/>
                          </a:solidFill>
                        </a:rPr>
                        <a:t>(שכר</a:t>
                      </a:r>
                      <a:r>
                        <a:rPr lang="en-US" sz="1400" b="1" baseline="0" dirty="0" smtClean="0">
                          <a:solidFill>
                            <a:schemeClr val="accent6"/>
                          </a:solidFill>
                        </a:rPr>
                        <a:t> </a:t>
                      </a:r>
                      <a:r>
                        <a:rPr lang="he-IL" sz="1400" b="1" baseline="0" dirty="0" smtClean="0">
                          <a:solidFill>
                            <a:schemeClr val="accent6"/>
                          </a:solidFill>
                        </a:rPr>
                        <a:t> עובדי מדינה)</a:t>
                      </a:r>
                      <a:endParaRPr lang="he-IL" sz="1400" b="1" dirty="0">
                        <a:solidFill>
                          <a:schemeClr val="accent6"/>
                        </a:solidFill>
                      </a:endParaRPr>
                    </a:p>
                  </a:txBody>
                  <a:tcPr marL="91441" marR="91441" marT="45708" marB="45708"/>
                </a:tc>
                <a:tc>
                  <a:txBody>
                    <a:bodyPr/>
                    <a:lstStyle/>
                    <a:p>
                      <a:pPr algn="ctr" rtl="1"/>
                      <a:endParaRPr lang="he-IL" sz="1400" b="1" dirty="0" smtClean="0">
                        <a:solidFill>
                          <a:schemeClr val="accent6"/>
                        </a:solidFill>
                      </a:endParaRPr>
                    </a:p>
                    <a:p>
                      <a:pPr marL="342900" indent="-342900" algn="ctr" rtl="1">
                        <a:buAutoNum type="arabicPlain" startAt="151"/>
                      </a:pPr>
                      <a:r>
                        <a:rPr lang="he-IL" sz="1400" b="1" dirty="0" smtClean="0">
                          <a:solidFill>
                            <a:schemeClr val="accent6"/>
                          </a:solidFill>
                        </a:rPr>
                        <a:t>(</a:t>
                      </a:r>
                      <a:r>
                        <a:rPr lang="he-IL" sz="1400" b="1" dirty="0" err="1" smtClean="0">
                          <a:solidFill>
                            <a:schemeClr val="accent6"/>
                          </a:solidFill>
                        </a:rPr>
                        <a:t>על"א</a:t>
                      </a:r>
                      <a:r>
                        <a:rPr lang="he-IL" sz="1400" b="1" dirty="0" smtClean="0">
                          <a:solidFill>
                            <a:schemeClr val="accent6"/>
                          </a:solidFill>
                        </a:rPr>
                        <a:t>)</a:t>
                      </a:r>
                      <a:r>
                        <a:rPr lang="en-US" sz="1400" b="1" baseline="0" dirty="0" smtClean="0">
                          <a:solidFill>
                            <a:schemeClr val="accent6"/>
                          </a:solidFill>
                        </a:rPr>
                        <a:t> </a:t>
                      </a:r>
                      <a:endParaRPr lang="he-IL" sz="1400" b="1" baseline="0" dirty="0" smtClean="0">
                        <a:solidFill>
                          <a:schemeClr val="accent6"/>
                        </a:solidFill>
                      </a:endParaRPr>
                    </a:p>
                    <a:p>
                      <a:pPr marL="342900" indent="-342900" algn="ctr" rtl="1">
                        <a:buAutoNum type="arabicPlain" startAt="151"/>
                      </a:pPr>
                      <a:endParaRPr lang="he-IL" sz="1400" b="1" baseline="0" dirty="0" smtClean="0">
                        <a:solidFill>
                          <a:schemeClr val="accent6"/>
                        </a:solidFill>
                      </a:endParaRPr>
                    </a:p>
                    <a:p>
                      <a:pPr marL="0" indent="0" algn="ctr" rtl="1">
                        <a:buNone/>
                      </a:pPr>
                      <a:r>
                        <a:rPr lang="he-IL" sz="1400" b="1" baseline="0" dirty="0" smtClean="0">
                          <a:solidFill>
                            <a:schemeClr val="accent6"/>
                          </a:solidFill>
                        </a:rPr>
                        <a:t>40 (שיטור עירוני)</a:t>
                      </a:r>
                    </a:p>
                    <a:p>
                      <a:pPr marL="0" indent="0" algn="ctr" rtl="1">
                        <a:buNone/>
                      </a:pPr>
                      <a:r>
                        <a:rPr lang="he-IL" sz="1400" b="1" baseline="0" dirty="0" smtClean="0">
                          <a:solidFill>
                            <a:schemeClr val="accent6"/>
                          </a:solidFill>
                        </a:rPr>
                        <a:t> </a:t>
                      </a:r>
                      <a:endParaRPr lang="en-US" sz="1400" b="1" baseline="0" dirty="0" smtClean="0">
                        <a:solidFill>
                          <a:schemeClr val="accent6"/>
                        </a:solidFill>
                      </a:endParaRPr>
                    </a:p>
                  </a:txBody>
                  <a:tcPr marL="91441" marR="91441" marT="45708" marB="45708"/>
                </a:tc>
              </a:tr>
              <a:tr h="1107053">
                <a:tc>
                  <a:txBody>
                    <a:bodyPr/>
                    <a:lstStyle/>
                    <a:p>
                      <a:pPr algn="ctr" rtl="1"/>
                      <a:endParaRPr lang="he-IL" sz="2400"/>
                    </a:p>
                  </a:txBody>
                  <a:tcPr marL="91441" marR="91441" marT="45708" marB="45708"/>
                </a:tc>
                <a:tc>
                  <a:txBody>
                    <a:bodyPr/>
                    <a:lstStyle/>
                    <a:p>
                      <a:pPr algn="ctr" rtl="1"/>
                      <a:r>
                        <a:rPr lang="he-IL" sz="1400" b="1" dirty="0" smtClean="0">
                          <a:solidFill>
                            <a:schemeClr val="accent6"/>
                          </a:solidFill>
                        </a:rPr>
                        <a:t>21 תקני משרד</a:t>
                      </a:r>
                      <a:r>
                        <a:rPr lang="he-IL" sz="1400" b="1" baseline="0" dirty="0" smtClean="0">
                          <a:solidFill>
                            <a:schemeClr val="accent6"/>
                          </a:solidFill>
                        </a:rPr>
                        <a:t> </a:t>
                      </a:r>
                    </a:p>
                    <a:p>
                      <a:pPr algn="ctr" rtl="1"/>
                      <a:r>
                        <a:rPr lang="he-IL" sz="1400" baseline="0" dirty="0" smtClean="0"/>
                        <a:t>(מתוכם 19 מאוישים, בהם 1 מושאל)</a:t>
                      </a:r>
                    </a:p>
                  </a:txBody>
                  <a:tcPr marL="91441" marR="91441" marT="45708" marB="45708"/>
                </a:tc>
                <a:tc>
                  <a:txBody>
                    <a:bodyPr/>
                    <a:lstStyle/>
                    <a:p>
                      <a:pPr algn="ctr" rtl="1"/>
                      <a:r>
                        <a:rPr lang="he-IL" sz="1400" b="1" dirty="0" smtClean="0">
                          <a:solidFill>
                            <a:schemeClr val="accent6"/>
                          </a:solidFill>
                        </a:rPr>
                        <a:t>8.9 +</a:t>
                      </a:r>
                    </a:p>
                    <a:p>
                      <a:pPr algn="ctr" rtl="1"/>
                      <a:r>
                        <a:rPr lang="he-IL" sz="1400" b="1" dirty="0" smtClean="0">
                          <a:solidFill>
                            <a:schemeClr val="accent6"/>
                          </a:solidFill>
                        </a:rPr>
                        <a:t>5.045 (שכר)</a:t>
                      </a:r>
                      <a:endParaRPr lang="he-IL" sz="1400" b="1" dirty="0">
                        <a:solidFill>
                          <a:schemeClr val="accent6"/>
                        </a:solidFill>
                      </a:endParaRPr>
                    </a:p>
                  </a:txBody>
                  <a:tcPr marL="91441" marR="91441" marT="45708" marB="45708"/>
                </a:tc>
                <a:tc>
                  <a:txBody>
                    <a:bodyPr/>
                    <a:lstStyle/>
                    <a:p>
                      <a:pPr algn="ctr" rtl="1"/>
                      <a:endParaRPr lang="he-IL" sz="1400" b="1" dirty="0" smtClean="0">
                        <a:solidFill>
                          <a:schemeClr val="accent6"/>
                        </a:solidFill>
                      </a:endParaRPr>
                    </a:p>
                    <a:p>
                      <a:pPr algn="ctr" rtl="1"/>
                      <a:r>
                        <a:rPr lang="he-IL" sz="1400" b="1" dirty="0" smtClean="0">
                          <a:solidFill>
                            <a:schemeClr val="accent6"/>
                          </a:solidFill>
                        </a:rPr>
                        <a:t>70</a:t>
                      </a:r>
                      <a:r>
                        <a:rPr lang="he-IL" sz="1400" dirty="0" smtClean="0"/>
                        <a:t> רשויות </a:t>
                      </a:r>
                    </a:p>
                    <a:p>
                      <a:pPr algn="ctr" rtl="1"/>
                      <a:r>
                        <a:rPr lang="he-IL" sz="1400" dirty="0" smtClean="0"/>
                        <a:t>ו- </a:t>
                      </a:r>
                      <a:r>
                        <a:rPr lang="he-IL" sz="1400" b="1" dirty="0" smtClean="0">
                          <a:solidFill>
                            <a:schemeClr val="accent6"/>
                          </a:solidFill>
                        </a:rPr>
                        <a:t>24</a:t>
                      </a:r>
                      <a:r>
                        <a:rPr lang="he-IL" sz="1400" dirty="0" smtClean="0"/>
                        <a:t> פנימיות</a:t>
                      </a:r>
                      <a:endParaRPr lang="he-IL" sz="1400" dirty="0"/>
                    </a:p>
                  </a:txBody>
                  <a:tcPr marL="91441" marR="91441" marT="45708" marB="45708"/>
                </a:tc>
              </a:tr>
              <a:tr h="1080120">
                <a:tc>
                  <a:txBody>
                    <a:bodyPr/>
                    <a:lstStyle/>
                    <a:p>
                      <a:pPr algn="ctr" rtl="1"/>
                      <a:endParaRPr lang="he-IL" sz="2400" dirty="0"/>
                    </a:p>
                  </a:txBody>
                  <a:tcPr marL="91441" marR="91441" marT="45708" marB="45708"/>
                </a:tc>
                <a:tc>
                  <a:txBody>
                    <a:bodyPr/>
                    <a:lstStyle/>
                    <a:p>
                      <a:pPr algn="ctr" rtl="1"/>
                      <a:r>
                        <a:rPr lang="he-IL" sz="1400" b="1" dirty="0" smtClean="0">
                          <a:solidFill>
                            <a:schemeClr val="accent6"/>
                          </a:solidFill>
                        </a:rPr>
                        <a:t>52</a:t>
                      </a:r>
                    </a:p>
                    <a:p>
                      <a:pPr algn="ctr" rtl="1"/>
                      <a:r>
                        <a:rPr lang="he-IL" sz="1400" dirty="0" smtClean="0"/>
                        <a:t>(37 תקני רשות </a:t>
                      </a:r>
                    </a:p>
                    <a:p>
                      <a:pPr algn="ctr" rtl="1"/>
                      <a:r>
                        <a:rPr lang="he-IL" sz="1400" dirty="0" smtClean="0"/>
                        <a:t>ו- 15 תקנים במיקור חוץ)</a:t>
                      </a:r>
                      <a:endParaRPr lang="he-IL" sz="1400" dirty="0"/>
                    </a:p>
                  </a:txBody>
                  <a:tcPr marL="91441" marR="91441" marT="45708" marB="45708"/>
                </a:tc>
                <a:tc>
                  <a:txBody>
                    <a:bodyPr/>
                    <a:lstStyle/>
                    <a:p>
                      <a:pPr algn="ctr" rtl="1"/>
                      <a:endParaRPr lang="he-IL" sz="1400" b="1" dirty="0" smtClean="0">
                        <a:solidFill>
                          <a:schemeClr val="accent6"/>
                        </a:solidFill>
                      </a:endParaRPr>
                    </a:p>
                    <a:p>
                      <a:pPr algn="ctr" rtl="1"/>
                      <a:r>
                        <a:rPr lang="he-IL" sz="1400" b="1" dirty="0" smtClean="0">
                          <a:solidFill>
                            <a:schemeClr val="accent6"/>
                          </a:solidFill>
                        </a:rPr>
                        <a:t>32.15</a:t>
                      </a:r>
                      <a:endParaRPr lang="he-IL" sz="1400" b="1" dirty="0">
                        <a:solidFill>
                          <a:schemeClr val="accent6"/>
                        </a:solidFill>
                      </a:endParaRPr>
                    </a:p>
                  </a:txBody>
                  <a:tcPr marL="91441" marR="91441" marT="45708" marB="45708"/>
                </a:tc>
                <a:tc>
                  <a:txBody>
                    <a:bodyPr/>
                    <a:lstStyle/>
                    <a:p>
                      <a:pPr algn="ctr" rtl="1"/>
                      <a:endParaRPr lang="he-IL" sz="1400" b="1" dirty="0" smtClean="0">
                        <a:solidFill>
                          <a:schemeClr val="accent6"/>
                        </a:solidFill>
                      </a:endParaRPr>
                    </a:p>
                    <a:p>
                      <a:pPr algn="ctr" rtl="1"/>
                      <a:r>
                        <a:rPr lang="he-IL" sz="1400" b="1" dirty="0" smtClean="0">
                          <a:solidFill>
                            <a:schemeClr val="accent6"/>
                          </a:solidFill>
                        </a:rPr>
                        <a:t>126</a:t>
                      </a:r>
                      <a:endParaRPr lang="he-IL" sz="1400" b="1" dirty="0">
                        <a:solidFill>
                          <a:schemeClr val="accent6"/>
                        </a:solidFill>
                      </a:endParaRPr>
                    </a:p>
                  </a:txBody>
                  <a:tcPr marL="91441" marR="91441" marT="45708" marB="45708"/>
                </a:tc>
              </a:tr>
            </a:tbl>
          </a:graphicData>
        </a:graphic>
      </p:graphicFrame>
      <p:pic>
        <p:nvPicPr>
          <p:cNvPr id="10" name="Picture 13"/>
          <p:cNvPicPr>
            <a:picLocks noChangeAspect="1" noChangeArrowheads="1"/>
          </p:cNvPicPr>
          <p:nvPr/>
        </p:nvPicPr>
        <p:blipFill>
          <a:blip r:embed="rId3"/>
          <a:srcRect/>
          <a:stretch>
            <a:fillRect/>
          </a:stretch>
        </p:blipFill>
        <p:spPr bwMode="auto">
          <a:xfrm>
            <a:off x="6647280" y="2384884"/>
            <a:ext cx="876300" cy="9001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4"/>
          <p:cNvPicPr>
            <a:picLocks noChangeAspect="1" noChangeArrowheads="1"/>
          </p:cNvPicPr>
          <p:nvPr/>
        </p:nvPicPr>
        <p:blipFill>
          <a:blip r:embed="rId4"/>
          <a:srcRect/>
          <a:stretch>
            <a:fillRect/>
          </a:stretch>
        </p:blipFill>
        <p:spPr bwMode="auto">
          <a:xfrm>
            <a:off x="6931815" y="3501008"/>
            <a:ext cx="941387" cy="9540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10"/>
          <p:cNvPicPr>
            <a:picLocks noChangeAspect="1" noChangeArrowheads="1"/>
          </p:cNvPicPr>
          <p:nvPr/>
        </p:nvPicPr>
        <p:blipFill>
          <a:blip r:embed="rId5"/>
          <a:srcRect/>
          <a:stretch>
            <a:fillRect/>
          </a:stretch>
        </p:blipFill>
        <p:spPr bwMode="auto">
          <a:xfrm>
            <a:off x="6738933" y="4653136"/>
            <a:ext cx="1327150" cy="9699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7137"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F881FF8D-C79E-4B22-BB75-24E2758EED4C}" type="slidenum">
              <a:rPr lang="he-IL">
                <a:solidFill>
                  <a:srgbClr val="0070C0"/>
                </a:solidFill>
              </a:rPr>
              <a:pPr algn="ctr"/>
              <a:t>15</a:t>
            </a:fld>
            <a:endParaRPr lang="he-IL">
              <a:solidFill>
                <a:srgbClr val="0070C0"/>
              </a:solidFill>
            </a:endParaRPr>
          </a:p>
        </p:txBody>
      </p:sp>
      <p:pic>
        <p:nvPicPr>
          <p:cNvPr id="8" name="Picture 2" descr="D:\Documents\סמלים\מנהלת-אכיפה.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30766" y="2492896"/>
            <a:ext cx="868879" cy="792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מיפוי המצב הקיים – </a:t>
            </a:r>
          </a:p>
          <a:p>
            <a:pPr algn="ctr" rtl="1" eaLnBrk="1" hangingPunct="1"/>
            <a:r>
              <a:rPr lang="he-IL" sz="3600" b="1" u="sng">
                <a:solidFill>
                  <a:schemeClr val="accent2"/>
                </a:solidFill>
                <a:latin typeface="Times New Roman" pitchFamily="18" charset="0"/>
              </a:rPr>
              <a:t>היקפי כ"א, משאבים ורשויות</a:t>
            </a:r>
            <a:endParaRPr lang="en-US" sz="3600" b="1" u="sng">
              <a:solidFill>
                <a:schemeClr val="accent2"/>
              </a:solidFill>
              <a:latin typeface="Times New Roman" pitchFamily="18" charset="0"/>
            </a:endParaRPr>
          </a:p>
        </p:txBody>
      </p:sp>
      <p:pic>
        <p:nvPicPr>
          <p:cNvPr id="49155" name="Picture 2"/>
          <p:cNvPicPr>
            <a:picLocks noChangeAspect="1" noChangeArrowheads="1"/>
          </p:cNvPicPr>
          <p:nvPr/>
        </p:nvPicPr>
        <p:blipFill>
          <a:blip r:embed="rId3">
            <a:clrChange>
              <a:clrFrom>
                <a:srgbClr val="E5E5EC"/>
              </a:clrFrom>
              <a:clrTo>
                <a:srgbClr val="E5E5EC">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539750" y="1406525"/>
            <a:ext cx="7999413" cy="4975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מלבן 12"/>
          <p:cNvSpPr/>
          <p:nvPr/>
        </p:nvSpPr>
        <p:spPr>
          <a:xfrm rot="20491731">
            <a:off x="1544638" y="2892425"/>
            <a:ext cx="5040312" cy="1357313"/>
          </a:xfrm>
          <a:prstGeom prst="rect">
            <a:avLst/>
          </a:prstGeom>
        </p:spPr>
        <p:style>
          <a:lnRef idx="3">
            <a:schemeClr val="lt1"/>
          </a:lnRef>
          <a:fillRef idx="1">
            <a:schemeClr val="accent2"/>
          </a:fillRef>
          <a:effectRef idx="1">
            <a:schemeClr val="accent2"/>
          </a:effectRef>
          <a:fontRef idx="minor">
            <a:schemeClr val="lt1"/>
          </a:fontRef>
        </p:style>
        <p:txBody>
          <a:bodyPr rtlCol="1" anchor="ctr"/>
          <a:lstStyle/>
          <a:p>
            <a:pPr algn="ctr" rtl="1" eaLnBrk="1" fontAlgn="auto" hangingPunct="1">
              <a:spcBef>
                <a:spcPts val="0"/>
              </a:spcBef>
              <a:spcAft>
                <a:spcPts val="0"/>
              </a:spcAft>
              <a:defRPr/>
            </a:pPr>
            <a:r>
              <a:rPr lang="he-IL" sz="2800" b="1" u="sng" dirty="0"/>
              <a:t>שונות גדולה</a:t>
            </a:r>
            <a:r>
              <a:rPr lang="he-IL" sz="2800" b="1" dirty="0"/>
              <a:t> ביחס תקציב/רשויות, עובדים/רשויות ועובדים/תקציב</a:t>
            </a:r>
          </a:p>
        </p:txBody>
      </p:sp>
      <p:sp>
        <p:nvSpPr>
          <p:cNvPr id="49157"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20226EA1-FDE9-4A02-BCC0-9B5438E5F16B}" type="slidenum">
              <a:rPr lang="he-IL">
                <a:solidFill>
                  <a:srgbClr val="0070C0"/>
                </a:solidFill>
              </a:rPr>
              <a:pPr algn="ctr"/>
              <a:t>16</a:t>
            </a:fld>
            <a:endParaRPr lang="he-IL">
              <a:solidFill>
                <a:srgbClr val="0070C0"/>
              </a:solidFill>
            </a:endParaRP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תובנות עד כאן </a:t>
            </a:r>
            <a:r>
              <a:rPr lang="he-IL" sz="2000">
                <a:solidFill>
                  <a:schemeClr val="accent2"/>
                </a:solidFill>
                <a:latin typeface="Times New Roman" pitchFamily="18" charset="0"/>
              </a:rPr>
              <a:t>(1)</a:t>
            </a:r>
            <a:endParaRPr lang="en-US" sz="2000" u="sng">
              <a:solidFill>
                <a:schemeClr val="accent2"/>
              </a:solidFill>
              <a:latin typeface="Times New Roman" pitchFamily="18" charset="0"/>
            </a:endParaRPr>
          </a:p>
        </p:txBody>
      </p:sp>
      <p:sp>
        <p:nvSpPr>
          <p:cNvPr id="18" name="מלבן מעוגל 17"/>
          <p:cNvSpPr/>
          <p:nvPr/>
        </p:nvSpPr>
        <p:spPr>
          <a:xfrm>
            <a:off x="215900" y="825500"/>
            <a:ext cx="8172450" cy="5414963"/>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342900" indent="-342900" algn="r" rtl="1" eaLnBrk="1" fontAlgn="auto" hangingPunct="1">
              <a:spcBef>
                <a:spcPts val="0"/>
              </a:spcBef>
              <a:spcAft>
                <a:spcPts val="0"/>
              </a:spcAft>
              <a:buFont typeface="Arial" pitchFamily="34" charset="0"/>
              <a:buChar char="•"/>
              <a:defRPr/>
            </a:pPr>
            <a:r>
              <a:rPr lang="he-IL" sz="2800" b="1" u="sng" dirty="0">
                <a:solidFill>
                  <a:schemeClr val="accent6"/>
                </a:solidFill>
                <a:latin typeface="David" pitchFamily="34" charset="-79"/>
                <a:cs typeface="David" pitchFamily="34" charset="-79"/>
              </a:rPr>
              <a:t>מטרת על דומה</a:t>
            </a:r>
            <a:r>
              <a:rPr lang="he-IL" sz="2800" dirty="0">
                <a:solidFill>
                  <a:schemeClr val="accent6"/>
                </a:solidFill>
                <a:latin typeface="David" pitchFamily="34" charset="-79"/>
                <a:cs typeface="David" pitchFamily="34" charset="-79"/>
              </a:rPr>
              <a:t> </a:t>
            </a:r>
            <a:r>
              <a:rPr lang="he-IL" sz="2800" b="1" dirty="0">
                <a:solidFill>
                  <a:schemeClr val="accent6"/>
                </a:solidFill>
                <a:latin typeface="David" pitchFamily="34" charset="-79"/>
                <a:cs typeface="David" pitchFamily="34" charset="-79"/>
              </a:rPr>
              <a:t>-צמצום פשיעה, עבריינות והתנהגות אנטי חברתית</a:t>
            </a:r>
          </a:p>
          <a:p>
            <a:pPr marL="342900" indent="-342900" algn="r" rtl="1" eaLnBrk="1" fontAlgn="auto" hangingPunct="1">
              <a:spcBef>
                <a:spcPts val="0"/>
              </a:spcBef>
              <a:spcAft>
                <a:spcPts val="0"/>
              </a:spcAft>
              <a:buFont typeface="Arial" pitchFamily="34" charset="0"/>
              <a:buChar char="•"/>
              <a:defRPr/>
            </a:pPr>
            <a:endParaRPr lang="he-IL" sz="2800" b="1" dirty="0">
              <a:solidFill>
                <a:schemeClr val="accent6"/>
              </a:solidFill>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r>
              <a:rPr lang="he-IL" sz="2800" b="1" u="sng" dirty="0">
                <a:solidFill>
                  <a:schemeClr val="accent6"/>
                </a:solidFill>
                <a:latin typeface="David" pitchFamily="34" charset="-79"/>
                <a:cs typeface="David" pitchFamily="34" charset="-79"/>
              </a:rPr>
              <a:t>תחומי פעילות משלימים </a:t>
            </a:r>
            <a:r>
              <a:rPr lang="he-IL" sz="2800" b="1" dirty="0">
                <a:solidFill>
                  <a:schemeClr val="accent6"/>
                </a:solidFill>
                <a:latin typeface="David" pitchFamily="34" charset="-79"/>
                <a:cs typeface="David" pitchFamily="34" charset="-79"/>
              </a:rPr>
              <a:t>- סמים ואלכוהול/ מניעת אלימות ופשיעה המשרתים את מטרת על</a:t>
            </a:r>
          </a:p>
          <a:p>
            <a:pPr algn="r" rtl="1" eaLnBrk="1" fontAlgn="auto" hangingPunct="1">
              <a:spcBef>
                <a:spcPts val="0"/>
              </a:spcBef>
              <a:spcAft>
                <a:spcPts val="0"/>
              </a:spcAft>
              <a:defRPr/>
            </a:pPr>
            <a:endParaRPr lang="he-IL" sz="2800" b="1" dirty="0">
              <a:solidFill>
                <a:schemeClr val="accent6"/>
              </a:solidFill>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r>
              <a:rPr lang="he-IL" sz="2800" b="1" dirty="0">
                <a:solidFill>
                  <a:schemeClr val="accent6"/>
                </a:solidFill>
                <a:latin typeface="David" pitchFamily="34" charset="-79"/>
                <a:cs typeface="David" pitchFamily="34" charset="-79"/>
              </a:rPr>
              <a:t>קיים שוני בין ייעוד ותפקידי הרשות כפי שהם מפורטים בחוק לבין התפקידים שהרשות ממלאת בפועל. </a:t>
            </a:r>
            <a:r>
              <a:rPr lang="he-IL" sz="2800" b="1" u="sng" dirty="0">
                <a:solidFill>
                  <a:schemeClr val="accent6"/>
                </a:solidFill>
                <a:latin typeface="David" pitchFamily="34" charset="-79"/>
                <a:cs typeface="David" pitchFamily="34" charset="-79"/>
              </a:rPr>
              <a:t>הרשות מתאמת ומקדמת פעילות וחקיקה </a:t>
            </a:r>
            <a:r>
              <a:rPr lang="he-IL" sz="2800" b="1" dirty="0">
                <a:solidFill>
                  <a:schemeClr val="accent6"/>
                </a:solidFill>
                <a:latin typeface="David" pitchFamily="34" charset="-79"/>
                <a:cs typeface="David" pitchFamily="34" charset="-79"/>
              </a:rPr>
              <a:t>בנושא המאבק בסמים ובאלכוהול </a:t>
            </a:r>
            <a:r>
              <a:rPr lang="he-IL" sz="2800" b="1" u="sng" dirty="0">
                <a:solidFill>
                  <a:schemeClr val="accent6"/>
                </a:solidFill>
                <a:latin typeface="David" pitchFamily="34" charset="-79"/>
                <a:cs typeface="David" pitchFamily="34" charset="-79"/>
              </a:rPr>
              <a:t>ואינה קובעת מדיניות</a:t>
            </a:r>
            <a:r>
              <a:rPr lang="he-IL" sz="2800" b="1" dirty="0">
                <a:solidFill>
                  <a:schemeClr val="accent6"/>
                </a:solidFill>
                <a:latin typeface="David" pitchFamily="34" charset="-79"/>
                <a:cs typeface="David" pitchFamily="34" charset="-79"/>
              </a:rPr>
              <a:t> </a:t>
            </a:r>
          </a:p>
          <a:p>
            <a:pPr algn="r" rtl="1" eaLnBrk="1" fontAlgn="auto" hangingPunct="1">
              <a:spcBef>
                <a:spcPts val="0"/>
              </a:spcBef>
              <a:spcAft>
                <a:spcPts val="0"/>
              </a:spcAft>
              <a:defRPr/>
            </a:pPr>
            <a:endParaRPr lang="he-IL" sz="2400" b="1" dirty="0">
              <a:solidFill>
                <a:schemeClr val="accent6"/>
              </a:solidFill>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endParaRPr lang="he-IL" sz="2800" b="1" dirty="0">
              <a:solidFill>
                <a:schemeClr val="accent6"/>
              </a:solidFill>
              <a:latin typeface="David" pitchFamily="34" charset="-79"/>
              <a:cs typeface="David" pitchFamily="34" charset="-79"/>
            </a:endParaRPr>
          </a:p>
        </p:txBody>
      </p:sp>
      <p:sp>
        <p:nvSpPr>
          <p:cNvPr id="50180"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68113443-1DF7-4FFC-AABD-BE5014A7280A}" type="slidenum">
              <a:rPr lang="he-IL">
                <a:solidFill>
                  <a:srgbClr val="0070C0"/>
                </a:solidFill>
              </a:rPr>
              <a:pPr algn="ctr"/>
              <a:t>17</a:t>
            </a:fld>
            <a:endParaRPr lang="he-IL">
              <a:solidFill>
                <a:srgbClr val="0070C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תובנות עד כאן </a:t>
            </a:r>
            <a:r>
              <a:rPr lang="he-IL" sz="2000">
                <a:solidFill>
                  <a:schemeClr val="accent2"/>
                </a:solidFill>
                <a:latin typeface="Times New Roman" pitchFamily="18" charset="0"/>
              </a:rPr>
              <a:t>(2)</a:t>
            </a:r>
            <a:endParaRPr lang="en-US" sz="2000" u="sng">
              <a:solidFill>
                <a:schemeClr val="accent2"/>
              </a:solidFill>
              <a:latin typeface="Times New Roman" pitchFamily="18" charset="0"/>
            </a:endParaRPr>
          </a:p>
        </p:txBody>
      </p:sp>
      <p:sp>
        <p:nvSpPr>
          <p:cNvPr id="18" name="מלבן מעוגל 17"/>
          <p:cNvSpPr/>
          <p:nvPr/>
        </p:nvSpPr>
        <p:spPr>
          <a:xfrm>
            <a:off x="215900" y="825500"/>
            <a:ext cx="8172450" cy="5414963"/>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342900" indent="-342900" algn="r" rtl="1" eaLnBrk="1" fontAlgn="auto" hangingPunct="1">
              <a:spcBef>
                <a:spcPts val="0"/>
              </a:spcBef>
              <a:spcAft>
                <a:spcPts val="0"/>
              </a:spcAft>
              <a:buFont typeface="Arial" pitchFamily="34" charset="0"/>
              <a:buChar char="•"/>
              <a:defRPr/>
            </a:pPr>
            <a:endParaRPr lang="he-IL" sz="2400" b="1" u="sng" dirty="0">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endParaRPr lang="he-IL" sz="2800" b="1" dirty="0">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endParaRPr lang="he-IL" sz="2800" b="1" dirty="0">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r>
              <a:rPr lang="he-IL" sz="2800" b="1" dirty="0">
                <a:solidFill>
                  <a:schemeClr val="accent6"/>
                </a:solidFill>
                <a:latin typeface="David" pitchFamily="34" charset="-79"/>
                <a:cs typeface="David" pitchFamily="34" charset="-79"/>
              </a:rPr>
              <a:t>לגופים </a:t>
            </a:r>
            <a:r>
              <a:rPr lang="he-IL" sz="2800" b="1" u="sng" dirty="0">
                <a:solidFill>
                  <a:schemeClr val="accent6"/>
                </a:solidFill>
                <a:latin typeface="David" pitchFamily="34" charset="-79"/>
                <a:cs typeface="David" pitchFamily="34" charset="-79"/>
              </a:rPr>
              <a:t>מאפיינים דומים</a:t>
            </a:r>
            <a:r>
              <a:rPr lang="he-IL" sz="2800" b="1" dirty="0">
                <a:solidFill>
                  <a:schemeClr val="accent6"/>
                </a:solidFill>
                <a:latin typeface="David" pitchFamily="34" charset="-79"/>
                <a:cs typeface="David" pitchFamily="34" charset="-79"/>
              </a:rPr>
              <a:t> – תשתית יישובית, פעילות בשטח, שיטות עבודה בשטח ועוד...</a:t>
            </a:r>
          </a:p>
          <a:p>
            <a:pPr algn="r" rtl="1" eaLnBrk="1" fontAlgn="auto" hangingPunct="1">
              <a:spcBef>
                <a:spcPts val="0"/>
              </a:spcBef>
              <a:spcAft>
                <a:spcPts val="0"/>
              </a:spcAft>
              <a:defRPr/>
            </a:pPr>
            <a:endParaRPr lang="he-IL" sz="2800" b="1" dirty="0">
              <a:solidFill>
                <a:schemeClr val="accent6"/>
              </a:solidFill>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r>
              <a:rPr lang="he-IL" sz="2800" b="1" dirty="0">
                <a:solidFill>
                  <a:schemeClr val="accent6"/>
                </a:solidFill>
                <a:latin typeface="David" pitchFamily="34" charset="-79"/>
                <a:cs typeface="David" pitchFamily="34" charset="-79"/>
              </a:rPr>
              <a:t>בין הגופים </a:t>
            </a:r>
            <a:r>
              <a:rPr lang="he-IL" sz="2800" b="1" u="sng" dirty="0">
                <a:solidFill>
                  <a:schemeClr val="accent6"/>
                </a:solidFill>
                <a:latin typeface="David" pitchFamily="34" charset="-79"/>
                <a:cs typeface="David" pitchFamily="34" charset="-79"/>
              </a:rPr>
              <a:t>שונות גבוהה</a:t>
            </a:r>
            <a:r>
              <a:rPr lang="he-IL" sz="2800" b="1" dirty="0">
                <a:solidFill>
                  <a:schemeClr val="accent6"/>
                </a:solidFill>
                <a:latin typeface="David" pitchFamily="34" charset="-79"/>
                <a:cs typeface="David" pitchFamily="34" charset="-79"/>
              </a:rPr>
              <a:t> בהיקף המשאבים, העובדים והרשויות המטופלות</a:t>
            </a:r>
          </a:p>
          <a:p>
            <a:pPr marL="342900" indent="-342900" algn="r" rtl="1" eaLnBrk="1" fontAlgn="auto" hangingPunct="1">
              <a:spcBef>
                <a:spcPts val="0"/>
              </a:spcBef>
              <a:spcAft>
                <a:spcPts val="0"/>
              </a:spcAft>
              <a:buFont typeface="Arial" pitchFamily="34" charset="0"/>
              <a:buChar char="•"/>
              <a:defRPr/>
            </a:pPr>
            <a:endParaRPr lang="he-IL" sz="2400" b="1" dirty="0">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endParaRPr lang="he-IL" sz="2800" b="1" dirty="0">
              <a:latin typeface="David" pitchFamily="34" charset="-79"/>
              <a:cs typeface="David" pitchFamily="34" charset="-79"/>
            </a:endParaRPr>
          </a:p>
        </p:txBody>
      </p:sp>
      <p:sp>
        <p:nvSpPr>
          <p:cNvPr id="52228"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ADFD4F6B-4F1E-473F-8EE0-55F0ACF6A114}" type="slidenum">
              <a:rPr lang="he-IL">
                <a:solidFill>
                  <a:srgbClr val="0070C0"/>
                </a:solidFill>
              </a:rPr>
              <a:pPr algn="ctr"/>
              <a:t>18</a:t>
            </a:fld>
            <a:endParaRPr lang="he-IL">
              <a:solidFill>
                <a:srgbClr val="0070C0"/>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pPr>
              <a:lnSpc>
                <a:spcPts val="3000"/>
              </a:lnSpc>
            </a:pPr>
            <a:r>
              <a:rPr lang="he-IL" sz="3200" b="1" kern="1200" dirty="0">
                <a:solidFill>
                  <a:schemeClr val="accent2"/>
                </a:solidFill>
                <a:latin typeface="Times New Roman" pitchFamily="18" charset="0"/>
                <a:ea typeface="+mn-ea"/>
                <a:cs typeface="Arial" pitchFamily="34" charset="0"/>
              </a:rPr>
              <a:t>עיקרי טיוטת דוח מבקר המדינה </a:t>
            </a:r>
            <a:br>
              <a:rPr lang="he-IL" sz="3200" b="1" kern="1200" dirty="0">
                <a:solidFill>
                  <a:schemeClr val="accent2"/>
                </a:solidFill>
                <a:latin typeface="Times New Roman" pitchFamily="18" charset="0"/>
                <a:ea typeface="+mn-ea"/>
                <a:cs typeface="Arial" pitchFamily="34" charset="0"/>
              </a:rPr>
            </a:br>
            <a:r>
              <a:rPr lang="he-IL" sz="3200" b="1" kern="1200" dirty="0">
                <a:solidFill>
                  <a:schemeClr val="accent2"/>
                </a:solidFill>
                <a:latin typeface="Times New Roman" pitchFamily="18" charset="0"/>
                <a:ea typeface="+mn-ea"/>
                <a:cs typeface="Arial" pitchFamily="34" charset="0"/>
              </a:rPr>
              <a:t>לשנת 2015</a:t>
            </a:r>
            <a:r>
              <a:rPr lang="he-IL" dirty="0" smtClean="0"/>
              <a:t> </a:t>
            </a:r>
            <a:endParaRPr lang="he-IL" dirty="0"/>
          </a:p>
        </p:txBody>
      </p:sp>
      <p:sp>
        <p:nvSpPr>
          <p:cNvPr id="4" name="מציין מיקום של מספר שקופית 3"/>
          <p:cNvSpPr>
            <a:spLocks noGrp="1"/>
          </p:cNvSpPr>
          <p:nvPr>
            <p:ph type="sldNum" sz="quarter" idx="10"/>
          </p:nvPr>
        </p:nvSpPr>
        <p:spPr/>
        <p:txBody>
          <a:bodyPr/>
          <a:lstStyle/>
          <a:p>
            <a:fld id="{FBE60999-781E-4EAC-9BAB-70EB77D909D3}" type="slidenum">
              <a:rPr lang="he-IL" smtClean="0"/>
              <a:pPr/>
              <a:t>19</a:t>
            </a:fld>
            <a:endParaRPr lang="he-IL"/>
          </a:p>
        </p:txBody>
      </p:sp>
      <p:sp>
        <p:nvSpPr>
          <p:cNvPr id="5" name="מלבן מעוגל 4"/>
          <p:cNvSpPr/>
          <p:nvPr/>
        </p:nvSpPr>
        <p:spPr>
          <a:xfrm>
            <a:off x="215900" y="1052736"/>
            <a:ext cx="8748588" cy="5400599"/>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285750" indent="-285750" algn="r" rtl="1" eaLnBrk="1" fontAlgn="auto" hangingPunct="1">
              <a:lnSpc>
                <a:spcPct val="150000"/>
              </a:lnSpc>
              <a:spcBef>
                <a:spcPts val="0"/>
              </a:spcBef>
              <a:spcAft>
                <a:spcPts val="0"/>
              </a:spcAft>
              <a:buFont typeface="Arial" pitchFamily="34" charset="0"/>
              <a:buChar char="•"/>
              <a:defRPr/>
            </a:pPr>
            <a:r>
              <a:rPr lang="he-IL" dirty="0" smtClean="0">
                <a:solidFill>
                  <a:schemeClr val="accent2"/>
                </a:solidFill>
                <a:latin typeface="David" pitchFamily="34" charset="-79"/>
                <a:cs typeface="David" pitchFamily="34" charset="-79"/>
              </a:rPr>
              <a:t>שיתוף פעולה לקוי בין משרד הקליטה ובין הרשות הלאומית למלחמה בסמים ואלכוהול </a:t>
            </a:r>
          </a:p>
          <a:p>
            <a:pPr marL="285750" indent="-285750" algn="r" rtl="1" eaLnBrk="1" fontAlgn="auto" hangingPunct="1">
              <a:lnSpc>
                <a:spcPct val="150000"/>
              </a:lnSpc>
              <a:spcBef>
                <a:spcPts val="0"/>
              </a:spcBef>
              <a:spcAft>
                <a:spcPts val="0"/>
              </a:spcAft>
              <a:buFont typeface="Arial" pitchFamily="34" charset="0"/>
              <a:buChar char="•"/>
              <a:defRPr/>
            </a:pPr>
            <a:r>
              <a:rPr lang="he-IL" b="1" dirty="0" smtClean="0">
                <a:solidFill>
                  <a:schemeClr val="accent2"/>
                </a:solidFill>
                <a:latin typeface="David" pitchFamily="34" charset="-79"/>
                <a:cs typeface="David" pitchFamily="34" charset="-79"/>
              </a:rPr>
              <a:t>מדידה</a:t>
            </a:r>
          </a:p>
          <a:p>
            <a:pPr marL="742950" lvl="1" indent="-285750" algn="r" rtl="1" eaLnBrk="1" fontAlgn="auto" hangingPunct="1">
              <a:spcBef>
                <a:spcPts val="0"/>
              </a:spcBef>
              <a:spcAft>
                <a:spcPts val="0"/>
              </a:spcAft>
              <a:buFont typeface="Wingdings" pitchFamily="2" charset="2"/>
              <a:buChar char="Ø"/>
              <a:defRPr/>
            </a:pPr>
            <a:r>
              <a:rPr lang="he-IL" dirty="0" smtClean="0">
                <a:solidFill>
                  <a:schemeClr val="accent2"/>
                </a:solidFill>
                <a:latin typeface="David" pitchFamily="34" charset="-79"/>
                <a:cs typeface="David" pitchFamily="34" charset="-79"/>
              </a:rPr>
              <a:t>העדר מדידה של חלק מיעדי התכנית ( צמצום מקרי אלימות ומקרי תחלואה הנובעים משימוש באלכוהול) </a:t>
            </a:r>
          </a:p>
          <a:p>
            <a:pPr marL="742950" lvl="1" indent="-285750" algn="r" rtl="1" eaLnBrk="1" fontAlgn="auto" hangingPunct="1">
              <a:spcBef>
                <a:spcPts val="0"/>
              </a:spcBef>
              <a:spcAft>
                <a:spcPts val="0"/>
              </a:spcAft>
              <a:buFont typeface="Wingdings" pitchFamily="2" charset="2"/>
              <a:buChar char="Ø"/>
              <a:defRPr/>
            </a:pPr>
            <a:r>
              <a:rPr lang="he-IL" dirty="0" smtClean="0">
                <a:solidFill>
                  <a:schemeClr val="accent2"/>
                </a:solidFill>
                <a:latin typeface="David" pitchFamily="34" charset="-79"/>
                <a:cs typeface="David" pitchFamily="34" charset="-79"/>
              </a:rPr>
              <a:t>מדידה חלקית של עמדות בני נוער ביחס לשימוש באלכוהול (כלל רק אוכלוסיית תלמידים, ללא  אבחנה בין עולים לוותיקים, ללא מדידת נוער מנותק ונוער בחינוך בלתי פורמלי) </a:t>
            </a:r>
          </a:p>
          <a:p>
            <a:pPr marL="742950" lvl="1" indent="-285750" algn="r" rtl="1" eaLnBrk="1" fontAlgn="auto" hangingPunct="1">
              <a:spcBef>
                <a:spcPts val="0"/>
              </a:spcBef>
              <a:spcAft>
                <a:spcPts val="0"/>
              </a:spcAft>
              <a:buFont typeface="Wingdings" pitchFamily="2" charset="2"/>
              <a:buChar char="Ø"/>
              <a:defRPr/>
            </a:pPr>
            <a:r>
              <a:rPr lang="he-IL" dirty="0" smtClean="0">
                <a:solidFill>
                  <a:schemeClr val="accent2"/>
                </a:solidFill>
                <a:latin typeface="David" pitchFamily="34" charset="-79"/>
                <a:cs typeface="David" pitchFamily="34" charset="-79"/>
              </a:rPr>
              <a:t>העדר מחקר הערכה מלווה לתכנית</a:t>
            </a:r>
          </a:p>
          <a:p>
            <a:pPr marL="285750" indent="-285750" algn="r" rtl="1" eaLnBrk="1" fontAlgn="auto" hangingPunct="1">
              <a:spcBef>
                <a:spcPts val="0"/>
              </a:spcBef>
              <a:spcAft>
                <a:spcPts val="0"/>
              </a:spcAft>
              <a:buFont typeface="Arial" pitchFamily="34" charset="0"/>
              <a:buChar char="•"/>
              <a:defRPr/>
            </a:pPr>
            <a:r>
              <a:rPr lang="he-IL" b="1" dirty="0" smtClean="0">
                <a:solidFill>
                  <a:schemeClr val="accent2"/>
                </a:solidFill>
                <a:latin typeface="David" pitchFamily="34" charset="-79"/>
                <a:cs typeface="David" pitchFamily="34" charset="-79"/>
              </a:rPr>
              <a:t>אכיפה</a:t>
            </a:r>
          </a:p>
          <a:p>
            <a:pPr marL="800100" lvl="1" indent="-342900" algn="r" rtl="1" eaLnBrk="1" fontAlgn="auto" hangingPunct="1">
              <a:spcBef>
                <a:spcPts val="0"/>
              </a:spcBef>
              <a:spcAft>
                <a:spcPts val="0"/>
              </a:spcAft>
              <a:buFont typeface="Wingdings" pitchFamily="2" charset="2"/>
              <a:buChar char="Ø"/>
              <a:defRPr/>
            </a:pPr>
            <a:r>
              <a:rPr lang="he-IL" dirty="0" smtClean="0">
                <a:solidFill>
                  <a:schemeClr val="accent2"/>
                </a:solidFill>
                <a:latin typeface="David" pitchFamily="34" charset="-79"/>
                <a:cs typeface="David" pitchFamily="34" charset="-79"/>
              </a:rPr>
              <a:t>מיקוד אכיפת החוק המאבק בתופעת השכרות (שפיכת אלכוהול) באוכלוסיית הבגירים</a:t>
            </a:r>
          </a:p>
          <a:p>
            <a:pPr marL="800100" lvl="1" indent="-342900" algn="r" rtl="1" eaLnBrk="1" fontAlgn="auto" hangingPunct="1">
              <a:spcBef>
                <a:spcPts val="0"/>
              </a:spcBef>
              <a:spcAft>
                <a:spcPts val="0"/>
              </a:spcAft>
              <a:buFont typeface="Wingdings" pitchFamily="2" charset="2"/>
              <a:buChar char="Ø"/>
              <a:defRPr/>
            </a:pPr>
            <a:r>
              <a:rPr lang="he-IL" dirty="0" smtClean="0">
                <a:solidFill>
                  <a:schemeClr val="accent2"/>
                </a:solidFill>
                <a:latin typeface="David" pitchFamily="34" charset="-79"/>
                <a:cs typeface="David" pitchFamily="34" charset="-79"/>
              </a:rPr>
              <a:t>סגירת מחצית מתיקי מכירת אלכוהול לקטינים  לשנת 2014 בעילת "חוסר עניין לציבור"</a:t>
            </a:r>
          </a:p>
          <a:p>
            <a:pPr marL="800100" lvl="1" indent="-342900" algn="r" rtl="1" eaLnBrk="1" fontAlgn="auto" hangingPunct="1">
              <a:spcBef>
                <a:spcPts val="0"/>
              </a:spcBef>
              <a:spcAft>
                <a:spcPts val="0"/>
              </a:spcAft>
              <a:buFont typeface="Wingdings" pitchFamily="2" charset="2"/>
              <a:buChar char="Ø"/>
              <a:defRPr/>
            </a:pPr>
            <a:r>
              <a:rPr lang="he-IL" dirty="0" smtClean="0">
                <a:solidFill>
                  <a:schemeClr val="accent2"/>
                </a:solidFill>
                <a:latin typeface="David" pitchFamily="34" charset="-79"/>
                <a:cs typeface="David" pitchFamily="34" charset="-79"/>
              </a:rPr>
              <a:t>הפעלת סוכנים קטינים כאמצעי אכיפה </a:t>
            </a:r>
          </a:p>
          <a:p>
            <a:pPr marL="800100" lvl="1" indent="-342900" algn="r" rtl="1" eaLnBrk="1" fontAlgn="auto" hangingPunct="1">
              <a:spcBef>
                <a:spcPts val="0"/>
              </a:spcBef>
              <a:spcAft>
                <a:spcPts val="0"/>
              </a:spcAft>
              <a:buFont typeface="Wingdings" pitchFamily="2" charset="2"/>
              <a:buChar char="Ø"/>
              <a:defRPr/>
            </a:pPr>
            <a:r>
              <a:rPr lang="he-IL" dirty="0" smtClean="0">
                <a:solidFill>
                  <a:schemeClr val="accent2"/>
                </a:solidFill>
                <a:latin typeface="David" pitchFamily="34" charset="-79"/>
                <a:cs typeface="David" pitchFamily="34" charset="-79"/>
              </a:rPr>
              <a:t>העדר מענים למכירת אלכוהול לקטינים באינטרנט </a:t>
            </a:r>
          </a:p>
          <a:p>
            <a:pPr marL="800100" lvl="1" indent="-342900" algn="r" rtl="1" eaLnBrk="1" fontAlgn="auto" hangingPunct="1">
              <a:spcBef>
                <a:spcPts val="0"/>
              </a:spcBef>
              <a:spcAft>
                <a:spcPts val="0"/>
              </a:spcAft>
              <a:buFont typeface="Wingdings" pitchFamily="2" charset="2"/>
              <a:buChar char="Ø"/>
              <a:defRPr/>
            </a:pPr>
            <a:r>
              <a:rPr lang="he-IL" dirty="0" smtClean="0">
                <a:solidFill>
                  <a:schemeClr val="accent2"/>
                </a:solidFill>
                <a:latin typeface="David" pitchFamily="34" charset="-79"/>
                <a:cs typeface="David" pitchFamily="34" charset="-79"/>
              </a:rPr>
              <a:t>העדר נתונים על היקף תופעת האלכוהול המזויף ועל כתבי אישום ( אספקה, מכירה והפצה) </a:t>
            </a:r>
          </a:p>
          <a:p>
            <a:pPr marL="285750" indent="-285750" algn="r" rtl="1" eaLnBrk="1" fontAlgn="auto" hangingPunct="1">
              <a:spcBef>
                <a:spcPts val="0"/>
              </a:spcBef>
              <a:spcAft>
                <a:spcPts val="0"/>
              </a:spcAft>
              <a:buFont typeface="Arial" pitchFamily="34" charset="0"/>
              <a:buChar char="•"/>
              <a:defRPr/>
            </a:pPr>
            <a:endParaRPr lang="he-IL" dirty="0" smtClean="0">
              <a:solidFill>
                <a:schemeClr val="accent2"/>
              </a:solidFill>
              <a:latin typeface="David" pitchFamily="34" charset="-79"/>
              <a:cs typeface="David" pitchFamily="34" charset="-79"/>
            </a:endParaRPr>
          </a:p>
          <a:p>
            <a:pPr marL="285750" indent="-285750" algn="r" rtl="1" eaLnBrk="1" fontAlgn="auto" hangingPunct="1">
              <a:lnSpc>
                <a:spcPct val="150000"/>
              </a:lnSpc>
              <a:spcBef>
                <a:spcPts val="0"/>
              </a:spcBef>
              <a:spcAft>
                <a:spcPts val="0"/>
              </a:spcAft>
              <a:buFont typeface="Arial" pitchFamily="34" charset="0"/>
              <a:buChar char="•"/>
              <a:defRPr/>
            </a:pPr>
            <a:endParaRPr lang="he-IL" b="1" dirty="0">
              <a:solidFill>
                <a:schemeClr val="accent2"/>
              </a:solidFill>
              <a:latin typeface="David" pitchFamily="34" charset="-79"/>
              <a:cs typeface="David" pitchFamily="34" charset="-79"/>
            </a:endParaRPr>
          </a:p>
        </p:txBody>
      </p:sp>
    </p:spTree>
    <p:extLst>
      <p:ext uri="{BB962C8B-B14F-4D97-AF65-F5344CB8AC3E}">
        <p14:creationId xmlns:p14="http://schemas.microsoft.com/office/powerpoint/2010/main" val="42479151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בעיות במצב הקיים</a:t>
            </a:r>
            <a:endParaRPr lang="en-US" sz="3600" b="1" u="sng">
              <a:solidFill>
                <a:schemeClr val="accent2"/>
              </a:solidFill>
              <a:latin typeface="Times New Roman" pitchFamily="18" charset="0"/>
            </a:endParaRPr>
          </a:p>
        </p:txBody>
      </p:sp>
      <p:sp>
        <p:nvSpPr>
          <p:cNvPr id="18" name="מלבן מעוגל 17"/>
          <p:cNvSpPr/>
          <p:nvPr/>
        </p:nvSpPr>
        <p:spPr>
          <a:xfrm>
            <a:off x="215900" y="1052513"/>
            <a:ext cx="8172450" cy="5414962"/>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algn="r" rtl="1" eaLnBrk="1" fontAlgn="auto" hangingPunct="1">
              <a:spcBef>
                <a:spcPts val="0"/>
              </a:spcBef>
              <a:spcAft>
                <a:spcPts val="0"/>
              </a:spcAft>
              <a:defRPr/>
            </a:pPr>
            <a:endParaRPr lang="he-IL" sz="2400" b="1" dirty="0">
              <a:solidFill>
                <a:schemeClr val="accent6"/>
              </a:solidFill>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r>
              <a:rPr lang="he-IL" sz="2400" b="1" u="sng" dirty="0">
                <a:solidFill>
                  <a:schemeClr val="accent6"/>
                </a:solidFill>
                <a:latin typeface="David" pitchFamily="34" charset="-79"/>
                <a:cs typeface="David" pitchFamily="34" charset="-79"/>
              </a:rPr>
              <a:t>חפיפה</a:t>
            </a:r>
            <a:r>
              <a:rPr lang="he-IL" sz="2400" b="1" dirty="0">
                <a:solidFill>
                  <a:schemeClr val="accent6"/>
                </a:solidFill>
                <a:latin typeface="David" pitchFamily="34" charset="-79"/>
                <a:cs typeface="David" pitchFamily="34" charset="-79"/>
              </a:rPr>
              <a:t> בין הגורמים המקצועיים במטות ובשטח </a:t>
            </a:r>
          </a:p>
          <a:p>
            <a:pPr algn="r" rtl="1" eaLnBrk="1" fontAlgn="auto" hangingPunct="1">
              <a:spcBef>
                <a:spcPts val="0"/>
              </a:spcBef>
              <a:spcAft>
                <a:spcPts val="0"/>
              </a:spcAft>
              <a:defRPr/>
            </a:pPr>
            <a:endParaRPr lang="he-IL" sz="2400" b="1" dirty="0">
              <a:solidFill>
                <a:schemeClr val="accent6"/>
              </a:solidFill>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r>
              <a:rPr lang="he-IL" sz="2400" b="1" u="sng" dirty="0">
                <a:solidFill>
                  <a:schemeClr val="accent6"/>
                </a:solidFill>
                <a:latin typeface="David" pitchFamily="34" charset="-79"/>
                <a:cs typeface="David" pitchFamily="34" charset="-79"/>
              </a:rPr>
              <a:t>תיאום חלקי</a:t>
            </a:r>
            <a:r>
              <a:rPr lang="he-IL" sz="2400" b="1" dirty="0">
                <a:solidFill>
                  <a:schemeClr val="accent6"/>
                </a:solidFill>
                <a:latin typeface="David" pitchFamily="34" charset="-79"/>
                <a:cs typeface="David" pitchFamily="34" charset="-79"/>
              </a:rPr>
              <a:t> בתהליכי העבודה ברמה </a:t>
            </a:r>
            <a:r>
              <a:rPr lang="he-IL" sz="2400" b="1" dirty="0" err="1">
                <a:solidFill>
                  <a:schemeClr val="accent6"/>
                </a:solidFill>
                <a:latin typeface="David" pitchFamily="34" charset="-79"/>
                <a:cs typeface="David" pitchFamily="34" charset="-79"/>
              </a:rPr>
              <a:t>הישובית</a:t>
            </a:r>
            <a:r>
              <a:rPr lang="he-IL" sz="2400" b="1" dirty="0">
                <a:solidFill>
                  <a:schemeClr val="accent6"/>
                </a:solidFill>
                <a:latin typeface="David" pitchFamily="34" charset="-79"/>
                <a:cs typeface="David" pitchFamily="34" charset="-79"/>
              </a:rPr>
              <a:t> והארצית </a:t>
            </a:r>
          </a:p>
          <a:p>
            <a:pPr algn="r" rtl="1" eaLnBrk="1" fontAlgn="auto" hangingPunct="1">
              <a:spcBef>
                <a:spcPts val="0"/>
              </a:spcBef>
              <a:spcAft>
                <a:spcPts val="0"/>
              </a:spcAft>
              <a:defRPr/>
            </a:pPr>
            <a:endParaRPr lang="he-IL" sz="2400" b="1" dirty="0">
              <a:solidFill>
                <a:schemeClr val="accent6"/>
              </a:solidFill>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r>
              <a:rPr lang="he-IL" sz="2400" b="1" u="sng" dirty="0">
                <a:solidFill>
                  <a:schemeClr val="accent6"/>
                </a:solidFill>
                <a:latin typeface="David" pitchFamily="34" charset="-79"/>
                <a:cs typeface="David" pitchFamily="34" charset="-79"/>
              </a:rPr>
              <a:t>העדר תשתית נתונים אחידה לתהליכי מדידה והערכה </a:t>
            </a:r>
          </a:p>
          <a:p>
            <a:pPr algn="r" rtl="1" eaLnBrk="1" fontAlgn="auto" hangingPunct="1">
              <a:spcBef>
                <a:spcPts val="0"/>
              </a:spcBef>
              <a:spcAft>
                <a:spcPts val="0"/>
              </a:spcAft>
              <a:defRPr/>
            </a:pPr>
            <a:endParaRPr lang="he-IL" sz="2400" b="1" u="sng" dirty="0">
              <a:solidFill>
                <a:schemeClr val="accent6"/>
              </a:solidFill>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r>
              <a:rPr lang="he-IL" sz="2400" b="1" u="sng" dirty="0">
                <a:solidFill>
                  <a:schemeClr val="accent6"/>
                </a:solidFill>
                <a:latin typeface="David" pitchFamily="34" charset="-79"/>
                <a:cs typeface="David" pitchFamily="34" charset="-79"/>
              </a:rPr>
              <a:t>ריבוי זהויות </a:t>
            </a:r>
            <a:r>
              <a:rPr lang="he-IL" sz="2400" b="1" dirty="0">
                <a:solidFill>
                  <a:schemeClr val="accent6"/>
                </a:solidFill>
                <a:latin typeface="David" pitchFamily="34" charset="-79"/>
                <a:cs typeface="David" pitchFamily="34" charset="-79"/>
              </a:rPr>
              <a:t>– השפעה לרעה על מיצוב המאמץ הלאומי הכולל (הנראה בעיני האזרח כמבוזר ולא מסונכרן)</a:t>
            </a:r>
          </a:p>
          <a:p>
            <a:pPr algn="r" rtl="1" eaLnBrk="1" fontAlgn="auto" hangingPunct="1">
              <a:spcBef>
                <a:spcPts val="0"/>
              </a:spcBef>
              <a:spcAft>
                <a:spcPts val="0"/>
              </a:spcAft>
              <a:defRPr/>
            </a:pPr>
            <a:endParaRPr lang="he-IL" sz="2400" b="1" dirty="0">
              <a:solidFill>
                <a:schemeClr val="accent6"/>
              </a:solidFill>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r>
              <a:rPr lang="he-IL" sz="2400" b="1" u="sng" dirty="0">
                <a:solidFill>
                  <a:schemeClr val="accent6"/>
                </a:solidFill>
                <a:latin typeface="David" pitchFamily="34" charset="-79"/>
                <a:cs typeface="David" pitchFamily="34" charset="-79"/>
              </a:rPr>
              <a:t>פיקוח ובקרה </a:t>
            </a:r>
            <a:r>
              <a:rPr lang="he-IL" sz="2400" b="1" dirty="0">
                <a:solidFill>
                  <a:schemeClr val="accent6"/>
                </a:solidFill>
                <a:latin typeface="David" pitchFamily="34" charset="-79"/>
                <a:cs typeface="David" pitchFamily="34" charset="-79"/>
              </a:rPr>
              <a:t>– יכולת חסרה למשרד לפקח ולבקר את פעילות רשות הסמים (קריטריונים לצירוף רשויות, התקשרויות, יעוץ משפטי ועוד)</a:t>
            </a:r>
          </a:p>
          <a:p>
            <a:pPr marL="342900" indent="-342900" algn="r" rtl="1" eaLnBrk="1" fontAlgn="auto" hangingPunct="1">
              <a:lnSpc>
                <a:spcPct val="200000"/>
              </a:lnSpc>
              <a:spcBef>
                <a:spcPts val="0"/>
              </a:spcBef>
              <a:spcAft>
                <a:spcPts val="0"/>
              </a:spcAft>
              <a:buFont typeface="Arial" pitchFamily="34" charset="0"/>
              <a:buChar char="•"/>
              <a:defRPr/>
            </a:pPr>
            <a:endParaRPr lang="he-IL" sz="2400" b="1" dirty="0">
              <a:solidFill>
                <a:schemeClr val="accent6"/>
              </a:solidFill>
              <a:latin typeface="David" pitchFamily="34" charset="-79"/>
              <a:cs typeface="David" pitchFamily="34" charset="-79"/>
            </a:endParaRPr>
          </a:p>
          <a:p>
            <a:pPr marL="342900" indent="-342900" algn="r" rtl="1" eaLnBrk="1" fontAlgn="auto" hangingPunct="1">
              <a:lnSpc>
                <a:spcPct val="200000"/>
              </a:lnSpc>
              <a:spcBef>
                <a:spcPts val="0"/>
              </a:spcBef>
              <a:spcAft>
                <a:spcPts val="0"/>
              </a:spcAft>
              <a:buFont typeface="Arial" pitchFamily="34" charset="0"/>
              <a:buChar char="•"/>
              <a:defRPr/>
            </a:pPr>
            <a:endParaRPr lang="he-IL" sz="2400" b="1" dirty="0">
              <a:solidFill>
                <a:schemeClr val="accent6"/>
              </a:solidFill>
              <a:latin typeface="David" pitchFamily="34" charset="-79"/>
              <a:cs typeface="David" pitchFamily="34" charset="-79"/>
            </a:endParaRPr>
          </a:p>
        </p:txBody>
      </p:sp>
      <p:sp>
        <p:nvSpPr>
          <p:cNvPr id="62468"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D25EF8D9-F995-4C48-B06C-3993F29EFC3C}" type="slidenum">
              <a:rPr lang="he-IL">
                <a:solidFill>
                  <a:srgbClr val="0070C0"/>
                </a:solidFill>
              </a:rPr>
              <a:pPr algn="ctr"/>
              <a:t>20</a:t>
            </a:fld>
            <a:endParaRPr lang="he-IL">
              <a:solidFill>
                <a:srgbClr val="0070C0"/>
              </a:solidFill>
            </a:endParaRPr>
          </a:p>
        </p:txBody>
      </p:sp>
      <p:sp>
        <p:nvSpPr>
          <p:cNvPr id="5" name="מציין מיקום של מספר שקופית 3"/>
          <p:cNvSpPr txBox="1">
            <a:spLocks/>
          </p:cNvSpPr>
          <p:nvPr/>
        </p:nvSpPr>
        <p:spPr bwMode="auto">
          <a:xfrm>
            <a:off x="34925" y="6460951"/>
            <a:ext cx="514350" cy="3524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he-IL"/>
            </a:defPPr>
            <a:lvl1pPr algn="ctr" rtl="1" eaLnBrk="1" fontAlgn="base" hangingPunct="1">
              <a:spcBef>
                <a:spcPct val="0"/>
              </a:spcBef>
              <a:spcAft>
                <a:spcPct val="0"/>
              </a:spcAft>
              <a:defRPr sz="1400" b="1" kern="1200">
                <a:solidFill>
                  <a:srgbClr val="0070C0"/>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fld id="{FBE60999-781E-4EAC-9BAB-70EB77D909D3}" type="slidenum">
              <a:rPr lang="he-IL" smtClean="0"/>
              <a:pPr/>
              <a:t>20</a:t>
            </a:fld>
            <a:endParaRPr lang="he-IL"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הנחות יסוד לחלופות</a:t>
            </a:r>
            <a:endParaRPr lang="en-US" sz="3600" b="1" u="sng">
              <a:solidFill>
                <a:schemeClr val="accent2"/>
              </a:solidFill>
              <a:latin typeface="Times New Roman" pitchFamily="18" charset="0"/>
            </a:endParaRPr>
          </a:p>
        </p:txBody>
      </p:sp>
      <p:sp>
        <p:nvSpPr>
          <p:cNvPr id="18" name="מלבן מעוגל 17"/>
          <p:cNvSpPr/>
          <p:nvPr/>
        </p:nvSpPr>
        <p:spPr>
          <a:xfrm>
            <a:off x="295275" y="1125538"/>
            <a:ext cx="8172450" cy="5399087"/>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342900" indent="-342900" algn="r" rtl="1" eaLnBrk="1" fontAlgn="auto" hangingPunct="1">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איכות הטיפול בכל נושא (מניעת אלימות </a:t>
            </a:r>
            <a:r>
              <a:rPr lang="he-IL" sz="2400" b="1" dirty="0" smtClean="0">
                <a:solidFill>
                  <a:schemeClr val="accent6"/>
                </a:solidFill>
                <a:latin typeface="David" pitchFamily="34" charset="-79"/>
                <a:cs typeface="David" pitchFamily="34" charset="-79"/>
              </a:rPr>
              <a:t>ומאבק בסמים </a:t>
            </a:r>
            <a:r>
              <a:rPr lang="he-IL" sz="2400" b="1" dirty="0">
                <a:solidFill>
                  <a:schemeClr val="accent6"/>
                </a:solidFill>
                <a:latin typeface="David" pitchFamily="34" charset="-79"/>
                <a:cs typeface="David" pitchFamily="34" charset="-79"/>
              </a:rPr>
              <a:t>ואלכוהול)   </a:t>
            </a:r>
            <a:r>
              <a:rPr lang="he-IL" sz="2400" b="1" u="sng" dirty="0">
                <a:solidFill>
                  <a:schemeClr val="accent6"/>
                </a:solidFill>
                <a:latin typeface="David" pitchFamily="34" charset="-79"/>
                <a:cs typeface="David" pitchFamily="34" charset="-79"/>
              </a:rPr>
              <a:t>תשמר</a:t>
            </a:r>
            <a:r>
              <a:rPr lang="he-IL" sz="2400" b="1" dirty="0">
                <a:solidFill>
                  <a:schemeClr val="accent6"/>
                </a:solidFill>
                <a:latin typeface="David" pitchFamily="34" charset="-79"/>
                <a:cs typeface="David" pitchFamily="34" charset="-79"/>
              </a:rPr>
              <a:t> </a:t>
            </a:r>
            <a:endParaRPr lang="he-IL" sz="2400" b="1" dirty="0" smtClean="0">
              <a:solidFill>
                <a:schemeClr val="accent6"/>
              </a:solidFill>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r>
              <a:rPr lang="he-IL" sz="2400" b="1" dirty="0" smtClean="0">
                <a:solidFill>
                  <a:schemeClr val="accent6"/>
                </a:solidFill>
                <a:latin typeface="David" pitchFamily="34" charset="-79"/>
                <a:cs typeface="David" pitchFamily="34" charset="-79"/>
              </a:rPr>
              <a:t>שילוב שיטור עירוני בכל אחת מהחלופות</a:t>
            </a:r>
            <a:endParaRPr lang="he-IL" sz="2400" b="1" u="sng" dirty="0">
              <a:solidFill>
                <a:schemeClr val="accent6"/>
              </a:solidFill>
              <a:latin typeface="David" pitchFamily="34" charset="-79"/>
              <a:cs typeface="David" pitchFamily="34" charset="-79"/>
            </a:endParaRPr>
          </a:p>
          <a:p>
            <a:pPr marL="342900" indent="-342900" algn="r" rtl="1" eaLnBrk="1" fontAlgn="auto" hangingPunct="1">
              <a:lnSpc>
                <a:spcPct val="150000"/>
              </a:lnSpc>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אפקטיביות הטיפול הכולל בתחום המניעה </a:t>
            </a:r>
            <a:r>
              <a:rPr lang="he-IL" sz="2400" b="1" u="sng" dirty="0">
                <a:solidFill>
                  <a:schemeClr val="accent6"/>
                </a:solidFill>
                <a:latin typeface="David" pitchFamily="34" charset="-79"/>
                <a:cs typeface="David" pitchFamily="34" charset="-79"/>
              </a:rPr>
              <a:t>תעלה</a:t>
            </a:r>
          </a:p>
          <a:p>
            <a:pPr marL="342900" indent="-342900" algn="r" rtl="1" eaLnBrk="1" fontAlgn="auto" hangingPunct="1">
              <a:lnSpc>
                <a:spcPct val="150000"/>
              </a:lnSpc>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השינויים הארגוניים יתבססו על תקני </a:t>
            </a:r>
            <a:r>
              <a:rPr lang="he-IL" sz="2400" b="1" u="sng" dirty="0">
                <a:solidFill>
                  <a:schemeClr val="accent6"/>
                </a:solidFill>
                <a:latin typeface="David" pitchFamily="34" charset="-79"/>
                <a:cs typeface="David" pitchFamily="34" charset="-79"/>
              </a:rPr>
              <a:t>עובדי מדינה</a:t>
            </a:r>
            <a:r>
              <a:rPr lang="he-IL" sz="2400" b="1" dirty="0">
                <a:solidFill>
                  <a:schemeClr val="accent6"/>
                </a:solidFill>
                <a:latin typeface="David" pitchFamily="34" charset="-79"/>
                <a:cs typeface="David" pitchFamily="34" charset="-79"/>
              </a:rPr>
              <a:t>  </a:t>
            </a:r>
          </a:p>
          <a:p>
            <a:pPr marL="342900" indent="-342900" algn="r" rtl="1" eaLnBrk="1" fontAlgn="auto" hangingPunct="1">
              <a:lnSpc>
                <a:spcPct val="150000"/>
              </a:lnSpc>
              <a:spcBef>
                <a:spcPts val="0"/>
              </a:spcBef>
              <a:spcAft>
                <a:spcPts val="0"/>
              </a:spcAft>
              <a:buFont typeface="Arial" pitchFamily="34" charset="0"/>
              <a:buChar char="•"/>
              <a:defRPr/>
            </a:pPr>
            <a:r>
              <a:rPr lang="he-IL" sz="2400" b="1" u="sng" dirty="0">
                <a:solidFill>
                  <a:schemeClr val="accent6"/>
                </a:solidFill>
                <a:latin typeface="David" pitchFamily="34" charset="-79"/>
                <a:cs typeface="David" pitchFamily="34" charset="-79"/>
              </a:rPr>
              <a:t>תשתית שטח אחת </a:t>
            </a:r>
            <a:r>
              <a:rPr lang="he-IL" sz="2400" b="1" dirty="0">
                <a:solidFill>
                  <a:schemeClr val="accent6"/>
                </a:solidFill>
                <a:latin typeface="David" pitchFamily="34" charset="-79"/>
                <a:cs typeface="David" pitchFamily="34" charset="-79"/>
              </a:rPr>
              <a:t>לפעילות יישובית </a:t>
            </a:r>
          </a:p>
          <a:p>
            <a:pPr marL="342900" indent="-342900" algn="r" rtl="1" eaLnBrk="1" fontAlgn="auto" hangingPunct="1">
              <a:lnSpc>
                <a:spcPct val="150000"/>
              </a:lnSpc>
              <a:spcBef>
                <a:spcPts val="0"/>
              </a:spcBef>
              <a:spcAft>
                <a:spcPts val="0"/>
              </a:spcAft>
              <a:buFont typeface="Arial" pitchFamily="34" charset="0"/>
              <a:buChar char="•"/>
              <a:defRPr/>
            </a:pPr>
            <a:r>
              <a:rPr lang="he-IL" sz="2400" b="1" u="sng" dirty="0">
                <a:solidFill>
                  <a:schemeClr val="accent6"/>
                </a:solidFill>
                <a:latin typeface="David" pitchFamily="34" charset="-79"/>
                <a:cs typeface="David" pitchFamily="34" charset="-79"/>
              </a:rPr>
              <a:t>הקמת מרכז הכשרות אחוד</a:t>
            </a:r>
            <a:r>
              <a:rPr lang="he-IL" sz="2400" b="1" dirty="0">
                <a:solidFill>
                  <a:schemeClr val="accent6"/>
                </a:solidFill>
                <a:latin typeface="David" pitchFamily="34" charset="-79"/>
                <a:cs typeface="David" pitchFamily="34" charset="-79"/>
              </a:rPr>
              <a:t>  בתחום מניעת האלימות  והמאבק בצריכת הסמים  והאלכוהול </a:t>
            </a:r>
          </a:p>
          <a:p>
            <a:pPr marL="342900" indent="-342900" algn="r" rtl="1" eaLnBrk="1" fontAlgn="auto" hangingPunct="1">
              <a:lnSpc>
                <a:spcPct val="150000"/>
              </a:lnSpc>
              <a:spcBef>
                <a:spcPts val="0"/>
              </a:spcBef>
              <a:spcAft>
                <a:spcPts val="0"/>
              </a:spcAft>
              <a:buFont typeface="Arial" pitchFamily="34" charset="0"/>
              <a:buChar char="•"/>
              <a:defRPr/>
            </a:pPr>
            <a:r>
              <a:rPr lang="he-IL" sz="2400" b="1" u="sng" dirty="0">
                <a:solidFill>
                  <a:schemeClr val="accent6"/>
                </a:solidFill>
                <a:latin typeface="David" pitchFamily="34" charset="-79"/>
                <a:cs typeface="David" pitchFamily="34" charset="-79"/>
              </a:rPr>
              <a:t>תיאום ותכלול</a:t>
            </a:r>
            <a:r>
              <a:rPr lang="he-IL" sz="2400" b="1" dirty="0">
                <a:solidFill>
                  <a:schemeClr val="accent6"/>
                </a:solidFill>
                <a:latin typeface="David" pitchFamily="34" charset="-79"/>
                <a:cs typeface="David" pitchFamily="34" charset="-79"/>
              </a:rPr>
              <a:t> המדיניות והפעילות הלאומית </a:t>
            </a:r>
          </a:p>
          <a:p>
            <a:pPr marL="342900" indent="-342900" algn="r" rtl="1" eaLnBrk="1" fontAlgn="auto" hangingPunct="1">
              <a:lnSpc>
                <a:spcPct val="150000"/>
              </a:lnSpc>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במידת הנדרש יבוצעו </a:t>
            </a:r>
            <a:r>
              <a:rPr lang="he-IL" sz="2400" b="1" u="sng" dirty="0">
                <a:solidFill>
                  <a:schemeClr val="accent6"/>
                </a:solidFill>
                <a:latin typeface="David" pitchFamily="34" charset="-79"/>
                <a:cs typeface="David" pitchFamily="34" charset="-79"/>
              </a:rPr>
              <a:t>התאמות תקציביות ותיקוני חקיקה</a:t>
            </a:r>
          </a:p>
          <a:p>
            <a:pPr marL="342900" indent="-342900" algn="r" rtl="1" eaLnBrk="1" fontAlgn="auto" hangingPunct="1">
              <a:lnSpc>
                <a:spcPct val="200000"/>
              </a:lnSpc>
              <a:spcBef>
                <a:spcPts val="0"/>
              </a:spcBef>
              <a:spcAft>
                <a:spcPts val="0"/>
              </a:spcAft>
              <a:buFont typeface="Arial" pitchFamily="34" charset="0"/>
              <a:buChar char="•"/>
              <a:defRPr/>
            </a:pPr>
            <a:endParaRPr lang="he-IL" sz="2400" b="1" dirty="0">
              <a:solidFill>
                <a:schemeClr val="accent6"/>
              </a:solidFill>
              <a:latin typeface="David" pitchFamily="34" charset="-79"/>
              <a:cs typeface="David" pitchFamily="34" charset="-79"/>
            </a:endParaRPr>
          </a:p>
          <a:p>
            <a:pPr marL="342900" indent="-342900" algn="r" rtl="1" eaLnBrk="1" fontAlgn="auto" hangingPunct="1">
              <a:lnSpc>
                <a:spcPct val="200000"/>
              </a:lnSpc>
              <a:spcBef>
                <a:spcPts val="0"/>
              </a:spcBef>
              <a:spcAft>
                <a:spcPts val="0"/>
              </a:spcAft>
              <a:buFont typeface="Arial" pitchFamily="34" charset="0"/>
              <a:buChar char="•"/>
              <a:defRPr/>
            </a:pPr>
            <a:endParaRPr lang="he-IL" sz="2400" b="1" dirty="0">
              <a:solidFill>
                <a:schemeClr val="accent6"/>
              </a:solidFill>
              <a:latin typeface="David" pitchFamily="34" charset="-79"/>
              <a:cs typeface="David" pitchFamily="34" charset="-79"/>
            </a:endParaRPr>
          </a:p>
        </p:txBody>
      </p:sp>
      <p:sp>
        <p:nvSpPr>
          <p:cNvPr id="64516"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4749F529-76A3-448B-9FD8-9552D6A6D523}" type="slidenum">
              <a:rPr lang="he-IL">
                <a:solidFill>
                  <a:srgbClr val="0070C0"/>
                </a:solidFill>
              </a:rPr>
              <a:pPr algn="ctr"/>
              <a:t>21</a:t>
            </a:fld>
            <a:endParaRPr lang="he-IL">
              <a:solidFill>
                <a:srgbClr val="0070C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36"/>
          <p:cNvSpPr txBox="1">
            <a:spLocks noChangeArrowheads="1"/>
          </p:cNvSpPr>
          <p:nvPr/>
        </p:nvSpPr>
        <p:spPr bwMode="auto">
          <a:xfrm>
            <a:off x="-180975" y="368300"/>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a:solidFill>
                  <a:schemeClr val="accent2"/>
                </a:solidFill>
                <a:latin typeface="Times New Roman" pitchFamily="18" charset="0"/>
              </a:rPr>
              <a:t>חלופות</a:t>
            </a:r>
            <a:endParaRPr lang="en-US" sz="3600" b="1" u="sng">
              <a:solidFill>
                <a:schemeClr val="accent2"/>
              </a:solidFill>
              <a:latin typeface="Times New Roman" pitchFamily="18" charset="0"/>
            </a:endParaRPr>
          </a:p>
        </p:txBody>
      </p:sp>
      <p:sp>
        <p:nvSpPr>
          <p:cNvPr id="18" name="מלבן מעוגל 17"/>
          <p:cNvSpPr/>
          <p:nvPr/>
        </p:nvSpPr>
        <p:spPr>
          <a:xfrm>
            <a:off x="215900" y="1052513"/>
            <a:ext cx="8172450" cy="5400675"/>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514350" indent="-514350" algn="r" rtl="1" eaLnBrk="1" fontAlgn="auto" hangingPunct="1">
              <a:spcBef>
                <a:spcPts val="0"/>
              </a:spcBef>
              <a:spcAft>
                <a:spcPts val="0"/>
              </a:spcAft>
              <a:buSzPct val="156000"/>
              <a:buFont typeface="+mj-cs"/>
              <a:buAutoNum type="hebrew2Minus"/>
              <a:defRPr/>
            </a:pPr>
            <a:r>
              <a:rPr lang="he-IL" sz="2800" b="1" dirty="0">
                <a:solidFill>
                  <a:schemeClr val="accent6"/>
                </a:solidFill>
                <a:latin typeface="David" pitchFamily="34" charset="-79"/>
                <a:cs typeface="David" pitchFamily="34" charset="-79"/>
              </a:rPr>
              <a:t>  יצירת תהליכים בין כל הגופים והותרת המבנים         	הארגוניים על </a:t>
            </a:r>
            <a:r>
              <a:rPr lang="he-IL" sz="2800" b="1" dirty="0" smtClean="0">
                <a:solidFill>
                  <a:schemeClr val="accent6"/>
                </a:solidFill>
                <a:latin typeface="David" pitchFamily="34" charset="-79"/>
                <a:cs typeface="David" pitchFamily="34" charset="-79"/>
              </a:rPr>
              <a:t>כנם</a:t>
            </a:r>
            <a:endParaRPr lang="he-IL" sz="2800" b="1" dirty="0">
              <a:solidFill>
                <a:schemeClr val="accent6"/>
              </a:solidFill>
              <a:latin typeface="David" pitchFamily="34" charset="-79"/>
              <a:cs typeface="David" pitchFamily="34" charset="-79"/>
            </a:endParaRPr>
          </a:p>
          <a:p>
            <a:pPr marL="742950" indent="-742950" algn="r" rtl="1" eaLnBrk="1" fontAlgn="auto" hangingPunct="1">
              <a:spcBef>
                <a:spcPts val="0"/>
              </a:spcBef>
              <a:spcAft>
                <a:spcPts val="0"/>
              </a:spcAft>
              <a:buSzPct val="156000"/>
              <a:buFont typeface="+mj-cs"/>
              <a:buAutoNum type="hebrew2Minus"/>
              <a:defRPr/>
            </a:pPr>
            <a:r>
              <a:rPr lang="he-IL" sz="2800" b="1" dirty="0">
                <a:solidFill>
                  <a:schemeClr val="accent6"/>
                </a:solidFill>
                <a:latin typeface="David" pitchFamily="34" charset="-79"/>
                <a:cs typeface="David" pitchFamily="34" charset="-79"/>
              </a:rPr>
              <a:t>איחוד </a:t>
            </a:r>
            <a:r>
              <a:rPr lang="he-IL" sz="2800" b="1" dirty="0" err="1" smtClean="0">
                <a:solidFill>
                  <a:schemeClr val="accent6"/>
                </a:solidFill>
                <a:latin typeface="David" pitchFamily="34" charset="-79"/>
                <a:cs typeface="David" pitchFamily="34" charset="-79"/>
              </a:rPr>
              <a:t>על"א</a:t>
            </a:r>
            <a:r>
              <a:rPr lang="he-IL" sz="2800" b="1" dirty="0" smtClean="0">
                <a:solidFill>
                  <a:schemeClr val="accent6"/>
                </a:solidFill>
                <a:latin typeface="David" pitchFamily="34" charset="-79"/>
                <a:cs typeface="David" pitchFamily="34" charset="-79"/>
              </a:rPr>
              <a:t>, שיטור עירוני </a:t>
            </a:r>
            <a:r>
              <a:rPr lang="he-IL" sz="2800" b="1" dirty="0">
                <a:solidFill>
                  <a:schemeClr val="accent6"/>
                </a:solidFill>
                <a:latin typeface="David" pitchFamily="34" charset="-79"/>
                <a:cs typeface="David" pitchFamily="34" charset="-79"/>
              </a:rPr>
              <a:t>ומצילה ויצירת תהליכי עבודה לתיאום </a:t>
            </a:r>
            <a:r>
              <a:rPr lang="he-IL" sz="2800" b="1" dirty="0" smtClean="0">
                <a:solidFill>
                  <a:schemeClr val="accent6"/>
                </a:solidFill>
                <a:latin typeface="David" pitchFamily="34" charset="-79"/>
                <a:cs typeface="David" pitchFamily="34" charset="-79"/>
              </a:rPr>
              <a:t>הפעילות </a:t>
            </a:r>
            <a:r>
              <a:rPr lang="he-IL" sz="2800" b="1" dirty="0">
                <a:solidFill>
                  <a:schemeClr val="accent6"/>
                </a:solidFill>
                <a:latin typeface="David" pitchFamily="34" charset="-79"/>
                <a:cs typeface="David" pitchFamily="34" charset="-79"/>
              </a:rPr>
              <a:t>עם הרשות  הלאומית למאבק בסמים ובאלכוהול</a:t>
            </a:r>
          </a:p>
          <a:p>
            <a:pPr marL="742950" indent="-742950" algn="r" rtl="1" eaLnBrk="1" fontAlgn="auto" hangingPunct="1">
              <a:spcBef>
                <a:spcPts val="0"/>
              </a:spcBef>
              <a:spcAft>
                <a:spcPts val="0"/>
              </a:spcAft>
              <a:buSzPct val="156000"/>
              <a:buFont typeface="+mj-cs"/>
              <a:buAutoNum type="hebrew2Minus"/>
              <a:defRPr/>
            </a:pPr>
            <a:r>
              <a:rPr lang="he-IL" sz="2800" b="1" dirty="0" smtClean="0">
                <a:solidFill>
                  <a:schemeClr val="accent6"/>
                </a:solidFill>
                <a:latin typeface="David" pitchFamily="34" charset="-79"/>
                <a:cs typeface="David" pitchFamily="34" charset="-79"/>
              </a:rPr>
              <a:t>איחוד </a:t>
            </a:r>
            <a:r>
              <a:rPr lang="he-IL" sz="2800" b="1" dirty="0" err="1" smtClean="0">
                <a:solidFill>
                  <a:schemeClr val="accent6"/>
                </a:solidFill>
                <a:latin typeface="David" pitchFamily="34" charset="-79"/>
                <a:cs typeface="David" pitchFamily="34" charset="-79"/>
              </a:rPr>
              <a:t>על"א</a:t>
            </a:r>
            <a:r>
              <a:rPr lang="he-IL" sz="2800" b="1" dirty="0" smtClean="0">
                <a:solidFill>
                  <a:schemeClr val="accent6"/>
                </a:solidFill>
                <a:latin typeface="David" pitchFamily="34" charset="-79"/>
                <a:cs typeface="David" pitchFamily="34" charset="-79"/>
              </a:rPr>
              <a:t>, שיטור עירוני </a:t>
            </a:r>
            <a:r>
              <a:rPr lang="he-IL" sz="2800" b="1" dirty="0">
                <a:solidFill>
                  <a:schemeClr val="accent6"/>
                </a:solidFill>
                <a:latin typeface="David" pitchFamily="34" charset="-79"/>
                <a:cs typeface="David" pitchFamily="34" charset="-79"/>
              </a:rPr>
              <a:t>מצילה ואגף קהילה של הרשות הלאומית למלחמה בסמים ובאלכוהול והשארת  הרשות במבנה </a:t>
            </a:r>
            <a:r>
              <a:rPr lang="he-IL" sz="2800" b="1" dirty="0" smtClean="0">
                <a:solidFill>
                  <a:schemeClr val="accent6"/>
                </a:solidFill>
                <a:latin typeface="David" pitchFamily="34" charset="-79"/>
                <a:cs typeface="David" pitchFamily="34" charset="-79"/>
              </a:rPr>
              <a:t>מותאם</a:t>
            </a:r>
            <a:endParaRPr lang="he-IL" sz="1100" b="1" dirty="0">
              <a:solidFill>
                <a:schemeClr val="accent6"/>
              </a:solidFill>
              <a:latin typeface="David" pitchFamily="34" charset="-79"/>
              <a:cs typeface="David" pitchFamily="34" charset="-79"/>
            </a:endParaRPr>
          </a:p>
          <a:p>
            <a:pPr marL="742950" indent="-742950" algn="r" rtl="1" eaLnBrk="1" fontAlgn="auto" hangingPunct="1">
              <a:lnSpc>
                <a:spcPct val="150000"/>
              </a:lnSpc>
              <a:spcBef>
                <a:spcPts val="0"/>
              </a:spcBef>
              <a:spcAft>
                <a:spcPts val="0"/>
              </a:spcAft>
              <a:buSzPct val="156000"/>
              <a:buFont typeface="+mj-cs"/>
              <a:buAutoNum type="hebrew2Minus"/>
              <a:defRPr/>
            </a:pPr>
            <a:r>
              <a:rPr lang="he-IL" sz="2800" b="1" dirty="0">
                <a:solidFill>
                  <a:schemeClr val="accent6"/>
                </a:solidFill>
                <a:latin typeface="David" pitchFamily="34" charset="-79"/>
                <a:cs typeface="David" pitchFamily="34" charset="-79"/>
              </a:rPr>
              <a:t>איחוד כל הגופים </a:t>
            </a:r>
            <a:endParaRPr lang="he-IL" sz="2800" b="1" dirty="0" smtClean="0">
              <a:solidFill>
                <a:schemeClr val="accent6"/>
              </a:solidFill>
              <a:latin typeface="David" pitchFamily="34" charset="-79"/>
              <a:cs typeface="David" pitchFamily="34" charset="-79"/>
            </a:endParaRPr>
          </a:p>
          <a:p>
            <a:pPr marL="742950" indent="-742950" algn="r" rtl="1" eaLnBrk="1" fontAlgn="auto" hangingPunct="1">
              <a:spcBef>
                <a:spcPts val="0"/>
              </a:spcBef>
              <a:spcAft>
                <a:spcPts val="0"/>
              </a:spcAft>
              <a:buSzPct val="156000"/>
              <a:buFont typeface="+mj-cs"/>
              <a:buAutoNum type="hebrew2Minus"/>
              <a:defRPr/>
            </a:pPr>
            <a:r>
              <a:rPr lang="he-IL" sz="2800" b="1" dirty="0" smtClean="0">
                <a:solidFill>
                  <a:schemeClr val="accent6"/>
                </a:solidFill>
                <a:latin typeface="David" pitchFamily="34" charset="-79"/>
                <a:cs typeface="David" pitchFamily="34" charset="-79"/>
              </a:rPr>
              <a:t>איחוד כל הגופים והקמת רשות לאומית למניעת אלימות ומאבק בצריכת הסמים והאלכוהול </a:t>
            </a:r>
          </a:p>
          <a:p>
            <a:pPr marL="742950" indent="-742950" algn="r" rtl="1" eaLnBrk="1" fontAlgn="auto" hangingPunct="1">
              <a:lnSpc>
                <a:spcPct val="150000"/>
              </a:lnSpc>
              <a:spcBef>
                <a:spcPts val="0"/>
              </a:spcBef>
              <a:spcAft>
                <a:spcPts val="0"/>
              </a:spcAft>
              <a:buSzPct val="156000"/>
              <a:buFont typeface="+mj-cs"/>
              <a:buAutoNum type="hebrew2Minus"/>
              <a:defRPr/>
            </a:pPr>
            <a:endParaRPr lang="he-IL" sz="2800" b="1" dirty="0">
              <a:solidFill>
                <a:schemeClr val="accent6"/>
              </a:solidFill>
              <a:latin typeface="David" pitchFamily="34" charset="-79"/>
              <a:cs typeface="David" pitchFamily="34" charset="-79"/>
            </a:endParaRPr>
          </a:p>
        </p:txBody>
      </p:sp>
      <p:sp>
        <p:nvSpPr>
          <p:cNvPr id="66564"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F5993C00-B266-4B28-8754-92AD550110C8}" type="slidenum">
              <a:rPr lang="he-IL">
                <a:solidFill>
                  <a:srgbClr val="0070C0"/>
                </a:solidFill>
              </a:rPr>
              <a:pPr algn="ctr"/>
              <a:t>22</a:t>
            </a:fld>
            <a:endParaRPr lang="he-IL">
              <a:solidFill>
                <a:srgbClr val="0070C0"/>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D:\Documents\סמלים\מנהלת-אכיפה.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6819" y="4780902"/>
            <a:ext cx="1041525" cy="949476"/>
          </a:xfrm>
          <a:prstGeom prst="rect">
            <a:avLst/>
          </a:prstGeom>
          <a:noFill/>
          <a:extLst>
            <a:ext uri="{909E8E84-426E-40DD-AFC4-6F175D3DCCD1}">
              <a14:hiddenFill xmlns:a14="http://schemas.microsoft.com/office/drawing/2010/main">
                <a:solidFill>
                  <a:srgbClr val="FFFFFF"/>
                </a:solidFill>
              </a14:hiddenFill>
            </a:ext>
          </a:extLst>
        </p:spPr>
      </p:pic>
      <p:sp>
        <p:nvSpPr>
          <p:cNvPr id="67586" name="Text Box 36"/>
          <p:cNvSpPr txBox="1">
            <a:spLocks noChangeArrowheads="1"/>
          </p:cNvSpPr>
          <p:nvPr/>
        </p:nvSpPr>
        <p:spPr bwMode="auto">
          <a:xfrm>
            <a:off x="-312738" y="381000"/>
            <a:ext cx="8921751" cy="88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a:lnSpc>
                <a:spcPts val="3500"/>
              </a:lnSpc>
              <a:buSzPct val="156000"/>
            </a:pPr>
            <a:r>
              <a:rPr lang="he-IL" b="1" dirty="0">
                <a:solidFill>
                  <a:schemeClr val="accent2"/>
                </a:solidFill>
                <a:latin typeface="Times New Roman" pitchFamily="18" charset="0"/>
              </a:rPr>
              <a:t>חלופה א' – </a:t>
            </a:r>
            <a:r>
              <a:rPr lang="he-IL" b="1" u="sng" dirty="0">
                <a:solidFill>
                  <a:schemeClr val="accent2"/>
                </a:solidFill>
                <a:latin typeface="Times New Roman" pitchFamily="18" charset="0"/>
              </a:rPr>
              <a:t>יצירת תהליכים בין כל הגופים והותרת המבנים הארגוניים על כנם</a:t>
            </a:r>
          </a:p>
        </p:txBody>
      </p:sp>
      <p:sp>
        <p:nvSpPr>
          <p:cNvPr id="9" name="מלבן מעוגל 8"/>
          <p:cNvSpPr/>
          <p:nvPr/>
        </p:nvSpPr>
        <p:spPr>
          <a:xfrm>
            <a:off x="395288" y="1484313"/>
            <a:ext cx="8208962" cy="2905125"/>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342900" indent="-342900" algn="r" rtl="1" eaLnBrk="1" fontAlgn="auto" hangingPunct="1">
              <a:spcBef>
                <a:spcPts val="0"/>
              </a:spcBef>
              <a:spcAft>
                <a:spcPts val="0"/>
              </a:spcAft>
              <a:buFont typeface="Arial" pitchFamily="34" charset="0"/>
              <a:buChar char="•"/>
              <a:defRPr/>
            </a:pPr>
            <a:r>
              <a:rPr lang="he-IL" sz="2800" b="1" u="sng" dirty="0">
                <a:solidFill>
                  <a:schemeClr val="accent6"/>
                </a:solidFill>
                <a:latin typeface="David" pitchFamily="34" charset="-79"/>
                <a:cs typeface="David" pitchFamily="34" charset="-79"/>
              </a:rPr>
              <a:t>תיאום וסנכרון תהליכים</a:t>
            </a:r>
            <a:r>
              <a:rPr lang="he-IL" sz="2800" b="1" dirty="0">
                <a:solidFill>
                  <a:schemeClr val="accent6"/>
                </a:solidFill>
                <a:latin typeface="David" pitchFamily="34" charset="-79"/>
                <a:cs typeface="David" pitchFamily="34" charset="-79"/>
              </a:rPr>
              <a:t> בין </a:t>
            </a:r>
            <a:r>
              <a:rPr lang="he-IL" sz="2800" b="1" u="sng" dirty="0">
                <a:solidFill>
                  <a:schemeClr val="accent6"/>
                </a:solidFill>
                <a:latin typeface="David" pitchFamily="34" charset="-79"/>
                <a:cs typeface="David" pitchFamily="34" charset="-79"/>
              </a:rPr>
              <a:t>כל הגופים</a:t>
            </a:r>
            <a:r>
              <a:rPr lang="he-IL" sz="2800" b="1" dirty="0">
                <a:solidFill>
                  <a:schemeClr val="accent6"/>
                </a:solidFill>
                <a:latin typeface="David" pitchFamily="34" charset="-79"/>
                <a:cs typeface="David" pitchFamily="34" charset="-79"/>
              </a:rPr>
              <a:t> –  תהליכי העבודה ברשות המקומית, מחקר, הדרכה, פיתוח תורה וכלים ועוד</a:t>
            </a:r>
          </a:p>
          <a:p>
            <a:pPr marL="342900" indent="-342900" algn="r" rtl="1" eaLnBrk="1" fontAlgn="auto" hangingPunct="1">
              <a:spcBef>
                <a:spcPts val="0"/>
              </a:spcBef>
              <a:spcAft>
                <a:spcPts val="0"/>
              </a:spcAft>
              <a:buFont typeface="Arial" pitchFamily="34" charset="0"/>
              <a:buChar char="•"/>
              <a:defRPr/>
            </a:pPr>
            <a:endParaRPr lang="he-IL" sz="2800" b="1" dirty="0">
              <a:solidFill>
                <a:schemeClr val="accent6"/>
              </a:solidFill>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r>
              <a:rPr lang="he-IL" sz="2800" b="1" dirty="0">
                <a:solidFill>
                  <a:schemeClr val="accent6"/>
                </a:solidFill>
                <a:latin typeface="David" pitchFamily="34" charset="-79"/>
                <a:cs typeface="David" pitchFamily="34" charset="-79"/>
              </a:rPr>
              <a:t>מתאם/רכז אחד בכל </a:t>
            </a:r>
            <a:r>
              <a:rPr lang="he-IL" sz="2800" b="1" dirty="0" smtClean="0">
                <a:solidFill>
                  <a:schemeClr val="accent6"/>
                </a:solidFill>
                <a:latin typeface="David" pitchFamily="34" charset="-79"/>
                <a:cs typeface="David" pitchFamily="34" charset="-79"/>
              </a:rPr>
              <a:t>רשות (כיום כבר בתהליכי יישום) </a:t>
            </a:r>
            <a:endParaRPr lang="he-IL" sz="2800" b="1" dirty="0">
              <a:solidFill>
                <a:schemeClr val="accent6"/>
              </a:solidFill>
              <a:latin typeface="David" pitchFamily="34" charset="-79"/>
              <a:cs typeface="David" pitchFamily="34" charset="-79"/>
            </a:endParaRPr>
          </a:p>
        </p:txBody>
      </p:sp>
      <p:sp>
        <p:nvSpPr>
          <p:cNvPr id="3" name="חיבור 2"/>
          <p:cNvSpPr/>
          <p:nvPr/>
        </p:nvSpPr>
        <p:spPr>
          <a:xfrm>
            <a:off x="2993006" y="4921376"/>
            <a:ext cx="433387" cy="460375"/>
          </a:xfrm>
          <a:prstGeom prst="mathPlus">
            <a:avLst/>
          </a:prstGeom>
        </p:spPr>
        <p:style>
          <a:lnRef idx="3">
            <a:schemeClr val="lt1"/>
          </a:lnRef>
          <a:fillRef idx="1">
            <a:schemeClr val="accent2"/>
          </a:fillRef>
          <a:effectRef idx="1">
            <a:schemeClr val="accent2"/>
          </a:effectRef>
          <a:fontRef idx="minor">
            <a:schemeClr val="lt1"/>
          </a:fontRef>
        </p:style>
        <p:txBody>
          <a:bodyPr rtlCol="1" anchor="ctr"/>
          <a:lstStyle/>
          <a:p>
            <a:pPr algn="ctr" rtl="1" eaLnBrk="1" fontAlgn="auto" hangingPunct="1">
              <a:spcBef>
                <a:spcPts val="0"/>
              </a:spcBef>
              <a:spcAft>
                <a:spcPts val="0"/>
              </a:spcAft>
              <a:defRPr/>
            </a:pPr>
            <a:endParaRPr lang="he-IL"/>
          </a:p>
        </p:txBody>
      </p:sp>
      <p:pic>
        <p:nvPicPr>
          <p:cNvPr id="6758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2519" y="4460776"/>
            <a:ext cx="1920875" cy="1560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3"/>
          <p:cNvPicPr>
            <a:picLocks noChangeAspect="1" noChangeArrowheads="1"/>
          </p:cNvPicPr>
          <p:nvPr/>
        </p:nvPicPr>
        <p:blipFill>
          <a:blip r:embed="rId5"/>
          <a:srcRect/>
          <a:stretch>
            <a:fillRect/>
          </a:stretch>
        </p:blipFill>
        <p:spPr bwMode="auto">
          <a:xfrm>
            <a:off x="5657302" y="4609040"/>
            <a:ext cx="876300" cy="11604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4"/>
          <p:cNvPicPr>
            <a:picLocks noChangeAspect="1" noChangeArrowheads="1"/>
          </p:cNvPicPr>
          <p:nvPr/>
        </p:nvPicPr>
        <p:blipFill>
          <a:blip r:embed="rId6"/>
          <a:srcRect/>
          <a:stretch>
            <a:fillRect/>
          </a:stretch>
        </p:blipFill>
        <p:spPr bwMode="auto">
          <a:xfrm>
            <a:off x="3641078" y="4763988"/>
            <a:ext cx="941388" cy="95408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חיבור 14"/>
          <p:cNvSpPr/>
          <p:nvPr/>
        </p:nvSpPr>
        <p:spPr>
          <a:xfrm>
            <a:off x="4880987" y="4959084"/>
            <a:ext cx="431800" cy="460375"/>
          </a:xfrm>
          <a:prstGeom prst="mathPlus">
            <a:avLst/>
          </a:prstGeom>
        </p:spPr>
        <p:style>
          <a:lnRef idx="3">
            <a:schemeClr val="lt1"/>
          </a:lnRef>
          <a:fillRef idx="1">
            <a:schemeClr val="accent2"/>
          </a:fillRef>
          <a:effectRef idx="1">
            <a:schemeClr val="accent2"/>
          </a:effectRef>
          <a:fontRef idx="minor">
            <a:schemeClr val="lt1"/>
          </a:fontRef>
        </p:style>
        <p:txBody>
          <a:bodyPr rtlCol="1" anchor="ctr"/>
          <a:lstStyle/>
          <a:p>
            <a:pPr algn="ctr" rtl="1" eaLnBrk="1" fontAlgn="auto" hangingPunct="1">
              <a:spcBef>
                <a:spcPts val="0"/>
              </a:spcBef>
              <a:spcAft>
                <a:spcPts val="0"/>
              </a:spcAft>
              <a:defRPr/>
            </a:pPr>
            <a:endParaRPr lang="he-IL"/>
          </a:p>
        </p:txBody>
      </p:sp>
      <p:sp>
        <p:nvSpPr>
          <p:cNvPr id="67593"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C2A7D219-97DC-44B0-B304-BD9AB5870942}" type="slidenum">
              <a:rPr lang="he-IL">
                <a:solidFill>
                  <a:srgbClr val="0070C0"/>
                </a:solidFill>
              </a:rPr>
              <a:pPr algn="ctr"/>
              <a:t>23</a:t>
            </a:fld>
            <a:endParaRPr lang="he-IL">
              <a:solidFill>
                <a:srgbClr val="0070C0"/>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מלבן מעוגל 4"/>
          <p:cNvSpPr/>
          <p:nvPr/>
        </p:nvSpPr>
        <p:spPr>
          <a:xfrm>
            <a:off x="4787900" y="1700213"/>
            <a:ext cx="3600450" cy="649287"/>
          </a:xfrm>
          <a:prstGeom prst="roundRect">
            <a:avLst/>
          </a:prstGeom>
          <a:noFill/>
          <a:ln>
            <a:solidFill>
              <a:srgbClr val="007E3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2800" dirty="0">
                <a:solidFill>
                  <a:srgbClr val="007E39"/>
                </a:solidFill>
              </a:rPr>
              <a:t>יתרונות</a:t>
            </a:r>
            <a:r>
              <a:rPr lang="he-IL" dirty="0"/>
              <a:t> </a:t>
            </a:r>
          </a:p>
        </p:txBody>
      </p:sp>
      <p:sp>
        <p:nvSpPr>
          <p:cNvPr id="6" name="מלבן מעוגל 5"/>
          <p:cNvSpPr/>
          <p:nvPr/>
        </p:nvSpPr>
        <p:spPr>
          <a:xfrm>
            <a:off x="395288" y="1700213"/>
            <a:ext cx="4032250" cy="649287"/>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2800" dirty="0">
                <a:solidFill>
                  <a:srgbClr val="C00000"/>
                </a:solidFill>
              </a:rPr>
              <a:t>חסרונות</a:t>
            </a:r>
          </a:p>
        </p:txBody>
      </p:sp>
      <p:sp>
        <p:nvSpPr>
          <p:cNvPr id="7" name="מלבן מעוגל 6"/>
          <p:cNvSpPr/>
          <p:nvPr/>
        </p:nvSpPr>
        <p:spPr>
          <a:xfrm>
            <a:off x="4787900" y="2587625"/>
            <a:ext cx="3600450" cy="3794125"/>
          </a:xfrm>
          <a:prstGeom prst="roundRect">
            <a:avLst/>
          </a:prstGeom>
          <a:noFill/>
          <a:ln>
            <a:solidFill>
              <a:srgbClr val="007E3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eaLnBrk="1" fontAlgn="auto" hangingPunct="1">
              <a:spcBef>
                <a:spcPts val="0"/>
              </a:spcBef>
              <a:spcAft>
                <a:spcPts val="0"/>
              </a:spcAft>
              <a:defRPr/>
            </a:pPr>
            <a:r>
              <a:rPr lang="he-IL" dirty="0">
                <a:solidFill>
                  <a:srgbClr val="007E39"/>
                </a:solidFill>
              </a:rPr>
              <a:t> </a:t>
            </a:r>
          </a:p>
        </p:txBody>
      </p:sp>
      <p:sp>
        <p:nvSpPr>
          <p:cNvPr id="8" name="מלבן מעוגל 7"/>
          <p:cNvSpPr/>
          <p:nvPr/>
        </p:nvSpPr>
        <p:spPr>
          <a:xfrm>
            <a:off x="395288" y="2587625"/>
            <a:ext cx="4032250" cy="3794125"/>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dirty="0"/>
          </a:p>
        </p:txBody>
      </p:sp>
      <p:sp>
        <p:nvSpPr>
          <p:cNvPr id="69638" name="Text Box 36"/>
          <p:cNvSpPr txBox="1">
            <a:spLocks noChangeArrowheads="1"/>
          </p:cNvSpPr>
          <p:nvPr/>
        </p:nvSpPr>
        <p:spPr bwMode="auto">
          <a:xfrm>
            <a:off x="-388938" y="404813"/>
            <a:ext cx="8921751"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a:buSzPct val="156000"/>
            </a:pPr>
            <a:r>
              <a:rPr lang="he-IL" b="1" dirty="0">
                <a:solidFill>
                  <a:schemeClr val="accent2"/>
                </a:solidFill>
                <a:latin typeface="Times New Roman" pitchFamily="18" charset="0"/>
              </a:rPr>
              <a:t>חלופה א' -</a:t>
            </a:r>
            <a:r>
              <a:rPr lang="he-IL" b="1" u="sng" dirty="0">
                <a:solidFill>
                  <a:schemeClr val="accent2"/>
                </a:solidFill>
                <a:latin typeface="Times New Roman" pitchFamily="18" charset="0"/>
              </a:rPr>
              <a:t>יצירת תהליכי עבודה בין כל הגופים והותרת המבנים הארגוניים על כנם.</a:t>
            </a:r>
          </a:p>
        </p:txBody>
      </p:sp>
      <p:sp>
        <p:nvSpPr>
          <p:cNvPr id="2" name="TextBox 1"/>
          <p:cNvSpPr txBox="1"/>
          <p:nvPr/>
        </p:nvSpPr>
        <p:spPr>
          <a:xfrm>
            <a:off x="4787900" y="2695575"/>
            <a:ext cx="3600450" cy="4246563"/>
          </a:xfrm>
          <a:prstGeom prst="rect">
            <a:avLst/>
          </a:prstGeom>
          <a:noFill/>
        </p:spPr>
        <p:txBody>
          <a:bodyPr rtlCol="1">
            <a:spAutoFit/>
          </a:bodyPr>
          <a:lstStyle/>
          <a:p>
            <a:pPr marL="285750" indent="-285750" algn="r" rtl="1" eaLnBrk="1" fontAlgn="auto" hangingPunct="1">
              <a:spcBef>
                <a:spcPts val="0"/>
              </a:spcBef>
              <a:spcAft>
                <a:spcPts val="0"/>
              </a:spcAft>
              <a:buFont typeface="Wingdings" pitchFamily="2" charset="2"/>
              <a:buChar char="q"/>
              <a:defRPr/>
            </a:pPr>
            <a:r>
              <a:rPr lang="he-IL" dirty="0">
                <a:latin typeface="+mn-lt"/>
                <a:cs typeface="+mn-cs"/>
              </a:rPr>
              <a:t>ישימות גבוהה (ארגוני </a:t>
            </a:r>
            <a:r>
              <a:rPr lang="he-IL" dirty="0" err="1">
                <a:latin typeface="+mn-lt"/>
                <a:cs typeface="+mn-cs"/>
              </a:rPr>
              <a:t>ומשא"ן</a:t>
            </a:r>
            <a:r>
              <a:rPr lang="he-IL" dirty="0">
                <a:latin typeface="+mn-lt"/>
                <a:cs typeface="+mn-cs"/>
              </a:rPr>
              <a:t>)</a:t>
            </a:r>
          </a:p>
          <a:p>
            <a:pPr marL="285750" indent="-285750" algn="r" rtl="1" eaLnBrk="1" fontAlgn="auto" hangingPunct="1">
              <a:spcBef>
                <a:spcPts val="0"/>
              </a:spcBef>
              <a:spcAft>
                <a:spcPts val="0"/>
              </a:spcAft>
              <a:buFont typeface="Wingdings" pitchFamily="2" charset="2"/>
              <a:buChar char="q"/>
              <a:defRPr/>
            </a:pPr>
            <a:r>
              <a:rPr lang="he-IL" dirty="0">
                <a:latin typeface="+mn-lt"/>
                <a:cs typeface="+mn-cs"/>
              </a:rPr>
              <a:t>שימור מעמדה של הרשות כמובילת פעילות לצמצום השימוש בסמים ובאלכוהול ברמה הלאומית </a:t>
            </a:r>
          </a:p>
          <a:p>
            <a:pPr marL="285750" indent="-285750" algn="r" rtl="1" eaLnBrk="1" fontAlgn="auto" hangingPunct="1">
              <a:spcBef>
                <a:spcPts val="0"/>
              </a:spcBef>
              <a:spcAft>
                <a:spcPts val="0"/>
              </a:spcAft>
              <a:buFont typeface="Wingdings" pitchFamily="2" charset="2"/>
              <a:buChar char="q"/>
              <a:defRPr/>
            </a:pPr>
            <a:r>
              <a:rPr lang="he-IL" dirty="0">
                <a:latin typeface="+mn-lt"/>
                <a:cs typeface="+mn-cs"/>
              </a:rPr>
              <a:t>שימור מותגי </a:t>
            </a:r>
            <a:r>
              <a:rPr lang="he-IL" dirty="0" err="1">
                <a:latin typeface="+mn-lt"/>
                <a:cs typeface="+mn-cs"/>
              </a:rPr>
              <a:t>על"א</a:t>
            </a:r>
            <a:r>
              <a:rPr lang="he-IL" dirty="0">
                <a:latin typeface="+mn-lt"/>
                <a:cs typeface="+mn-cs"/>
              </a:rPr>
              <a:t> ומצילה </a:t>
            </a:r>
          </a:p>
          <a:p>
            <a:pPr marL="285750" indent="-285750" algn="r" rtl="1" eaLnBrk="1" fontAlgn="auto" hangingPunct="1">
              <a:spcBef>
                <a:spcPts val="0"/>
              </a:spcBef>
              <a:spcAft>
                <a:spcPts val="0"/>
              </a:spcAft>
              <a:buFont typeface="Wingdings" pitchFamily="2" charset="2"/>
              <a:buChar char="q"/>
              <a:defRPr/>
            </a:pPr>
            <a:r>
              <a:rPr lang="he-IL" b="1" dirty="0">
                <a:solidFill>
                  <a:srgbClr val="007E39"/>
                </a:solidFill>
                <a:latin typeface="+mn-lt"/>
                <a:cs typeface="+mn-cs"/>
              </a:rPr>
              <a:t>שיפור חלקי של </a:t>
            </a:r>
            <a:r>
              <a:rPr lang="he-IL" b="1" dirty="0" err="1">
                <a:solidFill>
                  <a:srgbClr val="007E39"/>
                </a:solidFill>
                <a:latin typeface="+mn-lt"/>
                <a:cs typeface="+mn-cs"/>
              </a:rPr>
              <a:t>השת"פ</a:t>
            </a:r>
            <a:r>
              <a:rPr lang="he-IL" b="1" dirty="0">
                <a:solidFill>
                  <a:srgbClr val="007E39"/>
                </a:solidFill>
                <a:latin typeface="+mn-lt"/>
                <a:cs typeface="+mn-cs"/>
              </a:rPr>
              <a:t> הבין משרדי ליישום המדיניות והובלת תהליכים </a:t>
            </a:r>
            <a:r>
              <a:rPr lang="he-IL" b="1" dirty="0" err="1">
                <a:solidFill>
                  <a:srgbClr val="007E39"/>
                </a:solidFill>
                <a:latin typeface="+mn-lt"/>
                <a:cs typeface="+mn-cs"/>
              </a:rPr>
              <a:t>ופרוייקטים</a:t>
            </a:r>
            <a:r>
              <a:rPr lang="he-IL" b="1" dirty="0">
                <a:solidFill>
                  <a:srgbClr val="007E39"/>
                </a:solidFill>
                <a:latin typeface="+mn-lt"/>
                <a:cs typeface="+mn-cs"/>
              </a:rPr>
              <a:t> </a:t>
            </a:r>
          </a:p>
          <a:p>
            <a:pPr marL="285750" indent="-285750" algn="r" rtl="1" eaLnBrk="1" fontAlgn="auto" hangingPunct="1">
              <a:spcBef>
                <a:spcPts val="0"/>
              </a:spcBef>
              <a:spcAft>
                <a:spcPts val="0"/>
              </a:spcAft>
              <a:buFont typeface="Wingdings" pitchFamily="2" charset="2"/>
              <a:buChar char="q"/>
              <a:defRPr/>
            </a:pPr>
            <a:r>
              <a:rPr lang="he-IL" dirty="0">
                <a:latin typeface="+mn-lt"/>
                <a:cs typeface="+mn-cs"/>
              </a:rPr>
              <a:t>שימור סמכויות קיימות של הרשות הלאומית למלחמה בסמים ובאלכוהול </a:t>
            </a:r>
          </a:p>
          <a:p>
            <a:pPr marL="285750" indent="-285750" algn="r" rtl="1" eaLnBrk="1" fontAlgn="auto" hangingPunct="1">
              <a:spcBef>
                <a:spcPts val="0"/>
              </a:spcBef>
              <a:spcAft>
                <a:spcPts val="0"/>
              </a:spcAft>
              <a:buFont typeface="Wingdings" pitchFamily="2" charset="2"/>
              <a:buChar char="q"/>
              <a:defRPr/>
            </a:pPr>
            <a:r>
              <a:rPr lang="he-IL" b="1" dirty="0">
                <a:solidFill>
                  <a:srgbClr val="007E39"/>
                </a:solidFill>
                <a:latin typeface="+mn-lt"/>
                <a:cs typeface="+mn-cs"/>
              </a:rPr>
              <a:t>שיפור תהליכי עבודה מול רשויות מקומיות </a:t>
            </a:r>
          </a:p>
          <a:p>
            <a:pPr marL="285750" indent="-285750" algn="r" rtl="1" eaLnBrk="1" fontAlgn="auto" hangingPunct="1">
              <a:spcBef>
                <a:spcPts val="0"/>
              </a:spcBef>
              <a:spcAft>
                <a:spcPts val="0"/>
              </a:spcAft>
              <a:buFont typeface="Wingdings" pitchFamily="2" charset="2"/>
              <a:buChar char="q"/>
              <a:defRPr/>
            </a:pPr>
            <a:endParaRPr lang="he-IL" dirty="0">
              <a:solidFill>
                <a:srgbClr val="007E39"/>
              </a:solidFill>
              <a:latin typeface="+mn-lt"/>
              <a:cs typeface="+mn-cs"/>
            </a:endParaRPr>
          </a:p>
          <a:p>
            <a:pPr algn="r" rtl="1" eaLnBrk="1" fontAlgn="auto" hangingPunct="1">
              <a:spcBef>
                <a:spcPts val="0"/>
              </a:spcBef>
              <a:spcAft>
                <a:spcPts val="0"/>
              </a:spcAft>
              <a:defRPr/>
            </a:pPr>
            <a:endParaRPr lang="he-IL" dirty="0">
              <a:latin typeface="+mn-lt"/>
              <a:cs typeface="+mn-cs"/>
            </a:endParaRPr>
          </a:p>
        </p:txBody>
      </p:sp>
      <p:sp>
        <p:nvSpPr>
          <p:cNvPr id="69640" name="TextBox 12"/>
          <p:cNvSpPr txBox="1">
            <a:spLocks noChangeArrowheads="1"/>
          </p:cNvSpPr>
          <p:nvPr/>
        </p:nvSpPr>
        <p:spPr bwMode="auto">
          <a:xfrm>
            <a:off x="395288" y="2776538"/>
            <a:ext cx="388937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eaLnBrk="1" hangingPunct="1">
              <a:buFont typeface="Wingdings" pitchFamily="2" charset="2"/>
              <a:buChar char="q"/>
            </a:pPr>
            <a:r>
              <a:rPr lang="he-IL" b="1" dirty="0">
                <a:solidFill>
                  <a:srgbClr val="C00000"/>
                </a:solidFill>
              </a:rPr>
              <a:t>המשך ביזור מאמץ המניעה בין </a:t>
            </a:r>
            <a:r>
              <a:rPr lang="he-IL" b="1" dirty="0" err="1">
                <a:solidFill>
                  <a:srgbClr val="C00000"/>
                </a:solidFill>
              </a:rPr>
              <a:t>על"א</a:t>
            </a:r>
            <a:r>
              <a:rPr lang="he-IL" b="1" dirty="0">
                <a:solidFill>
                  <a:srgbClr val="C00000"/>
                </a:solidFill>
              </a:rPr>
              <a:t>, מצילה והרשות הלאומית למלחמה בסמים ובאלכוהול </a:t>
            </a:r>
          </a:p>
          <a:p>
            <a:pPr eaLnBrk="1" hangingPunct="1">
              <a:buFont typeface="Wingdings" pitchFamily="2" charset="2"/>
              <a:buChar char="q"/>
            </a:pPr>
            <a:r>
              <a:rPr lang="he-IL" dirty="0"/>
              <a:t>קושי בתיאום ברמת המטה והשטח </a:t>
            </a:r>
          </a:p>
          <a:p>
            <a:pPr eaLnBrk="1" hangingPunct="1">
              <a:buFont typeface="Wingdings" pitchFamily="2" charset="2"/>
              <a:buChar char="q"/>
            </a:pPr>
            <a:r>
              <a:rPr lang="he-IL" dirty="0"/>
              <a:t>אי מיצוי פוטנציאל האפקטיביות</a:t>
            </a:r>
          </a:p>
          <a:p>
            <a:pPr eaLnBrk="1" hangingPunct="1">
              <a:buFont typeface="Wingdings" pitchFamily="2" charset="2"/>
              <a:buChar char="q"/>
            </a:pPr>
            <a:r>
              <a:rPr lang="he-IL" b="1" dirty="0">
                <a:solidFill>
                  <a:srgbClr val="C00000"/>
                </a:solidFill>
              </a:rPr>
              <a:t>ריבוי מטות ובעלי תפקידים </a:t>
            </a:r>
            <a:r>
              <a:rPr lang="he-IL" b="1" dirty="0" smtClean="0">
                <a:solidFill>
                  <a:srgbClr val="C00000"/>
                </a:solidFill>
              </a:rPr>
              <a:t>בשטח</a:t>
            </a:r>
          </a:p>
          <a:p>
            <a:pPr eaLnBrk="1" hangingPunct="1">
              <a:buFont typeface="Wingdings" pitchFamily="2" charset="2"/>
              <a:buChar char="q"/>
            </a:pPr>
            <a:r>
              <a:rPr lang="he-IL" b="1" dirty="0" smtClean="0">
                <a:solidFill>
                  <a:srgbClr val="C00000"/>
                </a:solidFill>
              </a:rPr>
              <a:t>שליטה, פיקוח ובקרה חלקיים</a:t>
            </a:r>
            <a:endParaRPr lang="he-IL" b="1" dirty="0">
              <a:solidFill>
                <a:srgbClr val="C00000"/>
              </a:solidFill>
            </a:endParaRPr>
          </a:p>
          <a:p>
            <a:pPr eaLnBrk="1" hangingPunct="1">
              <a:buFont typeface="Wingdings" pitchFamily="2" charset="2"/>
              <a:buChar char="q"/>
            </a:pPr>
            <a:r>
              <a:rPr lang="he-IL" dirty="0" smtClean="0"/>
              <a:t>העדר </a:t>
            </a:r>
            <a:r>
              <a:rPr lang="he-IL" dirty="0"/>
              <a:t>תשתית אחידה למדידה, בקרה והערכה ברמה היישובית והלאומית </a:t>
            </a:r>
          </a:p>
          <a:p>
            <a:pPr eaLnBrk="1" hangingPunct="1">
              <a:buFont typeface="Wingdings" pitchFamily="2" charset="2"/>
              <a:buChar char="q"/>
            </a:pPr>
            <a:r>
              <a:rPr lang="he-IL" dirty="0"/>
              <a:t>עבודה של רשויות מול </a:t>
            </a:r>
            <a:r>
              <a:rPr lang="he-IL" dirty="0" smtClean="0"/>
              <a:t>שלושה </a:t>
            </a:r>
            <a:r>
              <a:rPr lang="he-IL" dirty="0"/>
              <a:t>גופים</a:t>
            </a:r>
          </a:p>
          <a:p>
            <a:pPr eaLnBrk="1" hangingPunct="1">
              <a:buFont typeface="Wingdings" pitchFamily="2" charset="2"/>
              <a:buChar char="q"/>
            </a:pPr>
            <a:r>
              <a:rPr lang="he-IL" b="1" dirty="0">
                <a:solidFill>
                  <a:srgbClr val="C00000"/>
                </a:solidFill>
              </a:rPr>
              <a:t>המשך הפגיעה במיצוב המשרד לבט"פ </a:t>
            </a:r>
          </a:p>
        </p:txBody>
      </p:sp>
      <p:sp>
        <p:nvSpPr>
          <p:cNvPr id="69641" name="מציין מיקום של מספר שקופית 2"/>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2CCEFEE0-74B7-4933-9DCB-E56DCF5D70B2}" type="slidenum">
              <a:rPr lang="he-IL">
                <a:solidFill>
                  <a:srgbClr val="0070C0"/>
                </a:solidFill>
              </a:rPr>
              <a:pPr algn="ctr"/>
              <a:t>24</a:t>
            </a:fld>
            <a:endParaRPr lang="he-IL">
              <a:solidFill>
                <a:srgbClr val="0070C0"/>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36"/>
          <p:cNvSpPr txBox="1">
            <a:spLocks noChangeArrowheads="1"/>
          </p:cNvSpPr>
          <p:nvPr/>
        </p:nvSpPr>
        <p:spPr bwMode="auto">
          <a:xfrm>
            <a:off x="-323850" y="404813"/>
            <a:ext cx="89201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2800" b="1" dirty="0">
                <a:solidFill>
                  <a:schemeClr val="accent2"/>
                </a:solidFill>
                <a:latin typeface="Times New Roman" pitchFamily="18" charset="0"/>
              </a:rPr>
              <a:t>חלופה ב' – </a:t>
            </a:r>
            <a:r>
              <a:rPr lang="he-IL" sz="2800" b="1" u="sng" dirty="0">
                <a:solidFill>
                  <a:schemeClr val="accent2"/>
                </a:solidFill>
                <a:latin typeface="Times New Roman" pitchFamily="18" charset="0"/>
              </a:rPr>
              <a:t>איחוד </a:t>
            </a:r>
            <a:r>
              <a:rPr lang="he-IL" sz="2800" b="1" u="sng" dirty="0" err="1">
                <a:solidFill>
                  <a:schemeClr val="accent2"/>
                </a:solidFill>
                <a:latin typeface="Times New Roman" pitchFamily="18" charset="0"/>
              </a:rPr>
              <a:t>על"א</a:t>
            </a:r>
            <a:r>
              <a:rPr lang="he-IL" sz="2800" b="1" u="sng" dirty="0">
                <a:solidFill>
                  <a:schemeClr val="accent2"/>
                </a:solidFill>
                <a:latin typeface="Times New Roman" pitchFamily="18" charset="0"/>
              </a:rPr>
              <a:t> ומצילה וסנכרון תהליכי עבודה</a:t>
            </a:r>
          </a:p>
          <a:p>
            <a:pPr algn="ctr" rtl="1" eaLnBrk="1" hangingPunct="1"/>
            <a:r>
              <a:rPr lang="he-IL" sz="2800" b="1" u="sng" dirty="0">
                <a:solidFill>
                  <a:schemeClr val="accent2"/>
                </a:solidFill>
                <a:latin typeface="Times New Roman" pitchFamily="18" charset="0"/>
              </a:rPr>
              <a:t> עם הרשות הלאומית למלחמה בסמים ובאלכוהול</a:t>
            </a:r>
            <a:endParaRPr lang="en-US" sz="2800" b="1" u="sng" dirty="0">
              <a:solidFill>
                <a:schemeClr val="accent2"/>
              </a:solidFill>
              <a:latin typeface="Times New Roman" pitchFamily="18" charset="0"/>
            </a:endParaRPr>
          </a:p>
        </p:txBody>
      </p:sp>
      <p:pic>
        <p:nvPicPr>
          <p:cNvPr id="11" name="Picture 2" descr="D:\Documents\סמלים\מנהלת-אכיפה.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27508" y="5556852"/>
            <a:ext cx="648071" cy="754063"/>
          </a:xfrm>
          <a:prstGeom prst="rect">
            <a:avLst/>
          </a:prstGeom>
          <a:noFill/>
          <a:extLst>
            <a:ext uri="{909E8E84-426E-40DD-AFC4-6F175D3DCCD1}">
              <a14:hiddenFill xmlns:a14="http://schemas.microsoft.com/office/drawing/2010/main">
                <a:solidFill>
                  <a:srgbClr val="FFFFFF"/>
                </a:solidFill>
              </a14:hiddenFill>
            </a:ext>
          </a:extLst>
        </p:spPr>
      </p:pic>
      <p:sp>
        <p:nvSpPr>
          <p:cNvPr id="9" name="מלבן מעוגל 8"/>
          <p:cNvSpPr/>
          <p:nvPr/>
        </p:nvSpPr>
        <p:spPr>
          <a:xfrm>
            <a:off x="215900" y="1196975"/>
            <a:ext cx="8604250" cy="4127500"/>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342900" indent="-342900" algn="r" rtl="1" eaLnBrk="1" fontAlgn="auto" hangingPunct="1">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איחוד </a:t>
            </a:r>
            <a:r>
              <a:rPr lang="he-IL" sz="2400" b="1" dirty="0" err="1" smtClean="0">
                <a:solidFill>
                  <a:schemeClr val="accent6"/>
                </a:solidFill>
                <a:latin typeface="David" pitchFamily="34" charset="-79"/>
                <a:cs typeface="David" pitchFamily="34" charset="-79"/>
              </a:rPr>
              <a:t>על"א</a:t>
            </a:r>
            <a:r>
              <a:rPr lang="he-IL" sz="2400" b="1" dirty="0" smtClean="0">
                <a:solidFill>
                  <a:schemeClr val="accent6"/>
                </a:solidFill>
                <a:latin typeface="David" pitchFamily="34" charset="-79"/>
                <a:cs typeface="David" pitchFamily="34" charset="-79"/>
              </a:rPr>
              <a:t>, ומצילה </a:t>
            </a:r>
            <a:r>
              <a:rPr lang="he-IL" sz="2400" b="1" dirty="0">
                <a:solidFill>
                  <a:schemeClr val="accent6"/>
                </a:solidFill>
                <a:latin typeface="David" pitchFamily="34" charset="-79"/>
                <a:cs typeface="David" pitchFamily="34" charset="-79"/>
              </a:rPr>
              <a:t>(איחוד התכניות למניעת אלימות של </a:t>
            </a:r>
            <a:r>
              <a:rPr lang="he-IL" sz="2400" b="1" dirty="0" err="1">
                <a:solidFill>
                  <a:schemeClr val="accent6"/>
                </a:solidFill>
                <a:latin typeface="David" pitchFamily="34" charset="-79"/>
                <a:cs typeface="David" pitchFamily="34" charset="-79"/>
              </a:rPr>
              <a:t>על"א</a:t>
            </a:r>
            <a:r>
              <a:rPr lang="he-IL" sz="2400" b="1" dirty="0">
                <a:solidFill>
                  <a:schemeClr val="accent6"/>
                </a:solidFill>
                <a:latin typeface="David" pitchFamily="34" charset="-79"/>
                <a:cs typeface="David" pitchFamily="34" charset="-79"/>
              </a:rPr>
              <a:t> ומצילה ויצירת ארגז כלים משותף להפעלת התכניות)</a:t>
            </a:r>
          </a:p>
          <a:p>
            <a:pPr marL="342900" indent="-342900" algn="r" rtl="1" eaLnBrk="1" fontAlgn="auto" hangingPunct="1">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איחוד מטות </a:t>
            </a:r>
            <a:r>
              <a:rPr lang="he-IL" sz="2400" b="1" dirty="0" err="1" smtClean="0">
                <a:solidFill>
                  <a:schemeClr val="accent6"/>
                </a:solidFill>
                <a:latin typeface="David" pitchFamily="34" charset="-79"/>
                <a:cs typeface="David" pitchFamily="34" charset="-79"/>
              </a:rPr>
              <a:t>על"א</a:t>
            </a:r>
            <a:r>
              <a:rPr lang="he-IL" sz="2400" b="1" dirty="0" smtClean="0">
                <a:solidFill>
                  <a:schemeClr val="accent6"/>
                </a:solidFill>
                <a:latin typeface="David" pitchFamily="34" charset="-79"/>
                <a:cs typeface="David" pitchFamily="34" charset="-79"/>
              </a:rPr>
              <a:t>, שיטור עירוני </a:t>
            </a:r>
            <a:r>
              <a:rPr lang="he-IL" sz="2400" b="1" dirty="0">
                <a:solidFill>
                  <a:schemeClr val="accent6"/>
                </a:solidFill>
                <a:latin typeface="David" pitchFamily="34" charset="-79"/>
                <a:cs typeface="David" pitchFamily="34" charset="-79"/>
              </a:rPr>
              <a:t>ומצילה (מחקר, הסברה, הכשרה והדרכה, פיתוח תורה וכלים, מטה ועוד)</a:t>
            </a:r>
          </a:p>
          <a:p>
            <a:pPr marL="342900" indent="-342900" algn="r" rtl="1" eaLnBrk="1" fontAlgn="auto" hangingPunct="1">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מנהל תכנית אחד ברמה היישובית (לכל נושאי הפעילות לרבות פנימיות)</a:t>
            </a:r>
          </a:p>
          <a:p>
            <a:pPr marL="342900" indent="-342900" algn="r" rtl="1" eaLnBrk="1" fontAlgn="auto" hangingPunct="1">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מנהל </a:t>
            </a:r>
            <a:r>
              <a:rPr lang="he-IL" sz="2400" b="1" dirty="0" smtClean="0">
                <a:solidFill>
                  <a:schemeClr val="accent6"/>
                </a:solidFill>
                <a:latin typeface="David" pitchFamily="34" charset="-79"/>
                <a:cs typeface="David" pitchFamily="34" charset="-79"/>
              </a:rPr>
              <a:t>האזור </a:t>
            </a:r>
            <a:r>
              <a:rPr lang="he-IL" sz="2400" b="1" dirty="0">
                <a:solidFill>
                  <a:schemeClr val="accent6"/>
                </a:solidFill>
                <a:latin typeface="David" pitchFamily="34" charset="-79"/>
                <a:cs typeface="David" pitchFamily="34" charset="-79"/>
              </a:rPr>
              <a:t>אחראי להפעלת מכלול תכניות המניעה והאכיפה </a:t>
            </a:r>
            <a:r>
              <a:rPr lang="he-IL" sz="2400" b="1" dirty="0" err="1">
                <a:solidFill>
                  <a:schemeClr val="accent6"/>
                </a:solidFill>
                <a:latin typeface="David" pitchFamily="34" charset="-79"/>
                <a:cs typeface="David" pitchFamily="34" charset="-79"/>
              </a:rPr>
              <a:t>באיזור</a:t>
            </a:r>
            <a:endParaRPr lang="he-IL" sz="2400" b="1" dirty="0">
              <a:solidFill>
                <a:schemeClr val="accent6"/>
              </a:solidFill>
              <a:latin typeface="David" pitchFamily="34" charset="-79"/>
              <a:cs typeface="David" pitchFamily="34" charset="-79"/>
            </a:endParaRPr>
          </a:p>
          <a:p>
            <a:pPr marL="342900" indent="-342900" algn="r" rtl="1" eaLnBrk="1" fontAlgn="auto" hangingPunct="1">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הותרת בעלי תפקידים  לנושאים ייחודיים (למשל - שירות לאומי ואזרחי, פנימיות ואוכלוסיות </a:t>
            </a:r>
            <a:r>
              <a:rPr lang="he-IL" sz="2400" b="1" dirty="0" smtClean="0">
                <a:solidFill>
                  <a:schemeClr val="accent6"/>
                </a:solidFill>
                <a:latin typeface="David" pitchFamily="34" charset="-79"/>
                <a:cs typeface="David" pitchFamily="34" charset="-79"/>
              </a:rPr>
              <a:t>מיוחדות)</a:t>
            </a:r>
            <a:endParaRPr lang="he-IL" sz="2400" b="1" dirty="0">
              <a:solidFill>
                <a:schemeClr val="accent6"/>
              </a:solidFill>
              <a:latin typeface="David" pitchFamily="34" charset="-79"/>
              <a:cs typeface="David" pitchFamily="34" charset="-79"/>
            </a:endParaRPr>
          </a:p>
          <a:p>
            <a:pPr marL="342900" indent="-342900" algn="r" rtl="1" eaLnBrk="1" fontAlgn="auto" hangingPunct="1">
              <a:lnSpc>
                <a:spcPts val="3700"/>
              </a:lnSpc>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גיבוש קריטריונים ומפתחות תקצוב לתכניות השונות </a:t>
            </a:r>
          </a:p>
        </p:txBody>
      </p:sp>
      <p:sp>
        <p:nvSpPr>
          <p:cNvPr id="15" name="חיבור 14"/>
          <p:cNvSpPr/>
          <p:nvPr/>
        </p:nvSpPr>
        <p:spPr>
          <a:xfrm>
            <a:off x="4283968" y="5756275"/>
            <a:ext cx="431800" cy="461963"/>
          </a:xfrm>
          <a:prstGeom prst="mathPlus">
            <a:avLst/>
          </a:prstGeom>
        </p:spPr>
        <p:style>
          <a:lnRef idx="3">
            <a:schemeClr val="lt1"/>
          </a:lnRef>
          <a:fillRef idx="1">
            <a:schemeClr val="accent2"/>
          </a:fillRef>
          <a:effectRef idx="1">
            <a:schemeClr val="accent2"/>
          </a:effectRef>
          <a:fontRef idx="minor">
            <a:schemeClr val="lt1"/>
          </a:fontRef>
        </p:style>
        <p:txBody>
          <a:bodyPr rtlCol="1" anchor="ctr"/>
          <a:lstStyle/>
          <a:p>
            <a:pPr algn="ctr" rtl="1" eaLnBrk="1" fontAlgn="auto" hangingPunct="1">
              <a:spcBef>
                <a:spcPts val="0"/>
              </a:spcBef>
              <a:spcAft>
                <a:spcPts val="0"/>
              </a:spcAft>
              <a:defRPr/>
            </a:pPr>
            <a:endParaRPr lang="he-IL"/>
          </a:p>
        </p:txBody>
      </p:sp>
      <p:grpSp>
        <p:nvGrpSpPr>
          <p:cNvPr id="71684" name="קבוצה 6"/>
          <p:cNvGrpSpPr>
            <a:grpSpLocks/>
          </p:cNvGrpSpPr>
          <p:nvPr/>
        </p:nvGrpSpPr>
        <p:grpSpPr bwMode="auto">
          <a:xfrm>
            <a:off x="5004048" y="5407531"/>
            <a:ext cx="2728130" cy="865188"/>
            <a:chOff x="5364088" y="5517232"/>
            <a:chExt cx="1780231" cy="864096"/>
          </a:xfrm>
        </p:grpSpPr>
        <p:sp>
          <p:nvSpPr>
            <p:cNvPr id="6" name="מלבן 5"/>
            <p:cNvSpPr/>
            <p:nvPr/>
          </p:nvSpPr>
          <p:spPr>
            <a:xfrm>
              <a:off x="5364088" y="5517232"/>
              <a:ext cx="1780231" cy="864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pic>
          <p:nvPicPr>
            <p:cNvPr id="12" name="Picture 14"/>
            <p:cNvPicPr>
              <a:picLocks noChangeAspect="1" noChangeArrowheads="1"/>
            </p:cNvPicPr>
            <p:nvPr/>
          </p:nvPicPr>
          <p:blipFill>
            <a:blip r:embed="rId4"/>
            <a:srcRect/>
            <a:stretch>
              <a:fillRect/>
            </a:stretch>
          </p:blipFill>
          <p:spPr bwMode="auto">
            <a:xfrm>
              <a:off x="5452731" y="5581838"/>
              <a:ext cx="490713" cy="67612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3"/>
            <p:cNvPicPr>
              <a:picLocks noChangeAspect="1" noChangeArrowheads="1"/>
            </p:cNvPicPr>
            <p:nvPr/>
          </p:nvPicPr>
          <p:blipFill>
            <a:blip r:embed="rId5"/>
            <a:srcRect/>
            <a:stretch>
              <a:fillRect/>
            </a:stretch>
          </p:blipFill>
          <p:spPr bwMode="auto">
            <a:xfrm>
              <a:off x="6040351" y="5581838"/>
              <a:ext cx="427705" cy="7198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7168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63092" y="5207000"/>
            <a:ext cx="1920875" cy="1560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687"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CAA66C03-FE41-473A-8E1B-B5584A2B0AA2}" type="slidenum">
              <a:rPr lang="he-IL">
                <a:solidFill>
                  <a:srgbClr val="0070C0"/>
                </a:solidFill>
              </a:rPr>
              <a:pPr algn="ctr"/>
              <a:t>25</a:t>
            </a:fld>
            <a:endParaRPr lang="he-IL">
              <a:solidFill>
                <a:srgbClr val="0070C0"/>
              </a:solidFill>
            </a:endParaRPr>
          </a:p>
        </p:txBody>
      </p:sp>
      <p:pic>
        <p:nvPicPr>
          <p:cNvPr id="13" name="Picture 2" descr="D:\Documents\סמלים\מנהלת-אכיפה.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27508" y="5407531"/>
            <a:ext cx="937522" cy="9494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8" name="מחבר ישר 177"/>
          <p:cNvCxnSpPr/>
          <p:nvPr/>
        </p:nvCxnSpPr>
        <p:spPr bwMode="auto">
          <a:xfrm>
            <a:off x="5364088" y="306896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5" name="מחבר ישר 164"/>
          <p:cNvCxnSpPr/>
          <p:nvPr/>
        </p:nvCxnSpPr>
        <p:spPr bwMode="auto">
          <a:xfrm>
            <a:off x="5335588" y="1213737"/>
            <a:ext cx="0" cy="1457232"/>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333" name="מחבר ישר 332"/>
          <p:cNvCxnSpPr>
            <a:endCxn id="155" idx="0"/>
          </p:cNvCxnSpPr>
          <p:nvPr/>
        </p:nvCxnSpPr>
        <p:spPr bwMode="auto">
          <a:xfrm>
            <a:off x="4421188" y="2024063"/>
            <a:ext cx="0" cy="114935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39" name="TextBox 138"/>
          <p:cNvSpPr txBox="1"/>
          <p:nvPr/>
        </p:nvSpPr>
        <p:spPr bwMode="auto">
          <a:xfrm>
            <a:off x="5053013" y="3306763"/>
            <a:ext cx="741362" cy="712787"/>
          </a:xfrm>
          <a:prstGeom prst="rect">
            <a:avLst/>
          </a:prstGeom>
          <a:solidFill>
            <a:schemeClr val="accent2"/>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t> </a:t>
            </a:r>
            <a:r>
              <a:rPr lang="he-IL" sz="1050" dirty="0"/>
              <a:t>מרכז בכיר </a:t>
            </a:r>
            <a:r>
              <a:rPr lang="he-IL" sz="1050" dirty="0" smtClean="0">
                <a:effectLst/>
              </a:rPr>
              <a:t>הכשרות</a:t>
            </a:r>
          </a:p>
        </p:txBody>
      </p:sp>
      <p:sp>
        <p:nvSpPr>
          <p:cNvPr id="111" name="TextBox 110"/>
          <p:cNvSpPr txBox="1"/>
          <p:nvPr/>
        </p:nvSpPr>
        <p:spPr bwMode="auto">
          <a:xfrm>
            <a:off x="185738" y="3228975"/>
            <a:ext cx="614362"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err="1" smtClean="0">
                <a:solidFill>
                  <a:schemeClr val="tx1"/>
                </a:solidFill>
              </a:rPr>
              <a:t>רע"ן</a:t>
            </a:r>
            <a:r>
              <a:rPr lang="he-IL" sz="1050" dirty="0" smtClean="0">
                <a:solidFill>
                  <a:schemeClr val="tx1"/>
                </a:solidFill>
              </a:rPr>
              <a:t> </a:t>
            </a:r>
            <a:r>
              <a:rPr lang="he-IL" sz="1050" dirty="0" smtClean="0">
                <a:solidFill>
                  <a:schemeClr val="tx1"/>
                </a:solidFill>
                <a:effectLst/>
              </a:rPr>
              <a:t>מדידה והערכה</a:t>
            </a:r>
          </a:p>
        </p:txBody>
      </p:sp>
      <p:cxnSp>
        <p:nvCxnSpPr>
          <p:cNvPr id="153" name="מחבר ישר 152"/>
          <p:cNvCxnSpPr/>
          <p:nvPr/>
        </p:nvCxnSpPr>
        <p:spPr bwMode="auto">
          <a:xfrm>
            <a:off x="7240588" y="469741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5" name="מחבר ישר 84"/>
          <p:cNvCxnSpPr/>
          <p:nvPr/>
        </p:nvCxnSpPr>
        <p:spPr bwMode="auto">
          <a:xfrm flipH="1">
            <a:off x="4946650" y="1041400"/>
            <a:ext cx="14288" cy="359251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96" name="מחבר ישר 195"/>
          <p:cNvCxnSpPr/>
          <p:nvPr/>
        </p:nvCxnSpPr>
        <p:spPr>
          <a:xfrm>
            <a:off x="692150" y="4651375"/>
            <a:ext cx="6554788" cy="111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7" name="מחבר ישר 196"/>
          <p:cNvCxnSpPr/>
          <p:nvPr/>
        </p:nvCxnSpPr>
        <p:spPr bwMode="auto">
          <a:xfrm>
            <a:off x="598488" y="53006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8" name="מחבר ישר 197"/>
          <p:cNvCxnSpPr/>
          <p:nvPr/>
        </p:nvCxnSpPr>
        <p:spPr bwMode="auto">
          <a:xfrm>
            <a:off x="1476375" y="53006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9" name="מחבר ישר 198"/>
          <p:cNvCxnSpPr/>
          <p:nvPr/>
        </p:nvCxnSpPr>
        <p:spPr bwMode="auto">
          <a:xfrm>
            <a:off x="2484438" y="53006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0" name="מחבר ישר 199"/>
          <p:cNvCxnSpPr/>
          <p:nvPr/>
        </p:nvCxnSpPr>
        <p:spPr bwMode="auto">
          <a:xfrm>
            <a:off x="3419475" y="53006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1" name="מחבר ישר 200"/>
          <p:cNvCxnSpPr/>
          <p:nvPr/>
        </p:nvCxnSpPr>
        <p:spPr bwMode="auto">
          <a:xfrm>
            <a:off x="4356100" y="53006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2" name="מחבר ישר 201"/>
          <p:cNvCxnSpPr/>
          <p:nvPr/>
        </p:nvCxnSpPr>
        <p:spPr bwMode="auto">
          <a:xfrm>
            <a:off x="5364163" y="53006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4" name="מחבר ישר 203"/>
          <p:cNvCxnSpPr/>
          <p:nvPr/>
        </p:nvCxnSpPr>
        <p:spPr bwMode="auto">
          <a:xfrm>
            <a:off x="7205663"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7" name="מחבר ישר 226"/>
          <p:cNvCxnSpPr/>
          <p:nvPr/>
        </p:nvCxnSpPr>
        <p:spPr bwMode="auto">
          <a:xfrm>
            <a:off x="692150" y="46307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8" name="מחבר ישר 227"/>
          <p:cNvCxnSpPr/>
          <p:nvPr/>
        </p:nvCxnSpPr>
        <p:spPr bwMode="auto">
          <a:xfrm>
            <a:off x="1500188" y="46704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9" name="מחבר ישר 228"/>
          <p:cNvCxnSpPr/>
          <p:nvPr/>
        </p:nvCxnSpPr>
        <p:spPr bwMode="auto">
          <a:xfrm>
            <a:off x="2495550" y="465931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0" name="מחבר ישר 229"/>
          <p:cNvCxnSpPr/>
          <p:nvPr/>
        </p:nvCxnSpPr>
        <p:spPr bwMode="auto">
          <a:xfrm>
            <a:off x="3444875" y="46704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1" name="מחבר ישר 230"/>
          <p:cNvCxnSpPr/>
          <p:nvPr/>
        </p:nvCxnSpPr>
        <p:spPr bwMode="auto">
          <a:xfrm>
            <a:off x="4373563" y="4662488"/>
            <a:ext cx="17462" cy="19526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2" name="מחבר ישר 231"/>
          <p:cNvCxnSpPr/>
          <p:nvPr/>
        </p:nvCxnSpPr>
        <p:spPr bwMode="auto">
          <a:xfrm>
            <a:off x="5367338" y="4662488"/>
            <a:ext cx="0" cy="19526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4" name="מחבר ישר 233"/>
          <p:cNvCxnSpPr>
            <a:endCxn id="209" idx="2"/>
          </p:cNvCxnSpPr>
          <p:nvPr/>
        </p:nvCxnSpPr>
        <p:spPr bwMode="auto">
          <a:xfrm flipH="1">
            <a:off x="6292850" y="6053138"/>
            <a:ext cx="69850" cy="5080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5" name="מחבר ישר 234"/>
          <p:cNvCxnSpPr/>
          <p:nvPr/>
        </p:nvCxnSpPr>
        <p:spPr bwMode="auto">
          <a:xfrm flipH="1">
            <a:off x="6235700" y="4633913"/>
            <a:ext cx="28575" cy="94456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bwMode="auto">
          <a:xfrm>
            <a:off x="233363" y="4762500"/>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צפון</a:t>
            </a:r>
            <a:endParaRPr lang="he-IL" sz="1050" dirty="0" smtClean="0">
              <a:solidFill>
                <a:schemeClr val="tx1"/>
              </a:solidFill>
              <a:effectLst/>
            </a:endParaRPr>
          </a:p>
        </p:txBody>
      </p:sp>
      <p:sp>
        <p:nvSpPr>
          <p:cNvPr id="149" name="TextBox 148"/>
          <p:cNvSpPr txBox="1"/>
          <p:nvPr/>
        </p:nvSpPr>
        <p:spPr bwMode="auto">
          <a:xfrm>
            <a:off x="4932363" y="4762500"/>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דרום</a:t>
            </a:r>
            <a:endParaRPr lang="he-IL" sz="1050" dirty="0">
              <a:solidFill>
                <a:schemeClr val="tx1"/>
              </a:solidFill>
              <a:effectLst/>
            </a:endParaRPr>
          </a:p>
        </p:txBody>
      </p:sp>
      <p:sp>
        <p:nvSpPr>
          <p:cNvPr id="151" name="TextBox 150"/>
          <p:cNvSpPr txBox="1"/>
          <p:nvPr/>
        </p:nvSpPr>
        <p:spPr bwMode="auto">
          <a:xfrm>
            <a:off x="5867400" y="4794250"/>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a:t>
            </a:r>
            <a:r>
              <a:rPr lang="he-IL" sz="1050" dirty="0" smtClean="0">
                <a:solidFill>
                  <a:schemeClr val="tx1"/>
                </a:solidFill>
                <a:effectLst/>
              </a:rPr>
              <a:t>אזור  מגזרי לא יהודי צפון</a:t>
            </a:r>
            <a:endParaRPr lang="he-IL" sz="1050" dirty="0">
              <a:solidFill>
                <a:schemeClr val="tx1"/>
              </a:solidFill>
              <a:effectLst/>
            </a:endParaRPr>
          </a:p>
        </p:txBody>
      </p:sp>
      <p:sp>
        <p:nvSpPr>
          <p:cNvPr id="152" name="TextBox 151"/>
          <p:cNvSpPr txBox="1"/>
          <p:nvPr/>
        </p:nvSpPr>
        <p:spPr bwMode="auto">
          <a:xfrm>
            <a:off x="6821488" y="4808538"/>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 מגזר לא יהודי  דרום</a:t>
            </a:r>
            <a:endParaRPr lang="he-IL" sz="1050" dirty="0">
              <a:solidFill>
                <a:schemeClr val="tx1"/>
              </a:solidFill>
              <a:effectLst/>
            </a:endParaRPr>
          </a:p>
        </p:txBody>
      </p:sp>
      <p:sp>
        <p:nvSpPr>
          <p:cNvPr id="192" name="TextBox 191"/>
          <p:cNvSpPr txBox="1"/>
          <p:nvPr/>
        </p:nvSpPr>
        <p:spPr bwMode="auto">
          <a:xfrm>
            <a:off x="1116013" y="4776788"/>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חוף</a:t>
            </a:r>
          </a:p>
        </p:txBody>
      </p:sp>
      <p:sp>
        <p:nvSpPr>
          <p:cNvPr id="193" name="TextBox 192"/>
          <p:cNvSpPr txBox="1"/>
          <p:nvPr/>
        </p:nvSpPr>
        <p:spPr bwMode="auto">
          <a:xfrm>
            <a:off x="2070100" y="4776788"/>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מרכז</a:t>
            </a:r>
            <a:endParaRPr lang="he-IL" sz="1050" dirty="0">
              <a:solidFill>
                <a:schemeClr val="tx1"/>
              </a:solidFill>
              <a:effectLst/>
            </a:endParaRPr>
          </a:p>
        </p:txBody>
      </p:sp>
      <p:sp>
        <p:nvSpPr>
          <p:cNvPr id="194" name="TextBox 193"/>
          <p:cNvSpPr txBox="1"/>
          <p:nvPr/>
        </p:nvSpPr>
        <p:spPr bwMode="auto">
          <a:xfrm>
            <a:off x="3978275" y="4776788"/>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ת"א</a:t>
            </a:r>
          </a:p>
        </p:txBody>
      </p:sp>
      <p:sp>
        <p:nvSpPr>
          <p:cNvPr id="195" name="TextBox 194"/>
          <p:cNvSpPr txBox="1"/>
          <p:nvPr/>
        </p:nvSpPr>
        <p:spPr bwMode="auto">
          <a:xfrm>
            <a:off x="3024188" y="4762500"/>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ירושלים ויו"ש</a:t>
            </a:r>
            <a:endParaRPr lang="he-IL" sz="1050" dirty="0">
              <a:solidFill>
                <a:schemeClr val="tx1"/>
              </a:solidFill>
              <a:effectLst/>
            </a:endParaRPr>
          </a:p>
        </p:txBody>
      </p:sp>
      <p:sp>
        <p:nvSpPr>
          <p:cNvPr id="206" name="TextBox 205"/>
          <p:cNvSpPr txBox="1"/>
          <p:nvPr/>
        </p:nvSpPr>
        <p:spPr bwMode="auto">
          <a:xfrm>
            <a:off x="227013" y="5470525"/>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צפון</a:t>
            </a:r>
          </a:p>
        </p:txBody>
      </p:sp>
      <p:sp>
        <p:nvSpPr>
          <p:cNvPr id="207" name="TextBox 206"/>
          <p:cNvSpPr txBox="1"/>
          <p:nvPr/>
        </p:nvSpPr>
        <p:spPr bwMode="auto">
          <a:xfrm>
            <a:off x="4960938" y="5465763"/>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a:t>
            </a:r>
            <a:r>
              <a:rPr lang="he-IL" sz="1050" dirty="0" smtClean="0">
                <a:solidFill>
                  <a:schemeClr val="tx1"/>
                </a:solidFill>
                <a:effectLst/>
              </a:rPr>
              <a:t>בכיר</a:t>
            </a:r>
          </a:p>
          <a:p>
            <a:pPr rtl="1" eaLnBrk="1" fontAlgn="auto" hangingPunct="1">
              <a:spcBef>
                <a:spcPts val="0"/>
              </a:spcBef>
              <a:spcAft>
                <a:spcPts val="0"/>
              </a:spcAft>
              <a:defRPr/>
            </a:pPr>
            <a:r>
              <a:rPr lang="he-IL" sz="1050" dirty="0" smtClean="0">
                <a:solidFill>
                  <a:schemeClr val="tx1"/>
                </a:solidFill>
                <a:effectLst/>
              </a:rPr>
              <a:t>דרום</a:t>
            </a:r>
            <a:endParaRPr lang="he-IL" sz="1050" dirty="0">
              <a:solidFill>
                <a:schemeClr val="tx1"/>
              </a:solidFill>
              <a:effectLst/>
            </a:endParaRPr>
          </a:p>
        </p:txBody>
      </p:sp>
      <p:sp>
        <p:nvSpPr>
          <p:cNvPr id="209" name="TextBox 208"/>
          <p:cNvSpPr txBox="1"/>
          <p:nvPr/>
        </p:nvSpPr>
        <p:spPr bwMode="auto">
          <a:xfrm>
            <a:off x="5895975" y="5513388"/>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מגזרים צפון</a:t>
            </a:r>
            <a:endParaRPr lang="he-IL" sz="1050" dirty="0">
              <a:solidFill>
                <a:schemeClr val="tx1"/>
              </a:solidFill>
              <a:effectLst/>
            </a:endParaRPr>
          </a:p>
        </p:txBody>
      </p:sp>
      <p:sp>
        <p:nvSpPr>
          <p:cNvPr id="210" name="TextBox 209"/>
          <p:cNvSpPr txBox="1"/>
          <p:nvPr/>
        </p:nvSpPr>
        <p:spPr bwMode="auto">
          <a:xfrm>
            <a:off x="6850063" y="5513388"/>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מרכז בכיר מגזרים דרום</a:t>
            </a:r>
            <a:endParaRPr lang="he-IL" sz="1050" dirty="0">
              <a:solidFill>
                <a:schemeClr val="tx1"/>
              </a:solidFill>
              <a:effectLst/>
            </a:endParaRPr>
          </a:p>
        </p:txBody>
      </p:sp>
      <p:sp>
        <p:nvSpPr>
          <p:cNvPr id="211" name="TextBox 210"/>
          <p:cNvSpPr txBox="1"/>
          <p:nvPr/>
        </p:nvSpPr>
        <p:spPr bwMode="auto">
          <a:xfrm>
            <a:off x="1144588" y="5465763"/>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חוף</a:t>
            </a:r>
            <a:endParaRPr lang="he-IL" sz="1050" dirty="0">
              <a:solidFill>
                <a:schemeClr val="tx1"/>
              </a:solidFill>
              <a:effectLst/>
            </a:endParaRPr>
          </a:p>
        </p:txBody>
      </p:sp>
      <p:sp>
        <p:nvSpPr>
          <p:cNvPr id="212" name="TextBox 211"/>
          <p:cNvSpPr txBox="1"/>
          <p:nvPr/>
        </p:nvSpPr>
        <p:spPr bwMode="auto">
          <a:xfrm>
            <a:off x="2098675" y="5465763"/>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מרכז</a:t>
            </a:r>
            <a:endParaRPr lang="he-IL" sz="1050" dirty="0">
              <a:solidFill>
                <a:schemeClr val="tx1"/>
              </a:solidFill>
              <a:effectLst/>
            </a:endParaRPr>
          </a:p>
        </p:txBody>
      </p:sp>
      <p:sp>
        <p:nvSpPr>
          <p:cNvPr id="213" name="TextBox 212"/>
          <p:cNvSpPr txBox="1"/>
          <p:nvPr/>
        </p:nvSpPr>
        <p:spPr bwMode="auto">
          <a:xfrm>
            <a:off x="3995738" y="5470525"/>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a:t>
            </a:r>
            <a:r>
              <a:rPr lang="he-IL" sz="1050" dirty="0" smtClean="0">
                <a:solidFill>
                  <a:schemeClr val="tx1"/>
                </a:solidFill>
                <a:effectLst/>
              </a:rPr>
              <a:t> ת"א</a:t>
            </a:r>
            <a:endParaRPr lang="he-IL" sz="1050" dirty="0">
              <a:solidFill>
                <a:schemeClr val="tx1"/>
              </a:solidFill>
              <a:effectLst/>
            </a:endParaRPr>
          </a:p>
        </p:txBody>
      </p:sp>
      <p:sp>
        <p:nvSpPr>
          <p:cNvPr id="214" name="TextBox 213"/>
          <p:cNvSpPr txBox="1"/>
          <p:nvPr/>
        </p:nvSpPr>
        <p:spPr bwMode="auto">
          <a:xfrm>
            <a:off x="3052763" y="5465763"/>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ירושלים ויו"ש</a:t>
            </a:r>
            <a:endParaRPr lang="he-IL" sz="1050" dirty="0">
              <a:solidFill>
                <a:schemeClr val="tx1"/>
              </a:solidFill>
              <a:effectLst/>
            </a:endParaRPr>
          </a:p>
        </p:txBody>
      </p:sp>
      <p:cxnSp>
        <p:nvCxnSpPr>
          <p:cNvPr id="52" name="מחבר ישר 51"/>
          <p:cNvCxnSpPr/>
          <p:nvPr/>
        </p:nvCxnSpPr>
        <p:spPr>
          <a:xfrm>
            <a:off x="4244975" y="1414463"/>
            <a:ext cx="682625"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55" name="מחבר ישר 54"/>
          <p:cNvCxnSpPr/>
          <p:nvPr/>
        </p:nvCxnSpPr>
        <p:spPr bwMode="auto">
          <a:xfrm>
            <a:off x="4289425" y="1412875"/>
            <a:ext cx="0" cy="31591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30" name="מחבר ישר 129"/>
          <p:cNvCxnSpPr/>
          <p:nvPr/>
        </p:nvCxnSpPr>
        <p:spPr bwMode="auto">
          <a:xfrm flipH="1">
            <a:off x="4927600" y="1149350"/>
            <a:ext cx="0" cy="315913"/>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3420268" y="819448"/>
            <a:ext cx="3111971" cy="461665"/>
          </a:xfrm>
          <a:prstGeom prst="rect">
            <a:avLst/>
          </a:prstGeom>
          <a:solidFill>
            <a:schemeClr val="accent1">
              <a:lumMod val="50000"/>
            </a:schemeClr>
          </a:solidFill>
          <a:ln>
            <a:solidFill>
              <a:schemeClr val="tx2"/>
            </a:solidFill>
          </a:ln>
          <a:effectLst>
            <a:outerShdw blurRad="50800" dist="38100" dir="2700000" algn="tl" rotWithShape="0">
              <a:prstClr val="black">
                <a:alpha val="40000"/>
              </a:prstClr>
            </a:outerShdw>
          </a:effectLst>
        </p:spPr>
        <p:txBody>
          <a:bodyPr wrap="square" rtlCol="1" anchor="ctr">
            <a:spAutoFit/>
          </a:bodyPr>
          <a:lstStyle/>
          <a:p>
            <a:pPr algn="ctr" rtl="1" eaLnBrk="1" fontAlgn="auto" hangingPunct="1">
              <a:spcBef>
                <a:spcPts val="0"/>
              </a:spcBef>
              <a:spcAft>
                <a:spcPts val="0"/>
              </a:spcAft>
              <a:defRPr/>
            </a:pPr>
            <a:r>
              <a:rPr lang="he-IL" sz="1200" b="1" dirty="0" smtClean="0">
                <a:solidFill>
                  <a:schemeClr val="bg1"/>
                </a:solidFill>
                <a:latin typeface="David" pitchFamily="34" charset="-79"/>
                <a:cs typeface="David" pitchFamily="34" charset="-79"/>
              </a:rPr>
              <a:t>ר' אגף למניעת אלימות ומאבק בצריכת סמים ואלכוהול</a:t>
            </a:r>
          </a:p>
        </p:txBody>
      </p:sp>
      <p:sp>
        <p:nvSpPr>
          <p:cNvPr id="126" name="TextBox 125"/>
          <p:cNvSpPr txBox="1"/>
          <p:nvPr/>
        </p:nvSpPr>
        <p:spPr bwMode="auto">
          <a:xfrm>
            <a:off x="3779838" y="1570038"/>
            <a:ext cx="1008062" cy="485775"/>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400" dirty="0" smtClean="0">
                <a:solidFill>
                  <a:schemeClr val="tx1"/>
                </a:solidFill>
                <a:effectLst/>
              </a:rPr>
              <a:t>סגן ור' אגף א' המטה</a:t>
            </a:r>
          </a:p>
        </p:txBody>
      </p:sp>
      <p:cxnSp>
        <p:nvCxnSpPr>
          <p:cNvPr id="163" name="מחבר ישר 162"/>
          <p:cNvCxnSpPr/>
          <p:nvPr/>
        </p:nvCxnSpPr>
        <p:spPr bwMode="auto">
          <a:xfrm>
            <a:off x="1464792" y="218440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6" name="מחבר ישר 175"/>
          <p:cNvCxnSpPr/>
          <p:nvPr/>
        </p:nvCxnSpPr>
        <p:spPr bwMode="auto">
          <a:xfrm>
            <a:off x="2442393" y="216768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7" name="מחבר ישר 176"/>
          <p:cNvCxnSpPr/>
          <p:nvPr/>
        </p:nvCxnSpPr>
        <p:spPr bwMode="auto">
          <a:xfrm>
            <a:off x="3476699" y="218440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0" name="מחבר ישר 179"/>
          <p:cNvCxnSpPr/>
          <p:nvPr/>
        </p:nvCxnSpPr>
        <p:spPr bwMode="auto">
          <a:xfrm>
            <a:off x="573088" y="221297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68" name="מחבר ישר 367"/>
          <p:cNvCxnSpPr/>
          <p:nvPr/>
        </p:nvCxnSpPr>
        <p:spPr bwMode="auto">
          <a:xfrm>
            <a:off x="1220788" y="29559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69" name="מחבר ישר 368"/>
          <p:cNvCxnSpPr>
            <a:endCxn id="175" idx="0"/>
          </p:cNvCxnSpPr>
          <p:nvPr/>
        </p:nvCxnSpPr>
        <p:spPr bwMode="auto">
          <a:xfrm>
            <a:off x="2419375" y="2955925"/>
            <a:ext cx="46037" cy="101600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70" name="מחבר ישר 369"/>
          <p:cNvCxnSpPr/>
          <p:nvPr/>
        </p:nvCxnSpPr>
        <p:spPr bwMode="auto">
          <a:xfrm>
            <a:off x="3476699" y="29559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72" name="מחבר ישר 371"/>
          <p:cNvCxnSpPr/>
          <p:nvPr/>
        </p:nvCxnSpPr>
        <p:spPr bwMode="auto">
          <a:xfrm>
            <a:off x="573088" y="298450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73" name="מחבר ישר 372"/>
          <p:cNvCxnSpPr/>
          <p:nvPr/>
        </p:nvCxnSpPr>
        <p:spPr bwMode="auto">
          <a:xfrm>
            <a:off x="4421188" y="29559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29" name="TextBox 128"/>
          <p:cNvSpPr txBox="1"/>
          <p:nvPr/>
        </p:nvSpPr>
        <p:spPr bwMode="auto">
          <a:xfrm>
            <a:off x="213222" y="2320925"/>
            <a:ext cx="614362" cy="735013"/>
          </a:xfrm>
          <a:prstGeom prst="rect">
            <a:avLst/>
          </a:prstGeom>
        </p:spPr>
        <p:style>
          <a:lnRef idx="1">
            <a:schemeClr val="dk1"/>
          </a:lnRef>
          <a:fillRef idx="2">
            <a:schemeClr val="dk1"/>
          </a:fillRef>
          <a:effectRef idx="1">
            <a:schemeClr val="dk1"/>
          </a:effectRef>
          <a:fontRef idx="minor">
            <a:schemeClr val="dk1"/>
          </a:fontRef>
        </p:style>
        <p:txBody>
          <a:bodyPr rtlCol="1" anchor="ctr"/>
          <a:lstStyle>
            <a:defPPr>
              <a:defRPr lang="he-IL"/>
            </a:defPPr>
            <a:lvl1pPr algn="ctr" rtl="1" eaLnBrk="1" fontAlgn="auto" hangingPunct="1">
              <a:spcBef>
                <a:spcPts val="0"/>
              </a:spcBef>
              <a:spcAft>
                <a:spcPts val="0"/>
              </a:spcAft>
              <a:defRPr sz="1200">
                <a:solidFill>
                  <a:schemeClr val="dk1"/>
                </a:solidFill>
                <a:latin typeface="David" pitchFamily="34" charset="-79"/>
                <a:cs typeface="David" pitchFamily="34" charset="-79"/>
              </a:defRPr>
            </a:lvl1pPr>
            <a:lvl2pPr>
              <a:defRPr>
                <a:solidFill>
                  <a:schemeClr val="dk1"/>
                </a:solidFill>
                <a:latin typeface="+mn-lt"/>
                <a:cs typeface="+mn-cs"/>
              </a:defRPr>
            </a:lvl2pPr>
            <a:lvl3pPr>
              <a:defRPr>
                <a:solidFill>
                  <a:schemeClr val="dk1"/>
                </a:solidFill>
                <a:latin typeface="+mn-lt"/>
                <a:cs typeface="+mn-cs"/>
              </a:defRPr>
            </a:lvl3pPr>
            <a:lvl4pPr>
              <a:defRPr>
                <a:solidFill>
                  <a:schemeClr val="dk1"/>
                </a:solidFill>
                <a:latin typeface="+mn-lt"/>
                <a:cs typeface="+mn-cs"/>
              </a:defRPr>
            </a:lvl4pPr>
            <a:lvl5pPr>
              <a:defRPr>
                <a:solidFill>
                  <a:schemeClr val="dk1"/>
                </a:solidFill>
                <a:latin typeface="+mn-lt"/>
                <a:cs typeface="+mn-cs"/>
              </a:defRPr>
            </a:lvl5pPr>
            <a:lvl6pPr>
              <a:defRPr>
                <a:solidFill>
                  <a:schemeClr val="dk1"/>
                </a:solidFill>
                <a:latin typeface="+mn-lt"/>
                <a:cs typeface="+mn-cs"/>
              </a:defRPr>
            </a:lvl6pPr>
            <a:lvl7pPr>
              <a:defRPr>
                <a:solidFill>
                  <a:schemeClr val="dk1"/>
                </a:solidFill>
                <a:latin typeface="+mn-lt"/>
                <a:cs typeface="+mn-cs"/>
              </a:defRPr>
            </a:lvl7pPr>
            <a:lvl8pPr>
              <a:defRPr>
                <a:solidFill>
                  <a:schemeClr val="dk1"/>
                </a:solidFill>
                <a:latin typeface="+mn-lt"/>
                <a:cs typeface="+mn-cs"/>
              </a:defRPr>
            </a:lvl8pPr>
            <a:lvl9pPr>
              <a:defRPr>
                <a:solidFill>
                  <a:schemeClr val="dk1"/>
                </a:solidFill>
                <a:latin typeface="+mn-lt"/>
                <a:cs typeface="+mn-cs"/>
              </a:defRPr>
            </a:lvl9pPr>
          </a:lstStyle>
          <a:p>
            <a:pPr>
              <a:defRPr/>
            </a:pPr>
            <a:r>
              <a:rPr lang="he-IL" sz="1050" b="1" dirty="0">
                <a:solidFill>
                  <a:schemeClr val="tx1"/>
                </a:solidFill>
              </a:rPr>
              <a:t>ר' תחום</a:t>
            </a:r>
          </a:p>
          <a:p>
            <a:pPr>
              <a:defRPr/>
            </a:pPr>
            <a:r>
              <a:rPr lang="he-IL" sz="1050" b="1" dirty="0">
                <a:solidFill>
                  <a:schemeClr val="tx1"/>
                </a:solidFill>
              </a:rPr>
              <a:t>מדידה והערכה</a:t>
            </a:r>
          </a:p>
        </p:txBody>
      </p:sp>
      <p:sp>
        <p:nvSpPr>
          <p:cNvPr id="131" name="TextBox 130"/>
          <p:cNvSpPr txBox="1"/>
          <p:nvPr/>
        </p:nvSpPr>
        <p:spPr bwMode="auto">
          <a:xfrm>
            <a:off x="1120304" y="2320925"/>
            <a:ext cx="612775"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פיקוח ובקרה</a:t>
            </a:r>
          </a:p>
        </p:txBody>
      </p:sp>
      <p:sp>
        <p:nvSpPr>
          <p:cNvPr id="172" name="TextBox 171"/>
          <p:cNvSpPr txBox="1"/>
          <p:nvPr/>
        </p:nvSpPr>
        <p:spPr bwMode="auto">
          <a:xfrm>
            <a:off x="2105050" y="2320925"/>
            <a:ext cx="614362"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תפעול</a:t>
            </a:r>
          </a:p>
        </p:txBody>
      </p:sp>
      <p:sp>
        <p:nvSpPr>
          <p:cNvPr id="173" name="TextBox 172"/>
          <p:cNvSpPr txBox="1"/>
          <p:nvPr/>
        </p:nvSpPr>
        <p:spPr bwMode="auto">
          <a:xfrm>
            <a:off x="3073474" y="2320925"/>
            <a:ext cx="612775"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תקציב  ותכנון</a:t>
            </a:r>
          </a:p>
        </p:txBody>
      </p:sp>
      <p:sp>
        <p:nvSpPr>
          <p:cNvPr id="361" name="TextBox 360"/>
          <p:cNvSpPr txBox="1"/>
          <p:nvPr/>
        </p:nvSpPr>
        <p:spPr bwMode="auto">
          <a:xfrm>
            <a:off x="143372" y="3186113"/>
            <a:ext cx="612775"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smtClean="0">
                <a:solidFill>
                  <a:schemeClr val="tx1"/>
                </a:solidFill>
              </a:rPr>
              <a:t>מרכז בכיר </a:t>
            </a:r>
            <a:r>
              <a:rPr lang="he-IL" sz="1050" dirty="0" smtClean="0">
                <a:solidFill>
                  <a:schemeClr val="tx1"/>
                </a:solidFill>
                <a:effectLst/>
              </a:rPr>
              <a:t>מדידה והערכה</a:t>
            </a:r>
          </a:p>
        </p:txBody>
      </p:sp>
      <p:sp>
        <p:nvSpPr>
          <p:cNvPr id="363" name="TextBox 362"/>
          <p:cNvSpPr txBox="1"/>
          <p:nvPr/>
        </p:nvSpPr>
        <p:spPr bwMode="auto">
          <a:xfrm>
            <a:off x="2119337" y="3186113"/>
            <a:ext cx="614363"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תפעול</a:t>
            </a:r>
          </a:p>
        </p:txBody>
      </p:sp>
      <p:cxnSp>
        <p:nvCxnSpPr>
          <p:cNvPr id="154" name="מחבר ישר 153"/>
          <p:cNvCxnSpPr>
            <a:stCxn id="151" idx="0"/>
            <a:endCxn id="151" idx="0"/>
          </p:cNvCxnSpPr>
          <p:nvPr/>
        </p:nvCxnSpPr>
        <p:spPr bwMode="auto">
          <a:xfrm>
            <a:off x="6264275" y="4794250"/>
            <a:ext cx="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79944" name="Text Box 36"/>
          <p:cNvSpPr txBox="1">
            <a:spLocks noChangeArrowheads="1"/>
          </p:cNvSpPr>
          <p:nvPr/>
        </p:nvSpPr>
        <p:spPr bwMode="auto">
          <a:xfrm>
            <a:off x="114300" y="131763"/>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endParaRPr lang="en-US" sz="2800" b="1" u="sng">
              <a:solidFill>
                <a:schemeClr val="accent2"/>
              </a:solidFill>
              <a:latin typeface="Times New Roman" pitchFamily="18" charset="0"/>
            </a:endParaRPr>
          </a:p>
        </p:txBody>
      </p:sp>
      <p:cxnSp>
        <p:nvCxnSpPr>
          <p:cNvPr id="3" name="מחבר ישר 2"/>
          <p:cNvCxnSpPr/>
          <p:nvPr/>
        </p:nvCxnSpPr>
        <p:spPr>
          <a:xfrm flipV="1">
            <a:off x="3319463" y="2136775"/>
            <a:ext cx="0" cy="14288"/>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03" name="מחבר ישר 102"/>
          <p:cNvCxnSpPr/>
          <p:nvPr/>
        </p:nvCxnSpPr>
        <p:spPr bwMode="auto">
          <a:xfrm>
            <a:off x="585788" y="1747838"/>
            <a:ext cx="1587" cy="474662"/>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120" name="Text Box 36"/>
          <p:cNvSpPr txBox="1">
            <a:spLocks noChangeArrowheads="1"/>
          </p:cNvSpPr>
          <p:nvPr/>
        </p:nvSpPr>
        <p:spPr bwMode="auto">
          <a:xfrm>
            <a:off x="-577850" y="174625"/>
            <a:ext cx="8921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eaLnBrk="0" hangingPunct="0">
              <a:defRPr sz="1600">
                <a:solidFill>
                  <a:schemeClr val="tx1"/>
                </a:solidFill>
                <a:latin typeface="Tahoma" pitchFamily="34" charset="0"/>
                <a:cs typeface="Arial" pitchFamily="34" charset="0"/>
              </a:defRPr>
            </a:lvl1pPr>
            <a:lvl2pPr marL="742950" indent="-285750" eaLnBrk="0" hangingPunct="0">
              <a:defRPr sz="1600">
                <a:solidFill>
                  <a:schemeClr val="tx1"/>
                </a:solidFill>
                <a:latin typeface="Tahoma" pitchFamily="34" charset="0"/>
                <a:cs typeface="Arial" pitchFamily="34" charset="0"/>
              </a:defRPr>
            </a:lvl2pPr>
            <a:lvl3pPr marL="1143000" indent="-228600" eaLnBrk="0" hangingPunct="0">
              <a:defRPr sz="1600">
                <a:solidFill>
                  <a:schemeClr val="tx1"/>
                </a:solidFill>
                <a:latin typeface="Tahoma" pitchFamily="34" charset="0"/>
                <a:cs typeface="Arial" pitchFamily="34" charset="0"/>
              </a:defRPr>
            </a:lvl3pPr>
            <a:lvl4pPr marL="1600200" indent="-228600" eaLnBrk="0" hangingPunct="0">
              <a:defRPr sz="1600">
                <a:solidFill>
                  <a:schemeClr val="tx1"/>
                </a:solidFill>
                <a:latin typeface="Tahoma" pitchFamily="34" charset="0"/>
                <a:cs typeface="Arial" pitchFamily="34" charset="0"/>
              </a:defRPr>
            </a:lvl4pPr>
            <a:lvl5pPr marL="2057400" indent="-228600" eaLnBrk="0" hangingPunct="0">
              <a:defRPr sz="1600">
                <a:solidFill>
                  <a:schemeClr val="tx1"/>
                </a:solidFill>
                <a:latin typeface="Tahoma" pitchFamily="34" charset="0"/>
                <a:cs typeface="Arial" pitchFamily="34" charset="0"/>
              </a:defRPr>
            </a:lvl5pPr>
            <a:lvl6pPr marL="2514600" indent="-228600" algn="ctr" eaLnBrk="0" fontAlgn="base" hangingPunct="0">
              <a:spcBef>
                <a:spcPct val="0"/>
              </a:spcBef>
              <a:spcAft>
                <a:spcPct val="0"/>
              </a:spcAft>
              <a:defRPr sz="1600">
                <a:solidFill>
                  <a:schemeClr val="tx1"/>
                </a:solidFill>
                <a:latin typeface="Tahoma" pitchFamily="34" charset="0"/>
                <a:cs typeface="Arial" pitchFamily="34" charset="0"/>
              </a:defRPr>
            </a:lvl6pPr>
            <a:lvl7pPr marL="2971800" indent="-228600" algn="ctr" eaLnBrk="0" fontAlgn="base" hangingPunct="0">
              <a:spcBef>
                <a:spcPct val="0"/>
              </a:spcBef>
              <a:spcAft>
                <a:spcPct val="0"/>
              </a:spcAft>
              <a:defRPr sz="1600">
                <a:solidFill>
                  <a:schemeClr val="tx1"/>
                </a:solidFill>
                <a:latin typeface="Tahoma" pitchFamily="34" charset="0"/>
                <a:cs typeface="Arial" pitchFamily="34" charset="0"/>
              </a:defRPr>
            </a:lvl7pPr>
            <a:lvl8pPr marL="3429000" indent="-228600" algn="ctr" eaLnBrk="0" fontAlgn="base" hangingPunct="0">
              <a:spcBef>
                <a:spcPct val="0"/>
              </a:spcBef>
              <a:spcAft>
                <a:spcPct val="0"/>
              </a:spcAft>
              <a:defRPr sz="1600">
                <a:solidFill>
                  <a:schemeClr val="tx1"/>
                </a:solidFill>
                <a:latin typeface="Tahoma" pitchFamily="34" charset="0"/>
                <a:cs typeface="Arial" pitchFamily="34" charset="0"/>
              </a:defRPr>
            </a:lvl8pPr>
            <a:lvl9pPr marL="3886200" indent="-228600" algn="ctr" eaLnBrk="0" fontAlgn="base" hangingPunct="0">
              <a:spcBef>
                <a:spcPct val="0"/>
              </a:spcBef>
              <a:spcAft>
                <a:spcPct val="0"/>
              </a:spcAft>
              <a:defRPr sz="1600">
                <a:solidFill>
                  <a:schemeClr val="tx1"/>
                </a:solidFill>
                <a:latin typeface="Tahoma" pitchFamily="34" charset="0"/>
                <a:cs typeface="Arial" pitchFamily="34" charset="0"/>
              </a:defRPr>
            </a:lvl9pPr>
          </a:lstStyle>
          <a:p>
            <a:pPr algn="r" rtl="1" eaLnBrk="1" hangingPunct="1"/>
            <a:r>
              <a:rPr lang="he-IL" sz="1800" b="1" dirty="0">
                <a:solidFill>
                  <a:schemeClr val="accent6"/>
                </a:solidFill>
                <a:latin typeface="+mj-lt"/>
                <a:cs typeface="David" pitchFamily="34" charset="-79"/>
              </a:rPr>
              <a:t>חלופה </a:t>
            </a:r>
            <a:r>
              <a:rPr lang="he-IL" sz="1800" b="1" dirty="0" smtClean="0">
                <a:solidFill>
                  <a:schemeClr val="accent6"/>
                </a:solidFill>
                <a:latin typeface="+mj-lt"/>
                <a:cs typeface="David" pitchFamily="34" charset="-79"/>
              </a:rPr>
              <a:t>ב</a:t>
            </a:r>
            <a:r>
              <a:rPr lang="he-IL" b="1" dirty="0" smtClean="0">
                <a:solidFill>
                  <a:schemeClr val="accent2"/>
                </a:solidFill>
                <a:latin typeface="+mj-lt"/>
              </a:rPr>
              <a:t>' </a:t>
            </a:r>
            <a:r>
              <a:rPr lang="he-IL" sz="2800" b="1" dirty="0" smtClean="0">
                <a:solidFill>
                  <a:schemeClr val="accent2"/>
                </a:solidFill>
                <a:latin typeface="+mj-lt"/>
              </a:rPr>
              <a:t>– </a:t>
            </a:r>
            <a:r>
              <a:rPr lang="he-IL" b="1" u="sng" dirty="0">
                <a:solidFill>
                  <a:schemeClr val="accent2"/>
                </a:solidFill>
                <a:latin typeface="+mj-lt"/>
                <a:cs typeface="David" pitchFamily="34" charset="-79"/>
              </a:rPr>
              <a:t>איחוד </a:t>
            </a:r>
            <a:r>
              <a:rPr lang="he-IL" b="1" u="sng" dirty="0" err="1">
                <a:solidFill>
                  <a:schemeClr val="accent2"/>
                </a:solidFill>
                <a:latin typeface="+mj-lt"/>
                <a:cs typeface="David" pitchFamily="34" charset="-79"/>
              </a:rPr>
              <a:t>על"א</a:t>
            </a:r>
            <a:r>
              <a:rPr lang="he-IL" b="1" u="sng" dirty="0">
                <a:solidFill>
                  <a:schemeClr val="accent2"/>
                </a:solidFill>
                <a:latin typeface="+mj-lt"/>
                <a:cs typeface="David" pitchFamily="34" charset="-79"/>
              </a:rPr>
              <a:t> ומצילה וסנכרון תהליכי </a:t>
            </a:r>
            <a:r>
              <a:rPr lang="he-IL" b="1" u="sng" dirty="0" smtClean="0">
                <a:solidFill>
                  <a:schemeClr val="accent2"/>
                </a:solidFill>
                <a:latin typeface="+mj-lt"/>
                <a:cs typeface="David" pitchFamily="34" charset="-79"/>
              </a:rPr>
              <a:t>עבודה עם </a:t>
            </a:r>
            <a:r>
              <a:rPr lang="he-IL" b="1" u="sng" dirty="0">
                <a:solidFill>
                  <a:schemeClr val="accent2"/>
                </a:solidFill>
                <a:latin typeface="+mj-lt"/>
                <a:cs typeface="David" pitchFamily="34" charset="-79"/>
              </a:rPr>
              <a:t>הרשות הלאומית למלחמה בסמים ובאלכוהול</a:t>
            </a:r>
            <a:endParaRPr lang="en-US" b="1" u="sng" dirty="0">
              <a:solidFill>
                <a:schemeClr val="accent2"/>
              </a:solidFill>
              <a:latin typeface="+mj-lt"/>
              <a:cs typeface="David" pitchFamily="34" charset="-79"/>
            </a:endParaRPr>
          </a:p>
          <a:p>
            <a:pPr algn="r" rtl="1" fontAlgn="auto">
              <a:lnSpc>
                <a:spcPts val="1800"/>
              </a:lnSpc>
              <a:spcBef>
                <a:spcPts val="0"/>
              </a:spcBef>
              <a:spcAft>
                <a:spcPts val="0"/>
              </a:spcAft>
              <a:buSzPct val="156000"/>
              <a:defRPr/>
            </a:pPr>
            <a:r>
              <a:rPr lang="he-IL" sz="2800" b="1" dirty="0" smtClean="0">
                <a:solidFill>
                  <a:schemeClr val="accent2"/>
                </a:solidFill>
                <a:latin typeface="+mj-lt"/>
              </a:rPr>
              <a:t> </a:t>
            </a:r>
            <a:endParaRPr lang="en-US" sz="1400" dirty="0">
              <a:solidFill>
                <a:schemeClr val="accent2"/>
              </a:solidFill>
              <a:latin typeface="+mj-lt"/>
            </a:endParaRPr>
          </a:p>
        </p:txBody>
      </p:sp>
      <p:cxnSp>
        <p:nvCxnSpPr>
          <p:cNvPr id="141" name="מחבר ישר 140"/>
          <p:cNvCxnSpPr/>
          <p:nvPr/>
        </p:nvCxnSpPr>
        <p:spPr bwMode="auto">
          <a:xfrm flipV="1">
            <a:off x="623094" y="2186641"/>
            <a:ext cx="3834606" cy="2633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48" name="מחבר ישר 147"/>
          <p:cNvCxnSpPr/>
          <p:nvPr/>
        </p:nvCxnSpPr>
        <p:spPr>
          <a:xfrm>
            <a:off x="6310313" y="1281113"/>
            <a:ext cx="396875"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55" name="TextBox 154"/>
          <p:cNvSpPr txBox="1"/>
          <p:nvPr/>
        </p:nvSpPr>
        <p:spPr bwMode="auto">
          <a:xfrm>
            <a:off x="4022725" y="3173413"/>
            <a:ext cx="796925" cy="733425"/>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dirty="0" smtClean="0"/>
              <a:t>מרכז בכיר </a:t>
            </a:r>
            <a:endParaRPr lang="he-IL" dirty="0"/>
          </a:p>
          <a:p>
            <a:pPr rtl="1" eaLnBrk="1" fontAlgn="auto" hangingPunct="1">
              <a:lnSpc>
                <a:spcPts val="1000"/>
              </a:lnSpc>
              <a:spcBef>
                <a:spcPts val="0"/>
              </a:spcBef>
              <a:spcAft>
                <a:spcPts val="0"/>
              </a:spcAft>
              <a:defRPr/>
            </a:pPr>
            <a:r>
              <a:rPr lang="he-IL" dirty="0" smtClean="0"/>
              <a:t>אוכלוסיות מיוחדות (ש"ל, </a:t>
            </a:r>
            <a:r>
              <a:rPr lang="he-IL" sz="900" dirty="0" smtClean="0"/>
              <a:t>לימודי </a:t>
            </a:r>
            <a:r>
              <a:rPr lang="he-IL" dirty="0" smtClean="0"/>
              <a:t>משטרה) </a:t>
            </a:r>
            <a:endParaRPr lang="he-IL" dirty="0"/>
          </a:p>
        </p:txBody>
      </p:sp>
      <p:cxnSp>
        <p:nvCxnSpPr>
          <p:cNvPr id="142" name="מחבר ישר 141"/>
          <p:cNvCxnSpPr/>
          <p:nvPr/>
        </p:nvCxnSpPr>
        <p:spPr bwMode="auto">
          <a:xfrm>
            <a:off x="5859463" y="1281113"/>
            <a:ext cx="0" cy="1674812"/>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50" name="TextBox 149"/>
          <p:cNvSpPr txBox="1"/>
          <p:nvPr/>
        </p:nvSpPr>
        <p:spPr bwMode="auto">
          <a:xfrm>
            <a:off x="3968750" y="2303463"/>
            <a:ext cx="798513" cy="735012"/>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dirty="0"/>
              <a:t>ר' </a:t>
            </a:r>
            <a:r>
              <a:rPr lang="he-IL" dirty="0" smtClean="0"/>
              <a:t>תחום</a:t>
            </a:r>
            <a:endParaRPr lang="he-IL" dirty="0"/>
          </a:p>
          <a:p>
            <a:pPr rtl="1" eaLnBrk="1" fontAlgn="auto" hangingPunct="1">
              <a:lnSpc>
                <a:spcPts val="1000"/>
              </a:lnSpc>
              <a:spcBef>
                <a:spcPts val="0"/>
              </a:spcBef>
              <a:spcAft>
                <a:spcPts val="0"/>
              </a:spcAft>
              <a:defRPr/>
            </a:pPr>
            <a:r>
              <a:rPr lang="he-IL" dirty="0" smtClean="0"/>
              <a:t>אוכלוסיות מיוחדות (ש"ל, </a:t>
            </a:r>
            <a:r>
              <a:rPr lang="he-IL" sz="900" dirty="0" smtClean="0"/>
              <a:t>לימודי </a:t>
            </a:r>
            <a:r>
              <a:rPr lang="he-IL" dirty="0" smtClean="0"/>
              <a:t>משטרה) </a:t>
            </a:r>
            <a:endParaRPr lang="he-IL" dirty="0"/>
          </a:p>
        </p:txBody>
      </p:sp>
      <p:sp>
        <p:nvSpPr>
          <p:cNvPr id="116" name="TextBox 115"/>
          <p:cNvSpPr txBox="1"/>
          <p:nvPr/>
        </p:nvSpPr>
        <p:spPr bwMode="auto">
          <a:xfrm>
            <a:off x="8299128" y="3832880"/>
            <a:ext cx="719137" cy="666750"/>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a:t>מרכז בכיר </a:t>
            </a:r>
            <a:r>
              <a:rPr lang="he-IL" dirty="0" smtClean="0"/>
              <a:t>שותפויות</a:t>
            </a:r>
            <a:endParaRPr lang="he-IL" dirty="0"/>
          </a:p>
        </p:txBody>
      </p:sp>
      <p:sp>
        <p:nvSpPr>
          <p:cNvPr id="99" name="מלבן 98"/>
          <p:cNvSpPr/>
          <p:nvPr/>
        </p:nvSpPr>
        <p:spPr>
          <a:xfrm>
            <a:off x="217488" y="1360488"/>
            <a:ext cx="946150" cy="387350"/>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rtl="1" eaLnBrk="1" fontAlgn="auto" hangingPunct="1">
              <a:spcBef>
                <a:spcPts val="0"/>
              </a:spcBef>
              <a:spcAft>
                <a:spcPts val="0"/>
              </a:spcAft>
              <a:defRPr/>
            </a:pPr>
            <a:r>
              <a:rPr lang="he-IL" sz="1200" dirty="0">
                <a:latin typeface="David" pitchFamily="34" charset="-79"/>
                <a:cs typeface="David" pitchFamily="34" charset="-79"/>
              </a:rPr>
              <a:t>חטיבת מחקר</a:t>
            </a:r>
          </a:p>
        </p:txBody>
      </p:sp>
      <p:sp>
        <p:nvSpPr>
          <p:cNvPr id="108" name="TextBox 107"/>
          <p:cNvSpPr txBox="1"/>
          <p:nvPr/>
        </p:nvSpPr>
        <p:spPr bwMode="auto">
          <a:xfrm>
            <a:off x="4918075" y="2327275"/>
            <a:ext cx="774700" cy="733425"/>
          </a:xfrm>
          <a:prstGeom prst="rect">
            <a:avLst/>
          </a:prstGeom>
          <a:solidFill>
            <a:schemeClr val="accent2"/>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lnSpc>
                <a:spcPts val="1000"/>
              </a:lnSpc>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a:solidFill>
                  <a:schemeClr val="bg1"/>
                </a:solidFill>
              </a:rPr>
              <a:t>ר' תחום</a:t>
            </a:r>
          </a:p>
          <a:p>
            <a:pPr rtl="1" eaLnBrk="1" fontAlgn="auto" hangingPunct="1">
              <a:spcBef>
                <a:spcPts val="0"/>
              </a:spcBef>
              <a:spcAft>
                <a:spcPts val="0"/>
              </a:spcAft>
              <a:defRPr/>
            </a:pPr>
            <a:r>
              <a:rPr lang="he-IL" dirty="0">
                <a:solidFill>
                  <a:schemeClr val="bg1"/>
                </a:solidFill>
              </a:rPr>
              <a:t>הכשרות</a:t>
            </a:r>
          </a:p>
        </p:txBody>
      </p:sp>
      <p:sp>
        <p:nvSpPr>
          <p:cNvPr id="110" name="TextBox 109"/>
          <p:cNvSpPr txBox="1"/>
          <p:nvPr/>
        </p:nvSpPr>
        <p:spPr bwMode="auto">
          <a:xfrm>
            <a:off x="4973638" y="3214688"/>
            <a:ext cx="741362" cy="711200"/>
          </a:xfrm>
          <a:prstGeom prst="rect">
            <a:avLst/>
          </a:prstGeom>
          <a:solidFill>
            <a:schemeClr val="accent2"/>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lnSpc>
                <a:spcPts val="1000"/>
              </a:lnSpc>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a:solidFill>
                  <a:schemeClr val="bg1"/>
                </a:solidFill>
              </a:rPr>
              <a:t> מרכז בכיר הכשרות</a:t>
            </a:r>
          </a:p>
        </p:txBody>
      </p:sp>
      <p:sp>
        <p:nvSpPr>
          <p:cNvPr id="117" name="TextBox 116"/>
          <p:cNvSpPr txBox="1"/>
          <p:nvPr/>
        </p:nvSpPr>
        <p:spPr bwMode="auto">
          <a:xfrm>
            <a:off x="3094112" y="3259138"/>
            <a:ext cx="614362" cy="611187"/>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תקציב  ותכנון</a:t>
            </a:r>
          </a:p>
        </p:txBody>
      </p:sp>
      <p:sp>
        <p:nvSpPr>
          <p:cNvPr id="127" name="TextBox 126"/>
          <p:cNvSpPr txBox="1"/>
          <p:nvPr/>
        </p:nvSpPr>
        <p:spPr bwMode="auto">
          <a:xfrm>
            <a:off x="3036821" y="3222346"/>
            <a:ext cx="612775" cy="611187"/>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תקציב  ותכנון</a:t>
            </a:r>
          </a:p>
        </p:txBody>
      </p:sp>
      <p:sp>
        <p:nvSpPr>
          <p:cNvPr id="132" name="TextBox 131"/>
          <p:cNvSpPr txBox="1"/>
          <p:nvPr/>
        </p:nvSpPr>
        <p:spPr bwMode="auto">
          <a:xfrm>
            <a:off x="1169517" y="3227388"/>
            <a:ext cx="642937"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פיקוח ובקרה</a:t>
            </a:r>
          </a:p>
        </p:txBody>
      </p:sp>
      <p:sp>
        <p:nvSpPr>
          <p:cNvPr id="134" name="TextBox 133"/>
          <p:cNvSpPr txBox="1"/>
          <p:nvPr/>
        </p:nvSpPr>
        <p:spPr bwMode="auto">
          <a:xfrm>
            <a:off x="1144117" y="3148013"/>
            <a:ext cx="600075"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פיקוח ובקרה</a:t>
            </a:r>
          </a:p>
        </p:txBody>
      </p:sp>
      <p:sp>
        <p:nvSpPr>
          <p:cNvPr id="79984" name="מציין מיקום של מספר שקופית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46632D72-207A-4AB5-9F99-58895870AE57}" type="slidenum">
              <a:rPr lang="he-IL">
                <a:solidFill>
                  <a:srgbClr val="0070C0"/>
                </a:solidFill>
              </a:rPr>
              <a:pPr algn="ctr"/>
              <a:t>26</a:t>
            </a:fld>
            <a:endParaRPr lang="he-IL">
              <a:solidFill>
                <a:srgbClr val="0070C0"/>
              </a:solidFill>
            </a:endParaRPr>
          </a:p>
        </p:txBody>
      </p:sp>
      <p:cxnSp>
        <p:nvCxnSpPr>
          <p:cNvPr id="124" name="מחבר ישר 123"/>
          <p:cNvCxnSpPr/>
          <p:nvPr/>
        </p:nvCxnSpPr>
        <p:spPr>
          <a:xfrm>
            <a:off x="6327775" y="1041400"/>
            <a:ext cx="539750" cy="0"/>
          </a:xfrm>
          <a:prstGeom prst="line">
            <a:avLst/>
          </a:prstGeom>
        </p:spPr>
        <p:style>
          <a:lnRef idx="1">
            <a:schemeClr val="accent1"/>
          </a:lnRef>
          <a:fillRef idx="0">
            <a:schemeClr val="accent1"/>
          </a:fillRef>
          <a:effectRef idx="0">
            <a:schemeClr val="accent1"/>
          </a:effectRef>
          <a:fontRef idx="minor">
            <a:schemeClr val="tx1"/>
          </a:fontRef>
        </p:style>
      </p:cxnSp>
      <p:sp>
        <p:nvSpPr>
          <p:cNvPr id="128" name="TextBox 127"/>
          <p:cNvSpPr txBox="1"/>
          <p:nvPr/>
        </p:nvSpPr>
        <p:spPr bwMode="auto">
          <a:xfrm>
            <a:off x="6850063" y="769938"/>
            <a:ext cx="1174750" cy="37941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מרכז בכיר תיאום ופרויקטים </a:t>
            </a:r>
          </a:p>
        </p:txBody>
      </p:sp>
      <p:sp>
        <p:nvSpPr>
          <p:cNvPr id="140" name="TextBox 139"/>
          <p:cNvSpPr txBox="1"/>
          <p:nvPr/>
        </p:nvSpPr>
        <p:spPr bwMode="auto">
          <a:xfrm>
            <a:off x="2653647" y="1546926"/>
            <a:ext cx="973137" cy="52546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דוברות, שיווק והסברה</a:t>
            </a:r>
          </a:p>
        </p:txBody>
      </p:sp>
      <p:grpSp>
        <p:nvGrpSpPr>
          <p:cNvPr id="15" name="קבוצה 14"/>
          <p:cNvGrpSpPr/>
          <p:nvPr/>
        </p:nvGrpSpPr>
        <p:grpSpPr>
          <a:xfrm>
            <a:off x="1331259" y="577850"/>
            <a:ext cx="2295525" cy="1470726"/>
            <a:chOff x="1331259" y="577850"/>
            <a:chExt cx="2295525" cy="1470726"/>
          </a:xfrm>
        </p:grpSpPr>
        <p:cxnSp>
          <p:nvCxnSpPr>
            <p:cNvPr id="160" name="מחבר ישר 159"/>
            <p:cNvCxnSpPr/>
            <p:nvPr/>
          </p:nvCxnSpPr>
          <p:spPr bwMode="auto">
            <a:xfrm>
              <a:off x="1951038" y="897732"/>
              <a:ext cx="1588" cy="316005"/>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162" name="מחבר ישר 161"/>
            <p:cNvCxnSpPr/>
            <p:nvPr/>
          </p:nvCxnSpPr>
          <p:spPr bwMode="auto">
            <a:xfrm>
              <a:off x="3218656" y="952407"/>
              <a:ext cx="3969" cy="261330"/>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9" name="מחבר ישר 8"/>
            <p:cNvCxnSpPr/>
            <p:nvPr/>
          </p:nvCxnSpPr>
          <p:spPr>
            <a:xfrm flipV="1">
              <a:off x="3575797" y="1281115"/>
              <a:ext cx="0" cy="273048"/>
            </a:xfrm>
            <a:prstGeom prst="line">
              <a:avLst/>
            </a:prstGeom>
          </p:spPr>
          <p:style>
            <a:lnRef idx="3">
              <a:schemeClr val="accent1"/>
            </a:lnRef>
            <a:fillRef idx="0">
              <a:schemeClr val="accent1"/>
            </a:fillRef>
            <a:effectRef idx="2">
              <a:schemeClr val="accent1"/>
            </a:effectRef>
            <a:fontRef idx="minor">
              <a:schemeClr val="tx1"/>
            </a:fontRef>
          </p:style>
        </p:cxnSp>
        <p:sp>
          <p:nvSpPr>
            <p:cNvPr id="157" name="TextBox 156"/>
            <p:cNvSpPr txBox="1"/>
            <p:nvPr/>
          </p:nvSpPr>
          <p:spPr bwMode="auto">
            <a:xfrm>
              <a:off x="1331259" y="1546926"/>
              <a:ext cx="1062038" cy="50165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דוברות, שיווק והסברה</a:t>
              </a:r>
            </a:p>
          </p:txBody>
        </p:sp>
        <p:cxnSp>
          <p:nvCxnSpPr>
            <p:cNvPr id="161" name="מחבר ישר 160"/>
            <p:cNvCxnSpPr/>
            <p:nvPr/>
          </p:nvCxnSpPr>
          <p:spPr bwMode="auto">
            <a:xfrm flipH="1">
              <a:off x="2923013" y="1158875"/>
              <a:ext cx="1588" cy="201613"/>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166" name="מחבר ישר 165"/>
            <p:cNvCxnSpPr/>
            <p:nvPr/>
          </p:nvCxnSpPr>
          <p:spPr bwMode="auto">
            <a:xfrm flipH="1">
              <a:off x="3219450" y="1135063"/>
              <a:ext cx="3175" cy="201612"/>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167" name="מחבר ישר 166"/>
            <p:cNvCxnSpPr/>
            <p:nvPr/>
          </p:nvCxnSpPr>
          <p:spPr>
            <a:xfrm flipV="1">
              <a:off x="1951038" y="1191140"/>
              <a:ext cx="1271587" cy="3175"/>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168" name="מלבן 167"/>
            <p:cNvSpPr/>
            <p:nvPr/>
          </p:nvSpPr>
          <p:spPr>
            <a:xfrm>
              <a:off x="1438276" y="577850"/>
              <a:ext cx="946150" cy="387350"/>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rtl="1" eaLnBrk="1" fontAlgn="auto" hangingPunct="1">
                <a:spcBef>
                  <a:spcPts val="0"/>
                </a:spcBef>
                <a:spcAft>
                  <a:spcPts val="0"/>
                </a:spcAft>
                <a:defRPr/>
              </a:pPr>
              <a:r>
                <a:rPr lang="he-IL" sz="1200" dirty="0"/>
                <a:t>מידע וידע </a:t>
              </a:r>
            </a:p>
            <a:p>
              <a:pPr algn="ctr" rtl="1" eaLnBrk="1" fontAlgn="auto" hangingPunct="1">
                <a:spcBef>
                  <a:spcPts val="0"/>
                </a:spcBef>
                <a:spcAft>
                  <a:spcPts val="0"/>
                </a:spcAft>
                <a:defRPr/>
              </a:pPr>
              <a:r>
                <a:rPr lang="he-IL" sz="1200" dirty="0"/>
                <a:t>(אינטרנט)</a:t>
              </a:r>
            </a:p>
          </p:txBody>
        </p:sp>
        <p:sp>
          <p:nvSpPr>
            <p:cNvPr id="169" name="מלבן 168"/>
            <p:cNvSpPr/>
            <p:nvPr/>
          </p:nvSpPr>
          <p:spPr>
            <a:xfrm>
              <a:off x="2449938" y="577850"/>
              <a:ext cx="946150" cy="387350"/>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rtl="1" eaLnBrk="1" fontAlgn="auto" hangingPunct="1">
                <a:spcBef>
                  <a:spcPts val="0"/>
                </a:spcBef>
                <a:spcAft>
                  <a:spcPts val="0"/>
                </a:spcAft>
                <a:defRPr/>
              </a:pPr>
              <a:r>
                <a:rPr lang="he-IL" sz="1200" dirty="0"/>
                <a:t>דוברות</a:t>
              </a:r>
            </a:p>
          </p:txBody>
        </p:sp>
        <p:cxnSp>
          <p:nvCxnSpPr>
            <p:cNvPr id="170" name="מחבר ישר 169"/>
            <p:cNvCxnSpPr>
              <a:stCxn id="140" idx="1"/>
            </p:cNvCxnSpPr>
            <p:nvPr/>
          </p:nvCxnSpPr>
          <p:spPr>
            <a:xfrm flipH="1" flipV="1">
              <a:off x="2393297" y="1810451"/>
              <a:ext cx="2603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1" name="מחבר ישר 170"/>
            <p:cNvCxnSpPr/>
            <p:nvPr/>
          </p:nvCxnSpPr>
          <p:spPr>
            <a:xfrm flipV="1">
              <a:off x="2923013" y="1369640"/>
              <a:ext cx="0" cy="138113"/>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6" name="מחבר ישר 5"/>
            <p:cNvCxnSpPr>
              <a:stCxn id="140" idx="3"/>
              <a:endCxn id="140" idx="3"/>
            </p:cNvCxnSpPr>
            <p:nvPr/>
          </p:nvCxnSpPr>
          <p:spPr>
            <a:xfrm>
              <a:off x="3626784" y="1809658"/>
              <a:ext cx="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75" name="TextBox 174"/>
          <p:cNvSpPr txBox="1"/>
          <p:nvPr/>
        </p:nvSpPr>
        <p:spPr bwMode="auto">
          <a:xfrm>
            <a:off x="2159025" y="3971925"/>
            <a:ext cx="612775" cy="55245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a:t>
            </a:r>
            <a:r>
              <a:rPr lang="he-IL" sz="1050" dirty="0" smtClean="0">
                <a:solidFill>
                  <a:schemeClr val="tx1"/>
                </a:solidFill>
                <a:effectLst/>
              </a:rPr>
              <a:t>תפעול</a:t>
            </a:r>
          </a:p>
        </p:txBody>
      </p:sp>
      <p:cxnSp>
        <p:nvCxnSpPr>
          <p:cNvPr id="185" name="מחבר ישר 184"/>
          <p:cNvCxnSpPr/>
          <p:nvPr/>
        </p:nvCxnSpPr>
        <p:spPr bwMode="auto">
          <a:xfrm>
            <a:off x="7685087" y="1269628"/>
            <a:ext cx="0" cy="515937"/>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86" name="TextBox 185"/>
          <p:cNvSpPr txBox="1"/>
          <p:nvPr/>
        </p:nvSpPr>
        <p:spPr bwMode="auto">
          <a:xfrm>
            <a:off x="6718300" y="1204540"/>
            <a:ext cx="1476375" cy="303213"/>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400" dirty="0" smtClean="0">
                <a:solidFill>
                  <a:schemeClr val="tx1"/>
                </a:solidFill>
                <a:effectLst/>
              </a:rPr>
              <a:t>ר' אגף א'  אכיפה</a:t>
            </a:r>
          </a:p>
        </p:txBody>
      </p:sp>
      <p:sp>
        <p:nvSpPr>
          <p:cNvPr id="190" name="TextBox 189"/>
          <p:cNvSpPr txBox="1"/>
          <p:nvPr/>
        </p:nvSpPr>
        <p:spPr bwMode="auto">
          <a:xfrm>
            <a:off x="7959725" y="2188743"/>
            <a:ext cx="1041400" cy="37941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900" dirty="0" smtClean="0">
                <a:solidFill>
                  <a:schemeClr val="tx1"/>
                </a:solidFill>
                <a:effectLst/>
              </a:rPr>
              <a:t>מנהל תחום מערכי אכיפה עירוניים </a:t>
            </a:r>
          </a:p>
        </p:txBody>
      </p:sp>
      <p:cxnSp>
        <p:nvCxnSpPr>
          <p:cNvPr id="30" name="מחבר ישר 29"/>
          <p:cNvCxnSpPr>
            <a:endCxn id="143" idx="0"/>
          </p:cNvCxnSpPr>
          <p:nvPr/>
        </p:nvCxnSpPr>
        <p:spPr>
          <a:xfrm flipH="1">
            <a:off x="6363966" y="1537403"/>
            <a:ext cx="8682" cy="665207"/>
          </a:xfrm>
          <a:prstGeom prst="line">
            <a:avLst/>
          </a:prstGeom>
          <a:ln w="19050"/>
        </p:spPr>
        <p:style>
          <a:lnRef idx="2">
            <a:schemeClr val="accent1"/>
          </a:lnRef>
          <a:fillRef idx="0">
            <a:schemeClr val="accent1"/>
          </a:fillRef>
          <a:effectRef idx="1">
            <a:schemeClr val="accent1"/>
          </a:effectRef>
          <a:fontRef idx="minor">
            <a:schemeClr val="tx1"/>
          </a:fontRef>
        </p:style>
      </p:cxnSp>
      <p:cxnSp>
        <p:nvCxnSpPr>
          <p:cNvPr id="8" name="מחבר ישר 7"/>
          <p:cNvCxnSpPr/>
          <p:nvPr/>
        </p:nvCxnSpPr>
        <p:spPr>
          <a:xfrm>
            <a:off x="5861522" y="2945560"/>
            <a:ext cx="385762"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381" name="מחבר ישר 380"/>
          <p:cNvCxnSpPr/>
          <p:nvPr/>
        </p:nvCxnSpPr>
        <p:spPr bwMode="auto">
          <a:xfrm>
            <a:off x="7525222" y="2830466"/>
            <a:ext cx="7938" cy="87868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9" name="מחבר ישר 118"/>
          <p:cNvCxnSpPr/>
          <p:nvPr/>
        </p:nvCxnSpPr>
        <p:spPr bwMode="auto">
          <a:xfrm>
            <a:off x="7458547" y="185177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4" name="מחבר ישר 223"/>
          <p:cNvCxnSpPr>
            <a:endCxn id="116" idx="0"/>
          </p:cNvCxnSpPr>
          <p:nvPr/>
        </p:nvCxnSpPr>
        <p:spPr>
          <a:xfrm>
            <a:off x="8653612" y="3684403"/>
            <a:ext cx="0" cy="1381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8" name="מחבר ישר 157"/>
          <p:cNvCxnSpPr/>
          <p:nvPr/>
        </p:nvCxnSpPr>
        <p:spPr>
          <a:xfrm flipH="1">
            <a:off x="7879235" y="3710363"/>
            <a:ext cx="14287" cy="20119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9" name="מחבר ישר 158"/>
          <p:cNvCxnSpPr/>
          <p:nvPr/>
        </p:nvCxnSpPr>
        <p:spPr>
          <a:xfrm>
            <a:off x="7120410" y="3704385"/>
            <a:ext cx="0" cy="1381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4" name="מחבר ישר 163"/>
          <p:cNvCxnSpPr/>
          <p:nvPr/>
        </p:nvCxnSpPr>
        <p:spPr bwMode="auto">
          <a:xfrm>
            <a:off x="6275860" y="2827291"/>
            <a:ext cx="1916112" cy="3175"/>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04" name="TextBox 103"/>
          <p:cNvSpPr txBox="1"/>
          <p:nvPr/>
        </p:nvSpPr>
        <p:spPr bwMode="auto">
          <a:xfrm>
            <a:off x="6133778" y="2739910"/>
            <a:ext cx="796925" cy="733425"/>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a:t>ר' </a:t>
            </a:r>
            <a:r>
              <a:rPr lang="he-IL" dirty="0" smtClean="0"/>
              <a:t>תחום</a:t>
            </a:r>
            <a:endParaRPr lang="he-IL" dirty="0"/>
          </a:p>
          <a:p>
            <a:pPr rtl="1" eaLnBrk="1" fontAlgn="auto" hangingPunct="1">
              <a:spcBef>
                <a:spcPts val="0"/>
              </a:spcBef>
              <a:spcAft>
                <a:spcPts val="0"/>
              </a:spcAft>
              <a:defRPr/>
            </a:pPr>
            <a:r>
              <a:rPr lang="he-IL" dirty="0" smtClean="0"/>
              <a:t>בכיר  תורה כלים ושת"פ </a:t>
            </a:r>
            <a:endParaRPr lang="he-IL" dirty="0"/>
          </a:p>
        </p:txBody>
      </p:sp>
      <p:sp>
        <p:nvSpPr>
          <p:cNvPr id="133" name="TextBox 132"/>
          <p:cNvSpPr txBox="1"/>
          <p:nvPr/>
        </p:nvSpPr>
        <p:spPr bwMode="auto">
          <a:xfrm>
            <a:off x="7172797" y="2990990"/>
            <a:ext cx="720725" cy="668338"/>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a:t>ר' </a:t>
            </a:r>
            <a:r>
              <a:rPr lang="he-IL" dirty="0" smtClean="0"/>
              <a:t>תחום </a:t>
            </a:r>
            <a:r>
              <a:rPr lang="he-IL" dirty="0"/>
              <a:t>תורה וכלים</a:t>
            </a:r>
          </a:p>
        </p:txBody>
      </p:sp>
      <p:cxnSp>
        <p:nvCxnSpPr>
          <p:cNvPr id="156" name="מחבר ישר 155"/>
          <p:cNvCxnSpPr/>
          <p:nvPr/>
        </p:nvCxnSpPr>
        <p:spPr bwMode="auto">
          <a:xfrm>
            <a:off x="7120410" y="3704385"/>
            <a:ext cx="40481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35" name="TextBox 134"/>
          <p:cNvSpPr txBox="1"/>
          <p:nvPr/>
        </p:nvSpPr>
        <p:spPr bwMode="auto">
          <a:xfrm>
            <a:off x="6692740" y="3842498"/>
            <a:ext cx="720725" cy="666750"/>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smtClean="0"/>
              <a:t>מרכז בכיר תורה </a:t>
            </a:r>
            <a:r>
              <a:rPr lang="he-IL" dirty="0"/>
              <a:t>וכלים</a:t>
            </a:r>
          </a:p>
        </p:txBody>
      </p:sp>
      <p:sp>
        <p:nvSpPr>
          <p:cNvPr id="138" name="TextBox 137"/>
          <p:cNvSpPr txBox="1"/>
          <p:nvPr/>
        </p:nvSpPr>
        <p:spPr bwMode="auto">
          <a:xfrm>
            <a:off x="7471247" y="3828210"/>
            <a:ext cx="720725" cy="668338"/>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a:t>מרכז בכיר </a:t>
            </a:r>
            <a:r>
              <a:rPr lang="he-IL" dirty="0" smtClean="0"/>
              <a:t>פנימיות ועולים</a:t>
            </a:r>
            <a:endParaRPr lang="he-IL" dirty="0"/>
          </a:p>
        </p:txBody>
      </p:sp>
      <p:cxnSp>
        <p:nvCxnSpPr>
          <p:cNvPr id="118" name="מחבר ישר 117"/>
          <p:cNvCxnSpPr/>
          <p:nvPr/>
        </p:nvCxnSpPr>
        <p:spPr bwMode="auto">
          <a:xfrm>
            <a:off x="8187210" y="2830466"/>
            <a:ext cx="7937" cy="87868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5" name="מחבר ישר 124"/>
          <p:cNvCxnSpPr/>
          <p:nvPr/>
        </p:nvCxnSpPr>
        <p:spPr bwMode="auto">
          <a:xfrm>
            <a:off x="7893522" y="3710363"/>
            <a:ext cx="765175"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4" name="מחבר ישר 183"/>
          <p:cNvCxnSpPr/>
          <p:nvPr/>
        </p:nvCxnSpPr>
        <p:spPr bwMode="auto">
          <a:xfrm>
            <a:off x="8450734" y="1572000"/>
            <a:ext cx="0" cy="58578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3" name="מחבר ישר 182"/>
          <p:cNvCxnSpPr/>
          <p:nvPr/>
        </p:nvCxnSpPr>
        <p:spPr>
          <a:xfrm flipV="1">
            <a:off x="6372647" y="1571206"/>
            <a:ext cx="2078087" cy="794"/>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87" name="TextBox 186"/>
          <p:cNvSpPr txBox="1"/>
          <p:nvPr/>
        </p:nvSpPr>
        <p:spPr bwMode="auto">
          <a:xfrm>
            <a:off x="6943353" y="1682191"/>
            <a:ext cx="911225" cy="38576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00" dirty="0" smtClean="0">
                <a:solidFill>
                  <a:schemeClr val="tx1"/>
                </a:solidFill>
                <a:effectLst/>
              </a:rPr>
              <a:t>ר</a:t>
            </a:r>
            <a:r>
              <a:rPr lang="he-IL" sz="900" dirty="0" smtClean="0">
                <a:solidFill>
                  <a:schemeClr val="tx1"/>
                </a:solidFill>
                <a:effectLst/>
              </a:rPr>
              <a:t>' תחום  שיטור מועצתי ומניעה בבתי חולים </a:t>
            </a:r>
          </a:p>
        </p:txBody>
      </p:sp>
      <p:sp>
        <p:nvSpPr>
          <p:cNvPr id="188" name="TextBox 187"/>
          <p:cNvSpPr txBox="1"/>
          <p:nvPr/>
        </p:nvSpPr>
        <p:spPr bwMode="auto">
          <a:xfrm>
            <a:off x="7936926" y="1707310"/>
            <a:ext cx="1019175"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00" dirty="0" smtClean="0">
                <a:solidFill>
                  <a:schemeClr val="tx1"/>
                </a:solidFill>
                <a:effectLst/>
              </a:rPr>
              <a:t>ר' תחום בכיר מערכי אכיפה עירוניים</a:t>
            </a:r>
          </a:p>
        </p:txBody>
      </p:sp>
      <p:sp>
        <p:nvSpPr>
          <p:cNvPr id="189" name="TextBox 188"/>
          <p:cNvSpPr txBox="1"/>
          <p:nvPr/>
        </p:nvSpPr>
        <p:spPr bwMode="auto">
          <a:xfrm>
            <a:off x="6943353" y="2157788"/>
            <a:ext cx="935882" cy="37941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900" dirty="0" smtClean="0">
                <a:solidFill>
                  <a:schemeClr val="tx1"/>
                </a:solidFill>
                <a:effectLst/>
              </a:rPr>
              <a:t>מרכז בכיר שיטור מועצתי בטחון החקלאי</a:t>
            </a:r>
          </a:p>
        </p:txBody>
      </p:sp>
      <p:sp>
        <p:nvSpPr>
          <p:cNvPr id="191" name="TextBox 190"/>
          <p:cNvSpPr txBox="1"/>
          <p:nvPr/>
        </p:nvSpPr>
        <p:spPr bwMode="auto">
          <a:xfrm>
            <a:off x="7914701" y="2228852"/>
            <a:ext cx="1041400" cy="43175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900" dirty="0" smtClean="0">
                <a:solidFill>
                  <a:schemeClr val="tx1"/>
                </a:solidFill>
                <a:effectLst/>
              </a:rPr>
              <a:t>מנהל תחום מערכי אכיפה עירוניים (צפון ודרום) </a:t>
            </a:r>
          </a:p>
        </p:txBody>
      </p:sp>
      <p:sp>
        <p:nvSpPr>
          <p:cNvPr id="205" name="TextBox 204"/>
          <p:cNvSpPr txBox="1"/>
          <p:nvPr/>
        </p:nvSpPr>
        <p:spPr bwMode="auto">
          <a:xfrm>
            <a:off x="5862266" y="1707310"/>
            <a:ext cx="1020762"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00" dirty="0" smtClean="0">
                <a:solidFill>
                  <a:schemeClr val="tx1"/>
                </a:solidFill>
                <a:effectLst/>
              </a:rPr>
              <a:t>ר' תחום בכיר טכנולוגיות</a:t>
            </a:r>
          </a:p>
        </p:txBody>
      </p:sp>
      <p:sp>
        <p:nvSpPr>
          <p:cNvPr id="143" name="TextBox 142"/>
          <p:cNvSpPr txBox="1"/>
          <p:nvPr/>
        </p:nvSpPr>
        <p:spPr bwMode="auto">
          <a:xfrm>
            <a:off x="5853585" y="2202610"/>
            <a:ext cx="1020762"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 הפעלת מוקדים </a:t>
            </a:r>
          </a:p>
        </p:txBody>
      </p:sp>
    </p:spTree>
    <p:extLst>
      <p:ext uri="{BB962C8B-B14F-4D97-AF65-F5344CB8AC3E}">
        <p14:creationId xmlns:p14="http://schemas.microsoft.com/office/powerpoint/2010/main" val="2449292951"/>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מלבן מעוגל 4"/>
          <p:cNvSpPr/>
          <p:nvPr/>
        </p:nvSpPr>
        <p:spPr>
          <a:xfrm>
            <a:off x="4779963" y="1692275"/>
            <a:ext cx="4040187" cy="647700"/>
          </a:xfrm>
          <a:prstGeom prst="roundRect">
            <a:avLst/>
          </a:prstGeom>
          <a:noFill/>
          <a:ln>
            <a:solidFill>
              <a:srgbClr val="007E3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2800" dirty="0">
                <a:solidFill>
                  <a:srgbClr val="007E39"/>
                </a:solidFill>
              </a:rPr>
              <a:t>יתרונות</a:t>
            </a:r>
            <a:r>
              <a:rPr lang="he-IL" dirty="0"/>
              <a:t> </a:t>
            </a:r>
          </a:p>
        </p:txBody>
      </p:sp>
      <p:sp>
        <p:nvSpPr>
          <p:cNvPr id="6" name="מלבן מעוגל 5"/>
          <p:cNvSpPr/>
          <p:nvPr/>
        </p:nvSpPr>
        <p:spPr>
          <a:xfrm>
            <a:off x="395288" y="1731963"/>
            <a:ext cx="3673475" cy="649287"/>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2800" dirty="0">
                <a:solidFill>
                  <a:srgbClr val="C00000"/>
                </a:solidFill>
              </a:rPr>
              <a:t>חסרונות</a:t>
            </a:r>
          </a:p>
        </p:txBody>
      </p:sp>
      <p:sp>
        <p:nvSpPr>
          <p:cNvPr id="7" name="מלבן מעוגל 6"/>
          <p:cNvSpPr/>
          <p:nvPr/>
        </p:nvSpPr>
        <p:spPr>
          <a:xfrm>
            <a:off x="4779963" y="2517775"/>
            <a:ext cx="4040187" cy="3725863"/>
          </a:xfrm>
          <a:prstGeom prst="roundRect">
            <a:avLst/>
          </a:prstGeom>
          <a:noFill/>
          <a:ln>
            <a:solidFill>
              <a:srgbClr val="007E3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sp>
        <p:nvSpPr>
          <p:cNvPr id="8" name="מלבן מעוגל 7"/>
          <p:cNvSpPr/>
          <p:nvPr/>
        </p:nvSpPr>
        <p:spPr>
          <a:xfrm>
            <a:off x="395288" y="2549525"/>
            <a:ext cx="3768725" cy="3863975"/>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sp>
        <p:nvSpPr>
          <p:cNvPr id="75782" name="Text Box 36"/>
          <p:cNvSpPr txBox="1">
            <a:spLocks noChangeArrowheads="1"/>
          </p:cNvSpPr>
          <p:nvPr/>
        </p:nvSpPr>
        <p:spPr bwMode="auto">
          <a:xfrm>
            <a:off x="-392113" y="388285"/>
            <a:ext cx="8921751"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b="1" dirty="0">
                <a:solidFill>
                  <a:schemeClr val="accent2"/>
                </a:solidFill>
                <a:latin typeface="Times New Roman" pitchFamily="18" charset="0"/>
              </a:rPr>
              <a:t>חלופה ב' – </a:t>
            </a:r>
            <a:r>
              <a:rPr lang="he-IL" b="1" u="sng" dirty="0">
                <a:solidFill>
                  <a:schemeClr val="accent2"/>
                </a:solidFill>
                <a:latin typeface="Times New Roman" pitchFamily="18" charset="0"/>
              </a:rPr>
              <a:t>איחוד </a:t>
            </a:r>
            <a:r>
              <a:rPr lang="he-IL" b="1" u="sng" dirty="0" err="1">
                <a:solidFill>
                  <a:schemeClr val="accent2"/>
                </a:solidFill>
                <a:latin typeface="Times New Roman" pitchFamily="18" charset="0"/>
              </a:rPr>
              <a:t>על"א</a:t>
            </a:r>
            <a:r>
              <a:rPr lang="he-IL" b="1" u="sng" dirty="0">
                <a:solidFill>
                  <a:schemeClr val="accent2"/>
                </a:solidFill>
                <a:latin typeface="Times New Roman" pitchFamily="18" charset="0"/>
              </a:rPr>
              <a:t> ומצילה </a:t>
            </a:r>
          </a:p>
          <a:p>
            <a:pPr algn="ctr" rtl="1" eaLnBrk="1" hangingPunct="1"/>
            <a:r>
              <a:rPr lang="he-IL" b="1" u="sng" dirty="0">
                <a:solidFill>
                  <a:schemeClr val="accent2"/>
                </a:solidFill>
                <a:latin typeface="Times New Roman" pitchFamily="18" charset="0"/>
              </a:rPr>
              <a:t>וסנכרון תהליכי עבודה עם רשות הסמים והאלכוהול</a:t>
            </a:r>
            <a:endParaRPr lang="en-US" b="1" u="sng" dirty="0">
              <a:solidFill>
                <a:schemeClr val="accent2"/>
              </a:solidFill>
              <a:latin typeface="Times New Roman" pitchFamily="18" charset="0"/>
            </a:endParaRPr>
          </a:p>
        </p:txBody>
      </p:sp>
      <p:sp>
        <p:nvSpPr>
          <p:cNvPr id="2" name="TextBox 1"/>
          <p:cNvSpPr txBox="1"/>
          <p:nvPr/>
        </p:nvSpPr>
        <p:spPr>
          <a:xfrm>
            <a:off x="4779963" y="2740129"/>
            <a:ext cx="3895725" cy="2993127"/>
          </a:xfrm>
          <a:prstGeom prst="rect">
            <a:avLst/>
          </a:prstGeom>
          <a:noFill/>
        </p:spPr>
        <p:txBody>
          <a:bodyPr rtlCol="1">
            <a:spAutoFit/>
          </a:bodyPr>
          <a:lstStyle/>
          <a:p>
            <a:pPr marL="285750" indent="-285750" algn="r" rtl="1" eaLnBrk="1" fontAlgn="auto" hangingPunct="1">
              <a:spcBef>
                <a:spcPts val="0"/>
              </a:spcBef>
              <a:spcAft>
                <a:spcPts val="0"/>
              </a:spcAft>
              <a:buFont typeface="Wingdings" pitchFamily="2" charset="2"/>
              <a:buChar char="q"/>
              <a:defRPr/>
            </a:pPr>
            <a:r>
              <a:rPr lang="he-IL" sz="1450" dirty="0">
                <a:latin typeface="+mn-lt"/>
                <a:cs typeface="+mn-cs"/>
              </a:rPr>
              <a:t>שיפור המענה המשרדי לצמצום האלימות בישראל </a:t>
            </a:r>
          </a:p>
          <a:p>
            <a:pPr marL="285750" indent="-285750" algn="r" rtl="1" eaLnBrk="1" fontAlgn="auto" hangingPunct="1">
              <a:spcBef>
                <a:spcPts val="0"/>
              </a:spcBef>
              <a:spcAft>
                <a:spcPts val="0"/>
              </a:spcAft>
              <a:buFont typeface="Wingdings" pitchFamily="2" charset="2"/>
              <a:buChar char="q"/>
              <a:defRPr/>
            </a:pPr>
            <a:r>
              <a:rPr lang="he-IL" sz="1450" b="1" dirty="0">
                <a:solidFill>
                  <a:srgbClr val="007E39"/>
                </a:solidFill>
                <a:latin typeface="+mn-lt"/>
                <a:cs typeface="+mn-cs"/>
              </a:rPr>
              <a:t>ישימות ארגונית גבוהה </a:t>
            </a:r>
          </a:p>
          <a:p>
            <a:pPr marL="285750" indent="-285750" algn="r" rtl="1" eaLnBrk="1" fontAlgn="auto" hangingPunct="1">
              <a:spcBef>
                <a:spcPts val="0"/>
              </a:spcBef>
              <a:spcAft>
                <a:spcPts val="0"/>
              </a:spcAft>
              <a:buFont typeface="Wingdings" pitchFamily="2" charset="2"/>
              <a:buChar char="q"/>
              <a:defRPr/>
            </a:pPr>
            <a:r>
              <a:rPr lang="he-IL" sz="1450" b="1" dirty="0">
                <a:solidFill>
                  <a:srgbClr val="007E39"/>
                </a:solidFill>
                <a:latin typeface="+mn-lt"/>
                <a:cs typeface="+mn-cs"/>
              </a:rPr>
              <a:t>פיתוח תורה וכלים אחידים למניעת אלימות </a:t>
            </a:r>
          </a:p>
          <a:p>
            <a:pPr marL="285750" indent="-285750" algn="r" rtl="1" eaLnBrk="1" fontAlgn="auto" hangingPunct="1">
              <a:spcBef>
                <a:spcPts val="0"/>
              </a:spcBef>
              <a:spcAft>
                <a:spcPts val="0"/>
              </a:spcAft>
              <a:buFont typeface="Wingdings" pitchFamily="2" charset="2"/>
              <a:buChar char="q"/>
              <a:defRPr/>
            </a:pPr>
            <a:r>
              <a:rPr lang="he-IL" sz="1450" b="1" dirty="0" smtClean="0">
                <a:solidFill>
                  <a:srgbClr val="007E39"/>
                </a:solidFill>
                <a:latin typeface="+mn-lt"/>
                <a:cs typeface="+mn-cs"/>
              </a:rPr>
              <a:t>שיפור </a:t>
            </a:r>
            <a:r>
              <a:rPr lang="he-IL" sz="1450" b="1" dirty="0">
                <a:solidFill>
                  <a:srgbClr val="007E39"/>
                </a:solidFill>
                <a:latin typeface="+mn-lt"/>
                <a:cs typeface="+mn-cs"/>
              </a:rPr>
              <a:t>התיאום ברמת המטה והשטח עם  רשות הסמים והאלכוהול  </a:t>
            </a:r>
            <a:endParaRPr lang="he-IL" sz="1450" b="1" dirty="0" smtClean="0">
              <a:solidFill>
                <a:srgbClr val="007E39"/>
              </a:solidFill>
              <a:latin typeface="+mn-lt"/>
              <a:cs typeface="+mn-cs"/>
            </a:endParaRPr>
          </a:p>
          <a:p>
            <a:pPr marL="285750" indent="-285750" algn="r" rtl="1" eaLnBrk="1" fontAlgn="auto" hangingPunct="1">
              <a:spcBef>
                <a:spcPts val="0"/>
              </a:spcBef>
              <a:spcAft>
                <a:spcPts val="0"/>
              </a:spcAft>
              <a:buFont typeface="Wingdings" pitchFamily="2" charset="2"/>
              <a:buChar char="q"/>
              <a:defRPr/>
            </a:pPr>
            <a:r>
              <a:rPr lang="he-IL" sz="1450" b="1" dirty="0" smtClean="0">
                <a:solidFill>
                  <a:srgbClr val="007E39"/>
                </a:solidFill>
              </a:rPr>
              <a:t>חיזוק מעמדו של המשרד </a:t>
            </a:r>
            <a:r>
              <a:rPr lang="he-IL" sz="1450" b="1" dirty="0" err="1" smtClean="0">
                <a:solidFill>
                  <a:srgbClr val="007E39"/>
                </a:solidFill>
              </a:rPr>
              <a:t>לבט"פ</a:t>
            </a:r>
            <a:r>
              <a:rPr lang="he-IL" sz="1450" b="1" dirty="0" smtClean="0">
                <a:solidFill>
                  <a:srgbClr val="007E39"/>
                </a:solidFill>
              </a:rPr>
              <a:t> כגוף מונע אלימות </a:t>
            </a:r>
          </a:p>
          <a:p>
            <a:pPr marL="285750" indent="-285750" algn="r" rtl="1" eaLnBrk="1" fontAlgn="auto" hangingPunct="1">
              <a:spcBef>
                <a:spcPts val="0"/>
              </a:spcBef>
              <a:spcAft>
                <a:spcPts val="0"/>
              </a:spcAft>
              <a:buFont typeface="Wingdings" pitchFamily="2" charset="2"/>
              <a:buChar char="q"/>
              <a:defRPr/>
            </a:pPr>
            <a:r>
              <a:rPr lang="he-IL" sz="1450" u="sng" dirty="0" smtClean="0">
                <a:latin typeface="+mn-lt"/>
                <a:cs typeface="+mn-cs"/>
              </a:rPr>
              <a:t>שימור </a:t>
            </a:r>
            <a:r>
              <a:rPr lang="he-IL" sz="1450" u="sng" dirty="0">
                <a:latin typeface="+mn-lt"/>
                <a:cs typeface="+mn-cs"/>
              </a:rPr>
              <a:t>מעמדה של הרשות כמובילת פעילות לצמצום השימוש בסמים ואלכוהול  ברמה הלאומית </a:t>
            </a:r>
          </a:p>
          <a:p>
            <a:pPr marL="285750" indent="-285750" algn="r" rtl="1" eaLnBrk="1" fontAlgn="auto" hangingPunct="1">
              <a:spcBef>
                <a:spcPts val="0"/>
              </a:spcBef>
              <a:spcAft>
                <a:spcPts val="0"/>
              </a:spcAft>
              <a:buFont typeface="Wingdings" pitchFamily="2" charset="2"/>
              <a:buChar char="q"/>
              <a:defRPr/>
            </a:pPr>
            <a:r>
              <a:rPr lang="he-IL" sz="1450" u="sng" dirty="0">
                <a:latin typeface="+mn-lt"/>
                <a:cs typeface="+mn-cs"/>
              </a:rPr>
              <a:t>שיפור </a:t>
            </a:r>
            <a:r>
              <a:rPr lang="he-IL" sz="1450" u="sng" dirty="0" err="1">
                <a:latin typeface="+mn-lt"/>
                <a:cs typeface="+mn-cs"/>
              </a:rPr>
              <a:t>השת"פ</a:t>
            </a:r>
            <a:r>
              <a:rPr lang="he-IL" sz="1450" u="sng" dirty="0">
                <a:latin typeface="+mn-lt"/>
                <a:cs typeface="+mn-cs"/>
              </a:rPr>
              <a:t> הבין משרדי ליישום המדיניות והובלת תהליכים </a:t>
            </a:r>
            <a:r>
              <a:rPr lang="he-IL" sz="1450" u="sng" dirty="0" err="1" smtClean="0">
                <a:latin typeface="+mn-lt"/>
                <a:cs typeface="+mn-cs"/>
              </a:rPr>
              <a:t>ופרוייקטים</a:t>
            </a:r>
            <a:endParaRPr lang="he-IL" sz="1450" u="sng" dirty="0">
              <a:latin typeface="+mn-lt"/>
              <a:cs typeface="+mn-cs"/>
            </a:endParaRPr>
          </a:p>
        </p:txBody>
      </p:sp>
      <p:sp>
        <p:nvSpPr>
          <p:cNvPr id="3" name="TextBox 2"/>
          <p:cNvSpPr txBox="1"/>
          <p:nvPr/>
        </p:nvSpPr>
        <p:spPr>
          <a:xfrm>
            <a:off x="549275" y="2805023"/>
            <a:ext cx="3519488" cy="3216265"/>
          </a:xfrm>
          <a:prstGeom prst="rect">
            <a:avLst/>
          </a:prstGeom>
          <a:noFill/>
        </p:spPr>
        <p:txBody>
          <a:bodyPr rtlCol="1">
            <a:spAutoFit/>
          </a:bodyPr>
          <a:lstStyle/>
          <a:p>
            <a:pPr marL="285750" indent="-285750" algn="r" rtl="1" eaLnBrk="1" fontAlgn="auto" hangingPunct="1">
              <a:spcBef>
                <a:spcPts val="0"/>
              </a:spcBef>
              <a:spcAft>
                <a:spcPts val="0"/>
              </a:spcAft>
              <a:buFont typeface="Wingdings" pitchFamily="2" charset="2"/>
              <a:buChar char="q"/>
              <a:defRPr/>
            </a:pPr>
            <a:r>
              <a:rPr lang="he-IL" sz="1450" dirty="0">
                <a:latin typeface="+mn-lt"/>
                <a:cs typeface="+mn-cs"/>
              </a:rPr>
              <a:t>קושי חלקי בישום בתחום כ"א </a:t>
            </a:r>
          </a:p>
          <a:p>
            <a:pPr marL="285750" indent="-285750" algn="r" rtl="1" eaLnBrk="1" fontAlgn="auto" hangingPunct="1">
              <a:spcBef>
                <a:spcPts val="0"/>
              </a:spcBef>
              <a:spcAft>
                <a:spcPts val="0"/>
              </a:spcAft>
              <a:buFont typeface="Wingdings" pitchFamily="2" charset="2"/>
              <a:buChar char="q"/>
              <a:defRPr/>
            </a:pPr>
            <a:r>
              <a:rPr lang="he-IL" sz="1450" dirty="0">
                <a:latin typeface="+mn-lt"/>
                <a:cs typeface="+mn-cs"/>
              </a:rPr>
              <a:t>איבוד מותגי "</a:t>
            </a:r>
            <a:r>
              <a:rPr lang="he-IL" sz="1450" dirty="0" err="1" smtClean="0">
                <a:latin typeface="+mn-lt"/>
                <a:cs typeface="+mn-cs"/>
              </a:rPr>
              <a:t>על"א</a:t>
            </a:r>
            <a:r>
              <a:rPr lang="he-IL" sz="1450" dirty="0" smtClean="0">
                <a:latin typeface="+mn-lt"/>
                <a:cs typeface="+mn-cs"/>
              </a:rPr>
              <a:t>"  ו"מצילה</a:t>
            </a:r>
            <a:r>
              <a:rPr lang="he-IL" sz="1450" dirty="0">
                <a:latin typeface="+mn-lt"/>
                <a:cs typeface="+mn-cs"/>
              </a:rPr>
              <a:t>"</a:t>
            </a:r>
          </a:p>
          <a:p>
            <a:pPr marL="285750" indent="-285750" algn="r" rtl="1" eaLnBrk="1" fontAlgn="auto" hangingPunct="1">
              <a:spcBef>
                <a:spcPts val="0"/>
              </a:spcBef>
              <a:spcAft>
                <a:spcPts val="0"/>
              </a:spcAft>
              <a:buFont typeface="Wingdings" pitchFamily="2" charset="2"/>
              <a:buChar char="q"/>
              <a:defRPr/>
            </a:pPr>
            <a:r>
              <a:rPr lang="he-IL" sz="1450" dirty="0">
                <a:solidFill>
                  <a:srgbClr val="C00000"/>
                </a:solidFill>
                <a:latin typeface="+mn-lt"/>
                <a:cs typeface="+mn-cs"/>
              </a:rPr>
              <a:t> </a:t>
            </a:r>
            <a:r>
              <a:rPr lang="he-IL" sz="1450" b="1" u="sng" dirty="0">
                <a:solidFill>
                  <a:srgbClr val="C00000"/>
                </a:solidFill>
                <a:latin typeface="+mn-lt"/>
                <a:cs typeface="+mn-cs"/>
              </a:rPr>
              <a:t>המשך ביזור בין המאמץ למניעת אלימות ובין מאמץ המאבק בצריכת סמים ואלכוהול </a:t>
            </a:r>
            <a:endParaRPr lang="he-IL" sz="1450" b="1" u="sng" dirty="0" smtClean="0">
              <a:solidFill>
                <a:srgbClr val="C00000"/>
              </a:solidFill>
              <a:latin typeface="+mn-lt"/>
              <a:cs typeface="+mn-cs"/>
            </a:endParaRPr>
          </a:p>
          <a:p>
            <a:pPr marL="285750" indent="-285750" algn="r" rtl="1" eaLnBrk="1" fontAlgn="auto" hangingPunct="1">
              <a:spcBef>
                <a:spcPts val="0"/>
              </a:spcBef>
              <a:spcAft>
                <a:spcPts val="0"/>
              </a:spcAft>
              <a:buFont typeface="Wingdings" pitchFamily="2" charset="2"/>
              <a:buChar char="q"/>
              <a:defRPr/>
            </a:pPr>
            <a:r>
              <a:rPr lang="he-IL" sz="1450" b="1" u="sng" dirty="0" smtClean="0">
                <a:solidFill>
                  <a:srgbClr val="C00000"/>
                </a:solidFill>
              </a:rPr>
              <a:t>כפילות בתפקידי המטה של הגוף למניעת אלימות והרשות הלאומית למלחמה בסמים ובאלכוהול</a:t>
            </a:r>
            <a:endParaRPr lang="he-IL" sz="1450" b="1" u="sng" dirty="0">
              <a:solidFill>
                <a:srgbClr val="C00000"/>
              </a:solidFill>
              <a:latin typeface="+mn-lt"/>
              <a:cs typeface="+mn-cs"/>
            </a:endParaRPr>
          </a:p>
          <a:p>
            <a:pPr marL="285750" indent="-285750" algn="r" rtl="1" eaLnBrk="1" fontAlgn="auto" hangingPunct="1">
              <a:spcBef>
                <a:spcPts val="0"/>
              </a:spcBef>
              <a:spcAft>
                <a:spcPts val="0"/>
              </a:spcAft>
              <a:buFont typeface="Wingdings" pitchFamily="2" charset="2"/>
              <a:buChar char="q"/>
              <a:defRPr/>
            </a:pPr>
            <a:r>
              <a:rPr lang="he-IL" sz="1450" b="1" u="sng" dirty="0" smtClean="0">
                <a:solidFill>
                  <a:srgbClr val="C00000"/>
                </a:solidFill>
                <a:latin typeface="+mn-lt"/>
                <a:cs typeface="+mn-cs"/>
              </a:rPr>
              <a:t>קושי </a:t>
            </a:r>
            <a:r>
              <a:rPr lang="he-IL" sz="1450" b="1" u="sng" dirty="0">
                <a:solidFill>
                  <a:srgbClr val="C00000"/>
                </a:solidFill>
                <a:latin typeface="+mn-lt"/>
                <a:cs typeface="+mn-cs"/>
              </a:rPr>
              <a:t>בשליטה, פיקוח ובקרה על פעילות הרשות </a:t>
            </a:r>
          </a:p>
          <a:p>
            <a:pPr marL="285750" indent="-285750" algn="r" rtl="1" eaLnBrk="1" fontAlgn="auto" hangingPunct="1">
              <a:spcBef>
                <a:spcPts val="0"/>
              </a:spcBef>
              <a:spcAft>
                <a:spcPts val="0"/>
              </a:spcAft>
              <a:buFont typeface="Wingdings" pitchFamily="2" charset="2"/>
              <a:buChar char="q"/>
              <a:defRPr/>
            </a:pPr>
            <a:r>
              <a:rPr lang="he-IL" sz="1450" u="sng" dirty="0">
                <a:latin typeface="+mn-lt"/>
                <a:cs typeface="+mn-cs"/>
              </a:rPr>
              <a:t>העדר תשתית אחידה למדידה, בקרה והערכה ברמה היישובית והלאומית </a:t>
            </a:r>
          </a:p>
          <a:p>
            <a:pPr marL="285750" indent="-285750" algn="r" rtl="1" eaLnBrk="1" fontAlgn="auto" hangingPunct="1">
              <a:spcBef>
                <a:spcPts val="0"/>
              </a:spcBef>
              <a:spcAft>
                <a:spcPts val="0"/>
              </a:spcAft>
              <a:buFont typeface="Wingdings" pitchFamily="2" charset="2"/>
              <a:buChar char="q"/>
              <a:defRPr/>
            </a:pPr>
            <a:r>
              <a:rPr lang="he-IL" sz="1450" dirty="0">
                <a:latin typeface="+mn-lt"/>
                <a:cs typeface="+mn-cs"/>
              </a:rPr>
              <a:t>ריבוי כתובות לרשויות המקומיות</a:t>
            </a:r>
          </a:p>
          <a:p>
            <a:pPr algn="r" rtl="1" eaLnBrk="1" fontAlgn="auto" hangingPunct="1">
              <a:spcBef>
                <a:spcPts val="0"/>
              </a:spcBef>
              <a:spcAft>
                <a:spcPts val="0"/>
              </a:spcAft>
              <a:defRPr/>
            </a:pPr>
            <a:endParaRPr lang="he-IL" sz="1450" dirty="0">
              <a:solidFill>
                <a:srgbClr val="C00000"/>
              </a:solidFill>
              <a:latin typeface="+mn-lt"/>
              <a:cs typeface="+mn-cs"/>
            </a:endParaRPr>
          </a:p>
        </p:txBody>
      </p:sp>
      <p:sp>
        <p:nvSpPr>
          <p:cNvPr id="75785" name="מציין מיקום של מספר שקופית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5E78B97E-3D1D-4CB4-8EE8-24EA91D939B4}" type="slidenum">
              <a:rPr lang="he-IL">
                <a:solidFill>
                  <a:srgbClr val="0070C0"/>
                </a:solidFill>
              </a:rPr>
              <a:pPr algn="ctr"/>
              <a:t>27</a:t>
            </a:fld>
            <a:endParaRPr lang="he-IL">
              <a:solidFill>
                <a:srgbClr val="0070C0"/>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36"/>
          <p:cNvSpPr txBox="1">
            <a:spLocks noChangeArrowheads="1"/>
          </p:cNvSpPr>
          <p:nvPr/>
        </p:nvSpPr>
        <p:spPr bwMode="auto">
          <a:xfrm>
            <a:off x="-82550" y="333375"/>
            <a:ext cx="8488363" cy="62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r" rtl="1">
              <a:buSzPct val="156000"/>
            </a:pPr>
            <a:r>
              <a:rPr lang="he-IL" b="1" dirty="0">
                <a:solidFill>
                  <a:schemeClr val="accent2"/>
                </a:solidFill>
                <a:latin typeface="Times New Roman" pitchFamily="18" charset="0"/>
              </a:rPr>
              <a:t>חלופה ג' – </a:t>
            </a:r>
            <a:r>
              <a:rPr lang="he-IL" sz="2400" b="1" dirty="0">
                <a:solidFill>
                  <a:srgbClr val="333399"/>
                </a:solidFill>
                <a:latin typeface="David" pitchFamily="34" charset="-79"/>
                <a:cs typeface="David" pitchFamily="34" charset="-79"/>
              </a:rPr>
              <a:t>איחוד </a:t>
            </a:r>
            <a:r>
              <a:rPr lang="he-IL" sz="2400" b="1" dirty="0" err="1">
                <a:solidFill>
                  <a:srgbClr val="333399"/>
                </a:solidFill>
                <a:latin typeface="David" pitchFamily="34" charset="-79"/>
                <a:cs typeface="David" pitchFamily="34" charset="-79"/>
              </a:rPr>
              <a:t>על"א</a:t>
            </a:r>
            <a:r>
              <a:rPr lang="he-IL" sz="2400" b="1" dirty="0">
                <a:solidFill>
                  <a:srgbClr val="333399"/>
                </a:solidFill>
                <a:latin typeface="David" pitchFamily="34" charset="-79"/>
                <a:cs typeface="David" pitchFamily="34" charset="-79"/>
              </a:rPr>
              <a:t>, מצילה ואגף קהילה של הרשות הלאומית למלחמה בסמים ובאלכוהול והשארת  הרשות במבנה מותאם </a:t>
            </a:r>
            <a:endParaRPr lang="en-US" sz="2300" b="1" dirty="0">
              <a:solidFill>
                <a:srgbClr val="333399"/>
              </a:solidFill>
              <a:latin typeface="David" pitchFamily="34" charset="-79"/>
              <a:cs typeface="David" pitchFamily="34" charset="-79"/>
            </a:endParaRPr>
          </a:p>
        </p:txBody>
      </p:sp>
      <p:sp>
        <p:nvSpPr>
          <p:cNvPr id="9" name="מלבן מעוגל 8"/>
          <p:cNvSpPr/>
          <p:nvPr/>
        </p:nvSpPr>
        <p:spPr>
          <a:xfrm>
            <a:off x="250825" y="1052513"/>
            <a:ext cx="8642350" cy="5400823"/>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342900" indent="-342900" algn="r" rtl="1" eaLnBrk="1" fontAlgn="auto" hangingPunct="1">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איחוד </a:t>
            </a:r>
            <a:r>
              <a:rPr lang="he-IL" sz="2400" b="1" dirty="0" err="1" smtClean="0">
                <a:solidFill>
                  <a:schemeClr val="accent6"/>
                </a:solidFill>
                <a:latin typeface="David" pitchFamily="34" charset="-79"/>
                <a:cs typeface="David" pitchFamily="34" charset="-79"/>
              </a:rPr>
              <a:t>על"א</a:t>
            </a:r>
            <a:r>
              <a:rPr lang="he-IL" sz="2400" b="1" dirty="0" smtClean="0">
                <a:solidFill>
                  <a:schemeClr val="accent6"/>
                </a:solidFill>
                <a:latin typeface="David" pitchFamily="34" charset="-79"/>
                <a:cs typeface="David" pitchFamily="34" charset="-79"/>
              </a:rPr>
              <a:t>, מצילה </a:t>
            </a:r>
            <a:r>
              <a:rPr lang="he-IL" sz="2400" b="1" dirty="0">
                <a:solidFill>
                  <a:schemeClr val="accent6"/>
                </a:solidFill>
                <a:latin typeface="David" pitchFamily="34" charset="-79"/>
                <a:cs typeface="David" pitchFamily="34" charset="-79"/>
              </a:rPr>
              <a:t>(איחוד התכניות למניעת אלימות של </a:t>
            </a:r>
            <a:r>
              <a:rPr lang="he-IL" sz="2400" b="1" dirty="0" err="1">
                <a:solidFill>
                  <a:schemeClr val="accent6"/>
                </a:solidFill>
                <a:latin typeface="David" pitchFamily="34" charset="-79"/>
                <a:cs typeface="David" pitchFamily="34" charset="-79"/>
              </a:rPr>
              <a:t>על"א</a:t>
            </a:r>
            <a:r>
              <a:rPr lang="he-IL" sz="2400" b="1" dirty="0">
                <a:solidFill>
                  <a:schemeClr val="accent6"/>
                </a:solidFill>
                <a:latin typeface="David" pitchFamily="34" charset="-79"/>
                <a:cs typeface="David" pitchFamily="34" charset="-79"/>
              </a:rPr>
              <a:t> ומצילה ויצירת ארגז כלים משותף להפעלת התכניות) והתכניות היישוביות למאבק בצריכת סמים ואלכוהול.  </a:t>
            </a:r>
          </a:p>
          <a:p>
            <a:pPr marL="342900" indent="-342900" algn="r" rtl="1" eaLnBrk="1" fontAlgn="auto" hangingPunct="1">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מנהל תכנית אחד ברמה היישובית (לכל נושאי הפעילות לרבות פנימיות ואכיפה)</a:t>
            </a:r>
          </a:p>
          <a:p>
            <a:pPr marL="342900" indent="-342900" algn="r" rtl="1" eaLnBrk="1" fontAlgn="auto" hangingPunct="1">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מנהל האזור אחראי להפעלת מכלול תכניות המניעה והאכיפה באזור</a:t>
            </a:r>
          </a:p>
          <a:p>
            <a:pPr marL="342900" indent="-342900" algn="r" rtl="1" eaLnBrk="1" fontAlgn="auto" hangingPunct="1">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 איחוד גופי תמיכה של תכניות מניעת האלימות  (מחקר, הסברה, הכשרה והדרכה, פיתוח, מטה)</a:t>
            </a:r>
          </a:p>
          <a:p>
            <a:pPr marL="342900" indent="-342900" algn="r" rtl="1" eaLnBrk="1" fontAlgn="auto" hangingPunct="1">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הותרת בעלי תפקיד לנושאים ייחודיים (למשל - שירות לאומי ואזרחי ופנימיות ללימודי משטרה )</a:t>
            </a:r>
          </a:p>
          <a:p>
            <a:pPr marL="342900" indent="-342900" algn="r" rtl="1" eaLnBrk="1" fontAlgn="auto" hangingPunct="1">
              <a:spcBef>
                <a:spcPts val="0"/>
              </a:spcBef>
              <a:spcAft>
                <a:spcPts val="0"/>
              </a:spcAft>
              <a:buFont typeface="Arial" pitchFamily="34" charset="0"/>
              <a:buChar char="•"/>
              <a:defRPr/>
            </a:pPr>
            <a:r>
              <a:rPr lang="he-IL" sz="2400" b="1" dirty="0">
                <a:solidFill>
                  <a:schemeClr val="accent6"/>
                </a:solidFill>
                <a:latin typeface="David" pitchFamily="34" charset="-79"/>
                <a:cs typeface="David" pitchFamily="34" charset="-79"/>
              </a:rPr>
              <a:t>גיבוש קריטריונים ומפתחות תקצוב לתכניות השונות </a:t>
            </a:r>
          </a:p>
          <a:p>
            <a:pPr marL="342900" indent="-342900" algn="r" rtl="1" eaLnBrk="1" fontAlgn="auto" hangingPunct="1">
              <a:spcBef>
                <a:spcPts val="0"/>
              </a:spcBef>
              <a:spcAft>
                <a:spcPts val="0"/>
              </a:spcAft>
              <a:buFont typeface="Arial" pitchFamily="34" charset="0"/>
              <a:buChar char="•"/>
              <a:defRPr/>
            </a:pPr>
            <a:r>
              <a:rPr lang="he-IL" sz="2400" b="1" dirty="0" smtClean="0">
                <a:solidFill>
                  <a:schemeClr val="accent6"/>
                </a:solidFill>
                <a:latin typeface="David" pitchFamily="34" charset="-79"/>
                <a:cs typeface="David" pitchFamily="34" charset="-79"/>
              </a:rPr>
              <a:t>עדכון מעמד הרשות ( בדומה למבנה </a:t>
            </a:r>
            <a:r>
              <a:rPr lang="he-IL" sz="2400" b="1" dirty="0" err="1" smtClean="0">
                <a:solidFill>
                  <a:schemeClr val="accent6"/>
                </a:solidFill>
                <a:latin typeface="David" pitchFamily="34" charset="-79"/>
                <a:cs typeface="David" pitchFamily="34" charset="-79"/>
              </a:rPr>
              <a:t>הסטאטורי</a:t>
            </a:r>
            <a:r>
              <a:rPr lang="he-IL" sz="2400" b="1" dirty="0" smtClean="0">
                <a:solidFill>
                  <a:schemeClr val="accent6"/>
                </a:solidFill>
                <a:latin typeface="David" pitchFamily="34" charset="-79"/>
                <a:cs typeface="David" pitchFamily="34" charset="-79"/>
              </a:rPr>
              <a:t> של הרשות להגנת עדים) לרבות עדכון מבנה ארגוני  ונגזרות </a:t>
            </a:r>
            <a:r>
              <a:rPr lang="he-IL" sz="2400" b="1" dirty="0">
                <a:solidFill>
                  <a:schemeClr val="accent6"/>
                </a:solidFill>
                <a:latin typeface="David" pitchFamily="34" charset="-79"/>
                <a:cs typeface="David" pitchFamily="34" charset="-79"/>
              </a:rPr>
              <a:t>חוקיות </a:t>
            </a:r>
            <a:r>
              <a:rPr lang="he-IL" sz="2400" b="1" dirty="0" err="1">
                <a:solidFill>
                  <a:schemeClr val="accent6"/>
                </a:solidFill>
                <a:latin typeface="David" pitchFamily="34" charset="-79"/>
                <a:cs typeface="David" pitchFamily="34" charset="-79"/>
              </a:rPr>
              <a:t>ומשאביות</a:t>
            </a:r>
            <a:r>
              <a:rPr lang="he-IL" sz="2400" b="1" dirty="0">
                <a:solidFill>
                  <a:schemeClr val="accent6"/>
                </a:solidFill>
                <a:latin typeface="David" pitchFamily="34" charset="-79"/>
                <a:cs typeface="David" pitchFamily="34" charset="-79"/>
              </a:rPr>
              <a:t> נדרשות </a:t>
            </a:r>
          </a:p>
          <a:p>
            <a:pPr marL="342900" indent="-342900" algn="r" rtl="1" eaLnBrk="1" fontAlgn="auto" hangingPunct="1">
              <a:spcBef>
                <a:spcPts val="0"/>
              </a:spcBef>
              <a:spcAft>
                <a:spcPts val="0"/>
              </a:spcAft>
              <a:buFont typeface="Arial" pitchFamily="34" charset="0"/>
              <a:buChar char="•"/>
              <a:defRPr/>
            </a:pPr>
            <a:endParaRPr lang="he-IL" sz="2600" b="1" dirty="0">
              <a:solidFill>
                <a:schemeClr val="accent6"/>
              </a:solidFill>
              <a:latin typeface="David" pitchFamily="34" charset="-79"/>
              <a:cs typeface="David" pitchFamily="34" charset="-79"/>
            </a:endParaRPr>
          </a:p>
        </p:txBody>
      </p:sp>
      <p:sp>
        <p:nvSpPr>
          <p:cNvPr id="77828"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077781CD-95A2-495A-98B9-7D3492004464}" type="slidenum">
              <a:rPr lang="he-IL">
                <a:solidFill>
                  <a:srgbClr val="0070C0"/>
                </a:solidFill>
              </a:rPr>
              <a:pPr algn="ctr"/>
              <a:t>28</a:t>
            </a:fld>
            <a:endParaRPr lang="he-IL">
              <a:solidFill>
                <a:srgbClr val="0070C0"/>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8" name="מחבר ישר 177"/>
          <p:cNvCxnSpPr/>
          <p:nvPr/>
        </p:nvCxnSpPr>
        <p:spPr bwMode="auto">
          <a:xfrm>
            <a:off x="5364088" y="306896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5" name="מחבר ישר 164"/>
          <p:cNvCxnSpPr/>
          <p:nvPr/>
        </p:nvCxnSpPr>
        <p:spPr bwMode="auto">
          <a:xfrm>
            <a:off x="5335588" y="1213737"/>
            <a:ext cx="0" cy="1457232"/>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333" name="מחבר ישר 332"/>
          <p:cNvCxnSpPr>
            <a:endCxn id="155" idx="0"/>
          </p:cNvCxnSpPr>
          <p:nvPr/>
        </p:nvCxnSpPr>
        <p:spPr bwMode="auto">
          <a:xfrm>
            <a:off x="4421188" y="2024063"/>
            <a:ext cx="0" cy="114935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39" name="TextBox 138"/>
          <p:cNvSpPr txBox="1"/>
          <p:nvPr/>
        </p:nvSpPr>
        <p:spPr bwMode="auto">
          <a:xfrm>
            <a:off x="5053013" y="3306763"/>
            <a:ext cx="741362" cy="712787"/>
          </a:xfrm>
          <a:prstGeom prst="rect">
            <a:avLst/>
          </a:prstGeom>
          <a:solidFill>
            <a:schemeClr val="accent2"/>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t> </a:t>
            </a:r>
            <a:r>
              <a:rPr lang="he-IL" sz="1050" dirty="0"/>
              <a:t>מרכז בכיר </a:t>
            </a:r>
            <a:r>
              <a:rPr lang="he-IL" sz="1050" dirty="0" smtClean="0">
                <a:effectLst/>
              </a:rPr>
              <a:t>הכשרות</a:t>
            </a:r>
          </a:p>
        </p:txBody>
      </p:sp>
      <p:sp>
        <p:nvSpPr>
          <p:cNvPr id="182" name="TextBox 181"/>
          <p:cNvSpPr txBox="1"/>
          <p:nvPr/>
        </p:nvSpPr>
        <p:spPr bwMode="auto">
          <a:xfrm>
            <a:off x="242888" y="3271838"/>
            <a:ext cx="612775"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err="1" smtClean="0">
                <a:solidFill>
                  <a:schemeClr val="tx1"/>
                </a:solidFill>
              </a:rPr>
              <a:t>רע"ן</a:t>
            </a:r>
            <a:r>
              <a:rPr lang="he-IL" sz="1050" dirty="0" smtClean="0">
                <a:solidFill>
                  <a:schemeClr val="tx1"/>
                </a:solidFill>
              </a:rPr>
              <a:t> </a:t>
            </a:r>
            <a:r>
              <a:rPr lang="he-IL" sz="1050" dirty="0" smtClean="0">
                <a:solidFill>
                  <a:schemeClr val="tx1"/>
                </a:solidFill>
                <a:effectLst/>
              </a:rPr>
              <a:t>מדידה והערכה</a:t>
            </a:r>
          </a:p>
        </p:txBody>
      </p:sp>
      <p:sp>
        <p:nvSpPr>
          <p:cNvPr id="136" name="TextBox 135"/>
          <p:cNvSpPr txBox="1"/>
          <p:nvPr/>
        </p:nvSpPr>
        <p:spPr bwMode="auto">
          <a:xfrm>
            <a:off x="1323504" y="3327400"/>
            <a:ext cx="584200"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פיקוח ובקרה</a:t>
            </a:r>
          </a:p>
        </p:txBody>
      </p:sp>
      <p:sp>
        <p:nvSpPr>
          <p:cNvPr id="111" name="TextBox 110"/>
          <p:cNvSpPr txBox="1"/>
          <p:nvPr/>
        </p:nvSpPr>
        <p:spPr bwMode="auto">
          <a:xfrm>
            <a:off x="185738" y="3228975"/>
            <a:ext cx="614362"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err="1" smtClean="0">
                <a:solidFill>
                  <a:schemeClr val="tx1"/>
                </a:solidFill>
              </a:rPr>
              <a:t>רע"ן</a:t>
            </a:r>
            <a:r>
              <a:rPr lang="he-IL" sz="1050" dirty="0" smtClean="0">
                <a:solidFill>
                  <a:schemeClr val="tx1"/>
                </a:solidFill>
              </a:rPr>
              <a:t> </a:t>
            </a:r>
            <a:r>
              <a:rPr lang="he-IL" sz="1050" dirty="0" smtClean="0">
                <a:solidFill>
                  <a:schemeClr val="tx1"/>
                </a:solidFill>
                <a:effectLst/>
              </a:rPr>
              <a:t>מדידה והערכה</a:t>
            </a:r>
          </a:p>
        </p:txBody>
      </p:sp>
      <p:cxnSp>
        <p:nvCxnSpPr>
          <p:cNvPr id="153" name="מחבר ישר 152"/>
          <p:cNvCxnSpPr/>
          <p:nvPr/>
        </p:nvCxnSpPr>
        <p:spPr bwMode="auto">
          <a:xfrm>
            <a:off x="7240588" y="469741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5" name="מחבר ישר 84"/>
          <p:cNvCxnSpPr/>
          <p:nvPr/>
        </p:nvCxnSpPr>
        <p:spPr bwMode="auto">
          <a:xfrm flipH="1">
            <a:off x="4946650" y="1041400"/>
            <a:ext cx="14288" cy="359251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96" name="מחבר ישר 195"/>
          <p:cNvCxnSpPr/>
          <p:nvPr/>
        </p:nvCxnSpPr>
        <p:spPr>
          <a:xfrm>
            <a:off x="692150" y="4651375"/>
            <a:ext cx="6554788" cy="111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7" name="מחבר ישר 196"/>
          <p:cNvCxnSpPr/>
          <p:nvPr/>
        </p:nvCxnSpPr>
        <p:spPr bwMode="auto">
          <a:xfrm>
            <a:off x="598488" y="53006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8" name="מחבר ישר 197"/>
          <p:cNvCxnSpPr/>
          <p:nvPr/>
        </p:nvCxnSpPr>
        <p:spPr bwMode="auto">
          <a:xfrm>
            <a:off x="1476375" y="53006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9" name="מחבר ישר 198"/>
          <p:cNvCxnSpPr/>
          <p:nvPr/>
        </p:nvCxnSpPr>
        <p:spPr bwMode="auto">
          <a:xfrm>
            <a:off x="2484438" y="53006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0" name="מחבר ישר 199"/>
          <p:cNvCxnSpPr/>
          <p:nvPr/>
        </p:nvCxnSpPr>
        <p:spPr bwMode="auto">
          <a:xfrm>
            <a:off x="3419475" y="53006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1" name="מחבר ישר 200"/>
          <p:cNvCxnSpPr/>
          <p:nvPr/>
        </p:nvCxnSpPr>
        <p:spPr bwMode="auto">
          <a:xfrm>
            <a:off x="4356100" y="53006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2" name="מחבר ישר 201"/>
          <p:cNvCxnSpPr/>
          <p:nvPr/>
        </p:nvCxnSpPr>
        <p:spPr bwMode="auto">
          <a:xfrm>
            <a:off x="5364163" y="53006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4" name="מחבר ישר 203"/>
          <p:cNvCxnSpPr/>
          <p:nvPr/>
        </p:nvCxnSpPr>
        <p:spPr bwMode="auto">
          <a:xfrm>
            <a:off x="7205663"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7" name="מחבר ישר 226"/>
          <p:cNvCxnSpPr/>
          <p:nvPr/>
        </p:nvCxnSpPr>
        <p:spPr bwMode="auto">
          <a:xfrm>
            <a:off x="692150" y="46307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8" name="מחבר ישר 227"/>
          <p:cNvCxnSpPr/>
          <p:nvPr/>
        </p:nvCxnSpPr>
        <p:spPr bwMode="auto">
          <a:xfrm>
            <a:off x="1500188" y="46704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9" name="מחבר ישר 228"/>
          <p:cNvCxnSpPr/>
          <p:nvPr/>
        </p:nvCxnSpPr>
        <p:spPr bwMode="auto">
          <a:xfrm>
            <a:off x="2495550" y="465931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0" name="מחבר ישר 229"/>
          <p:cNvCxnSpPr/>
          <p:nvPr/>
        </p:nvCxnSpPr>
        <p:spPr bwMode="auto">
          <a:xfrm>
            <a:off x="3444875" y="46704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1" name="מחבר ישר 230"/>
          <p:cNvCxnSpPr/>
          <p:nvPr/>
        </p:nvCxnSpPr>
        <p:spPr bwMode="auto">
          <a:xfrm>
            <a:off x="4373563" y="4662488"/>
            <a:ext cx="17462" cy="19526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2" name="מחבר ישר 231"/>
          <p:cNvCxnSpPr/>
          <p:nvPr/>
        </p:nvCxnSpPr>
        <p:spPr bwMode="auto">
          <a:xfrm>
            <a:off x="5367338" y="4662488"/>
            <a:ext cx="0" cy="19526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4" name="מחבר ישר 233"/>
          <p:cNvCxnSpPr>
            <a:endCxn id="209" idx="2"/>
          </p:cNvCxnSpPr>
          <p:nvPr/>
        </p:nvCxnSpPr>
        <p:spPr bwMode="auto">
          <a:xfrm flipH="1">
            <a:off x="6292850" y="6053138"/>
            <a:ext cx="69850" cy="5080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5" name="מחבר ישר 234"/>
          <p:cNvCxnSpPr/>
          <p:nvPr/>
        </p:nvCxnSpPr>
        <p:spPr bwMode="auto">
          <a:xfrm flipH="1">
            <a:off x="6235700" y="4633913"/>
            <a:ext cx="28575" cy="94456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bwMode="auto">
          <a:xfrm>
            <a:off x="233363" y="4762500"/>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צפון</a:t>
            </a:r>
            <a:endParaRPr lang="he-IL" sz="1050" dirty="0" smtClean="0">
              <a:solidFill>
                <a:schemeClr val="tx1"/>
              </a:solidFill>
              <a:effectLst/>
            </a:endParaRPr>
          </a:p>
        </p:txBody>
      </p:sp>
      <p:sp>
        <p:nvSpPr>
          <p:cNvPr id="149" name="TextBox 148"/>
          <p:cNvSpPr txBox="1"/>
          <p:nvPr/>
        </p:nvSpPr>
        <p:spPr bwMode="auto">
          <a:xfrm>
            <a:off x="4932363" y="4762500"/>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דרום</a:t>
            </a:r>
            <a:endParaRPr lang="he-IL" sz="1050" dirty="0">
              <a:solidFill>
                <a:schemeClr val="tx1"/>
              </a:solidFill>
              <a:effectLst/>
            </a:endParaRPr>
          </a:p>
        </p:txBody>
      </p:sp>
      <p:sp>
        <p:nvSpPr>
          <p:cNvPr id="151" name="TextBox 150"/>
          <p:cNvSpPr txBox="1"/>
          <p:nvPr/>
        </p:nvSpPr>
        <p:spPr bwMode="auto">
          <a:xfrm>
            <a:off x="5867400" y="4794250"/>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a:t>
            </a:r>
            <a:r>
              <a:rPr lang="he-IL" sz="1050" dirty="0" smtClean="0">
                <a:solidFill>
                  <a:schemeClr val="tx1"/>
                </a:solidFill>
                <a:effectLst/>
              </a:rPr>
              <a:t>אזור  מגזרי לא יהודי צפון</a:t>
            </a:r>
            <a:endParaRPr lang="he-IL" sz="1050" dirty="0">
              <a:solidFill>
                <a:schemeClr val="tx1"/>
              </a:solidFill>
              <a:effectLst/>
            </a:endParaRPr>
          </a:p>
        </p:txBody>
      </p:sp>
      <p:sp>
        <p:nvSpPr>
          <p:cNvPr id="152" name="TextBox 151"/>
          <p:cNvSpPr txBox="1"/>
          <p:nvPr/>
        </p:nvSpPr>
        <p:spPr bwMode="auto">
          <a:xfrm>
            <a:off x="6821488" y="4808538"/>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 מגזר לא יהודי  דרום</a:t>
            </a:r>
            <a:endParaRPr lang="he-IL" sz="1050" dirty="0">
              <a:solidFill>
                <a:schemeClr val="tx1"/>
              </a:solidFill>
              <a:effectLst/>
            </a:endParaRPr>
          </a:p>
        </p:txBody>
      </p:sp>
      <p:sp>
        <p:nvSpPr>
          <p:cNvPr id="192" name="TextBox 191"/>
          <p:cNvSpPr txBox="1"/>
          <p:nvPr/>
        </p:nvSpPr>
        <p:spPr bwMode="auto">
          <a:xfrm>
            <a:off x="1116013" y="4776788"/>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חוף</a:t>
            </a:r>
          </a:p>
        </p:txBody>
      </p:sp>
      <p:sp>
        <p:nvSpPr>
          <p:cNvPr id="193" name="TextBox 192"/>
          <p:cNvSpPr txBox="1"/>
          <p:nvPr/>
        </p:nvSpPr>
        <p:spPr bwMode="auto">
          <a:xfrm>
            <a:off x="2070100" y="4776788"/>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מרכז</a:t>
            </a:r>
            <a:endParaRPr lang="he-IL" sz="1050" dirty="0">
              <a:solidFill>
                <a:schemeClr val="tx1"/>
              </a:solidFill>
              <a:effectLst/>
            </a:endParaRPr>
          </a:p>
        </p:txBody>
      </p:sp>
      <p:sp>
        <p:nvSpPr>
          <p:cNvPr id="194" name="TextBox 193"/>
          <p:cNvSpPr txBox="1"/>
          <p:nvPr/>
        </p:nvSpPr>
        <p:spPr bwMode="auto">
          <a:xfrm>
            <a:off x="3978275" y="4776788"/>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ת"א</a:t>
            </a:r>
          </a:p>
        </p:txBody>
      </p:sp>
      <p:sp>
        <p:nvSpPr>
          <p:cNvPr id="195" name="TextBox 194"/>
          <p:cNvSpPr txBox="1"/>
          <p:nvPr/>
        </p:nvSpPr>
        <p:spPr bwMode="auto">
          <a:xfrm>
            <a:off x="3024188" y="4762500"/>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ירושלים ויו"ש</a:t>
            </a:r>
            <a:endParaRPr lang="he-IL" sz="1050" dirty="0">
              <a:solidFill>
                <a:schemeClr val="tx1"/>
              </a:solidFill>
              <a:effectLst/>
            </a:endParaRPr>
          </a:p>
        </p:txBody>
      </p:sp>
      <p:sp>
        <p:nvSpPr>
          <p:cNvPr id="206" name="TextBox 205"/>
          <p:cNvSpPr txBox="1"/>
          <p:nvPr/>
        </p:nvSpPr>
        <p:spPr bwMode="auto">
          <a:xfrm>
            <a:off x="227013" y="5470525"/>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צפון</a:t>
            </a:r>
          </a:p>
        </p:txBody>
      </p:sp>
      <p:sp>
        <p:nvSpPr>
          <p:cNvPr id="207" name="TextBox 206"/>
          <p:cNvSpPr txBox="1"/>
          <p:nvPr/>
        </p:nvSpPr>
        <p:spPr bwMode="auto">
          <a:xfrm>
            <a:off x="4960938" y="5465763"/>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a:t>
            </a:r>
            <a:r>
              <a:rPr lang="he-IL" sz="1050" dirty="0" smtClean="0">
                <a:solidFill>
                  <a:schemeClr val="tx1"/>
                </a:solidFill>
                <a:effectLst/>
              </a:rPr>
              <a:t>בכיר</a:t>
            </a:r>
          </a:p>
          <a:p>
            <a:pPr rtl="1" eaLnBrk="1" fontAlgn="auto" hangingPunct="1">
              <a:spcBef>
                <a:spcPts val="0"/>
              </a:spcBef>
              <a:spcAft>
                <a:spcPts val="0"/>
              </a:spcAft>
              <a:defRPr/>
            </a:pPr>
            <a:r>
              <a:rPr lang="he-IL" sz="1050" dirty="0" smtClean="0">
                <a:solidFill>
                  <a:schemeClr val="tx1"/>
                </a:solidFill>
                <a:effectLst/>
              </a:rPr>
              <a:t>דרום</a:t>
            </a:r>
            <a:endParaRPr lang="he-IL" sz="1050" dirty="0">
              <a:solidFill>
                <a:schemeClr val="tx1"/>
              </a:solidFill>
              <a:effectLst/>
            </a:endParaRPr>
          </a:p>
        </p:txBody>
      </p:sp>
      <p:sp>
        <p:nvSpPr>
          <p:cNvPr id="209" name="TextBox 208"/>
          <p:cNvSpPr txBox="1"/>
          <p:nvPr/>
        </p:nvSpPr>
        <p:spPr bwMode="auto">
          <a:xfrm>
            <a:off x="5895975" y="5513388"/>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מגזרים צפון</a:t>
            </a:r>
            <a:endParaRPr lang="he-IL" sz="1050" dirty="0">
              <a:solidFill>
                <a:schemeClr val="tx1"/>
              </a:solidFill>
              <a:effectLst/>
            </a:endParaRPr>
          </a:p>
        </p:txBody>
      </p:sp>
      <p:sp>
        <p:nvSpPr>
          <p:cNvPr id="210" name="TextBox 209"/>
          <p:cNvSpPr txBox="1"/>
          <p:nvPr/>
        </p:nvSpPr>
        <p:spPr bwMode="auto">
          <a:xfrm>
            <a:off x="6850063" y="5513388"/>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מרכז בכיר מגזרים דרום</a:t>
            </a:r>
            <a:endParaRPr lang="he-IL" sz="1050" dirty="0">
              <a:solidFill>
                <a:schemeClr val="tx1"/>
              </a:solidFill>
              <a:effectLst/>
            </a:endParaRPr>
          </a:p>
        </p:txBody>
      </p:sp>
      <p:sp>
        <p:nvSpPr>
          <p:cNvPr id="211" name="TextBox 210"/>
          <p:cNvSpPr txBox="1"/>
          <p:nvPr/>
        </p:nvSpPr>
        <p:spPr bwMode="auto">
          <a:xfrm>
            <a:off x="1144588" y="5465763"/>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חוף</a:t>
            </a:r>
            <a:endParaRPr lang="he-IL" sz="1050" dirty="0">
              <a:solidFill>
                <a:schemeClr val="tx1"/>
              </a:solidFill>
              <a:effectLst/>
            </a:endParaRPr>
          </a:p>
        </p:txBody>
      </p:sp>
      <p:sp>
        <p:nvSpPr>
          <p:cNvPr id="212" name="TextBox 211"/>
          <p:cNvSpPr txBox="1"/>
          <p:nvPr/>
        </p:nvSpPr>
        <p:spPr bwMode="auto">
          <a:xfrm>
            <a:off x="2098675" y="5465763"/>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מרכז</a:t>
            </a:r>
            <a:endParaRPr lang="he-IL" sz="1050" dirty="0">
              <a:solidFill>
                <a:schemeClr val="tx1"/>
              </a:solidFill>
              <a:effectLst/>
            </a:endParaRPr>
          </a:p>
        </p:txBody>
      </p:sp>
      <p:sp>
        <p:nvSpPr>
          <p:cNvPr id="213" name="TextBox 212"/>
          <p:cNvSpPr txBox="1"/>
          <p:nvPr/>
        </p:nvSpPr>
        <p:spPr bwMode="auto">
          <a:xfrm>
            <a:off x="3995738" y="5470525"/>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a:t>
            </a:r>
            <a:r>
              <a:rPr lang="he-IL" sz="1050" dirty="0" smtClean="0">
                <a:solidFill>
                  <a:schemeClr val="tx1"/>
                </a:solidFill>
                <a:effectLst/>
              </a:rPr>
              <a:t> ת"א</a:t>
            </a:r>
            <a:endParaRPr lang="he-IL" sz="1050" dirty="0">
              <a:solidFill>
                <a:schemeClr val="tx1"/>
              </a:solidFill>
              <a:effectLst/>
            </a:endParaRPr>
          </a:p>
        </p:txBody>
      </p:sp>
      <p:sp>
        <p:nvSpPr>
          <p:cNvPr id="214" name="TextBox 213"/>
          <p:cNvSpPr txBox="1"/>
          <p:nvPr/>
        </p:nvSpPr>
        <p:spPr bwMode="auto">
          <a:xfrm>
            <a:off x="3052763" y="5465763"/>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ירושלים ויו"ש</a:t>
            </a:r>
            <a:endParaRPr lang="he-IL" sz="1050" dirty="0">
              <a:solidFill>
                <a:schemeClr val="tx1"/>
              </a:solidFill>
              <a:effectLst/>
            </a:endParaRPr>
          </a:p>
        </p:txBody>
      </p:sp>
      <p:cxnSp>
        <p:nvCxnSpPr>
          <p:cNvPr id="52" name="מחבר ישר 51"/>
          <p:cNvCxnSpPr/>
          <p:nvPr/>
        </p:nvCxnSpPr>
        <p:spPr>
          <a:xfrm>
            <a:off x="4244975" y="1414463"/>
            <a:ext cx="682625"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55" name="מחבר ישר 54"/>
          <p:cNvCxnSpPr/>
          <p:nvPr/>
        </p:nvCxnSpPr>
        <p:spPr bwMode="auto">
          <a:xfrm>
            <a:off x="4289425" y="1412875"/>
            <a:ext cx="0" cy="31591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30" name="מחבר ישר 129"/>
          <p:cNvCxnSpPr/>
          <p:nvPr/>
        </p:nvCxnSpPr>
        <p:spPr bwMode="auto">
          <a:xfrm flipH="1">
            <a:off x="4927600" y="1149350"/>
            <a:ext cx="0" cy="315913"/>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3379861" y="850255"/>
            <a:ext cx="2901877" cy="461665"/>
          </a:xfrm>
          <a:prstGeom prst="rect">
            <a:avLst/>
          </a:prstGeom>
          <a:solidFill>
            <a:schemeClr val="accent1">
              <a:lumMod val="50000"/>
            </a:schemeClr>
          </a:solidFill>
          <a:ln>
            <a:solidFill>
              <a:schemeClr val="tx2"/>
            </a:solidFill>
          </a:ln>
          <a:effectLst>
            <a:outerShdw blurRad="50800" dist="38100" dir="2700000" algn="tl" rotWithShape="0">
              <a:prstClr val="black">
                <a:alpha val="40000"/>
              </a:prstClr>
            </a:outerShdw>
          </a:effectLst>
        </p:spPr>
        <p:txBody>
          <a:bodyPr wrap="square" rtlCol="1"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he-IL" sz="1200" b="1" dirty="0">
                <a:solidFill>
                  <a:srgbClr val="FFFFFF"/>
                </a:solidFill>
                <a:latin typeface="David" pitchFamily="34" charset="-79"/>
                <a:cs typeface="David" pitchFamily="34" charset="-79"/>
              </a:rPr>
              <a:t>ר' אגף למניעת אלימות ומאבק בצריכת סמים ואלכוהול</a:t>
            </a:r>
          </a:p>
        </p:txBody>
      </p:sp>
      <p:sp>
        <p:nvSpPr>
          <p:cNvPr id="126" name="TextBox 125"/>
          <p:cNvSpPr txBox="1"/>
          <p:nvPr/>
        </p:nvSpPr>
        <p:spPr bwMode="auto">
          <a:xfrm>
            <a:off x="3779838" y="1570038"/>
            <a:ext cx="1008062" cy="485775"/>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400" dirty="0" smtClean="0">
                <a:solidFill>
                  <a:schemeClr val="tx1"/>
                </a:solidFill>
                <a:effectLst/>
              </a:rPr>
              <a:t>סגן ור' אגף א' המטה</a:t>
            </a:r>
          </a:p>
        </p:txBody>
      </p:sp>
      <p:cxnSp>
        <p:nvCxnSpPr>
          <p:cNvPr id="163" name="מחבר ישר 162"/>
          <p:cNvCxnSpPr/>
          <p:nvPr/>
        </p:nvCxnSpPr>
        <p:spPr bwMode="auto">
          <a:xfrm>
            <a:off x="1464792" y="218440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6" name="מחבר ישר 175"/>
          <p:cNvCxnSpPr/>
          <p:nvPr/>
        </p:nvCxnSpPr>
        <p:spPr bwMode="auto">
          <a:xfrm>
            <a:off x="2442393" y="216768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7" name="מחבר ישר 176"/>
          <p:cNvCxnSpPr/>
          <p:nvPr/>
        </p:nvCxnSpPr>
        <p:spPr bwMode="auto">
          <a:xfrm>
            <a:off x="3476699" y="218440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0" name="מחבר ישר 179"/>
          <p:cNvCxnSpPr/>
          <p:nvPr/>
        </p:nvCxnSpPr>
        <p:spPr bwMode="auto">
          <a:xfrm>
            <a:off x="573088" y="221297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68" name="מחבר ישר 367"/>
          <p:cNvCxnSpPr/>
          <p:nvPr/>
        </p:nvCxnSpPr>
        <p:spPr bwMode="auto">
          <a:xfrm>
            <a:off x="1220788" y="29559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69" name="מחבר ישר 368"/>
          <p:cNvCxnSpPr>
            <a:endCxn id="175" idx="0"/>
          </p:cNvCxnSpPr>
          <p:nvPr/>
        </p:nvCxnSpPr>
        <p:spPr bwMode="auto">
          <a:xfrm>
            <a:off x="2419375" y="2955925"/>
            <a:ext cx="46037" cy="101600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70" name="מחבר ישר 369"/>
          <p:cNvCxnSpPr/>
          <p:nvPr/>
        </p:nvCxnSpPr>
        <p:spPr bwMode="auto">
          <a:xfrm>
            <a:off x="3476699" y="29559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72" name="מחבר ישר 371"/>
          <p:cNvCxnSpPr/>
          <p:nvPr/>
        </p:nvCxnSpPr>
        <p:spPr bwMode="auto">
          <a:xfrm>
            <a:off x="573088" y="298450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73" name="מחבר ישר 372"/>
          <p:cNvCxnSpPr/>
          <p:nvPr/>
        </p:nvCxnSpPr>
        <p:spPr bwMode="auto">
          <a:xfrm>
            <a:off x="4421188" y="29559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29" name="TextBox 128"/>
          <p:cNvSpPr txBox="1"/>
          <p:nvPr/>
        </p:nvSpPr>
        <p:spPr bwMode="auto">
          <a:xfrm>
            <a:off x="198438" y="2320925"/>
            <a:ext cx="614362" cy="735013"/>
          </a:xfrm>
          <a:prstGeom prst="rect">
            <a:avLst/>
          </a:prstGeom>
        </p:spPr>
        <p:style>
          <a:lnRef idx="1">
            <a:schemeClr val="dk1"/>
          </a:lnRef>
          <a:fillRef idx="2">
            <a:schemeClr val="dk1"/>
          </a:fillRef>
          <a:effectRef idx="1">
            <a:schemeClr val="dk1"/>
          </a:effectRef>
          <a:fontRef idx="minor">
            <a:schemeClr val="dk1"/>
          </a:fontRef>
        </p:style>
        <p:txBody>
          <a:bodyPr rtlCol="1" anchor="ctr"/>
          <a:lstStyle>
            <a:defPPr>
              <a:defRPr lang="he-IL"/>
            </a:defPPr>
            <a:lvl1pPr algn="ctr" rtl="1" eaLnBrk="1" fontAlgn="auto" hangingPunct="1">
              <a:spcBef>
                <a:spcPts val="0"/>
              </a:spcBef>
              <a:spcAft>
                <a:spcPts val="0"/>
              </a:spcAft>
              <a:defRPr sz="1200">
                <a:solidFill>
                  <a:schemeClr val="dk1"/>
                </a:solidFill>
                <a:latin typeface="David" pitchFamily="34" charset="-79"/>
                <a:cs typeface="David" pitchFamily="34" charset="-79"/>
              </a:defRPr>
            </a:lvl1pPr>
            <a:lvl2pPr>
              <a:defRPr>
                <a:solidFill>
                  <a:schemeClr val="dk1"/>
                </a:solidFill>
                <a:latin typeface="+mn-lt"/>
                <a:cs typeface="+mn-cs"/>
              </a:defRPr>
            </a:lvl2pPr>
            <a:lvl3pPr>
              <a:defRPr>
                <a:solidFill>
                  <a:schemeClr val="dk1"/>
                </a:solidFill>
                <a:latin typeface="+mn-lt"/>
                <a:cs typeface="+mn-cs"/>
              </a:defRPr>
            </a:lvl3pPr>
            <a:lvl4pPr>
              <a:defRPr>
                <a:solidFill>
                  <a:schemeClr val="dk1"/>
                </a:solidFill>
                <a:latin typeface="+mn-lt"/>
                <a:cs typeface="+mn-cs"/>
              </a:defRPr>
            </a:lvl4pPr>
            <a:lvl5pPr>
              <a:defRPr>
                <a:solidFill>
                  <a:schemeClr val="dk1"/>
                </a:solidFill>
                <a:latin typeface="+mn-lt"/>
                <a:cs typeface="+mn-cs"/>
              </a:defRPr>
            </a:lvl5pPr>
            <a:lvl6pPr>
              <a:defRPr>
                <a:solidFill>
                  <a:schemeClr val="dk1"/>
                </a:solidFill>
                <a:latin typeface="+mn-lt"/>
                <a:cs typeface="+mn-cs"/>
              </a:defRPr>
            </a:lvl6pPr>
            <a:lvl7pPr>
              <a:defRPr>
                <a:solidFill>
                  <a:schemeClr val="dk1"/>
                </a:solidFill>
                <a:latin typeface="+mn-lt"/>
                <a:cs typeface="+mn-cs"/>
              </a:defRPr>
            </a:lvl7pPr>
            <a:lvl8pPr>
              <a:defRPr>
                <a:solidFill>
                  <a:schemeClr val="dk1"/>
                </a:solidFill>
                <a:latin typeface="+mn-lt"/>
                <a:cs typeface="+mn-cs"/>
              </a:defRPr>
            </a:lvl8pPr>
            <a:lvl9pPr>
              <a:defRPr>
                <a:solidFill>
                  <a:schemeClr val="dk1"/>
                </a:solidFill>
                <a:latin typeface="+mn-lt"/>
                <a:cs typeface="+mn-cs"/>
              </a:defRPr>
            </a:lvl9pPr>
          </a:lstStyle>
          <a:p>
            <a:pPr>
              <a:defRPr/>
            </a:pPr>
            <a:r>
              <a:rPr lang="he-IL" sz="1050" b="1" dirty="0">
                <a:solidFill>
                  <a:schemeClr val="tx1"/>
                </a:solidFill>
              </a:rPr>
              <a:t>ר' תחום</a:t>
            </a:r>
          </a:p>
          <a:p>
            <a:pPr>
              <a:defRPr/>
            </a:pPr>
            <a:r>
              <a:rPr lang="he-IL" sz="1050" b="1" dirty="0">
                <a:solidFill>
                  <a:schemeClr val="tx1"/>
                </a:solidFill>
              </a:rPr>
              <a:t>מדידה והערכה</a:t>
            </a:r>
          </a:p>
        </p:txBody>
      </p:sp>
      <p:sp>
        <p:nvSpPr>
          <p:cNvPr id="131" name="TextBox 130"/>
          <p:cNvSpPr txBox="1"/>
          <p:nvPr/>
        </p:nvSpPr>
        <p:spPr bwMode="auto">
          <a:xfrm>
            <a:off x="1120304" y="2320925"/>
            <a:ext cx="612775"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פיקוח ובקרה</a:t>
            </a:r>
          </a:p>
        </p:txBody>
      </p:sp>
      <p:sp>
        <p:nvSpPr>
          <p:cNvPr id="172" name="TextBox 171"/>
          <p:cNvSpPr txBox="1"/>
          <p:nvPr/>
        </p:nvSpPr>
        <p:spPr bwMode="auto">
          <a:xfrm>
            <a:off x="2105050" y="2320925"/>
            <a:ext cx="614362"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תפעול</a:t>
            </a:r>
          </a:p>
        </p:txBody>
      </p:sp>
      <p:sp>
        <p:nvSpPr>
          <p:cNvPr id="173" name="TextBox 172"/>
          <p:cNvSpPr txBox="1"/>
          <p:nvPr/>
        </p:nvSpPr>
        <p:spPr bwMode="auto">
          <a:xfrm>
            <a:off x="3073474" y="2320925"/>
            <a:ext cx="612775"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תקציב  ותכנון</a:t>
            </a:r>
          </a:p>
        </p:txBody>
      </p:sp>
      <p:sp>
        <p:nvSpPr>
          <p:cNvPr id="361" name="TextBox 360"/>
          <p:cNvSpPr txBox="1"/>
          <p:nvPr/>
        </p:nvSpPr>
        <p:spPr bwMode="auto">
          <a:xfrm>
            <a:off x="128588" y="3186113"/>
            <a:ext cx="612775"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smtClean="0">
                <a:solidFill>
                  <a:schemeClr val="tx1"/>
                </a:solidFill>
              </a:rPr>
              <a:t>מרכז בכיר </a:t>
            </a:r>
            <a:r>
              <a:rPr lang="he-IL" sz="1050" dirty="0" smtClean="0">
                <a:solidFill>
                  <a:schemeClr val="tx1"/>
                </a:solidFill>
                <a:effectLst/>
              </a:rPr>
              <a:t>מדידה והערכה</a:t>
            </a:r>
          </a:p>
        </p:txBody>
      </p:sp>
      <p:sp>
        <p:nvSpPr>
          <p:cNvPr id="363" name="TextBox 362"/>
          <p:cNvSpPr txBox="1"/>
          <p:nvPr/>
        </p:nvSpPr>
        <p:spPr bwMode="auto">
          <a:xfrm>
            <a:off x="2119337" y="3186113"/>
            <a:ext cx="614363"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תפעול</a:t>
            </a:r>
          </a:p>
        </p:txBody>
      </p:sp>
      <p:cxnSp>
        <p:nvCxnSpPr>
          <p:cNvPr id="154" name="מחבר ישר 153"/>
          <p:cNvCxnSpPr>
            <a:stCxn id="151" idx="0"/>
            <a:endCxn id="151" idx="0"/>
          </p:cNvCxnSpPr>
          <p:nvPr/>
        </p:nvCxnSpPr>
        <p:spPr bwMode="auto">
          <a:xfrm>
            <a:off x="6264275" y="4794250"/>
            <a:ext cx="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79944" name="Text Box 36"/>
          <p:cNvSpPr txBox="1">
            <a:spLocks noChangeArrowheads="1"/>
          </p:cNvSpPr>
          <p:nvPr/>
        </p:nvSpPr>
        <p:spPr bwMode="auto">
          <a:xfrm>
            <a:off x="114300" y="131763"/>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endParaRPr lang="en-US" sz="2800" b="1" u="sng">
              <a:solidFill>
                <a:schemeClr val="accent2"/>
              </a:solidFill>
              <a:latin typeface="Times New Roman" pitchFamily="18" charset="0"/>
            </a:endParaRPr>
          </a:p>
        </p:txBody>
      </p:sp>
      <p:cxnSp>
        <p:nvCxnSpPr>
          <p:cNvPr id="3" name="מחבר ישר 2"/>
          <p:cNvCxnSpPr/>
          <p:nvPr/>
        </p:nvCxnSpPr>
        <p:spPr>
          <a:xfrm flipV="1">
            <a:off x="3319463" y="2136775"/>
            <a:ext cx="0" cy="14288"/>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03" name="מחבר ישר 102"/>
          <p:cNvCxnSpPr/>
          <p:nvPr/>
        </p:nvCxnSpPr>
        <p:spPr bwMode="auto">
          <a:xfrm>
            <a:off x="585788" y="1747838"/>
            <a:ext cx="1587" cy="474662"/>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120" name="Text Box 36"/>
          <p:cNvSpPr txBox="1">
            <a:spLocks noChangeArrowheads="1"/>
          </p:cNvSpPr>
          <p:nvPr/>
        </p:nvSpPr>
        <p:spPr bwMode="auto">
          <a:xfrm>
            <a:off x="-577850" y="174625"/>
            <a:ext cx="8921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eaLnBrk="0" hangingPunct="0">
              <a:defRPr sz="1600">
                <a:solidFill>
                  <a:schemeClr val="tx1"/>
                </a:solidFill>
                <a:latin typeface="Tahoma" pitchFamily="34" charset="0"/>
                <a:cs typeface="Arial" pitchFamily="34" charset="0"/>
              </a:defRPr>
            </a:lvl1pPr>
            <a:lvl2pPr marL="742950" indent="-285750" eaLnBrk="0" hangingPunct="0">
              <a:defRPr sz="1600">
                <a:solidFill>
                  <a:schemeClr val="tx1"/>
                </a:solidFill>
                <a:latin typeface="Tahoma" pitchFamily="34" charset="0"/>
                <a:cs typeface="Arial" pitchFamily="34" charset="0"/>
              </a:defRPr>
            </a:lvl2pPr>
            <a:lvl3pPr marL="1143000" indent="-228600" eaLnBrk="0" hangingPunct="0">
              <a:defRPr sz="1600">
                <a:solidFill>
                  <a:schemeClr val="tx1"/>
                </a:solidFill>
                <a:latin typeface="Tahoma" pitchFamily="34" charset="0"/>
                <a:cs typeface="Arial" pitchFamily="34" charset="0"/>
              </a:defRPr>
            </a:lvl3pPr>
            <a:lvl4pPr marL="1600200" indent="-228600" eaLnBrk="0" hangingPunct="0">
              <a:defRPr sz="1600">
                <a:solidFill>
                  <a:schemeClr val="tx1"/>
                </a:solidFill>
                <a:latin typeface="Tahoma" pitchFamily="34" charset="0"/>
                <a:cs typeface="Arial" pitchFamily="34" charset="0"/>
              </a:defRPr>
            </a:lvl4pPr>
            <a:lvl5pPr marL="2057400" indent="-228600" eaLnBrk="0" hangingPunct="0">
              <a:defRPr sz="1600">
                <a:solidFill>
                  <a:schemeClr val="tx1"/>
                </a:solidFill>
                <a:latin typeface="Tahoma" pitchFamily="34" charset="0"/>
                <a:cs typeface="Arial" pitchFamily="34" charset="0"/>
              </a:defRPr>
            </a:lvl5pPr>
            <a:lvl6pPr marL="2514600" indent="-228600" algn="ctr" eaLnBrk="0" fontAlgn="base" hangingPunct="0">
              <a:spcBef>
                <a:spcPct val="0"/>
              </a:spcBef>
              <a:spcAft>
                <a:spcPct val="0"/>
              </a:spcAft>
              <a:defRPr sz="1600">
                <a:solidFill>
                  <a:schemeClr val="tx1"/>
                </a:solidFill>
                <a:latin typeface="Tahoma" pitchFamily="34" charset="0"/>
                <a:cs typeface="Arial" pitchFamily="34" charset="0"/>
              </a:defRPr>
            </a:lvl6pPr>
            <a:lvl7pPr marL="2971800" indent="-228600" algn="ctr" eaLnBrk="0" fontAlgn="base" hangingPunct="0">
              <a:spcBef>
                <a:spcPct val="0"/>
              </a:spcBef>
              <a:spcAft>
                <a:spcPct val="0"/>
              </a:spcAft>
              <a:defRPr sz="1600">
                <a:solidFill>
                  <a:schemeClr val="tx1"/>
                </a:solidFill>
                <a:latin typeface="Tahoma" pitchFamily="34" charset="0"/>
                <a:cs typeface="Arial" pitchFamily="34" charset="0"/>
              </a:defRPr>
            </a:lvl7pPr>
            <a:lvl8pPr marL="3429000" indent="-228600" algn="ctr" eaLnBrk="0" fontAlgn="base" hangingPunct="0">
              <a:spcBef>
                <a:spcPct val="0"/>
              </a:spcBef>
              <a:spcAft>
                <a:spcPct val="0"/>
              </a:spcAft>
              <a:defRPr sz="1600">
                <a:solidFill>
                  <a:schemeClr val="tx1"/>
                </a:solidFill>
                <a:latin typeface="Tahoma" pitchFamily="34" charset="0"/>
                <a:cs typeface="Arial" pitchFamily="34" charset="0"/>
              </a:defRPr>
            </a:lvl8pPr>
            <a:lvl9pPr marL="3886200" indent="-228600" algn="ctr" eaLnBrk="0" fontAlgn="base" hangingPunct="0">
              <a:spcBef>
                <a:spcPct val="0"/>
              </a:spcBef>
              <a:spcAft>
                <a:spcPct val="0"/>
              </a:spcAft>
              <a:defRPr sz="1600">
                <a:solidFill>
                  <a:schemeClr val="tx1"/>
                </a:solidFill>
                <a:latin typeface="Tahoma" pitchFamily="34" charset="0"/>
                <a:cs typeface="Arial" pitchFamily="34" charset="0"/>
              </a:defRPr>
            </a:lvl9pPr>
          </a:lstStyle>
          <a:p>
            <a:pPr algn="r" rtl="1" fontAlgn="auto">
              <a:lnSpc>
                <a:spcPts val="1800"/>
              </a:lnSpc>
              <a:spcBef>
                <a:spcPts val="0"/>
              </a:spcBef>
              <a:spcAft>
                <a:spcPts val="0"/>
              </a:spcAft>
              <a:buSzPct val="156000"/>
              <a:defRPr/>
            </a:pPr>
            <a:r>
              <a:rPr lang="he-IL" sz="1800" b="1" dirty="0">
                <a:solidFill>
                  <a:schemeClr val="accent6"/>
                </a:solidFill>
                <a:latin typeface="+mj-lt"/>
                <a:cs typeface="David" pitchFamily="34" charset="-79"/>
              </a:rPr>
              <a:t>חלופה </a:t>
            </a:r>
            <a:r>
              <a:rPr lang="he-IL" sz="1800" b="1" dirty="0" smtClean="0">
                <a:solidFill>
                  <a:schemeClr val="accent6"/>
                </a:solidFill>
                <a:latin typeface="+mj-lt"/>
                <a:cs typeface="David" pitchFamily="34" charset="-79"/>
              </a:rPr>
              <a:t>ג</a:t>
            </a:r>
            <a:r>
              <a:rPr lang="he-IL" b="1" dirty="0" smtClean="0">
                <a:solidFill>
                  <a:schemeClr val="accent2"/>
                </a:solidFill>
                <a:latin typeface="+mj-lt"/>
              </a:rPr>
              <a:t>' </a:t>
            </a:r>
            <a:r>
              <a:rPr lang="he-IL" sz="2800" b="1" dirty="0">
                <a:solidFill>
                  <a:schemeClr val="accent2"/>
                </a:solidFill>
                <a:latin typeface="+mj-lt"/>
              </a:rPr>
              <a:t>– </a:t>
            </a:r>
            <a:r>
              <a:rPr lang="he-IL" sz="1800" b="1" u="sng" dirty="0">
                <a:solidFill>
                  <a:schemeClr val="accent6"/>
                </a:solidFill>
                <a:latin typeface="+mj-lt"/>
                <a:cs typeface="David" pitchFamily="34" charset="-79"/>
              </a:rPr>
              <a:t>איחוד התכניות למניעת האלימות (</a:t>
            </a:r>
            <a:r>
              <a:rPr lang="he-IL" sz="1800" b="1" u="sng" dirty="0" err="1">
                <a:solidFill>
                  <a:schemeClr val="accent6"/>
                </a:solidFill>
                <a:latin typeface="+mj-lt"/>
                <a:cs typeface="David" pitchFamily="34" charset="-79"/>
              </a:rPr>
              <a:t>על"א</a:t>
            </a:r>
            <a:r>
              <a:rPr lang="he-IL" sz="1800" b="1" u="sng" dirty="0">
                <a:solidFill>
                  <a:schemeClr val="accent6"/>
                </a:solidFill>
                <a:latin typeface="+mj-lt"/>
                <a:cs typeface="David" pitchFamily="34" charset="-79"/>
              </a:rPr>
              <a:t> ומצילה) והתכניות היישוביות למאבק בצריכת סמים ואלכוהול והשארת  הרשות במבנה </a:t>
            </a:r>
            <a:r>
              <a:rPr lang="he-IL" sz="1800" b="1" u="sng" dirty="0" smtClean="0">
                <a:solidFill>
                  <a:schemeClr val="accent6"/>
                </a:solidFill>
                <a:latin typeface="+mj-lt"/>
                <a:cs typeface="David" pitchFamily="34" charset="-79"/>
              </a:rPr>
              <a:t>מותאם</a:t>
            </a:r>
            <a:endParaRPr lang="en-US" sz="1400" u="sng" dirty="0">
              <a:solidFill>
                <a:schemeClr val="accent2"/>
              </a:solidFill>
              <a:latin typeface="+mj-lt"/>
            </a:endParaRPr>
          </a:p>
        </p:txBody>
      </p:sp>
      <p:cxnSp>
        <p:nvCxnSpPr>
          <p:cNvPr id="141" name="מחבר ישר 140"/>
          <p:cNvCxnSpPr/>
          <p:nvPr/>
        </p:nvCxnSpPr>
        <p:spPr bwMode="auto">
          <a:xfrm flipV="1">
            <a:off x="623094" y="2186641"/>
            <a:ext cx="3834606" cy="2633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48" name="מחבר ישר 147"/>
          <p:cNvCxnSpPr/>
          <p:nvPr/>
        </p:nvCxnSpPr>
        <p:spPr>
          <a:xfrm>
            <a:off x="6310313" y="1281113"/>
            <a:ext cx="396875"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55" name="TextBox 154"/>
          <p:cNvSpPr txBox="1"/>
          <p:nvPr/>
        </p:nvSpPr>
        <p:spPr bwMode="auto">
          <a:xfrm>
            <a:off x="4022725" y="3173413"/>
            <a:ext cx="796925" cy="733425"/>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dirty="0" smtClean="0"/>
              <a:t>מרכז בכיר </a:t>
            </a:r>
            <a:endParaRPr lang="he-IL" dirty="0"/>
          </a:p>
          <a:p>
            <a:pPr rtl="1" eaLnBrk="1" fontAlgn="auto" hangingPunct="1">
              <a:lnSpc>
                <a:spcPts val="1000"/>
              </a:lnSpc>
              <a:spcBef>
                <a:spcPts val="0"/>
              </a:spcBef>
              <a:spcAft>
                <a:spcPts val="0"/>
              </a:spcAft>
              <a:defRPr/>
            </a:pPr>
            <a:r>
              <a:rPr lang="he-IL" dirty="0" smtClean="0"/>
              <a:t>אוכלוסיות מיוחדות (ש"ל, </a:t>
            </a:r>
            <a:r>
              <a:rPr lang="he-IL" sz="900" dirty="0" smtClean="0"/>
              <a:t>לימודי </a:t>
            </a:r>
            <a:r>
              <a:rPr lang="he-IL" dirty="0" smtClean="0"/>
              <a:t>משטרה) </a:t>
            </a:r>
            <a:endParaRPr lang="he-IL" dirty="0"/>
          </a:p>
        </p:txBody>
      </p:sp>
      <p:cxnSp>
        <p:nvCxnSpPr>
          <p:cNvPr id="142" name="מחבר ישר 141"/>
          <p:cNvCxnSpPr/>
          <p:nvPr/>
        </p:nvCxnSpPr>
        <p:spPr bwMode="auto">
          <a:xfrm>
            <a:off x="5859463" y="1281113"/>
            <a:ext cx="0" cy="1674812"/>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50" name="TextBox 149"/>
          <p:cNvSpPr txBox="1"/>
          <p:nvPr/>
        </p:nvSpPr>
        <p:spPr bwMode="auto">
          <a:xfrm>
            <a:off x="3968750" y="2303463"/>
            <a:ext cx="798513" cy="735012"/>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dirty="0"/>
              <a:t>ר' </a:t>
            </a:r>
            <a:r>
              <a:rPr lang="he-IL" dirty="0" smtClean="0"/>
              <a:t>תחום</a:t>
            </a:r>
            <a:endParaRPr lang="he-IL" dirty="0"/>
          </a:p>
          <a:p>
            <a:pPr rtl="1" eaLnBrk="1" fontAlgn="auto" hangingPunct="1">
              <a:lnSpc>
                <a:spcPts val="1000"/>
              </a:lnSpc>
              <a:spcBef>
                <a:spcPts val="0"/>
              </a:spcBef>
              <a:spcAft>
                <a:spcPts val="0"/>
              </a:spcAft>
              <a:defRPr/>
            </a:pPr>
            <a:r>
              <a:rPr lang="he-IL" dirty="0" smtClean="0"/>
              <a:t>אוכלוסיות מיוחדות (ש"ל, </a:t>
            </a:r>
            <a:r>
              <a:rPr lang="he-IL" sz="900" dirty="0" smtClean="0"/>
              <a:t>לימודי </a:t>
            </a:r>
            <a:r>
              <a:rPr lang="he-IL" dirty="0" smtClean="0"/>
              <a:t>משטרה) </a:t>
            </a:r>
            <a:endParaRPr lang="he-IL" dirty="0"/>
          </a:p>
        </p:txBody>
      </p:sp>
      <p:sp>
        <p:nvSpPr>
          <p:cNvPr id="116" name="TextBox 115"/>
          <p:cNvSpPr txBox="1"/>
          <p:nvPr/>
        </p:nvSpPr>
        <p:spPr bwMode="auto">
          <a:xfrm>
            <a:off x="8281988" y="3857625"/>
            <a:ext cx="719137" cy="666750"/>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a:t>מרכז בכיר </a:t>
            </a:r>
            <a:r>
              <a:rPr lang="he-IL" dirty="0" smtClean="0"/>
              <a:t>שותפויות</a:t>
            </a:r>
            <a:endParaRPr lang="he-IL" dirty="0"/>
          </a:p>
        </p:txBody>
      </p:sp>
      <p:sp>
        <p:nvSpPr>
          <p:cNvPr id="99" name="מלבן 98"/>
          <p:cNvSpPr/>
          <p:nvPr/>
        </p:nvSpPr>
        <p:spPr>
          <a:xfrm>
            <a:off x="217488" y="1360488"/>
            <a:ext cx="946150" cy="387350"/>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rtl="1" eaLnBrk="1" fontAlgn="auto" hangingPunct="1">
              <a:spcBef>
                <a:spcPts val="0"/>
              </a:spcBef>
              <a:spcAft>
                <a:spcPts val="0"/>
              </a:spcAft>
              <a:defRPr/>
            </a:pPr>
            <a:r>
              <a:rPr lang="he-IL" sz="1200" dirty="0">
                <a:latin typeface="David" pitchFamily="34" charset="-79"/>
                <a:cs typeface="David" pitchFamily="34" charset="-79"/>
              </a:rPr>
              <a:t>חטיבת מחקר</a:t>
            </a:r>
          </a:p>
        </p:txBody>
      </p:sp>
      <p:sp>
        <p:nvSpPr>
          <p:cNvPr id="108" name="TextBox 107"/>
          <p:cNvSpPr txBox="1"/>
          <p:nvPr/>
        </p:nvSpPr>
        <p:spPr bwMode="auto">
          <a:xfrm>
            <a:off x="4918075" y="2327275"/>
            <a:ext cx="774700" cy="733425"/>
          </a:xfrm>
          <a:prstGeom prst="rect">
            <a:avLst/>
          </a:prstGeom>
          <a:solidFill>
            <a:schemeClr val="accent2"/>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lnSpc>
                <a:spcPts val="1000"/>
              </a:lnSpc>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a:solidFill>
                  <a:schemeClr val="bg1"/>
                </a:solidFill>
              </a:rPr>
              <a:t>ר' תחום</a:t>
            </a:r>
          </a:p>
          <a:p>
            <a:pPr rtl="1" eaLnBrk="1" fontAlgn="auto" hangingPunct="1">
              <a:spcBef>
                <a:spcPts val="0"/>
              </a:spcBef>
              <a:spcAft>
                <a:spcPts val="0"/>
              </a:spcAft>
              <a:defRPr/>
            </a:pPr>
            <a:r>
              <a:rPr lang="he-IL" dirty="0">
                <a:solidFill>
                  <a:schemeClr val="bg1"/>
                </a:solidFill>
              </a:rPr>
              <a:t>הכשרות</a:t>
            </a:r>
          </a:p>
        </p:txBody>
      </p:sp>
      <p:sp>
        <p:nvSpPr>
          <p:cNvPr id="110" name="TextBox 109"/>
          <p:cNvSpPr txBox="1"/>
          <p:nvPr/>
        </p:nvSpPr>
        <p:spPr bwMode="auto">
          <a:xfrm>
            <a:off x="4973638" y="3214688"/>
            <a:ext cx="741362" cy="711200"/>
          </a:xfrm>
          <a:prstGeom prst="rect">
            <a:avLst/>
          </a:prstGeom>
          <a:solidFill>
            <a:schemeClr val="accent2"/>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lnSpc>
                <a:spcPts val="1000"/>
              </a:lnSpc>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a:solidFill>
                  <a:schemeClr val="bg1"/>
                </a:solidFill>
              </a:rPr>
              <a:t> מרכז בכיר הכשרות</a:t>
            </a:r>
          </a:p>
        </p:txBody>
      </p:sp>
      <p:sp>
        <p:nvSpPr>
          <p:cNvPr id="114" name="TextBox 113"/>
          <p:cNvSpPr txBox="1"/>
          <p:nvPr/>
        </p:nvSpPr>
        <p:spPr bwMode="auto">
          <a:xfrm>
            <a:off x="3167137" y="3322638"/>
            <a:ext cx="612775" cy="611187"/>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תקציב  ותכנון</a:t>
            </a:r>
          </a:p>
        </p:txBody>
      </p:sp>
      <p:sp>
        <p:nvSpPr>
          <p:cNvPr id="117" name="TextBox 116"/>
          <p:cNvSpPr txBox="1"/>
          <p:nvPr/>
        </p:nvSpPr>
        <p:spPr bwMode="auto">
          <a:xfrm>
            <a:off x="3094112" y="3259138"/>
            <a:ext cx="614362" cy="611187"/>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תקציב  ותכנון</a:t>
            </a:r>
          </a:p>
        </p:txBody>
      </p:sp>
      <p:sp>
        <p:nvSpPr>
          <p:cNvPr id="127" name="TextBox 126"/>
          <p:cNvSpPr txBox="1"/>
          <p:nvPr/>
        </p:nvSpPr>
        <p:spPr bwMode="auto">
          <a:xfrm>
            <a:off x="3036821" y="3222346"/>
            <a:ext cx="612775" cy="611187"/>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תקציב  ותכנון</a:t>
            </a:r>
          </a:p>
        </p:txBody>
      </p:sp>
      <p:sp>
        <p:nvSpPr>
          <p:cNvPr id="132" name="TextBox 131"/>
          <p:cNvSpPr txBox="1"/>
          <p:nvPr/>
        </p:nvSpPr>
        <p:spPr bwMode="auto">
          <a:xfrm>
            <a:off x="1169517" y="3227388"/>
            <a:ext cx="642937"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פיקוח ובקרה</a:t>
            </a:r>
          </a:p>
        </p:txBody>
      </p:sp>
      <p:sp>
        <p:nvSpPr>
          <p:cNvPr id="134" name="TextBox 133"/>
          <p:cNvSpPr txBox="1"/>
          <p:nvPr/>
        </p:nvSpPr>
        <p:spPr bwMode="auto">
          <a:xfrm>
            <a:off x="1144117" y="3148013"/>
            <a:ext cx="600075"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פיקוח ובקרה</a:t>
            </a:r>
          </a:p>
        </p:txBody>
      </p:sp>
      <p:sp>
        <p:nvSpPr>
          <p:cNvPr id="79984" name="מציין מיקום של מספר שקופית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46632D72-207A-4AB5-9F99-58895870AE57}" type="slidenum">
              <a:rPr lang="he-IL">
                <a:solidFill>
                  <a:srgbClr val="0070C0"/>
                </a:solidFill>
              </a:rPr>
              <a:pPr algn="ctr"/>
              <a:t>29</a:t>
            </a:fld>
            <a:endParaRPr lang="he-IL">
              <a:solidFill>
                <a:srgbClr val="0070C0"/>
              </a:solidFill>
            </a:endParaRPr>
          </a:p>
        </p:txBody>
      </p:sp>
      <p:cxnSp>
        <p:nvCxnSpPr>
          <p:cNvPr id="124" name="מחבר ישר 123"/>
          <p:cNvCxnSpPr/>
          <p:nvPr/>
        </p:nvCxnSpPr>
        <p:spPr>
          <a:xfrm>
            <a:off x="6327775" y="1041400"/>
            <a:ext cx="539750" cy="0"/>
          </a:xfrm>
          <a:prstGeom prst="line">
            <a:avLst/>
          </a:prstGeom>
        </p:spPr>
        <p:style>
          <a:lnRef idx="1">
            <a:schemeClr val="accent1"/>
          </a:lnRef>
          <a:fillRef idx="0">
            <a:schemeClr val="accent1"/>
          </a:fillRef>
          <a:effectRef idx="0">
            <a:schemeClr val="accent1"/>
          </a:effectRef>
          <a:fontRef idx="minor">
            <a:schemeClr val="tx1"/>
          </a:fontRef>
        </p:style>
      </p:cxnSp>
      <p:sp>
        <p:nvSpPr>
          <p:cNvPr id="128" name="TextBox 127"/>
          <p:cNvSpPr txBox="1"/>
          <p:nvPr/>
        </p:nvSpPr>
        <p:spPr bwMode="auto">
          <a:xfrm>
            <a:off x="6850063" y="769938"/>
            <a:ext cx="1174750" cy="37941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מרכז בכיר תיאום ופרויקטים </a:t>
            </a:r>
          </a:p>
        </p:txBody>
      </p:sp>
      <p:cxnSp>
        <p:nvCxnSpPr>
          <p:cNvPr id="6" name="מחבר ישר 5"/>
          <p:cNvCxnSpPr/>
          <p:nvPr/>
        </p:nvCxnSpPr>
        <p:spPr>
          <a:xfrm>
            <a:off x="3228975" y="974725"/>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175" name="TextBox 174"/>
          <p:cNvSpPr txBox="1"/>
          <p:nvPr/>
        </p:nvSpPr>
        <p:spPr bwMode="auto">
          <a:xfrm>
            <a:off x="2159025" y="3971925"/>
            <a:ext cx="612775" cy="55245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a:t>
            </a:r>
            <a:r>
              <a:rPr lang="he-IL" sz="1050" dirty="0" smtClean="0">
                <a:solidFill>
                  <a:schemeClr val="tx1"/>
                </a:solidFill>
                <a:effectLst/>
              </a:rPr>
              <a:t>תפעול</a:t>
            </a:r>
          </a:p>
        </p:txBody>
      </p:sp>
      <p:cxnSp>
        <p:nvCxnSpPr>
          <p:cNvPr id="185" name="מחבר ישר 184"/>
          <p:cNvCxnSpPr/>
          <p:nvPr/>
        </p:nvCxnSpPr>
        <p:spPr bwMode="auto">
          <a:xfrm>
            <a:off x="7685087" y="1269628"/>
            <a:ext cx="0" cy="515937"/>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86" name="TextBox 185"/>
          <p:cNvSpPr txBox="1"/>
          <p:nvPr/>
        </p:nvSpPr>
        <p:spPr bwMode="auto">
          <a:xfrm>
            <a:off x="6718300" y="1204540"/>
            <a:ext cx="1476375" cy="303213"/>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400" dirty="0" smtClean="0">
                <a:solidFill>
                  <a:schemeClr val="tx1"/>
                </a:solidFill>
                <a:effectLst/>
              </a:rPr>
              <a:t>ר' אגף א'  אכיפה</a:t>
            </a:r>
          </a:p>
        </p:txBody>
      </p:sp>
      <p:sp>
        <p:nvSpPr>
          <p:cNvPr id="190" name="TextBox 189"/>
          <p:cNvSpPr txBox="1"/>
          <p:nvPr/>
        </p:nvSpPr>
        <p:spPr bwMode="auto">
          <a:xfrm>
            <a:off x="7959725" y="2188743"/>
            <a:ext cx="1041400" cy="37941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900" dirty="0" smtClean="0">
                <a:solidFill>
                  <a:schemeClr val="tx1"/>
                </a:solidFill>
                <a:effectLst/>
              </a:rPr>
              <a:t>מנהל תחום מערכי אכיפה עירוניים </a:t>
            </a:r>
          </a:p>
        </p:txBody>
      </p:sp>
      <p:cxnSp>
        <p:nvCxnSpPr>
          <p:cNvPr id="30" name="מחבר ישר 29"/>
          <p:cNvCxnSpPr>
            <a:endCxn id="143" idx="0"/>
          </p:cNvCxnSpPr>
          <p:nvPr/>
        </p:nvCxnSpPr>
        <p:spPr>
          <a:xfrm flipH="1">
            <a:off x="6363966" y="1537403"/>
            <a:ext cx="8682" cy="665207"/>
          </a:xfrm>
          <a:prstGeom prst="line">
            <a:avLst/>
          </a:prstGeom>
          <a:ln w="19050"/>
        </p:spPr>
        <p:style>
          <a:lnRef idx="2">
            <a:schemeClr val="accent1"/>
          </a:lnRef>
          <a:fillRef idx="0">
            <a:schemeClr val="accent1"/>
          </a:fillRef>
          <a:effectRef idx="1">
            <a:schemeClr val="accent1"/>
          </a:effectRef>
          <a:fontRef idx="minor">
            <a:schemeClr val="tx1"/>
          </a:fontRef>
        </p:style>
      </p:cxnSp>
      <p:cxnSp>
        <p:nvCxnSpPr>
          <p:cNvPr id="8" name="מחבר ישר 7"/>
          <p:cNvCxnSpPr/>
          <p:nvPr/>
        </p:nvCxnSpPr>
        <p:spPr>
          <a:xfrm>
            <a:off x="5861522" y="2945560"/>
            <a:ext cx="385762"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381" name="מחבר ישר 380"/>
          <p:cNvCxnSpPr/>
          <p:nvPr/>
        </p:nvCxnSpPr>
        <p:spPr bwMode="auto">
          <a:xfrm>
            <a:off x="7525222" y="2830466"/>
            <a:ext cx="7938" cy="87868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9" name="מחבר ישר 118"/>
          <p:cNvCxnSpPr/>
          <p:nvPr/>
        </p:nvCxnSpPr>
        <p:spPr bwMode="auto">
          <a:xfrm>
            <a:off x="7458547" y="185177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4" name="מחבר ישר 223"/>
          <p:cNvCxnSpPr>
            <a:endCxn id="116" idx="0"/>
          </p:cNvCxnSpPr>
          <p:nvPr/>
        </p:nvCxnSpPr>
        <p:spPr>
          <a:xfrm>
            <a:off x="8636472" y="3709148"/>
            <a:ext cx="0" cy="1381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8" name="מחבר ישר 157"/>
          <p:cNvCxnSpPr/>
          <p:nvPr/>
        </p:nvCxnSpPr>
        <p:spPr>
          <a:xfrm flipH="1">
            <a:off x="7879235" y="3710363"/>
            <a:ext cx="14287" cy="20119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9" name="מחבר ישר 158"/>
          <p:cNvCxnSpPr/>
          <p:nvPr/>
        </p:nvCxnSpPr>
        <p:spPr>
          <a:xfrm>
            <a:off x="7120410" y="3704385"/>
            <a:ext cx="0" cy="1381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4" name="מחבר ישר 163"/>
          <p:cNvCxnSpPr/>
          <p:nvPr/>
        </p:nvCxnSpPr>
        <p:spPr bwMode="auto">
          <a:xfrm>
            <a:off x="6275860" y="2827291"/>
            <a:ext cx="1916112" cy="3175"/>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04" name="TextBox 103"/>
          <p:cNvSpPr txBox="1"/>
          <p:nvPr/>
        </p:nvSpPr>
        <p:spPr bwMode="auto">
          <a:xfrm>
            <a:off x="6133778" y="2739910"/>
            <a:ext cx="796925" cy="733425"/>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a:t>ר' </a:t>
            </a:r>
            <a:r>
              <a:rPr lang="he-IL" dirty="0" smtClean="0"/>
              <a:t>תחום</a:t>
            </a:r>
            <a:endParaRPr lang="he-IL" dirty="0"/>
          </a:p>
          <a:p>
            <a:pPr rtl="1" eaLnBrk="1" fontAlgn="auto" hangingPunct="1">
              <a:spcBef>
                <a:spcPts val="0"/>
              </a:spcBef>
              <a:spcAft>
                <a:spcPts val="0"/>
              </a:spcAft>
              <a:defRPr/>
            </a:pPr>
            <a:r>
              <a:rPr lang="he-IL" dirty="0" smtClean="0"/>
              <a:t>בכיר  תורה כלים ושת"פ </a:t>
            </a:r>
            <a:endParaRPr lang="he-IL" dirty="0"/>
          </a:p>
        </p:txBody>
      </p:sp>
      <p:sp>
        <p:nvSpPr>
          <p:cNvPr id="133" name="TextBox 132"/>
          <p:cNvSpPr txBox="1"/>
          <p:nvPr/>
        </p:nvSpPr>
        <p:spPr bwMode="auto">
          <a:xfrm>
            <a:off x="7172797" y="2990990"/>
            <a:ext cx="720725" cy="668338"/>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a:t>ר' </a:t>
            </a:r>
            <a:r>
              <a:rPr lang="he-IL" dirty="0" smtClean="0"/>
              <a:t>תחום </a:t>
            </a:r>
            <a:r>
              <a:rPr lang="he-IL" dirty="0"/>
              <a:t>תורה וכלים</a:t>
            </a:r>
          </a:p>
        </p:txBody>
      </p:sp>
      <p:cxnSp>
        <p:nvCxnSpPr>
          <p:cNvPr id="156" name="מחבר ישר 155"/>
          <p:cNvCxnSpPr/>
          <p:nvPr/>
        </p:nvCxnSpPr>
        <p:spPr bwMode="auto">
          <a:xfrm>
            <a:off x="7120410" y="3704385"/>
            <a:ext cx="40481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35" name="TextBox 134"/>
          <p:cNvSpPr txBox="1"/>
          <p:nvPr/>
        </p:nvSpPr>
        <p:spPr bwMode="auto">
          <a:xfrm>
            <a:off x="6690197" y="3810748"/>
            <a:ext cx="720725" cy="666750"/>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smtClean="0"/>
              <a:t>מרכז בכיר תורה </a:t>
            </a:r>
            <a:r>
              <a:rPr lang="he-IL" dirty="0"/>
              <a:t>וכלים</a:t>
            </a:r>
          </a:p>
        </p:txBody>
      </p:sp>
      <p:sp>
        <p:nvSpPr>
          <p:cNvPr id="138" name="TextBox 137"/>
          <p:cNvSpPr txBox="1"/>
          <p:nvPr/>
        </p:nvSpPr>
        <p:spPr bwMode="auto">
          <a:xfrm>
            <a:off x="7471247" y="3828210"/>
            <a:ext cx="720725" cy="668338"/>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050" b="1">
                <a:effectLst/>
                <a:latin typeface="David" pitchFamily="34" charset="-79"/>
                <a:cs typeface="David" pitchFamily="34" charset="-79"/>
              </a:defRPr>
            </a:lvl1pPr>
          </a:lstStyle>
          <a:p>
            <a:pPr rtl="1" eaLnBrk="1" fontAlgn="auto" hangingPunct="1">
              <a:spcBef>
                <a:spcPts val="0"/>
              </a:spcBef>
              <a:spcAft>
                <a:spcPts val="0"/>
              </a:spcAft>
              <a:defRPr/>
            </a:pPr>
            <a:r>
              <a:rPr lang="he-IL" dirty="0"/>
              <a:t>מרכז בכיר </a:t>
            </a:r>
            <a:r>
              <a:rPr lang="he-IL" dirty="0" smtClean="0"/>
              <a:t>פנימיות ועולים</a:t>
            </a:r>
            <a:endParaRPr lang="he-IL" dirty="0"/>
          </a:p>
        </p:txBody>
      </p:sp>
      <p:cxnSp>
        <p:nvCxnSpPr>
          <p:cNvPr id="118" name="מחבר ישר 117"/>
          <p:cNvCxnSpPr/>
          <p:nvPr/>
        </p:nvCxnSpPr>
        <p:spPr bwMode="auto">
          <a:xfrm>
            <a:off x="8187210" y="2830466"/>
            <a:ext cx="7937" cy="87868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5" name="מחבר ישר 124"/>
          <p:cNvCxnSpPr/>
          <p:nvPr/>
        </p:nvCxnSpPr>
        <p:spPr bwMode="auto">
          <a:xfrm>
            <a:off x="7893522" y="3710363"/>
            <a:ext cx="765175"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4" name="מחבר ישר 183"/>
          <p:cNvCxnSpPr/>
          <p:nvPr/>
        </p:nvCxnSpPr>
        <p:spPr bwMode="auto">
          <a:xfrm>
            <a:off x="8450734" y="1572000"/>
            <a:ext cx="0" cy="58578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3" name="מחבר ישר 182"/>
          <p:cNvCxnSpPr/>
          <p:nvPr/>
        </p:nvCxnSpPr>
        <p:spPr>
          <a:xfrm flipV="1">
            <a:off x="6372647" y="1571206"/>
            <a:ext cx="2078087" cy="794"/>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87" name="TextBox 186"/>
          <p:cNvSpPr txBox="1"/>
          <p:nvPr/>
        </p:nvSpPr>
        <p:spPr bwMode="auto">
          <a:xfrm>
            <a:off x="6943353" y="1682191"/>
            <a:ext cx="911225" cy="38576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00" dirty="0" smtClean="0">
                <a:solidFill>
                  <a:schemeClr val="tx1"/>
                </a:solidFill>
                <a:effectLst/>
              </a:rPr>
              <a:t>ר</a:t>
            </a:r>
            <a:r>
              <a:rPr lang="he-IL" sz="900" dirty="0" smtClean="0">
                <a:solidFill>
                  <a:schemeClr val="tx1"/>
                </a:solidFill>
                <a:effectLst/>
              </a:rPr>
              <a:t>' תחום  שיטור מועצתי ומניעה בבתי חולים </a:t>
            </a:r>
          </a:p>
        </p:txBody>
      </p:sp>
      <p:sp>
        <p:nvSpPr>
          <p:cNvPr id="188" name="TextBox 187"/>
          <p:cNvSpPr txBox="1"/>
          <p:nvPr/>
        </p:nvSpPr>
        <p:spPr bwMode="auto">
          <a:xfrm>
            <a:off x="7936926" y="1707310"/>
            <a:ext cx="1019175"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00" dirty="0" smtClean="0">
                <a:solidFill>
                  <a:schemeClr val="tx1"/>
                </a:solidFill>
                <a:effectLst/>
              </a:rPr>
              <a:t>ר' תחום בכיר מערכי אכיפה עירוניים</a:t>
            </a:r>
          </a:p>
        </p:txBody>
      </p:sp>
      <p:sp>
        <p:nvSpPr>
          <p:cNvPr id="189" name="TextBox 188"/>
          <p:cNvSpPr txBox="1"/>
          <p:nvPr/>
        </p:nvSpPr>
        <p:spPr bwMode="auto">
          <a:xfrm>
            <a:off x="6943353" y="2157788"/>
            <a:ext cx="935882" cy="37941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900" dirty="0" smtClean="0">
                <a:solidFill>
                  <a:schemeClr val="tx1"/>
                </a:solidFill>
                <a:effectLst/>
              </a:rPr>
              <a:t>מרכז בכיר שיטור מועצתי בטחון החקלאי</a:t>
            </a:r>
          </a:p>
        </p:txBody>
      </p:sp>
      <p:sp>
        <p:nvSpPr>
          <p:cNvPr id="191" name="TextBox 190"/>
          <p:cNvSpPr txBox="1"/>
          <p:nvPr/>
        </p:nvSpPr>
        <p:spPr bwMode="auto">
          <a:xfrm>
            <a:off x="7914701" y="2228852"/>
            <a:ext cx="1041400" cy="43175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900" dirty="0" smtClean="0">
                <a:solidFill>
                  <a:schemeClr val="tx1"/>
                </a:solidFill>
                <a:effectLst/>
              </a:rPr>
              <a:t>מנהל תחום מערכי אכיפה עירוניים (צפון ודרום) </a:t>
            </a:r>
          </a:p>
        </p:txBody>
      </p:sp>
      <p:sp>
        <p:nvSpPr>
          <p:cNvPr id="205" name="TextBox 204"/>
          <p:cNvSpPr txBox="1"/>
          <p:nvPr/>
        </p:nvSpPr>
        <p:spPr bwMode="auto">
          <a:xfrm>
            <a:off x="5862266" y="1707310"/>
            <a:ext cx="1020762"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00" dirty="0" smtClean="0">
                <a:solidFill>
                  <a:schemeClr val="tx1"/>
                </a:solidFill>
                <a:effectLst/>
              </a:rPr>
              <a:t>ר' תחום בכיר טכנולוגיות</a:t>
            </a:r>
          </a:p>
        </p:txBody>
      </p:sp>
      <p:sp>
        <p:nvSpPr>
          <p:cNvPr id="143" name="TextBox 142"/>
          <p:cNvSpPr txBox="1"/>
          <p:nvPr/>
        </p:nvSpPr>
        <p:spPr bwMode="auto">
          <a:xfrm>
            <a:off x="5853585" y="2202610"/>
            <a:ext cx="1020762"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 הפעלת מוקדים </a:t>
            </a:r>
          </a:p>
        </p:txBody>
      </p:sp>
      <p:sp>
        <p:nvSpPr>
          <p:cNvPr id="137" name="TextBox 136"/>
          <p:cNvSpPr txBox="1"/>
          <p:nvPr/>
        </p:nvSpPr>
        <p:spPr>
          <a:xfrm>
            <a:off x="1962150" y="6200775"/>
            <a:ext cx="3832225" cy="276225"/>
          </a:xfrm>
          <a:prstGeom prst="rect">
            <a:avLst/>
          </a:prstGeom>
          <a:noFill/>
        </p:spPr>
        <p:style>
          <a:lnRef idx="2">
            <a:schemeClr val="dk1"/>
          </a:lnRef>
          <a:fillRef idx="1">
            <a:schemeClr val="lt1"/>
          </a:fillRef>
          <a:effectRef idx="0">
            <a:schemeClr val="dk1"/>
          </a:effectRef>
          <a:fontRef idx="minor">
            <a:schemeClr val="dk1"/>
          </a:fontRef>
        </p:style>
        <p:txBody>
          <a:bodyPr rtlCol="1">
            <a:spAutoFit/>
          </a:bodyPr>
          <a:lstStyle/>
          <a:p>
            <a:pPr algn="ctr" rtl="1" eaLnBrk="1" fontAlgn="auto" hangingPunct="1">
              <a:spcBef>
                <a:spcPts val="0"/>
              </a:spcBef>
              <a:spcAft>
                <a:spcPts val="0"/>
              </a:spcAft>
              <a:defRPr/>
            </a:pPr>
            <a:r>
              <a:rPr lang="he-IL" sz="1200" b="1" dirty="0"/>
              <a:t>שטח כולל </a:t>
            </a:r>
            <a:r>
              <a:rPr lang="he-IL" sz="1200" b="1" dirty="0" err="1"/>
              <a:t>על"א</a:t>
            </a:r>
            <a:r>
              <a:rPr lang="he-IL" sz="1200" b="1" dirty="0"/>
              <a:t>, מצילה וסמים ואלכוהול </a:t>
            </a:r>
          </a:p>
        </p:txBody>
      </p:sp>
      <p:grpSp>
        <p:nvGrpSpPr>
          <p:cNvPr id="145" name="קבוצה 144"/>
          <p:cNvGrpSpPr/>
          <p:nvPr/>
        </p:nvGrpSpPr>
        <p:grpSpPr>
          <a:xfrm>
            <a:off x="1182735" y="597227"/>
            <a:ext cx="2295525" cy="1470726"/>
            <a:chOff x="1331259" y="577850"/>
            <a:chExt cx="2295525" cy="1470726"/>
          </a:xfrm>
        </p:grpSpPr>
        <p:cxnSp>
          <p:nvCxnSpPr>
            <p:cNvPr id="174" name="מחבר ישר 173"/>
            <p:cNvCxnSpPr/>
            <p:nvPr/>
          </p:nvCxnSpPr>
          <p:spPr>
            <a:xfrm flipV="1">
              <a:off x="3571875" y="1281114"/>
              <a:ext cx="3922" cy="401077"/>
            </a:xfrm>
            <a:prstGeom prst="line">
              <a:avLst/>
            </a:prstGeom>
          </p:spPr>
          <p:style>
            <a:lnRef idx="3">
              <a:schemeClr val="accent1"/>
            </a:lnRef>
            <a:fillRef idx="0">
              <a:schemeClr val="accent1"/>
            </a:fillRef>
            <a:effectRef idx="2">
              <a:schemeClr val="accent1"/>
            </a:effectRef>
            <a:fontRef idx="minor">
              <a:schemeClr val="tx1"/>
            </a:fontRef>
          </p:style>
        </p:cxnSp>
        <p:cxnSp>
          <p:nvCxnSpPr>
            <p:cNvPr id="146" name="מחבר ישר 145"/>
            <p:cNvCxnSpPr/>
            <p:nvPr/>
          </p:nvCxnSpPr>
          <p:spPr bwMode="auto">
            <a:xfrm>
              <a:off x="1951038" y="897732"/>
              <a:ext cx="1588" cy="316005"/>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147" name="מחבר ישר 146"/>
            <p:cNvCxnSpPr/>
            <p:nvPr/>
          </p:nvCxnSpPr>
          <p:spPr bwMode="auto">
            <a:xfrm>
              <a:off x="3218656" y="952407"/>
              <a:ext cx="3969" cy="261330"/>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179" name="TextBox 178"/>
            <p:cNvSpPr txBox="1"/>
            <p:nvPr/>
          </p:nvSpPr>
          <p:spPr bwMode="auto">
            <a:xfrm>
              <a:off x="1331259" y="1546926"/>
              <a:ext cx="1062038" cy="50165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בכיר </a:t>
              </a:r>
              <a:r>
                <a:rPr lang="he-IL" sz="1050" dirty="0" smtClean="0">
                  <a:solidFill>
                    <a:schemeClr val="tx1"/>
                  </a:solidFill>
                  <a:effectLst/>
                </a:rPr>
                <a:t>דוברות, שיווק והסברה</a:t>
              </a:r>
            </a:p>
          </p:txBody>
        </p:sp>
        <p:cxnSp>
          <p:nvCxnSpPr>
            <p:cNvPr id="181" name="מחבר ישר 180"/>
            <p:cNvCxnSpPr/>
            <p:nvPr/>
          </p:nvCxnSpPr>
          <p:spPr bwMode="auto">
            <a:xfrm flipH="1">
              <a:off x="2923013" y="1158875"/>
              <a:ext cx="1588" cy="201613"/>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203" name="מחבר ישר 202"/>
            <p:cNvCxnSpPr/>
            <p:nvPr/>
          </p:nvCxnSpPr>
          <p:spPr bwMode="auto">
            <a:xfrm flipH="1">
              <a:off x="3219450" y="1135063"/>
              <a:ext cx="3175" cy="201612"/>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208" name="מחבר ישר 207"/>
            <p:cNvCxnSpPr/>
            <p:nvPr/>
          </p:nvCxnSpPr>
          <p:spPr>
            <a:xfrm flipV="1">
              <a:off x="1951038" y="1191140"/>
              <a:ext cx="1271587" cy="3175"/>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
          <p:nvSpPr>
            <p:cNvPr id="215" name="מלבן 214"/>
            <p:cNvSpPr/>
            <p:nvPr/>
          </p:nvSpPr>
          <p:spPr>
            <a:xfrm>
              <a:off x="1438276" y="577850"/>
              <a:ext cx="946150" cy="387350"/>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rtl="1" eaLnBrk="1" fontAlgn="auto" hangingPunct="1">
                <a:spcBef>
                  <a:spcPts val="0"/>
                </a:spcBef>
                <a:spcAft>
                  <a:spcPts val="0"/>
                </a:spcAft>
                <a:defRPr/>
              </a:pPr>
              <a:r>
                <a:rPr lang="he-IL" sz="1200" dirty="0"/>
                <a:t>מידע וידע </a:t>
              </a:r>
            </a:p>
            <a:p>
              <a:pPr algn="ctr" rtl="1" eaLnBrk="1" fontAlgn="auto" hangingPunct="1">
                <a:spcBef>
                  <a:spcPts val="0"/>
                </a:spcBef>
                <a:spcAft>
                  <a:spcPts val="0"/>
                </a:spcAft>
                <a:defRPr/>
              </a:pPr>
              <a:r>
                <a:rPr lang="he-IL" sz="1200" dirty="0"/>
                <a:t>(אינטרנט)</a:t>
              </a:r>
            </a:p>
          </p:txBody>
        </p:sp>
        <p:sp>
          <p:nvSpPr>
            <p:cNvPr id="216" name="מלבן 215"/>
            <p:cNvSpPr/>
            <p:nvPr/>
          </p:nvSpPr>
          <p:spPr>
            <a:xfrm>
              <a:off x="2449938" y="577850"/>
              <a:ext cx="946150" cy="387350"/>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rtl="1" eaLnBrk="1" fontAlgn="auto" hangingPunct="1">
                <a:spcBef>
                  <a:spcPts val="0"/>
                </a:spcBef>
                <a:spcAft>
                  <a:spcPts val="0"/>
                </a:spcAft>
                <a:defRPr/>
              </a:pPr>
              <a:r>
                <a:rPr lang="he-IL" sz="1200" dirty="0"/>
                <a:t>דוברות</a:t>
              </a:r>
            </a:p>
          </p:txBody>
        </p:sp>
        <p:cxnSp>
          <p:nvCxnSpPr>
            <p:cNvPr id="217" name="מחבר ישר 216"/>
            <p:cNvCxnSpPr/>
            <p:nvPr/>
          </p:nvCxnSpPr>
          <p:spPr>
            <a:xfrm flipH="1" flipV="1">
              <a:off x="2393297" y="1810451"/>
              <a:ext cx="2603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8" name="מחבר ישר 217"/>
            <p:cNvCxnSpPr/>
            <p:nvPr/>
          </p:nvCxnSpPr>
          <p:spPr>
            <a:xfrm flipV="1">
              <a:off x="2923013" y="1369640"/>
              <a:ext cx="0" cy="138113"/>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19" name="מחבר ישר 218"/>
            <p:cNvCxnSpPr/>
            <p:nvPr/>
          </p:nvCxnSpPr>
          <p:spPr>
            <a:xfrm>
              <a:off x="3626784" y="1809658"/>
              <a:ext cx="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20" name="TextBox 219"/>
          <p:cNvSpPr txBox="1"/>
          <p:nvPr/>
        </p:nvSpPr>
        <p:spPr bwMode="auto">
          <a:xfrm>
            <a:off x="2586905" y="1566303"/>
            <a:ext cx="973137" cy="52546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דוברות, שיווק והסברה</a:t>
            </a:r>
          </a:p>
        </p:txBody>
      </p:sp>
    </p:spTree>
    <p:extLst>
      <p:ext uri="{BB962C8B-B14F-4D97-AF65-F5344CB8AC3E}">
        <p14:creationId xmlns:p14="http://schemas.microsoft.com/office/powerpoint/2010/main" val="1541174558"/>
      </p:ext>
    </p:extLst>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6" name="מחבר ישר 95"/>
          <p:cNvCxnSpPr/>
          <p:nvPr/>
        </p:nvCxnSpPr>
        <p:spPr>
          <a:xfrm>
            <a:off x="2945066" y="4844138"/>
            <a:ext cx="0" cy="17956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4" name="מחבר ישר 23"/>
          <p:cNvCxnSpPr/>
          <p:nvPr/>
        </p:nvCxnSpPr>
        <p:spPr>
          <a:xfrm>
            <a:off x="4166198" y="2145417"/>
            <a:ext cx="0" cy="17004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0" name="מחבר ישר 69"/>
          <p:cNvCxnSpPr/>
          <p:nvPr/>
        </p:nvCxnSpPr>
        <p:spPr>
          <a:xfrm>
            <a:off x="2555776" y="2132856"/>
            <a:ext cx="0" cy="17004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9" name="מחבר ישר 68"/>
          <p:cNvCxnSpPr/>
          <p:nvPr/>
        </p:nvCxnSpPr>
        <p:spPr>
          <a:xfrm>
            <a:off x="3419872" y="2132856"/>
            <a:ext cx="6182" cy="73227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1" name="מחבר ישר 80"/>
          <p:cNvCxnSpPr/>
          <p:nvPr/>
        </p:nvCxnSpPr>
        <p:spPr>
          <a:xfrm>
            <a:off x="8546663" y="3999377"/>
            <a:ext cx="0" cy="98775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8" name="מחבר ישר 27"/>
          <p:cNvCxnSpPr/>
          <p:nvPr/>
        </p:nvCxnSpPr>
        <p:spPr>
          <a:xfrm>
            <a:off x="5476683" y="1902665"/>
            <a:ext cx="0" cy="2110535"/>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2" name="צורה חופשית 31"/>
          <p:cNvSpPr/>
          <p:nvPr/>
        </p:nvSpPr>
        <p:spPr>
          <a:xfrm>
            <a:off x="5431439" y="1343818"/>
            <a:ext cx="90488" cy="125413"/>
          </a:xfrm>
          <a:custGeom>
            <a:avLst/>
            <a:gdLst/>
            <a:ahLst/>
            <a:cxnLst/>
            <a:rect l="0" t="0" r="0" b="0"/>
            <a:pathLst>
              <a:path>
                <a:moveTo>
                  <a:pt x="45720" y="0"/>
                </a:moveTo>
                <a:lnTo>
                  <a:pt x="45720" y="125484"/>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4" name="צורה חופשית 33"/>
          <p:cNvSpPr/>
          <p:nvPr/>
        </p:nvSpPr>
        <p:spPr>
          <a:xfrm>
            <a:off x="5014376" y="913279"/>
            <a:ext cx="924615" cy="406400"/>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1" fromWordArt="0" anchor="ctr" anchorCtr="0" forceAA="0" compatLnSpc="1">
            <a:prstTxWarp prst="textNoShape">
              <a:avLst/>
            </a:prstTxWarp>
            <a:noAutofit/>
          </a:bodyPr>
          <a:lstStyle/>
          <a:p>
            <a:pPr algn="ctr"/>
            <a:r>
              <a:rPr lang="he-IL" sz="1200" dirty="0" smtClean="0">
                <a:latin typeface="David" pitchFamily="34" charset="-79"/>
                <a:cs typeface="David" pitchFamily="34" charset="-79"/>
              </a:rPr>
              <a:t>ועדת היגוי בין משרדית</a:t>
            </a:r>
            <a:endParaRPr lang="he-IL" sz="1200" dirty="0">
              <a:latin typeface="David" pitchFamily="34" charset="-79"/>
              <a:cs typeface="David" pitchFamily="34" charset="-79"/>
            </a:endParaRPr>
          </a:p>
        </p:txBody>
      </p:sp>
      <p:sp>
        <p:nvSpPr>
          <p:cNvPr id="50" name="צורה חופשית 49"/>
          <p:cNvSpPr/>
          <p:nvPr/>
        </p:nvSpPr>
        <p:spPr>
          <a:xfrm>
            <a:off x="5649127" y="4164350"/>
            <a:ext cx="1008062" cy="484188"/>
          </a:xfrm>
          <a:custGeom>
            <a:avLst/>
            <a:gdLst>
              <a:gd name="connsiteX0" fmla="*/ 0 w 637480"/>
              <a:gd name="connsiteY0" fmla="*/ 0 h 484613"/>
              <a:gd name="connsiteX1" fmla="*/ 637480 w 637480"/>
              <a:gd name="connsiteY1" fmla="*/ 0 h 484613"/>
              <a:gd name="connsiteX2" fmla="*/ 637480 w 637480"/>
              <a:gd name="connsiteY2" fmla="*/ 484613 h 484613"/>
              <a:gd name="connsiteX3" fmla="*/ 0 w 637480"/>
              <a:gd name="connsiteY3" fmla="*/ 484613 h 484613"/>
              <a:gd name="connsiteX4" fmla="*/ 0 w 637480"/>
              <a:gd name="connsiteY4" fmla="*/ 0 h 484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7480" h="484613">
                <a:moveTo>
                  <a:pt x="0" y="0"/>
                </a:moveTo>
                <a:lnTo>
                  <a:pt x="637480" y="0"/>
                </a:lnTo>
                <a:lnTo>
                  <a:pt x="637480" y="484613"/>
                </a:lnTo>
                <a:lnTo>
                  <a:pt x="0" y="484613"/>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r>
              <a:rPr lang="he-IL" sz="1200" dirty="0">
                <a:latin typeface="David" pitchFamily="34" charset="-79"/>
                <a:cs typeface="David" pitchFamily="34" charset="-79"/>
              </a:rPr>
              <a:t>מנהל תחום  </a:t>
            </a:r>
            <a:r>
              <a:rPr lang="he-IL" sz="1200" dirty="0" smtClean="0">
                <a:latin typeface="David" pitchFamily="34" charset="-79"/>
                <a:cs typeface="David" pitchFamily="34" charset="-79"/>
              </a:rPr>
              <a:t> פיתוח משאבי </a:t>
            </a:r>
            <a:r>
              <a:rPr lang="he-IL" sz="1200" dirty="0">
                <a:latin typeface="David" pitchFamily="34" charset="-79"/>
                <a:cs typeface="David" pitchFamily="34" charset="-79"/>
              </a:rPr>
              <a:t>אנוש</a:t>
            </a:r>
          </a:p>
        </p:txBody>
      </p:sp>
      <p:sp>
        <p:nvSpPr>
          <p:cNvPr id="53" name="צורה חופשית 52"/>
          <p:cNvSpPr/>
          <p:nvPr/>
        </p:nvSpPr>
        <p:spPr>
          <a:xfrm>
            <a:off x="2720987" y="5031106"/>
            <a:ext cx="605918" cy="490532"/>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r>
              <a:rPr lang="he-IL" sz="1100" dirty="0">
                <a:latin typeface="David" pitchFamily="34" charset="-79"/>
                <a:cs typeface="David" pitchFamily="34" charset="-79"/>
              </a:rPr>
              <a:t>קו חם</a:t>
            </a:r>
          </a:p>
        </p:txBody>
      </p:sp>
      <p:sp>
        <p:nvSpPr>
          <p:cNvPr id="57" name="צורה חופשית 56"/>
          <p:cNvSpPr/>
          <p:nvPr/>
        </p:nvSpPr>
        <p:spPr>
          <a:xfrm>
            <a:off x="2184885" y="2294002"/>
            <a:ext cx="657682" cy="390186"/>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r>
              <a:rPr lang="he-IL" sz="1200" dirty="0" err="1" smtClean="0">
                <a:latin typeface="David" pitchFamily="34" charset="-79"/>
                <a:cs typeface="David" pitchFamily="34" charset="-79"/>
              </a:rPr>
              <a:t>חשבות</a:t>
            </a:r>
            <a:endParaRPr lang="he-IL" sz="1200" dirty="0">
              <a:latin typeface="David" pitchFamily="34" charset="-79"/>
              <a:cs typeface="David" pitchFamily="34" charset="-79"/>
            </a:endParaRPr>
          </a:p>
        </p:txBody>
      </p:sp>
      <p:sp>
        <p:nvSpPr>
          <p:cNvPr id="59" name="צורה חופשית 58"/>
          <p:cNvSpPr/>
          <p:nvPr/>
        </p:nvSpPr>
        <p:spPr>
          <a:xfrm>
            <a:off x="1112243" y="2302903"/>
            <a:ext cx="867470" cy="380259"/>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r>
              <a:rPr lang="he-IL" sz="1200" dirty="0">
                <a:latin typeface="David" pitchFamily="34" charset="-79"/>
                <a:cs typeface="David" pitchFamily="34" charset="-79"/>
              </a:rPr>
              <a:t>ר'  תחום תפעול</a:t>
            </a:r>
          </a:p>
        </p:txBody>
      </p:sp>
      <p:sp>
        <p:nvSpPr>
          <p:cNvPr id="60" name="צורה חופשית 59"/>
          <p:cNvSpPr/>
          <p:nvPr/>
        </p:nvSpPr>
        <p:spPr>
          <a:xfrm>
            <a:off x="170379" y="2302903"/>
            <a:ext cx="730876" cy="380259"/>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r>
              <a:rPr lang="he-IL" sz="1200" dirty="0" smtClean="0">
                <a:latin typeface="David" pitchFamily="34" charset="-79"/>
                <a:cs typeface="David" pitchFamily="34" charset="-79"/>
              </a:rPr>
              <a:t>תכנון</a:t>
            </a:r>
            <a:endParaRPr lang="he-IL" sz="1200" dirty="0">
              <a:latin typeface="David" pitchFamily="34" charset="-79"/>
              <a:cs typeface="David" pitchFamily="34" charset="-79"/>
            </a:endParaRPr>
          </a:p>
        </p:txBody>
      </p:sp>
      <p:sp>
        <p:nvSpPr>
          <p:cNvPr id="61" name="צורה חופשית 60"/>
          <p:cNvSpPr/>
          <p:nvPr/>
        </p:nvSpPr>
        <p:spPr>
          <a:xfrm>
            <a:off x="3895589" y="2285101"/>
            <a:ext cx="590997" cy="407988"/>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r>
              <a:rPr lang="he-IL" sz="1200" dirty="0">
                <a:latin typeface="David" pitchFamily="34" charset="-79"/>
                <a:cs typeface="David" pitchFamily="34" charset="-79"/>
              </a:rPr>
              <a:t>יועמ"ש</a:t>
            </a:r>
          </a:p>
        </p:txBody>
      </p:sp>
      <p:sp>
        <p:nvSpPr>
          <p:cNvPr id="62" name="צורה חופשית 61"/>
          <p:cNvSpPr/>
          <p:nvPr/>
        </p:nvSpPr>
        <p:spPr>
          <a:xfrm>
            <a:off x="2967188" y="2293971"/>
            <a:ext cx="788511" cy="424202"/>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ts val="900"/>
              </a:lnSpc>
              <a:spcAft>
                <a:spcPct val="35000"/>
              </a:spcAft>
              <a:defRPr/>
            </a:pPr>
            <a:r>
              <a:rPr lang="he-IL" sz="1200" dirty="0" smtClean="0">
                <a:latin typeface="David" pitchFamily="34" charset="-79"/>
                <a:cs typeface="David" pitchFamily="34" charset="-79"/>
              </a:rPr>
              <a:t>מנהל תחום </a:t>
            </a:r>
          </a:p>
          <a:p>
            <a:pPr algn="ctr" defTabSz="622300" rtl="1" eaLnBrk="1" fontAlgn="auto" hangingPunct="1">
              <a:lnSpc>
                <a:spcPts val="900"/>
              </a:lnSpc>
              <a:spcAft>
                <a:spcPct val="35000"/>
              </a:spcAft>
              <a:defRPr/>
            </a:pPr>
            <a:r>
              <a:rPr lang="he-IL" sz="1200" dirty="0" smtClean="0">
                <a:latin typeface="David" pitchFamily="34" charset="-79"/>
                <a:cs typeface="David" pitchFamily="34" charset="-79"/>
              </a:rPr>
              <a:t>פיקוח ובקרה</a:t>
            </a:r>
            <a:endParaRPr lang="he-IL" sz="1200" dirty="0">
              <a:latin typeface="David" pitchFamily="34" charset="-79"/>
              <a:cs typeface="David" pitchFamily="34" charset="-79"/>
            </a:endParaRPr>
          </a:p>
        </p:txBody>
      </p:sp>
      <p:sp>
        <p:nvSpPr>
          <p:cNvPr id="63" name="Text Box 36"/>
          <p:cNvSpPr txBox="1">
            <a:spLocks noChangeArrowheads="1"/>
          </p:cNvSpPr>
          <p:nvPr/>
        </p:nvSpPr>
        <p:spPr bwMode="auto">
          <a:xfrm>
            <a:off x="-527050" y="174625"/>
            <a:ext cx="8920163"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eaLnBrk="0" hangingPunct="0">
              <a:defRPr sz="1600">
                <a:solidFill>
                  <a:schemeClr val="tx1"/>
                </a:solidFill>
                <a:latin typeface="Tahoma" pitchFamily="34" charset="0"/>
                <a:cs typeface="Arial" pitchFamily="34" charset="0"/>
              </a:defRPr>
            </a:lvl1pPr>
            <a:lvl2pPr marL="742950" indent="-285750" eaLnBrk="0" hangingPunct="0">
              <a:defRPr sz="1600">
                <a:solidFill>
                  <a:schemeClr val="tx1"/>
                </a:solidFill>
                <a:latin typeface="Tahoma" pitchFamily="34" charset="0"/>
                <a:cs typeface="Arial" pitchFamily="34" charset="0"/>
              </a:defRPr>
            </a:lvl2pPr>
            <a:lvl3pPr marL="1143000" indent="-228600" eaLnBrk="0" hangingPunct="0">
              <a:defRPr sz="1600">
                <a:solidFill>
                  <a:schemeClr val="tx1"/>
                </a:solidFill>
                <a:latin typeface="Tahoma" pitchFamily="34" charset="0"/>
                <a:cs typeface="Arial" pitchFamily="34" charset="0"/>
              </a:defRPr>
            </a:lvl3pPr>
            <a:lvl4pPr marL="1600200" indent="-228600" eaLnBrk="0" hangingPunct="0">
              <a:defRPr sz="1600">
                <a:solidFill>
                  <a:schemeClr val="tx1"/>
                </a:solidFill>
                <a:latin typeface="Tahoma" pitchFamily="34" charset="0"/>
                <a:cs typeface="Arial" pitchFamily="34" charset="0"/>
              </a:defRPr>
            </a:lvl4pPr>
            <a:lvl5pPr marL="2057400" indent="-228600" eaLnBrk="0" hangingPunct="0">
              <a:defRPr sz="1600">
                <a:solidFill>
                  <a:schemeClr val="tx1"/>
                </a:solidFill>
                <a:latin typeface="Tahoma" pitchFamily="34" charset="0"/>
                <a:cs typeface="Arial" pitchFamily="34" charset="0"/>
              </a:defRPr>
            </a:lvl5pPr>
            <a:lvl6pPr marL="2514600" indent="-228600" algn="ctr" eaLnBrk="0" fontAlgn="base" hangingPunct="0">
              <a:spcBef>
                <a:spcPct val="0"/>
              </a:spcBef>
              <a:spcAft>
                <a:spcPct val="0"/>
              </a:spcAft>
              <a:defRPr sz="1600">
                <a:solidFill>
                  <a:schemeClr val="tx1"/>
                </a:solidFill>
                <a:latin typeface="Tahoma" pitchFamily="34" charset="0"/>
                <a:cs typeface="Arial" pitchFamily="34" charset="0"/>
              </a:defRPr>
            </a:lvl6pPr>
            <a:lvl7pPr marL="2971800" indent="-228600" algn="ctr" eaLnBrk="0" fontAlgn="base" hangingPunct="0">
              <a:spcBef>
                <a:spcPct val="0"/>
              </a:spcBef>
              <a:spcAft>
                <a:spcPct val="0"/>
              </a:spcAft>
              <a:defRPr sz="1600">
                <a:solidFill>
                  <a:schemeClr val="tx1"/>
                </a:solidFill>
                <a:latin typeface="Tahoma" pitchFamily="34" charset="0"/>
                <a:cs typeface="Arial" pitchFamily="34" charset="0"/>
              </a:defRPr>
            </a:lvl7pPr>
            <a:lvl8pPr marL="3429000" indent="-228600" algn="ctr" eaLnBrk="0" fontAlgn="base" hangingPunct="0">
              <a:spcBef>
                <a:spcPct val="0"/>
              </a:spcBef>
              <a:spcAft>
                <a:spcPct val="0"/>
              </a:spcAft>
              <a:defRPr sz="1600">
                <a:solidFill>
                  <a:schemeClr val="tx1"/>
                </a:solidFill>
                <a:latin typeface="Tahoma" pitchFamily="34" charset="0"/>
                <a:cs typeface="Arial" pitchFamily="34" charset="0"/>
              </a:defRPr>
            </a:lvl8pPr>
            <a:lvl9pPr marL="3886200" indent="-228600" algn="ctr" eaLnBrk="0" fontAlgn="base" hangingPunct="0">
              <a:spcBef>
                <a:spcPct val="0"/>
              </a:spcBef>
              <a:spcAft>
                <a:spcPct val="0"/>
              </a:spcAft>
              <a:defRPr sz="1600">
                <a:solidFill>
                  <a:schemeClr val="tx1"/>
                </a:solidFill>
                <a:latin typeface="Tahoma" pitchFamily="34" charset="0"/>
                <a:cs typeface="Arial" pitchFamily="34" charset="0"/>
              </a:defRPr>
            </a:lvl9pPr>
          </a:lstStyle>
          <a:p>
            <a:pPr algn="r" rtl="1" fontAlgn="auto">
              <a:lnSpc>
                <a:spcPts val="1800"/>
              </a:lnSpc>
              <a:spcBef>
                <a:spcPts val="0"/>
              </a:spcBef>
              <a:spcAft>
                <a:spcPts val="0"/>
              </a:spcAft>
              <a:buSzPct val="156000"/>
              <a:defRPr/>
            </a:pPr>
            <a:r>
              <a:rPr lang="he-IL" sz="2400" b="1" dirty="0">
                <a:solidFill>
                  <a:schemeClr val="accent6"/>
                </a:solidFill>
                <a:latin typeface="David" pitchFamily="34" charset="-79"/>
                <a:cs typeface="David" pitchFamily="34" charset="-79"/>
              </a:rPr>
              <a:t>חלופה ג</a:t>
            </a:r>
            <a:r>
              <a:rPr lang="he-IL" sz="2000" b="1" dirty="0">
                <a:solidFill>
                  <a:schemeClr val="accent2"/>
                </a:solidFill>
                <a:latin typeface="Times New Roman" pitchFamily="18" charset="0"/>
              </a:rPr>
              <a:t>' </a:t>
            </a:r>
            <a:r>
              <a:rPr lang="he-IL" sz="3600" b="1" dirty="0">
                <a:solidFill>
                  <a:schemeClr val="accent2"/>
                </a:solidFill>
                <a:latin typeface="Times New Roman" pitchFamily="18" charset="0"/>
              </a:rPr>
              <a:t>– </a:t>
            </a:r>
            <a:r>
              <a:rPr lang="he-IL" sz="2400" b="1" dirty="0" smtClean="0">
                <a:solidFill>
                  <a:schemeClr val="accent6"/>
                </a:solidFill>
                <a:latin typeface="David" pitchFamily="34" charset="-79"/>
                <a:cs typeface="David" pitchFamily="34" charset="-79"/>
              </a:rPr>
              <a:t>מבנה מוצע של הרשות הלאומית למלחמה בסמים ובאלכוהול  </a:t>
            </a:r>
            <a:endParaRPr lang="en-US" sz="1800" dirty="0">
              <a:solidFill>
                <a:schemeClr val="accent2"/>
              </a:solidFill>
              <a:latin typeface="Times New Roman" pitchFamily="18" charset="0"/>
            </a:endParaRPr>
          </a:p>
        </p:txBody>
      </p:sp>
      <p:sp>
        <p:nvSpPr>
          <p:cNvPr id="81954" name="מציין מיקום של מספר שקופית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A946FBF5-7C27-4936-999F-38098FB23BD1}" type="slidenum">
              <a:rPr lang="he-IL">
                <a:solidFill>
                  <a:srgbClr val="0070C0"/>
                </a:solidFill>
              </a:rPr>
              <a:pPr algn="ctr"/>
              <a:t>30</a:t>
            </a:fld>
            <a:endParaRPr lang="he-IL">
              <a:solidFill>
                <a:srgbClr val="0070C0"/>
              </a:solidFill>
            </a:endParaRPr>
          </a:p>
        </p:txBody>
      </p:sp>
      <p:cxnSp>
        <p:nvCxnSpPr>
          <p:cNvPr id="30" name="מחבר ישר 29"/>
          <p:cNvCxnSpPr/>
          <p:nvPr/>
        </p:nvCxnSpPr>
        <p:spPr>
          <a:xfrm>
            <a:off x="998830" y="3976125"/>
            <a:ext cx="7547833" cy="11746"/>
          </a:xfrm>
          <a:prstGeom prst="line">
            <a:avLst/>
          </a:prstGeom>
          <a:ln w="28575">
            <a:solidFill>
              <a:srgbClr val="A9CBCE"/>
            </a:solidFill>
          </a:ln>
        </p:spPr>
        <p:style>
          <a:lnRef idx="1">
            <a:schemeClr val="accent1"/>
          </a:lnRef>
          <a:fillRef idx="0">
            <a:schemeClr val="accent1"/>
          </a:fillRef>
          <a:effectRef idx="0">
            <a:schemeClr val="accent1"/>
          </a:effectRef>
          <a:fontRef idx="minor">
            <a:schemeClr val="tx1"/>
          </a:fontRef>
        </p:style>
      </p:cxnSp>
      <p:cxnSp>
        <p:nvCxnSpPr>
          <p:cNvPr id="74" name="מחבר ישר 73"/>
          <p:cNvCxnSpPr/>
          <p:nvPr/>
        </p:nvCxnSpPr>
        <p:spPr>
          <a:xfrm>
            <a:off x="998830" y="3976125"/>
            <a:ext cx="0" cy="87821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2" name="מחבר ישר 81"/>
          <p:cNvCxnSpPr/>
          <p:nvPr/>
        </p:nvCxnSpPr>
        <p:spPr>
          <a:xfrm flipH="1">
            <a:off x="7254894" y="4005261"/>
            <a:ext cx="1200" cy="81994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5" name="מחבר ישר 84"/>
          <p:cNvCxnSpPr/>
          <p:nvPr/>
        </p:nvCxnSpPr>
        <p:spPr>
          <a:xfrm>
            <a:off x="2457161" y="3999377"/>
            <a:ext cx="0" cy="84170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54" name="TextBox 2"/>
          <p:cNvSpPr txBox="1">
            <a:spLocks noChangeArrowheads="1"/>
          </p:cNvSpPr>
          <p:nvPr/>
        </p:nvSpPr>
        <p:spPr bwMode="auto">
          <a:xfrm>
            <a:off x="373063" y="908720"/>
            <a:ext cx="1358900" cy="3698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eaLnBrk="1" hangingPunct="1"/>
            <a:r>
              <a:rPr lang="he-IL"/>
              <a:t>     </a:t>
            </a:r>
            <a:r>
              <a:rPr lang="he-IL" sz="1400"/>
              <a:t>ללא תקציב</a:t>
            </a:r>
          </a:p>
        </p:txBody>
      </p:sp>
      <p:sp>
        <p:nvSpPr>
          <p:cNvPr id="2" name="מלבן 1"/>
          <p:cNvSpPr/>
          <p:nvPr/>
        </p:nvSpPr>
        <p:spPr>
          <a:xfrm>
            <a:off x="1411585" y="1014879"/>
            <a:ext cx="186730" cy="203200"/>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a:endParaRPr lang="he-IL"/>
          </a:p>
        </p:txBody>
      </p:sp>
      <p:sp>
        <p:nvSpPr>
          <p:cNvPr id="73" name="צורה חופשית 72"/>
          <p:cNvSpPr/>
          <p:nvPr/>
        </p:nvSpPr>
        <p:spPr>
          <a:xfrm>
            <a:off x="8112309" y="5013176"/>
            <a:ext cx="885279" cy="484188"/>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spcAft>
                <a:spcPts val="0"/>
              </a:spcAft>
              <a:defRPr/>
            </a:pPr>
            <a:endParaRPr lang="he-IL" sz="1200" dirty="0" smtClean="0">
              <a:latin typeface="David" pitchFamily="34" charset="-79"/>
              <a:cs typeface="David" pitchFamily="34" charset="-79"/>
            </a:endParaRPr>
          </a:p>
          <a:p>
            <a:pPr algn="ctr" defTabSz="622300" rtl="1" eaLnBrk="1" fontAlgn="auto" hangingPunct="1">
              <a:lnSpc>
                <a:spcPct val="90000"/>
              </a:lnSpc>
              <a:spcAft>
                <a:spcPts val="0"/>
              </a:spcAft>
              <a:defRPr/>
            </a:pPr>
            <a:r>
              <a:rPr lang="he-IL" sz="1100" dirty="0">
                <a:latin typeface="David" pitchFamily="34" charset="-79"/>
                <a:cs typeface="David" pitchFamily="34" charset="-79"/>
              </a:rPr>
              <a:t>מרכז בכיר </a:t>
            </a:r>
          </a:p>
          <a:p>
            <a:pPr algn="ctr" defTabSz="622300" rtl="1" eaLnBrk="1" fontAlgn="auto" hangingPunct="1">
              <a:lnSpc>
                <a:spcPct val="90000"/>
              </a:lnSpc>
              <a:spcAft>
                <a:spcPts val="0"/>
              </a:spcAft>
              <a:defRPr/>
            </a:pPr>
            <a:r>
              <a:rPr lang="he-IL" sz="1100" dirty="0">
                <a:latin typeface="David" pitchFamily="34" charset="-79"/>
                <a:cs typeface="David" pitchFamily="34" charset="-79"/>
              </a:rPr>
              <a:t>ניו מדיה</a:t>
            </a:r>
          </a:p>
          <a:p>
            <a:pPr algn="ctr" defTabSz="622300" rtl="1" eaLnBrk="1" fontAlgn="auto" hangingPunct="1">
              <a:lnSpc>
                <a:spcPct val="90000"/>
              </a:lnSpc>
              <a:spcAft>
                <a:spcPct val="35000"/>
              </a:spcAft>
              <a:defRPr/>
            </a:pPr>
            <a:endParaRPr lang="he-IL" sz="1200" dirty="0">
              <a:latin typeface="David" pitchFamily="34" charset="-79"/>
              <a:cs typeface="David" pitchFamily="34" charset="-79"/>
            </a:endParaRPr>
          </a:p>
        </p:txBody>
      </p:sp>
      <p:sp>
        <p:nvSpPr>
          <p:cNvPr id="75" name="צורה חופשית 74"/>
          <p:cNvSpPr/>
          <p:nvPr/>
        </p:nvSpPr>
        <p:spPr>
          <a:xfrm>
            <a:off x="7956377" y="4172955"/>
            <a:ext cx="1008112" cy="484188"/>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endParaRPr lang="he-IL" sz="1200" dirty="0" smtClean="0">
              <a:latin typeface="David" pitchFamily="34" charset="-79"/>
              <a:cs typeface="David" pitchFamily="34" charset="-79"/>
            </a:endParaRPr>
          </a:p>
          <a:p>
            <a:pPr algn="ctr" defTabSz="622300" rtl="1" eaLnBrk="1" fontAlgn="auto" hangingPunct="1">
              <a:lnSpc>
                <a:spcPts val="1240"/>
              </a:lnSpc>
              <a:spcAft>
                <a:spcPct val="35000"/>
              </a:spcAft>
              <a:defRPr/>
            </a:pPr>
            <a:r>
              <a:rPr lang="he-IL" sz="1200" dirty="0" smtClean="0">
                <a:latin typeface="David" pitchFamily="34" charset="-79"/>
                <a:cs typeface="David" pitchFamily="34" charset="-79"/>
              </a:rPr>
              <a:t>מנהל </a:t>
            </a:r>
            <a:r>
              <a:rPr lang="he-IL" sz="1200" dirty="0">
                <a:latin typeface="David" pitchFamily="34" charset="-79"/>
                <a:cs typeface="David" pitchFamily="34" charset="-79"/>
              </a:rPr>
              <a:t>תחום דוברות והסברה</a:t>
            </a:r>
          </a:p>
          <a:p>
            <a:pPr algn="ctr" defTabSz="622300" rtl="1" eaLnBrk="1" fontAlgn="auto" hangingPunct="1">
              <a:lnSpc>
                <a:spcPct val="90000"/>
              </a:lnSpc>
              <a:spcAft>
                <a:spcPct val="35000"/>
              </a:spcAft>
              <a:defRPr/>
            </a:pPr>
            <a:endParaRPr lang="he-IL" sz="1200" dirty="0">
              <a:latin typeface="David" pitchFamily="34" charset="-79"/>
              <a:cs typeface="David" pitchFamily="34" charset="-79"/>
            </a:endParaRPr>
          </a:p>
        </p:txBody>
      </p:sp>
      <p:sp>
        <p:nvSpPr>
          <p:cNvPr id="84" name="צורה חופשית 83"/>
          <p:cNvSpPr/>
          <p:nvPr/>
        </p:nvSpPr>
        <p:spPr>
          <a:xfrm>
            <a:off x="1979713" y="5026699"/>
            <a:ext cx="648071" cy="484188"/>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r>
              <a:rPr lang="he-IL" sz="1100" dirty="0" smtClean="0">
                <a:latin typeface="David" pitchFamily="34" charset="-79"/>
                <a:cs typeface="David" pitchFamily="34" charset="-79"/>
              </a:rPr>
              <a:t>מרכז ניטור </a:t>
            </a:r>
            <a:endParaRPr lang="he-IL" sz="1100" dirty="0">
              <a:latin typeface="David" pitchFamily="34" charset="-79"/>
              <a:cs typeface="David" pitchFamily="34" charset="-79"/>
            </a:endParaRPr>
          </a:p>
        </p:txBody>
      </p:sp>
      <p:sp>
        <p:nvSpPr>
          <p:cNvPr id="49" name="צורה חופשית 48"/>
          <p:cNvSpPr/>
          <p:nvPr/>
        </p:nvSpPr>
        <p:spPr>
          <a:xfrm>
            <a:off x="2929625" y="2865128"/>
            <a:ext cx="885279" cy="383708"/>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ts val="800"/>
              </a:lnSpc>
              <a:spcAft>
                <a:spcPct val="35000"/>
              </a:spcAft>
              <a:defRPr/>
            </a:pPr>
            <a:r>
              <a:rPr lang="he-IL" sz="1200" dirty="0" smtClean="0">
                <a:latin typeface="David" pitchFamily="34" charset="-79"/>
                <a:cs typeface="David" pitchFamily="34" charset="-79"/>
              </a:rPr>
              <a:t>מרכז בכיר </a:t>
            </a:r>
          </a:p>
          <a:p>
            <a:pPr algn="ctr" defTabSz="622300" rtl="1" eaLnBrk="1" fontAlgn="auto" hangingPunct="1">
              <a:lnSpc>
                <a:spcPts val="800"/>
              </a:lnSpc>
              <a:spcAft>
                <a:spcPct val="35000"/>
              </a:spcAft>
              <a:defRPr/>
            </a:pPr>
            <a:r>
              <a:rPr lang="he-IL" sz="1200" dirty="0" smtClean="0">
                <a:latin typeface="David" pitchFamily="34" charset="-79"/>
                <a:cs typeface="David" pitchFamily="34" charset="-79"/>
              </a:rPr>
              <a:t>פיקוח ובקרה</a:t>
            </a:r>
            <a:endParaRPr lang="he-IL" sz="1200" dirty="0">
              <a:latin typeface="David" pitchFamily="34" charset="-79"/>
              <a:cs typeface="David" pitchFamily="34" charset="-79"/>
            </a:endParaRPr>
          </a:p>
        </p:txBody>
      </p:sp>
      <p:cxnSp>
        <p:nvCxnSpPr>
          <p:cNvPr id="9" name="מחבר ישר 8"/>
          <p:cNvCxnSpPr/>
          <p:nvPr/>
        </p:nvCxnSpPr>
        <p:spPr>
          <a:xfrm flipH="1">
            <a:off x="3441055" y="1735138"/>
            <a:ext cx="1736384" cy="1"/>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7" name="צורה חופשית 66"/>
          <p:cNvSpPr/>
          <p:nvPr/>
        </p:nvSpPr>
        <p:spPr>
          <a:xfrm>
            <a:off x="2842567" y="1531938"/>
            <a:ext cx="598488" cy="406400"/>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r>
              <a:rPr lang="he-IL" sz="1200" dirty="0" smtClean="0">
                <a:latin typeface="David" pitchFamily="34" charset="-79"/>
                <a:cs typeface="David" pitchFamily="34" charset="-79"/>
              </a:rPr>
              <a:t>סמנכ"ל</a:t>
            </a:r>
            <a:endParaRPr lang="he-IL" sz="1200" dirty="0">
              <a:latin typeface="David" pitchFamily="34" charset="-79"/>
              <a:cs typeface="David" pitchFamily="34" charset="-79"/>
            </a:endParaRPr>
          </a:p>
        </p:txBody>
      </p:sp>
      <p:cxnSp>
        <p:nvCxnSpPr>
          <p:cNvPr id="68" name="מחבר ישר 67"/>
          <p:cNvCxnSpPr/>
          <p:nvPr/>
        </p:nvCxnSpPr>
        <p:spPr>
          <a:xfrm>
            <a:off x="617184" y="2132856"/>
            <a:ext cx="4472501" cy="12561"/>
          </a:xfrm>
          <a:prstGeom prst="line">
            <a:avLst/>
          </a:prstGeom>
          <a:ln w="28575">
            <a:solidFill>
              <a:srgbClr val="A9CBCE"/>
            </a:solidFill>
          </a:ln>
        </p:spPr>
        <p:style>
          <a:lnRef idx="1">
            <a:schemeClr val="accent1"/>
          </a:lnRef>
          <a:fillRef idx="0">
            <a:schemeClr val="accent1"/>
          </a:fillRef>
          <a:effectRef idx="0">
            <a:schemeClr val="accent1"/>
          </a:effectRef>
          <a:fontRef idx="minor">
            <a:schemeClr val="tx1"/>
          </a:fontRef>
        </p:style>
      </p:cxnSp>
      <p:cxnSp>
        <p:nvCxnSpPr>
          <p:cNvPr id="71" name="מחבר ישר 70"/>
          <p:cNvCxnSpPr/>
          <p:nvPr/>
        </p:nvCxnSpPr>
        <p:spPr>
          <a:xfrm>
            <a:off x="1619672" y="2132856"/>
            <a:ext cx="0" cy="17004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9" name="מחבר ישר 78"/>
          <p:cNvCxnSpPr/>
          <p:nvPr/>
        </p:nvCxnSpPr>
        <p:spPr>
          <a:xfrm>
            <a:off x="611560" y="2132856"/>
            <a:ext cx="0" cy="170047"/>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1" name="צורה חופשית 90"/>
          <p:cNvSpPr/>
          <p:nvPr/>
        </p:nvSpPr>
        <p:spPr>
          <a:xfrm>
            <a:off x="6853265" y="4172955"/>
            <a:ext cx="885279" cy="484188"/>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r>
              <a:rPr lang="he-IL" sz="1200" dirty="0" smtClean="0">
                <a:latin typeface="David" pitchFamily="34" charset="-79"/>
                <a:cs typeface="David" pitchFamily="34" charset="-79"/>
              </a:rPr>
              <a:t>מנהל תחום בכיר שותפויות </a:t>
            </a:r>
            <a:endParaRPr lang="he-IL" sz="1200" dirty="0">
              <a:latin typeface="David" pitchFamily="34" charset="-79"/>
              <a:cs typeface="David" pitchFamily="34" charset="-79"/>
            </a:endParaRPr>
          </a:p>
        </p:txBody>
      </p:sp>
      <p:cxnSp>
        <p:nvCxnSpPr>
          <p:cNvPr id="37" name="מחבר ישר 36"/>
          <p:cNvCxnSpPr/>
          <p:nvPr/>
        </p:nvCxnSpPr>
        <p:spPr>
          <a:xfrm flipV="1">
            <a:off x="6719403" y="4807033"/>
            <a:ext cx="1034421" cy="902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2" name="מחבר ישר 91"/>
          <p:cNvCxnSpPr/>
          <p:nvPr/>
        </p:nvCxnSpPr>
        <p:spPr>
          <a:xfrm>
            <a:off x="6741335" y="4809359"/>
            <a:ext cx="0" cy="23291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5" name="מחבר ישר 94"/>
          <p:cNvCxnSpPr/>
          <p:nvPr/>
        </p:nvCxnSpPr>
        <p:spPr>
          <a:xfrm>
            <a:off x="2184885" y="4847711"/>
            <a:ext cx="760181" cy="663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7" name="מחבר ישר 96"/>
          <p:cNvCxnSpPr/>
          <p:nvPr/>
        </p:nvCxnSpPr>
        <p:spPr>
          <a:xfrm>
            <a:off x="2184885" y="4841080"/>
            <a:ext cx="0" cy="17956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1" name="מחבר ישר 100"/>
          <p:cNvCxnSpPr/>
          <p:nvPr/>
        </p:nvCxnSpPr>
        <p:spPr>
          <a:xfrm>
            <a:off x="440910" y="4859274"/>
            <a:ext cx="1115839"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4" name="מחבר ישר 103"/>
          <p:cNvCxnSpPr/>
          <p:nvPr/>
        </p:nvCxnSpPr>
        <p:spPr>
          <a:xfrm>
            <a:off x="1547664" y="4869160"/>
            <a:ext cx="0" cy="17956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5" name="מחבר ישר 104"/>
          <p:cNvCxnSpPr/>
          <p:nvPr/>
        </p:nvCxnSpPr>
        <p:spPr>
          <a:xfrm>
            <a:off x="449614" y="4842580"/>
            <a:ext cx="0" cy="17956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5" name="מחבר ישר 54"/>
          <p:cNvCxnSpPr/>
          <p:nvPr/>
        </p:nvCxnSpPr>
        <p:spPr>
          <a:xfrm>
            <a:off x="3047565" y="1938338"/>
            <a:ext cx="0" cy="19451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4" name="מחבר ישר 63"/>
          <p:cNvCxnSpPr/>
          <p:nvPr/>
        </p:nvCxnSpPr>
        <p:spPr>
          <a:xfrm>
            <a:off x="5089685" y="2139136"/>
            <a:ext cx="0" cy="17004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0" name="מחבר ישר 79"/>
          <p:cNvCxnSpPr/>
          <p:nvPr/>
        </p:nvCxnSpPr>
        <p:spPr>
          <a:xfrm flipH="1">
            <a:off x="3754499" y="3977881"/>
            <a:ext cx="1200" cy="19004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0" name="מחבר ישר 89"/>
          <p:cNvCxnSpPr/>
          <p:nvPr/>
        </p:nvCxnSpPr>
        <p:spPr>
          <a:xfrm flipH="1">
            <a:off x="4989417" y="3987871"/>
            <a:ext cx="1200" cy="19004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8" name="מחבר ישר 97"/>
          <p:cNvCxnSpPr/>
          <p:nvPr/>
        </p:nvCxnSpPr>
        <p:spPr>
          <a:xfrm>
            <a:off x="7753824" y="4802183"/>
            <a:ext cx="0" cy="21099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9" name="צורה חופשית 88"/>
          <p:cNvSpPr/>
          <p:nvPr/>
        </p:nvSpPr>
        <p:spPr>
          <a:xfrm>
            <a:off x="6207001" y="5013176"/>
            <a:ext cx="885279" cy="484188"/>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spcAft>
                <a:spcPts val="0"/>
              </a:spcAft>
              <a:defRPr/>
            </a:pPr>
            <a:r>
              <a:rPr lang="he-IL" sz="1100" dirty="0">
                <a:latin typeface="David" pitchFamily="34" charset="-79"/>
                <a:cs typeface="David" pitchFamily="34" charset="-79"/>
              </a:rPr>
              <a:t>מנהל תחום </a:t>
            </a:r>
          </a:p>
          <a:p>
            <a:pPr algn="ctr" defTabSz="622300" rtl="1" eaLnBrk="1" fontAlgn="auto" hangingPunct="1">
              <a:spcAft>
                <a:spcPts val="0"/>
              </a:spcAft>
              <a:defRPr/>
            </a:pPr>
            <a:r>
              <a:rPr lang="he-IL" sz="1100" dirty="0">
                <a:latin typeface="David" pitchFamily="34" charset="-79"/>
                <a:cs typeface="David" pitchFamily="34" charset="-79"/>
              </a:rPr>
              <a:t>קשרי חוץ</a:t>
            </a:r>
          </a:p>
          <a:p>
            <a:pPr algn="ctr" defTabSz="622300" rtl="1" eaLnBrk="1" fontAlgn="auto" hangingPunct="1">
              <a:lnSpc>
                <a:spcPct val="90000"/>
              </a:lnSpc>
              <a:spcAft>
                <a:spcPct val="35000"/>
              </a:spcAft>
              <a:defRPr/>
            </a:pPr>
            <a:endParaRPr lang="he-IL" sz="1200" dirty="0">
              <a:latin typeface="David" pitchFamily="34" charset="-79"/>
              <a:cs typeface="David" pitchFamily="34" charset="-79"/>
            </a:endParaRPr>
          </a:p>
        </p:txBody>
      </p:sp>
      <p:sp>
        <p:nvSpPr>
          <p:cNvPr id="83" name="צורה חופשית 82"/>
          <p:cNvSpPr/>
          <p:nvPr/>
        </p:nvSpPr>
        <p:spPr>
          <a:xfrm>
            <a:off x="7154354" y="5013176"/>
            <a:ext cx="885279" cy="484188"/>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ts val="1000"/>
              </a:lnSpc>
              <a:spcAft>
                <a:spcPct val="35000"/>
              </a:spcAft>
              <a:defRPr/>
            </a:pPr>
            <a:endParaRPr lang="he-IL" sz="1100" dirty="0" smtClean="0">
              <a:latin typeface="David" pitchFamily="34" charset="-79"/>
              <a:cs typeface="David" pitchFamily="34" charset="-79"/>
            </a:endParaRPr>
          </a:p>
          <a:p>
            <a:pPr algn="ctr" defTabSz="622300" rtl="1" eaLnBrk="1" fontAlgn="auto" hangingPunct="1">
              <a:lnSpc>
                <a:spcPts val="1000"/>
              </a:lnSpc>
              <a:spcAft>
                <a:spcPct val="35000"/>
              </a:spcAft>
              <a:defRPr/>
            </a:pPr>
            <a:r>
              <a:rPr lang="he-IL" sz="1100" dirty="0" smtClean="0">
                <a:latin typeface="David" pitchFamily="34" charset="-79"/>
                <a:cs typeface="David" pitchFamily="34" charset="-79"/>
              </a:rPr>
              <a:t>מנהל </a:t>
            </a:r>
            <a:r>
              <a:rPr lang="he-IL" sz="1100" dirty="0">
                <a:latin typeface="David" pitchFamily="34" charset="-79"/>
                <a:cs typeface="David" pitchFamily="34" charset="-79"/>
              </a:rPr>
              <a:t>תחום שת"פ  ממשל רשויות וארגונים </a:t>
            </a:r>
          </a:p>
          <a:p>
            <a:pPr algn="ctr" defTabSz="622300" rtl="1" eaLnBrk="1" fontAlgn="auto" hangingPunct="1">
              <a:lnSpc>
                <a:spcPct val="90000"/>
              </a:lnSpc>
              <a:spcAft>
                <a:spcPct val="35000"/>
              </a:spcAft>
              <a:defRPr/>
            </a:pPr>
            <a:endParaRPr lang="he-IL" sz="1200" dirty="0">
              <a:latin typeface="David" pitchFamily="34" charset="-79"/>
              <a:cs typeface="David" pitchFamily="34" charset="-79"/>
            </a:endParaRPr>
          </a:p>
        </p:txBody>
      </p:sp>
      <p:sp>
        <p:nvSpPr>
          <p:cNvPr id="86" name="צורה חופשית 85"/>
          <p:cNvSpPr/>
          <p:nvPr/>
        </p:nvSpPr>
        <p:spPr>
          <a:xfrm>
            <a:off x="1968155" y="4156327"/>
            <a:ext cx="961470" cy="484188"/>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endParaRPr lang="he-IL" sz="1200" dirty="0" smtClean="0">
              <a:latin typeface="David" pitchFamily="34" charset="-79"/>
              <a:cs typeface="David" pitchFamily="34" charset="-79"/>
            </a:endParaRPr>
          </a:p>
          <a:p>
            <a:pPr algn="ctr" defTabSz="622300" rtl="1" eaLnBrk="1" fontAlgn="auto" hangingPunct="1">
              <a:lnSpc>
                <a:spcPct val="90000"/>
              </a:lnSpc>
              <a:spcAft>
                <a:spcPct val="35000"/>
              </a:spcAft>
              <a:defRPr/>
            </a:pPr>
            <a:r>
              <a:rPr lang="he-IL" sz="1200" dirty="0" smtClean="0">
                <a:latin typeface="David" pitchFamily="34" charset="-79"/>
                <a:cs typeface="David" pitchFamily="34" charset="-79"/>
              </a:rPr>
              <a:t>לשכת </a:t>
            </a:r>
            <a:r>
              <a:rPr lang="he-IL" sz="1200" dirty="0">
                <a:latin typeface="David" pitchFamily="34" charset="-79"/>
                <a:cs typeface="David" pitchFamily="34" charset="-79"/>
              </a:rPr>
              <a:t>המדען</a:t>
            </a:r>
          </a:p>
          <a:p>
            <a:pPr algn="ctr" defTabSz="622300" rtl="1" eaLnBrk="1" fontAlgn="auto" hangingPunct="1">
              <a:lnSpc>
                <a:spcPct val="90000"/>
              </a:lnSpc>
              <a:spcAft>
                <a:spcPct val="35000"/>
              </a:spcAft>
              <a:defRPr/>
            </a:pPr>
            <a:endParaRPr lang="he-IL" sz="1200" dirty="0">
              <a:latin typeface="David" pitchFamily="34" charset="-79"/>
              <a:cs typeface="David" pitchFamily="34" charset="-79"/>
            </a:endParaRPr>
          </a:p>
        </p:txBody>
      </p:sp>
      <p:sp>
        <p:nvSpPr>
          <p:cNvPr id="88" name="צורה חופשית 87"/>
          <p:cNvSpPr/>
          <p:nvPr/>
        </p:nvSpPr>
        <p:spPr>
          <a:xfrm>
            <a:off x="535817" y="4154191"/>
            <a:ext cx="885279" cy="484188"/>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ts val="1240"/>
              </a:lnSpc>
              <a:spcAft>
                <a:spcPts val="0"/>
              </a:spcAft>
              <a:defRPr/>
            </a:pPr>
            <a:endParaRPr lang="he-IL" sz="1200" dirty="0" smtClean="0">
              <a:latin typeface="David" pitchFamily="34" charset="-79"/>
              <a:cs typeface="David" pitchFamily="34" charset="-79"/>
            </a:endParaRPr>
          </a:p>
          <a:p>
            <a:pPr algn="ctr" defTabSz="622300" rtl="1" eaLnBrk="1" fontAlgn="auto" hangingPunct="1">
              <a:lnSpc>
                <a:spcPts val="1240"/>
              </a:lnSpc>
              <a:spcAft>
                <a:spcPts val="0"/>
              </a:spcAft>
              <a:defRPr/>
            </a:pPr>
            <a:r>
              <a:rPr lang="he-IL" sz="1200" dirty="0" smtClean="0">
                <a:latin typeface="David" pitchFamily="34" charset="-79"/>
                <a:cs typeface="David" pitchFamily="34" charset="-79"/>
              </a:rPr>
              <a:t>מנהל </a:t>
            </a:r>
            <a:r>
              <a:rPr lang="he-IL" sz="1200" dirty="0">
                <a:latin typeface="David" pitchFamily="34" charset="-79"/>
                <a:cs typeface="David" pitchFamily="34" charset="-79"/>
              </a:rPr>
              <a:t>תחום </a:t>
            </a:r>
          </a:p>
          <a:p>
            <a:pPr algn="ctr" defTabSz="622300" rtl="1" eaLnBrk="1" fontAlgn="auto" hangingPunct="1">
              <a:lnSpc>
                <a:spcPts val="1240"/>
              </a:lnSpc>
              <a:spcAft>
                <a:spcPts val="0"/>
              </a:spcAft>
              <a:defRPr/>
            </a:pPr>
            <a:r>
              <a:rPr lang="he-IL" sz="1200" dirty="0">
                <a:latin typeface="David" pitchFamily="34" charset="-79"/>
                <a:cs typeface="David" pitchFamily="34" charset="-79"/>
              </a:rPr>
              <a:t>תורה וכלים </a:t>
            </a:r>
          </a:p>
          <a:p>
            <a:pPr algn="ctr" defTabSz="622300" rtl="1" eaLnBrk="1" fontAlgn="auto" hangingPunct="1">
              <a:lnSpc>
                <a:spcPct val="90000"/>
              </a:lnSpc>
              <a:spcAft>
                <a:spcPct val="35000"/>
              </a:spcAft>
              <a:defRPr/>
            </a:pPr>
            <a:endParaRPr lang="he-IL" sz="1200" dirty="0">
              <a:latin typeface="David" pitchFamily="34" charset="-79"/>
              <a:cs typeface="David" pitchFamily="34" charset="-79"/>
            </a:endParaRPr>
          </a:p>
        </p:txBody>
      </p:sp>
      <p:sp>
        <p:nvSpPr>
          <p:cNvPr id="65" name="צורה חופשית 64"/>
          <p:cNvSpPr/>
          <p:nvPr/>
        </p:nvSpPr>
        <p:spPr>
          <a:xfrm>
            <a:off x="3235723" y="4161718"/>
            <a:ext cx="1008062" cy="484188"/>
          </a:xfrm>
          <a:custGeom>
            <a:avLst/>
            <a:gdLst>
              <a:gd name="connsiteX0" fmla="*/ 0 w 637480"/>
              <a:gd name="connsiteY0" fmla="*/ 0 h 484613"/>
              <a:gd name="connsiteX1" fmla="*/ 637480 w 637480"/>
              <a:gd name="connsiteY1" fmla="*/ 0 h 484613"/>
              <a:gd name="connsiteX2" fmla="*/ 637480 w 637480"/>
              <a:gd name="connsiteY2" fmla="*/ 484613 h 484613"/>
              <a:gd name="connsiteX3" fmla="*/ 0 w 637480"/>
              <a:gd name="connsiteY3" fmla="*/ 484613 h 484613"/>
              <a:gd name="connsiteX4" fmla="*/ 0 w 637480"/>
              <a:gd name="connsiteY4" fmla="*/ 0 h 484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7480" h="484613">
                <a:moveTo>
                  <a:pt x="0" y="0"/>
                </a:moveTo>
                <a:lnTo>
                  <a:pt x="637480" y="0"/>
                </a:lnTo>
                <a:lnTo>
                  <a:pt x="637480" y="484613"/>
                </a:lnTo>
                <a:lnTo>
                  <a:pt x="0" y="484613"/>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r>
              <a:rPr lang="he-IL" sz="1200" dirty="0" smtClean="0">
                <a:latin typeface="David" pitchFamily="34" charset="-79"/>
                <a:cs typeface="David" pitchFamily="34" charset="-79"/>
              </a:rPr>
              <a:t>טיפול ושיקום</a:t>
            </a:r>
            <a:endParaRPr lang="he-IL" sz="1200" dirty="0">
              <a:latin typeface="David" pitchFamily="34" charset="-79"/>
              <a:cs typeface="David" pitchFamily="34" charset="-79"/>
            </a:endParaRPr>
          </a:p>
        </p:txBody>
      </p:sp>
      <p:sp>
        <p:nvSpPr>
          <p:cNvPr id="66" name="צורה חופשית 65"/>
          <p:cNvSpPr/>
          <p:nvPr/>
        </p:nvSpPr>
        <p:spPr>
          <a:xfrm>
            <a:off x="4486586" y="4164173"/>
            <a:ext cx="1008062" cy="484188"/>
          </a:xfrm>
          <a:custGeom>
            <a:avLst/>
            <a:gdLst>
              <a:gd name="connsiteX0" fmla="*/ 0 w 637480"/>
              <a:gd name="connsiteY0" fmla="*/ 0 h 484613"/>
              <a:gd name="connsiteX1" fmla="*/ 637480 w 637480"/>
              <a:gd name="connsiteY1" fmla="*/ 0 h 484613"/>
              <a:gd name="connsiteX2" fmla="*/ 637480 w 637480"/>
              <a:gd name="connsiteY2" fmla="*/ 484613 h 484613"/>
              <a:gd name="connsiteX3" fmla="*/ 0 w 637480"/>
              <a:gd name="connsiteY3" fmla="*/ 484613 h 484613"/>
              <a:gd name="connsiteX4" fmla="*/ 0 w 637480"/>
              <a:gd name="connsiteY4" fmla="*/ 0 h 484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7480" h="484613">
                <a:moveTo>
                  <a:pt x="0" y="0"/>
                </a:moveTo>
                <a:lnTo>
                  <a:pt x="637480" y="0"/>
                </a:lnTo>
                <a:lnTo>
                  <a:pt x="637480" y="484613"/>
                </a:lnTo>
                <a:lnTo>
                  <a:pt x="0" y="484613"/>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r>
              <a:rPr lang="he-IL" sz="1200" dirty="0" smtClean="0">
                <a:latin typeface="David" pitchFamily="34" charset="-79"/>
                <a:cs typeface="David" pitchFamily="34" charset="-79"/>
              </a:rPr>
              <a:t>חילוט ומשפט </a:t>
            </a:r>
            <a:endParaRPr lang="he-IL" sz="1200" dirty="0">
              <a:latin typeface="David" pitchFamily="34" charset="-79"/>
              <a:cs typeface="David" pitchFamily="34" charset="-79"/>
            </a:endParaRPr>
          </a:p>
        </p:txBody>
      </p:sp>
      <p:sp>
        <p:nvSpPr>
          <p:cNvPr id="87" name="צורה חופשית 86"/>
          <p:cNvSpPr/>
          <p:nvPr/>
        </p:nvSpPr>
        <p:spPr>
          <a:xfrm>
            <a:off x="968945" y="5033309"/>
            <a:ext cx="885279" cy="477578"/>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endParaRPr lang="he-IL" sz="1200" dirty="0" smtClean="0">
              <a:latin typeface="David" pitchFamily="34" charset="-79"/>
              <a:cs typeface="David" pitchFamily="34" charset="-79"/>
            </a:endParaRPr>
          </a:p>
          <a:p>
            <a:pPr algn="ctr" defTabSz="622300" rtl="1" eaLnBrk="1" fontAlgn="auto" hangingPunct="1">
              <a:lnSpc>
                <a:spcPct val="90000"/>
              </a:lnSpc>
              <a:spcAft>
                <a:spcPct val="35000"/>
              </a:spcAft>
              <a:defRPr/>
            </a:pPr>
            <a:r>
              <a:rPr lang="he-IL" sz="1100" dirty="0" smtClean="0">
                <a:latin typeface="David" pitchFamily="34" charset="-79"/>
                <a:cs typeface="David" pitchFamily="34" charset="-79"/>
              </a:rPr>
              <a:t>מרכז </a:t>
            </a:r>
            <a:r>
              <a:rPr lang="he-IL" sz="1100" dirty="0">
                <a:latin typeface="David" pitchFamily="34" charset="-79"/>
                <a:cs typeface="David" pitchFamily="34" charset="-79"/>
              </a:rPr>
              <a:t>בכיר תורה וכלים </a:t>
            </a:r>
          </a:p>
          <a:p>
            <a:pPr algn="ctr" defTabSz="622300" rtl="1" eaLnBrk="1" fontAlgn="auto" hangingPunct="1">
              <a:lnSpc>
                <a:spcPct val="90000"/>
              </a:lnSpc>
              <a:spcAft>
                <a:spcPct val="35000"/>
              </a:spcAft>
              <a:defRPr/>
            </a:pPr>
            <a:endParaRPr lang="he-IL" sz="1200" dirty="0">
              <a:latin typeface="David" pitchFamily="34" charset="-79"/>
              <a:cs typeface="David" pitchFamily="34" charset="-79"/>
            </a:endParaRPr>
          </a:p>
        </p:txBody>
      </p:sp>
      <p:sp>
        <p:nvSpPr>
          <p:cNvPr id="52" name="צורה חופשית 51"/>
          <p:cNvSpPr/>
          <p:nvPr/>
        </p:nvSpPr>
        <p:spPr>
          <a:xfrm>
            <a:off x="107504" y="5032664"/>
            <a:ext cx="793750" cy="487188"/>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ts val="0"/>
              </a:spcAft>
              <a:defRPr/>
            </a:pPr>
            <a:r>
              <a:rPr lang="he-IL" sz="1100" dirty="0">
                <a:latin typeface="David" pitchFamily="34" charset="-79"/>
                <a:cs typeface="David" pitchFamily="34" charset="-79"/>
              </a:rPr>
              <a:t> מרכז בכיר</a:t>
            </a:r>
          </a:p>
          <a:p>
            <a:pPr algn="ctr" defTabSz="622300" rtl="1" eaLnBrk="1" fontAlgn="auto" hangingPunct="1">
              <a:lnSpc>
                <a:spcPct val="90000"/>
              </a:lnSpc>
              <a:spcAft>
                <a:spcPts val="0"/>
              </a:spcAft>
              <a:defRPr/>
            </a:pPr>
            <a:r>
              <a:rPr lang="he-IL" sz="1100" dirty="0">
                <a:latin typeface="David" pitchFamily="34" charset="-79"/>
                <a:cs typeface="David" pitchFamily="34" charset="-79"/>
              </a:rPr>
              <a:t>הכשרות </a:t>
            </a:r>
          </a:p>
        </p:txBody>
      </p:sp>
      <p:sp>
        <p:nvSpPr>
          <p:cNvPr id="58" name="צורה חופשית 57"/>
          <p:cNvSpPr/>
          <p:nvPr/>
        </p:nvSpPr>
        <p:spPr>
          <a:xfrm>
            <a:off x="4650790" y="2293555"/>
            <a:ext cx="727172" cy="406400"/>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r>
              <a:rPr lang="he-IL" sz="1200" dirty="0">
                <a:latin typeface="David" pitchFamily="34" charset="-79"/>
                <a:cs typeface="David" pitchFamily="34" charset="-79"/>
              </a:rPr>
              <a:t>יחידת המחשוב</a:t>
            </a:r>
          </a:p>
        </p:txBody>
      </p:sp>
      <p:sp>
        <p:nvSpPr>
          <p:cNvPr id="36" name="צורה חופשית 35"/>
          <p:cNvSpPr/>
          <p:nvPr/>
        </p:nvSpPr>
        <p:spPr>
          <a:xfrm>
            <a:off x="5177439" y="1477168"/>
            <a:ext cx="598488" cy="406400"/>
          </a:xfrm>
          <a:custGeom>
            <a:avLst/>
            <a:gdLst>
              <a:gd name="connsiteX0" fmla="*/ 0 w 597546"/>
              <a:gd name="connsiteY0" fmla="*/ 0 h 407150"/>
              <a:gd name="connsiteX1" fmla="*/ 597546 w 597546"/>
              <a:gd name="connsiteY1" fmla="*/ 0 h 407150"/>
              <a:gd name="connsiteX2" fmla="*/ 597546 w 597546"/>
              <a:gd name="connsiteY2" fmla="*/ 407150 h 407150"/>
              <a:gd name="connsiteX3" fmla="*/ 0 w 597546"/>
              <a:gd name="connsiteY3" fmla="*/ 407150 h 407150"/>
              <a:gd name="connsiteX4" fmla="*/ 0 w 597546"/>
              <a:gd name="connsiteY4" fmla="*/ 0 h 40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546" h="407150">
                <a:moveTo>
                  <a:pt x="0" y="0"/>
                </a:moveTo>
                <a:lnTo>
                  <a:pt x="597546" y="0"/>
                </a:lnTo>
                <a:lnTo>
                  <a:pt x="597546" y="407150"/>
                </a:lnTo>
                <a:lnTo>
                  <a:pt x="0" y="407150"/>
                </a:lnTo>
                <a:lnTo>
                  <a:pt x="0" y="0"/>
                </a:lnTo>
                <a:close/>
              </a:path>
            </a:pathLst>
          </a:custGeom>
        </p:spPr>
        <p:style>
          <a:lnRef idx="2">
            <a:schemeClr val="accent2"/>
          </a:lnRef>
          <a:fillRef idx="1">
            <a:schemeClr val="lt1"/>
          </a:fillRef>
          <a:effectRef idx="0">
            <a:schemeClr val="accent2"/>
          </a:effectRef>
          <a:fontRef idx="minor">
            <a:schemeClr val="dk1"/>
          </a:fontRef>
        </p:style>
        <p:txBody>
          <a:bodyPr lIns="8890" tIns="8890" rIns="8890" bIns="8890" spcCol="1270" anchor="ctr"/>
          <a:lstStyle/>
          <a:p>
            <a:pPr algn="ctr" defTabSz="622300" rtl="1" eaLnBrk="1" fontAlgn="auto" hangingPunct="1">
              <a:lnSpc>
                <a:spcPct val="90000"/>
              </a:lnSpc>
              <a:spcAft>
                <a:spcPct val="35000"/>
              </a:spcAft>
              <a:defRPr/>
            </a:pPr>
            <a:r>
              <a:rPr lang="he-IL" sz="1200" dirty="0">
                <a:latin typeface="David" pitchFamily="34" charset="-79"/>
                <a:cs typeface="David" pitchFamily="34" charset="-79"/>
              </a:rPr>
              <a:t>מנכ"ל</a:t>
            </a:r>
          </a:p>
        </p:txBody>
      </p:sp>
    </p:spTree>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מלבן מעוגל 4"/>
          <p:cNvSpPr/>
          <p:nvPr/>
        </p:nvSpPr>
        <p:spPr>
          <a:xfrm>
            <a:off x="3851275" y="1644650"/>
            <a:ext cx="4681538" cy="649288"/>
          </a:xfrm>
          <a:prstGeom prst="roundRect">
            <a:avLst/>
          </a:prstGeom>
          <a:noFill/>
          <a:ln>
            <a:solidFill>
              <a:srgbClr val="007E3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2800" dirty="0">
                <a:solidFill>
                  <a:srgbClr val="007E39"/>
                </a:solidFill>
              </a:rPr>
              <a:t>יתרונות</a:t>
            </a:r>
            <a:r>
              <a:rPr lang="he-IL" dirty="0"/>
              <a:t> </a:t>
            </a:r>
          </a:p>
        </p:txBody>
      </p:sp>
      <p:sp>
        <p:nvSpPr>
          <p:cNvPr id="6" name="מלבן מעוגל 5"/>
          <p:cNvSpPr/>
          <p:nvPr/>
        </p:nvSpPr>
        <p:spPr>
          <a:xfrm>
            <a:off x="179512" y="1620838"/>
            <a:ext cx="3168526" cy="649287"/>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2800" dirty="0">
                <a:solidFill>
                  <a:srgbClr val="C00000"/>
                </a:solidFill>
              </a:rPr>
              <a:t>חסרונות</a:t>
            </a:r>
          </a:p>
        </p:txBody>
      </p:sp>
      <p:sp>
        <p:nvSpPr>
          <p:cNvPr id="7" name="מלבן מעוגל 6"/>
          <p:cNvSpPr/>
          <p:nvPr/>
        </p:nvSpPr>
        <p:spPr>
          <a:xfrm>
            <a:off x="3851275" y="2492375"/>
            <a:ext cx="5041900" cy="3960813"/>
          </a:xfrm>
          <a:prstGeom prst="roundRect">
            <a:avLst/>
          </a:prstGeom>
          <a:noFill/>
          <a:ln>
            <a:solidFill>
              <a:srgbClr val="007E3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sp>
        <p:nvSpPr>
          <p:cNvPr id="8" name="מלבן מעוגל 7"/>
          <p:cNvSpPr/>
          <p:nvPr/>
        </p:nvSpPr>
        <p:spPr>
          <a:xfrm>
            <a:off x="107505" y="2492375"/>
            <a:ext cx="3600400" cy="4034491"/>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sp>
        <p:nvSpPr>
          <p:cNvPr id="82950" name="Text Box 36"/>
          <p:cNvSpPr txBox="1">
            <a:spLocks noChangeArrowheads="1"/>
          </p:cNvSpPr>
          <p:nvPr/>
        </p:nvSpPr>
        <p:spPr bwMode="auto">
          <a:xfrm>
            <a:off x="-28575" y="404813"/>
            <a:ext cx="8921750" cy="74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2800" b="1" dirty="0">
                <a:solidFill>
                  <a:schemeClr val="accent2"/>
                </a:solidFill>
                <a:latin typeface="+mj-lt"/>
                <a:cs typeface="David" pitchFamily="34" charset="-79"/>
              </a:rPr>
              <a:t>חלופה ג' – </a:t>
            </a:r>
            <a:r>
              <a:rPr lang="he-IL" sz="2400" b="1" u="sng" dirty="0">
                <a:solidFill>
                  <a:srgbClr val="333399"/>
                </a:solidFill>
                <a:latin typeface="+mj-lt"/>
                <a:cs typeface="David" pitchFamily="34" charset="-79"/>
              </a:rPr>
              <a:t>איחוד </a:t>
            </a:r>
            <a:r>
              <a:rPr lang="he-IL" sz="2400" b="1" u="sng" dirty="0" err="1">
                <a:solidFill>
                  <a:srgbClr val="333399"/>
                </a:solidFill>
                <a:latin typeface="+mj-lt"/>
                <a:cs typeface="David" pitchFamily="34" charset="-79"/>
              </a:rPr>
              <a:t>על"א</a:t>
            </a:r>
            <a:r>
              <a:rPr lang="he-IL" sz="2400" b="1" u="sng" dirty="0">
                <a:solidFill>
                  <a:srgbClr val="333399"/>
                </a:solidFill>
                <a:latin typeface="+mj-lt"/>
                <a:cs typeface="David" pitchFamily="34" charset="-79"/>
              </a:rPr>
              <a:t>, מצילה ואגף קהילה של הרשות הלאומית למלחמה בסמים ובאלכוהול והשארת  הרשות במבנה מותאם </a:t>
            </a:r>
            <a:endParaRPr lang="en-US" b="1" u="sng" dirty="0">
              <a:solidFill>
                <a:srgbClr val="333399"/>
              </a:solidFill>
              <a:latin typeface="+mj-lt"/>
              <a:cs typeface="David" pitchFamily="34" charset="-79"/>
            </a:endParaRPr>
          </a:p>
        </p:txBody>
      </p:sp>
      <p:sp>
        <p:nvSpPr>
          <p:cNvPr id="82951" name="TextBox 8"/>
          <p:cNvSpPr txBox="1">
            <a:spLocks noChangeArrowheads="1"/>
          </p:cNvSpPr>
          <p:nvPr/>
        </p:nvSpPr>
        <p:spPr bwMode="auto">
          <a:xfrm>
            <a:off x="3851275" y="2565699"/>
            <a:ext cx="4933950"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eaLnBrk="1" hangingPunct="1">
              <a:buFont typeface="Wingdings" pitchFamily="2" charset="2"/>
              <a:buChar char="q"/>
            </a:pPr>
            <a:r>
              <a:rPr lang="he-IL" sz="1400" b="1" dirty="0">
                <a:solidFill>
                  <a:srgbClr val="007E39"/>
                </a:solidFill>
              </a:rPr>
              <a:t>תכלול ותיאום תכניות המניעה ברמה היישובית </a:t>
            </a:r>
            <a:endParaRPr lang="he-IL" sz="1400" b="1" dirty="0" smtClean="0">
              <a:solidFill>
                <a:srgbClr val="007E39"/>
              </a:solidFill>
            </a:endParaRPr>
          </a:p>
          <a:p>
            <a:pPr eaLnBrk="1" hangingPunct="1">
              <a:buFont typeface="Wingdings" pitchFamily="2" charset="2"/>
              <a:buChar char="q"/>
            </a:pPr>
            <a:r>
              <a:rPr lang="he-IL" sz="1400" b="1" dirty="0" smtClean="0">
                <a:solidFill>
                  <a:srgbClr val="007E39"/>
                </a:solidFill>
              </a:rPr>
              <a:t>אפקטיביות ויעילות ביישום התכניות ברמת השטח </a:t>
            </a:r>
          </a:p>
          <a:p>
            <a:pPr eaLnBrk="1" hangingPunct="1">
              <a:buFont typeface="Wingdings" pitchFamily="2" charset="2"/>
              <a:buChar char="q"/>
            </a:pPr>
            <a:r>
              <a:rPr lang="he-IL" sz="1500" b="1" dirty="0" smtClean="0">
                <a:solidFill>
                  <a:srgbClr val="007E39"/>
                </a:solidFill>
              </a:rPr>
              <a:t>פיתוח </a:t>
            </a:r>
            <a:r>
              <a:rPr lang="he-IL" sz="1500" b="1" dirty="0">
                <a:solidFill>
                  <a:srgbClr val="007E39"/>
                </a:solidFill>
              </a:rPr>
              <a:t>תורה, כלים והכשרות אחידות לרמת השטח </a:t>
            </a:r>
          </a:p>
          <a:p>
            <a:pPr eaLnBrk="1" hangingPunct="1">
              <a:buFont typeface="Wingdings" pitchFamily="2" charset="2"/>
              <a:buChar char="q"/>
            </a:pPr>
            <a:r>
              <a:rPr lang="he-IL" sz="1500" dirty="0"/>
              <a:t>שימור מעמדה של הרשות כמובילת פעילות לצמצום השימוש בסמים ואלכוהול ברמה הלאומית </a:t>
            </a:r>
            <a:endParaRPr lang="he-IL" sz="1500" dirty="0" smtClean="0"/>
          </a:p>
          <a:p>
            <a:pPr eaLnBrk="1" hangingPunct="1">
              <a:buFont typeface="Wingdings" pitchFamily="2" charset="2"/>
              <a:buChar char="q"/>
            </a:pPr>
            <a:r>
              <a:rPr lang="he-IL" sz="1500" dirty="0" smtClean="0"/>
              <a:t>שיפור תהליכי עבודה עם הרשות למלחמה בסמים ובאלכוהול</a:t>
            </a:r>
            <a:endParaRPr lang="he-IL" sz="1500" dirty="0"/>
          </a:p>
          <a:p>
            <a:pPr eaLnBrk="1" hangingPunct="1">
              <a:buFont typeface="Wingdings" pitchFamily="2" charset="2"/>
              <a:buChar char="q"/>
            </a:pPr>
            <a:r>
              <a:rPr lang="he-IL" sz="1500" dirty="0" smtClean="0"/>
              <a:t>שיפור </a:t>
            </a:r>
            <a:r>
              <a:rPr lang="he-IL" sz="1500" dirty="0" err="1"/>
              <a:t>השת"פ</a:t>
            </a:r>
            <a:r>
              <a:rPr lang="he-IL" sz="1500" dirty="0"/>
              <a:t> הבין משרדי להובלת תהליכים </a:t>
            </a:r>
            <a:r>
              <a:rPr lang="he-IL" sz="1500" dirty="0" err="1"/>
              <a:t>ופרוייקטים</a:t>
            </a:r>
            <a:r>
              <a:rPr lang="he-IL" sz="1500" dirty="0"/>
              <a:t> </a:t>
            </a:r>
          </a:p>
          <a:p>
            <a:pPr eaLnBrk="1" hangingPunct="1">
              <a:buFont typeface="Wingdings" pitchFamily="2" charset="2"/>
              <a:buChar char="q"/>
            </a:pPr>
            <a:r>
              <a:rPr lang="he-IL" sz="1500" dirty="0"/>
              <a:t>שיפור התיאום בין המטות (</a:t>
            </a:r>
            <a:r>
              <a:rPr lang="he-IL" sz="1500" dirty="0" err="1" smtClean="0"/>
              <a:t>על"א+מצילה</a:t>
            </a:r>
            <a:r>
              <a:rPr lang="he-IL" sz="1500" dirty="0"/>
              <a:t>) והרשות למלחמה בסמים ובאלכוהול </a:t>
            </a:r>
          </a:p>
          <a:p>
            <a:pPr eaLnBrk="1" hangingPunct="1">
              <a:buFont typeface="Wingdings" pitchFamily="2" charset="2"/>
              <a:buChar char="q"/>
            </a:pPr>
            <a:r>
              <a:rPr lang="he-IL" sz="1500" dirty="0"/>
              <a:t>שיפור בתשתית הנתונים ברמה הלאומית וביישובים למדידה, בקרה והערכה</a:t>
            </a:r>
          </a:p>
          <a:p>
            <a:pPr eaLnBrk="1" hangingPunct="1">
              <a:buFont typeface="Wingdings" pitchFamily="2" charset="2"/>
              <a:buChar char="q"/>
            </a:pPr>
            <a:r>
              <a:rPr lang="he-IL" sz="1500" dirty="0"/>
              <a:t>הפעלת תכנית השטח ע"י מנהל אחד וע"י גוף מטה אחד </a:t>
            </a:r>
          </a:p>
          <a:p>
            <a:pPr eaLnBrk="1" hangingPunct="1">
              <a:buFont typeface="Wingdings" pitchFamily="2" charset="2"/>
              <a:buChar char="q"/>
            </a:pPr>
            <a:r>
              <a:rPr lang="he-IL" sz="1500" b="1" dirty="0">
                <a:solidFill>
                  <a:srgbClr val="007E39"/>
                </a:solidFill>
              </a:rPr>
              <a:t>מיצוב המשרד לבט"פ כגורם מוביל במניעת אלימות ושיפור במיצוב המשרד  כגורם מוביל לצמצום צריכת הסמים והאלכוהול   </a:t>
            </a:r>
          </a:p>
          <a:p>
            <a:pPr eaLnBrk="1" hangingPunct="1">
              <a:buFont typeface="Wingdings" pitchFamily="2" charset="2"/>
              <a:buChar char="q"/>
            </a:pPr>
            <a:endParaRPr lang="he-IL" sz="1600" dirty="0">
              <a:solidFill>
                <a:srgbClr val="007E39"/>
              </a:solidFill>
            </a:endParaRPr>
          </a:p>
          <a:p>
            <a:pPr eaLnBrk="1" hangingPunct="1">
              <a:buFont typeface="Wingdings" pitchFamily="2" charset="2"/>
              <a:buChar char="q"/>
            </a:pPr>
            <a:endParaRPr lang="he-IL" sz="1600" dirty="0">
              <a:solidFill>
                <a:srgbClr val="007E39"/>
              </a:solidFill>
            </a:endParaRPr>
          </a:p>
        </p:txBody>
      </p:sp>
      <p:sp>
        <p:nvSpPr>
          <p:cNvPr id="82952" name="TextBox 10"/>
          <p:cNvSpPr txBox="1">
            <a:spLocks noChangeArrowheads="1"/>
          </p:cNvSpPr>
          <p:nvPr/>
        </p:nvSpPr>
        <p:spPr bwMode="auto">
          <a:xfrm>
            <a:off x="107504" y="2556548"/>
            <a:ext cx="3456433" cy="289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eaLnBrk="1" hangingPunct="1">
              <a:buFont typeface="Wingdings" pitchFamily="2" charset="2"/>
              <a:buChar char="q"/>
            </a:pPr>
            <a:r>
              <a:rPr lang="he-IL" sz="1400" b="1" u="sng" dirty="0">
                <a:solidFill>
                  <a:srgbClr val="C00000"/>
                </a:solidFill>
              </a:rPr>
              <a:t>כפילות בתפקידי המטה של הגוף למניעת אלימות והרשות הלאומית למלחמה בסמים ובאלכוהול </a:t>
            </a:r>
          </a:p>
          <a:p>
            <a:pPr eaLnBrk="1" hangingPunct="1">
              <a:buFont typeface="Wingdings" pitchFamily="2" charset="2"/>
              <a:buChar char="q"/>
            </a:pPr>
            <a:r>
              <a:rPr lang="he-IL" sz="1400" u="sng" dirty="0"/>
              <a:t>איבוד מותגי "</a:t>
            </a:r>
            <a:r>
              <a:rPr lang="he-IL" sz="1400" u="sng" dirty="0" err="1" smtClean="0"/>
              <a:t>על"א</a:t>
            </a:r>
            <a:r>
              <a:rPr lang="he-IL" sz="1400" u="sng" dirty="0" smtClean="0"/>
              <a:t>" ו"מצילה</a:t>
            </a:r>
            <a:r>
              <a:rPr lang="he-IL" sz="1400" u="sng" dirty="0"/>
              <a:t>"</a:t>
            </a:r>
          </a:p>
          <a:p>
            <a:pPr eaLnBrk="1" hangingPunct="1">
              <a:buFont typeface="Wingdings" pitchFamily="2" charset="2"/>
              <a:buChar char="q"/>
            </a:pPr>
            <a:r>
              <a:rPr lang="he-IL" sz="1400" b="1" u="sng" dirty="0">
                <a:solidFill>
                  <a:srgbClr val="C00000"/>
                </a:solidFill>
              </a:rPr>
              <a:t>המשך ביזור בין המאמץ למניעת אלימות ובין מאמץ המאבק בצריכת סמים ואלכוהול </a:t>
            </a:r>
          </a:p>
          <a:p>
            <a:pPr eaLnBrk="1" hangingPunct="1">
              <a:buFont typeface="Wingdings" pitchFamily="2" charset="2"/>
              <a:buChar char="q"/>
            </a:pPr>
            <a:r>
              <a:rPr lang="he-IL" sz="1400" u="sng" dirty="0"/>
              <a:t>ריבוי כתובות לרשויות המקומיות </a:t>
            </a:r>
          </a:p>
          <a:p>
            <a:pPr eaLnBrk="1" hangingPunct="1">
              <a:buFont typeface="Wingdings" pitchFamily="2" charset="2"/>
              <a:buChar char="q"/>
            </a:pPr>
            <a:r>
              <a:rPr lang="he-IL" sz="1400" b="1" u="sng" dirty="0">
                <a:solidFill>
                  <a:srgbClr val="C00000"/>
                </a:solidFill>
              </a:rPr>
              <a:t>שני גופי מטה נפרדים המנחים את השטח (הכשרות ופיתוח מקצועי)</a:t>
            </a:r>
          </a:p>
          <a:p>
            <a:pPr eaLnBrk="1" hangingPunct="1">
              <a:buFont typeface="Wingdings" pitchFamily="2" charset="2"/>
              <a:buChar char="q"/>
            </a:pPr>
            <a:r>
              <a:rPr lang="he-IL" sz="1400" u="sng" dirty="0"/>
              <a:t>קושי חלקי ביישום בהיבטי כ"א (</a:t>
            </a:r>
            <a:r>
              <a:rPr lang="he-IL" sz="1400" u="sng" dirty="0" err="1"/>
              <a:t>על"א</a:t>
            </a:r>
            <a:r>
              <a:rPr lang="he-IL" sz="1400" u="sng" dirty="0"/>
              <a:t> ומצילה</a:t>
            </a:r>
            <a:r>
              <a:rPr lang="he-IL" sz="1400" u="sng" dirty="0" smtClean="0"/>
              <a:t>)</a:t>
            </a:r>
          </a:p>
          <a:p>
            <a:pPr eaLnBrk="1" hangingPunct="1">
              <a:buFont typeface="Wingdings" pitchFamily="2" charset="2"/>
              <a:buChar char="q"/>
            </a:pPr>
            <a:r>
              <a:rPr lang="he-IL" sz="1400" b="1" u="sng" dirty="0" smtClean="0">
                <a:solidFill>
                  <a:srgbClr val="C00000"/>
                </a:solidFill>
              </a:rPr>
              <a:t>נדרשים תיקוני חקיקה להעברת סמכויות בתחום הסמים והאלכוהול למשרד</a:t>
            </a:r>
            <a:endParaRPr lang="he-IL" sz="1400" u="sng" dirty="0"/>
          </a:p>
        </p:txBody>
      </p:sp>
      <p:sp>
        <p:nvSpPr>
          <p:cNvPr id="82953"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5EA38C14-13D6-4F04-B644-41E5E72EA1AA}" type="slidenum">
              <a:rPr lang="he-IL">
                <a:solidFill>
                  <a:srgbClr val="0070C0"/>
                </a:solidFill>
              </a:rPr>
              <a:pPr algn="ctr"/>
              <a:t>31</a:t>
            </a:fld>
            <a:endParaRPr lang="he-IL">
              <a:solidFill>
                <a:srgbClr val="0070C0"/>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 Box 36"/>
          <p:cNvSpPr txBox="1">
            <a:spLocks noChangeArrowheads="1"/>
          </p:cNvSpPr>
          <p:nvPr/>
        </p:nvSpPr>
        <p:spPr bwMode="auto">
          <a:xfrm>
            <a:off x="-180975" y="523875"/>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dirty="0">
                <a:solidFill>
                  <a:schemeClr val="accent2"/>
                </a:solidFill>
                <a:latin typeface="+mj-lt"/>
                <a:cs typeface="David" pitchFamily="34" charset="-79"/>
              </a:rPr>
              <a:t>חלופה ד' – </a:t>
            </a:r>
            <a:r>
              <a:rPr lang="he-IL" sz="3600" b="1" u="sng" dirty="0">
                <a:solidFill>
                  <a:schemeClr val="accent2"/>
                </a:solidFill>
                <a:latin typeface="+mj-lt"/>
                <a:cs typeface="David" pitchFamily="34" charset="-79"/>
              </a:rPr>
              <a:t>איחוד מלא</a:t>
            </a:r>
            <a:endParaRPr lang="en-US" sz="3600" b="1" u="sng" dirty="0">
              <a:solidFill>
                <a:schemeClr val="accent2"/>
              </a:solidFill>
              <a:latin typeface="+mj-lt"/>
              <a:cs typeface="David" pitchFamily="34" charset="-79"/>
            </a:endParaRPr>
          </a:p>
        </p:txBody>
      </p:sp>
      <p:sp>
        <p:nvSpPr>
          <p:cNvPr id="9" name="מלבן מעוגל 8"/>
          <p:cNvSpPr/>
          <p:nvPr/>
        </p:nvSpPr>
        <p:spPr>
          <a:xfrm>
            <a:off x="107504" y="1052736"/>
            <a:ext cx="8641209" cy="5400599"/>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342900" indent="-342900" algn="r" rtl="1" eaLnBrk="1" fontAlgn="auto" hangingPunct="1">
              <a:spcBef>
                <a:spcPts val="0"/>
              </a:spcBef>
              <a:spcAft>
                <a:spcPts val="0"/>
              </a:spcAft>
              <a:buFont typeface="Arial" pitchFamily="34" charset="0"/>
              <a:buChar char="•"/>
              <a:defRPr/>
            </a:pPr>
            <a:r>
              <a:rPr lang="he-IL" sz="2200" b="1" dirty="0">
                <a:solidFill>
                  <a:schemeClr val="accent6"/>
                </a:solidFill>
                <a:latin typeface="David" pitchFamily="34" charset="-79"/>
                <a:cs typeface="David" pitchFamily="34" charset="-79"/>
              </a:rPr>
              <a:t>איחוד  כלל התוכניות (יצירת ארגז כלים אחוד  לתוכניות מניעת האלימות ומאבק בצריכת סמים ואלכוהול) </a:t>
            </a:r>
          </a:p>
          <a:p>
            <a:pPr marL="342900" indent="-342900" algn="r" rtl="1" eaLnBrk="1" fontAlgn="auto" hangingPunct="1">
              <a:spcBef>
                <a:spcPts val="0"/>
              </a:spcBef>
              <a:spcAft>
                <a:spcPts val="0"/>
              </a:spcAft>
              <a:buFont typeface="Arial" pitchFamily="34" charset="0"/>
              <a:buChar char="•"/>
              <a:defRPr/>
            </a:pPr>
            <a:r>
              <a:rPr lang="he-IL" sz="2200" b="1" dirty="0">
                <a:solidFill>
                  <a:schemeClr val="accent6"/>
                </a:solidFill>
                <a:latin typeface="David" pitchFamily="34" charset="-79"/>
                <a:cs typeface="David" pitchFamily="34" charset="-79"/>
              </a:rPr>
              <a:t>איחוד כל גופי המטה (מחקר, הסברה, הכשרה והדרכה, פיתוח, מטה)</a:t>
            </a:r>
          </a:p>
          <a:p>
            <a:pPr marL="342900" indent="-342900" algn="r" rtl="1" eaLnBrk="1" fontAlgn="auto" hangingPunct="1">
              <a:spcBef>
                <a:spcPts val="0"/>
              </a:spcBef>
              <a:spcAft>
                <a:spcPts val="0"/>
              </a:spcAft>
              <a:buFont typeface="Arial" pitchFamily="34" charset="0"/>
              <a:buChar char="•"/>
              <a:defRPr/>
            </a:pPr>
            <a:r>
              <a:rPr lang="he-IL" sz="2200" b="1" dirty="0">
                <a:solidFill>
                  <a:schemeClr val="accent6"/>
                </a:solidFill>
                <a:latin typeface="David" pitchFamily="34" charset="-79"/>
                <a:cs typeface="David" pitchFamily="34" charset="-79"/>
              </a:rPr>
              <a:t>הותרת בעלי תפקיד לנושאים ייחודיים (למשל - שירות לאומי ואזרחי ופנימיות )</a:t>
            </a:r>
          </a:p>
          <a:p>
            <a:pPr marL="342900" indent="-342900" algn="r" rtl="1" eaLnBrk="1" fontAlgn="auto" hangingPunct="1">
              <a:spcBef>
                <a:spcPts val="0"/>
              </a:spcBef>
              <a:spcAft>
                <a:spcPts val="0"/>
              </a:spcAft>
              <a:buFont typeface="Arial" pitchFamily="34" charset="0"/>
              <a:buChar char="•"/>
              <a:defRPr/>
            </a:pPr>
            <a:r>
              <a:rPr lang="he-IL" sz="2200" b="1" dirty="0">
                <a:solidFill>
                  <a:schemeClr val="accent6"/>
                </a:solidFill>
                <a:latin typeface="David" pitchFamily="34" charset="-79"/>
                <a:cs typeface="David" pitchFamily="34" charset="-79"/>
              </a:rPr>
              <a:t>העברת תחומי הטיפול והשיקום למשרדי הממשלה הרלוונטיים </a:t>
            </a:r>
          </a:p>
          <a:p>
            <a:pPr marL="342900" indent="-342900" algn="r" rtl="1" eaLnBrk="1" fontAlgn="auto" hangingPunct="1">
              <a:spcBef>
                <a:spcPts val="0"/>
              </a:spcBef>
              <a:spcAft>
                <a:spcPts val="0"/>
              </a:spcAft>
              <a:buFont typeface="Arial" pitchFamily="34" charset="0"/>
              <a:buChar char="•"/>
              <a:defRPr/>
            </a:pPr>
            <a:r>
              <a:rPr lang="he-IL" sz="2200" b="1" dirty="0">
                <a:solidFill>
                  <a:schemeClr val="accent6"/>
                </a:solidFill>
                <a:latin typeface="David" pitchFamily="34" charset="-79"/>
                <a:cs typeface="David" pitchFamily="34" charset="-79"/>
              </a:rPr>
              <a:t>מתאם/רכז/מנהל אחד בכל רשות (לכל נושאי הפעילות לרבות פנימיות ואכיפה )</a:t>
            </a:r>
          </a:p>
          <a:p>
            <a:pPr marL="342900" indent="-342900" algn="r" rtl="1" eaLnBrk="1" fontAlgn="auto" hangingPunct="1">
              <a:spcBef>
                <a:spcPts val="0"/>
              </a:spcBef>
              <a:spcAft>
                <a:spcPts val="0"/>
              </a:spcAft>
              <a:buFont typeface="Arial" pitchFamily="34" charset="0"/>
              <a:buChar char="•"/>
              <a:defRPr/>
            </a:pPr>
            <a:r>
              <a:rPr lang="he-IL" sz="2200" b="1" dirty="0">
                <a:solidFill>
                  <a:schemeClr val="accent6"/>
                </a:solidFill>
                <a:latin typeface="David" pitchFamily="34" charset="-79"/>
                <a:cs typeface="David" pitchFamily="34" charset="-79"/>
              </a:rPr>
              <a:t>מנהל האזור אחראי להפעלת מכלול תכניות המניעה ואכיפה באזור</a:t>
            </a:r>
          </a:p>
          <a:p>
            <a:pPr marL="342900" indent="-342900" algn="r" rtl="1" eaLnBrk="1" fontAlgn="auto" hangingPunct="1">
              <a:spcBef>
                <a:spcPts val="0"/>
              </a:spcBef>
              <a:spcAft>
                <a:spcPts val="0"/>
              </a:spcAft>
              <a:buFont typeface="Arial" pitchFamily="34" charset="0"/>
              <a:buChar char="•"/>
              <a:defRPr/>
            </a:pPr>
            <a:r>
              <a:rPr lang="he-IL" sz="2200" b="1" dirty="0">
                <a:solidFill>
                  <a:schemeClr val="accent6"/>
                </a:solidFill>
                <a:latin typeface="David" pitchFamily="34" charset="-79"/>
                <a:cs typeface="David" pitchFamily="34" charset="-79"/>
              </a:rPr>
              <a:t>גיבוש קריטריונים ומפתחות תקצוב לתכניות השונות </a:t>
            </a:r>
          </a:p>
          <a:p>
            <a:pPr marL="342900" indent="-342900" algn="r" rtl="1" eaLnBrk="1" fontAlgn="auto" hangingPunct="1">
              <a:spcBef>
                <a:spcPts val="0"/>
              </a:spcBef>
              <a:spcAft>
                <a:spcPts val="0"/>
              </a:spcAft>
              <a:buFont typeface="Arial" pitchFamily="34" charset="0"/>
              <a:buChar char="•"/>
              <a:defRPr/>
            </a:pPr>
            <a:r>
              <a:rPr lang="he-IL" sz="2200" b="1" dirty="0">
                <a:solidFill>
                  <a:schemeClr val="accent6"/>
                </a:solidFill>
                <a:latin typeface="David" pitchFamily="34" charset="-79"/>
                <a:cs typeface="David" pitchFamily="34" charset="-79"/>
              </a:rPr>
              <a:t>הקמת וועדה בין משרדית לתיאום המדיניות  והפעילויות (לרבות קידום חקיקה</a:t>
            </a:r>
            <a:r>
              <a:rPr lang="he-IL" sz="2200" b="1" dirty="0" smtClean="0">
                <a:solidFill>
                  <a:schemeClr val="accent6"/>
                </a:solidFill>
                <a:latin typeface="David" pitchFamily="34" charset="-79"/>
                <a:cs typeface="David" pitchFamily="34" charset="-79"/>
              </a:rPr>
              <a:t>)</a:t>
            </a:r>
          </a:p>
          <a:p>
            <a:pPr marL="342900" indent="-342900" algn="r" rtl="1" eaLnBrk="1" fontAlgn="auto" hangingPunct="1">
              <a:spcBef>
                <a:spcPts val="0"/>
              </a:spcBef>
              <a:spcAft>
                <a:spcPts val="0"/>
              </a:spcAft>
              <a:buFont typeface="Arial" pitchFamily="34" charset="0"/>
              <a:buChar char="•"/>
              <a:defRPr/>
            </a:pPr>
            <a:r>
              <a:rPr lang="he-IL" sz="2200" b="1" dirty="0" smtClean="0">
                <a:solidFill>
                  <a:schemeClr val="accent6"/>
                </a:solidFill>
                <a:latin typeface="David" pitchFamily="34" charset="-79"/>
                <a:cs typeface="David" pitchFamily="34" charset="-79"/>
              </a:rPr>
              <a:t>בחינת העברת  סמכויות חוקיות ( כגון יו"ר ועדת חלוקת כספי החילוט) וניהוליות (כגון ועדת הרישוי)  קיימות של הרשות למשרדי הממשלה הרלבנטיים</a:t>
            </a:r>
            <a:endParaRPr lang="he-IL" sz="2200" b="1" dirty="0">
              <a:solidFill>
                <a:schemeClr val="accent6"/>
              </a:solidFill>
              <a:latin typeface="David" pitchFamily="34" charset="-79"/>
              <a:cs typeface="David" pitchFamily="34" charset="-79"/>
            </a:endParaRPr>
          </a:p>
        </p:txBody>
      </p:sp>
      <p:sp>
        <p:nvSpPr>
          <p:cNvPr id="83972"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EBE85D97-6DE9-4CBD-B44D-D51EEE7391DE}" type="slidenum">
              <a:rPr lang="he-IL">
                <a:solidFill>
                  <a:srgbClr val="0070C0"/>
                </a:solidFill>
              </a:rPr>
              <a:pPr algn="ctr"/>
              <a:t>32</a:t>
            </a:fld>
            <a:endParaRPr lang="he-IL">
              <a:solidFill>
                <a:srgbClr val="0070C0"/>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 name="TextBox 143"/>
          <p:cNvSpPr txBox="1"/>
          <p:nvPr/>
        </p:nvSpPr>
        <p:spPr bwMode="auto">
          <a:xfrm>
            <a:off x="865935" y="2582863"/>
            <a:ext cx="628650"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פיקוח ובקרה</a:t>
            </a:r>
          </a:p>
        </p:txBody>
      </p:sp>
      <p:sp>
        <p:nvSpPr>
          <p:cNvPr id="146" name="TextBox 145"/>
          <p:cNvSpPr txBox="1"/>
          <p:nvPr/>
        </p:nvSpPr>
        <p:spPr bwMode="auto">
          <a:xfrm>
            <a:off x="822325" y="2501106"/>
            <a:ext cx="628650"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פיקוח ובקרה</a:t>
            </a:r>
          </a:p>
        </p:txBody>
      </p:sp>
      <p:cxnSp>
        <p:nvCxnSpPr>
          <p:cNvPr id="110" name="מחבר ישר 109"/>
          <p:cNvCxnSpPr/>
          <p:nvPr/>
        </p:nvCxnSpPr>
        <p:spPr bwMode="auto">
          <a:xfrm>
            <a:off x="5533838" y="222091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3" name="מחבר ישר 172"/>
          <p:cNvCxnSpPr/>
          <p:nvPr/>
        </p:nvCxnSpPr>
        <p:spPr bwMode="auto">
          <a:xfrm flipH="1">
            <a:off x="6048584" y="3861048"/>
            <a:ext cx="1" cy="66491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2" name="מחבר ישר 171"/>
          <p:cNvCxnSpPr/>
          <p:nvPr/>
        </p:nvCxnSpPr>
        <p:spPr bwMode="auto">
          <a:xfrm>
            <a:off x="8286328" y="3866870"/>
            <a:ext cx="0" cy="72735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0" name="מחבר ישר 159"/>
          <p:cNvCxnSpPr/>
          <p:nvPr/>
        </p:nvCxnSpPr>
        <p:spPr bwMode="auto">
          <a:xfrm>
            <a:off x="5526088" y="826294"/>
            <a:ext cx="1" cy="962212"/>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56" name="מחבר ישר 155"/>
          <p:cNvCxnSpPr/>
          <p:nvPr/>
        </p:nvCxnSpPr>
        <p:spPr bwMode="auto">
          <a:xfrm>
            <a:off x="7930728" y="2220913"/>
            <a:ext cx="0" cy="200025"/>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94" name="TextBox 193"/>
          <p:cNvSpPr txBox="1"/>
          <p:nvPr/>
        </p:nvSpPr>
        <p:spPr bwMode="auto">
          <a:xfrm>
            <a:off x="5319713" y="2420751"/>
            <a:ext cx="612775" cy="711200"/>
          </a:xfrm>
          <a:prstGeom prst="rect">
            <a:avLst/>
          </a:prstGeom>
          <a:ln>
            <a:solidFill>
              <a:schemeClr val="bg1"/>
            </a:solidFill>
          </a:ln>
        </p:spPr>
        <p:style>
          <a:lnRef idx="1">
            <a:schemeClr val="accent2"/>
          </a:lnRef>
          <a:fillRef idx="3">
            <a:schemeClr val="accent2"/>
          </a:fillRef>
          <a:effectRef idx="2">
            <a:schemeClr val="accent2"/>
          </a:effectRef>
          <a:fontRef idx="minor">
            <a:schemeClr val="lt1"/>
          </a:fontRef>
        </p:style>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הכשרות</a:t>
            </a:r>
          </a:p>
        </p:txBody>
      </p:sp>
      <p:cxnSp>
        <p:nvCxnSpPr>
          <p:cNvPr id="100" name="מחבר ישר 99"/>
          <p:cNvCxnSpPr/>
          <p:nvPr/>
        </p:nvCxnSpPr>
        <p:spPr bwMode="auto">
          <a:xfrm>
            <a:off x="6948512" y="212248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7" name="מחבר ישר 156"/>
          <p:cNvCxnSpPr/>
          <p:nvPr/>
        </p:nvCxnSpPr>
        <p:spPr bwMode="auto">
          <a:xfrm>
            <a:off x="8460432" y="221138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9" name="מחבר ישר 158"/>
          <p:cNvCxnSpPr/>
          <p:nvPr/>
        </p:nvCxnSpPr>
        <p:spPr>
          <a:xfrm>
            <a:off x="6205562" y="2243138"/>
            <a:ext cx="727075" cy="9525"/>
          </a:xfrm>
          <a:prstGeom prst="line">
            <a:avLst/>
          </a:prstGeom>
        </p:spPr>
        <p:style>
          <a:lnRef idx="1">
            <a:schemeClr val="accent1"/>
          </a:lnRef>
          <a:fillRef idx="0">
            <a:schemeClr val="accent1"/>
          </a:fillRef>
          <a:effectRef idx="0">
            <a:schemeClr val="accent1"/>
          </a:effectRef>
          <a:fontRef idx="minor">
            <a:schemeClr val="tx1"/>
          </a:fontRef>
        </p:style>
      </p:cxnSp>
      <p:sp>
        <p:nvSpPr>
          <p:cNvPr id="138" name="TextBox 137"/>
          <p:cNvSpPr txBox="1"/>
          <p:nvPr/>
        </p:nvSpPr>
        <p:spPr bwMode="auto">
          <a:xfrm>
            <a:off x="157163" y="2582863"/>
            <a:ext cx="614362" cy="712787"/>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מדידה והערכה</a:t>
            </a:r>
          </a:p>
        </p:txBody>
      </p:sp>
      <p:sp>
        <p:nvSpPr>
          <p:cNvPr id="137" name="TextBox 136"/>
          <p:cNvSpPr txBox="1"/>
          <p:nvPr/>
        </p:nvSpPr>
        <p:spPr bwMode="auto">
          <a:xfrm>
            <a:off x="117475" y="2501900"/>
            <a:ext cx="614363"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מדידה והערכה</a:t>
            </a:r>
          </a:p>
        </p:txBody>
      </p:sp>
      <p:sp>
        <p:nvSpPr>
          <p:cNvPr id="136" name="TextBox 135"/>
          <p:cNvSpPr txBox="1"/>
          <p:nvPr/>
        </p:nvSpPr>
        <p:spPr bwMode="auto">
          <a:xfrm>
            <a:off x="2249488" y="2562225"/>
            <a:ext cx="614362"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תקציב  ותכנון</a:t>
            </a:r>
          </a:p>
        </p:txBody>
      </p:sp>
      <p:sp>
        <p:nvSpPr>
          <p:cNvPr id="135" name="TextBox 134"/>
          <p:cNvSpPr txBox="1"/>
          <p:nvPr/>
        </p:nvSpPr>
        <p:spPr bwMode="auto">
          <a:xfrm>
            <a:off x="2205038" y="2503488"/>
            <a:ext cx="612775"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תקציב  ותכנון</a:t>
            </a:r>
          </a:p>
        </p:txBody>
      </p:sp>
      <p:sp>
        <p:nvSpPr>
          <p:cNvPr id="86028" name="Text Box 36"/>
          <p:cNvSpPr txBox="1">
            <a:spLocks noChangeArrowheads="1"/>
          </p:cNvSpPr>
          <p:nvPr/>
        </p:nvSpPr>
        <p:spPr bwMode="auto">
          <a:xfrm>
            <a:off x="114300" y="115888"/>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endParaRPr lang="he-IL" sz="2800" b="1">
              <a:solidFill>
                <a:schemeClr val="accent2"/>
              </a:solidFill>
              <a:latin typeface="Times New Roman" pitchFamily="18" charset="0"/>
            </a:endParaRPr>
          </a:p>
        </p:txBody>
      </p:sp>
      <p:cxnSp>
        <p:nvCxnSpPr>
          <p:cNvPr id="7" name="מחבר ישר 6"/>
          <p:cNvCxnSpPr/>
          <p:nvPr/>
        </p:nvCxnSpPr>
        <p:spPr>
          <a:xfrm>
            <a:off x="2555875" y="669925"/>
            <a:ext cx="3952875" cy="1270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8" name="מחבר ישר 7"/>
          <p:cNvCxnSpPr/>
          <p:nvPr/>
        </p:nvCxnSpPr>
        <p:spPr bwMode="auto">
          <a:xfrm>
            <a:off x="2570163" y="668338"/>
            <a:ext cx="0" cy="315912"/>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9" name="מחבר ישר 8"/>
          <p:cNvCxnSpPr/>
          <p:nvPr/>
        </p:nvCxnSpPr>
        <p:spPr bwMode="auto">
          <a:xfrm flipH="1">
            <a:off x="4930775" y="682625"/>
            <a:ext cx="1588" cy="474821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0" name="מחבר ישר 9"/>
          <p:cNvCxnSpPr/>
          <p:nvPr/>
        </p:nvCxnSpPr>
        <p:spPr bwMode="auto">
          <a:xfrm>
            <a:off x="4787900" y="3603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 name="מחבר ישר 10"/>
          <p:cNvCxnSpPr/>
          <p:nvPr/>
        </p:nvCxnSpPr>
        <p:spPr bwMode="auto">
          <a:xfrm>
            <a:off x="2484438" y="11239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bwMode="auto">
          <a:xfrm>
            <a:off x="1763713" y="819150"/>
            <a:ext cx="1009650" cy="485775"/>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400" dirty="0" smtClean="0">
                <a:solidFill>
                  <a:schemeClr val="tx1"/>
                </a:solidFill>
                <a:effectLst/>
              </a:rPr>
              <a:t>ר' אגף א'  המטה</a:t>
            </a:r>
          </a:p>
        </p:txBody>
      </p:sp>
      <p:cxnSp>
        <p:nvCxnSpPr>
          <p:cNvPr id="13" name="מחבר ישר 12"/>
          <p:cNvCxnSpPr/>
          <p:nvPr/>
        </p:nvCxnSpPr>
        <p:spPr bwMode="auto">
          <a:xfrm>
            <a:off x="1116013" y="14192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4" name="מחבר ישר 13"/>
          <p:cNvCxnSpPr/>
          <p:nvPr/>
        </p:nvCxnSpPr>
        <p:spPr bwMode="auto">
          <a:xfrm flipV="1">
            <a:off x="355600" y="1433512"/>
            <a:ext cx="3820319" cy="2540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 name="מחבר ישר 14"/>
          <p:cNvCxnSpPr/>
          <p:nvPr/>
        </p:nvCxnSpPr>
        <p:spPr bwMode="auto">
          <a:xfrm>
            <a:off x="1763713" y="1419225"/>
            <a:ext cx="58737" cy="202406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 name="מחבר ישר 15"/>
          <p:cNvCxnSpPr/>
          <p:nvPr/>
        </p:nvCxnSpPr>
        <p:spPr bwMode="auto">
          <a:xfrm>
            <a:off x="2555875" y="14192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 name="מחבר ישר 17"/>
          <p:cNvCxnSpPr/>
          <p:nvPr/>
        </p:nvCxnSpPr>
        <p:spPr bwMode="auto">
          <a:xfrm>
            <a:off x="4139952" y="1419225"/>
            <a:ext cx="0" cy="111760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1" name="מחבר ישר 20"/>
          <p:cNvCxnSpPr/>
          <p:nvPr/>
        </p:nvCxnSpPr>
        <p:spPr>
          <a:xfrm flipV="1">
            <a:off x="1384300" y="5419725"/>
            <a:ext cx="6826250" cy="635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4" name="מחבר ישר 23"/>
          <p:cNvCxnSpPr/>
          <p:nvPr/>
        </p:nvCxnSpPr>
        <p:spPr bwMode="auto">
          <a:xfrm>
            <a:off x="1395413"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5" name="מחבר ישר 24"/>
          <p:cNvCxnSpPr/>
          <p:nvPr/>
        </p:nvCxnSpPr>
        <p:spPr bwMode="auto">
          <a:xfrm>
            <a:off x="2366963"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6" name="מחבר ישר 25"/>
          <p:cNvCxnSpPr/>
          <p:nvPr/>
        </p:nvCxnSpPr>
        <p:spPr bwMode="auto">
          <a:xfrm>
            <a:off x="3338513"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7" name="מחבר ישר 26"/>
          <p:cNvCxnSpPr/>
          <p:nvPr/>
        </p:nvCxnSpPr>
        <p:spPr bwMode="auto">
          <a:xfrm>
            <a:off x="4211638"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8" name="מחבר ישר 27"/>
          <p:cNvCxnSpPr/>
          <p:nvPr/>
        </p:nvCxnSpPr>
        <p:spPr bwMode="auto">
          <a:xfrm>
            <a:off x="5148263"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9" name="מחבר ישר 28"/>
          <p:cNvCxnSpPr/>
          <p:nvPr/>
        </p:nvCxnSpPr>
        <p:spPr bwMode="auto">
          <a:xfrm>
            <a:off x="6251575"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0" name="מחבר ישר 29"/>
          <p:cNvCxnSpPr/>
          <p:nvPr/>
        </p:nvCxnSpPr>
        <p:spPr bwMode="auto">
          <a:xfrm flipH="1">
            <a:off x="7223125" y="5419725"/>
            <a:ext cx="0" cy="93503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1" name="מחבר ישר 30"/>
          <p:cNvCxnSpPr/>
          <p:nvPr/>
        </p:nvCxnSpPr>
        <p:spPr bwMode="auto">
          <a:xfrm>
            <a:off x="8194675" y="54054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3" name="מחבר ישר 32"/>
          <p:cNvCxnSpPr/>
          <p:nvPr/>
        </p:nvCxnSpPr>
        <p:spPr bwMode="auto">
          <a:xfrm>
            <a:off x="1395413"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4" name="מחבר ישר 33"/>
          <p:cNvCxnSpPr/>
          <p:nvPr/>
        </p:nvCxnSpPr>
        <p:spPr bwMode="auto">
          <a:xfrm>
            <a:off x="2366963"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5" name="מחבר ישר 34"/>
          <p:cNvCxnSpPr/>
          <p:nvPr/>
        </p:nvCxnSpPr>
        <p:spPr bwMode="auto">
          <a:xfrm>
            <a:off x="3338513"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6" name="מחבר ישר 35"/>
          <p:cNvCxnSpPr/>
          <p:nvPr/>
        </p:nvCxnSpPr>
        <p:spPr bwMode="auto">
          <a:xfrm>
            <a:off x="4211638"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7" name="מחבר ישר 36"/>
          <p:cNvCxnSpPr/>
          <p:nvPr/>
        </p:nvCxnSpPr>
        <p:spPr bwMode="auto">
          <a:xfrm>
            <a:off x="5148263"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8" name="מחבר ישר 37"/>
          <p:cNvCxnSpPr/>
          <p:nvPr/>
        </p:nvCxnSpPr>
        <p:spPr bwMode="auto">
          <a:xfrm>
            <a:off x="6251575"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9" name="מחבר ישר 38"/>
          <p:cNvCxnSpPr/>
          <p:nvPr/>
        </p:nvCxnSpPr>
        <p:spPr bwMode="auto">
          <a:xfrm>
            <a:off x="7223125"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0" name="מחבר ישר 39"/>
          <p:cNvCxnSpPr/>
          <p:nvPr/>
        </p:nvCxnSpPr>
        <p:spPr bwMode="auto">
          <a:xfrm>
            <a:off x="8194675" y="60388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bwMode="auto">
          <a:xfrm>
            <a:off x="4733925" y="5518150"/>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דרום</a:t>
            </a:r>
            <a:endParaRPr lang="he-IL" sz="1050" dirty="0">
              <a:solidFill>
                <a:schemeClr val="tx1"/>
              </a:solidFill>
              <a:effectLst/>
            </a:endParaRPr>
          </a:p>
        </p:txBody>
      </p:sp>
      <p:sp>
        <p:nvSpPr>
          <p:cNvPr id="43" name="TextBox 42"/>
          <p:cNvSpPr txBox="1"/>
          <p:nvPr/>
        </p:nvSpPr>
        <p:spPr bwMode="auto">
          <a:xfrm>
            <a:off x="6858000" y="5503863"/>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מגזר לא יהודי </a:t>
            </a:r>
            <a:r>
              <a:rPr lang="he-IL" sz="1050" dirty="0" smtClean="0">
                <a:solidFill>
                  <a:schemeClr val="tx1"/>
                </a:solidFill>
                <a:effectLst/>
              </a:rPr>
              <a:t>צפון</a:t>
            </a:r>
            <a:endParaRPr lang="he-IL" sz="1050" dirty="0">
              <a:solidFill>
                <a:schemeClr val="tx1"/>
              </a:solidFill>
              <a:effectLst/>
            </a:endParaRPr>
          </a:p>
        </p:txBody>
      </p:sp>
      <p:sp>
        <p:nvSpPr>
          <p:cNvPr id="44" name="TextBox 43"/>
          <p:cNvSpPr txBox="1"/>
          <p:nvPr/>
        </p:nvSpPr>
        <p:spPr bwMode="auto">
          <a:xfrm>
            <a:off x="7812088" y="5518150"/>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מגזר </a:t>
            </a:r>
            <a:r>
              <a:rPr lang="he-IL" sz="1050" dirty="0" smtClean="0">
                <a:solidFill>
                  <a:schemeClr val="tx1"/>
                </a:solidFill>
                <a:effectLst/>
              </a:rPr>
              <a:t>לא יהודי דרום</a:t>
            </a:r>
            <a:endParaRPr lang="he-IL" sz="1050" dirty="0">
              <a:solidFill>
                <a:schemeClr val="tx1"/>
              </a:solidFill>
              <a:effectLst/>
            </a:endParaRPr>
          </a:p>
        </p:txBody>
      </p:sp>
      <p:sp>
        <p:nvSpPr>
          <p:cNvPr id="45" name="TextBox 44"/>
          <p:cNvSpPr txBox="1"/>
          <p:nvPr/>
        </p:nvSpPr>
        <p:spPr bwMode="auto">
          <a:xfrm>
            <a:off x="917575" y="5532438"/>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חוף</a:t>
            </a:r>
          </a:p>
        </p:txBody>
      </p:sp>
      <p:sp>
        <p:nvSpPr>
          <p:cNvPr id="46" name="TextBox 45"/>
          <p:cNvSpPr txBox="1"/>
          <p:nvPr/>
        </p:nvSpPr>
        <p:spPr bwMode="auto">
          <a:xfrm>
            <a:off x="1871663" y="5532438"/>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מרכז</a:t>
            </a:r>
            <a:endParaRPr lang="he-IL" sz="1050" dirty="0">
              <a:solidFill>
                <a:schemeClr val="tx1"/>
              </a:solidFill>
              <a:effectLst/>
            </a:endParaRPr>
          </a:p>
        </p:txBody>
      </p:sp>
      <p:sp>
        <p:nvSpPr>
          <p:cNvPr id="47" name="TextBox 46"/>
          <p:cNvSpPr txBox="1"/>
          <p:nvPr/>
        </p:nvSpPr>
        <p:spPr bwMode="auto">
          <a:xfrm>
            <a:off x="3779838" y="5532438"/>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ת"א</a:t>
            </a:r>
            <a:endParaRPr lang="he-IL" sz="1050" dirty="0">
              <a:solidFill>
                <a:schemeClr val="tx1"/>
              </a:solidFill>
              <a:effectLst/>
            </a:endParaRPr>
          </a:p>
        </p:txBody>
      </p:sp>
      <p:sp>
        <p:nvSpPr>
          <p:cNvPr id="48" name="TextBox 47"/>
          <p:cNvSpPr txBox="1"/>
          <p:nvPr/>
        </p:nvSpPr>
        <p:spPr bwMode="auto">
          <a:xfrm>
            <a:off x="2825750" y="5518150"/>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ירושלים ויו"ש</a:t>
            </a:r>
            <a:endParaRPr lang="he-IL" sz="1050" dirty="0">
              <a:solidFill>
                <a:schemeClr val="tx1"/>
              </a:solidFill>
              <a:effectLst/>
            </a:endParaRPr>
          </a:p>
        </p:txBody>
      </p:sp>
      <p:sp>
        <p:nvSpPr>
          <p:cNvPr id="49" name="TextBox 48"/>
          <p:cNvSpPr txBox="1"/>
          <p:nvPr/>
        </p:nvSpPr>
        <p:spPr bwMode="auto">
          <a:xfrm>
            <a:off x="4762500" y="6223000"/>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a:t>
            </a:r>
            <a:r>
              <a:rPr lang="he-IL" sz="1050" dirty="0" smtClean="0">
                <a:solidFill>
                  <a:schemeClr val="tx1"/>
                </a:solidFill>
                <a:effectLst/>
              </a:rPr>
              <a:t>בכיר</a:t>
            </a:r>
          </a:p>
          <a:p>
            <a:pPr rtl="1" eaLnBrk="1" fontAlgn="auto" hangingPunct="1">
              <a:spcBef>
                <a:spcPts val="0"/>
              </a:spcBef>
              <a:spcAft>
                <a:spcPts val="0"/>
              </a:spcAft>
              <a:defRPr/>
            </a:pPr>
            <a:r>
              <a:rPr lang="he-IL" sz="1050" dirty="0" smtClean="0">
                <a:solidFill>
                  <a:schemeClr val="tx1"/>
                </a:solidFill>
                <a:effectLst/>
              </a:rPr>
              <a:t>דרום</a:t>
            </a:r>
            <a:endParaRPr lang="he-IL" sz="1050" dirty="0">
              <a:solidFill>
                <a:schemeClr val="tx1"/>
              </a:solidFill>
              <a:effectLst/>
            </a:endParaRPr>
          </a:p>
        </p:txBody>
      </p:sp>
      <p:sp>
        <p:nvSpPr>
          <p:cNvPr id="51" name="TextBox 50"/>
          <p:cNvSpPr txBox="1"/>
          <p:nvPr/>
        </p:nvSpPr>
        <p:spPr bwMode="auto">
          <a:xfrm>
            <a:off x="6886575" y="6223000"/>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מגזר לא יהודי </a:t>
            </a:r>
            <a:r>
              <a:rPr lang="he-IL" sz="1050" dirty="0" smtClean="0">
                <a:solidFill>
                  <a:schemeClr val="tx1"/>
                </a:solidFill>
                <a:effectLst/>
              </a:rPr>
              <a:t>צפון</a:t>
            </a:r>
            <a:endParaRPr lang="he-IL" sz="1050" dirty="0">
              <a:solidFill>
                <a:schemeClr val="tx1"/>
              </a:solidFill>
              <a:effectLst/>
            </a:endParaRPr>
          </a:p>
        </p:txBody>
      </p:sp>
      <p:sp>
        <p:nvSpPr>
          <p:cNvPr id="52" name="TextBox 51"/>
          <p:cNvSpPr txBox="1"/>
          <p:nvPr/>
        </p:nvSpPr>
        <p:spPr bwMode="auto">
          <a:xfrm>
            <a:off x="7840663" y="6223000"/>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מרכז בכיר </a:t>
            </a:r>
            <a:r>
              <a:rPr lang="he-IL" sz="1050" dirty="0">
                <a:solidFill>
                  <a:schemeClr val="tx1"/>
                </a:solidFill>
                <a:effectLst/>
              </a:rPr>
              <a:t>מגזר לא יהודי </a:t>
            </a:r>
            <a:r>
              <a:rPr lang="he-IL" sz="1050" dirty="0" smtClean="0">
                <a:solidFill>
                  <a:schemeClr val="tx1"/>
                </a:solidFill>
                <a:effectLst/>
              </a:rPr>
              <a:t>דרום</a:t>
            </a:r>
            <a:endParaRPr lang="he-IL" sz="1050" dirty="0">
              <a:solidFill>
                <a:schemeClr val="tx1"/>
              </a:solidFill>
              <a:effectLst/>
            </a:endParaRPr>
          </a:p>
        </p:txBody>
      </p:sp>
      <p:sp>
        <p:nvSpPr>
          <p:cNvPr id="53" name="TextBox 52"/>
          <p:cNvSpPr txBox="1"/>
          <p:nvPr/>
        </p:nvSpPr>
        <p:spPr bwMode="auto">
          <a:xfrm>
            <a:off x="946150" y="6223000"/>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חוף</a:t>
            </a:r>
            <a:endParaRPr lang="he-IL" sz="1050" dirty="0">
              <a:solidFill>
                <a:schemeClr val="tx1"/>
              </a:solidFill>
              <a:effectLst/>
            </a:endParaRPr>
          </a:p>
        </p:txBody>
      </p:sp>
      <p:sp>
        <p:nvSpPr>
          <p:cNvPr id="54" name="TextBox 53"/>
          <p:cNvSpPr txBox="1"/>
          <p:nvPr/>
        </p:nvSpPr>
        <p:spPr bwMode="auto">
          <a:xfrm>
            <a:off x="1900238" y="6223000"/>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מרכז</a:t>
            </a:r>
            <a:endParaRPr lang="he-IL" sz="1050" dirty="0">
              <a:solidFill>
                <a:schemeClr val="tx1"/>
              </a:solidFill>
              <a:effectLst/>
            </a:endParaRPr>
          </a:p>
        </p:txBody>
      </p:sp>
      <p:sp>
        <p:nvSpPr>
          <p:cNvPr id="55" name="TextBox 54"/>
          <p:cNvSpPr txBox="1"/>
          <p:nvPr/>
        </p:nvSpPr>
        <p:spPr bwMode="auto">
          <a:xfrm>
            <a:off x="3808413" y="6223000"/>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a:t>
            </a:r>
            <a:r>
              <a:rPr lang="he-IL" sz="1050" dirty="0" smtClean="0">
                <a:solidFill>
                  <a:schemeClr val="tx1"/>
                </a:solidFill>
                <a:effectLst/>
              </a:rPr>
              <a:t> ת"א</a:t>
            </a:r>
            <a:endParaRPr lang="he-IL" sz="1050" dirty="0">
              <a:solidFill>
                <a:schemeClr val="tx1"/>
              </a:solidFill>
              <a:effectLst/>
            </a:endParaRPr>
          </a:p>
        </p:txBody>
      </p:sp>
      <p:sp>
        <p:nvSpPr>
          <p:cNvPr id="56" name="TextBox 55"/>
          <p:cNvSpPr txBox="1"/>
          <p:nvPr/>
        </p:nvSpPr>
        <p:spPr bwMode="auto">
          <a:xfrm>
            <a:off x="2854325" y="6223000"/>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ירושלים ויו"ש</a:t>
            </a:r>
            <a:endParaRPr lang="he-IL" sz="1050" dirty="0">
              <a:solidFill>
                <a:schemeClr val="tx1"/>
              </a:solidFill>
              <a:effectLst/>
            </a:endParaRPr>
          </a:p>
        </p:txBody>
      </p:sp>
      <p:cxnSp>
        <p:nvCxnSpPr>
          <p:cNvPr id="67" name="מחבר ישר 66"/>
          <p:cNvCxnSpPr/>
          <p:nvPr/>
        </p:nvCxnSpPr>
        <p:spPr bwMode="auto">
          <a:xfrm>
            <a:off x="5097463" y="649288"/>
            <a:ext cx="6350" cy="285115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79" name="מחבר ישר 78"/>
          <p:cNvCxnSpPr/>
          <p:nvPr/>
        </p:nvCxnSpPr>
        <p:spPr bwMode="auto">
          <a:xfrm>
            <a:off x="3543300" y="3500438"/>
            <a:ext cx="1560513"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0" name="TextBox 79"/>
          <p:cNvSpPr txBox="1"/>
          <p:nvPr/>
        </p:nvSpPr>
        <p:spPr bwMode="auto">
          <a:xfrm>
            <a:off x="2366963" y="3295650"/>
            <a:ext cx="1292225" cy="484188"/>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600" b="1">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400" dirty="0">
                <a:effectLst/>
              </a:rPr>
              <a:t>ר' אגף </a:t>
            </a:r>
            <a:r>
              <a:rPr lang="he-IL" sz="1400" dirty="0" smtClean="0">
                <a:effectLst/>
              </a:rPr>
              <a:t>א' </a:t>
            </a:r>
          </a:p>
          <a:p>
            <a:pPr rtl="1" eaLnBrk="1" fontAlgn="auto" hangingPunct="1">
              <a:spcBef>
                <a:spcPts val="0"/>
              </a:spcBef>
              <a:spcAft>
                <a:spcPts val="0"/>
              </a:spcAft>
              <a:defRPr/>
            </a:pPr>
            <a:r>
              <a:rPr lang="he-IL" sz="1400" dirty="0" smtClean="0">
                <a:effectLst/>
              </a:rPr>
              <a:t>מניעת </a:t>
            </a:r>
            <a:r>
              <a:rPr lang="he-IL" sz="1400" dirty="0">
                <a:effectLst/>
              </a:rPr>
              <a:t>אלימות</a:t>
            </a:r>
          </a:p>
        </p:txBody>
      </p:sp>
      <p:cxnSp>
        <p:nvCxnSpPr>
          <p:cNvPr id="82" name="מחבר ישר 81"/>
          <p:cNvCxnSpPr/>
          <p:nvPr/>
        </p:nvCxnSpPr>
        <p:spPr bwMode="auto">
          <a:xfrm flipH="1">
            <a:off x="5241925" y="682625"/>
            <a:ext cx="12700" cy="276066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83" name="מחבר ישר 82"/>
          <p:cNvCxnSpPr/>
          <p:nvPr/>
        </p:nvCxnSpPr>
        <p:spPr bwMode="auto">
          <a:xfrm>
            <a:off x="5254625" y="3430588"/>
            <a:ext cx="198120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7" name="מחבר ישר 86"/>
          <p:cNvCxnSpPr/>
          <p:nvPr/>
        </p:nvCxnSpPr>
        <p:spPr bwMode="auto">
          <a:xfrm flipH="1">
            <a:off x="8697119" y="4525963"/>
            <a:ext cx="78581" cy="3968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8" name="מחבר ישר 97"/>
          <p:cNvCxnSpPr>
            <a:endCxn id="142" idx="0"/>
          </p:cNvCxnSpPr>
          <p:nvPr/>
        </p:nvCxnSpPr>
        <p:spPr bwMode="auto">
          <a:xfrm>
            <a:off x="3276600" y="1412875"/>
            <a:ext cx="36000" cy="102552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7" name="מחבר ישר 106"/>
          <p:cNvCxnSpPr/>
          <p:nvPr/>
        </p:nvCxnSpPr>
        <p:spPr bwMode="auto">
          <a:xfrm>
            <a:off x="1116013" y="21907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9" name="מחבר ישר 108"/>
          <p:cNvCxnSpPr/>
          <p:nvPr/>
        </p:nvCxnSpPr>
        <p:spPr bwMode="auto">
          <a:xfrm>
            <a:off x="2555875" y="21907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13" name="TextBox 112"/>
          <p:cNvSpPr txBox="1"/>
          <p:nvPr/>
        </p:nvSpPr>
        <p:spPr bwMode="auto">
          <a:xfrm>
            <a:off x="771525" y="1555750"/>
            <a:ext cx="612775"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פיקוח ובקרה</a:t>
            </a:r>
          </a:p>
        </p:txBody>
      </p:sp>
      <p:sp>
        <p:nvSpPr>
          <p:cNvPr id="114" name="TextBox 113"/>
          <p:cNvSpPr txBox="1"/>
          <p:nvPr/>
        </p:nvSpPr>
        <p:spPr bwMode="auto">
          <a:xfrm>
            <a:off x="1450975" y="1555750"/>
            <a:ext cx="612775"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תפעול</a:t>
            </a:r>
          </a:p>
        </p:txBody>
      </p:sp>
      <p:sp>
        <p:nvSpPr>
          <p:cNvPr id="115" name="TextBox 114"/>
          <p:cNvSpPr txBox="1"/>
          <p:nvPr/>
        </p:nvSpPr>
        <p:spPr bwMode="auto">
          <a:xfrm>
            <a:off x="2154238" y="1555750"/>
            <a:ext cx="612775"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תקציב  ותכנון</a:t>
            </a:r>
          </a:p>
        </p:txBody>
      </p:sp>
      <p:sp>
        <p:nvSpPr>
          <p:cNvPr id="116" name="TextBox 115"/>
          <p:cNvSpPr txBox="1"/>
          <p:nvPr/>
        </p:nvSpPr>
        <p:spPr bwMode="auto">
          <a:xfrm>
            <a:off x="3752279" y="1555750"/>
            <a:ext cx="675705"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דוברות, שיווק והסברה</a:t>
            </a:r>
          </a:p>
        </p:txBody>
      </p:sp>
      <p:sp>
        <p:nvSpPr>
          <p:cNvPr id="117" name="TextBox 116"/>
          <p:cNvSpPr txBox="1"/>
          <p:nvPr/>
        </p:nvSpPr>
        <p:spPr bwMode="auto">
          <a:xfrm>
            <a:off x="5318126" y="1539453"/>
            <a:ext cx="614362" cy="735013"/>
          </a:xfrm>
          <a:prstGeom prst="rect">
            <a:avLst/>
          </a:prstGeom>
          <a:ln/>
        </p:spPr>
        <p:style>
          <a:lnRef idx="1">
            <a:schemeClr val="accent2"/>
          </a:lnRef>
          <a:fillRef idx="3">
            <a:schemeClr val="accent2"/>
          </a:fillRef>
          <a:effectRef idx="2">
            <a:schemeClr val="accent2"/>
          </a:effectRef>
          <a:fontRef idx="minor">
            <a:schemeClr val="lt1"/>
          </a:fontRef>
        </p:style>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ר' תחום</a:t>
            </a:r>
          </a:p>
          <a:p>
            <a:pPr rtl="1" eaLnBrk="1" fontAlgn="auto" hangingPunct="1">
              <a:spcBef>
                <a:spcPts val="0"/>
              </a:spcBef>
              <a:spcAft>
                <a:spcPts val="0"/>
              </a:spcAft>
              <a:defRPr/>
            </a:pPr>
            <a:r>
              <a:rPr lang="he-IL" sz="1050" dirty="0" smtClean="0">
                <a:effectLst/>
              </a:rPr>
              <a:t>הכשרות</a:t>
            </a:r>
          </a:p>
        </p:txBody>
      </p:sp>
      <p:sp>
        <p:nvSpPr>
          <p:cNvPr id="119" name="TextBox 118"/>
          <p:cNvSpPr txBox="1"/>
          <p:nvPr/>
        </p:nvSpPr>
        <p:spPr bwMode="auto">
          <a:xfrm>
            <a:off x="777081" y="2408192"/>
            <a:ext cx="628650"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פיקוח ובקרה</a:t>
            </a:r>
          </a:p>
        </p:txBody>
      </p:sp>
      <p:sp>
        <p:nvSpPr>
          <p:cNvPr id="120" name="TextBox 119"/>
          <p:cNvSpPr txBox="1"/>
          <p:nvPr/>
        </p:nvSpPr>
        <p:spPr bwMode="auto">
          <a:xfrm>
            <a:off x="1520825" y="2420938"/>
            <a:ext cx="603250"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תפעול</a:t>
            </a:r>
          </a:p>
        </p:txBody>
      </p:sp>
      <p:sp>
        <p:nvSpPr>
          <p:cNvPr id="121" name="TextBox 120"/>
          <p:cNvSpPr txBox="1"/>
          <p:nvPr/>
        </p:nvSpPr>
        <p:spPr bwMode="auto">
          <a:xfrm>
            <a:off x="2166938" y="2420938"/>
            <a:ext cx="614362"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תקציב  ותכנון</a:t>
            </a:r>
          </a:p>
        </p:txBody>
      </p:sp>
      <p:sp>
        <p:nvSpPr>
          <p:cNvPr id="122" name="TextBox 121"/>
          <p:cNvSpPr txBox="1"/>
          <p:nvPr/>
        </p:nvSpPr>
        <p:spPr bwMode="auto">
          <a:xfrm>
            <a:off x="3752279" y="2420938"/>
            <a:ext cx="747713"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דוברות, שיווק והסברה</a:t>
            </a:r>
          </a:p>
        </p:txBody>
      </p:sp>
      <p:sp>
        <p:nvSpPr>
          <p:cNvPr id="123" name="TextBox 122"/>
          <p:cNvSpPr txBox="1"/>
          <p:nvPr/>
        </p:nvSpPr>
        <p:spPr bwMode="auto">
          <a:xfrm>
            <a:off x="5265645" y="2501106"/>
            <a:ext cx="614363" cy="711200"/>
          </a:xfrm>
          <a:prstGeom prst="rect">
            <a:avLst/>
          </a:prstGeom>
          <a:ln>
            <a:solidFill>
              <a:schemeClr val="bg1"/>
            </a:solidFill>
          </a:ln>
        </p:spPr>
        <p:style>
          <a:lnRef idx="1">
            <a:schemeClr val="accent2"/>
          </a:lnRef>
          <a:fillRef idx="3">
            <a:schemeClr val="accent2"/>
          </a:fillRef>
          <a:effectRef idx="2">
            <a:schemeClr val="accent2"/>
          </a:effectRef>
          <a:fontRef idx="minor">
            <a:schemeClr val="lt1"/>
          </a:fontRef>
        </p:style>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מרכז בכיר </a:t>
            </a:r>
          </a:p>
          <a:p>
            <a:pPr rtl="1" eaLnBrk="1" fontAlgn="auto" hangingPunct="1">
              <a:spcBef>
                <a:spcPts val="0"/>
              </a:spcBef>
              <a:spcAft>
                <a:spcPts val="0"/>
              </a:spcAft>
              <a:defRPr/>
            </a:pPr>
            <a:r>
              <a:rPr lang="he-IL" sz="1050" dirty="0" smtClean="0">
                <a:effectLst/>
              </a:rPr>
              <a:t>הכשרות</a:t>
            </a:r>
          </a:p>
        </p:txBody>
      </p:sp>
      <p:cxnSp>
        <p:nvCxnSpPr>
          <p:cNvPr id="57" name="מחבר ישר 56"/>
          <p:cNvCxnSpPr/>
          <p:nvPr/>
        </p:nvCxnSpPr>
        <p:spPr bwMode="auto">
          <a:xfrm flipH="1">
            <a:off x="6497638" y="649288"/>
            <a:ext cx="4762" cy="63182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58" name="מחבר ישר 57"/>
          <p:cNvCxnSpPr/>
          <p:nvPr/>
        </p:nvCxnSpPr>
        <p:spPr>
          <a:xfrm>
            <a:off x="6659563" y="1339850"/>
            <a:ext cx="1152525"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0" name="מחבר ישר 59"/>
          <p:cNvCxnSpPr/>
          <p:nvPr/>
        </p:nvCxnSpPr>
        <p:spPr bwMode="auto">
          <a:xfrm>
            <a:off x="6715359" y="1354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2" name="מחבר ישר 61"/>
          <p:cNvCxnSpPr/>
          <p:nvPr/>
        </p:nvCxnSpPr>
        <p:spPr bwMode="auto">
          <a:xfrm>
            <a:off x="7812088" y="1354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bwMode="auto">
          <a:xfrm>
            <a:off x="6588224" y="1440376"/>
            <a:ext cx="719137" cy="668338"/>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ר' תחום שותפויות  ושת"פ בינ"ל        </a:t>
            </a:r>
          </a:p>
        </p:txBody>
      </p:sp>
      <p:cxnSp>
        <p:nvCxnSpPr>
          <p:cNvPr id="99" name="מחבר ישר 98"/>
          <p:cNvCxnSpPr/>
          <p:nvPr/>
        </p:nvCxnSpPr>
        <p:spPr bwMode="auto">
          <a:xfrm>
            <a:off x="6221437" y="221138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2" name="מחבר ישר 101"/>
          <p:cNvCxnSpPr/>
          <p:nvPr/>
        </p:nvCxnSpPr>
        <p:spPr bwMode="auto">
          <a:xfrm>
            <a:off x="7933531" y="2116138"/>
            <a:ext cx="0" cy="12065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03" name="TextBox 102"/>
          <p:cNvSpPr txBox="1"/>
          <p:nvPr/>
        </p:nvSpPr>
        <p:spPr bwMode="auto">
          <a:xfrm>
            <a:off x="6032267" y="2369344"/>
            <a:ext cx="627296" cy="668338"/>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900" dirty="0" smtClean="0">
                <a:effectLst/>
              </a:rPr>
              <a:t>מרכז בכיר מניעה ושותפויות</a:t>
            </a:r>
          </a:p>
        </p:txBody>
      </p:sp>
      <p:sp>
        <p:nvSpPr>
          <p:cNvPr id="104" name="TextBox 103"/>
          <p:cNvSpPr txBox="1"/>
          <p:nvPr/>
        </p:nvSpPr>
        <p:spPr bwMode="auto">
          <a:xfrm>
            <a:off x="6711156" y="2369344"/>
            <a:ext cx="669155" cy="654190"/>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מרכז בכיר שותפויות בינ"ל </a:t>
            </a:r>
          </a:p>
        </p:txBody>
      </p:sp>
      <p:cxnSp>
        <p:nvCxnSpPr>
          <p:cNvPr id="124" name="מחבר ישר 123"/>
          <p:cNvCxnSpPr/>
          <p:nvPr/>
        </p:nvCxnSpPr>
        <p:spPr bwMode="auto">
          <a:xfrm>
            <a:off x="6659563" y="10239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25" name="TextBox 124"/>
          <p:cNvSpPr txBox="1"/>
          <p:nvPr/>
        </p:nvSpPr>
        <p:spPr bwMode="auto">
          <a:xfrm>
            <a:off x="5978525" y="804863"/>
            <a:ext cx="1465263" cy="460375"/>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600" b="1">
                <a:effectLst/>
                <a:latin typeface="David" pitchFamily="34" charset="-79"/>
                <a:cs typeface="David" pitchFamily="34" charset="-79"/>
              </a:defRPr>
            </a:lvl1pPr>
          </a:lstStyle>
          <a:p>
            <a:pPr rtl="1" eaLnBrk="1" fontAlgn="auto" hangingPunct="1">
              <a:lnSpc>
                <a:spcPts val="1100"/>
              </a:lnSpc>
              <a:spcBef>
                <a:spcPts val="0"/>
              </a:spcBef>
              <a:spcAft>
                <a:spcPts val="0"/>
              </a:spcAft>
              <a:defRPr/>
            </a:pPr>
            <a:r>
              <a:rPr lang="he-IL" sz="1400" dirty="0">
                <a:solidFill>
                  <a:schemeClr val="bg1"/>
                </a:solidFill>
              </a:rPr>
              <a:t>ר' </a:t>
            </a:r>
            <a:r>
              <a:rPr lang="he-IL" sz="1400" dirty="0" smtClean="0">
                <a:solidFill>
                  <a:schemeClr val="bg1"/>
                </a:solidFill>
              </a:rPr>
              <a:t>אגף  א' </a:t>
            </a:r>
          </a:p>
          <a:p>
            <a:pPr rtl="1" eaLnBrk="1" fontAlgn="auto" hangingPunct="1">
              <a:lnSpc>
                <a:spcPts val="1100"/>
              </a:lnSpc>
              <a:spcBef>
                <a:spcPts val="0"/>
              </a:spcBef>
              <a:spcAft>
                <a:spcPts val="0"/>
              </a:spcAft>
              <a:defRPr/>
            </a:pPr>
            <a:r>
              <a:rPr lang="he-IL" sz="1400" dirty="0" smtClean="0">
                <a:solidFill>
                  <a:schemeClr val="bg1"/>
                </a:solidFill>
              </a:rPr>
              <a:t>פיתוח תורה </a:t>
            </a:r>
          </a:p>
          <a:p>
            <a:pPr rtl="1" eaLnBrk="1" fontAlgn="auto" hangingPunct="1">
              <a:lnSpc>
                <a:spcPts val="1100"/>
              </a:lnSpc>
              <a:spcBef>
                <a:spcPts val="0"/>
              </a:spcBef>
              <a:spcAft>
                <a:spcPts val="0"/>
              </a:spcAft>
              <a:defRPr/>
            </a:pPr>
            <a:r>
              <a:rPr lang="he-IL" sz="1400" dirty="0" smtClean="0">
                <a:solidFill>
                  <a:schemeClr val="bg1"/>
                </a:solidFill>
              </a:rPr>
              <a:t>סמים </a:t>
            </a:r>
            <a:r>
              <a:rPr lang="he-IL" sz="1400" dirty="0">
                <a:solidFill>
                  <a:schemeClr val="bg1"/>
                </a:solidFill>
              </a:rPr>
              <a:t>ואלכוהול</a:t>
            </a:r>
          </a:p>
        </p:txBody>
      </p:sp>
      <p:cxnSp>
        <p:nvCxnSpPr>
          <p:cNvPr id="76" name="מחבר ישר 75"/>
          <p:cNvCxnSpPr/>
          <p:nvPr/>
        </p:nvCxnSpPr>
        <p:spPr>
          <a:xfrm>
            <a:off x="1938338" y="3840163"/>
            <a:ext cx="1971675" cy="317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7" name="מחבר ישר 76"/>
          <p:cNvCxnSpPr/>
          <p:nvPr/>
        </p:nvCxnSpPr>
        <p:spPr bwMode="auto">
          <a:xfrm>
            <a:off x="3910013" y="38433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1" name="מחבר ישר 80"/>
          <p:cNvCxnSpPr/>
          <p:nvPr/>
        </p:nvCxnSpPr>
        <p:spPr bwMode="auto">
          <a:xfrm>
            <a:off x="1938338" y="38417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2" name="מחבר ישר 91"/>
          <p:cNvCxnSpPr/>
          <p:nvPr/>
        </p:nvCxnSpPr>
        <p:spPr bwMode="auto">
          <a:xfrm>
            <a:off x="1936750" y="44878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3" name="מחבר ישר 92"/>
          <p:cNvCxnSpPr/>
          <p:nvPr/>
        </p:nvCxnSpPr>
        <p:spPr bwMode="auto">
          <a:xfrm>
            <a:off x="3951288" y="44878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4" name="TextBox 93"/>
          <p:cNvSpPr txBox="1"/>
          <p:nvPr/>
        </p:nvSpPr>
        <p:spPr bwMode="auto">
          <a:xfrm>
            <a:off x="1539875" y="3984625"/>
            <a:ext cx="720725" cy="668338"/>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ר' תחום </a:t>
            </a:r>
            <a:r>
              <a:rPr lang="he-IL" sz="1050" dirty="0" smtClean="0">
                <a:solidFill>
                  <a:schemeClr val="tx1"/>
                </a:solidFill>
                <a:effectLst/>
              </a:rPr>
              <a:t>תורה וכלים</a:t>
            </a:r>
          </a:p>
        </p:txBody>
      </p:sp>
      <p:sp>
        <p:nvSpPr>
          <p:cNvPr id="95" name="TextBox 94"/>
          <p:cNvSpPr txBox="1"/>
          <p:nvPr/>
        </p:nvSpPr>
        <p:spPr bwMode="auto">
          <a:xfrm>
            <a:off x="3492500" y="3941763"/>
            <a:ext cx="719138" cy="668337"/>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ר' תחום </a:t>
            </a:r>
            <a:r>
              <a:rPr lang="he-IL" sz="1050" dirty="0" smtClean="0">
                <a:solidFill>
                  <a:schemeClr val="tx1"/>
                </a:solidFill>
                <a:effectLst/>
              </a:rPr>
              <a:t>פנימיות ועולים</a:t>
            </a:r>
          </a:p>
        </p:txBody>
      </p:sp>
      <p:sp>
        <p:nvSpPr>
          <p:cNvPr id="96" name="TextBox 95"/>
          <p:cNvSpPr txBox="1"/>
          <p:nvPr/>
        </p:nvSpPr>
        <p:spPr bwMode="auto">
          <a:xfrm>
            <a:off x="1541463" y="4764088"/>
            <a:ext cx="719137" cy="666750"/>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תורה </a:t>
            </a:r>
            <a:r>
              <a:rPr lang="he-IL" sz="1050" dirty="0" smtClean="0">
                <a:solidFill>
                  <a:schemeClr val="tx1"/>
                </a:solidFill>
                <a:effectLst/>
              </a:rPr>
              <a:t>וכלים</a:t>
            </a:r>
          </a:p>
        </p:txBody>
      </p:sp>
      <p:sp>
        <p:nvSpPr>
          <p:cNvPr id="97" name="TextBox 96"/>
          <p:cNvSpPr txBox="1"/>
          <p:nvPr/>
        </p:nvSpPr>
        <p:spPr bwMode="auto">
          <a:xfrm>
            <a:off x="3494088" y="4721225"/>
            <a:ext cx="719137" cy="668338"/>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פנימיות ועולים </a:t>
            </a:r>
          </a:p>
        </p:txBody>
      </p:sp>
      <p:cxnSp>
        <p:nvCxnSpPr>
          <p:cNvPr id="126" name="מחבר ישר 125"/>
          <p:cNvCxnSpPr/>
          <p:nvPr/>
        </p:nvCxnSpPr>
        <p:spPr bwMode="auto">
          <a:xfrm>
            <a:off x="2944813" y="384810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7" name="מחבר ישר 126"/>
          <p:cNvCxnSpPr/>
          <p:nvPr/>
        </p:nvCxnSpPr>
        <p:spPr bwMode="auto">
          <a:xfrm>
            <a:off x="2917825" y="449421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28" name="TextBox 127"/>
          <p:cNvSpPr txBox="1"/>
          <p:nvPr/>
        </p:nvSpPr>
        <p:spPr bwMode="auto">
          <a:xfrm>
            <a:off x="2595563" y="3925888"/>
            <a:ext cx="719137" cy="668337"/>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ר' תחום </a:t>
            </a:r>
            <a:r>
              <a:rPr lang="he-IL" sz="1050" dirty="0" smtClean="0">
                <a:solidFill>
                  <a:schemeClr val="tx1"/>
                </a:solidFill>
                <a:effectLst/>
              </a:rPr>
              <a:t>שותפויות</a:t>
            </a:r>
          </a:p>
        </p:txBody>
      </p:sp>
      <p:sp>
        <p:nvSpPr>
          <p:cNvPr id="129" name="TextBox 128"/>
          <p:cNvSpPr txBox="1"/>
          <p:nvPr/>
        </p:nvSpPr>
        <p:spPr bwMode="auto">
          <a:xfrm>
            <a:off x="2584450" y="4705350"/>
            <a:ext cx="719138" cy="668338"/>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שותפויות</a:t>
            </a:r>
          </a:p>
        </p:txBody>
      </p:sp>
      <p:sp>
        <p:nvSpPr>
          <p:cNvPr id="86132" name="Text Box 36"/>
          <p:cNvSpPr txBox="1">
            <a:spLocks noChangeArrowheads="1"/>
          </p:cNvSpPr>
          <p:nvPr/>
        </p:nvSpPr>
        <p:spPr bwMode="auto">
          <a:xfrm>
            <a:off x="-176213" y="-228600"/>
            <a:ext cx="89201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endParaRPr lang="he-IL" sz="2400" b="1" dirty="0">
              <a:solidFill>
                <a:schemeClr val="accent2"/>
              </a:solidFill>
              <a:latin typeface="Times New Roman" pitchFamily="18" charset="0"/>
            </a:endParaRPr>
          </a:p>
          <a:p>
            <a:pPr algn="ctr" rtl="1" eaLnBrk="1" hangingPunct="1"/>
            <a:endParaRPr lang="he-IL" sz="2400" b="1" dirty="0">
              <a:solidFill>
                <a:schemeClr val="accent2"/>
              </a:solidFill>
              <a:latin typeface="Times New Roman" pitchFamily="18" charset="0"/>
            </a:endParaRPr>
          </a:p>
          <a:p>
            <a:pPr algn="ctr" rtl="1" eaLnBrk="1" hangingPunct="1">
              <a:lnSpc>
                <a:spcPts val="2500"/>
              </a:lnSpc>
            </a:pPr>
            <a:r>
              <a:rPr lang="he-IL" sz="2400" b="1" dirty="0">
                <a:solidFill>
                  <a:schemeClr val="accent2"/>
                </a:solidFill>
                <a:latin typeface="+mj-lt"/>
                <a:cs typeface="David" pitchFamily="34" charset="-79"/>
              </a:rPr>
              <a:t>חלופה ד' – </a:t>
            </a:r>
            <a:r>
              <a:rPr lang="he-IL" sz="2400" b="1" u="sng" dirty="0">
                <a:solidFill>
                  <a:schemeClr val="accent2"/>
                </a:solidFill>
                <a:latin typeface="+mj-lt"/>
                <a:cs typeface="David" pitchFamily="34" charset="-79"/>
              </a:rPr>
              <a:t>איחוד מלא</a:t>
            </a:r>
          </a:p>
          <a:p>
            <a:pPr algn="ctr" rtl="1" eaLnBrk="1" hangingPunct="1">
              <a:lnSpc>
                <a:spcPts val="2500"/>
              </a:lnSpc>
            </a:pPr>
            <a:r>
              <a:rPr lang="he-IL" sz="2000" b="1" dirty="0">
                <a:solidFill>
                  <a:schemeClr val="accent2"/>
                </a:solidFill>
                <a:latin typeface="Times New Roman" pitchFamily="18" charset="0"/>
              </a:rPr>
              <a:t>כגוף עצמאי באג</a:t>
            </a:r>
            <a:endParaRPr lang="en-US" b="1" u="sng" dirty="0">
              <a:solidFill>
                <a:schemeClr val="accent2"/>
              </a:solidFill>
              <a:latin typeface="Times New Roman" pitchFamily="18" charset="0"/>
            </a:endParaRPr>
          </a:p>
        </p:txBody>
      </p:sp>
      <p:cxnSp>
        <p:nvCxnSpPr>
          <p:cNvPr id="131" name="מחבר ישר 130"/>
          <p:cNvCxnSpPr/>
          <p:nvPr/>
        </p:nvCxnSpPr>
        <p:spPr bwMode="auto">
          <a:xfrm>
            <a:off x="381000" y="21907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32" name="TextBox 131"/>
          <p:cNvSpPr txBox="1"/>
          <p:nvPr/>
        </p:nvSpPr>
        <p:spPr bwMode="auto">
          <a:xfrm>
            <a:off x="34925" y="1557338"/>
            <a:ext cx="614363" cy="733425"/>
          </a:xfrm>
          <a:prstGeom prst="rect">
            <a:avLst/>
          </a:prstGeom>
        </p:spPr>
        <p:style>
          <a:lnRef idx="1">
            <a:schemeClr val="dk1"/>
          </a:lnRef>
          <a:fillRef idx="2">
            <a:schemeClr val="dk1"/>
          </a:fillRef>
          <a:effectRef idx="1">
            <a:schemeClr val="dk1"/>
          </a:effectRef>
          <a:fontRef idx="minor">
            <a:schemeClr val="dk1"/>
          </a:fontRef>
        </p:style>
        <p:txBody>
          <a:bodyPr rtlCol="1" anchor="ctr"/>
          <a:lstStyle>
            <a:defPPr>
              <a:defRPr lang="he-IL"/>
            </a:defPPr>
            <a:lvl1pPr algn="ctr" rtl="1" eaLnBrk="1" fontAlgn="auto" hangingPunct="1">
              <a:spcBef>
                <a:spcPts val="0"/>
              </a:spcBef>
              <a:spcAft>
                <a:spcPts val="0"/>
              </a:spcAft>
              <a:defRPr sz="1200">
                <a:solidFill>
                  <a:schemeClr val="dk1"/>
                </a:solidFill>
                <a:latin typeface="David" pitchFamily="34" charset="-79"/>
                <a:cs typeface="David" pitchFamily="34" charset="-79"/>
              </a:defRPr>
            </a:lvl1pPr>
            <a:lvl2pPr>
              <a:defRPr>
                <a:solidFill>
                  <a:schemeClr val="dk1"/>
                </a:solidFill>
                <a:latin typeface="+mn-lt"/>
                <a:cs typeface="+mn-cs"/>
              </a:defRPr>
            </a:lvl2pPr>
            <a:lvl3pPr>
              <a:defRPr>
                <a:solidFill>
                  <a:schemeClr val="dk1"/>
                </a:solidFill>
                <a:latin typeface="+mn-lt"/>
                <a:cs typeface="+mn-cs"/>
              </a:defRPr>
            </a:lvl3pPr>
            <a:lvl4pPr>
              <a:defRPr>
                <a:solidFill>
                  <a:schemeClr val="dk1"/>
                </a:solidFill>
                <a:latin typeface="+mn-lt"/>
                <a:cs typeface="+mn-cs"/>
              </a:defRPr>
            </a:lvl4pPr>
            <a:lvl5pPr>
              <a:defRPr>
                <a:solidFill>
                  <a:schemeClr val="dk1"/>
                </a:solidFill>
                <a:latin typeface="+mn-lt"/>
                <a:cs typeface="+mn-cs"/>
              </a:defRPr>
            </a:lvl5pPr>
            <a:lvl6pPr>
              <a:defRPr>
                <a:solidFill>
                  <a:schemeClr val="dk1"/>
                </a:solidFill>
                <a:latin typeface="+mn-lt"/>
                <a:cs typeface="+mn-cs"/>
              </a:defRPr>
            </a:lvl6pPr>
            <a:lvl7pPr>
              <a:defRPr>
                <a:solidFill>
                  <a:schemeClr val="dk1"/>
                </a:solidFill>
                <a:latin typeface="+mn-lt"/>
                <a:cs typeface="+mn-cs"/>
              </a:defRPr>
            </a:lvl7pPr>
            <a:lvl8pPr>
              <a:defRPr>
                <a:solidFill>
                  <a:schemeClr val="dk1"/>
                </a:solidFill>
                <a:latin typeface="+mn-lt"/>
                <a:cs typeface="+mn-cs"/>
              </a:defRPr>
            </a:lvl8pPr>
            <a:lvl9pPr>
              <a:defRPr>
                <a:solidFill>
                  <a:schemeClr val="dk1"/>
                </a:solidFill>
                <a:latin typeface="+mn-lt"/>
                <a:cs typeface="+mn-cs"/>
              </a:defRPr>
            </a:lvl9pPr>
          </a:lstStyle>
          <a:p>
            <a:pPr>
              <a:defRPr/>
            </a:pPr>
            <a:r>
              <a:rPr lang="he-IL" sz="1050" b="1" dirty="0">
                <a:solidFill>
                  <a:schemeClr val="tx1"/>
                </a:solidFill>
              </a:rPr>
              <a:t>ר' תחום</a:t>
            </a:r>
          </a:p>
          <a:p>
            <a:pPr>
              <a:defRPr/>
            </a:pPr>
            <a:r>
              <a:rPr lang="he-IL" sz="1050" b="1" dirty="0">
                <a:solidFill>
                  <a:schemeClr val="tx1"/>
                </a:solidFill>
              </a:rPr>
              <a:t>מדידה</a:t>
            </a:r>
            <a:r>
              <a:rPr lang="en-US" sz="1050" b="1" dirty="0">
                <a:solidFill>
                  <a:schemeClr val="tx1"/>
                </a:solidFill>
              </a:rPr>
              <a:t>   </a:t>
            </a:r>
            <a:r>
              <a:rPr lang="he-IL" sz="1050" b="1" dirty="0">
                <a:solidFill>
                  <a:schemeClr val="tx1"/>
                </a:solidFill>
              </a:rPr>
              <a:t> והערכה</a:t>
            </a:r>
          </a:p>
        </p:txBody>
      </p:sp>
      <p:sp>
        <p:nvSpPr>
          <p:cNvPr id="133" name="TextBox 132"/>
          <p:cNvSpPr txBox="1"/>
          <p:nvPr/>
        </p:nvSpPr>
        <p:spPr bwMode="auto">
          <a:xfrm>
            <a:off x="49213" y="2420938"/>
            <a:ext cx="614362" cy="712787"/>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מדידה והערכה</a:t>
            </a:r>
          </a:p>
        </p:txBody>
      </p:sp>
      <p:cxnSp>
        <p:nvCxnSpPr>
          <p:cNvPr id="139" name="מחבר ישר 138"/>
          <p:cNvCxnSpPr/>
          <p:nvPr/>
        </p:nvCxnSpPr>
        <p:spPr>
          <a:xfrm flipV="1">
            <a:off x="3155950" y="1709738"/>
            <a:ext cx="0" cy="14287"/>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140" name="מלבן 139"/>
          <p:cNvSpPr/>
          <p:nvPr/>
        </p:nvSpPr>
        <p:spPr>
          <a:xfrm>
            <a:off x="3940175" y="893763"/>
            <a:ext cx="946150" cy="387350"/>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rtl="1" eaLnBrk="1" fontAlgn="auto" hangingPunct="1">
              <a:spcBef>
                <a:spcPts val="0"/>
              </a:spcBef>
              <a:spcAft>
                <a:spcPts val="0"/>
              </a:spcAft>
              <a:defRPr/>
            </a:pPr>
            <a:r>
              <a:rPr lang="he-IL" sz="1200" dirty="0"/>
              <a:t>מידע וידע </a:t>
            </a:r>
          </a:p>
          <a:p>
            <a:pPr algn="ctr" rtl="1" eaLnBrk="1" fontAlgn="auto" hangingPunct="1">
              <a:spcBef>
                <a:spcPts val="0"/>
              </a:spcBef>
              <a:spcAft>
                <a:spcPts val="0"/>
              </a:spcAft>
              <a:defRPr/>
            </a:pPr>
            <a:r>
              <a:rPr lang="he-IL" sz="1200" dirty="0"/>
              <a:t>(אינטרנט)</a:t>
            </a:r>
          </a:p>
        </p:txBody>
      </p:sp>
      <p:sp>
        <p:nvSpPr>
          <p:cNvPr id="141" name="מלבן 140"/>
          <p:cNvSpPr/>
          <p:nvPr/>
        </p:nvSpPr>
        <p:spPr>
          <a:xfrm>
            <a:off x="125413" y="933450"/>
            <a:ext cx="946150" cy="387350"/>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rtl="1" eaLnBrk="1" fontAlgn="auto" hangingPunct="1">
              <a:spcBef>
                <a:spcPts val="0"/>
              </a:spcBef>
              <a:spcAft>
                <a:spcPts val="0"/>
              </a:spcAft>
              <a:defRPr/>
            </a:pPr>
            <a:r>
              <a:rPr lang="he-IL" sz="1200" dirty="0">
                <a:latin typeface="David" pitchFamily="34" charset="-79"/>
                <a:cs typeface="David" pitchFamily="34" charset="-79"/>
              </a:rPr>
              <a:t>חטיבת מחקר</a:t>
            </a:r>
          </a:p>
        </p:txBody>
      </p:sp>
      <p:cxnSp>
        <p:nvCxnSpPr>
          <p:cNvPr id="143" name="מחבר ישר 142"/>
          <p:cNvCxnSpPr/>
          <p:nvPr/>
        </p:nvCxnSpPr>
        <p:spPr bwMode="auto">
          <a:xfrm>
            <a:off x="382588" y="1339850"/>
            <a:ext cx="0" cy="187325"/>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145" name="מלבן 144"/>
          <p:cNvSpPr/>
          <p:nvPr/>
        </p:nvSpPr>
        <p:spPr>
          <a:xfrm>
            <a:off x="2890838" y="893763"/>
            <a:ext cx="946150" cy="387350"/>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rtl="1" eaLnBrk="1" fontAlgn="auto" hangingPunct="1">
              <a:spcBef>
                <a:spcPts val="0"/>
              </a:spcBef>
              <a:spcAft>
                <a:spcPts val="0"/>
              </a:spcAft>
              <a:defRPr/>
            </a:pPr>
            <a:r>
              <a:rPr lang="he-IL" sz="1200" dirty="0"/>
              <a:t>דוברות</a:t>
            </a:r>
          </a:p>
        </p:txBody>
      </p:sp>
      <p:cxnSp>
        <p:nvCxnSpPr>
          <p:cNvPr id="5" name="מחבר ישר 4"/>
          <p:cNvCxnSpPr/>
          <p:nvPr/>
        </p:nvCxnSpPr>
        <p:spPr>
          <a:xfrm flipH="1">
            <a:off x="4188618" y="1265238"/>
            <a:ext cx="134938" cy="265112"/>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150" name="מחבר ישר 149"/>
          <p:cNvCxnSpPr>
            <a:endCxn id="116" idx="0"/>
          </p:cNvCxnSpPr>
          <p:nvPr/>
        </p:nvCxnSpPr>
        <p:spPr>
          <a:xfrm>
            <a:off x="3829496" y="1290638"/>
            <a:ext cx="260636" cy="265112"/>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152" name="מלבן מעוגל 151"/>
          <p:cNvSpPr/>
          <p:nvPr/>
        </p:nvSpPr>
        <p:spPr>
          <a:xfrm>
            <a:off x="3292475" y="304205"/>
            <a:ext cx="2398713" cy="510778"/>
          </a:xfrm>
          <a:prstGeom prst="roundRect">
            <a:avLst/>
          </a:prstGeom>
          <a:solidFill>
            <a:schemeClr val="accent1">
              <a:lumMod val="50000"/>
            </a:schemeClr>
          </a:solidFill>
          <a:ln>
            <a:solidFill>
              <a:schemeClr val="tx2"/>
            </a:solidFill>
          </a:ln>
          <a:effectLst>
            <a:outerShdw blurRad="50800" dist="38100" dir="2700000" algn="tl" rotWithShape="0">
              <a:prstClr val="black">
                <a:alpha val="40000"/>
              </a:prstClr>
            </a:outerShdw>
          </a:effectLst>
        </p:spPr>
        <p:txBody>
          <a:bodyPr rtlCol="1"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he-IL" sz="1200" b="1" dirty="0" smtClean="0">
                <a:solidFill>
                  <a:srgbClr val="FFFFFF"/>
                </a:solidFill>
                <a:latin typeface="David" pitchFamily="34" charset="-79"/>
                <a:cs typeface="David" pitchFamily="34" charset="-79"/>
              </a:rPr>
              <a:t>ר' אגף למניעת </a:t>
            </a:r>
            <a:r>
              <a:rPr lang="he-IL" sz="1200" b="1" dirty="0">
                <a:solidFill>
                  <a:srgbClr val="FFFFFF"/>
                </a:solidFill>
                <a:latin typeface="David" pitchFamily="34" charset="-79"/>
                <a:cs typeface="David" pitchFamily="34" charset="-79"/>
              </a:rPr>
              <a:t>אלימות ומאבק בצריכת סמים </a:t>
            </a:r>
            <a:r>
              <a:rPr lang="he-IL" sz="1200" b="1" dirty="0" smtClean="0">
                <a:solidFill>
                  <a:srgbClr val="FFFFFF"/>
                </a:solidFill>
                <a:latin typeface="David" pitchFamily="34" charset="-79"/>
                <a:cs typeface="David" pitchFamily="34" charset="-79"/>
              </a:rPr>
              <a:t>ואלכוהול (</a:t>
            </a:r>
            <a:r>
              <a:rPr lang="he-IL" sz="1200" b="1" dirty="0">
                <a:solidFill>
                  <a:srgbClr val="FFFFFF"/>
                </a:solidFill>
                <a:latin typeface="David" pitchFamily="34" charset="-79"/>
                <a:cs typeface="David" pitchFamily="34" charset="-79"/>
              </a:rPr>
              <a:t>דרגת סמנכ"ל/משנה) </a:t>
            </a:r>
          </a:p>
        </p:txBody>
      </p:sp>
      <p:sp>
        <p:nvSpPr>
          <p:cNvPr id="151" name="TextBox 150"/>
          <p:cNvSpPr txBox="1"/>
          <p:nvPr/>
        </p:nvSpPr>
        <p:spPr bwMode="auto">
          <a:xfrm>
            <a:off x="7463730" y="1455131"/>
            <a:ext cx="719137" cy="666750"/>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ר' תחום סמים ואלכוהול </a:t>
            </a:r>
          </a:p>
        </p:txBody>
      </p:sp>
      <p:cxnSp>
        <p:nvCxnSpPr>
          <p:cNvPr id="22" name="מחבר ישר 21"/>
          <p:cNvCxnSpPr/>
          <p:nvPr/>
        </p:nvCxnSpPr>
        <p:spPr>
          <a:xfrm>
            <a:off x="7946231" y="2243138"/>
            <a:ext cx="5810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3" name="מחבר ישר 152"/>
          <p:cNvCxnSpPr/>
          <p:nvPr/>
        </p:nvCxnSpPr>
        <p:spPr bwMode="auto">
          <a:xfrm>
            <a:off x="7532688" y="23431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54" name="TextBox 153"/>
          <p:cNvSpPr txBox="1"/>
          <p:nvPr/>
        </p:nvSpPr>
        <p:spPr bwMode="auto">
          <a:xfrm>
            <a:off x="7427912" y="2349500"/>
            <a:ext cx="720725" cy="666750"/>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מרכז בכיר סמים  ואלכוהול </a:t>
            </a:r>
          </a:p>
        </p:txBody>
      </p:sp>
      <p:sp>
        <p:nvSpPr>
          <p:cNvPr id="155" name="TextBox 154"/>
          <p:cNvSpPr txBox="1"/>
          <p:nvPr/>
        </p:nvSpPr>
        <p:spPr bwMode="auto">
          <a:xfrm>
            <a:off x="8257513" y="2349500"/>
            <a:ext cx="719138" cy="666750"/>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מרכז בכיר סמים  ואלכוהול</a:t>
            </a:r>
          </a:p>
        </p:txBody>
      </p:sp>
      <p:sp>
        <p:nvSpPr>
          <p:cNvPr id="86150" name="מציין מיקום של מספר שקופית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12F4DC2E-56DA-430C-B71B-58F12F07138D}" type="slidenum">
              <a:rPr lang="he-IL">
                <a:solidFill>
                  <a:srgbClr val="0070C0"/>
                </a:solidFill>
              </a:rPr>
              <a:pPr algn="ctr"/>
              <a:t>33</a:t>
            </a:fld>
            <a:endParaRPr lang="he-IL">
              <a:solidFill>
                <a:srgbClr val="0070C0"/>
              </a:solidFill>
            </a:endParaRPr>
          </a:p>
        </p:txBody>
      </p:sp>
      <p:cxnSp>
        <p:nvCxnSpPr>
          <p:cNvPr id="19" name="מחבר ישר 18"/>
          <p:cNvCxnSpPr>
            <a:stCxn id="94" idx="1"/>
          </p:cNvCxnSpPr>
          <p:nvPr/>
        </p:nvCxnSpPr>
        <p:spPr>
          <a:xfrm flipH="1" flipV="1">
            <a:off x="1136650" y="4318000"/>
            <a:ext cx="403225" cy="794"/>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59" name="מחבר ישר 58"/>
          <p:cNvCxnSpPr/>
          <p:nvPr/>
        </p:nvCxnSpPr>
        <p:spPr>
          <a:xfrm>
            <a:off x="1162050" y="4318000"/>
            <a:ext cx="0" cy="403225"/>
          </a:xfrm>
          <a:prstGeom prst="line">
            <a:avLst/>
          </a:prstGeom>
          <a:ln w="15875"/>
        </p:spPr>
        <p:style>
          <a:lnRef idx="1">
            <a:schemeClr val="accent1"/>
          </a:lnRef>
          <a:fillRef idx="0">
            <a:schemeClr val="accent1"/>
          </a:fillRef>
          <a:effectRef idx="0">
            <a:schemeClr val="accent1"/>
          </a:effectRef>
          <a:fontRef idx="minor">
            <a:schemeClr val="tx1"/>
          </a:fontRef>
        </p:style>
      </p:cxnSp>
      <p:sp>
        <p:nvSpPr>
          <p:cNvPr id="166" name="TextBox 165"/>
          <p:cNvSpPr txBox="1"/>
          <p:nvPr/>
        </p:nvSpPr>
        <p:spPr bwMode="auto">
          <a:xfrm>
            <a:off x="731838" y="4727575"/>
            <a:ext cx="719137" cy="666750"/>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תורה </a:t>
            </a:r>
            <a:r>
              <a:rPr lang="he-IL" sz="1050" dirty="0" smtClean="0">
                <a:solidFill>
                  <a:schemeClr val="tx1"/>
                </a:solidFill>
                <a:effectLst/>
              </a:rPr>
              <a:t>וכלים</a:t>
            </a:r>
          </a:p>
        </p:txBody>
      </p:sp>
      <p:cxnSp>
        <p:nvCxnSpPr>
          <p:cNvPr id="170" name="מחבר ישר 169"/>
          <p:cNvCxnSpPr/>
          <p:nvPr/>
        </p:nvCxnSpPr>
        <p:spPr bwMode="auto">
          <a:xfrm flipH="1">
            <a:off x="9817100" y="6784975"/>
            <a:ext cx="28575" cy="942975"/>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71" name="TextBox 170"/>
          <p:cNvSpPr txBox="1"/>
          <p:nvPr/>
        </p:nvSpPr>
        <p:spPr bwMode="auto">
          <a:xfrm>
            <a:off x="5789613" y="5532438"/>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צפון</a:t>
            </a:r>
            <a:endParaRPr lang="he-IL" sz="1050" dirty="0" smtClean="0">
              <a:solidFill>
                <a:schemeClr val="tx1"/>
              </a:solidFill>
              <a:effectLst/>
            </a:endParaRPr>
          </a:p>
        </p:txBody>
      </p:sp>
      <p:sp>
        <p:nvSpPr>
          <p:cNvPr id="179" name="TextBox 178"/>
          <p:cNvSpPr txBox="1"/>
          <p:nvPr/>
        </p:nvSpPr>
        <p:spPr bwMode="auto">
          <a:xfrm>
            <a:off x="5781675" y="6242050"/>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צפון</a:t>
            </a:r>
          </a:p>
        </p:txBody>
      </p:sp>
      <p:cxnSp>
        <p:nvCxnSpPr>
          <p:cNvPr id="188" name="מחבר ישר 187"/>
          <p:cNvCxnSpPr/>
          <p:nvPr/>
        </p:nvCxnSpPr>
        <p:spPr>
          <a:xfrm>
            <a:off x="5662613" y="500063"/>
            <a:ext cx="539750" cy="0"/>
          </a:xfrm>
          <a:prstGeom prst="line">
            <a:avLst/>
          </a:prstGeom>
        </p:spPr>
        <p:style>
          <a:lnRef idx="1">
            <a:schemeClr val="accent1"/>
          </a:lnRef>
          <a:fillRef idx="0">
            <a:schemeClr val="accent1"/>
          </a:fillRef>
          <a:effectRef idx="0">
            <a:schemeClr val="accent1"/>
          </a:effectRef>
          <a:fontRef idx="minor">
            <a:schemeClr val="tx1"/>
          </a:fontRef>
        </p:style>
      </p:cxnSp>
      <p:sp>
        <p:nvSpPr>
          <p:cNvPr id="189" name="TextBox 188"/>
          <p:cNvSpPr txBox="1"/>
          <p:nvPr/>
        </p:nvSpPr>
        <p:spPr bwMode="auto">
          <a:xfrm>
            <a:off x="6186488" y="228600"/>
            <a:ext cx="1174750"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מרכז בכיר תיאום ופרויקטים </a:t>
            </a:r>
          </a:p>
        </p:txBody>
      </p:sp>
      <p:sp>
        <p:nvSpPr>
          <p:cNvPr id="190" name="TextBox 189"/>
          <p:cNvSpPr txBox="1"/>
          <p:nvPr/>
        </p:nvSpPr>
        <p:spPr bwMode="auto">
          <a:xfrm>
            <a:off x="1539875" y="3241675"/>
            <a:ext cx="614363" cy="55086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a:t>
            </a:r>
            <a:r>
              <a:rPr lang="he-IL" sz="1050" dirty="0" smtClean="0">
                <a:solidFill>
                  <a:schemeClr val="tx1"/>
                </a:solidFill>
                <a:effectLst/>
              </a:rPr>
              <a:t>תפעול</a:t>
            </a:r>
          </a:p>
        </p:txBody>
      </p:sp>
      <p:cxnSp>
        <p:nvCxnSpPr>
          <p:cNvPr id="147" name="מחבר ישר 146"/>
          <p:cNvCxnSpPr/>
          <p:nvPr/>
        </p:nvCxnSpPr>
        <p:spPr bwMode="auto">
          <a:xfrm>
            <a:off x="5219700" y="1484313"/>
            <a:ext cx="22225" cy="80645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58" name="TextBox 157"/>
          <p:cNvSpPr txBox="1"/>
          <p:nvPr/>
        </p:nvSpPr>
        <p:spPr bwMode="auto">
          <a:xfrm>
            <a:off x="2926697" y="1568962"/>
            <a:ext cx="735573" cy="713582"/>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אוכלוסיות מיוחדות </a:t>
            </a:r>
          </a:p>
        </p:txBody>
      </p:sp>
      <p:cxnSp>
        <p:nvCxnSpPr>
          <p:cNvPr id="149" name="מחבר ישר 148"/>
          <p:cNvCxnSpPr/>
          <p:nvPr/>
        </p:nvCxnSpPr>
        <p:spPr>
          <a:xfrm>
            <a:off x="6032267" y="3866076"/>
            <a:ext cx="2254061"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1" name="מחבר ישר 160"/>
          <p:cNvCxnSpPr/>
          <p:nvPr/>
        </p:nvCxnSpPr>
        <p:spPr bwMode="auto">
          <a:xfrm>
            <a:off x="7223125" y="3414853"/>
            <a:ext cx="0" cy="102207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62" name="TextBox 161"/>
          <p:cNvSpPr txBox="1"/>
          <p:nvPr/>
        </p:nvSpPr>
        <p:spPr bwMode="auto">
          <a:xfrm>
            <a:off x="6548016" y="3489045"/>
            <a:ext cx="1476375" cy="303213"/>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400" dirty="0" smtClean="0">
                <a:solidFill>
                  <a:schemeClr val="tx1"/>
                </a:solidFill>
                <a:effectLst/>
              </a:rPr>
              <a:t>ר' אגף א'  אכיפה</a:t>
            </a:r>
          </a:p>
        </p:txBody>
      </p:sp>
      <p:sp>
        <p:nvSpPr>
          <p:cNvPr id="163" name="TextBox 162"/>
          <p:cNvSpPr txBox="1"/>
          <p:nvPr/>
        </p:nvSpPr>
        <p:spPr bwMode="auto">
          <a:xfrm>
            <a:off x="6685652" y="3976408"/>
            <a:ext cx="911225" cy="38576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00" dirty="0" smtClean="0">
                <a:solidFill>
                  <a:schemeClr val="tx1"/>
                </a:solidFill>
                <a:effectLst/>
              </a:rPr>
              <a:t>ר</a:t>
            </a:r>
            <a:r>
              <a:rPr lang="he-IL" sz="900" dirty="0" smtClean="0">
                <a:solidFill>
                  <a:schemeClr val="tx1"/>
                </a:solidFill>
                <a:effectLst/>
              </a:rPr>
              <a:t>' תחום  שיטור מועצתי ומניעה בבתי חולים </a:t>
            </a:r>
          </a:p>
        </p:txBody>
      </p:sp>
      <p:sp>
        <p:nvSpPr>
          <p:cNvPr id="164" name="TextBox 163"/>
          <p:cNvSpPr txBox="1"/>
          <p:nvPr/>
        </p:nvSpPr>
        <p:spPr bwMode="auto">
          <a:xfrm>
            <a:off x="7930728" y="4004983"/>
            <a:ext cx="1019175"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00" dirty="0" smtClean="0">
                <a:solidFill>
                  <a:schemeClr val="tx1"/>
                </a:solidFill>
                <a:effectLst/>
              </a:rPr>
              <a:t>ר' תחום בכיר מערכי אכיפה עירוניים</a:t>
            </a:r>
          </a:p>
        </p:txBody>
      </p:sp>
      <p:sp>
        <p:nvSpPr>
          <p:cNvPr id="165" name="TextBox 164"/>
          <p:cNvSpPr txBox="1"/>
          <p:nvPr/>
        </p:nvSpPr>
        <p:spPr bwMode="auto">
          <a:xfrm>
            <a:off x="6636635" y="4452658"/>
            <a:ext cx="1041400" cy="37941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900" dirty="0" smtClean="0">
                <a:solidFill>
                  <a:schemeClr val="tx1"/>
                </a:solidFill>
                <a:effectLst/>
              </a:rPr>
              <a:t>מרכז בכיר שיטור מועצתי בטחון החקלאי</a:t>
            </a:r>
          </a:p>
        </p:txBody>
      </p:sp>
      <p:sp>
        <p:nvSpPr>
          <p:cNvPr id="167" name="TextBox 166"/>
          <p:cNvSpPr txBox="1"/>
          <p:nvPr/>
        </p:nvSpPr>
        <p:spPr bwMode="auto">
          <a:xfrm>
            <a:off x="7718003" y="4473248"/>
            <a:ext cx="1041400" cy="37941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900" dirty="0" smtClean="0">
                <a:solidFill>
                  <a:schemeClr val="tx1"/>
                </a:solidFill>
                <a:effectLst/>
              </a:rPr>
              <a:t>מנהל תחום מערכי אכיפה עירוניים </a:t>
            </a:r>
          </a:p>
        </p:txBody>
      </p:sp>
      <p:sp>
        <p:nvSpPr>
          <p:cNvPr id="168" name="TextBox 167"/>
          <p:cNvSpPr txBox="1"/>
          <p:nvPr/>
        </p:nvSpPr>
        <p:spPr bwMode="auto">
          <a:xfrm>
            <a:off x="7780560" y="4544733"/>
            <a:ext cx="1041400" cy="43175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900" dirty="0" smtClean="0">
                <a:solidFill>
                  <a:schemeClr val="tx1"/>
                </a:solidFill>
                <a:effectLst/>
              </a:rPr>
              <a:t>מנהל תחום מערכי אכיפה עירוניים (צפון ודרום) </a:t>
            </a:r>
          </a:p>
        </p:txBody>
      </p:sp>
      <p:sp>
        <p:nvSpPr>
          <p:cNvPr id="169" name="TextBox 168"/>
          <p:cNvSpPr txBox="1"/>
          <p:nvPr/>
        </p:nvSpPr>
        <p:spPr bwMode="auto">
          <a:xfrm>
            <a:off x="5533838" y="4002180"/>
            <a:ext cx="1020762"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 בכיר  טכנולוגיות </a:t>
            </a:r>
          </a:p>
        </p:txBody>
      </p:sp>
      <p:sp>
        <p:nvSpPr>
          <p:cNvPr id="174" name="TextBox 173"/>
          <p:cNvSpPr txBox="1"/>
          <p:nvPr/>
        </p:nvSpPr>
        <p:spPr bwMode="auto">
          <a:xfrm>
            <a:off x="5541729" y="4474835"/>
            <a:ext cx="1020762"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 הפעלת מוקדים </a:t>
            </a:r>
          </a:p>
        </p:txBody>
      </p:sp>
      <p:sp>
        <p:nvSpPr>
          <p:cNvPr id="142" name="TextBox 141"/>
          <p:cNvSpPr txBox="1"/>
          <p:nvPr/>
        </p:nvSpPr>
        <p:spPr bwMode="auto">
          <a:xfrm>
            <a:off x="2944813" y="2438400"/>
            <a:ext cx="735573" cy="713582"/>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מרכז בכיר</a:t>
            </a:r>
          </a:p>
          <a:p>
            <a:pPr rtl="1" eaLnBrk="1" fontAlgn="auto" hangingPunct="1">
              <a:spcBef>
                <a:spcPts val="0"/>
              </a:spcBef>
              <a:spcAft>
                <a:spcPts val="0"/>
              </a:spcAft>
              <a:defRPr/>
            </a:pPr>
            <a:r>
              <a:rPr lang="he-IL" sz="1050" dirty="0" smtClean="0">
                <a:solidFill>
                  <a:schemeClr val="tx1"/>
                </a:solidFill>
                <a:effectLst/>
              </a:rPr>
              <a:t>אוכלוסיות מיוחדות </a:t>
            </a:r>
          </a:p>
        </p:txBody>
      </p:sp>
      <p:cxnSp>
        <p:nvCxnSpPr>
          <p:cNvPr id="3" name="מחבר ישר 2"/>
          <p:cNvCxnSpPr/>
          <p:nvPr/>
        </p:nvCxnSpPr>
        <p:spPr>
          <a:xfrm>
            <a:off x="731838" y="4362170"/>
            <a:ext cx="914400" cy="9144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מלבן מעוגל 4"/>
          <p:cNvSpPr/>
          <p:nvPr/>
        </p:nvSpPr>
        <p:spPr>
          <a:xfrm>
            <a:off x="4643438" y="1508125"/>
            <a:ext cx="3744912" cy="647700"/>
          </a:xfrm>
          <a:prstGeom prst="roundRect">
            <a:avLst/>
          </a:prstGeom>
          <a:noFill/>
          <a:ln>
            <a:solidFill>
              <a:srgbClr val="007E3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2800" dirty="0">
                <a:solidFill>
                  <a:srgbClr val="007E39"/>
                </a:solidFill>
              </a:rPr>
              <a:t>יתרונות</a:t>
            </a:r>
            <a:r>
              <a:rPr lang="he-IL" dirty="0"/>
              <a:t> </a:t>
            </a:r>
          </a:p>
        </p:txBody>
      </p:sp>
      <p:sp>
        <p:nvSpPr>
          <p:cNvPr id="6" name="מלבן מעוגל 5"/>
          <p:cNvSpPr/>
          <p:nvPr/>
        </p:nvSpPr>
        <p:spPr>
          <a:xfrm>
            <a:off x="755650" y="1501775"/>
            <a:ext cx="3381375" cy="647700"/>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2800" dirty="0">
                <a:solidFill>
                  <a:srgbClr val="C00000"/>
                </a:solidFill>
              </a:rPr>
              <a:t>חסרונות</a:t>
            </a:r>
          </a:p>
        </p:txBody>
      </p:sp>
      <p:sp>
        <p:nvSpPr>
          <p:cNvPr id="7" name="מלבן מעוגל 6"/>
          <p:cNvSpPr/>
          <p:nvPr/>
        </p:nvSpPr>
        <p:spPr>
          <a:xfrm>
            <a:off x="4643438" y="2379663"/>
            <a:ext cx="3744912" cy="3895725"/>
          </a:xfrm>
          <a:prstGeom prst="roundRect">
            <a:avLst/>
          </a:prstGeom>
          <a:noFill/>
          <a:ln>
            <a:solidFill>
              <a:srgbClr val="007E3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sp>
        <p:nvSpPr>
          <p:cNvPr id="8" name="מלבן מעוגל 7"/>
          <p:cNvSpPr/>
          <p:nvPr/>
        </p:nvSpPr>
        <p:spPr>
          <a:xfrm>
            <a:off x="755650" y="2379663"/>
            <a:ext cx="3381375" cy="4094162"/>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sp>
        <p:nvSpPr>
          <p:cNvPr id="87046" name="Text Box 36"/>
          <p:cNvSpPr txBox="1">
            <a:spLocks noChangeArrowheads="1"/>
          </p:cNvSpPr>
          <p:nvPr/>
        </p:nvSpPr>
        <p:spPr bwMode="auto">
          <a:xfrm>
            <a:off x="-388938" y="404813"/>
            <a:ext cx="8921751"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dirty="0">
                <a:solidFill>
                  <a:schemeClr val="accent2"/>
                </a:solidFill>
                <a:latin typeface="+mj-lt"/>
                <a:cs typeface="David" pitchFamily="34" charset="-79"/>
              </a:rPr>
              <a:t>חלופה ד' – </a:t>
            </a:r>
            <a:r>
              <a:rPr lang="he-IL" sz="3600" b="1" u="sng" dirty="0">
                <a:solidFill>
                  <a:schemeClr val="accent2"/>
                </a:solidFill>
                <a:latin typeface="+mj-lt"/>
                <a:cs typeface="David" pitchFamily="34" charset="-79"/>
              </a:rPr>
              <a:t>איחוד מלא</a:t>
            </a:r>
            <a:endParaRPr lang="en-US" sz="3600" b="1" u="sng" dirty="0">
              <a:solidFill>
                <a:schemeClr val="accent2"/>
              </a:solidFill>
              <a:latin typeface="+mj-lt"/>
              <a:cs typeface="David" pitchFamily="34" charset="-79"/>
            </a:endParaRPr>
          </a:p>
        </p:txBody>
      </p:sp>
      <p:sp>
        <p:nvSpPr>
          <p:cNvPr id="2" name="TextBox 1"/>
          <p:cNvSpPr txBox="1"/>
          <p:nvPr/>
        </p:nvSpPr>
        <p:spPr>
          <a:xfrm>
            <a:off x="4716463" y="2492375"/>
            <a:ext cx="3600450" cy="3670300"/>
          </a:xfrm>
          <a:prstGeom prst="rect">
            <a:avLst/>
          </a:prstGeom>
          <a:noFill/>
        </p:spPr>
        <p:txBody>
          <a:bodyPr rtlCol="1">
            <a:spAutoFit/>
          </a:bodyPr>
          <a:lstStyle/>
          <a:p>
            <a:pPr marL="285750" indent="-285750" algn="r" rtl="1" eaLnBrk="1" fontAlgn="auto" hangingPunct="1">
              <a:spcBef>
                <a:spcPts val="0"/>
              </a:spcBef>
              <a:spcAft>
                <a:spcPts val="0"/>
              </a:spcAft>
              <a:buFont typeface="Wingdings" pitchFamily="2" charset="2"/>
              <a:buChar char="q"/>
              <a:defRPr/>
            </a:pPr>
            <a:r>
              <a:rPr lang="he-IL" sz="1550" b="1" dirty="0">
                <a:solidFill>
                  <a:srgbClr val="007E39"/>
                </a:solidFill>
                <a:latin typeface="+mn-lt"/>
                <a:cs typeface="+mn-cs"/>
              </a:rPr>
              <a:t>ריכוז מאמץ המניעה בידי גורם אחד יאפשר כיוון פעולה קוהרנטי </a:t>
            </a:r>
            <a:r>
              <a:rPr lang="he-IL" sz="1550" dirty="0">
                <a:solidFill>
                  <a:srgbClr val="007E39"/>
                </a:solidFill>
                <a:latin typeface="+mn-lt"/>
                <a:cs typeface="+mn-cs"/>
              </a:rPr>
              <a:t>(</a:t>
            </a:r>
            <a:r>
              <a:rPr lang="he-IL" sz="1550" dirty="0" smtClean="0">
                <a:latin typeface="+mn-lt"/>
                <a:cs typeface="+mn-cs"/>
              </a:rPr>
              <a:t>אלימות, סמים </a:t>
            </a:r>
            <a:r>
              <a:rPr lang="he-IL" sz="1550" dirty="0">
                <a:latin typeface="+mn-lt"/>
                <a:cs typeface="+mn-cs"/>
              </a:rPr>
              <a:t>ואלכוהול)</a:t>
            </a:r>
          </a:p>
          <a:p>
            <a:pPr marL="285750" indent="-285750" algn="r" rtl="1" eaLnBrk="1" fontAlgn="auto" hangingPunct="1">
              <a:spcBef>
                <a:spcPts val="0"/>
              </a:spcBef>
              <a:spcAft>
                <a:spcPts val="0"/>
              </a:spcAft>
              <a:buFont typeface="Wingdings" pitchFamily="2" charset="2"/>
              <a:buChar char="q"/>
              <a:defRPr/>
            </a:pPr>
            <a:r>
              <a:rPr lang="he-IL" sz="1550" u="sng" dirty="0">
                <a:latin typeface="+mn-lt"/>
                <a:cs typeface="+mn-cs"/>
              </a:rPr>
              <a:t>הפעלת תכנית השטח ע"י מנהל אחד וע"י גוף מטה אחד </a:t>
            </a:r>
          </a:p>
          <a:p>
            <a:pPr marL="285750" indent="-285750" algn="r" rtl="1" eaLnBrk="1" fontAlgn="auto" hangingPunct="1">
              <a:spcBef>
                <a:spcPts val="0"/>
              </a:spcBef>
              <a:spcAft>
                <a:spcPts val="0"/>
              </a:spcAft>
              <a:buFont typeface="Wingdings" pitchFamily="2" charset="2"/>
              <a:buChar char="q"/>
              <a:defRPr/>
            </a:pPr>
            <a:r>
              <a:rPr lang="he-IL" sz="1550" dirty="0">
                <a:latin typeface="+mn-lt"/>
                <a:cs typeface="+mn-cs"/>
              </a:rPr>
              <a:t>תיאום טוב ברמת המטה והשטח </a:t>
            </a:r>
          </a:p>
          <a:p>
            <a:pPr marL="285750" indent="-285750" algn="r" rtl="1" eaLnBrk="1" fontAlgn="auto" hangingPunct="1">
              <a:spcBef>
                <a:spcPts val="0"/>
              </a:spcBef>
              <a:spcAft>
                <a:spcPts val="0"/>
              </a:spcAft>
              <a:buFont typeface="Wingdings" pitchFamily="2" charset="2"/>
              <a:buChar char="q"/>
              <a:defRPr/>
            </a:pPr>
            <a:r>
              <a:rPr lang="he-IL" sz="1550" b="1" dirty="0">
                <a:solidFill>
                  <a:srgbClr val="007E39"/>
                </a:solidFill>
                <a:latin typeface="+mn-lt"/>
                <a:cs typeface="+mn-cs"/>
              </a:rPr>
              <a:t>שיפור האפקטיביות והגברת היעילות </a:t>
            </a:r>
          </a:p>
          <a:p>
            <a:pPr marL="285750" indent="-285750" algn="r" rtl="1" eaLnBrk="1" fontAlgn="auto" hangingPunct="1">
              <a:spcBef>
                <a:spcPts val="0"/>
              </a:spcBef>
              <a:spcAft>
                <a:spcPts val="0"/>
              </a:spcAft>
              <a:buFont typeface="Wingdings" pitchFamily="2" charset="2"/>
              <a:buChar char="q"/>
              <a:defRPr/>
            </a:pPr>
            <a:r>
              <a:rPr lang="he-IL" sz="1550" dirty="0">
                <a:latin typeface="+mn-lt"/>
                <a:cs typeface="+mn-cs"/>
              </a:rPr>
              <a:t>הכוונה, שליטה, פיקוח ובקרה טובים יותר</a:t>
            </a:r>
          </a:p>
          <a:p>
            <a:pPr marL="285750" indent="-285750" algn="r" rtl="1" eaLnBrk="1" fontAlgn="auto" hangingPunct="1">
              <a:spcBef>
                <a:spcPts val="0"/>
              </a:spcBef>
              <a:spcAft>
                <a:spcPts val="0"/>
              </a:spcAft>
              <a:buFont typeface="Wingdings" pitchFamily="2" charset="2"/>
              <a:buChar char="q"/>
              <a:defRPr/>
            </a:pPr>
            <a:r>
              <a:rPr lang="he-IL" sz="1550" dirty="0">
                <a:latin typeface="+mn-lt"/>
                <a:cs typeface="+mn-cs"/>
              </a:rPr>
              <a:t>יכולת מדידה והערכה קוהרנטית ומשופרת</a:t>
            </a:r>
          </a:p>
          <a:p>
            <a:pPr marL="285750" indent="-285750" algn="r" rtl="1" eaLnBrk="1" fontAlgn="auto" hangingPunct="1">
              <a:spcBef>
                <a:spcPts val="0"/>
              </a:spcBef>
              <a:spcAft>
                <a:spcPts val="0"/>
              </a:spcAft>
              <a:buFont typeface="Wingdings" pitchFamily="2" charset="2"/>
              <a:buChar char="q"/>
              <a:defRPr/>
            </a:pPr>
            <a:r>
              <a:rPr lang="he-IL" sz="1550" dirty="0">
                <a:latin typeface="+mn-lt"/>
                <a:cs typeface="+mn-cs"/>
              </a:rPr>
              <a:t>כתובת אחת לרשויות המקומיות</a:t>
            </a:r>
          </a:p>
          <a:p>
            <a:pPr marL="285750" indent="-285750" algn="r" rtl="1" eaLnBrk="1" fontAlgn="auto" hangingPunct="1">
              <a:spcBef>
                <a:spcPts val="0"/>
              </a:spcBef>
              <a:spcAft>
                <a:spcPts val="0"/>
              </a:spcAft>
              <a:buFont typeface="Wingdings" pitchFamily="2" charset="2"/>
              <a:buChar char="q"/>
              <a:defRPr/>
            </a:pPr>
            <a:r>
              <a:rPr lang="he-IL" sz="1550" dirty="0">
                <a:latin typeface="+mn-lt"/>
                <a:cs typeface="+mn-cs"/>
              </a:rPr>
              <a:t>הגברת השקיפות בהתנהלות מול הרשויות המקומיות</a:t>
            </a:r>
          </a:p>
          <a:p>
            <a:pPr marL="285750" indent="-285750" algn="r" rtl="1" eaLnBrk="1" fontAlgn="auto" hangingPunct="1">
              <a:spcBef>
                <a:spcPts val="0"/>
              </a:spcBef>
              <a:spcAft>
                <a:spcPts val="0"/>
              </a:spcAft>
              <a:buFont typeface="Wingdings" pitchFamily="2" charset="2"/>
              <a:buChar char="q"/>
              <a:defRPr/>
            </a:pPr>
            <a:r>
              <a:rPr lang="he-IL" sz="1550" b="1" dirty="0">
                <a:solidFill>
                  <a:srgbClr val="007E39"/>
                </a:solidFill>
                <a:latin typeface="+mn-lt"/>
                <a:cs typeface="+mn-cs"/>
              </a:rPr>
              <a:t>מיצוב המשרד לבט"פ כגורם מוביל במניעת אלימות ובמאבק בסמים ובאלכוהול </a:t>
            </a:r>
          </a:p>
        </p:txBody>
      </p:sp>
      <p:sp>
        <p:nvSpPr>
          <p:cNvPr id="3" name="TextBox 2"/>
          <p:cNvSpPr txBox="1"/>
          <p:nvPr/>
        </p:nvSpPr>
        <p:spPr>
          <a:xfrm>
            <a:off x="755650" y="2579688"/>
            <a:ext cx="3316288" cy="3216265"/>
          </a:xfrm>
          <a:prstGeom prst="rect">
            <a:avLst/>
          </a:prstGeom>
          <a:noFill/>
        </p:spPr>
        <p:txBody>
          <a:bodyPr rtlCol="1">
            <a:spAutoFit/>
          </a:bodyPr>
          <a:lstStyle/>
          <a:p>
            <a:pPr marL="285750" indent="-285750" algn="r" rtl="1" eaLnBrk="1" fontAlgn="auto" hangingPunct="1">
              <a:spcBef>
                <a:spcPts val="0"/>
              </a:spcBef>
              <a:spcAft>
                <a:spcPts val="0"/>
              </a:spcAft>
              <a:buFont typeface="Wingdings" pitchFamily="2" charset="2"/>
              <a:buChar char="q"/>
              <a:defRPr/>
            </a:pPr>
            <a:r>
              <a:rPr lang="he-IL" sz="1550" u="sng" dirty="0">
                <a:latin typeface="+mn-lt"/>
                <a:cs typeface="+mn-cs"/>
              </a:rPr>
              <a:t>איבוד מותגי </a:t>
            </a:r>
            <a:r>
              <a:rPr lang="he-IL" sz="1550" u="sng" dirty="0" err="1" smtClean="0">
                <a:latin typeface="+mn-lt"/>
                <a:cs typeface="+mn-cs"/>
              </a:rPr>
              <a:t>על"א</a:t>
            </a:r>
            <a:r>
              <a:rPr lang="he-IL" sz="1550" u="sng" dirty="0" smtClean="0">
                <a:latin typeface="+mn-lt"/>
                <a:cs typeface="+mn-cs"/>
              </a:rPr>
              <a:t>, שיטור עירוני  </a:t>
            </a:r>
            <a:r>
              <a:rPr lang="he-IL" sz="1550" u="sng" dirty="0">
                <a:latin typeface="+mn-lt"/>
                <a:cs typeface="+mn-cs"/>
              </a:rPr>
              <a:t>ומצילה</a:t>
            </a:r>
          </a:p>
          <a:p>
            <a:pPr marL="285750" indent="-285750" algn="r" rtl="1" eaLnBrk="1" fontAlgn="auto" hangingPunct="1">
              <a:spcBef>
                <a:spcPts val="0"/>
              </a:spcBef>
              <a:spcAft>
                <a:spcPts val="0"/>
              </a:spcAft>
              <a:buFont typeface="Wingdings" pitchFamily="2" charset="2"/>
              <a:buChar char="q"/>
              <a:defRPr/>
            </a:pPr>
            <a:r>
              <a:rPr lang="he-IL" sz="1550" b="1" dirty="0" smtClean="0">
                <a:solidFill>
                  <a:srgbClr val="C00000"/>
                </a:solidFill>
                <a:latin typeface="+mn-lt"/>
                <a:cs typeface="+mn-cs"/>
              </a:rPr>
              <a:t>קושי להוביל פעילות </a:t>
            </a:r>
            <a:r>
              <a:rPr lang="he-IL" sz="1550" b="1" dirty="0">
                <a:solidFill>
                  <a:srgbClr val="C00000"/>
                </a:solidFill>
                <a:latin typeface="+mn-lt"/>
                <a:cs typeface="+mn-cs"/>
              </a:rPr>
              <a:t>לצמצום השימוש בסמים ואלכוהול ברמה הלאומית </a:t>
            </a:r>
            <a:r>
              <a:rPr lang="he-IL" sz="1550" b="1" dirty="0" smtClean="0">
                <a:solidFill>
                  <a:srgbClr val="C00000"/>
                </a:solidFill>
                <a:latin typeface="+mn-lt"/>
                <a:cs typeface="+mn-cs"/>
              </a:rPr>
              <a:t>אשר </a:t>
            </a:r>
            <a:r>
              <a:rPr lang="he-IL" sz="1550" dirty="0" smtClean="0">
                <a:latin typeface="+mn-lt"/>
                <a:cs typeface="+mn-cs"/>
              </a:rPr>
              <a:t>תפגע</a:t>
            </a:r>
            <a:r>
              <a:rPr lang="he-IL" sz="1550" b="1" dirty="0" smtClean="0">
                <a:solidFill>
                  <a:srgbClr val="C00000"/>
                </a:solidFill>
                <a:latin typeface="+mn-lt"/>
                <a:cs typeface="+mn-cs"/>
              </a:rPr>
              <a:t> </a:t>
            </a:r>
            <a:r>
              <a:rPr lang="he-IL" sz="1550" dirty="0" smtClean="0">
                <a:latin typeface="+mn-lt"/>
                <a:cs typeface="+mn-cs"/>
              </a:rPr>
              <a:t>בנכונות </a:t>
            </a:r>
            <a:r>
              <a:rPr lang="he-IL" sz="1550" dirty="0">
                <a:latin typeface="+mn-lt"/>
                <a:cs typeface="+mn-cs"/>
              </a:rPr>
              <a:t>של המשרדים האחרים לשתף פעולה עם גוף מניעה משרדי </a:t>
            </a:r>
          </a:p>
          <a:p>
            <a:pPr marL="285750" indent="-285750" algn="r" rtl="1" eaLnBrk="1" fontAlgn="auto" hangingPunct="1">
              <a:spcBef>
                <a:spcPts val="0"/>
              </a:spcBef>
              <a:spcAft>
                <a:spcPts val="0"/>
              </a:spcAft>
              <a:buFont typeface="Wingdings" pitchFamily="2" charset="2"/>
              <a:buChar char="q"/>
              <a:defRPr/>
            </a:pPr>
            <a:r>
              <a:rPr lang="he-IL" sz="1550" u="sng" dirty="0">
                <a:latin typeface="+mn-lt"/>
                <a:cs typeface="+mn-cs"/>
              </a:rPr>
              <a:t>קושי בהעברת סמכויות סטאטוריות וניהוליות שהיו נתונות בידי הרשות הלאומית למלחמה בסמים ובאלכוהול </a:t>
            </a:r>
          </a:p>
          <a:p>
            <a:pPr marL="285750" indent="-285750" algn="r" rtl="1" eaLnBrk="1" fontAlgn="auto" hangingPunct="1">
              <a:spcBef>
                <a:spcPts val="0"/>
              </a:spcBef>
              <a:spcAft>
                <a:spcPts val="0"/>
              </a:spcAft>
              <a:buFont typeface="Wingdings" pitchFamily="2" charset="2"/>
              <a:buChar char="q"/>
              <a:defRPr/>
            </a:pPr>
            <a:r>
              <a:rPr lang="he-IL" sz="1600" b="1" u="sng" dirty="0">
                <a:solidFill>
                  <a:srgbClr val="C00000"/>
                </a:solidFill>
                <a:latin typeface="+mn-lt"/>
                <a:cs typeface="+mn-cs"/>
              </a:rPr>
              <a:t>תהליך יותר מורכב בהיבטי כ"א וארגון המצריך, בין היתר תיקוני חקיקה</a:t>
            </a:r>
          </a:p>
        </p:txBody>
      </p:sp>
      <p:sp>
        <p:nvSpPr>
          <p:cNvPr id="87049" name="מציין מיקום של מספר שקופית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A0129658-9ECD-4C91-BAF1-C7A48A6A58E5}" type="slidenum">
              <a:rPr lang="he-IL">
                <a:solidFill>
                  <a:srgbClr val="0070C0"/>
                </a:solidFill>
              </a:rPr>
              <a:pPr algn="ctr"/>
              <a:t>34</a:t>
            </a:fld>
            <a:endParaRPr lang="he-IL">
              <a:solidFill>
                <a:srgbClr val="0070C0"/>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 Box 36"/>
          <p:cNvSpPr txBox="1">
            <a:spLocks noChangeArrowheads="1"/>
          </p:cNvSpPr>
          <p:nvPr/>
        </p:nvSpPr>
        <p:spPr bwMode="auto">
          <a:xfrm>
            <a:off x="-252536" y="404664"/>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r" rtl="1" eaLnBrk="1" fontAlgn="auto" hangingPunct="1">
              <a:lnSpc>
                <a:spcPts val="3000"/>
              </a:lnSpc>
              <a:spcBef>
                <a:spcPts val="0"/>
              </a:spcBef>
              <a:spcAft>
                <a:spcPts val="0"/>
              </a:spcAft>
              <a:buSzPct val="156000"/>
              <a:defRPr/>
            </a:pPr>
            <a:r>
              <a:rPr lang="he-IL" sz="4000" b="1" dirty="0" smtClean="0">
                <a:solidFill>
                  <a:schemeClr val="accent6"/>
                </a:solidFill>
                <a:latin typeface="David" pitchFamily="34" charset="-79"/>
                <a:cs typeface="David" pitchFamily="34" charset="-79"/>
              </a:rPr>
              <a:t>ה'</a:t>
            </a:r>
            <a:r>
              <a:rPr lang="he-IL" sz="3600" b="1" dirty="0" smtClean="0">
                <a:solidFill>
                  <a:schemeClr val="accent6"/>
                </a:solidFill>
                <a:latin typeface="David" pitchFamily="34" charset="-79"/>
                <a:cs typeface="David" pitchFamily="34" charset="-79"/>
              </a:rPr>
              <a:t>- </a:t>
            </a:r>
            <a:r>
              <a:rPr lang="he-IL" b="1" dirty="0" smtClean="0">
                <a:solidFill>
                  <a:schemeClr val="accent6"/>
                </a:solidFill>
                <a:latin typeface="David" pitchFamily="34" charset="-79"/>
                <a:cs typeface="David" pitchFamily="34" charset="-79"/>
              </a:rPr>
              <a:t>איחוד </a:t>
            </a:r>
            <a:r>
              <a:rPr lang="he-IL" b="1" dirty="0">
                <a:solidFill>
                  <a:schemeClr val="accent6"/>
                </a:solidFill>
                <a:latin typeface="David" pitchFamily="34" charset="-79"/>
                <a:cs typeface="David" pitchFamily="34" charset="-79"/>
              </a:rPr>
              <a:t>כל הגופים </a:t>
            </a:r>
            <a:r>
              <a:rPr lang="he-IL" b="1" dirty="0" smtClean="0">
                <a:solidFill>
                  <a:schemeClr val="accent6"/>
                </a:solidFill>
                <a:latin typeface="David" pitchFamily="34" charset="-79"/>
                <a:cs typeface="David" pitchFamily="34" charset="-79"/>
              </a:rPr>
              <a:t>והקמת </a:t>
            </a:r>
            <a:r>
              <a:rPr lang="he-IL" b="1" dirty="0">
                <a:solidFill>
                  <a:schemeClr val="accent6"/>
                </a:solidFill>
                <a:latin typeface="David" pitchFamily="34" charset="-79"/>
                <a:cs typeface="David" pitchFamily="34" charset="-79"/>
              </a:rPr>
              <a:t>רשות לאומית למניעת </a:t>
            </a:r>
            <a:r>
              <a:rPr lang="he-IL" b="1" dirty="0" smtClean="0">
                <a:solidFill>
                  <a:schemeClr val="accent6"/>
                </a:solidFill>
                <a:latin typeface="David" pitchFamily="34" charset="-79"/>
                <a:cs typeface="David" pitchFamily="34" charset="-79"/>
              </a:rPr>
              <a:t>אלימות ומאבק בצריכת סמים ואלכוהול </a:t>
            </a:r>
            <a:endParaRPr lang="he-IL" b="1" dirty="0">
              <a:solidFill>
                <a:schemeClr val="accent6"/>
              </a:solidFill>
              <a:latin typeface="David" pitchFamily="34" charset="-79"/>
              <a:cs typeface="David" pitchFamily="34" charset="-79"/>
            </a:endParaRPr>
          </a:p>
        </p:txBody>
      </p:sp>
      <p:sp>
        <p:nvSpPr>
          <p:cNvPr id="9" name="מלבן מעוגל 8"/>
          <p:cNvSpPr/>
          <p:nvPr/>
        </p:nvSpPr>
        <p:spPr>
          <a:xfrm>
            <a:off x="119988" y="1412776"/>
            <a:ext cx="8641209" cy="3744416"/>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342900" indent="-342900" algn="r" rtl="1" eaLnBrk="1" fontAlgn="auto" hangingPunct="1">
              <a:spcBef>
                <a:spcPts val="0"/>
              </a:spcBef>
              <a:spcAft>
                <a:spcPts val="0"/>
              </a:spcAft>
              <a:buFont typeface="Arial" pitchFamily="34" charset="0"/>
              <a:buChar char="•"/>
              <a:defRPr/>
            </a:pPr>
            <a:r>
              <a:rPr lang="he-IL" sz="2100" b="1" dirty="0">
                <a:solidFill>
                  <a:schemeClr val="accent6"/>
                </a:solidFill>
                <a:latin typeface="David" pitchFamily="34" charset="-79"/>
                <a:cs typeface="David" pitchFamily="34" charset="-79"/>
              </a:rPr>
              <a:t>הקמת רשות לאומית למניעת פשיעה והתנהגות אנטי </a:t>
            </a:r>
            <a:r>
              <a:rPr lang="he-IL" sz="2100" b="1" dirty="0" smtClean="0">
                <a:solidFill>
                  <a:schemeClr val="accent6"/>
                </a:solidFill>
                <a:latin typeface="David" pitchFamily="34" charset="-79"/>
                <a:cs typeface="David" pitchFamily="34" charset="-79"/>
              </a:rPr>
              <a:t>חברתית במודל הדומה לרשות להגנת עדים (כפיפות מלאה למשרד)  </a:t>
            </a:r>
          </a:p>
          <a:p>
            <a:pPr marL="342900" indent="-342900" algn="r" rtl="1" eaLnBrk="1" fontAlgn="auto" hangingPunct="1">
              <a:spcBef>
                <a:spcPts val="0"/>
              </a:spcBef>
              <a:spcAft>
                <a:spcPts val="0"/>
              </a:spcAft>
              <a:buFont typeface="Arial" pitchFamily="34" charset="0"/>
              <a:buChar char="•"/>
              <a:defRPr/>
            </a:pPr>
            <a:r>
              <a:rPr lang="he-IL" sz="2100" b="1" dirty="0" smtClean="0">
                <a:solidFill>
                  <a:schemeClr val="accent6"/>
                </a:solidFill>
                <a:latin typeface="David" pitchFamily="34" charset="-79"/>
                <a:cs typeface="David" pitchFamily="34" charset="-79"/>
              </a:rPr>
              <a:t>איחוד  </a:t>
            </a:r>
            <a:r>
              <a:rPr lang="he-IL" sz="2100" b="1" dirty="0">
                <a:solidFill>
                  <a:schemeClr val="accent6"/>
                </a:solidFill>
                <a:latin typeface="David" pitchFamily="34" charset="-79"/>
                <a:cs typeface="David" pitchFamily="34" charset="-79"/>
              </a:rPr>
              <a:t>כלל התוכניות (יצירת ארגז כלים אחוד  לתוכניות מניעת האלימות ומאבק בצריכת סמים ואלכוהול) </a:t>
            </a:r>
          </a:p>
          <a:p>
            <a:pPr marL="342900" indent="-342900" algn="r" rtl="1" eaLnBrk="1" fontAlgn="auto" hangingPunct="1">
              <a:spcBef>
                <a:spcPts val="0"/>
              </a:spcBef>
              <a:spcAft>
                <a:spcPts val="0"/>
              </a:spcAft>
              <a:buFont typeface="Arial" pitchFamily="34" charset="0"/>
              <a:buChar char="•"/>
              <a:defRPr/>
            </a:pPr>
            <a:r>
              <a:rPr lang="he-IL" sz="2100" b="1" dirty="0" smtClean="0">
                <a:solidFill>
                  <a:schemeClr val="accent6"/>
                </a:solidFill>
                <a:latin typeface="David" pitchFamily="34" charset="-79"/>
                <a:cs typeface="David" pitchFamily="34" charset="-79"/>
              </a:rPr>
              <a:t>התאמת  יחידות המטה התומכות הותרת </a:t>
            </a:r>
            <a:r>
              <a:rPr lang="he-IL" sz="2100" b="1" dirty="0">
                <a:solidFill>
                  <a:schemeClr val="accent6"/>
                </a:solidFill>
                <a:latin typeface="David" pitchFamily="34" charset="-79"/>
                <a:cs typeface="David" pitchFamily="34" charset="-79"/>
              </a:rPr>
              <a:t>בעלי תפקיד לנושאים ייחודיים (למשל - שירות לאומי ואזרחי ופנימיות )</a:t>
            </a:r>
          </a:p>
          <a:p>
            <a:pPr marL="342900" indent="-342900" algn="r" rtl="1" eaLnBrk="1" fontAlgn="auto" hangingPunct="1">
              <a:spcBef>
                <a:spcPts val="0"/>
              </a:spcBef>
              <a:spcAft>
                <a:spcPts val="0"/>
              </a:spcAft>
              <a:buFont typeface="Arial" pitchFamily="34" charset="0"/>
              <a:buChar char="•"/>
              <a:defRPr/>
            </a:pPr>
            <a:r>
              <a:rPr lang="he-IL" sz="2100" b="1" dirty="0" smtClean="0">
                <a:solidFill>
                  <a:schemeClr val="accent6"/>
                </a:solidFill>
                <a:latin typeface="David" pitchFamily="34" charset="-79"/>
                <a:cs typeface="David" pitchFamily="34" charset="-79"/>
              </a:rPr>
              <a:t>מתאם/רכז/מנהל </a:t>
            </a:r>
            <a:r>
              <a:rPr lang="he-IL" sz="2100" b="1" dirty="0">
                <a:solidFill>
                  <a:schemeClr val="accent6"/>
                </a:solidFill>
                <a:latin typeface="David" pitchFamily="34" charset="-79"/>
                <a:cs typeface="David" pitchFamily="34" charset="-79"/>
              </a:rPr>
              <a:t>אחד בכל רשות </a:t>
            </a:r>
            <a:r>
              <a:rPr lang="he-IL" sz="2000" b="1" dirty="0">
                <a:solidFill>
                  <a:schemeClr val="accent6"/>
                </a:solidFill>
                <a:latin typeface="David" pitchFamily="34" charset="-79"/>
                <a:cs typeface="David" pitchFamily="34" charset="-79"/>
              </a:rPr>
              <a:t>(לכל נושאי הפעילות לרבות פנימיות ואכיפה )</a:t>
            </a:r>
          </a:p>
          <a:p>
            <a:pPr marL="342900" indent="-342900" algn="r" rtl="1" eaLnBrk="1" fontAlgn="auto" hangingPunct="1">
              <a:spcBef>
                <a:spcPts val="0"/>
              </a:spcBef>
              <a:spcAft>
                <a:spcPts val="0"/>
              </a:spcAft>
              <a:buFont typeface="Arial" pitchFamily="34" charset="0"/>
              <a:buChar char="•"/>
              <a:defRPr/>
            </a:pPr>
            <a:r>
              <a:rPr lang="he-IL" sz="2100" b="1" dirty="0">
                <a:solidFill>
                  <a:schemeClr val="accent6"/>
                </a:solidFill>
                <a:latin typeface="David" pitchFamily="34" charset="-79"/>
                <a:cs typeface="David" pitchFamily="34" charset="-79"/>
              </a:rPr>
              <a:t>מנהל האזור אחראי להפעלת מכלול תכניות המניעה ואכיפה באזור</a:t>
            </a:r>
          </a:p>
          <a:p>
            <a:pPr marL="342900" indent="-342900" algn="r" rtl="1" eaLnBrk="1" fontAlgn="auto" hangingPunct="1">
              <a:spcBef>
                <a:spcPts val="0"/>
              </a:spcBef>
              <a:spcAft>
                <a:spcPts val="0"/>
              </a:spcAft>
              <a:buFont typeface="Arial" pitchFamily="34" charset="0"/>
              <a:buChar char="•"/>
              <a:defRPr/>
            </a:pPr>
            <a:r>
              <a:rPr lang="he-IL" sz="2100" b="1" dirty="0">
                <a:solidFill>
                  <a:schemeClr val="accent6"/>
                </a:solidFill>
                <a:latin typeface="David" pitchFamily="34" charset="-79"/>
                <a:cs typeface="David" pitchFamily="34" charset="-79"/>
              </a:rPr>
              <a:t>גיבוש קריטריונים ומפתחות תקצוב לתכניות השונות </a:t>
            </a:r>
          </a:p>
          <a:p>
            <a:pPr marL="342900" indent="-342900" algn="r" rtl="1" eaLnBrk="1" fontAlgn="auto" hangingPunct="1">
              <a:spcBef>
                <a:spcPts val="0"/>
              </a:spcBef>
              <a:spcAft>
                <a:spcPts val="0"/>
              </a:spcAft>
              <a:buFont typeface="Arial" pitchFamily="34" charset="0"/>
              <a:buChar char="•"/>
              <a:defRPr/>
            </a:pPr>
            <a:endParaRPr lang="he-IL" sz="2100" b="1" dirty="0">
              <a:latin typeface="David" pitchFamily="34" charset="-79"/>
              <a:cs typeface="David" pitchFamily="34" charset="-79"/>
            </a:endParaRPr>
          </a:p>
        </p:txBody>
      </p:sp>
      <p:sp>
        <p:nvSpPr>
          <p:cNvPr id="83972" name="מציין מיקום של מספר שקופית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EBE85D97-6DE9-4CBD-B44D-D51EEE7391DE}" type="slidenum">
              <a:rPr lang="he-IL">
                <a:solidFill>
                  <a:srgbClr val="0070C0"/>
                </a:solidFill>
              </a:rPr>
              <a:pPr algn="ctr"/>
              <a:t>35</a:t>
            </a:fld>
            <a:endParaRPr lang="he-IL">
              <a:solidFill>
                <a:srgbClr val="0070C0"/>
              </a:solidFill>
            </a:endParaRPr>
          </a:p>
        </p:txBody>
      </p:sp>
    </p:spTree>
    <p:extLst>
      <p:ext uri="{BB962C8B-B14F-4D97-AF65-F5344CB8AC3E}">
        <p14:creationId xmlns:p14="http://schemas.microsoft.com/office/powerpoint/2010/main" val="129569855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8" name="מחבר ישר 187"/>
          <p:cNvCxnSpPr>
            <a:endCxn id="189" idx="1"/>
          </p:cNvCxnSpPr>
          <p:nvPr/>
        </p:nvCxnSpPr>
        <p:spPr>
          <a:xfrm flipV="1">
            <a:off x="5662613" y="481013"/>
            <a:ext cx="1463897" cy="19050"/>
          </a:xfrm>
          <a:prstGeom prst="line">
            <a:avLst/>
          </a:prstGeom>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bwMode="auto">
          <a:xfrm>
            <a:off x="865935" y="2582863"/>
            <a:ext cx="628650"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פיקוח ובקרה</a:t>
            </a:r>
          </a:p>
        </p:txBody>
      </p:sp>
      <p:sp>
        <p:nvSpPr>
          <p:cNvPr id="146" name="TextBox 145"/>
          <p:cNvSpPr txBox="1"/>
          <p:nvPr/>
        </p:nvSpPr>
        <p:spPr bwMode="auto">
          <a:xfrm>
            <a:off x="822325" y="2501106"/>
            <a:ext cx="628650"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פיקוח ובקרה</a:t>
            </a:r>
          </a:p>
        </p:txBody>
      </p:sp>
      <p:cxnSp>
        <p:nvCxnSpPr>
          <p:cNvPr id="110" name="מחבר ישר 109"/>
          <p:cNvCxnSpPr/>
          <p:nvPr/>
        </p:nvCxnSpPr>
        <p:spPr bwMode="auto">
          <a:xfrm>
            <a:off x="5533838" y="222091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3" name="מחבר ישר 172"/>
          <p:cNvCxnSpPr/>
          <p:nvPr/>
        </p:nvCxnSpPr>
        <p:spPr bwMode="auto">
          <a:xfrm flipH="1">
            <a:off x="6048584" y="3861048"/>
            <a:ext cx="1" cy="66491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2" name="מחבר ישר 171"/>
          <p:cNvCxnSpPr/>
          <p:nvPr/>
        </p:nvCxnSpPr>
        <p:spPr bwMode="auto">
          <a:xfrm>
            <a:off x="8286328" y="3866870"/>
            <a:ext cx="0" cy="72735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0" name="מחבר ישר 159"/>
          <p:cNvCxnSpPr/>
          <p:nvPr/>
        </p:nvCxnSpPr>
        <p:spPr bwMode="auto">
          <a:xfrm>
            <a:off x="5526088" y="826294"/>
            <a:ext cx="1" cy="962212"/>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56" name="מחבר ישר 155"/>
          <p:cNvCxnSpPr/>
          <p:nvPr/>
        </p:nvCxnSpPr>
        <p:spPr bwMode="auto">
          <a:xfrm>
            <a:off x="7930728" y="2220913"/>
            <a:ext cx="0" cy="200025"/>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94" name="TextBox 193"/>
          <p:cNvSpPr txBox="1"/>
          <p:nvPr/>
        </p:nvSpPr>
        <p:spPr bwMode="auto">
          <a:xfrm>
            <a:off x="5319713" y="2420751"/>
            <a:ext cx="612775" cy="711200"/>
          </a:xfrm>
          <a:prstGeom prst="rect">
            <a:avLst/>
          </a:prstGeom>
          <a:ln>
            <a:solidFill>
              <a:schemeClr val="bg1"/>
            </a:solidFill>
          </a:ln>
        </p:spPr>
        <p:style>
          <a:lnRef idx="1">
            <a:schemeClr val="accent2"/>
          </a:lnRef>
          <a:fillRef idx="3">
            <a:schemeClr val="accent2"/>
          </a:fillRef>
          <a:effectRef idx="2">
            <a:schemeClr val="accent2"/>
          </a:effectRef>
          <a:fontRef idx="minor">
            <a:schemeClr val="lt1"/>
          </a:fontRef>
        </p:style>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הכשרות</a:t>
            </a:r>
          </a:p>
        </p:txBody>
      </p:sp>
      <p:cxnSp>
        <p:nvCxnSpPr>
          <p:cNvPr id="100" name="מחבר ישר 99"/>
          <p:cNvCxnSpPr/>
          <p:nvPr/>
        </p:nvCxnSpPr>
        <p:spPr bwMode="auto">
          <a:xfrm>
            <a:off x="6948512" y="212248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7" name="מחבר ישר 156"/>
          <p:cNvCxnSpPr/>
          <p:nvPr/>
        </p:nvCxnSpPr>
        <p:spPr bwMode="auto">
          <a:xfrm>
            <a:off x="8460432" y="221138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9" name="מחבר ישר 158"/>
          <p:cNvCxnSpPr/>
          <p:nvPr/>
        </p:nvCxnSpPr>
        <p:spPr>
          <a:xfrm>
            <a:off x="6205562" y="2243138"/>
            <a:ext cx="727075" cy="9525"/>
          </a:xfrm>
          <a:prstGeom prst="line">
            <a:avLst/>
          </a:prstGeom>
        </p:spPr>
        <p:style>
          <a:lnRef idx="1">
            <a:schemeClr val="accent1"/>
          </a:lnRef>
          <a:fillRef idx="0">
            <a:schemeClr val="accent1"/>
          </a:fillRef>
          <a:effectRef idx="0">
            <a:schemeClr val="accent1"/>
          </a:effectRef>
          <a:fontRef idx="minor">
            <a:schemeClr val="tx1"/>
          </a:fontRef>
        </p:style>
      </p:cxnSp>
      <p:sp>
        <p:nvSpPr>
          <p:cNvPr id="138" name="TextBox 137"/>
          <p:cNvSpPr txBox="1"/>
          <p:nvPr/>
        </p:nvSpPr>
        <p:spPr bwMode="auto">
          <a:xfrm>
            <a:off x="157163" y="2582863"/>
            <a:ext cx="614362" cy="712787"/>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מדידה והערכה</a:t>
            </a:r>
          </a:p>
        </p:txBody>
      </p:sp>
      <p:sp>
        <p:nvSpPr>
          <p:cNvPr id="137" name="TextBox 136"/>
          <p:cNvSpPr txBox="1"/>
          <p:nvPr/>
        </p:nvSpPr>
        <p:spPr bwMode="auto">
          <a:xfrm>
            <a:off x="117475" y="2501900"/>
            <a:ext cx="614363"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מדידה והערכה</a:t>
            </a:r>
          </a:p>
        </p:txBody>
      </p:sp>
      <p:sp>
        <p:nvSpPr>
          <p:cNvPr id="136" name="TextBox 135"/>
          <p:cNvSpPr txBox="1"/>
          <p:nvPr/>
        </p:nvSpPr>
        <p:spPr bwMode="auto">
          <a:xfrm>
            <a:off x="2249488" y="2562225"/>
            <a:ext cx="614362"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תקציב  ותכנון</a:t>
            </a:r>
          </a:p>
        </p:txBody>
      </p:sp>
      <p:sp>
        <p:nvSpPr>
          <p:cNvPr id="135" name="TextBox 134"/>
          <p:cNvSpPr txBox="1"/>
          <p:nvPr/>
        </p:nvSpPr>
        <p:spPr bwMode="auto">
          <a:xfrm>
            <a:off x="2205038" y="2503488"/>
            <a:ext cx="612775"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תקציב  ותכנון</a:t>
            </a:r>
          </a:p>
        </p:txBody>
      </p:sp>
      <p:sp>
        <p:nvSpPr>
          <p:cNvPr id="86028" name="Text Box 36"/>
          <p:cNvSpPr txBox="1">
            <a:spLocks noChangeArrowheads="1"/>
          </p:cNvSpPr>
          <p:nvPr/>
        </p:nvSpPr>
        <p:spPr bwMode="auto">
          <a:xfrm>
            <a:off x="114300" y="115888"/>
            <a:ext cx="848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endParaRPr lang="he-IL" sz="2800" b="1">
              <a:solidFill>
                <a:schemeClr val="accent2"/>
              </a:solidFill>
              <a:latin typeface="Times New Roman" pitchFamily="18" charset="0"/>
            </a:endParaRPr>
          </a:p>
        </p:txBody>
      </p:sp>
      <p:cxnSp>
        <p:nvCxnSpPr>
          <p:cNvPr id="7" name="מחבר ישר 6"/>
          <p:cNvCxnSpPr/>
          <p:nvPr/>
        </p:nvCxnSpPr>
        <p:spPr>
          <a:xfrm>
            <a:off x="2555875" y="669925"/>
            <a:ext cx="3952875" cy="1270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8" name="מחבר ישר 7"/>
          <p:cNvCxnSpPr/>
          <p:nvPr/>
        </p:nvCxnSpPr>
        <p:spPr bwMode="auto">
          <a:xfrm>
            <a:off x="2570163" y="668338"/>
            <a:ext cx="0" cy="315912"/>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9" name="מחבר ישר 8"/>
          <p:cNvCxnSpPr/>
          <p:nvPr/>
        </p:nvCxnSpPr>
        <p:spPr bwMode="auto">
          <a:xfrm flipH="1">
            <a:off x="4930775" y="682625"/>
            <a:ext cx="1588" cy="474821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0" name="מחבר ישר 9"/>
          <p:cNvCxnSpPr/>
          <p:nvPr/>
        </p:nvCxnSpPr>
        <p:spPr bwMode="auto">
          <a:xfrm>
            <a:off x="4787900" y="3603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 name="מחבר ישר 10"/>
          <p:cNvCxnSpPr/>
          <p:nvPr/>
        </p:nvCxnSpPr>
        <p:spPr bwMode="auto">
          <a:xfrm>
            <a:off x="2484438" y="11239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bwMode="auto">
          <a:xfrm>
            <a:off x="1763713" y="819150"/>
            <a:ext cx="1009650" cy="485775"/>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400" dirty="0" smtClean="0">
                <a:solidFill>
                  <a:schemeClr val="tx1"/>
                </a:solidFill>
                <a:effectLst/>
              </a:rPr>
              <a:t>ר' אגף א'  המטה</a:t>
            </a:r>
          </a:p>
        </p:txBody>
      </p:sp>
      <p:cxnSp>
        <p:nvCxnSpPr>
          <p:cNvPr id="13" name="מחבר ישר 12"/>
          <p:cNvCxnSpPr/>
          <p:nvPr/>
        </p:nvCxnSpPr>
        <p:spPr bwMode="auto">
          <a:xfrm>
            <a:off x="1116013" y="14192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4" name="מחבר ישר 13"/>
          <p:cNvCxnSpPr/>
          <p:nvPr/>
        </p:nvCxnSpPr>
        <p:spPr bwMode="auto">
          <a:xfrm flipV="1">
            <a:off x="355600" y="1433512"/>
            <a:ext cx="3820319" cy="2540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 name="מחבר ישר 14"/>
          <p:cNvCxnSpPr/>
          <p:nvPr/>
        </p:nvCxnSpPr>
        <p:spPr bwMode="auto">
          <a:xfrm>
            <a:off x="1763713" y="1419225"/>
            <a:ext cx="58737" cy="202406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 name="מחבר ישר 15"/>
          <p:cNvCxnSpPr/>
          <p:nvPr/>
        </p:nvCxnSpPr>
        <p:spPr bwMode="auto">
          <a:xfrm>
            <a:off x="2555875" y="14192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 name="מחבר ישר 17"/>
          <p:cNvCxnSpPr>
            <a:endCxn id="116" idx="2"/>
          </p:cNvCxnSpPr>
          <p:nvPr/>
        </p:nvCxnSpPr>
        <p:spPr bwMode="auto">
          <a:xfrm flipH="1">
            <a:off x="4090132" y="1419225"/>
            <a:ext cx="49820" cy="87153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1" name="מחבר ישר 20"/>
          <p:cNvCxnSpPr/>
          <p:nvPr/>
        </p:nvCxnSpPr>
        <p:spPr>
          <a:xfrm flipV="1">
            <a:off x="1384300" y="5419725"/>
            <a:ext cx="6826250" cy="635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4" name="מחבר ישר 23"/>
          <p:cNvCxnSpPr/>
          <p:nvPr/>
        </p:nvCxnSpPr>
        <p:spPr bwMode="auto">
          <a:xfrm>
            <a:off x="1395413"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5" name="מחבר ישר 24"/>
          <p:cNvCxnSpPr/>
          <p:nvPr/>
        </p:nvCxnSpPr>
        <p:spPr bwMode="auto">
          <a:xfrm>
            <a:off x="2366963"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6" name="מחבר ישר 25"/>
          <p:cNvCxnSpPr/>
          <p:nvPr/>
        </p:nvCxnSpPr>
        <p:spPr bwMode="auto">
          <a:xfrm>
            <a:off x="3338513"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7" name="מחבר ישר 26"/>
          <p:cNvCxnSpPr/>
          <p:nvPr/>
        </p:nvCxnSpPr>
        <p:spPr bwMode="auto">
          <a:xfrm>
            <a:off x="4211638"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8" name="מחבר ישר 27"/>
          <p:cNvCxnSpPr/>
          <p:nvPr/>
        </p:nvCxnSpPr>
        <p:spPr bwMode="auto">
          <a:xfrm>
            <a:off x="5148263"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9" name="מחבר ישר 28"/>
          <p:cNvCxnSpPr/>
          <p:nvPr/>
        </p:nvCxnSpPr>
        <p:spPr bwMode="auto">
          <a:xfrm>
            <a:off x="6251575" y="5419725"/>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0" name="מחבר ישר 29"/>
          <p:cNvCxnSpPr/>
          <p:nvPr/>
        </p:nvCxnSpPr>
        <p:spPr bwMode="auto">
          <a:xfrm flipH="1">
            <a:off x="7223125" y="5419725"/>
            <a:ext cx="0" cy="93503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1" name="מחבר ישר 30"/>
          <p:cNvCxnSpPr/>
          <p:nvPr/>
        </p:nvCxnSpPr>
        <p:spPr bwMode="auto">
          <a:xfrm>
            <a:off x="8194675" y="54054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3" name="מחבר ישר 32"/>
          <p:cNvCxnSpPr/>
          <p:nvPr/>
        </p:nvCxnSpPr>
        <p:spPr bwMode="auto">
          <a:xfrm>
            <a:off x="1395413"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4" name="מחבר ישר 33"/>
          <p:cNvCxnSpPr/>
          <p:nvPr/>
        </p:nvCxnSpPr>
        <p:spPr bwMode="auto">
          <a:xfrm>
            <a:off x="2366963"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5" name="מחבר ישר 34"/>
          <p:cNvCxnSpPr/>
          <p:nvPr/>
        </p:nvCxnSpPr>
        <p:spPr bwMode="auto">
          <a:xfrm>
            <a:off x="3338513"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6" name="מחבר ישר 35"/>
          <p:cNvCxnSpPr/>
          <p:nvPr/>
        </p:nvCxnSpPr>
        <p:spPr bwMode="auto">
          <a:xfrm>
            <a:off x="4211638"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7" name="מחבר ישר 36"/>
          <p:cNvCxnSpPr/>
          <p:nvPr/>
        </p:nvCxnSpPr>
        <p:spPr bwMode="auto">
          <a:xfrm>
            <a:off x="5148263"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8" name="מחבר ישר 37"/>
          <p:cNvCxnSpPr/>
          <p:nvPr/>
        </p:nvCxnSpPr>
        <p:spPr bwMode="auto">
          <a:xfrm>
            <a:off x="6251575"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9" name="מחבר ישר 38"/>
          <p:cNvCxnSpPr/>
          <p:nvPr/>
        </p:nvCxnSpPr>
        <p:spPr bwMode="auto">
          <a:xfrm>
            <a:off x="7223125" y="6053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0" name="מחבר ישר 39"/>
          <p:cNvCxnSpPr/>
          <p:nvPr/>
        </p:nvCxnSpPr>
        <p:spPr bwMode="auto">
          <a:xfrm>
            <a:off x="8194675" y="60388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bwMode="auto">
          <a:xfrm>
            <a:off x="4733925" y="5518150"/>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דרום</a:t>
            </a:r>
            <a:endParaRPr lang="he-IL" sz="1050" dirty="0">
              <a:solidFill>
                <a:schemeClr val="tx1"/>
              </a:solidFill>
              <a:effectLst/>
            </a:endParaRPr>
          </a:p>
        </p:txBody>
      </p:sp>
      <p:sp>
        <p:nvSpPr>
          <p:cNvPr id="43" name="TextBox 42"/>
          <p:cNvSpPr txBox="1"/>
          <p:nvPr/>
        </p:nvSpPr>
        <p:spPr bwMode="auto">
          <a:xfrm>
            <a:off x="6858000" y="5503863"/>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מגזר לא יהודי </a:t>
            </a:r>
            <a:r>
              <a:rPr lang="he-IL" sz="1050" dirty="0" smtClean="0">
                <a:solidFill>
                  <a:schemeClr val="tx1"/>
                </a:solidFill>
                <a:effectLst/>
              </a:rPr>
              <a:t>צפון</a:t>
            </a:r>
            <a:endParaRPr lang="he-IL" sz="1050" dirty="0">
              <a:solidFill>
                <a:schemeClr val="tx1"/>
              </a:solidFill>
              <a:effectLst/>
            </a:endParaRPr>
          </a:p>
        </p:txBody>
      </p:sp>
      <p:sp>
        <p:nvSpPr>
          <p:cNvPr id="44" name="TextBox 43"/>
          <p:cNvSpPr txBox="1"/>
          <p:nvPr/>
        </p:nvSpPr>
        <p:spPr bwMode="auto">
          <a:xfrm>
            <a:off x="7812088" y="5518150"/>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מגזר </a:t>
            </a:r>
            <a:r>
              <a:rPr lang="he-IL" sz="1050" dirty="0" smtClean="0">
                <a:solidFill>
                  <a:schemeClr val="tx1"/>
                </a:solidFill>
                <a:effectLst/>
              </a:rPr>
              <a:t>לא יהודי דרום</a:t>
            </a:r>
            <a:endParaRPr lang="he-IL" sz="1050" dirty="0">
              <a:solidFill>
                <a:schemeClr val="tx1"/>
              </a:solidFill>
              <a:effectLst/>
            </a:endParaRPr>
          </a:p>
        </p:txBody>
      </p:sp>
      <p:sp>
        <p:nvSpPr>
          <p:cNvPr id="45" name="TextBox 44"/>
          <p:cNvSpPr txBox="1"/>
          <p:nvPr/>
        </p:nvSpPr>
        <p:spPr bwMode="auto">
          <a:xfrm>
            <a:off x="917575" y="5532438"/>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חוף</a:t>
            </a:r>
          </a:p>
        </p:txBody>
      </p:sp>
      <p:sp>
        <p:nvSpPr>
          <p:cNvPr id="46" name="TextBox 45"/>
          <p:cNvSpPr txBox="1"/>
          <p:nvPr/>
        </p:nvSpPr>
        <p:spPr bwMode="auto">
          <a:xfrm>
            <a:off x="1871663" y="5532438"/>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מרכז</a:t>
            </a:r>
            <a:endParaRPr lang="he-IL" sz="1050" dirty="0">
              <a:solidFill>
                <a:schemeClr val="tx1"/>
              </a:solidFill>
              <a:effectLst/>
            </a:endParaRPr>
          </a:p>
        </p:txBody>
      </p:sp>
      <p:sp>
        <p:nvSpPr>
          <p:cNvPr id="47" name="TextBox 46"/>
          <p:cNvSpPr txBox="1"/>
          <p:nvPr/>
        </p:nvSpPr>
        <p:spPr bwMode="auto">
          <a:xfrm>
            <a:off x="3779838" y="5532438"/>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ת"א</a:t>
            </a:r>
            <a:endParaRPr lang="he-IL" sz="1050" dirty="0">
              <a:solidFill>
                <a:schemeClr val="tx1"/>
              </a:solidFill>
              <a:effectLst/>
            </a:endParaRPr>
          </a:p>
        </p:txBody>
      </p:sp>
      <p:sp>
        <p:nvSpPr>
          <p:cNvPr id="48" name="TextBox 47"/>
          <p:cNvSpPr txBox="1"/>
          <p:nvPr/>
        </p:nvSpPr>
        <p:spPr bwMode="auto">
          <a:xfrm>
            <a:off x="2825750" y="5518150"/>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a:t>
            </a:r>
            <a:r>
              <a:rPr lang="he-IL" sz="1050" dirty="0" smtClean="0">
                <a:solidFill>
                  <a:schemeClr val="tx1"/>
                </a:solidFill>
                <a:effectLst/>
              </a:rPr>
              <a:t>ירושלים ויו"ש</a:t>
            </a:r>
            <a:endParaRPr lang="he-IL" sz="1050" dirty="0">
              <a:solidFill>
                <a:schemeClr val="tx1"/>
              </a:solidFill>
              <a:effectLst/>
            </a:endParaRPr>
          </a:p>
        </p:txBody>
      </p:sp>
      <p:sp>
        <p:nvSpPr>
          <p:cNvPr id="49" name="TextBox 48"/>
          <p:cNvSpPr txBox="1"/>
          <p:nvPr/>
        </p:nvSpPr>
        <p:spPr bwMode="auto">
          <a:xfrm>
            <a:off x="4762500" y="6223000"/>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a:t>
            </a:r>
            <a:r>
              <a:rPr lang="he-IL" sz="1050" dirty="0" smtClean="0">
                <a:solidFill>
                  <a:schemeClr val="tx1"/>
                </a:solidFill>
                <a:effectLst/>
              </a:rPr>
              <a:t>בכיר</a:t>
            </a:r>
          </a:p>
          <a:p>
            <a:pPr rtl="1" eaLnBrk="1" fontAlgn="auto" hangingPunct="1">
              <a:spcBef>
                <a:spcPts val="0"/>
              </a:spcBef>
              <a:spcAft>
                <a:spcPts val="0"/>
              </a:spcAft>
              <a:defRPr/>
            </a:pPr>
            <a:r>
              <a:rPr lang="he-IL" sz="1050" dirty="0" smtClean="0">
                <a:solidFill>
                  <a:schemeClr val="tx1"/>
                </a:solidFill>
                <a:effectLst/>
              </a:rPr>
              <a:t>דרום</a:t>
            </a:r>
            <a:endParaRPr lang="he-IL" sz="1050" dirty="0">
              <a:solidFill>
                <a:schemeClr val="tx1"/>
              </a:solidFill>
              <a:effectLst/>
            </a:endParaRPr>
          </a:p>
        </p:txBody>
      </p:sp>
      <p:sp>
        <p:nvSpPr>
          <p:cNvPr id="51" name="TextBox 50"/>
          <p:cNvSpPr txBox="1"/>
          <p:nvPr/>
        </p:nvSpPr>
        <p:spPr bwMode="auto">
          <a:xfrm>
            <a:off x="6886575" y="6223000"/>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מגזר לא יהודי </a:t>
            </a:r>
            <a:r>
              <a:rPr lang="he-IL" sz="1050" dirty="0" smtClean="0">
                <a:solidFill>
                  <a:schemeClr val="tx1"/>
                </a:solidFill>
                <a:effectLst/>
              </a:rPr>
              <a:t>צפון</a:t>
            </a:r>
            <a:endParaRPr lang="he-IL" sz="1050" dirty="0">
              <a:solidFill>
                <a:schemeClr val="tx1"/>
              </a:solidFill>
              <a:effectLst/>
            </a:endParaRPr>
          </a:p>
        </p:txBody>
      </p:sp>
      <p:sp>
        <p:nvSpPr>
          <p:cNvPr id="52" name="TextBox 51"/>
          <p:cNvSpPr txBox="1"/>
          <p:nvPr/>
        </p:nvSpPr>
        <p:spPr bwMode="auto">
          <a:xfrm>
            <a:off x="7840663" y="6223000"/>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מרכז בכיר </a:t>
            </a:r>
            <a:r>
              <a:rPr lang="he-IL" sz="1050" dirty="0">
                <a:solidFill>
                  <a:schemeClr val="tx1"/>
                </a:solidFill>
                <a:effectLst/>
              </a:rPr>
              <a:t>מגזר לא יהודי </a:t>
            </a:r>
            <a:r>
              <a:rPr lang="he-IL" sz="1050" dirty="0" smtClean="0">
                <a:solidFill>
                  <a:schemeClr val="tx1"/>
                </a:solidFill>
                <a:effectLst/>
              </a:rPr>
              <a:t>דרום</a:t>
            </a:r>
            <a:endParaRPr lang="he-IL" sz="1050" dirty="0">
              <a:solidFill>
                <a:schemeClr val="tx1"/>
              </a:solidFill>
              <a:effectLst/>
            </a:endParaRPr>
          </a:p>
        </p:txBody>
      </p:sp>
      <p:sp>
        <p:nvSpPr>
          <p:cNvPr id="53" name="TextBox 52"/>
          <p:cNvSpPr txBox="1"/>
          <p:nvPr/>
        </p:nvSpPr>
        <p:spPr bwMode="auto">
          <a:xfrm>
            <a:off x="946150" y="6223000"/>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חוף</a:t>
            </a:r>
            <a:endParaRPr lang="he-IL" sz="1050" dirty="0">
              <a:solidFill>
                <a:schemeClr val="tx1"/>
              </a:solidFill>
              <a:effectLst/>
            </a:endParaRPr>
          </a:p>
        </p:txBody>
      </p:sp>
      <p:sp>
        <p:nvSpPr>
          <p:cNvPr id="54" name="TextBox 53"/>
          <p:cNvSpPr txBox="1"/>
          <p:nvPr/>
        </p:nvSpPr>
        <p:spPr bwMode="auto">
          <a:xfrm>
            <a:off x="1900238" y="6223000"/>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מרכז</a:t>
            </a:r>
            <a:endParaRPr lang="he-IL" sz="1050" dirty="0">
              <a:solidFill>
                <a:schemeClr val="tx1"/>
              </a:solidFill>
              <a:effectLst/>
            </a:endParaRPr>
          </a:p>
        </p:txBody>
      </p:sp>
      <p:sp>
        <p:nvSpPr>
          <p:cNvPr id="55" name="TextBox 54"/>
          <p:cNvSpPr txBox="1"/>
          <p:nvPr/>
        </p:nvSpPr>
        <p:spPr bwMode="auto">
          <a:xfrm>
            <a:off x="3808413" y="6223000"/>
            <a:ext cx="792162"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a:t>
            </a:r>
            <a:r>
              <a:rPr lang="he-IL" sz="1050" dirty="0" smtClean="0">
                <a:solidFill>
                  <a:schemeClr val="tx1"/>
                </a:solidFill>
                <a:effectLst/>
              </a:rPr>
              <a:t> ת"א</a:t>
            </a:r>
            <a:endParaRPr lang="he-IL" sz="1050" dirty="0">
              <a:solidFill>
                <a:schemeClr val="tx1"/>
              </a:solidFill>
              <a:effectLst/>
            </a:endParaRPr>
          </a:p>
        </p:txBody>
      </p:sp>
      <p:sp>
        <p:nvSpPr>
          <p:cNvPr id="56" name="TextBox 55"/>
          <p:cNvSpPr txBox="1"/>
          <p:nvPr/>
        </p:nvSpPr>
        <p:spPr bwMode="auto">
          <a:xfrm>
            <a:off x="2854325" y="6223000"/>
            <a:ext cx="792163"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ירושלים ויו"ש</a:t>
            </a:r>
            <a:endParaRPr lang="he-IL" sz="1050" dirty="0">
              <a:solidFill>
                <a:schemeClr val="tx1"/>
              </a:solidFill>
              <a:effectLst/>
            </a:endParaRPr>
          </a:p>
        </p:txBody>
      </p:sp>
      <p:cxnSp>
        <p:nvCxnSpPr>
          <p:cNvPr id="67" name="מחבר ישר 66"/>
          <p:cNvCxnSpPr/>
          <p:nvPr/>
        </p:nvCxnSpPr>
        <p:spPr bwMode="auto">
          <a:xfrm>
            <a:off x="5097463" y="649288"/>
            <a:ext cx="6350" cy="285115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79" name="מחבר ישר 78"/>
          <p:cNvCxnSpPr/>
          <p:nvPr/>
        </p:nvCxnSpPr>
        <p:spPr bwMode="auto">
          <a:xfrm>
            <a:off x="3543300" y="3500438"/>
            <a:ext cx="1560513"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0" name="TextBox 79"/>
          <p:cNvSpPr txBox="1"/>
          <p:nvPr/>
        </p:nvSpPr>
        <p:spPr bwMode="auto">
          <a:xfrm>
            <a:off x="2366963" y="3295650"/>
            <a:ext cx="1292225" cy="484188"/>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600" b="1">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400" dirty="0">
                <a:effectLst/>
              </a:rPr>
              <a:t>ר' אגף </a:t>
            </a:r>
            <a:r>
              <a:rPr lang="he-IL" sz="1400" dirty="0" smtClean="0">
                <a:effectLst/>
              </a:rPr>
              <a:t>א' </a:t>
            </a:r>
          </a:p>
          <a:p>
            <a:pPr rtl="1" eaLnBrk="1" fontAlgn="auto" hangingPunct="1">
              <a:spcBef>
                <a:spcPts val="0"/>
              </a:spcBef>
              <a:spcAft>
                <a:spcPts val="0"/>
              </a:spcAft>
              <a:defRPr/>
            </a:pPr>
            <a:r>
              <a:rPr lang="he-IL" sz="1400" dirty="0" smtClean="0">
                <a:effectLst/>
              </a:rPr>
              <a:t>מניעת </a:t>
            </a:r>
            <a:r>
              <a:rPr lang="he-IL" sz="1400" dirty="0">
                <a:effectLst/>
              </a:rPr>
              <a:t>אלימות</a:t>
            </a:r>
          </a:p>
        </p:txBody>
      </p:sp>
      <p:cxnSp>
        <p:nvCxnSpPr>
          <p:cNvPr id="82" name="מחבר ישר 81"/>
          <p:cNvCxnSpPr/>
          <p:nvPr/>
        </p:nvCxnSpPr>
        <p:spPr bwMode="auto">
          <a:xfrm flipH="1">
            <a:off x="5241925" y="682625"/>
            <a:ext cx="12700" cy="276066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83" name="מחבר ישר 82"/>
          <p:cNvCxnSpPr/>
          <p:nvPr/>
        </p:nvCxnSpPr>
        <p:spPr bwMode="auto">
          <a:xfrm>
            <a:off x="5254625" y="3430588"/>
            <a:ext cx="198120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7" name="מחבר ישר 86"/>
          <p:cNvCxnSpPr/>
          <p:nvPr/>
        </p:nvCxnSpPr>
        <p:spPr bwMode="auto">
          <a:xfrm flipH="1">
            <a:off x="8697119" y="4525963"/>
            <a:ext cx="78581" cy="3968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8" name="מחבר ישר 97"/>
          <p:cNvCxnSpPr>
            <a:endCxn id="142" idx="0"/>
          </p:cNvCxnSpPr>
          <p:nvPr/>
        </p:nvCxnSpPr>
        <p:spPr bwMode="auto">
          <a:xfrm>
            <a:off x="3276600" y="1412875"/>
            <a:ext cx="36000" cy="102552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7" name="מחבר ישר 106"/>
          <p:cNvCxnSpPr/>
          <p:nvPr/>
        </p:nvCxnSpPr>
        <p:spPr bwMode="auto">
          <a:xfrm>
            <a:off x="1116013" y="21907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9" name="מחבר ישר 108"/>
          <p:cNvCxnSpPr/>
          <p:nvPr/>
        </p:nvCxnSpPr>
        <p:spPr bwMode="auto">
          <a:xfrm>
            <a:off x="2555875" y="21907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13" name="TextBox 112"/>
          <p:cNvSpPr txBox="1"/>
          <p:nvPr/>
        </p:nvSpPr>
        <p:spPr bwMode="auto">
          <a:xfrm>
            <a:off x="771525" y="1555750"/>
            <a:ext cx="612775"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פיקוח ובקרה</a:t>
            </a:r>
          </a:p>
        </p:txBody>
      </p:sp>
      <p:sp>
        <p:nvSpPr>
          <p:cNvPr id="114" name="TextBox 113"/>
          <p:cNvSpPr txBox="1"/>
          <p:nvPr/>
        </p:nvSpPr>
        <p:spPr bwMode="auto">
          <a:xfrm>
            <a:off x="1450975" y="1555750"/>
            <a:ext cx="612775"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תפעול</a:t>
            </a:r>
          </a:p>
        </p:txBody>
      </p:sp>
      <p:sp>
        <p:nvSpPr>
          <p:cNvPr id="115" name="TextBox 114"/>
          <p:cNvSpPr txBox="1"/>
          <p:nvPr/>
        </p:nvSpPr>
        <p:spPr bwMode="auto">
          <a:xfrm>
            <a:off x="2154238" y="1555750"/>
            <a:ext cx="612775"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תקציב  ותכנון</a:t>
            </a:r>
          </a:p>
        </p:txBody>
      </p:sp>
      <p:sp>
        <p:nvSpPr>
          <p:cNvPr id="116" name="TextBox 115"/>
          <p:cNvSpPr txBox="1"/>
          <p:nvPr/>
        </p:nvSpPr>
        <p:spPr bwMode="auto">
          <a:xfrm>
            <a:off x="3752279" y="1555750"/>
            <a:ext cx="675705" cy="73501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דוברות, שיווק והסברה</a:t>
            </a:r>
          </a:p>
        </p:txBody>
      </p:sp>
      <p:sp>
        <p:nvSpPr>
          <p:cNvPr id="117" name="TextBox 116"/>
          <p:cNvSpPr txBox="1"/>
          <p:nvPr/>
        </p:nvSpPr>
        <p:spPr bwMode="auto">
          <a:xfrm>
            <a:off x="5318126" y="1539453"/>
            <a:ext cx="614362" cy="735013"/>
          </a:xfrm>
          <a:prstGeom prst="rect">
            <a:avLst/>
          </a:prstGeom>
          <a:ln/>
        </p:spPr>
        <p:style>
          <a:lnRef idx="1">
            <a:schemeClr val="accent2"/>
          </a:lnRef>
          <a:fillRef idx="3">
            <a:schemeClr val="accent2"/>
          </a:fillRef>
          <a:effectRef idx="2">
            <a:schemeClr val="accent2"/>
          </a:effectRef>
          <a:fontRef idx="minor">
            <a:schemeClr val="lt1"/>
          </a:fontRef>
        </p:style>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ר' תחום</a:t>
            </a:r>
          </a:p>
          <a:p>
            <a:pPr rtl="1" eaLnBrk="1" fontAlgn="auto" hangingPunct="1">
              <a:spcBef>
                <a:spcPts val="0"/>
              </a:spcBef>
              <a:spcAft>
                <a:spcPts val="0"/>
              </a:spcAft>
              <a:defRPr/>
            </a:pPr>
            <a:r>
              <a:rPr lang="he-IL" sz="1050" dirty="0" smtClean="0">
                <a:effectLst/>
              </a:rPr>
              <a:t>הכשרות</a:t>
            </a:r>
          </a:p>
        </p:txBody>
      </p:sp>
      <p:sp>
        <p:nvSpPr>
          <p:cNvPr id="119" name="TextBox 118"/>
          <p:cNvSpPr txBox="1"/>
          <p:nvPr/>
        </p:nvSpPr>
        <p:spPr bwMode="auto">
          <a:xfrm>
            <a:off x="777081" y="2408192"/>
            <a:ext cx="628650"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פיקוח ובקרה</a:t>
            </a:r>
          </a:p>
        </p:txBody>
      </p:sp>
      <p:sp>
        <p:nvSpPr>
          <p:cNvPr id="120" name="TextBox 119"/>
          <p:cNvSpPr txBox="1"/>
          <p:nvPr/>
        </p:nvSpPr>
        <p:spPr bwMode="auto">
          <a:xfrm>
            <a:off x="1520825" y="2420938"/>
            <a:ext cx="603250"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תפעול</a:t>
            </a:r>
          </a:p>
        </p:txBody>
      </p:sp>
      <p:sp>
        <p:nvSpPr>
          <p:cNvPr id="121" name="TextBox 120"/>
          <p:cNvSpPr txBox="1"/>
          <p:nvPr/>
        </p:nvSpPr>
        <p:spPr bwMode="auto">
          <a:xfrm>
            <a:off x="2166938" y="2420938"/>
            <a:ext cx="614362" cy="711200"/>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תקציב  ותכנון</a:t>
            </a:r>
          </a:p>
        </p:txBody>
      </p:sp>
      <p:sp>
        <p:nvSpPr>
          <p:cNvPr id="123" name="TextBox 122"/>
          <p:cNvSpPr txBox="1"/>
          <p:nvPr/>
        </p:nvSpPr>
        <p:spPr bwMode="auto">
          <a:xfrm>
            <a:off x="5265645" y="2501106"/>
            <a:ext cx="614363" cy="711200"/>
          </a:xfrm>
          <a:prstGeom prst="rect">
            <a:avLst/>
          </a:prstGeom>
          <a:ln>
            <a:solidFill>
              <a:schemeClr val="bg1"/>
            </a:solidFill>
          </a:ln>
        </p:spPr>
        <p:style>
          <a:lnRef idx="1">
            <a:schemeClr val="accent2"/>
          </a:lnRef>
          <a:fillRef idx="3">
            <a:schemeClr val="accent2"/>
          </a:fillRef>
          <a:effectRef idx="2">
            <a:schemeClr val="accent2"/>
          </a:effectRef>
          <a:fontRef idx="minor">
            <a:schemeClr val="lt1"/>
          </a:fontRef>
        </p:style>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מרכז בכיר </a:t>
            </a:r>
          </a:p>
          <a:p>
            <a:pPr rtl="1" eaLnBrk="1" fontAlgn="auto" hangingPunct="1">
              <a:spcBef>
                <a:spcPts val="0"/>
              </a:spcBef>
              <a:spcAft>
                <a:spcPts val="0"/>
              </a:spcAft>
              <a:defRPr/>
            </a:pPr>
            <a:r>
              <a:rPr lang="he-IL" sz="1050" dirty="0" smtClean="0">
                <a:effectLst/>
              </a:rPr>
              <a:t>הכשרות</a:t>
            </a:r>
          </a:p>
        </p:txBody>
      </p:sp>
      <p:cxnSp>
        <p:nvCxnSpPr>
          <p:cNvPr id="57" name="מחבר ישר 56"/>
          <p:cNvCxnSpPr/>
          <p:nvPr/>
        </p:nvCxnSpPr>
        <p:spPr bwMode="auto">
          <a:xfrm flipH="1">
            <a:off x="6497638" y="649288"/>
            <a:ext cx="4762" cy="63182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58" name="מחבר ישר 57"/>
          <p:cNvCxnSpPr/>
          <p:nvPr/>
        </p:nvCxnSpPr>
        <p:spPr>
          <a:xfrm>
            <a:off x="6659563" y="1339850"/>
            <a:ext cx="1152525"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0" name="מחבר ישר 59"/>
          <p:cNvCxnSpPr/>
          <p:nvPr/>
        </p:nvCxnSpPr>
        <p:spPr bwMode="auto">
          <a:xfrm>
            <a:off x="6715359" y="1354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2" name="מחבר ישר 61"/>
          <p:cNvCxnSpPr/>
          <p:nvPr/>
        </p:nvCxnSpPr>
        <p:spPr bwMode="auto">
          <a:xfrm>
            <a:off x="7812088" y="13541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bwMode="auto">
          <a:xfrm>
            <a:off x="6588224" y="1440376"/>
            <a:ext cx="719137" cy="668338"/>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ר' תחום שותפויות  ושת"פ בינ"ל        </a:t>
            </a:r>
          </a:p>
        </p:txBody>
      </p:sp>
      <p:cxnSp>
        <p:nvCxnSpPr>
          <p:cNvPr id="99" name="מחבר ישר 98"/>
          <p:cNvCxnSpPr/>
          <p:nvPr/>
        </p:nvCxnSpPr>
        <p:spPr bwMode="auto">
          <a:xfrm>
            <a:off x="6221437" y="221138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2" name="מחבר ישר 101"/>
          <p:cNvCxnSpPr/>
          <p:nvPr/>
        </p:nvCxnSpPr>
        <p:spPr bwMode="auto">
          <a:xfrm>
            <a:off x="7933531" y="2116138"/>
            <a:ext cx="0" cy="12065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03" name="TextBox 102"/>
          <p:cNvSpPr txBox="1"/>
          <p:nvPr/>
        </p:nvSpPr>
        <p:spPr bwMode="auto">
          <a:xfrm>
            <a:off x="6032267" y="2369344"/>
            <a:ext cx="627296" cy="668338"/>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900" dirty="0" smtClean="0">
                <a:effectLst/>
              </a:rPr>
              <a:t>מרכז בכיר מניעה ושותפויות</a:t>
            </a:r>
          </a:p>
        </p:txBody>
      </p:sp>
      <p:sp>
        <p:nvSpPr>
          <p:cNvPr id="104" name="TextBox 103"/>
          <p:cNvSpPr txBox="1"/>
          <p:nvPr/>
        </p:nvSpPr>
        <p:spPr bwMode="auto">
          <a:xfrm>
            <a:off x="6711156" y="2369344"/>
            <a:ext cx="669155" cy="654190"/>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מרכז בכיר שותפויות בינ"ל </a:t>
            </a:r>
          </a:p>
        </p:txBody>
      </p:sp>
      <p:cxnSp>
        <p:nvCxnSpPr>
          <p:cNvPr id="124" name="מחבר ישר 123"/>
          <p:cNvCxnSpPr/>
          <p:nvPr/>
        </p:nvCxnSpPr>
        <p:spPr bwMode="auto">
          <a:xfrm>
            <a:off x="6659563" y="10239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25" name="TextBox 124"/>
          <p:cNvSpPr txBox="1"/>
          <p:nvPr/>
        </p:nvSpPr>
        <p:spPr bwMode="auto">
          <a:xfrm>
            <a:off x="5978525" y="804863"/>
            <a:ext cx="1465263" cy="460375"/>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1600" b="1">
                <a:effectLst/>
                <a:latin typeface="David" pitchFamily="34" charset="-79"/>
                <a:cs typeface="David" pitchFamily="34" charset="-79"/>
              </a:defRPr>
            </a:lvl1pPr>
          </a:lstStyle>
          <a:p>
            <a:pPr rtl="1" eaLnBrk="1" fontAlgn="auto" hangingPunct="1">
              <a:lnSpc>
                <a:spcPts val="1100"/>
              </a:lnSpc>
              <a:spcBef>
                <a:spcPts val="0"/>
              </a:spcBef>
              <a:spcAft>
                <a:spcPts val="0"/>
              </a:spcAft>
              <a:defRPr/>
            </a:pPr>
            <a:r>
              <a:rPr lang="he-IL" sz="1400" dirty="0">
                <a:solidFill>
                  <a:schemeClr val="bg1"/>
                </a:solidFill>
              </a:rPr>
              <a:t>ר' </a:t>
            </a:r>
            <a:r>
              <a:rPr lang="he-IL" sz="1400" dirty="0" smtClean="0">
                <a:solidFill>
                  <a:schemeClr val="bg1"/>
                </a:solidFill>
              </a:rPr>
              <a:t>אגף  א' </a:t>
            </a:r>
          </a:p>
          <a:p>
            <a:pPr rtl="1" eaLnBrk="1" fontAlgn="auto" hangingPunct="1">
              <a:lnSpc>
                <a:spcPts val="1100"/>
              </a:lnSpc>
              <a:spcBef>
                <a:spcPts val="0"/>
              </a:spcBef>
              <a:spcAft>
                <a:spcPts val="0"/>
              </a:spcAft>
              <a:defRPr/>
            </a:pPr>
            <a:r>
              <a:rPr lang="he-IL" sz="1400" dirty="0" smtClean="0">
                <a:solidFill>
                  <a:schemeClr val="bg1"/>
                </a:solidFill>
              </a:rPr>
              <a:t>פיתוח תורה </a:t>
            </a:r>
          </a:p>
          <a:p>
            <a:pPr rtl="1" eaLnBrk="1" fontAlgn="auto" hangingPunct="1">
              <a:lnSpc>
                <a:spcPts val="1100"/>
              </a:lnSpc>
              <a:spcBef>
                <a:spcPts val="0"/>
              </a:spcBef>
              <a:spcAft>
                <a:spcPts val="0"/>
              </a:spcAft>
              <a:defRPr/>
            </a:pPr>
            <a:r>
              <a:rPr lang="he-IL" sz="1400" dirty="0" smtClean="0">
                <a:solidFill>
                  <a:schemeClr val="bg1"/>
                </a:solidFill>
              </a:rPr>
              <a:t>סמים </a:t>
            </a:r>
            <a:r>
              <a:rPr lang="he-IL" sz="1400" dirty="0">
                <a:solidFill>
                  <a:schemeClr val="bg1"/>
                </a:solidFill>
              </a:rPr>
              <a:t>ואלכוהול</a:t>
            </a:r>
          </a:p>
        </p:txBody>
      </p:sp>
      <p:cxnSp>
        <p:nvCxnSpPr>
          <p:cNvPr id="76" name="מחבר ישר 75"/>
          <p:cNvCxnSpPr/>
          <p:nvPr/>
        </p:nvCxnSpPr>
        <p:spPr>
          <a:xfrm>
            <a:off x="1938338" y="3840163"/>
            <a:ext cx="1971675" cy="317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7" name="מחבר ישר 76"/>
          <p:cNvCxnSpPr/>
          <p:nvPr/>
        </p:nvCxnSpPr>
        <p:spPr bwMode="auto">
          <a:xfrm>
            <a:off x="3910013" y="3843338"/>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1" name="מחבר ישר 80"/>
          <p:cNvCxnSpPr/>
          <p:nvPr/>
        </p:nvCxnSpPr>
        <p:spPr bwMode="auto">
          <a:xfrm>
            <a:off x="1938338" y="38417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2" name="מחבר ישר 91"/>
          <p:cNvCxnSpPr/>
          <p:nvPr/>
        </p:nvCxnSpPr>
        <p:spPr bwMode="auto">
          <a:xfrm>
            <a:off x="1936750" y="44878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3" name="מחבר ישר 92"/>
          <p:cNvCxnSpPr/>
          <p:nvPr/>
        </p:nvCxnSpPr>
        <p:spPr bwMode="auto">
          <a:xfrm>
            <a:off x="3951288" y="448786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4" name="TextBox 93"/>
          <p:cNvSpPr txBox="1"/>
          <p:nvPr/>
        </p:nvSpPr>
        <p:spPr bwMode="auto">
          <a:xfrm>
            <a:off x="1539875" y="3984625"/>
            <a:ext cx="720725" cy="668338"/>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ר' תחום </a:t>
            </a:r>
            <a:r>
              <a:rPr lang="he-IL" sz="1050" dirty="0" smtClean="0">
                <a:solidFill>
                  <a:schemeClr val="tx1"/>
                </a:solidFill>
                <a:effectLst/>
              </a:rPr>
              <a:t>תורה וכלים</a:t>
            </a:r>
          </a:p>
        </p:txBody>
      </p:sp>
      <p:sp>
        <p:nvSpPr>
          <p:cNvPr id="95" name="TextBox 94"/>
          <p:cNvSpPr txBox="1"/>
          <p:nvPr/>
        </p:nvSpPr>
        <p:spPr bwMode="auto">
          <a:xfrm>
            <a:off x="3492500" y="3941763"/>
            <a:ext cx="719138" cy="668337"/>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ר' תחום </a:t>
            </a:r>
            <a:r>
              <a:rPr lang="he-IL" sz="1050" dirty="0" smtClean="0">
                <a:solidFill>
                  <a:schemeClr val="tx1"/>
                </a:solidFill>
                <a:effectLst/>
              </a:rPr>
              <a:t>פנימיות ועולים</a:t>
            </a:r>
          </a:p>
        </p:txBody>
      </p:sp>
      <p:sp>
        <p:nvSpPr>
          <p:cNvPr id="96" name="TextBox 95"/>
          <p:cNvSpPr txBox="1"/>
          <p:nvPr/>
        </p:nvSpPr>
        <p:spPr bwMode="auto">
          <a:xfrm>
            <a:off x="1541463" y="4764088"/>
            <a:ext cx="719137" cy="666750"/>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תורה </a:t>
            </a:r>
            <a:r>
              <a:rPr lang="he-IL" sz="1050" dirty="0" smtClean="0">
                <a:solidFill>
                  <a:schemeClr val="tx1"/>
                </a:solidFill>
                <a:effectLst/>
              </a:rPr>
              <a:t>וכלים</a:t>
            </a:r>
          </a:p>
        </p:txBody>
      </p:sp>
      <p:sp>
        <p:nvSpPr>
          <p:cNvPr id="97" name="TextBox 96"/>
          <p:cNvSpPr txBox="1"/>
          <p:nvPr/>
        </p:nvSpPr>
        <p:spPr bwMode="auto">
          <a:xfrm>
            <a:off x="3494088" y="4721225"/>
            <a:ext cx="719137" cy="668338"/>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פנימיות ועולים </a:t>
            </a:r>
          </a:p>
        </p:txBody>
      </p:sp>
      <p:cxnSp>
        <p:nvCxnSpPr>
          <p:cNvPr id="126" name="מחבר ישר 125"/>
          <p:cNvCxnSpPr/>
          <p:nvPr/>
        </p:nvCxnSpPr>
        <p:spPr bwMode="auto">
          <a:xfrm>
            <a:off x="2944813" y="384810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7" name="מחבר ישר 126"/>
          <p:cNvCxnSpPr/>
          <p:nvPr/>
        </p:nvCxnSpPr>
        <p:spPr bwMode="auto">
          <a:xfrm>
            <a:off x="2917825" y="4494213"/>
            <a:ext cx="0" cy="31591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28" name="TextBox 127"/>
          <p:cNvSpPr txBox="1"/>
          <p:nvPr/>
        </p:nvSpPr>
        <p:spPr bwMode="auto">
          <a:xfrm>
            <a:off x="2595563" y="3925888"/>
            <a:ext cx="719137" cy="668337"/>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ר' תחום </a:t>
            </a:r>
            <a:r>
              <a:rPr lang="he-IL" sz="1050" dirty="0" smtClean="0">
                <a:solidFill>
                  <a:schemeClr val="tx1"/>
                </a:solidFill>
                <a:effectLst/>
              </a:rPr>
              <a:t>שותפויות</a:t>
            </a:r>
          </a:p>
        </p:txBody>
      </p:sp>
      <p:sp>
        <p:nvSpPr>
          <p:cNvPr id="129" name="TextBox 128"/>
          <p:cNvSpPr txBox="1"/>
          <p:nvPr/>
        </p:nvSpPr>
        <p:spPr bwMode="auto">
          <a:xfrm>
            <a:off x="2584450" y="4705350"/>
            <a:ext cx="719138" cy="668338"/>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שותפויות</a:t>
            </a:r>
          </a:p>
        </p:txBody>
      </p:sp>
      <p:sp>
        <p:nvSpPr>
          <p:cNvPr id="86132" name="Text Box 36"/>
          <p:cNvSpPr txBox="1">
            <a:spLocks noChangeArrowheads="1"/>
          </p:cNvSpPr>
          <p:nvPr/>
        </p:nvSpPr>
        <p:spPr bwMode="auto">
          <a:xfrm>
            <a:off x="-203995" y="-345794"/>
            <a:ext cx="89201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endParaRPr lang="he-IL" sz="2400" b="1" dirty="0">
              <a:solidFill>
                <a:schemeClr val="accent2"/>
              </a:solidFill>
              <a:latin typeface="Times New Roman" pitchFamily="18" charset="0"/>
            </a:endParaRPr>
          </a:p>
          <a:p>
            <a:pPr algn="ctr" rtl="1" eaLnBrk="1" hangingPunct="1"/>
            <a:endParaRPr lang="he-IL" sz="2400" b="1" dirty="0">
              <a:solidFill>
                <a:schemeClr val="accent2"/>
              </a:solidFill>
              <a:latin typeface="Times New Roman" pitchFamily="18" charset="0"/>
            </a:endParaRPr>
          </a:p>
          <a:p>
            <a:pPr algn="ctr" rtl="1" eaLnBrk="1" hangingPunct="1">
              <a:lnSpc>
                <a:spcPts val="2500"/>
              </a:lnSpc>
            </a:pPr>
            <a:r>
              <a:rPr lang="he-IL" sz="2800" b="1" dirty="0">
                <a:solidFill>
                  <a:schemeClr val="accent6"/>
                </a:solidFill>
                <a:latin typeface="David" pitchFamily="34" charset="-79"/>
                <a:cs typeface="David" pitchFamily="34" charset="-79"/>
              </a:rPr>
              <a:t>ה'</a:t>
            </a:r>
            <a:r>
              <a:rPr lang="he-IL" sz="2400" b="1" dirty="0">
                <a:solidFill>
                  <a:schemeClr val="accent6"/>
                </a:solidFill>
                <a:latin typeface="David" pitchFamily="34" charset="-79"/>
                <a:cs typeface="David" pitchFamily="34" charset="-79"/>
              </a:rPr>
              <a:t>- איחוד כל הגופים </a:t>
            </a:r>
            <a:r>
              <a:rPr lang="he-IL" sz="2400" b="1" dirty="0" smtClean="0">
                <a:solidFill>
                  <a:schemeClr val="accent6"/>
                </a:solidFill>
                <a:latin typeface="David" pitchFamily="34" charset="-79"/>
                <a:cs typeface="David" pitchFamily="34" charset="-79"/>
              </a:rPr>
              <a:t>והקמת </a:t>
            </a:r>
            <a:r>
              <a:rPr lang="he-IL" sz="2400" b="1" dirty="0">
                <a:solidFill>
                  <a:schemeClr val="accent6"/>
                </a:solidFill>
                <a:latin typeface="David" pitchFamily="34" charset="-79"/>
                <a:cs typeface="David" pitchFamily="34" charset="-79"/>
              </a:rPr>
              <a:t>רשות </a:t>
            </a:r>
            <a:r>
              <a:rPr lang="he-IL" sz="2400" b="1" dirty="0" smtClean="0">
                <a:solidFill>
                  <a:schemeClr val="accent6"/>
                </a:solidFill>
                <a:latin typeface="David" pitchFamily="34" charset="-79"/>
                <a:cs typeface="David" pitchFamily="34" charset="-79"/>
              </a:rPr>
              <a:t>לאומית</a:t>
            </a:r>
            <a:endParaRPr lang="he-IL" sz="2400" b="1" u="sng" dirty="0">
              <a:solidFill>
                <a:schemeClr val="accent2"/>
              </a:solidFill>
              <a:latin typeface="+mj-lt"/>
              <a:cs typeface="David" pitchFamily="34" charset="-79"/>
            </a:endParaRPr>
          </a:p>
        </p:txBody>
      </p:sp>
      <p:cxnSp>
        <p:nvCxnSpPr>
          <p:cNvPr id="131" name="מחבר ישר 130"/>
          <p:cNvCxnSpPr/>
          <p:nvPr/>
        </p:nvCxnSpPr>
        <p:spPr bwMode="auto">
          <a:xfrm>
            <a:off x="381000" y="21907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32" name="TextBox 131"/>
          <p:cNvSpPr txBox="1"/>
          <p:nvPr/>
        </p:nvSpPr>
        <p:spPr bwMode="auto">
          <a:xfrm>
            <a:off x="34925" y="1557338"/>
            <a:ext cx="614363" cy="733425"/>
          </a:xfrm>
          <a:prstGeom prst="rect">
            <a:avLst/>
          </a:prstGeom>
        </p:spPr>
        <p:style>
          <a:lnRef idx="1">
            <a:schemeClr val="dk1"/>
          </a:lnRef>
          <a:fillRef idx="2">
            <a:schemeClr val="dk1"/>
          </a:fillRef>
          <a:effectRef idx="1">
            <a:schemeClr val="dk1"/>
          </a:effectRef>
          <a:fontRef idx="minor">
            <a:schemeClr val="dk1"/>
          </a:fontRef>
        </p:style>
        <p:txBody>
          <a:bodyPr rtlCol="1" anchor="ctr"/>
          <a:lstStyle>
            <a:defPPr>
              <a:defRPr lang="he-IL"/>
            </a:defPPr>
            <a:lvl1pPr algn="ctr" rtl="1" eaLnBrk="1" fontAlgn="auto" hangingPunct="1">
              <a:spcBef>
                <a:spcPts val="0"/>
              </a:spcBef>
              <a:spcAft>
                <a:spcPts val="0"/>
              </a:spcAft>
              <a:defRPr sz="1200">
                <a:solidFill>
                  <a:schemeClr val="dk1"/>
                </a:solidFill>
                <a:latin typeface="David" pitchFamily="34" charset="-79"/>
                <a:cs typeface="David" pitchFamily="34" charset="-79"/>
              </a:defRPr>
            </a:lvl1pPr>
            <a:lvl2pPr>
              <a:defRPr>
                <a:solidFill>
                  <a:schemeClr val="dk1"/>
                </a:solidFill>
                <a:latin typeface="+mn-lt"/>
                <a:cs typeface="+mn-cs"/>
              </a:defRPr>
            </a:lvl2pPr>
            <a:lvl3pPr>
              <a:defRPr>
                <a:solidFill>
                  <a:schemeClr val="dk1"/>
                </a:solidFill>
                <a:latin typeface="+mn-lt"/>
                <a:cs typeface="+mn-cs"/>
              </a:defRPr>
            </a:lvl3pPr>
            <a:lvl4pPr>
              <a:defRPr>
                <a:solidFill>
                  <a:schemeClr val="dk1"/>
                </a:solidFill>
                <a:latin typeface="+mn-lt"/>
                <a:cs typeface="+mn-cs"/>
              </a:defRPr>
            </a:lvl4pPr>
            <a:lvl5pPr>
              <a:defRPr>
                <a:solidFill>
                  <a:schemeClr val="dk1"/>
                </a:solidFill>
                <a:latin typeface="+mn-lt"/>
                <a:cs typeface="+mn-cs"/>
              </a:defRPr>
            </a:lvl5pPr>
            <a:lvl6pPr>
              <a:defRPr>
                <a:solidFill>
                  <a:schemeClr val="dk1"/>
                </a:solidFill>
                <a:latin typeface="+mn-lt"/>
                <a:cs typeface="+mn-cs"/>
              </a:defRPr>
            </a:lvl6pPr>
            <a:lvl7pPr>
              <a:defRPr>
                <a:solidFill>
                  <a:schemeClr val="dk1"/>
                </a:solidFill>
                <a:latin typeface="+mn-lt"/>
                <a:cs typeface="+mn-cs"/>
              </a:defRPr>
            </a:lvl7pPr>
            <a:lvl8pPr>
              <a:defRPr>
                <a:solidFill>
                  <a:schemeClr val="dk1"/>
                </a:solidFill>
                <a:latin typeface="+mn-lt"/>
                <a:cs typeface="+mn-cs"/>
              </a:defRPr>
            </a:lvl8pPr>
            <a:lvl9pPr>
              <a:defRPr>
                <a:solidFill>
                  <a:schemeClr val="dk1"/>
                </a:solidFill>
                <a:latin typeface="+mn-lt"/>
                <a:cs typeface="+mn-cs"/>
              </a:defRPr>
            </a:lvl9pPr>
          </a:lstStyle>
          <a:p>
            <a:pPr>
              <a:lnSpc>
                <a:spcPts val="1000"/>
              </a:lnSpc>
              <a:defRPr/>
            </a:pPr>
            <a:r>
              <a:rPr lang="he-IL" sz="1050" b="1" dirty="0">
                <a:solidFill>
                  <a:schemeClr val="tx1"/>
                </a:solidFill>
              </a:rPr>
              <a:t>ר' תחום</a:t>
            </a:r>
          </a:p>
          <a:p>
            <a:pPr>
              <a:lnSpc>
                <a:spcPts val="1000"/>
              </a:lnSpc>
              <a:defRPr/>
            </a:pPr>
            <a:r>
              <a:rPr lang="he-IL" sz="1050" b="1" dirty="0">
                <a:solidFill>
                  <a:schemeClr val="tx1"/>
                </a:solidFill>
              </a:rPr>
              <a:t>מדידה</a:t>
            </a:r>
            <a:r>
              <a:rPr lang="en-US" sz="1050" b="1" dirty="0">
                <a:solidFill>
                  <a:schemeClr val="tx1"/>
                </a:solidFill>
              </a:rPr>
              <a:t>   </a:t>
            </a:r>
            <a:r>
              <a:rPr lang="he-IL" sz="1050" b="1" dirty="0">
                <a:solidFill>
                  <a:schemeClr val="tx1"/>
                </a:solidFill>
              </a:rPr>
              <a:t> והערכה</a:t>
            </a:r>
          </a:p>
        </p:txBody>
      </p:sp>
      <p:sp>
        <p:nvSpPr>
          <p:cNvPr id="133" name="TextBox 132"/>
          <p:cNvSpPr txBox="1"/>
          <p:nvPr/>
        </p:nvSpPr>
        <p:spPr bwMode="auto">
          <a:xfrm>
            <a:off x="49213" y="2420938"/>
            <a:ext cx="614362" cy="712787"/>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p>
          <a:p>
            <a:pPr rtl="1" eaLnBrk="1" fontAlgn="auto" hangingPunct="1">
              <a:spcBef>
                <a:spcPts val="0"/>
              </a:spcBef>
              <a:spcAft>
                <a:spcPts val="0"/>
              </a:spcAft>
              <a:defRPr/>
            </a:pPr>
            <a:r>
              <a:rPr lang="he-IL" sz="1050" dirty="0" smtClean="0">
                <a:solidFill>
                  <a:schemeClr val="tx1"/>
                </a:solidFill>
                <a:effectLst/>
              </a:rPr>
              <a:t>מדידה והערכה</a:t>
            </a:r>
          </a:p>
        </p:txBody>
      </p:sp>
      <p:cxnSp>
        <p:nvCxnSpPr>
          <p:cNvPr id="139" name="מחבר ישר 138"/>
          <p:cNvCxnSpPr/>
          <p:nvPr/>
        </p:nvCxnSpPr>
        <p:spPr>
          <a:xfrm flipV="1">
            <a:off x="3155950" y="1709738"/>
            <a:ext cx="0" cy="14287"/>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140" name="מלבן 139"/>
          <p:cNvSpPr/>
          <p:nvPr/>
        </p:nvSpPr>
        <p:spPr>
          <a:xfrm>
            <a:off x="3940175" y="893763"/>
            <a:ext cx="946150" cy="387350"/>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rtl="1" eaLnBrk="1" fontAlgn="auto" hangingPunct="1">
              <a:spcBef>
                <a:spcPts val="0"/>
              </a:spcBef>
              <a:spcAft>
                <a:spcPts val="0"/>
              </a:spcAft>
              <a:defRPr/>
            </a:pPr>
            <a:r>
              <a:rPr lang="he-IL" sz="1200" dirty="0"/>
              <a:t>מידע וידע </a:t>
            </a:r>
          </a:p>
          <a:p>
            <a:pPr algn="ctr" rtl="1" eaLnBrk="1" fontAlgn="auto" hangingPunct="1">
              <a:spcBef>
                <a:spcPts val="0"/>
              </a:spcBef>
              <a:spcAft>
                <a:spcPts val="0"/>
              </a:spcAft>
              <a:defRPr/>
            </a:pPr>
            <a:r>
              <a:rPr lang="he-IL" sz="1200" dirty="0"/>
              <a:t>(אינטרנט)</a:t>
            </a:r>
          </a:p>
        </p:txBody>
      </p:sp>
      <p:sp>
        <p:nvSpPr>
          <p:cNvPr id="141" name="מלבן 140"/>
          <p:cNvSpPr/>
          <p:nvPr/>
        </p:nvSpPr>
        <p:spPr>
          <a:xfrm>
            <a:off x="125413" y="933450"/>
            <a:ext cx="946150" cy="387350"/>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rtl="1" eaLnBrk="1" fontAlgn="auto" hangingPunct="1">
              <a:spcBef>
                <a:spcPts val="0"/>
              </a:spcBef>
              <a:spcAft>
                <a:spcPts val="0"/>
              </a:spcAft>
              <a:defRPr/>
            </a:pPr>
            <a:r>
              <a:rPr lang="he-IL" sz="1200" dirty="0">
                <a:latin typeface="David" pitchFamily="34" charset="-79"/>
                <a:cs typeface="David" pitchFamily="34" charset="-79"/>
              </a:rPr>
              <a:t>חטיבת מחקר</a:t>
            </a:r>
          </a:p>
        </p:txBody>
      </p:sp>
      <p:cxnSp>
        <p:nvCxnSpPr>
          <p:cNvPr id="143" name="מחבר ישר 142"/>
          <p:cNvCxnSpPr/>
          <p:nvPr/>
        </p:nvCxnSpPr>
        <p:spPr bwMode="auto">
          <a:xfrm>
            <a:off x="382588" y="1339850"/>
            <a:ext cx="0" cy="187325"/>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145" name="מלבן 144"/>
          <p:cNvSpPr/>
          <p:nvPr/>
        </p:nvSpPr>
        <p:spPr>
          <a:xfrm>
            <a:off x="2890838" y="893763"/>
            <a:ext cx="946150" cy="387350"/>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rtl="1" eaLnBrk="1" fontAlgn="auto" hangingPunct="1">
              <a:spcBef>
                <a:spcPts val="0"/>
              </a:spcBef>
              <a:spcAft>
                <a:spcPts val="0"/>
              </a:spcAft>
              <a:defRPr/>
            </a:pPr>
            <a:r>
              <a:rPr lang="he-IL" sz="1200" dirty="0"/>
              <a:t>דוברות</a:t>
            </a:r>
          </a:p>
        </p:txBody>
      </p:sp>
      <p:cxnSp>
        <p:nvCxnSpPr>
          <p:cNvPr id="5" name="מחבר ישר 4"/>
          <p:cNvCxnSpPr/>
          <p:nvPr/>
        </p:nvCxnSpPr>
        <p:spPr>
          <a:xfrm flipH="1">
            <a:off x="4188618" y="1265238"/>
            <a:ext cx="134938" cy="265112"/>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150" name="מחבר ישר 149"/>
          <p:cNvCxnSpPr>
            <a:endCxn id="116" idx="0"/>
          </p:cNvCxnSpPr>
          <p:nvPr/>
        </p:nvCxnSpPr>
        <p:spPr>
          <a:xfrm>
            <a:off x="3829496" y="1290638"/>
            <a:ext cx="260636" cy="265112"/>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152" name="מלבן מעוגל 151"/>
          <p:cNvSpPr/>
          <p:nvPr/>
        </p:nvSpPr>
        <p:spPr>
          <a:xfrm>
            <a:off x="3481295" y="344488"/>
            <a:ext cx="2398713" cy="510778"/>
          </a:xfrm>
          <a:prstGeom prst="roundRect">
            <a:avLst/>
          </a:prstGeom>
          <a:solidFill>
            <a:schemeClr val="accent1">
              <a:lumMod val="50000"/>
            </a:schemeClr>
          </a:solidFill>
          <a:ln>
            <a:solidFill>
              <a:schemeClr val="tx2"/>
            </a:solidFill>
          </a:ln>
          <a:effectLst>
            <a:outerShdw blurRad="50800" dist="38100" dir="2700000" algn="tl" rotWithShape="0">
              <a:prstClr val="black">
                <a:alpha val="40000"/>
              </a:prstClr>
            </a:outerShdw>
          </a:effectLst>
        </p:spPr>
        <p:txBody>
          <a:bodyPr rtlCol="1" anchor="ctr">
            <a:spAutoFit/>
          </a:bodyPr>
          <a:lstStyle/>
          <a:p>
            <a:pPr algn="ctr" rtl="1" eaLnBrk="1" fontAlgn="auto" hangingPunct="1">
              <a:spcBef>
                <a:spcPts val="0"/>
              </a:spcBef>
              <a:spcAft>
                <a:spcPts val="0"/>
              </a:spcAft>
              <a:defRPr/>
            </a:pPr>
            <a:r>
              <a:rPr lang="he-IL" sz="1200" b="1" dirty="0" smtClean="0">
                <a:solidFill>
                  <a:schemeClr val="bg1"/>
                </a:solidFill>
                <a:latin typeface="David" pitchFamily="34" charset="-79"/>
                <a:cs typeface="David" pitchFamily="34" charset="-79"/>
              </a:rPr>
              <a:t>ר' הרשות הלאומית למניעת </a:t>
            </a:r>
            <a:r>
              <a:rPr lang="he-IL" sz="1200" b="1" dirty="0">
                <a:solidFill>
                  <a:schemeClr val="bg1"/>
                </a:solidFill>
                <a:latin typeface="David" pitchFamily="34" charset="-79"/>
                <a:cs typeface="David" pitchFamily="34" charset="-79"/>
              </a:rPr>
              <a:t>אלימות ומאבק בצריכת סמים ואלכוהול</a:t>
            </a:r>
          </a:p>
        </p:txBody>
      </p:sp>
      <p:sp>
        <p:nvSpPr>
          <p:cNvPr id="151" name="TextBox 150"/>
          <p:cNvSpPr txBox="1"/>
          <p:nvPr/>
        </p:nvSpPr>
        <p:spPr bwMode="auto">
          <a:xfrm>
            <a:off x="7463730" y="1455131"/>
            <a:ext cx="719137" cy="666750"/>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ר' תחום סמים ואלכוהול </a:t>
            </a:r>
          </a:p>
        </p:txBody>
      </p:sp>
      <p:cxnSp>
        <p:nvCxnSpPr>
          <p:cNvPr id="22" name="מחבר ישר 21"/>
          <p:cNvCxnSpPr/>
          <p:nvPr/>
        </p:nvCxnSpPr>
        <p:spPr>
          <a:xfrm>
            <a:off x="7946231" y="2243138"/>
            <a:ext cx="5810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3" name="מחבר ישר 152"/>
          <p:cNvCxnSpPr/>
          <p:nvPr/>
        </p:nvCxnSpPr>
        <p:spPr bwMode="auto">
          <a:xfrm>
            <a:off x="7532688" y="2343150"/>
            <a:ext cx="0" cy="3159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54" name="TextBox 153"/>
          <p:cNvSpPr txBox="1"/>
          <p:nvPr/>
        </p:nvSpPr>
        <p:spPr bwMode="auto">
          <a:xfrm>
            <a:off x="7427912" y="2349500"/>
            <a:ext cx="720725" cy="666750"/>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מרכז בכיר סמים  ואלכוהול </a:t>
            </a:r>
          </a:p>
        </p:txBody>
      </p:sp>
      <p:sp>
        <p:nvSpPr>
          <p:cNvPr id="155" name="TextBox 154"/>
          <p:cNvSpPr txBox="1"/>
          <p:nvPr/>
        </p:nvSpPr>
        <p:spPr bwMode="auto">
          <a:xfrm>
            <a:off x="8257513" y="2349500"/>
            <a:ext cx="719138" cy="666750"/>
          </a:xfrm>
          <a:prstGeom prst="rect">
            <a:avLst/>
          </a:prstGeom>
          <a:solidFill>
            <a:srgbClr val="0070C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effectLst/>
              </a:rPr>
              <a:t>מרכז בכיר סמים  ואלכוהול</a:t>
            </a:r>
          </a:p>
        </p:txBody>
      </p:sp>
      <p:sp>
        <p:nvSpPr>
          <p:cNvPr id="86150" name="מציין מיקום של מספר שקופית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12F4DC2E-56DA-430C-B71B-58F12F07138D}" type="slidenum">
              <a:rPr lang="he-IL">
                <a:solidFill>
                  <a:srgbClr val="0070C0"/>
                </a:solidFill>
              </a:rPr>
              <a:pPr algn="ctr"/>
              <a:t>36</a:t>
            </a:fld>
            <a:endParaRPr lang="he-IL" dirty="0">
              <a:solidFill>
                <a:srgbClr val="0070C0"/>
              </a:solidFill>
            </a:endParaRPr>
          </a:p>
        </p:txBody>
      </p:sp>
      <p:cxnSp>
        <p:nvCxnSpPr>
          <p:cNvPr id="19" name="מחבר ישר 18"/>
          <p:cNvCxnSpPr>
            <a:stCxn id="94" idx="1"/>
          </p:cNvCxnSpPr>
          <p:nvPr/>
        </p:nvCxnSpPr>
        <p:spPr>
          <a:xfrm flipH="1" flipV="1">
            <a:off x="1136650" y="4318000"/>
            <a:ext cx="403225" cy="794"/>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59" name="מחבר ישר 58"/>
          <p:cNvCxnSpPr/>
          <p:nvPr/>
        </p:nvCxnSpPr>
        <p:spPr>
          <a:xfrm>
            <a:off x="1162050" y="4318000"/>
            <a:ext cx="0" cy="403225"/>
          </a:xfrm>
          <a:prstGeom prst="line">
            <a:avLst/>
          </a:prstGeom>
          <a:ln w="15875"/>
        </p:spPr>
        <p:style>
          <a:lnRef idx="1">
            <a:schemeClr val="accent1"/>
          </a:lnRef>
          <a:fillRef idx="0">
            <a:schemeClr val="accent1"/>
          </a:fillRef>
          <a:effectRef idx="0">
            <a:schemeClr val="accent1"/>
          </a:effectRef>
          <a:fontRef idx="minor">
            <a:schemeClr val="tx1"/>
          </a:fontRef>
        </p:style>
      </p:cxnSp>
      <p:sp>
        <p:nvSpPr>
          <p:cNvPr id="166" name="TextBox 165"/>
          <p:cNvSpPr txBox="1"/>
          <p:nvPr/>
        </p:nvSpPr>
        <p:spPr bwMode="auto">
          <a:xfrm>
            <a:off x="731838" y="4727575"/>
            <a:ext cx="719137" cy="666750"/>
          </a:xfrm>
          <a:prstGeom prst="rect">
            <a:avLst/>
          </a:prstGeom>
          <a:solidFill>
            <a:schemeClr val="accent1">
              <a:lumMod val="75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תורה </a:t>
            </a:r>
            <a:r>
              <a:rPr lang="he-IL" sz="1050" dirty="0" smtClean="0">
                <a:solidFill>
                  <a:schemeClr val="tx1"/>
                </a:solidFill>
                <a:effectLst/>
              </a:rPr>
              <a:t>וכלים</a:t>
            </a:r>
          </a:p>
        </p:txBody>
      </p:sp>
      <p:cxnSp>
        <p:nvCxnSpPr>
          <p:cNvPr id="170" name="מחבר ישר 169"/>
          <p:cNvCxnSpPr/>
          <p:nvPr/>
        </p:nvCxnSpPr>
        <p:spPr bwMode="auto">
          <a:xfrm flipH="1">
            <a:off x="9817100" y="6784975"/>
            <a:ext cx="28575" cy="942975"/>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71" name="TextBox 170"/>
          <p:cNvSpPr txBox="1"/>
          <p:nvPr/>
        </p:nvSpPr>
        <p:spPr bwMode="auto">
          <a:xfrm>
            <a:off x="5789613" y="5532438"/>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מנהל אזור צפון</a:t>
            </a:r>
            <a:endParaRPr lang="he-IL" sz="1050" dirty="0" smtClean="0">
              <a:solidFill>
                <a:schemeClr val="tx1"/>
              </a:solidFill>
              <a:effectLst/>
            </a:endParaRPr>
          </a:p>
        </p:txBody>
      </p:sp>
      <p:sp>
        <p:nvSpPr>
          <p:cNvPr id="179" name="TextBox 178"/>
          <p:cNvSpPr txBox="1"/>
          <p:nvPr/>
        </p:nvSpPr>
        <p:spPr bwMode="auto">
          <a:xfrm>
            <a:off x="5781675" y="6242050"/>
            <a:ext cx="793750" cy="590550"/>
          </a:xfrm>
          <a:prstGeom prst="rect">
            <a:avLst/>
          </a:prstGeom>
          <a:solidFill>
            <a:srgbClr val="00B0F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a:solidFill>
                  <a:schemeClr val="tx1"/>
                </a:solidFill>
                <a:effectLst/>
              </a:rPr>
              <a:t>מרכז בכיר </a:t>
            </a:r>
            <a:r>
              <a:rPr lang="he-IL" sz="1050" dirty="0" smtClean="0">
                <a:solidFill>
                  <a:schemeClr val="tx1"/>
                </a:solidFill>
                <a:effectLst/>
              </a:rPr>
              <a:t>צפון</a:t>
            </a:r>
          </a:p>
        </p:txBody>
      </p:sp>
      <p:sp>
        <p:nvSpPr>
          <p:cNvPr id="189" name="TextBox 188"/>
          <p:cNvSpPr txBox="1"/>
          <p:nvPr/>
        </p:nvSpPr>
        <p:spPr bwMode="auto">
          <a:xfrm>
            <a:off x="7126510" y="292100"/>
            <a:ext cx="1174750"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מרכז בכיר תיאום ופרויקטים </a:t>
            </a:r>
          </a:p>
        </p:txBody>
      </p:sp>
      <p:sp>
        <p:nvSpPr>
          <p:cNvPr id="190" name="TextBox 189"/>
          <p:cNvSpPr txBox="1"/>
          <p:nvPr/>
        </p:nvSpPr>
        <p:spPr bwMode="auto">
          <a:xfrm>
            <a:off x="1539875" y="3241675"/>
            <a:ext cx="614363" cy="550863"/>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50" dirty="0">
                <a:solidFill>
                  <a:schemeClr val="tx1"/>
                </a:solidFill>
              </a:rPr>
              <a:t>מרכז </a:t>
            </a:r>
            <a:r>
              <a:rPr lang="he-IL" sz="1050" dirty="0" smtClean="0">
                <a:solidFill>
                  <a:schemeClr val="tx1"/>
                </a:solidFill>
                <a:effectLst/>
              </a:rPr>
              <a:t>תפעול</a:t>
            </a:r>
          </a:p>
        </p:txBody>
      </p:sp>
      <p:cxnSp>
        <p:nvCxnSpPr>
          <p:cNvPr id="147" name="מחבר ישר 146"/>
          <p:cNvCxnSpPr/>
          <p:nvPr/>
        </p:nvCxnSpPr>
        <p:spPr bwMode="auto">
          <a:xfrm>
            <a:off x="5219700" y="1484313"/>
            <a:ext cx="22225" cy="80645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58" name="TextBox 157"/>
          <p:cNvSpPr txBox="1"/>
          <p:nvPr/>
        </p:nvSpPr>
        <p:spPr bwMode="auto">
          <a:xfrm>
            <a:off x="2926697" y="1568962"/>
            <a:ext cx="735573" cy="713582"/>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a:t>
            </a:r>
          </a:p>
          <a:p>
            <a:pPr rtl="1" eaLnBrk="1" fontAlgn="auto" hangingPunct="1">
              <a:spcBef>
                <a:spcPts val="0"/>
              </a:spcBef>
              <a:spcAft>
                <a:spcPts val="0"/>
              </a:spcAft>
              <a:defRPr/>
            </a:pPr>
            <a:r>
              <a:rPr lang="he-IL" sz="1050" dirty="0" smtClean="0">
                <a:solidFill>
                  <a:schemeClr val="tx1"/>
                </a:solidFill>
                <a:effectLst/>
              </a:rPr>
              <a:t>אוכלוסיות מיוחדות </a:t>
            </a:r>
          </a:p>
        </p:txBody>
      </p:sp>
      <p:cxnSp>
        <p:nvCxnSpPr>
          <p:cNvPr id="149" name="מחבר ישר 148"/>
          <p:cNvCxnSpPr/>
          <p:nvPr/>
        </p:nvCxnSpPr>
        <p:spPr>
          <a:xfrm>
            <a:off x="6032267" y="3866076"/>
            <a:ext cx="2254061"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1" name="מחבר ישר 160"/>
          <p:cNvCxnSpPr/>
          <p:nvPr/>
        </p:nvCxnSpPr>
        <p:spPr bwMode="auto">
          <a:xfrm>
            <a:off x="7223125" y="3414853"/>
            <a:ext cx="0" cy="102207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62" name="TextBox 161"/>
          <p:cNvSpPr txBox="1"/>
          <p:nvPr/>
        </p:nvSpPr>
        <p:spPr bwMode="auto">
          <a:xfrm>
            <a:off x="6548016" y="3489045"/>
            <a:ext cx="1476375" cy="303213"/>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400" dirty="0" smtClean="0">
                <a:solidFill>
                  <a:schemeClr val="tx1"/>
                </a:solidFill>
                <a:effectLst/>
              </a:rPr>
              <a:t>ר' אגף א'  אכיפה</a:t>
            </a:r>
          </a:p>
        </p:txBody>
      </p:sp>
      <p:sp>
        <p:nvSpPr>
          <p:cNvPr id="163" name="TextBox 162"/>
          <p:cNvSpPr txBox="1"/>
          <p:nvPr/>
        </p:nvSpPr>
        <p:spPr bwMode="auto">
          <a:xfrm>
            <a:off x="6685652" y="3976408"/>
            <a:ext cx="911225" cy="38576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00" dirty="0" smtClean="0">
                <a:solidFill>
                  <a:schemeClr val="tx1"/>
                </a:solidFill>
                <a:effectLst/>
              </a:rPr>
              <a:t>ר</a:t>
            </a:r>
            <a:r>
              <a:rPr lang="he-IL" sz="900" dirty="0" smtClean="0">
                <a:solidFill>
                  <a:schemeClr val="tx1"/>
                </a:solidFill>
                <a:effectLst/>
              </a:rPr>
              <a:t>' תחום  שיטור מועצתי ומניעה בבתי חולים </a:t>
            </a:r>
          </a:p>
        </p:txBody>
      </p:sp>
      <p:sp>
        <p:nvSpPr>
          <p:cNvPr id="164" name="TextBox 163"/>
          <p:cNvSpPr txBox="1"/>
          <p:nvPr/>
        </p:nvSpPr>
        <p:spPr bwMode="auto">
          <a:xfrm>
            <a:off x="7930728" y="4004983"/>
            <a:ext cx="1019175"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1000" dirty="0" smtClean="0">
                <a:solidFill>
                  <a:schemeClr val="tx1"/>
                </a:solidFill>
                <a:effectLst/>
              </a:rPr>
              <a:t>ר' תחום בכיר מערכי אכיפה עירוניים</a:t>
            </a:r>
          </a:p>
        </p:txBody>
      </p:sp>
      <p:sp>
        <p:nvSpPr>
          <p:cNvPr id="165" name="TextBox 164"/>
          <p:cNvSpPr txBox="1"/>
          <p:nvPr/>
        </p:nvSpPr>
        <p:spPr bwMode="auto">
          <a:xfrm>
            <a:off x="6636635" y="4452658"/>
            <a:ext cx="1041400" cy="37941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900" dirty="0" smtClean="0">
                <a:solidFill>
                  <a:schemeClr val="tx1"/>
                </a:solidFill>
                <a:effectLst/>
              </a:rPr>
              <a:t>מרכז בכיר שיטור מועצתי בטחון החקלאי</a:t>
            </a:r>
          </a:p>
        </p:txBody>
      </p:sp>
      <p:sp>
        <p:nvSpPr>
          <p:cNvPr id="167" name="TextBox 166"/>
          <p:cNvSpPr txBox="1"/>
          <p:nvPr/>
        </p:nvSpPr>
        <p:spPr bwMode="auto">
          <a:xfrm>
            <a:off x="7718003" y="4473248"/>
            <a:ext cx="1041400" cy="37941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900" dirty="0" smtClean="0">
                <a:solidFill>
                  <a:schemeClr val="tx1"/>
                </a:solidFill>
                <a:effectLst/>
              </a:rPr>
              <a:t>מנהל תחום מערכי אכיפה עירוניים </a:t>
            </a:r>
          </a:p>
        </p:txBody>
      </p:sp>
      <p:sp>
        <p:nvSpPr>
          <p:cNvPr id="168" name="TextBox 167"/>
          <p:cNvSpPr txBox="1"/>
          <p:nvPr/>
        </p:nvSpPr>
        <p:spPr bwMode="auto">
          <a:xfrm>
            <a:off x="7780560" y="4544733"/>
            <a:ext cx="1041400" cy="431752"/>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lnSpc>
                <a:spcPts val="1000"/>
              </a:lnSpc>
              <a:spcBef>
                <a:spcPts val="0"/>
              </a:spcBef>
              <a:spcAft>
                <a:spcPts val="0"/>
              </a:spcAft>
              <a:defRPr/>
            </a:pPr>
            <a:r>
              <a:rPr lang="he-IL" sz="900" dirty="0" smtClean="0">
                <a:solidFill>
                  <a:schemeClr val="tx1"/>
                </a:solidFill>
                <a:effectLst/>
              </a:rPr>
              <a:t>מנהל תחום מערכי אכיפה עירוניים (צפון ודרום) </a:t>
            </a:r>
          </a:p>
        </p:txBody>
      </p:sp>
      <p:sp>
        <p:nvSpPr>
          <p:cNvPr id="169" name="TextBox 168"/>
          <p:cNvSpPr txBox="1"/>
          <p:nvPr/>
        </p:nvSpPr>
        <p:spPr bwMode="auto">
          <a:xfrm>
            <a:off x="5533838" y="4002180"/>
            <a:ext cx="1020762"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 בכיר  טכנולוגיות </a:t>
            </a:r>
          </a:p>
        </p:txBody>
      </p:sp>
      <p:sp>
        <p:nvSpPr>
          <p:cNvPr id="174" name="TextBox 173"/>
          <p:cNvSpPr txBox="1"/>
          <p:nvPr/>
        </p:nvSpPr>
        <p:spPr bwMode="auto">
          <a:xfrm>
            <a:off x="5541729" y="4474835"/>
            <a:ext cx="1020762" cy="377825"/>
          </a:xfrm>
          <a:prstGeom prst="rect">
            <a:avLst/>
          </a:prstGeom>
          <a:solidFill>
            <a:schemeClr val="accent1">
              <a:lumMod val="40000"/>
              <a:lumOff val="60000"/>
            </a:schemeClr>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ר' תחום הפעלת מוקדים </a:t>
            </a:r>
          </a:p>
        </p:txBody>
      </p:sp>
      <p:sp>
        <p:nvSpPr>
          <p:cNvPr id="142" name="TextBox 141"/>
          <p:cNvSpPr txBox="1"/>
          <p:nvPr/>
        </p:nvSpPr>
        <p:spPr bwMode="auto">
          <a:xfrm>
            <a:off x="2944813" y="2438400"/>
            <a:ext cx="735573" cy="713582"/>
          </a:xfrm>
          <a:prstGeom prst="rect">
            <a:avLst/>
          </a:prstGeom>
          <a:solidFill>
            <a:srgbClr val="92D050"/>
          </a:solidFill>
          <a:ln>
            <a:solidFill>
              <a:schemeClr val="tx2"/>
            </a:solidFill>
          </a:ln>
          <a:effectLst>
            <a:outerShdw blurRad="50800" dist="38100" dir="2700000" algn="tl" rotWithShape="0">
              <a:prstClr val="black">
                <a:alpha val="40000"/>
              </a:prstClr>
            </a:outerShdw>
          </a:effectLst>
        </p:spPr>
        <p:txBody>
          <a:bodyPr rtlCol="1" anchor="ctr"/>
          <a:lstStyle>
            <a:defPPr>
              <a:defRPr lang="he-IL"/>
            </a:defPPr>
            <a:lvl1pPr algn="ctr">
              <a:defRPr sz="2000" b="1">
                <a:solidFill>
                  <a:schemeClr val="bg1"/>
                </a:solidFill>
                <a:effectLst>
                  <a:outerShdw blurRad="38100" dist="38100" dir="2700000" algn="tl">
                    <a:srgbClr val="000000">
                      <a:alpha val="43137"/>
                    </a:srgbClr>
                  </a:outerShdw>
                </a:effectLst>
                <a:latin typeface="David" pitchFamily="34" charset="-79"/>
                <a:cs typeface="David" pitchFamily="34" charset="-79"/>
              </a:defRPr>
            </a:lvl1pPr>
          </a:lstStyle>
          <a:p>
            <a:pPr rtl="1" eaLnBrk="1" fontAlgn="auto" hangingPunct="1">
              <a:spcBef>
                <a:spcPts val="0"/>
              </a:spcBef>
              <a:spcAft>
                <a:spcPts val="0"/>
              </a:spcAft>
              <a:defRPr/>
            </a:pPr>
            <a:r>
              <a:rPr lang="he-IL" sz="1050" dirty="0" smtClean="0">
                <a:solidFill>
                  <a:schemeClr val="tx1"/>
                </a:solidFill>
                <a:effectLst/>
              </a:rPr>
              <a:t>מרכז בכיר</a:t>
            </a:r>
          </a:p>
          <a:p>
            <a:pPr rtl="1" eaLnBrk="1" fontAlgn="auto" hangingPunct="1">
              <a:spcBef>
                <a:spcPts val="0"/>
              </a:spcBef>
              <a:spcAft>
                <a:spcPts val="0"/>
              </a:spcAft>
              <a:defRPr/>
            </a:pPr>
            <a:r>
              <a:rPr lang="he-IL" sz="1050" dirty="0" smtClean="0">
                <a:solidFill>
                  <a:schemeClr val="tx1"/>
                </a:solidFill>
                <a:effectLst/>
              </a:rPr>
              <a:t>אוכלוסיות מיוחדות </a:t>
            </a:r>
          </a:p>
        </p:txBody>
      </p:sp>
      <p:cxnSp>
        <p:nvCxnSpPr>
          <p:cNvPr id="3" name="מחבר ישר 2"/>
          <p:cNvCxnSpPr/>
          <p:nvPr/>
        </p:nvCxnSpPr>
        <p:spPr>
          <a:xfrm>
            <a:off x="731838" y="4362170"/>
            <a:ext cx="914400" cy="9144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9662228"/>
      </p:ext>
    </p:extLst>
  </p:cSld>
  <p:clrMapOvr>
    <a:masterClrMapping/>
  </p:clrMapOvr>
  <p:transition spd="slow" advClick="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מלבן מעוגל 4"/>
          <p:cNvSpPr/>
          <p:nvPr/>
        </p:nvSpPr>
        <p:spPr>
          <a:xfrm>
            <a:off x="4643438" y="1508125"/>
            <a:ext cx="3744912" cy="647700"/>
          </a:xfrm>
          <a:prstGeom prst="roundRect">
            <a:avLst/>
          </a:prstGeom>
          <a:noFill/>
          <a:ln>
            <a:solidFill>
              <a:srgbClr val="007E3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2800" dirty="0">
                <a:solidFill>
                  <a:srgbClr val="007E39"/>
                </a:solidFill>
              </a:rPr>
              <a:t>יתרונות</a:t>
            </a:r>
            <a:r>
              <a:rPr lang="he-IL" dirty="0"/>
              <a:t> </a:t>
            </a:r>
          </a:p>
        </p:txBody>
      </p:sp>
      <p:sp>
        <p:nvSpPr>
          <p:cNvPr id="6" name="מלבן מעוגל 5"/>
          <p:cNvSpPr/>
          <p:nvPr/>
        </p:nvSpPr>
        <p:spPr>
          <a:xfrm>
            <a:off x="755650" y="1501775"/>
            <a:ext cx="3381375" cy="647700"/>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2800" dirty="0">
                <a:solidFill>
                  <a:srgbClr val="C00000"/>
                </a:solidFill>
              </a:rPr>
              <a:t>חסרונות</a:t>
            </a:r>
          </a:p>
        </p:txBody>
      </p:sp>
      <p:sp>
        <p:nvSpPr>
          <p:cNvPr id="7" name="מלבן מעוגל 6"/>
          <p:cNvSpPr/>
          <p:nvPr/>
        </p:nvSpPr>
        <p:spPr>
          <a:xfrm>
            <a:off x="4427984" y="2379663"/>
            <a:ext cx="4392488" cy="4021474"/>
          </a:xfrm>
          <a:prstGeom prst="roundRect">
            <a:avLst/>
          </a:prstGeom>
          <a:noFill/>
          <a:ln>
            <a:solidFill>
              <a:srgbClr val="007E3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sp>
        <p:nvSpPr>
          <p:cNvPr id="8" name="מלבן מעוגל 7"/>
          <p:cNvSpPr/>
          <p:nvPr/>
        </p:nvSpPr>
        <p:spPr>
          <a:xfrm>
            <a:off x="755650" y="2379663"/>
            <a:ext cx="3381375" cy="4094162"/>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sp>
        <p:nvSpPr>
          <p:cNvPr id="87046" name="Text Box 36"/>
          <p:cNvSpPr txBox="1">
            <a:spLocks noChangeArrowheads="1"/>
          </p:cNvSpPr>
          <p:nvPr/>
        </p:nvSpPr>
        <p:spPr bwMode="auto">
          <a:xfrm>
            <a:off x="-394674" y="476672"/>
            <a:ext cx="8921751"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r" rtl="1" eaLnBrk="1" fontAlgn="auto" hangingPunct="1">
              <a:lnSpc>
                <a:spcPts val="3000"/>
              </a:lnSpc>
              <a:spcBef>
                <a:spcPts val="0"/>
              </a:spcBef>
              <a:spcAft>
                <a:spcPts val="0"/>
              </a:spcAft>
              <a:buSzPct val="156000"/>
              <a:defRPr/>
            </a:pPr>
            <a:r>
              <a:rPr lang="he-IL" b="1" dirty="0" smtClean="0">
                <a:solidFill>
                  <a:schemeClr val="accent6"/>
                </a:solidFill>
                <a:latin typeface="David" pitchFamily="34" charset="-79"/>
                <a:cs typeface="David" pitchFamily="34" charset="-79"/>
              </a:rPr>
              <a:t>חלופה ה</a:t>
            </a:r>
            <a:r>
              <a:rPr lang="he-IL" b="1" dirty="0">
                <a:solidFill>
                  <a:schemeClr val="accent6"/>
                </a:solidFill>
                <a:latin typeface="David" pitchFamily="34" charset="-79"/>
                <a:cs typeface="David" pitchFamily="34" charset="-79"/>
              </a:rPr>
              <a:t>'- </a:t>
            </a:r>
            <a:r>
              <a:rPr lang="he-IL" sz="2800" b="1" dirty="0">
                <a:solidFill>
                  <a:schemeClr val="accent6"/>
                </a:solidFill>
                <a:latin typeface="David" pitchFamily="34" charset="-79"/>
                <a:cs typeface="David" pitchFamily="34" charset="-79"/>
              </a:rPr>
              <a:t>איחוד כל הגופים והקמת רשות לאומית למניעת פשיעה ואלימות ומאבק בצריכת סמים ואלכוהול </a:t>
            </a:r>
          </a:p>
        </p:txBody>
      </p:sp>
      <p:sp>
        <p:nvSpPr>
          <p:cNvPr id="2" name="TextBox 1"/>
          <p:cNvSpPr txBox="1"/>
          <p:nvPr/>
        </p:nvSpPr>
        <p:spPr>
          <a:xfrm>
            <a:off x="4499992" y="2492375"/>
            <a:ext cx="4248471" cy="3908762"/>
          </a:xfrm>
          <a:prstGeom prst="rect">
            <a:avLst/>
          </a:prstGeom>
          <a:noFill/>
        </p:spPr>
        <p:txBody>
          <a:bodyPr wrap="square" rtlCol="1">
            <a:spAutoFit/>
          </a:bodyPr>
          <a:lstStyle/>
          <a:p>
            <a:pPr marL="285750" indent="-285750" algn="r" rtl="1" eaLnBrk="1" fontAlgn="auto" hangingPunct="1">
              <a:spcBef>
                <a:spcPts val="0"/>
              </a:spcBef>
              <a:spcAft>
                <a:spcPts val="0"/>
              </a:spcAft>
              <a:buFont typeface="Wingdings" pitchFamily="2" charset="2"/>
              <a:buChar char="q"/>
              <a:defRPr/>
            </a:pPr>
            <a:r>
              <a:rPr lang="he-IL" sz="1550" b="1" dirty="0">
                <a:solidFill>
                  <a:srgbClr val="007E39"/>
                </a:solidFill>
                <a:latin typeface="+mn-lt"/>
                <a:cs typeface="+mn-cs"/>
              </a:rPr>
              <a:t>פוטנציאל להעצמת הפעילות הלאומית למניעת פשיעה, אלימות </a:t>
            </a:r>
            <a:r>
              <a:rPr lang="he-IL" sz="1550" b="1" dirty="0" smtClean="0">
                <a:solidFill>
                  <a:srgbClr val="007E39"/>
                </a:solidFill>
                <a:latin typeface="+mn-lt"/>
                <a:cs typeface="+mn-cs"/>
              </a:rPr>
              <a:t>, התנהגות </a:t>
            </a:r>
            <a:r>
              <a:rPr lang="he-IL" sz="1550" b="1" dirty="0">
                <a:solidFill>
                  <a:srgbClr val="007E39"/>
                </a:solidFill>
                <a:latin typeface="+mn-lt"/>
                <a:cs typeface="+mn-cs"/>
              </a:rPr>
              <a:t>אנטי חברתית </a:t>
            </a:r>
            <a:r>
              <a:rPr lang="he-IL" sz="1550" b="1" dirty="0" smtClean="0">
                <a:solidFill>
                  <a:srgbClr val="007E39"/>
                </a:solidFill>
                <a:latin typeface="+mn-lt"/>
                <a:cs typeface="+mn-cs"/>
              </a:rPr>
              <a:t>ומאבק בסמים ואלכוהול ומיצוב המשרד </a:t>
            </a:r>
            <a:r>
              <a:rPr lang="he-IL" sz="1550" b="1" dirty="0" err="1" smtClean="0">
                <a:solidFill>
                  <a:srgbClr val="007E39"/>
                </a:solidFill>
                <a:latin typeface="+mn-lt"/>
                <a:cs typeface="+mn-cs"/>
              </a:rPr>
              <a:t>לבט"פ</a:t>
            </a:r>
            <a:r>
              <a:rPr lang="he-IL" sz="1550" b="1" dirty="0" smtClean="0">
                <a:solidFill>
                  <a:srgbClr val="007E39"/>
                </a:solidFill>
                <a:latin typeface="+mn-lt"/>
                <a:cs typeface="+mn-cs"/>
              </a:rPr>
              <a:t> כגורם לאומי מוביל</a:t>
            </a:r>
            <a:endParaRPr lang="he-IL" sz="1550" b="1" dirty="0">
              <a:solidFill>
                <a:srgbClr val="007E39"/>
              </a:solidFill>
              <a:latin typeface="+mn-lt"/>
              <a:cs typeface="+mn-cs"/>
            </a:endParaRPr>
          </a:p>
          <a:p>
            <a:pPr marL="285750" indent="-285750" algn="r" rtl="1" eaLnBrk="1" fontAlgn="auto" hangingPunct="1">
              <a:spcBef>
                <a:spcPts val="0"/>
              </a:spcBef>
              <a:spcAft>
                <a:spcPts val="0"/>
              </a:spcAft>
              <a:buFont typeface="Wingdings" pitchFamily="2" charset="2"/>
              <a:buChar char="q"/>
              <a:defRPr/>
            </a:pPr>
            <a:r>
              <a:rPr lang="he-IL" sz="1550" b="1" dirty="0" smtClean="0">
                <a:solidFill>
                  <a:srgbClr val="007E39"/>
                </a:solidFill>
                <a:latin typeface="+mn-lt"/>
                <a:cs typeface="+mn-cs"/>
              </a:rPr>
              <a:t>ריכוז </a:t>
            </a:r>
            <a:r>
              <a:rPr lang="he-IL" sz="1550" b="1" dirty="0">
                <a:solidFill>
                  <a:srgbClr val="007E39"/>
                </a:solidFill>
                <a:latin typeface="+mn-lt"/>
                <a:cs typeface="+mn-cs"/>
              </a:rPr>
              <a:t>מאמץ המניעה בידי גורם אחד יאפשר כיוון פעולה קוהרנטי </a:t>
            </a:r>
            <a:r>
              <a:rPr lang="he-IL" sz="1550" dirty="0">
                <a:solidFill>
                  <a:srgbClr val="007E39"/>
                </a:solidFill>
                <a:latin typeface="+mn-lt"/>
                <a:cs typeface="+mn-cs"/>
              </a:rPr>
              <a:t>(</a:t>
            </a:r>
            <a:r>
              <a:rPr lang="he-IL" sz="1550" dirty="0" smtClean="0">
                <a:latin typeface="+mn-lt"/>
                <a:cs typeface="+mn-cs"/>
              </a:rPr>
              <a:t>אלימות, סמים </a:t>
            </a:r>
            <a:r>
              <a:rPr lang="he-IL" sz="1550" dirty="0">
                <a:latin typeface="+mn-lt"/>
                <a:cs typeface="+mn-cs"/>
              </a:rPr>
              <a:t>ואלכוהול)</a:t>
            </a:r>
          </a:p>
          <a:p>
            <a:pPr marL="285750" indent="-285750" algn="r" rtl="1" eaLnBrk="1" fontAlgn="auto" hangingPunct="1">
              <a:spcBef>
                <a:spcPts val="0"/>
              </a:spcBef>
              <a:spcAft>
                <a:spcPts val="0"/>
              </a:spcAft>
              <a:buFont typeface="Wingdings" pitchFamily="2" charset="2"/>
              <a:buChar char="q"/>
              <a:defRPr/>
            </a:pPr>
            <a:r>
              <a:rPr lang="he-IL" sz="1550" u="sng" dirty="0">
                <a:latin typeface="+mn-lt"/>
                <a:cs typeface="+mn-cs"/>
              </a:rPr>
              <a:t>הפעלת תכנית השטח ע"י מנהל אחד וע"י גוף מטה אחד </a:t>
            </a:r>
          </a:p>
          <a:p>
            <a:pPr marL="285750" indent="-285750" algn="r" rtl="1" eaLnBrk="1" fontAlgn="auto" hangingPunct="1">
              <a:spcBef>
                <a:spcPts val="0"/>
              </a:spcBef>
              <a:spcAft>
                <a:spcPts val="0"/>
              </a:spcAft>
              <a:buFont typeface="Wingdings" pitchFamily="2" charset="2"/>
              <a:buChar char="q"/>
              <a:defRPr/>
            </a:pPr>
            <a:r>
              <a:rPr lang="he-IL" sz="1550" dirty="0">
                <a:latin typeface="+mn-lt"/>
                <a:cs typeface="+mn-cs"/>
              </a:rPr>
              <a:t>תיאום טוב ברמת המטה והשטח </a:t>
            </a:r>
          </a:p>
          <a:p>
            <a:pPr marL="285750" indent="-285750" algn="r" rtl="1" eaLnBrk="1" fontAlgn="auto" hangingPunct="1">
              <a:spcBef>
                <a:spcPts val="0"/>
              </a:spcBef>
              <a:spcAft>
                <a:spcPts val="0"/>
              </a:spcAft>
              <a:buFont typeface="Wingdings" pitchFamily="2" charset="2"/>
              <a:buChar char="q"/>
              <a:defRPr/>
            </a:pPr>
            <a:r>
              <a:rPr lang="he-IL" sz="1550" b="1" dirty="0">
                <a:solidFill>
                  <a:srgbClr val="007E39"/>
                </a:solidFill>
                <a:latin typeface="+mn-lt"/>
                <a:cs typeface="+mn-cs"/>
              </a:rPr>
              <a:t>שיפור האפקטיביות </a:t>
            </a:r>
            <a:r>
              <a:rPr lang="he-IL" sz="1550" b="1" dirty="0" smtClean="0">
                <a:solidFill>
                  <a:srgbClr val="007E39"/>
                </a:solidFill>
                <a:latin typeface="+mn-lt"/>
                <a:cs typeface="+mn-cs"/>
              </a:rPr>
              <a:t>ושיפור היעילות </a:t>
            </a:r>
            <a:endParaRPr lang="he-IL" sz="1550" b="1" dirty="0">
              <a:solidFill>
                <a:srgbClr val="007E39"/>
              </a:solidFill>
              <a:latin typeface="+mn-lt"/>
              <a:cs typeface="+mn-cs"/>
            </a:endParaRPr>
          </a:p>
          <a:p>
            <a:pPr marL="285750" indent="-285750" algn="r" rtl="1" eaLnBrk="1" fontAlgn="auto" hangingPunct="1">
              <a:spcBef>
                <a:spcPts val="0"/>
              </a:spcBef>
              <a:spcAft>
                <a:spcPts val="0"/>
              </a:spcAft>
              <a:buFont typeface="Wingdings" pitchFamily="2" charset="2"/>
              <a:buChar char="q"/>
              <a:defRPr/>
            </a:pPr>
            <a:r>
              <a:rPr lang="he-IL" sz="1550" dirty="0">
                <a:latin typeface="+mn-lt"/>
                <a:cs typeface="+mn-cs"/>
              </a:rPr>
              <a:t>הכוונה, שליטה, פיקוח ובקרה טובים יותר</a:t>
            </a:r>
          </a:p>
          <a:p>
            <a:pPr marL="285750" indent="-285750" algn="r" rtl="1" eaLnBrk="1" fontAlgn="auto" hangingPunct="1">
              <a:spcBef>
                <a:spcPts val="0"/>
              </a:spcBef>
              <a:spcAft>
                <a:spcPts val="0"/>
              </a:spcAft>
              <a:buFont typeface="Wingdings" pitchFamily="2" charset="2"/>
              <a:buChar char="q"/>
              <a:defRPr/>
            </a:pPr>
            <a:r>
              <a:rPr lang="he-IL" sz="1550" dirty="0">
                <a:latin typeface="+mn-lt"/>
                <a:cs typeface="+mn-cs"/>
              </a:rPr>
              <a:t>יכולת מדידה והערכה קוהרנטית ומשופרת</a:t>
            </a:r>
          </a:p>
          <a:p>
            <a:pPr marL="285750" indent="-285750" algn="r" rtl="1" eaLnBrk="1" fontAlgn="auto" hangingPunct="1">
              <a:spcBef>
                <a:spcPts val="0"/>
              </a:spcBef>
              <a:spcAft>
                <a:spcPts val="0"/>
              </a:spcAft>
              <a:buFont typeface="Wingdings" pitchFamily="2" charset="2"/>
              <a:buChar char="q"/>
              <a:defRPr/>
            </a:pPr>
            <a:r>
              <a:rPr lang="he-IL" sz="1550" dirty="0">
                <a:latin typeface="+mn-lt"/>
                <a:cs typeface="+mn-cs"/>
              </a:rPr>
              <a:t>כתובת אחת לרשויות </a:t>
            </a:r>
            <a:r>
              <a:rPr lang="he-IL" sz="1550" dirty="0" smtClean="0">
                <a:latin typeface="+mn-lt"/>
                <a:cs typeface="+mn-cs"/>
              </a:rPr>
              <a:t>המקומיות </a:t>
            </a:r>
            <a:endParaRPr lang="he-IL" sz="1550" dirty="0">
              <a:latin typeface="+mn-lt"/>
              <a:cs typeface="+mn-cs"/>
            </a:endParaRPr>
          </a:p>
          <a:p>
            <a:pPr marL="285750" indent="-285750" algn="r" rtl="1" eaLnBrk="1" fontAlgn="auto" hangingPunct="1">
              <a:spcBef>
                <a:spcPts val="0"/>
              </a:spcBef>
              <a:spcAft>
                <a:spcPts val="0"/>
              </a:spcAft>
              <a:buFont typeface="Wingdings" pitchFamily="2" charset="2"/>
              <a:buChar char="q"/>
              <a:defRPr/>
            </a:pPr>
            <a:r>
              <a:rPr lang="he-IL" sz="1550" dirty="0">
                <a:latin typeface="+mn-lt"/>
                <a:cs typeface="+mn-cs"/>
              </a:rPr>
              <a:t>הגברת השקיפות בהתנהלות מול הרשויות המקומיות</a:t>
            </a:r>
          </a:p>
          <a:p>
            <a:pPr marL="285750" indent="-285750" algn="r" rtl="1" eaLnBrk="1" fontAlgn="auto" hangingPunct="1">
              <a:spcBef>
                <a:spcPts val="0"/>
              </a:spcBef>
              <a:spcAft>
                <a:spcPts val="0"/>
              </a:spcAft>
              <a:buFont typeface="Wingdings" pitchFamily="2" charset="2"/>
              <a:buChar char="q"/>
              <a:defRPr/>
            </a:pPr>
            <a:r>
              <a:rPr lang="he-IL" sz="1550" b="1" dirty="0" smtClean="0">
                <a:solidFill>
                  <a:srgbClr val="007E39"/>
                </a:solidFill>
                <a:latin typeface="+mn-lt"/>
                <a:cs typeface="+mn-cs"/>
              </a:rPr>
              <a:t>חיזוק </a:t>
            </a:r>
            <a:r>
              <a:rPr lang="he-IL" sz="1550" b="1" dirty="0" err="1" smtClean="0">
                <a:solidFill>
                  <a:srgbClr val="007E39"/>
                </a:solidFill>
                <a:latin typeface="+mn-lt"/>
                <a:cs typeface="+mn-cs"/>
              </a:rPr>
              <a:t>השת"פ</a:t>
            </a:r>
            <a:r>
              <a:rPr lang="he-IL" sz="1550" b="1" dirty="0" smtClean="0">
                <a:solidFill>
                  <a:srgbClr val="007E39"/>
                </a:solidFill>
                <a:latin typeface="+mn-lt"/>
                <a:cs typeface="+mn-cs"/>
              </a:rPr>
              <a:t> הבין משרדי </a:t>
            </a:r>
          </a:p>
        </p:txBody>
      </p:sp>
      <p:sp>
        <p:nvSpPr>
          <p:cNvPr id="3" name="TextBox 2"/>
          <p:cNvSpPr txBox="1"/>
          <p:nvPr/>
        </p:nvSpPr>
        <p:spPr>
          <a:xfrm>
            <a:off x="755650" y="2579688"/>
            <a:ext cx="3316288" cy="1077218"/>
          </a:xfrm>
          <a:prstGeom prst="rect">
            <a:avLst/>
          </a:prstGeom>
          <a:noFill/>
        </p:spPr>
        <p:txBody>
          <a:bodyPr rtlCol="1">
            <a:spAutoFit/>
          </a:bodyPr>
          <a:lstStyle/>
          <a:p>
            <a:pPr marL="285750" indent="-285750" algn="r" rtl="1" eaLnBrk="1" fontAlgn="auto" hangingPunct="1">
              <a:spcBef>
                <a:spcPts val="0"/>
              </a:spcBef>
              <a:spcAft>
                <a:spcPts val="0"/>
              </a:spcAft>
              <a:buFont typeface="Wingdings" pitchFamily="2" charset="2"/>
              <a:buChar char="q"/>
              <a:defRPr/>
            </a:pPr>
            <a:r>
              <a:rPr lang="he-IL" sz="1600" b="1" u="sng" dirty="0" smtClean="0">
                <a:solidFill>
                  <a:srgbClr val="C00000"/>
                </a:solidFill>
                <a:latin typeface="+mn-lt"/>
                <a:cs typeface="+mn-cs"/>
              </a:rPr>
              <a:t>תהליך </a:t>
            </a:r>
            <a:r>
              <a:rPr lang="he-IL" sz="1600" b="1" u="sng" dirty="0">
                <a:solidFill>
                  <a:srgbClr val="C00000"/>
                </a:solidFill>
                <a:latin typeface="+mn-lt"/>
                <a:cs typeface="+mn-cs"/>
              </a:rPr>
              <a:t>יותר מורכב בהיבטי כ"א וארגון המצריך, בין היתר תיקוני </a:t>
            </a:r>
            <a:r>
              <a:rPr lang="he-IL" sz="1600" b="1" u="sng" dirty="0" smtClean="0">
                <a:solidFill>
                  <a:srgbClr val="C00000"/>
                </a:solidFill>
                <a:latin typeface="+mn-lt"/>
                <a:cs typeface="+mn-cs"/>
              </a:rPr>
              <a:t>חקיקה והתאמת המסגרת התקציבית </a:t>
            </a:r>
            <a:endParaRPr lang="he-IL" sz="1600" b="1" u="sng" dirty="0">
              <a:solidFill>
                <a:srgbClr val="C00000"/>
              </a:solidFill>
              <a:latin typeface="+mn-lt"/>
              <a:cs typeface="+mn-cs"/>
            </a:endParaRPr>
          </a:p>
        </p:txBody>
      </p:sp>
      <p:sp>
        <p:nvSpPr>
          <p:cNvPr id="87049" name="מציין מיקום של מספר שקופית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defRPr>
                <a:solidFill>
                  <a:schemeClr val="tx1"/>
                </a:solidFill>
                <a:latin typeface="Arial" pitchFamily="34" charset="0"/>
                <a:cs typeface="Arial" pitchFamily="34" charset="0"/>
              </a:defRPr>
            </a:lvl1pPr>
            <a:lvl2pPr marL="742950" indent="-285750" algn="r" rtl="1">
              <a:defRPr>
                <a:solidFill>
                  <a:schemeClr val="tx1"/>
                </a:solidFill>
                <a:latin typeface="Arial" pitchFamily="34" charset="0"/>
                <a:cs typeface="Arial" pitchFamily="34" charset="0"/>
              </a:defRPr>
            </a:lvl2pPr>
            <a:lvl3pPr marL="1143000" indent="-228600" algn="r" rtl="1">
              <a:defRPr>
                <a:solidFill>
                  <a:schemeClr val="tx1"/>
                </a:solidFill>
                <a:latin typeface="Arial" pitchFamily="34" charset="0"/>
                <a:cs typeface="Arial" pitchFamily="34" charset="0"/>
              </a:defRPr>
            </a:lvl3pPr>
            <a:lvl4pPr marL="1600200" indent="-228600" algn="r" rtl="1">
              <a:defRPr>
                <a:solidFill>
                  <a:schemeClr val="tx1"/>
                </a:solidFill>
                <a:latin typeface="Arial" pitchFamily="34" charset="0"/>
                <a:cs typeface="Arial" pitchFamily="34" charset="0"/>
              </a:defRPr>
            </a:lvl4pPr>
            <a:lvl5pPr marL="2057400" indent="-228600" algn="r" rtl="1">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fld id="{A0129658-9ECD-4C91-BAF1-C7A48A6A58E5}" type="slidenum">
              <a:rPr lang="he-IL">
                <a:solidFill>
                  <a:srgbClr val="0070C0"/>
                </a:solidFill>
              </a:rPr>
              <a:pPr algn="ctr"/>
              <a:t>37</a:t>
            </a:fld>
            <a:endParaRPr lang="he-IL">
              <a:solidFill>
                <a:srgbClr val="0070C0"/>
              </a:solidFill>
            </a:endParaRPr>
          </a:p>
        </p:txBody>
      </p:sp>
      <p:sp>
        <p:nvSpPr>
          <p:cNvPr id="4" name="לחצן פעולה: בית 3">
            <a:hlinkClick r:id="rId3" action="ppaction://hlinksldjump" highlightClick="1"/>
          </p:cNvPr>
          <p:cNvSpPr/>
          <p:nvPr/>
        </p:nvSpPr>
        <p:spPr>
          <a:xfrm>
            <a:off x="251520" y="6165304"/>
            <a:ext cx="288032" cy="23583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185797240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fontScale="90000"/>
          </a:bodyPr>
          <a:lstStyle/>
          <a:p>
            <a:pPr>
              <a:lnSpc>
                <a:spcPts val="4000"/>
              </a:lnSpc>
            </a:pPr>
            <a:r>
              <a:rPr lang="he-IL" b="1" dirty="0" smtClean="0">
                <a:solidFill>
                  <a:schemeClr val="accent6"/>
                </a:solidFill>
                <a:latin typeface="David" pitchFamily="34" charset="-79"/>
                <a:cs typeface="David" pitchFamily="34" charset="-79"/>
              </a:rPr>
              <a:t/>
            </a:r>
            <a:br>
              <a:rPr lang="he-IL" b="1" dirty="0" smtClean="0">
                <a:solidFill>
                  <a:schemeClr val="accent6"/>
                </a:solidFill>
                <a:latin typeface="David" pitchFamily="34" charset="-79"/>
                <a:cs typeface="David" pitchFamily="34" charset="-79"/>
              </a:rPr>
            </a:br>
            <a:r>
              <a:rPr lang="he-IL" b="1" dirty="0" smtClean="0">
                <a:solidFill>
                  <a:schemeClr val="accent6"/>
                </a:solidFill>
                <a:latin typeface="David" pitchFamily="34" charset="-79"/>
                <a:cs typeface="David" pitchFamily="34" charset="-79"/>
              </a:rPr>
              <a:t>רשות לאומית מול אגף </a:t>
            </a:r>
            <a:br>
              <a:rPr lang="he-IL" b="1" dirty="0" smtClean="0">
                <a:solidFill>
                  <a:schemeClr val="accent6"/>
                </a:solidFill>
                <a:latin typeface="David" pitchFamily="34" charset="-79"/>
                <a:cs typeface="David" pitchFamily="34" charset="-79"/>
              </a:rPr>
            </a:br>
            <a:r>
              <a:rPr lang="he-IL" b="1" dirty="0" smtClean="0">
                <a:solidFill>
                  <a:schemeClr val="accent6"/>
                </a:solidFill>
                <a:latin typeface="David" pitchFamily="34" charset="-79"/>
                <a:cs typeface="David" pitchFamily="34" charset="-79"/>
              </a:rPr>
              <a:t>יתרונות וחסרונות </a:t>
            </a:r>
            <a:r>
              <a:rPr lang="he-IL" b="1" dirty="0">
                <a:solidFill>
                  <a:schemeClr val="accent6"/>
                </a:solidFill>
                <a:latin typeface="David" pitchFamily="34" charset="-79"/>
                <a:cs typeface="David" pitchFamily="34" charset="-79"/>
              </a:rPr>
              <a:t/>
            </a:r>
            <a:br>
              <a:rPr lang="he-IL" b="1" dirty="0">
                <a:solidFill>
                  <a:schemeClr val="accent6"/>
                </a:solidFill>
                <a:latin typeface="David" pitchFamily="34" charset="-79"/>
                <a:cs typeface="David" pitchFamily="34" charset="-79"/>
              </a:rPr>
            </a:br>
            <a:endParaRPr lang="he-IL" dirty="0"/>
          </a:p>
        </p:txBody>
      </p:sp>
      <p:sp>
        <p:nvSpPr>
          <p:cNvPr id="4" name="מציין מיקום של מספר שקופית 3"/>
          <p:cNvSpPr>
            <a:spLocks noGrp="1"/>
          </p:cNvSpPr>
          <p:nvPr>
            <p:ph type="sldNum" sz="quarter" idx="10"/>
          </p:nvPr>
        </p:nvSpPr>
        <p:spPr/>
        <p:txBody>
          <a:bodyPr/>
          <a:lstStyle/>
          <a:p>
            <a:fld id="{FBE60999-781E-4EAC-9BAB-70EB77D909D3}" type="slidenum">
              <a:rPr lang="he-IL" smtClean="0"/>
              <a:pPr/>
              <a:t>38</a:t>
            </a:fld>
            <a:endParaRPr lang="he-IL"/>
          </a:p>
        </p:txBody>
      </p:sp>
      <p:sp>
        <p:nvSpPr>
          <p:cNvPr id="5" name="מלבן מעוגל 4"/>
          <p:cNvSpPr/>
          <p:nvPr/>
        </p:nvSpPr>
        <p:spPr>
          <a:xfrm>
            <a:off x="4643438" y="1508125"/>
            <a:ext cx="3744912" cy="647700"/>
          </a:xfrm>
          <a:prstGeom prst="roundRect">
            <a:avLst/>
          </a:prstGeom>
          <a:noFill/>
          <a:ln>
            <a:solidFill>
              <a:srgbClr val="007E3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2800" dirty="0">
                <a:solidFill>
                  <a:srgbClr val="007E39"/>
                </a:solidFill>
              </a:rPr>
              <a:t>יתרונות</a:t>
            </a:r>
            <a:r>
              <a:rPr lang="he-IL" dirty="0"/>
              <a:t> </a:t>
            </a:r>
          </a:p>
        </p:txBody>
      </p:sp>
      <p:sp>
        <p:nvSpPr>
          <p:cNvPr id="6" name="מלבן מעוגל 5"/>
          <p:cNvSpPr/>
          <p:nvPr/>
        </p:nvSpPr>
        <p:spPr>
          <a:xfrm>
            <a:off x="755650" y="1501775"/>
            <a:ext cx="3381375" cy="647700"/>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he-IL" sz="2800" dirty="0">
                <a:solidFill>
                  <a:srgbClr val="C00000"/>
                </a:solidFill>
              </a:rPr>
              <a:t>חסרונות</a:t>
            </a:r>
          </a:p>
        </p:txBody>
      </p:sp>
      <p:sp>
        <p:nvSpPr>
          <p:cNvPr id="7" name="מלבן מעוגל 6"/>
          <p:cNvSpPr/>
          <p:nvPr/>
        </p:nvSpPr>
        <p:spPr>
          <a:xfrm>
            <a:off x="4427984" y="2379663"/>
            <a:ext cx="4392488" cy="4021474"/>
          </a:xfrm>
          <a:prstGeom prst="roundRect">
            <a:avLst/>
          </a:prstGeom>
          <a:noFill/>
          <a:ln>
            <a:solidFill>
              <a:srgbClr val="007E3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sp>
        <p:nvSpPr>
          <p:cNvPr id="8" name="מלבן מעוגל 7"/>
          <p:cNvSpPr/>
          <p:nvPr/>
        </p:nvSpPr>
        <p:spPr>
          <a:xfrm>
            <a:off x="755650" y="2379663"/>
            <a:ext cx="3381375" cy="4094162"/>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endParaRPr lang="he-IL"/>
          </a:p>
        </p:txBody>
      </p:sp>
      <p:sp>
        <p:nvSpPr>
          <p:cNvPr id="9" name="לחצן פעולה: בית 8">
            <a:hlinkClick r:id="rId3" action="ppaction://hlinksldjump" highlightClick="1"/>
          </p:cNvPr>
          <p:cNvSpPr/>
          <p:nvPr/>
        </p:nvSpPr>
        <p:spPr>
          <a:xfrm>
            <a:off x="251520" y="6165304"/>
            <a:ext cx="288032" cy="23583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0" name="מלבן 9"/>
          <p:cNvSpPr/>
          <p:nvPr/>
        </p:nvSpPr>
        <p:spPr>
          <a:xfrm>
            <a:off x="4716015" y="2564904"/>
            <a:ext cx="3993009" cy="3000821"/>
          </a:xfrm>
          <a:prstGeom prst="rect">
            <a:avLst/>
          </a:prstGeom>
        </p:spPr>
        <p:txBody>
          <a:bodyPr wrap="square">
            <a:spAutoFit/>
          </a:bodyPr>
          <a:lstStyle/>
          <a:p>
            <a:pPr marL="285750" indent="-285750" algn="r" rtl="1" eaLnBrk="1" fontAlgn="auto" hangingPunct="1">
              <a:lnSpc>
                <a:spcPct val="150000"/>
              </a:lnSpc>
              <a:spcBef>
                <a:spcPts val="0"/>
              </a:spcBef>
              <a:spcAft>
                <a:spcPts val="0"/>
              </a:spcAft>
              <a:buFont typeface="Wingdings" pitchFamily="2" charset="2"/>
              <a:buChar char="q"/>
              <a:defRPr/>
            </a:pPr>
            <a:r>
              <a:rPr lang="he-IL" b="1" dirty="0" smtClean="0">
                <a:solidFill>
                  <a:srgbClr val="007E39"/>
                </a:solidFill>
              </a:rPr>
              <a:t>שימור המותג הקיים </a:t>
            </a:r>
          </a:p>
          <a:p>
            <a:pPr marL="285750" indent="-285750" algn="r" rtl="1" eaLnBrk="1" fontAlgn="auto" hangingPunct="1">
              <a:lnSpc>
                <a:spcPct val="150000"/>
              </a:lnSpc>
              <a:spcBef>
                <a:spcPts val="0"/>
              </a:spcBef>
              <a:spcAft>
                <a:spcPts val="0"/>
              </a:spcAft>
              <a:buFont typeface="Wingdings" pitchFamily="2" charset="2"/>
              <a:buChar char="q"/>
              <a:defRPr/>
            </a:pPr>
            <a:r>
              <a:rPr lang="he-IL" b="1" dirty="0" smtClean="0">
                <a:solidFill>
                  <a:srgbClr val="007E39"/>
                </a:solidFill>
              </a:rPr>
              <a:t>יכולת להעביר סמכויות קיימות של הרשות הלאומית למאבק בסמים ואלכוהול לרשות הלאומית החדשה</a:t>
            </a:r>
          </a:p>
          <a:p>
            <a:pPr marL="285750" indent="-285750" algn="r" rtl="1" eaLnBrk="1" fontAlgn="auto" hangingPunct="1">
              <a:lnSpc>
                <a:spcPct val="150000"/>
              </a:lnSpc>
              <a:spcBef>
                <a:spcPts val="0"/>
              </a:spcBef>
              <a:spcAft>
                <a:spcPts val="0"/>
              </a:spcAft>
              <a:buFont typeface="Wingdings" pitchFamily="2" charset="2"/>
              <a:buChar char="q"/>
              <a:defRPr/>
            </a:pPr>
            <a:r>
              <a:rPr lang="he-IL" b="1" dirty="0" smtClean="0">
                <a:solidFill>
                  <a:srgbClr val="007E39"/>
                </a:solidFill>
              </a:rPr>
              <a:t>מיצוב הרשות כגוף לאומי מוביל למניעת אלימות ומאבק בצריכת סמים ואלכוהול </a:t>
            </a:r>
            <a:endParaRPr lang="he-IL" b="1" dirty="0">
              <a:solidFill>
                <a:srgbClr val="007E39"/>
              </a:solidFill>
            </a:endParaRPr>
          </a:p>
        </p:txBody>
      </p:sp>
      <p:sp>
        <p:nvSpPr>
          <p:cNvPr id="11" name="TextBox 10"/>
          <p:cNvSpPr txBox="1"/>
          <p:nvPr/>
        </p:nvSpPr>
        <p:spPr>
          <a:xfrm>
            <a:off x="971600" y="2636912"/>
            <a:ext cx="2952328" cy="923330"/>
          </a:xfrm>
          <a:prstGeom prst="rect">
            <a:avLst/>
          </a:prstGeom>
          <a:noFill/>
        </p:spPr>
        <p:txBody>
          <a:bodyPr wrap="square" rtlCol="1">
            <a:spAutoFit/>
          </a:bodyPr>
          <a:lstStyle/>
          <a:p>
            <a:pPr marL="285750" indent="-285750" algn="r" rtl="1">
              <a:buFont typeface="Wingdings" pitchFamily="2" charset="2"/>
              <a:buChar char="q"/>
            </a:pPr>
            <a:r>
              <a:rPr lang="he-IL" b="1" dirty="0" smtClean="0">
                <a:solidFill>
                  <a:srgbClr val="C00000"/>
                </a:solidFill>
              </a:rPr>
              <a:t>פגיעה מסוימת במעמד הלאומי של המאבק בסמים ואלכוהול </a:t>
            </a:r>
            <a:endParaRPr lang="he-IL" b="1" dirty="0">
              <a:solidFill>
                <a:srgbClr val="C00000"/>
              </a:solidFill>
            </a:endParaRPr>
          </a:p>
        </p:txBody>
      </p:sp>
    </p:spTree>
    <p:extLst>
      <p:ext uri="{BB962C8B-B14F-4D97-AF65-F5344CB8AC3E}">
        <p14:creationId xmlns:p14="http://schemas.microsoft.com/office/powerpoint/2010/main" val="14474551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מלבן מעוגל 5"/>
          <p:cNvSpPr/>
          <p:nvPr/>
        </p:nvSpPr>
        <p:spPr>
          <a:xfrm>
            <a:off x="0" y="913256"/>
            <a:ext cx="8460432" cy="5805264"/>
          </a:xfrm>
          <a:prstGeom prst="roundRect">
            <a:avLst/>
          </a:prstGeom>
          <a:noFill/>
          <a:ln>
            <a:solidFill>
              <a:schemeClr val="accent6"/>
            </a:solidFill>
          </a:ln>
        </p:spPr>
        <p:style>
          <a:lnRef idx="3">
            <a:schemeClr val="lt1"/>
          </a:lnRef>
          <a:fillRef idx="1">
            <a:schemeClr val="accent2"/>
          </a:fillRef>
          <a:effectRef idx="1">
            <a:schemeClr val="accent2"/>
          </a:effectRef>
          <a:fontRef idx="minor">
            <a:schemeClr val="lt1"/>
          </a:fontRef>
        </p:style>
        <p:txBody>
          <a:bodyPr rtlCol="1"/>
          <a:lstStyle/>
          <a:p>
            <a:pPr marL="285750" indent="-285750" algn="just" rtl="1" eaLnBrk="1" fontAlgn="auto" hangingPunct="1">
              <a:lnSpc>
                <a:spcPct val="150000"/>
              </a:lnSpc>
              <a:spcBef>
                <a:spcPts val="0"/>
              </a:spcBef>
              <a:spcAft>
                <a:spcPts val="0"/>
              </a:spcAft>
              <a:buFont typeface="Arial" pitchFamily="34" charset="0"/>
              <a:buChar char="•"/>
              <a:defRPr/>
            </a:pPr>
            <a:r>
              <a:rPr lang="he-IL" sz="1600" b="1" dirty="0">
                <a:solidFill>
                  <a:schemeClr val="accent6"/>
                </a:solidFill>
                <a:latin typeface="David" pitchFamily="34" charset="-79"/>
                <a:cs typeface="David" pitchFamily="34" charset="-79"/>
              </a:rPr>
              <a:t>התאגידים הציבוריים </a:t>
            </a:r>
            <a:r>
              <a:rPr lang="he-IL" sz="1600" b="1" dirty="0" smtClean="0">
                <a:solidFill>
                  <a:schemeClr val="accent6"/>
                </a:solidFill>
                <a:latin typeface="David" pitchFamily="34" charset="-79"/>
                <a:cs typeface="David" pitchFamily="34" charset="-79"/>
              </a:rPr>
              <a:t>אינם משולבים </a:t>
            </a:r>
            <a:r>
              <a:rPr lang="he-IL" sz="1600" b="1" dirty="0">
                <a:solidFill>
                  <a:schemeClr val="accent6"/>
                </a:solidFill>
                <a:latin typeface="David" pitchFamily="34" charset="-79"/>
                <a:cs typeface="David" pitchFamily="34" charset="-79"/>
              </a:rPr>
              <a:t>לחלוטין במבנה הארגוני של </a:t>
            </a:r>
            <a:r>
              <a:rPr lang="he-IL" sz="1600" b="1" dirty="0" smtClean="0">
                <a:solidFill>
                  <a:schemeClr val="accent6"/>
                </a:solidFill>
                <a:latin typeface="David" pitchFamily="34" charset="-79"/>
                <a:cs typeface="David" pitchFamily="34" charset="-79"/>
              </a:rPr>
              <a:t>הממשלה.</a:t>
            </a:r>
          </a:p>
          <a:p>
            <a:pPr marL="285750" indent="-285750" algn="just" rtl="1" eaLnBrk="1" fontAlgn="auto" hangingPunct="1">
              <a:lnSpc>
                <a:spcPct val="150000"/>
              </a:lnSpc>
              <a:spcBef>
                <a:spcPts val="0"/>
              </a:spcBef>
              <a:spcAft>
                <a:spcPts val="0"/>
              </a:spcAft>
              <a:buFont typeface="Arial" pitchFamily="34" charset="0"/>
              <a:buChar char="•"/>
              <a:defRPr/>
            </a:pPr>
            <a:r>
              <a:rPr lang="he-IL" sz="1600" b="1" dirty="0" smtClean="0">
                <a:solidFill>
                  <a:schemeClr val="accent6"/>
                </a:solidFill>
                <a:latin typeface="David" pitchFamily="34" charset="-79"/>
                <a:cs typeface="David" pitchFamily="34" charset="-79"/>
              </a:rPr>
              <a:t>התאגיד </a:t>
            </a:r>
            <a:r>
              <a:rPr lang="he-IL" sz="1600" b="1" dirty="0">
                <a:solidFill>
                  <a:schemeClr val="accent6"/>
                </a:solidFill>
                <a:latin typeface="David" pitchFamily="34" charset="-79"/>
                <a:cs typeface="David" pitchFamily="34" charset="-79"/>
              </a:rPr>
              <a:t>הציבורי הוא בעל אישיות משפטית נפרדת. לפיכך, עובדי התאגיד הציבורי אינם עובדי מדינה, נכסיו אינם נכסי המדינה, ויש לו תקציב </a:t>
            </a:r>
            <a:r>
              <a:rPr lang="he-IL" sz="1600" b="1" dirty="0" smtClean="0">
                <a:solidFill>
                  <a:schemeClr val="accent6"/>
                </a:solidFill>
                <a:latin typeface="David" pitchFamily="34" charset="-79"/>
                <a:cs typeface="David" pitchFamily="34" charset="-79"/>
              </a:rPr>
              <a:t>משלו. </a:t>
            </a:r>
          </a:p>
          <a:p>
            <a:pPr marL="285750" indent="-285750" algn="just" rtl="1" eaLnBrk="1" fontAlgn="auto" hangingPunct="1">
              <a:lnSpc>
                <a:spcPct val="150000"/>
              </a:lnSpc>
              <a:spcBef>
                <a:spcPts val="0"/>
              </a:spcBef>
              <a:spcAft>
                <a:spcPts val="0"/>
              </a:spcAft>
              <a:buFont typeface="Arial" pitchFamily="34" charset="0"/>
              <a:buChar char="•"/>
              <a:defRPr/>
            </a:pPr>
            <a:r>
              <a:rPr lang="he-IL" sz="1600" b="1" dirty="0" smtClean="0">
                <a:solidFill>
                  <a:schemeClr val="accent6"/>
                </a:solidFill>
                <a:latin typeface="David" pitchFamily="34" charset="-79"/>
                <a:cs typeface="David" pitchFamily="34" charset="-79"/>
              </a:rPr>
              <a:t>הציבור שותף בהנהלת התאגיד באמצעות מועצת התאגיד.</a:t>
            </a:r>
          </a:p>
          <a:p>
            <a:pPr marL="285750" indent="-285750" algn="just" rtl="1" eaLnBrk="1" fontAlgn="auto" hangingPunct="1">
              <a:lnSpc>
                <a:spcPct val="150000"/>
              </a:lnSpc>
              <a:spcBef>
                <a:spcPts val="0"/>
              </a:spcBef>
              <a:spcAft>
                <a:spcPts val="0"/>
              </a:spcAft>
              <a:buFont typeface="Arial" pitchFamily="34" charset="0"/>
              <a:buChar char="•"/>
              <a:defRPr/>
            </a:pPr>
            <a:r>
              <a:rPr lang="he-IL" sz="1600" b="1" u="sng" dirty="0" smtClean="0">
                <a:solidFill>
                  <a:schemeClr val="accent6"/>
                </a:solidFill>
                <a:latin typeface="David" pitchFamily="34" charset="-79"/>
                <a:cs typeface="David" pitchFamily="34" charset="-79"/>
              </a:rPr>
              <a:t>סוגי תפקידים שאין זה ראוי להטיל על תאגידים ציבוריים-</a:t>
            </a:r>
          </a:p>
          <a:p>
            <a:pPr marL="342900" indent="-342900" algn="just" rtl="1" eaLnBrk="1" fontAlgn="auto" hangingPunct="1">
              <a:lnSpc>
                <a:spcPct val="150000"/>
              </a:lnSpc>
              <a:spcBef>
                <a:spcPts val="0"/>
              </a:spcBef>
              <a:spcAft>
                <a:spcPts val="0"/>
              </a:spcAft>
              <a:buFont typeface="+mj-lt"/>
              <a:buAutoNum type="arabicPeriod"/>
              <a:defRPr/>
            </a:pPr>
            <a:r>
              <a:rPr lang="he-IL" sz="1600" b="1" dirty="0" smtClean="0">
                <a:solidFill>
                  <a:schemeClr val="accent6"/>
                </a:solidFill>
                <a:latin typeface="David" pitchFamily="34" charset="-79"/>
                <a:cs typeface="David" pitchFamily="34" charset="-79"/>
              </a:rPr>
              <a:t>תפקידים </a:t>
            </a:r>
            <a:r>
              <a:rPr lang="he-IL" sz="1600" b="1" dirty="0">
                <a:solidFill>
                  <a:schemeClr val="accent6"/>
                </a:solidFill>
                <a:latin typeface="David" pitchFamily="34" charset="-79"/>
                <a:cs typeface="David" pitchFamily="34" charset="-79"/>
              </a:rPr>
              <a:t>בעלי אופי שלטוני </a:t>
            </a:r>
            <a:r>
              <a:rPr lang="he-IL" sz="1600" b="1" dirty="0" smtClean="0">
                <a:solidFill>
                  <a:schemeClr val="accent6"/>
                </a:solidFill>
                <a:latin typeface="David" pitchFamily="34" charset="-79"/>
                <a:cs typeface="David" pitchFamily="34" charset="-79"/>
              </a:rPr>
              <a:t>מובהק. </a:t>
            </a:r>
            <a:r>
              <a:rPr lang="he-IL" sz="1600" b="1" dirty="0">
                <a:solidFill>
                  <a:schemeClr val="accent6"/>
                </a:solidFill>
                <a:latin typeface="David" pitchFamily="34" charset="-79"/>
                <a:cs typeface="David" pitchFamily="34" charset="-79"/>
              </a:rPr>
              <a:t>הכוונה בעיקר לתפקידים הכרוכים בקביעת המדיניות וסדר העדיפויות הלאומי, לתפקידים, שראוי שיושפעו מחילופי שלטון ושיקולים של מדיניות הממשלה, או לתפקידים, שראוי שהממשלה, הגוף בעל הסמכות הביצועית העליונה ברשות המבצעת, תהיה אחראית בפני הכנסת במישרין על אופן ביצועם. </a:t>
            </a:r>
          </a:p>
          <a:p>
            <a:pPr marL="342900" indent="-342900" algn="just" rtl="1" eaLnBrk="1" fontAlgn="auto" hangingPunct="1">
              <a:lnSpc>
                <a:spcPct val="150000"/>
              </a:lnSpc>
              <a:spcBef>
                <a:spcPts val="0"/>
              </a:spcBef>
              <a:spcAft>
                <a:spcPts val="0"/>
              </a:spcAft>
              <a:buFont typeface="+mj-lt"/>
              <a:buAutoNum type="arabicPeriod"/>
              <a:defRPr/>
            </a:pPr>
            <a:r>
              <a:rPr lang="he-IL" sz="1600" b="1" dirty="0" smtClean="0">
                <a:solidFill>
                  <a:schemeClr val="accent6"/>
                </a:solidFill>
                <a:latin typeface="David" pitchFamily="34" charset="-79"/>
                <a:cs typeface="David" pitchFamily="34" charset="-79"/>
              </a:rPr>
              <a:t>תפקידי </a:t>
            </a:r>
            <a:r>
              <a:rPr lang="he-IL" sz="1600" b="1" dirty="0">
                <a:solidFill>
                  <a:schemeClr val="accent6"/>
                </a:solidFill>
                <a:latin typeface="David" pitchFamily="34" charset="-79"/>
                <a:cs typeface="David" pitchFamily="34" charset="-79"/>
              </a:rPr>
              <a:t>תיאום בין גורמים ממשלתיים. לצורך כך ניתן להקים ועדות תיאום בין-משרדיות, ואין מקום להקמת גוף בעל אישיות משפטית נפרדת, המעסיק עובדים, שהקמתו והפעלתו כרוכות בעלויות גבוהות, לצורך ביצוע עבודת המטה של הממשלה</a:t>
            </a:r>
            <a:r>
              <a:rPr lang="he-IL" sz="1600" b="1" dirty="0" smtClean="0">
                <a:solidFill>
                  <a:schemeClr val="accent6"/>
                </a:solidFill>
                <a:latin typeface="David" pitchFamily="34" charset="-79"/>
                <a:cs typeface="David" pitchFamily="34" charset="-79"/>
              </a:rPr>
              <a:t>.</a:t>
            </a:r>
          </a:p>
          <a:p>
            <a:pPr marL="285750" indent="-285750" algn="just" rtl="1" eaLnBrk="1" fontAlgn="auto" hangingPunct="1">
              <a:lnSpc>
                <a:spcPct val="150000"/>
              </a:lnSpc>
              <a:spcBef>
                <a:spcPts val="0"/>
              </a:spcBef>
              <a:spcAft>
                <a:spcPts val="0"/>
              </a:spcAft>
              <a:buFont typeface="Arial" pitchFamily="34" charset="0"/>
              <a:buChar char="•"/>
              <a:defRPr/>
            </a:pPr>
            <a:r>
              <a:rPr lang="he-IL" sz="1600" b="1" dirty="0">
                <a:solidFill>
                  <a:schemeClr val="accent6"/>
                </a:solidFill>
                <a:latin typeface="David" pitchFamily="34" charset="-79"/>
                <a:cs typeface="David" pitchFamily="34" charset="-79"/>
              </a:rPr>
              <a:t>במקרים רבים, דווקא הקמתו של גוף במסגרת שירות המדינה, תוך הבטחת עצמאות פעילותו המקצועית בהוראות מיוחדות, עשויה להבטיח לגוף יותר עצמאות מאשר הקמתו כתאגיד ציבורי.</a:t>
            </a:r>
          </a:p>
          <a:p>
            <a:pPr marL="285750" indent="-285750" algn="just" rtl="1" eaLnBrk="1" fontAlgn="auto" hangingPunct="1">
              <a:lnSpc>
                <a:spcPct val="150000"/>
              </a:lnSpc>
              <a:spcBef>
                <a:spcPts val="0"/>
              </a:spcBef>
              <a:spcAft>
                <a:spcPts val="0"/>
              </a:spcAft>
              <a:buFont typeface="Arial" pitchFamily="34" charset="0"/>
              <a:buChar char="•"/>
              <a:defRPr/>
            </a:pPr>
            <a:endParaRPr lang="he-IL" sz="1600" b="1" dirty="0">
              <a:solidFill>
                <a:schemeClr val="accent6"/>
              </a:solidFill>
              <a:latin typeface="David" pitchFamily="34" charset="-79"/>
              <a:cs typeface="David" pitchFamily="34" charset="-79"/>
            </a:endParaRPr>
          </a:p>
          <a:p>
            <a:pPr marL="285750" indent="-285750" algn="just" rtl="1" eaLnBrk="1" fontAlgn="auto" hangingPunct="1">
              <a:lnSpc>
                <a:spcPct val="150000"/>
              </a:lnSpc>
              <a:spcBef>
                <a:spcPts val="0"/>
              </a:spcBef>
              <a:spcAft>
                <a:spcPts val="0"/>
              </a:spcAft>
              <a:buFont typeface="Arial" pitchFamily="34" charset="0"/>
              <a:buChar char="•"/>
              <a:defRPr/>
            </a:pPr>
            <a:endParaRPr lang="he-IL" sz="1600" b="1" dirty="0">
              <a:latin typeface="David" pitchFamily="34" charset="-79"/>
              <a:cs typeface="David" pitchFamily="34" charset="-79"/>
            </a:endParaRPr>
          </a:p>
          <a:p>
            <a:pPr algn="just" rtl="1" eaLnBrk="1" fontAlgn="auto" hangingPunct="1">
              <a:lnSpc>
                <a:spcPct val="150000"/>
              </a:lnSpc>
              <a:spcBef>
                <a:spcPts val="0"/>
              </a:spcBef>
              <a:spcAft>
                <a:spcPts val="0"/>
              </a:spcAft>
              <a:defRPr/>
            </a:pPr>
            <a:endParaRPr lang="he-IL" sz="1600" b="1" dirty="0" smtClean="0">
              <a:latin typeface="David" pitchFamily="34" charset="-79"/>
              <a:cs typeface="David" pitchFamily="34" charset="-79"/>
            </a:endParaRPr>
          </a:p>
          <a:p>
            <a:pPr marL="285750" indent="-285750" algn="just" rtl="1" eaLnBrk="1" fontAlgn="auto" hangingPunct="1">
              <a:lnSpc>
                <a:spcPct val="150000"/>
              </a:lnSpc>
              <a:spcBef>
                <a:spcPts val="0"/>
              </a:spcBef>
              <a:spcAft>
                <a:spcPts val="0"/>
              </a:spcAft>
              <a:buFont typeface="Arial" pitchFamily="34" charset="0"/>
              <a:buChar char="•"/>
              <a:defRPr/>
            </a:pPr>
            <a:endParaRPr lang="he-IL" sz="1600" b="1" dirty="0" smtClean="0">
              <a:latin typeface="David" pitchFamily="34" charset="-79"/>
              <a:cs typeface="David" pitchFamily="34" charset="-79"/>
            </a:endParaRPr>
          </a:p>
        </p:txBody>
      </p:sp>
      <p:sp>
        <p:nvSpPr>
          <p:cNvPr id="2" name="כותרת 1"/>
          <p:cNvSpPr>
            <a:spLocks noGrp="1"/>
          </p:cNvSpPr>
          <p:nvPr>
            <p:ph type="title"/>
          </p:nvPr>
        </p:nvSpPr>
        <p:spPr>
          <a:xfrm>
            <a:off x="305469" y="146348"/>
            <a:ext cx="7849493" cy="690364"/>
          </a:xfrm>
        </p:spPr>
        <p:txBody>
          <a:bodyPr/>
          <a:lstStyle/>
          <a:p>
            <a:pPr>
              <a:lnSpc>
                <a:spcPts val="3020"/>
              </a:lnSpc>
            </a:pPr>
            <a:r>
              <a:rPr lang="he-IL" sz="3200" b="1" kern="1200" dirty="0" smtClean="0">
                <a:solidFill>
                  <a:schemeClr val="accent2"/>
                </a:solidFill>
                <a:latin typeface="Times New Roman" pitchFamily="18" charset="0"/>
                <a:ea typeface="+mn-ea"/>
                <a:cs typeface="Arial" pitchFamily="34" charset="0"/>
              </a:rPr>
              <a:t>מאפייני תאגיד ציבורי – </a:t>
            </a:r>
            <a:r>
              <a:rPr lang="he-IL" sz="3200" b="1" kern="1200" dirty="0">
                <a:solidFill>
                  <a:schemeClr val="accent2"/>
                </a:solidFill>
                <a:latin typeface="Times New Roman" pitchFamily="18" charset="0"/>
                <a:ea typeface="+mn-ea"/>
                <a:cs typeface="Arial" pitchFamily="34" charset="0"/>
              </a:rPr>
              <a:t>מתוך </a:t>
            </a:r>
            <a:r>
              <a:rPr lang="he-IL" sz="3200" b="1" kern="1200" dirty="0" smtClean="0">
                <a:solidFill>
                  <a:schemeClr val="accent2"/>
                </a:solidFill>
                <a:latin typeface="Times New Roman" pitchFamily="18" charset="0"/>
                <a:ea typeface="+mn-ea"/>
                <a:cs typeface="Arial" pitchFamily="34" charset="0"/>
              </a:rPr>
              <a:t>דו"ח </a:t>
            </a:r>
            <a:r>
              <a:rPr lang="he-IL" sz="3200" b="1" kern="1200" dirty="0">
                <a:solidFill>
                  <a:schemeClr val="accent2"/>
                </a:solidFill>
                <a:latin typeface="Times New Roman" pitchFamily="18" charset="0"/>
                <a:ea typeface="+mn-ea"/>
                <a:cs typeface="Arial" pitchFamily="34" charset="0"/>
              </a:rPr>
              <a:t>המועצה לתאגידים ציבוריים </a:t>
            </a:r>
          </a:p>
        </p:txBody>
      </p:sp>
      <p:sp>
        <p:nvSpPr>
          <p:cNvPr id="4" name="מציין מיקום של מספר שקופית 3"/>
          <p:cNvSpPr>
            <a:spLocks noGrp="1"/>
          </p:cNvSpPr>
          <p:nvPr>
            <p:ph type="sldNum" sz="quarter" idx="10"/>
          </p:nvPr>
        </p:nvSpPr>
        <p:spPr/>
        <p:txBody>
          <a:bodyPr/>
          <a:lstStyle/>
          <a:p>
            <a:fld id="{FBE60999-781E-4EAC-9BAB-70EB77D909D3}" type="slidenum">
              <a:rPr lang="he-IL" smtClean="0"/>
              <a:pPr/>
              <a:t>39</a:t>
            </a:fld>
            <a:endParaRPr lang="he-IL"/>
          </a:p>
        </p:txBody>
      </p:sp>
    </p:spTree>
    <p:extLst>
      <p:ext uri="{BB962C8B-B14F-4D97-AF65-F5344CB8AC3E}">
        <p14:creationId xmlns:p14="http://schemas.microsoft.com/office/powerpoint/2010/main" val="22278625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 Box 36"/>
          <p:cNvSpPr txBox="1">
            <a:spLocks noGrp="1" noChangeArrowheads="1"/>
          </p:cNvSpPr>
          <p:nvPr>
            <p:ph type="title"/>
          </p:nvPr>
        </p:nvSpPr>
        <p:spPr bwMode="auto">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dirty="0" smtClean="0">
                <a:solidFill>
                  <a:schemeClr val="accent2"/>
                </a:solidFill>
                <a:latin typeface="Times New Roman" pitchFamily="18" charset="0"/>
              </a:rPr>
              <a:t>משמעויות התקנים בחלופות </a:t>
            </a:r>
            <a:r>
              <a:rPr lang="he-IL" sz="2000" b="1" dirty="0" smtClean="0">
                <a:solidFill>
                  <a:schemeClr val="accent2"/>
                </a:solidFill>
                <a:latin typeface="Times New Roman" pitchFamily="18" charset="0"/>
              </a:rPr>
              <a:t>(1) </a:t>
            </a:r>
            <a:endParaRPr lang="en-US" sz="3600" b="1" u="sng" dirty="0">
              <a:solidFill>
                <a:schemeClr val="accent2"/>
              </a:solidFill>
              <a:latin typeface="Times New Roman" pitchFamily="18" charset="0"/>
            </a:endParaRPr>
          </a:p>
        </p:txBody>
      </p:sp>
      <p:graphicFrame>
        <p:nvGraphicFramePr>
          <p:cNvPr id="6" name="מציין מיקום של SmartArt 5"/>
          <p:cNvGraphicFramePr>
            <a:graphicFrameLocks noGrp="1"/>
          </p:cNvGraphicFramePr>
          <p:nvPr>
            <p:ph type="dgm" idx="1"/>
            <p:extLst>
              <p:ext uri="{D42A27DB-BD31-4B8C-83A1-F6EECF244321}">
                <p14:modId xmlns:p14="http://schemas.microsoft.com/office/powerpoint/2010/main" val="3921719675"/>
              </p:ext>
            </p:extLst>
          </p:nvPr>
        </p:nvGraphicFramePr>
        <p:xfrm>
          <a:off x="323528" y="1412776"/>
          <a:ext cx="8363270" cy="4137660"/>
        </p:xfrm>
        <a:graphic>
          <a:graphicData uri="http://schemas.openxmlformats.org/drawingml/2006/table">
            <a:tbl>
              <a:tblPr rtl="1" firstRow="1" bandRow="1">
                <a:tableStyleId>{E8B1032C-EA38-4F05-BA0D-38AFFFC7BED3}</a:tableStyleId>
              </a:tblPr>
              <a:tblGrid>
                <a:gridCol w="1007568"/>
                <a:gridCol w="2089318"/>
                <a:gridCol w="2410890"/>
                <a:gridCol w="1231902"/>
                <a:gridCol w="1623592"/>
              </a:tblGrid>
              <a:tr h="288032">
                <a:tc>
                  <a:txBody>
                    <a:bodyPr/>
                    <a:lstStyle/>
                    <a:p>
                      <a:pPr algn="just" rtl="1">
                        <a:lnSpc>
                          <a:spcPct val="150000"/>
                        </a:lnSpc>
                        <a:spcAft>
                          <a:spcPts val="0"/>
                        </a:spcAft>
                      </a:pPr>
                      <a:r>
                        <a:rPr lang="he-IL" sz="1100" b="1" dirty="0">
                          <a:effectLst/>
                          <a:latin typeface="+mj-lt"/>
                          <a:ea typeface="Calibri"/>
                          <a:cs typeface="David"/>
                        </a:rPr>
                        <a:t>חלופה</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a:effectLst/>
                          <a:latin typeface="+mj-lt"/>
                          <a:ea typeface="Calibri"/>
                          <a:cs typeface="David"/>
                        </a:rPr>
                        <a:t>פירוט החלופה</a:t>
                      </a:r>
                      <a:endParaRPr lang="en-US" sz="1000">
                        <a:effectLst/>
                        <a:latin typeface="+mj-lt"/>
                        <a:ea typeface="Calibri"/>
                      </a:endParaRPr>
                    </a:p>
                  </a:txBody>
                  <a:tcPr marL="68580" marR="68580" marT="0" marB="0"/>
                </a:tc>
                <a:tc>
                  <a:txBody>
                    <a:bodyPr/>
                    <a:lstStyle/>
                    <a:p>
                      <a:pPr algn="just" rtl="1">
                        <a:lnSpc>
                          <a:spcPct val="150000"/>
                        </a:lnSpc>
                        <a:spcAft>
                          <a:spcPts val="0"/>
                        </a:spcAft>
                      </a:pPr>
                      <a:r>
                        <a:rPr lang="he-IL" sz="1100" b="1" dirty="0">
                          <a:effectLst/>
                          <a:latin typeface="+mj-lt"/>
                          <a:ea typeface="Calibri"/>
                          <a:cs typeface="David"/>
                        </a:rPr>
                        <a:t>היקף כ"א קיים</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a:effectLst/>
                          <a:latin typeface="+mj-lt"/>
                          <a:ea typeface="Calibri"/>
                          <a:cs typeface="David"/>
                        </a:rPr>
                        <a:t>היקף כ"א נדרש</a:t>
                      </a:r>
                      <a:endParaRPr lang="en-US" sz="1000">
                        <a:effectLst/>
                        <a:latin typeface="+mj-lt"/>
                        <a:ea typeface="Calibri"/>
                      </a:endParaRPr>
                    </a:p>
                    <a:p>
                      <a:pPr algn="just" rtl="1">
                        <a:lnSpc>
                          <a:spcPct val="150000"/>
                        </a:lnSpc>
                        <a:spcAft>
                          <a:spcPts val="0"/>
                        </a:spcAft>
                      </a:pPr>
                      <a:r>
                        <a:rPr lang="ru-RU" sz="800">
                          <a:effectLst/>
                          <a:latin typeface="+mj-lt"/>
                          <a:ea typeface="Calibri"/>
                        </a:rPr>
                        <a:t> </a:t>
                      </a:r>
                      <a:endParaRPr lang="en-US" sz="1000">
                        <a:effectLst/>
                        <a:latin typeface="+mj-lt"/>
                        <a:ea typeface="Calibri"/>
                      </a:endParaRPr>
                    </a:p>
                  </a:txBody>
                  <a:tcPr marL="68580" marR="68580" marT="0" marB="0"/>
                </a:tc>
                <a:tc>
                  <a:txBody>
                    <a:bodyPr/>
                    <a:lstStyle/>
                    <a:p>
                      <a:pPr algn="just" rtl="1">
                        <a:lnSpc>
                          <a:spcPct val="150000"/>
                        </a:lnSpc>
                        <a:spcAft>
                          <a:spcPts val="0"/>
                        </a:spcAft>
                      </a:pPr>
                      <a:r>
                        <a:rPr lang="he-IL" sz="1100" b="1" dirty="0">
                          <a:effectLst/>
                          <a:latin typeface="+mj-lt"/>
                          <a:ea typeface="Calibri"/>
                          <a:cs typeface="David"/>
                        </a:rPr>
                        <a:t>משמעויות</a:t>
                      </a:r>
                      <a:endParaRPr lang="en-US" sz="1000" dirty="0">
                        <a:effectLst/>
                        <a:latin typeface="+mj-lt"/>
                        <a:ea typeface="Calibri"/>
                      </a:endParaRPr>
                    </a:p>
                  </a:txBody>
                  <a:tcPr marL="68580" marR="68580" marT="0" marB="0"/>
                </a:tc>
              </a:tr>
              <a:tr h="841013">
                <a:tc>
                  <a:txBody>
                    <a:bodyPr/>
                    <a:lstStyle/>
                    <a:p>
                      <a:pPr algn="just" rtl="1">
                        <a:lnSpc>
                          <a:spcPct val="150000"/>
                        </a:lnSpc>
                        <a:spcAft>
                          <a:spcPts val="0"/>
                        </a:spcAft>
                      </a:pPr>
                      <a:r>
                        <a:rPr lang="he-IL" sz="1100" b="1">
                          <a:effectLst/>
                          <a:latin typeface="+mj-lt"/>
                          <a:ea typeface="Calibri"/>
                          <a:cs typeface="David"/>
                        </a:rPr>
                        <a:t>חלופה א'</a:t>
                      </a:r>
                      <a:endParaRPr lang="en-US" sz="1000">
                        <a:effectLst/>
                        <a:latin typeface="+mj-lt"/>
                        <a:ea typeface="Calibri"/>
                      </a:endParaRPr>
                    </a:p>
                  </a:txBody>
                  <a:tcPr marL="68580" marR="68580" marT="0" marB="0"/>
                </a:tc>
                <a:tc>
                  <a:txBody>
                    <a:bodyPr/>
                    <a:lstStyle/>
                    <a:p>
                      <a:pPr algn="just" rtl="1">
                        <a:lnSpc>
                          <a:spcPct val="150000"/>
                        </a:lnSpc>
                        <a:spcAft>
                          <a:spcPts val="0"/>
                        </a:spcAft>
                      </a:pPr>
                      <a:r>
                        <a:rPr lang="he-IL" sz="1100" b="1" dirty="0">
                          <a:effectLst/>
                          <a:latin typeface="+mj-lt"/>
                          <a:ea typeface="Calibri"/>
                          <a:cs typeface="David"/>
                        </a:rPr>
                        <a:t>יצירת תהליכים בין הגופים והותרת המבנים הארגוניים על כנם</a:t>
                      </a:r>
                      <a:endParaRPr lang="en-US" sz="1000" dirty="0">
                        <a:effectLst/>
                        <a:latin typeface="+mj-lt"/>
                        <a:ea typeface="Calibri"/>
                      </a:endParaRPr>
                    </a:p>
                  </a:txBody>
                  <a:tcPr marL="68580" marR="68580" marT="0" marB="0"/>
                </a:tc>
                <a:tc>
                  <a:txBody>
                    <a:bodyPr/>
                    <a:lstStyle/>
                    <a:p>
                      <a:pPr marL="0" indent="0" algn="just" rtl="1">
                        <a:lnSpc>
                          <a:spcPct val="150000"/>
                        </a:lnSpc>
                        <a:spcAft>
                          <a:spcPts val="0"/>
                        </a:spcAft>
                        <a:buFont typeface="Wingdings" pitchFamily="2" charset="2"/>
                        <a:buNone/>
                      </a:pPr>
                      <a:r>
                        <a:rPr lang="he-IL" sz="1100" b="1" u="sng" dirty="0" err="1">
                          <a:solidFill>
                            <a:schemeClr val="accent2"/>
                          </a:solidFill>
                          <a:effectLst/>
                          <a:latin typeface="+mj-lt"/>
                          <a:ea typeface="Calibri"/>
                          <a:cs typeface="David"/>
                        </a:rPr>
                        <a:t>על"א</a:t>
                      </a:r>
                      <a:r>
                        <a:rPr lang="he-IL" sz="1100" b="1" dirty="0">
                          <a:effectLst/>
                          <a:latin typeface="+mj-lt"/>
                          <a:ea typeface="Calibri"/>
                          <a:cs typeface="David"/>
                        </a:rPr>
                        <a:t>- 31 תקנים</a:t>
                      </a:r>
                      <a:endParaRPr lang="en-US" sz="1000" dirty="0">
                        <a:effectLst/>
                        <a:latin typeface="+mj-lt"/>
                        <a:ea typeface="Calibri"/>
                      </a:endParaRPr>
                    </a:p>
                    <a:p>
                      <a:pPr marL="285750" indent="-285750" algn="just" rtl="1">
                        <a:lnSpc>
                          <a:spcPct val="150000"/>
                        </a:lnSpc>
                        <a:spcAft>
                          <a:spcPts val="0"/>
                        </a:spcAft>
                        <a:buFont typeface="Wingdings" pitchFamily="2" charset="2"/>
                        <a:buChar char="q"/>
                      </a:pPr>
                      <a:r>
                        <a:rPr lang="he-IL" sz="1100" b="1" dirty="0">
                          <a:effectLst/>
                          <a:latin typeface="+mj-lt"/>
                          <a:ea typeface="Calibri"/>
                          <a:cs typeface="David"/>
                        </a:rPr>
                        <a:t>10 תקני משרד (3 </a:t>
                      </a:r>
                      <a:r>
                        <a:rPr lang="he-IL" sz="1100" b="1" dirty="0" smtClean="0">
                          <a:effectLst/>
                          <a:latin typeface="+mj-lt"/>
                          <a:ea typeface="Calibri"/>
                          <a:cs typeface="David"/>
                        </a:rPr>
                        <a:t>לא</a:t>
                      </a:r>
                      <a:r>
                        <a:rPr lang="he-IL" sz="1100" b="1" baseline="0" dirty="0" smtClean="0">
                          <a:effectLst/>
                          <a:latin typeface="+mj-lt"/>
                          <a:ea typeface="Calibri"/>
                          <a:cs typeface="David"/>
                        </a:rPr>
                        <a:t> מאוישים)</a:t>
                      </a:r>
                      <a:endParaRPr lang="en-US" sz="1000" dirty="0">
                        <a:effectLst/>
                        <a:latin typeface="+mj-lt"/>
                        <a:ea typeface="Calibri"/>
                      </a:endParaRPr>
                    </a:p>
                    <a:p>
                      <a:pPr marL="285750" indent="-285750" algn="just" rtl="1">
                        <a:lnSpc>
                          <a:spcPct val="150000"/>
                        </a:lnSpc>
                        <a:spcAft>
                          <a:spcPts val="0"/>
                        </a:spcAft>
                        <a:buFont typeface="Wingdings" pitchFamily="2" charset="2"/>
                        <a:buChar char="q"/>
                      </a:pPr>
                      <a:r>
                        <a:rPr lang="he-IL" sz="1100" b="1" dirty="0">
                          <a:effectLst/>
                          <a:latin typeface="+mj-lt"/>
                          <a:ea typeface="Calibri"/>
                          <a:cs typeface="David"/>
                        </a:rPr>
                        <a:t>21- מיקור חוץ</a:t>
                      </a:r>
                      <a:endParaRPr lang="en-US" sz="1000" dirty="0">
                        <a:effectLst/>
                        <a:latin typeface="+mj-lt"/>
                        <a:ea typeface="Calibri"/>
                      </a:endParaRPr>
                    </a:p>
                    <a:p>
                      <a:pPr algn="just" rtl="1">
                        <a:lnSpc>
                          <a:spcPct val="150000"/>
                        </a:lnSpc>
                        <a:spcAft>
                          <a:spcPts val="0"/>
                        </a:spcAft>
                      </a:pPr>
                      <a:r>
                        <a:rPr lang="he-IL" sz="1100" b="1" u="sng" dirty="0">
                          <a:solidFill>
                            <a:schemeClr val="accent2"/>
                          </a:solidFill>
                          <a:effectLst/>
                          <a:latin typeface="+mj-lt"/>
                          <a:ea typeface="Calibri"/>
                          <a:cs typeface="David"/>
                        </a:rPr>
                        <a:t>מצילה</a:t>
                      </a:r>
                      <a:r>
                        <a:rPr lang="he-IL" sz="1100" b="1" dirty="0">
                          <a:effectLst/>
                          <a:latin typeface="+mj-lt"/>
                          <a:ea typeface="Calibri"/>
                          <a:cs typeface="David"/>
                        </a:rPr>
                        <a:t>- 21 תקני משרד (2 </a:t>
                      </a:r>
                      <a:r>
                        <a:rPr lang="he-IL" sz="1100" b="1" dirty="0" smtClean="0">
                          <a:effectLst/>
                          <a:latin typeface="+mj-lt"/>
                          <a:ea typeface="Calibri"/>
                          <a:cs typeface="David"/>
                        </a:rPr>
                        <a:t>לא מאוישים)</a:t>
                      </a:r>
                      <a:endParaRPr lang="en-US" sz="1000" dirty="0">
                        <a:effectLst/>
                        <a:latin typeface="+mj-lt"/>
                        <a:ea typeface="Calibri"/>
                      </a:endParaRPr>
                    </a:p>
                    <a:p>
                      <a:pPr algn="just" rtl="1">
                        <a:lnSpc>
                          <a:spcPct val="150000"/>
                        </a:lnSpc>
                        <a:spcAft>
                          <a:spcPts val="0"/>
                        </a:spcAft>
                      </a:pPr>
                      <a:r>
                        <a:rPr lang="he-IL" sz="1100" b="1" u="sng" dirty="0">
                          <a:solidFill>
                            <a:schemeClr val="accent2"/>
                          </a:solidFill>
                          <a:effectLst/>
                          <a:latin typeface="+mj-lt"/>
                          <a:ea typeface="Calibri"/>
                          <a:cs typeface="David"/>
                        </a:rPr>
                        <a:t>רשות</a:t>
                      </a:r>
                      <a:r>
                        <a:rPr lang="he-IL" sz="1100" b="1" dirty="0">
                          <a:effectLst/>
                          <a:latin typeface="+mj-lt"/>
                          <a:ea typeface="Calibri"/>
                          <a:cs typeface="David"/>
                        </a:rPr>
                        <a:t>- 52 תקנים</a:t>
                      </a:r>
                      <a:endParaRPr lang="en-US" sz="1000" dirty="0">
                        <a:effectLst/>
                        <a:latin typeface="+mj-lt"/>
                        <a:ea typeface="Calibri"/>
                      </a:endParaRPr>
                    </a:p>
                    <a:p>
                      <a:pPr marL="285750" indent="-285750" algn="just" rtl="1">
                        <a:lnSpc>
                          <a:spcPct val="150000"/>
                        </a:lnSpc>
                        <a:spcAft>
                          <a:spcPts val="0"/>
                        </a:spcAft>
                        <a:buFont typeface="Wingdings" pitchFamily="2" charset="2"/>
                        <a:buChar char="q"/>
                      </a:pPr>
                      <a:r>
                        <a:rPr lang="he-IL" sz="1100" b="1" dirty="0">
                          <a:effectLst/>
                          <a:latin typeface="+mj-lt"/>
                          <a:ea typeface="Calibri"/>
                          <a:cs typeface="David"/>
                        </a:rPr>
                        <a:t>37 תקני רשות </a:t>
                      </a:r>
                      <a:endParaRPr lang="en-US" sz="1000" dirty="0">
                        <a:effectLst/>
                        <a:latin typeface="+mj-lt"/>
                        <a:ea typeface="Calibri"/>
                      </a:endParaRPr>
                    </a:p>
                    <a:p>
                      <a:pPr marL="285750" indent="-285750" algn="just" rtl="1">
                        <a:lnSpc>
                          <a:spcPct val="150000"/>
                        </a:lnSpc>
                        <a:spcAft>
                          <a:spcPts val="0"/>
                        </a:spcAft>
                        <a:buFont typeface="Wingdings" pitchFamily="2" charset="2"/>
                        <a:buChar char="q"/>
                      </a:pPr>
                      <a:r>
                        <a:rPr lang="he-IL" sz="1100" b="1" dirty="0">
                          <a:effectLst/>
                          <a:latin typeface="+mj-lt"/>
                          <a:ea typeface="Calibri"/>
                          <a:cs typeface="David"/>
                        </a:rPr>
                        <a:t>15 מיקור חוץ</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dirty="0">
                          <a:effectLst/>
                          <a:latin typeface="+mj-lt"/>
                          <a:ea typeface="Calibri"/>
                          <a:cs typeface="David"/>
                        </a:rPr>
                        <a:t>ללא שינוי- הותרת מבנים ארגוניים על כנם</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ru-RU" sz="800">
                          <a:effectLst/>
                          <a:latin typeface="+mj-lt"/>
                          <a:ea typeface="Calibri"/>
                        </a:rPr>
                        <a:t> </a:t>
                      </a:r>
                      <a:endParaRPr lang="en-US" sz="1000">
                        <a:effectLst/>
                        <a:latin typeface="+mj-lt"/>
                        <a:ea typeface="Calibri"/>
                      </a:endParaRPr>
                    </a:p>
                  </a:txBody>
                  <a:tcPr marL="68580" marR="68580" marT="0" marB="0"/>
                </a:tc>
              </a:tr>
              <a:tr h="1693872">
                <a:tc>
                  <a:txBody>
                    <a:bodyPr/>
                    <a:lstStyle/>
                    <a:p>
                      <a:pPr algn="just" rtl="1">
                        <a:lnSpc>
                          <a:spcPct val="150000"/>
                        </a:lnSpc>
                        <a:spcAft>
                          <a:spcPts val="0"/>
                        </a:spcAft>
                      </a:pPr>
                      <a:r>
                        <a:rPr lang="he-IL" sz="1100" b="1">
                          <a:effectLst/>
                          <a:latin typeface="+mj-lt"/>
                          <a:ea typeface="Calibri"/>
                          <a:cs typeface="David"/>
                        </a:rPr>
                        <a:t>חלופה ב'</a:t>
                      </a:r>
                      <a:endParaRPr lang="en-US" sz="1000">
                        <a:effectLst/>
                        <a:latin typeface="+mj-lt"/>
                        <a:ea typeface="Calibri"/>
                      </a:endParaRPr>
                    </a:p>
                  </a:txBody>
                  <a:tcPr marL="68580" marR="68580" marT="0" marB="0"/>
                </a:tc>
                <a:tc>
                  <a:txBody>
                    <a:bodyPr/>
                    <a:lstStyle/>
                    <a:p>
                      <a:pPr algn="just" rtl="1">
                        <a:lnSpc>
                          <a:spcPct val="150000"/>
                        </a:lnSpc>
                        <a:spcAft>
                          <a:spcPts val="0"/>
                        </a:spcAft>
                      </a:pPr>
                      <a:r>
                        <a:rPr lang="he-IL" sz="1100" b="1" dirty="0">
                          <a:effectLst/>
                          <a:latin typeface="+mj-lt"/>
                          <a:ea typeface="Calibri"/>
                          <a:cs typeface="David"/>
                        </a:rPr>
                        <a:t>איחוד </a:t>
                      </a:r>
                      <a:r>
                        <a:rPr lang="he-IL" sz="1100" b="1" dirty="0" err="1">
                          <a:effectLst/>
                          <a:latin typeface="+mj-lt"/>
                          <a:ea typeface="Calibri"/>
                          <a:cs typeface="David"/>
                        </a:rPr>
                        <a:t>על"א</a:t>
                      </a:r>
                      <a:r>
                        <a:rPr lang="he-IL" sz="1100" b="1" dirty="0">
                          <a:effectLst/>
                          <a:latin typeface="+mj-lt"/>
                          <a:ea typeface="Calibri"/>
                          <a:cs typeface="David"/>
                        </a:rPr>
                        <a:t> ומצילה וסנכרון תהליכים מול הרשות</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u="sng" dirty="0" err="1">
                          <a:solidFill>
                            <a:schemeClr val="accent2"/>
                          </a:solidFill>
                          <a:effectLst/>
                          <a:latin typeface="+mj-lt"/>
                          <a:ea typeface="Calibri"/>
                          <a:cs typeface="David"/>
                        </a:rPr>
                        <a:t>על"א</a:t>
                      </a:r>
                      <a:r>
                        <a:rPr lang="he-IL" sz="1100" b="1" dirty="0">
                          <a:effectLst/>
                          <a:latin typeface="+mj-lt"/>
                          <a:ea typeface="Calibri"/>
                          <a:cs typeface="David"/>
                        </a:rPr>
                        <a:t>- 31 תקנים</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10 תקני משרד (3 </a:t>
                      </a:r>
                      <a:r>
                        <a:rPr lang="he-IL" sz="1100" b="1" dirty="0" smtClean="0">
                          <a:effectLst/>
                          <a:latin typeface="+mj-lt"/>
                          <a:ea typeface="Calibri"/>
                          <a:cs typeface="David"/>
                        </a:rPr>
                        <a:t>לא מאוישים)</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21- מיקור חוץ</a:t>
                      </a:r>
                      <a:endParaRPr lang="en-US" sz="1000" dirty="0">
                        <a:effectLst/>
                        <a:latin typeface="+mj-lt"/>
                        <a:ea typeface="Calibri"/>
                      </a:endParaRPr>
                    </a:p>
                    <a:p>
                      <a:pPr algn="just" rtl="1">
                        <a:lnSpc>
                          <a:spcPct val="150000"/>
                        </a:lnSpc>
                        <a:spcAft>
                          <a:spcPts val="0"/>
                        </a:spcAft>
                      </a:pPr>
                      <a:r>
                        <a:rPr lang="he-IL" sz="1100" b="1" u="sng" dirty="0">
                          <a:solidFill>
                            <a:srgbClr val="FF0000"/>
                          </a:solidFill>
                          <a:effectLst/>
                          <a:latin typeface="+mj-lt"/>
                          <a:ea typeface="Calibri"/>
                          <a:cs typeface="David"/>
                        </a:rPr>
                        <a:t>מצילה</a:t>
                      </a:r>
                      <a:r>
                        <a:rPr lang="he-IL" sz="1100" b="1" dirty="0">
                          <a:effectLst/>
                          <a:latin typeface="+mj-lt"/>
                          <a:ea typeface="Calibri"/>
                          <a:cs typeface="David"/>
                        </a:rPr>
                        <a:t>- 21 תקני משרד (2 ללא </a:t>
                      </a:r>
                      <a:r>
                        <a:rPr lang="he-IL" sz="1100" b="1" dirty="0" smtClean="0">
                          <a:effectLst/>
                          <a:latin typeface="+mj-lt"/>
                          <a:ea typeface="Calibri"/>
                          <a:cs typeface="David"/>
                        </a:rPr>
                        <a:t>מאוישים)</a:t>
                      </a:r>
                      <a:endParaRPr lang="en-US" sz="1000" dirty="0">
                        <a:effectLst/>
                        <a:latin typeface="+mj-lt"/>
                        <a:ea typeface="Calibri"/>
                      </a:endParaRPr>
                    </a:p>
                    <a:p>
                      <a:pPr algn="just" rtl="1">
                        <a:lnSpc>
                          <a:spcPct val="150000"/>
                        </a:lnSpc>
                        <a:spcAft>
                          <a:spcPts val="0"/>
                        </a:spcAft>
                      </a:pPr>
                      <a:r>
                        <a:rPr lang="he-IL" sz="1100" b="1" u="sng" dirty="0">
                          <a:solidFill>
                            <a:srgbClr val="FF0000"/>
                          </a:solidFill>
                          <a:effectLst/>
                          <a:latin typeface="+mj-lt"/>
                          <a:ea typeface="Calibri"/>
                          <a:cs typeface="David"/>
                        </a:rPr>
                        <a:t>סה"כ</a:t>
                      </a:r>
                      <a:r>
                        <a:rPr lang="he-IL" sz="1100" b="1" dirty="0">
                          <a:effectLst/>
                          <a:latin typeface="+mj-lt"/>
                          <a:ea typeface="Calibri"/>
                          <a:cs typeface="David"/>
                        </a:rPr>
                        <a:t>- 52 תקנים (5 </a:t>
                      </a:r>
                      <a:r>
                        <a:rPr lang="he-IL" sz="1100" b="1" dirty="0" smtClean="0">
                          <a:effectLst/>
                          <a:latin typeface="+mj-lt"/>
                          <a:ea typeface="Calibri"/>
                          <a:cs typeface="David"/>
                        </a:rPr>
                        <a:t>לא</a:t>
                      </a:r>
                      <a:r>
                        <a:rPr lang="he-IL" sz="1100" b="1" baseline="0" dirty="0" smtClean="0">
                          <a:effectLst/>
                          <a:latin typeface="+mj-lt"/>
                          <a:ea typeface="Calibri"/>
                          <a:cs typeface="David"/>
                        </a:rPr>
                        <a:t> מאוישים</a:t>
                      </a:r>
                      <a:r>
                        <a:rPr lang="he-IL" sz="1100" b="1" dirty="0" smtClean="0">
                          <a:effectLst/>
                          <a:latin typeface="+mj-lt"/>
                          <a:ea typeface="Calibri"/>
                          <a:cs typeface="David"/>
                        </a:rPr>
                        <a:t>)- </a:t>
                      </a:r>
                      <a:r>
                        <a:rPr lang="he-IL" sz="1100" b="1" dirty="0">
                          <a:solidFill>
                            <a:srgbClr val="FF0000"/>
                          </a:solidFill>
                          <a:effectLst/>
                          <a:latin typeface="+mj-lt"/>
                          <a:ea typeface="Calibri"/>
                          <a:cs typeface="David"/>
                        </a:rPr>
                        <a:t>47 תקנים</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 </a:t>
                      </a:r>
                      <a:endParaRPr lang="en-US" sz="1000" dirty="0">
                        <a:effectLst/>
                        <a:latin typeface="+mj-lt"/>
                        <a:ea typeface="Calibri"/>
                      </a:endParaRPr>
                    </a:p>
                    <a:p>
                      <a:pPr algn="just" rtl="1">
                        <a:lnSpc>
                          <a:spcPct val="150000"/>
                        </a:lnSpc>
                        <a:spcAft>
                          <a:spcPts val="0"/>
                        </a:spcAft>
                      </a:pPr>
                      <a:r>
                        <a:rPr lang="ru-RU" sz="800" dirty="0">
                          <a:effectLst/>
                          <a:latin typeface="+mj-lt"/>
                          <a:ea typeface="Calibri"/>
                        </a:rPr>
                        <a:t> </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dirty="0">
                          <a:solidFill>
                            <a:srgbClr val="FF0000"/>
                          </a:solidFill>
                          <a:effectLst/>
                          <a:latin typeface="+mj-lt"/>
                          <a:ea typeface="Calibri"/>
                          <a:cs typeface="David"/>
                        </a:rPr>
                        <a:t>52 תקנים</a:t>
                      </a:r>
                      <a:r>
                        <a:rPr lang="he-IL" sz="1100" b="1" dirty="0">
                          <a:effectLst/>
                          <a:latin typeface="+mj-lt"/>
                          <a:ea typeface="Calibri"/>
                          <a:cs typeface="David"/>
                        </a:rPr>
                        <a:t>:</a:t>
                      </a:r>
                      <a:endParaRPr lang="en-US" sz="1000" dirty="0">
                        <a:effectLst/>
                        <a:latin typeface="+mj-lt"/>
                        <a:ea typeface="Calibri"/>
                      </a:endParaRPr>
                    </a:p>
                    <a:p>
                      <a:pPr marL="285750" indent="-285750" algn="just" rtl="1">
                        <a:lnSpc>
                          <a:spcPct val="150000"/>
                        </a:lnSpc>
                        <a:spcAft>
                          <a:spcPts val="0"/>
                        </a:spcAft>
                        <a:buFont typeface="Wingdings" pitchFamily="2" charset="2"/>
                        <a:buChar char="q"/>
                      </a:pPr>
                      <a:r>
                        <a:rPr lang="he-IL" sz="1100" b="1" dirty="0">
                          <a:effectLst/>
                          <a:latin typeface="+mj-lt"/>
                          <a:ea typeface="Calibri"/>
                          <a:cs typeface="David"/>
                        </a:rPr>
                        <a:t>לשכה-4</a:t>
                      </a:r>
                      <a:endParaRPr lang="en-US" sz="1000" dirty="0">
                        <a:effectLst/>
                        <a:latin typeface="+mj-lt"/>
                        <a:ea typeface="Calibri"/>
                      </a:endParaRPr>
                    </a:p>
                    <a:p>
                      <a:pPr marL="285750" indent="-285750" algn="just" rtl="1">
                        <a:lnSpc>
                          <a:spcPct val="150000"/>
                        </a:lnSpc>
                        <a:spcAft>
                          <a:spcPts val="0"/>
                        </a:spcAft>
                        <a:buFont typeface="Wingdings" pitchFamily="2" charset="2"/>
                        <a:buChar char="q"/>
                      </a:pPr>
                      <a:r>
                        <a:rPr lang="he-IL" sz="1100" b="1" dirty="0">
                          <a:effectLst/>
                          <a:latin typeface="+mj-lt"/>
                          <a:ea typeface="Calibri"/>
                          <a:cs typeface="David"/>
                        </a:rPr>
                        <a:t>שטח- 16</a:t>
                      </a:r>
                      <a:endParaRPr lang="en-US" sz="1000" dirty="0">
                        <a:effectLst/>
                        <a:latin typeface="+mj-lt"/>
                        <a:ea typeface="Calibri"/>
                      </a:endParaRPr>
                    </a:p>
                    <a:p>
                      <a:pPr marL="285750" indent="-285750" algn="just" rtl="1">
                        <a:lnSpc>
                          <a:spcPct val="150000"/>
                        </a:lnSpc>
                        <a:spcAft>
                          <a:spcPts val="0"/>
                        </a:spcAft>
                        <a:buFont typeface="Wingdings" pitchFamily="2" charset="2"/>
                        <a:buChar char="q"/>
                      </a:pPr>
                      <a:r>
                        <a:rPr lang="he-IL" sz="1100" b="1" dirty="0">
                          <a:effectLst/>
                          <a:latin typeface="+mj-lt"/>
                          <a:ea typeface="Calibri"/>
                          <a:cs typeface="David"/>
                        </a:rPr>
                        <a:t>סגן- 2</a:t>
                      </a:r>
                      <a:endParaRPr lang="en-US" sz="1000" dirty="0">
                        <a:effectLst/>
                        <a:latin typeface="+mj-lt"/>
                        <a:ea typeface="Calibri"/>
                      </a:endParaRPr>
                    </a:p>
                    <a:p>
                      <a:pPr marL="285750" indent="-285750" algn="just" rtl="1">
                        <a:lnSpc>
                          <a:spcPct val="150000"/>
                        </a:lnSpc>
                        <a:spcAft>
                          <a:spcPts val="0"/>
                        </a:spcAft>
                        <a:buFont typeface="Wingdings" pitchFamily="2" charset="2"/>
                        <a:buChar char="q"/>
                      </a:pPr>
                      <a:r>
                        <a:rPr lang="he-IL" sz="1100" b="1" dirty="0">
                          <a:effectLst/>
                          <a:latin typeface="+mj-lt"/>
                          <a:ea typeface="Calibri"/>
                          <a:cs typeface="David"/>
                        </a:rPr>
                        <a:t>מטה-18</a:t>
                      </a:r>
                      <a:endParaRPr lang="en-US" sz="1000" dirty="0">
                        <a:effectLst/>
                        <a:latin typeface="+mj-lt"/>
                        <a:ea typeface="Calibri"/>
                      </a:endParaRPr>
                    </a:p>
                    <a:p>
                      <a:pPr marL="285750" indent="-285750" algn="just" rtl="1">
                        <a:lnSpc>
                          <a:spcPct val="150000"/>
                        </a:lnSpc>
                        <a:spcAft>
                          <a:spcPts val="0"/>
                        </a:spcAft>
                        <a:buFont typeface="Wingdings" pitchFamily="2" charset="2"/>
                        <a:buChar char="q"/>
                      </a:pPr>
                      <a:r>
                        <a:rPr lang="he-IL" sz="1100" b="1" dirty="0">
                          <a:effectLst/>
                          <a:latin typeface="+mj-lt"/>
                          <a:ea typeface="Calibri"/>
                          <a:cs typeface="David"/>
                        </a:rPr>
                        <a:t>אכיפה- 7</a:t>
                      </a:r>
                      <a:endParaRPr lang="en-US" sz="1000" dirty="0">
                        <a:effectLst/>
                        <a:latin typeface="+mj-lt"/>
                        <a:ea typeface="Calibri"/>
                      </a:endParaRPr>
                    </a:p>
                    <a:p>
                      <a:pPr marL="285750" indent="-285750" algn="just" rtl="1">
                        <a:lnSpc>
                          <a:spcPct val="150000"/>
                        </a:lnSpc>
                        <a:spcAft>
                          <a:spcPts val="0"/>
                        </a:spcAft>
                        <a:buFont typeface="Wingdings" pitchFamily="2" charset="2"/>
                        <a:buChar char="q"/>
                      </a:pPr>
                      <a:r>
                        <a:rPr lang="he-IL" sz="1100" b="1" dirty="0">
                          <a:effectLst/>
                          <a:latin typeface="+mj-lt"/>
                          <a:ea typeface="Calibri"/>
                          <a:cs typeface="David"/>
                        </a:rPr>
                        <a:t>כלים ושת"פ- 5</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dirty="0">
                          <a:solidFill>
                            <a:srgbClr val="FF0000"/>
                          </a:solidFill>
                          <a:effectLst/>
                          <a:latin typeface="+mj-lt"/>
                          <a:ea typeface="Calibri"/>
                          <a:cs typeface="David"/>
                        </a:rPr>
                        <a:t>תוספת 5 תקנים </a:t>
                      </a:r>
                      <a:r>
                        <a:rPr lang="he-IL" sz="1100" b="1" dirty="0" smtClean="0">
                          <a:solidFill>
                            <a:srgbClr val="FF0000"/>
                          </a:solidFill>
                          <a:effectLst/>
                          <a:latin typeface="+mj-lt"/>
                          <a:ea typeface="Calibri"/>
                          <a:cs typeface="David"/>
                        </a:rPr>
                        <a:t> (לאיחוד</a:t>
                      </a:r>
                      <a:r>
                        <a:rPr lang="he-IL" sz="1100" b="1" baseline="0" dirty="0" smtClean="0">
                          <a:solidFill>
                            <a:srgbClr val="FF0000"/>
                          </a:solidFill>
                          <a:effectLst/>
                          <a:latin typeface="+mj-lt"/>
                          <a:ea typeface="Calibri"/>
                          <a:cs typeface="David"/>
                        </a:rPr>
                        <a:t> מצילה </a:t>
                      </a:r>
                      <a:r>
                        <a:rPr lang="he-IL" sz="1100" b="1" baseline="0" dirty="0" err="1" smtClean="0">
                          <a:solidFill>
                            <a:srgbClr val="FF0000"/>
                          </a:solidFill>
                          <a:effectLst/>
                          <a:latin typeface="+mj-lt"/>
                          <a:ea typeface="Calibri"/>
                          <a:cs typeface="David"/>
                        </a:rPr>
                        <a:t>ועל"א</a:t>
                      </a:r>
                      <a:r>
                        <a:rPr lang="he-IL" sz="1100" b="1" baseline="0" dirty="0" smtClean="0">
                          <a:solidFill>
                            <a:srgbClr val="FF0000"/>
                          </a:solidFill>
                          <a:effectLst/>
                          <a:latin typeface="+mj-lt"/>
                          <a:ea typeface="Calibri"/>
                          <a:cs typeface="David"/>
                        </a:rPr>
                        <a:t>)</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 </a:t>
                      </a:r>
                      <a:endParaRPr lang="en-US" sz="1000" dirty="0">
                        <a:effectLst/>
                        <a:latin typeface="+mj-lt"/>
                        <a:ea typeface="Calibri"/>
                      </a:endParaRPr>
                    </a:p>
                    <a:p>
                      <a:pPr algn="just" rtl="1">
                        <a:lnSpc>
                          <a:spcPct val="150000"/>
                        </a:lnSpc>
                        <a:spcAft>
                          <a:spcPts val="0"/>
                        </a:spcAft>
                      </a:pPr>
                      <a:r>
                        <a:rPr lang="ru-RU" sz="800" dirty="0">
                          <a:effectLst/>
                          <a:latin typeface="+mj-lt"/>
                          <a:ea typeface="Calibri"/>
                        </a:rPr>
                        <a:t> </a:t>
                      </a:r>
                      <a:endParaRPr lang="en-US" sz="1000" dirty="0">
                        <a:effectLst/>
                        <a:latin typeface="+mj-lt"/>
                        <a:ea typeface="Calibri"/>
                      </a:endParaRPr>
                    </a:p>
                  </a:txBody>
                  <a:tcPr marL="68580" marR="68580" marT="0" marB="0"/>
                </a:tc>
              </a:tr>
            </a:tbl>
          </a:graphicData>
        </a:graphic>
      </p:graphicFrame>
      <p:sp>
        <p:nvSpPr>
          <p:cNvPr id="4" name="מציין מיקום של מספר שקופית 3"/>
          <p:cNvSpPr>
            <a:spLocks noGrp="1"/>
          </p:cNvSpPr>
          <p:nvPr>
            <p:ph type="sldNum" sz="quarter" idx="10"/>
          </p:nvPr>
        </p:nvSpPr>
        <p:spPr/>
        <p:txBody>
          <a:bodyPr/>
          <a:lstStyle/>
          <a:p>
            <a:fld id="{FBE60999-781E-4EAC-9BAB-70EB77D909D3}" type="slidenum">
              <a:rPr lang="he-IL" smtClean="0"/>
              <a:pPr/>
              <a:t>40</a:t>
            </a:fld>
            <a:endParaRPr lang="he-IL"/>
          </a:p>
        </p:txBody>
      </p:sp>
    </p:spTree>
    <p:extLst>
      <p:ext uri="{BB962C8B-B14F-4D97-AF65-F5344CB8AC3E}">
        <p14:creationId xmlns:p14="http://schemas.microsoft.com/office/powerpoint/2010/main" val="26893331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 Box 36"/>
          <p:cNvSpPr txBox="1">
            <a:spLocks noGrp="1" noChangeArrowheads="1"/>
          </p:cNvSpPr>
          <p:nvPr>
            <p:ph type="title"/>
          </p:nvPr>
        </p:nvSpPr>
        <p:spPr bwMode="auto">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dirty="0" smtClean="0">
                <a:solidFill>
                  <a:schemeClr val="accent2"/>
                </a:solidFill>
                <a:latin typeface="Times New Roman" pitchFamily="18" charset="0"/>
              </a:rPr>
              <a:t>משמעויות התקנים בחלופות </a:t>
            </a:r>
            <a:r>
              <a:rPr lang="he-IL" sz="2000" b="1" dirty="0" smtClean="0">
                <a:solidFill>
                  <a:schemeClr val="accent2"/>
                </a:solidFill>
                <a:latin typeface="Times New Roman" pitchFamily="18" charset="0"/>
              </a:rPr>
              <a:t>(2) </a:t>
            </a:r>
            <a:endParaRPr lang="en-US" sz="3600" b="1" u="sng" dirty="0">
              <a:solidFill>
                <a:schemeClr val="accent2"/>
              </a:solidFill>
              <a:latin typeface="Times New Roman" pitchFamily="18" charset="0"/>
            </a:endParaRPr>
          </a:p>
        </p:txBody>
      </p:sp>
      <p:graphicFrame>
        <p:nvGraphicFramePr>
          <p:cNvPr id="6" name="מציין מיקום של SmartArt 5"/>
          <p:cNvGraphicFramePr>
            <a:graphicFrameLocks noGrp="1"/>
          </p:cNvGraphicFramePr>
          <p:nvPr>
            <p:ph type="dgm" idx="1"/>
            <p:extLst>
              <p:ext uri="{D42A27DB-BD31-4B8C-83A1-F6EECF244321}">
                <p14:modId xmlns:p14="http://schemas.microsoft.com/office/powerpoint/2010/main" val="1903462397"/>
              </p:ext>
            </p:extLst>
          </p:nvPr>
        </p:nvGraphicFramePr>
        <p:xfrm>
          <a:off x="323528" y="1268760"/>
          <a:ext cx="8363270" cy="4960620"/>
        </p:xfrm>
        <a:graphic>
          <a:graphicData uri="http://schemas.openxmlformats.org/drawingml/2006/table">
            <a:tbl>
              <a:tblPr rtl="1" firstRow="1" bandRow="1">
                <a:tableStyleId>{E8B1032C-EA38-4F05-BA0D-38AFFFC7BED3}</a:tableStyleId>
              </a:tblPr>
              <a:tblGrid>
                <a:gridCol w="1007568"/>
                <a:gridCol w="1964394"/>
                <a:gridCol w="2535814"/>
                <a:gridCol w="1231902"/>
                <a:gridCol w="1623592"/>
              </a:tblGrid>
              <a:tr h="288032">
                <a:tc>
                  <a:txBody>
                    <a:bodyPr/>
                    <a:lstStyle/>
                    <a:p>
                      <a:pPr algn="just" rtl="1">
                        <a:lnSpc>
                          <a:spcPct val="150000"/>
                        </a:lnSpc>
                        <a:spcAft>
                          <a:spcPts val="0"/>
                        </a:spcAft>
                      </a:pPr>
                      <a:r>
                        <a:rPr lang="he-IL" sz="1100" b="1" dirty="0">
                          <a:effectLst/>
                          <a:latin typeface="+mj-lt"/>
                          <a:ea typeface="Calibri"/>
                          <a:cs typeface="David"/>
                        </a:rPr>
                        <a:t>חלופה</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a:effectLst/>
                          <a:latin typeface="+mj-lt"/>
                          <a:ea typeface="Calibri"/>
                          <a:cs typeface="David"/>
                        </a:rPr>
                        <a:t>פירוט החלופה</a:t>
                      </a:r>
                      <a:endParaRPr lang="en-US" sz="1000">
                        <a:effectLst/>
                        <a:latin typeface="+mj-lt"/>
                        <a:ea typeface="Calibri"/>
                      </a:endParaRPr>
                    </a:p>
                  </a:txBody>
                  <a:tcPr marL="68580" marR="68580" marT="0" marB="0"/>
                </a:tc>
                <a:tc>
                  <a:txBody>
                    <a:bodyPr/>
                    <a:lstStyle/>
                    <a:p>
                      <a:pPr algn="just" rtl="1">
                        <a:lnSpc>
                          <a:spcPct val="150000"/>
                        </a:lnSpc>
                        <a:spcAft>
                          <a:spcPts val="0"/>
                        </a:spcAft>
                      </a:pPr>
                      <a:r>
                        <a:rPr lang="he-IL" sz="1100" b="1">
                          <a:effectLst/>
                          <a:latin typeface="+mj-lt"/>
                          <a:ea typeface="Calibri"/>
                          <a:cs typeface="David"/>
                        </a:rPr>
                        <a:t>היקף כ"א קיים</a:t>
                      </a:r>
                      <a:endParaRPr lang="en-US" sz="1000">
                        <a:effectLst/>
                        <a:latin typeface="+mj-lt"/>
                        <a:ea typeface="Calibri"/>
                      </a:endParaRPr>
                    </a:p>
                  </a:txBody>
                  <a:tcPr marL="68580" marR="68580" marT="0" marB="0"/>
                </a:tc>
                <a:tc>
                  <a:txBody>
                    <a:bodyPr/>
                    <a:lstStyle/>
                    <a:p>
                      <a:pPr algn="just" rtl="1">
                        <a:lnSpc>
                          <a:spcPct val="150000"/>
                        </a:lnSpc>
                        <a:spcAft>
                          <a:spcPts val="0"/>
                        </a:spcAft>
                      </a:pPr>
                      <a:r>
                        <a:rPr lang="he-IL" sz="1100" b="1">
                          <a:effectLst/>
                          <a:latin typeface="+mj-lt"/>
                          <a:ea typeface="Calibri"/>
                          <a:cs typeface="David"/>
                        </a:rPr>
                        <a:t>היקף כ"א נדרש</a:t>
                      </a:r>
                      <a:endParaRPr lang="en-US" sz="1000">
                        <a:effectLst/>
                        <a:latin typeface="+mj-lt"/>
                        <a:ea typeface="Calibri"/>
                      </a:endParaRPr>
                    </a:p>
                    <a:p>
                      <a:pPr algn="just" rtl="1">
                        <a:lnSpc>
                          <a:spcPct val="150000"/>
                        </a:lnSpc>
                        <a:spcAft>
                          <a:spcPts val="0"/>
                        </a:spcAft>
                      </a:pPr>
                      <a:r>
                        <a:rPr lang="ru-RU" sz="800">
                          <a:effectLst/>
                          <a:latin typeface="+mj-lt"/>
                          <a:ea typeface="Calibri"/>
                        </a:rPr>
                        <a:t> </a:t>
                      </a:r>
                      <a:endParaRPr lang="en-US" sz="1000">
                        <a:effectLst/>
                        <a:latin typeface="+mj-lt"/>
                        <a:ea typeface="Calibri"/>
                      </a:endParaRPr>
                    </a:p>
                  </a:txBody>
                  <a:tcPr marL="68580" marR="68580" marT="0" marB="0"/>
                </a:tc>
                <a:tc>
                  <a:txBody>
                    <a:bodyPr/>
                    <a:lstStyle/>
                    <a:p>
                      <a:pPr algn="just" rtl="1">
                        <a:lnSpc>
                          <a:spcPct val="150000"/>
                        </a:lnSpc>
                        <a:spcAft>
                          <a:spcPts val="0"/>
                        </a:spcAft>
                      </a:pPr>
                      <a:r>
                        <a:rPr lang="he-IL" sz="1100" b="1" dirty="0">
                          <a:effectLst/>
                          <a:latin typeface="+mj-lt"/>
                          <a:ea typeface="Calibri"/>
                          <a:cs typeface="David"/>
                        </a:rPr>
                        <a:t>משמעויות</a:t>
                      </a:r>
                      <a:endParaRPr lang="en-US" sz="1000" dirty="0">
                        <a:effectLst/>
                        <a:latin typeface="+mj-lt"/>
                        <a:ea typeface="Calibri"/>
                      </a:endParaRPr>
                    </a:p>
                  </a:txBody>
                  <a:tcPr marL="68580" marR="68580" marT="0" marB="0"/>
                </a:tc>
              </a:tr>
              <a:tr h="841013">
                <a:tc>
                  <a:txBody>
                    <a:bodyPr/>
                    <a:lstStyle/>
                    <a:p>
                      <a:pPr algn="just" rtl="1">
                        <a:lnSpc>
                          <a:spcPct val="150000"/>
                        </a:lnSpc>
                        <a:spcAft>
                          <a:spcPts val="0"/>
                        </a:spcAft>
                      </a:pPr>
                      <a:r>
                        <a:rPr lang="he-IL" sz="1100" b="1" dirty="0">
                          <a:effectLst/>
                          <a:latin typeface="+mj-lt"/>
                          <a:ea typeface="Calibri"/>
                          <a:cs typeface="David"/>
                        </a:rPr>
                        <a:t>חלופה ג'-</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dirty="0">
                          <a:effectLst/>
                          <a:latin typeface="+mj-lt"/>
                          <a:ea typeface="Calibri"/>
                          <a:cs typeface="David"/>
                        </a:rPr>
                        <a:t>איחוד </a:t>
                      </a:r>
                      <a:r>
                        <a:rPr lang="he-IL" sz="1100" b="1" dirty="0" err="1">
                          <a:effectLst/>
                          <a:latin typeface="+mj-lt"/>
                          <a:ea typeface="Calibri"/>
                          <a:cs typeface="David"/>
                        </a:rPr>
                        <a:t>על"א</a:t>
                      </a:r>
                      <a:r>
                        <a:rPr lang="he-IL" sz="1100" b="1" dirty="0">
                          <a:effectLst/>
                          <a:latin typeface="+mj-lt"/>
                          <a:ea typeface="Calibri"/>
                          <a:cs typeface="David"/>
                        </a:rPr>
                        <a:t>, מצילה ואגף קהילה והשארת הרשות במבנה מותאם </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u="sng" dirty="0" err="1">
                          <a:solidFill>
                            <a:srgbClr val="FF0000"/>
                          </a:solidFill>
                          <a:effectLst/>
                          <a:latin typeface="+mj-lt"/>
                          <a:ea typeface="Calibri"/>
                          <a:cs typeface="David"/>
                        </a:rPr>
                        <a:t>על"א</a:t>
                      </a:r>
                      <a:r>
                        <a:rPr lang="he-IL" sz="1100" b="1" dirty="0">
                          <a:effectLst/>
                          <a:latin typeface="+mj-lt"/>
                          <a:ea typeface="Calibri"/>
                          <a:cs typeface="David"/>
                        </a:rPr>
                        <a:t>- 31 תקנים</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10 תקני משרד (3 </a:t>
                      </a:r>
                      <a:r>
                        <a:rPr lang="he-IL" sz="1100" b="1" dirty="0" smtClean="0">
                          <a:effectLst/>
                          <a:latin typeface="+mj-lt"/>
                          <a:ea typeface="Calibri"/>
                          <a:cs typeface="David"/>
                        </a:rPr>
                        <a:t>לא מאוישים)</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21- מיקור חוץ</a:t>
                      </a:r>
                      <a:endParaRPr lang="en-US" sz="1000" dirty="0">
                        <a:effectLst/>
                        <a:latin typeface="+mj-lt"/>
                        <a:ea typeface="Calibri"/>
                      </a:endParaRPr>
                    </a:p>
                    <a:p>
                      <a:pPr algn="just" rtl="1">
                        <a:lnSpc>
                          <a:spcPct val="150000"/>
                        </a:lnSpc>
                        <a:spcAft>
                          <a:spcPts val="0"/>
                        </a:spcAft>
                      </a:pPr>
                      <a:r>
                        <a:rPr lang="he-IL" sz="1100" b="1" u="sng" dirty="0">
                          <a:solidFill>
                            <a:srgbClr val="FF0000"/>
                          </a:solidFill>
                          <a:effectLst/>
                          <a:latin typeface="+mj-lt"/>
                          <a:ea typeface="Calibri"/>
                          <a:cs typeface="David"/>
                        </a:rPr>
                        <a:t>מצילה</a:t>
                      </a:r>
                      <a:r>
                        <a:rPr lang="he-IL" sz="1100" b="1" dirty="0">
                          <a:effectLst/>
                          <a:latin typeface="+mj-lt"/>
                          <a:ea typeface="Calibri"/>
                          <a:cs typeface="David"/>
                        </a:rPr>
                        <a:t>- 21 תקני משרד (2 </a:t>
                      </a:r>
                      <a:r>
                        <a:rPr lang="he-IL" sz="1100" b="1" dirty="0" smtClean="0">
                          <a:effectLst/>
                          <a:latin typeface="+mj-lt"/>
                          <a:ea typeface="Calibri"/>
                          <a:cs typeface="David"/>
                        </a:rPr>
                        <a:t>לא מאוישים)</a:t>
                      </a:r>
                      <a:endParaRPr lang="en-US" sz="1000" dirty="0">
                        <a:effectLst/>
                        <a:latin typeface="+mj-lt"/>
                        <a:ea typeface="Calibri"/>
                      </a:endParaRPr>
                    </a:p>
                    <a:p>
                      <a:pPr algn="just" rtl="1">
                        <a:lnSpc>
                          <a:spcPct val="150000"/>
                        </a:lnSpc>
                        <a:spcAft>
                          <a:spcPts val="0"/>
                        </a:spcAft>
                      </a:pPr>
                      <a:r>
                        <a:rPr lang="he-IL" sz="1100" b="1" dirty="0">
                          <a:solidFill>
                            <a:srgbClr val="FF0000"/>
                          </a:solidFill>
                          <a:effectLst/>
                          <a:latin typeface="+mj-lt"/>
                          <a:ea typeface="Calibri"/>
                          <a:cs typeface="David"/>
                        </a:rPr>
                        <a:t>הרשות </a:t>
                      </a:r>
                      <a:r>
                        <a:rPr lang="he-IL" sz="1100" b="1" dirty="0" smtClean="0">
                          <a:solidFill>
                            <a:srgbClr val="FF0000"/>
                          </a:solidFill>
                          <a:effectLst/>
                          <a:latin typeface="+mj-lt"/>
                          <a:ea typeface="Calibri"/>
                          <a:cs typeface="David"/>
                        </a:rPr>
                        <a:t>- </a:t>
                      </a:r>
                      <a:r>
                        <a:rPr lang="he-IL" sz="1100" b="1" dirty="0" smtClean="0">
                          <a:effectLst/>
                          <a:latin typeface="+mj-lt"/>
                          <a:ea typeface="Calibri"/>
                          <a:cs typeface="David"/>
                        </a:rPr>
                        <a:t>סה"כ 52 תקנים</a:t>
                      </a:r>
                    </a:p>
                    <a:p>
                      <a:pPr algn="just" rtl="1">
                        <a:lnSpc>
                          <a:spcPct val="150000"/>
                        </a:lnSpc>
                        <a:spcAft>
                          <a:spcPts val="0"/>
                        </a:spcAft>
                      </a:pPr>
                      <a:r>
                        <a:rPr lang="he-IL" sz="1100" b="1" dirty="0" smtClean="0">
                          <a:effectLst/>
                          <a:latin typeface="+mj-lt"/>
                          <a:ea typeface="Calibri"/>
                          <a:cs typeface="David"/>
                        </a:rPr>
                        <a:t>37 תקני רשות</a:t>
                      </a:r>
                    </a:p>
                    <a:p>
                      <a:pPr algn="just" rtl="1">
                        <a:lnSpc>
                          <a:spcPct val="150000"/>
                        </a:lnSpc>
                        <a:spcAft>
                          <a:spcPts val="0"/>
                        </a:spcAft>
                      </a:pPr>
                      <a:r>
                        <a:rPr lang="he-IL" sz="1100" b="1" dirty="0" smtClean="0">
                          <a:effectLst/>
                          <a:latin typeface="+mj-lt"/>
                          <a:ea typeface="Calibri"/>
                          <a:cs typeface="David"/>
                        </a:rPr>
                        <a:t>15 מיקור חוץ</a:t>
                      </a:r>
                    </a:p>
                    <a:p>
                      <a:pPr algn="just" rtl="1">
                        <a:lnSpc>
                          <a:spcPct val="150000"/>
                        </a:lnSpc>
                        <a:spcAft>
                          <a:spcPts val="0"/>
                        </a:spcAft>
                      </a:pPr>
                      <a:r>
                        <a:rPr lang="he-IL" sz="1100" b="1" u="sng" dirty="0" smtClean="0">
                          <a:solidFill>
                            <a:srgbClr val="FF0000"/>
                          </a:solidFill>
                          <a:effectLst/>
                          <a:latin typeface="+mj-lt"/>
                          <a:ea typeface="Calibri"/>
                          <a:cs typeface="David"/>
                        </a:rPr>
                        <a:t>סה"כ</a:t>
                      </a:r>
                      <a:r>
                        <a:rPr lang="he-IL" sz="1100" b="1" dirty="0" smtClean="0">
                          <a:effectLst/>
                          <a:latin typeface="+mj-lt"/>
                          <a:ea typeface="Calibri"/>
                          <a:cs typeface="David"/>
                        </a:rPr>
                        <a:t>- 104תקנים </a:t>
                      </a:r>
                      <a:r>
                        <a:rPr lang="he-IL" sz="1100" b="1" dirty="0">
                          <a:effectLst/>
                          <a:latin typeface="+mj-lt"/>
                          <a:ea typeface="Calibri"/>
                          <a:cs typeface="David"/>
                        </a:rPr>
                        <a:t>(5 </a:t>
                      </a:r>
                      <a:r>
                        <a:rPr lang="he-IL" sz="1100" b="1" dirty="0" smtClean="0">
                          <a:effectLst/>
                          <a:latin typeface="+mj-lt"/>
                          <a:ea typeface="Calibri"/>
                          <a:cs typeface="David"/>
                        </a:rPr>
                        <a:t>לא מאוישים)- </a:t>
                      </a:r>
                      <a:r>
                        <a:rPr lang="he-IL" sz="1100" b="1" dirty="0" smtClean="0">
                          <a:solidFill>
                            <a:srgbClr val="FF0000"/>
                          </a:solidFill>
                          <a:effectLst/>
                          <a:latin typeface="+mj-lt"/>
                          <a:ea typeface="Calibri"/>
                          <a:cs typeface="David"/>
                        </a:rPr>
                        <a:t>99 </a:t>
                      </a:r>
                      <a:r>
                        <a:rPr lang="he-IL" sz="1100" b="1" dirty="0">
                          <a:solidFill>
                            <a:srgbClr val="FF0000"/>
                          </a:solidFill>
                          <a:effectLst/>
                          <a:latin typeface="+mj-lt"/>
                          <a:ea typeface="Calibri"/>
                          <a:cs typeface="David"/>
                        </a:rPr>
                        <a:t>תקנים</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dirty="0" smtClean="0">
                          <a:solidFill>
                            <a:srgbClr val="FF0000"/>
                          </a:solidFill>
                          <a:effectLst/>
                          <a:latin typeface="+mj-lt"/>
                          <a:ea typeface="Calibri"/>
                          <a:cs typeface="David"/>
                        </a:rPr>
                        <a:t>76תקנים</a:t>
                      </a:r>
                      <a:r>
                        <a:rPr lang="he-IL" sz="1100" b="1" dirty="0">
                          <a:effectLst/>
                          <a:latin typeface="+mj-lt"/>
                          <a:ea typeface="Calibri"/>
                          <a:cs typeface="David"/>
                        </a:rPr>
                        <a:t>:</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לשכה-4</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שטח- 16</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סגן- 2</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מטה-22</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אכיפה- 7</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כלים ושת"פ- </a:t>
                      </a:r>
                      <a:r>
                        <a:rPr lang="he-IL" sz="1100" b="1" dirty="0" smtClean="0">
                          <a:effectLst/>
                          <a:latin typeface="+mj-lt"/>
                          <a:ea typeface="Calibri"/>
                          <a:cs typeface="David"/>
                        </a:rPr>
                        <a:t>5</a:t>
                      </a:r>
                    </a:p>
                    <a:p>
                      <a:pPr algn="r" rtl="1">
                        <a:lnSpc>
                          <a:spcPct val="150000"/>
                        </a:lnSpc>
                        <a:spcAft>
                          <a:spcPts val="0"/>
                        </a:spcAft>
                      </a:pPr>
                      <a:r>
                        <a:rPr lang="he-IL" sz="1100" b="1" dirty="0" smtClean="0">
                          <a:effectLst/>
                          <a:latin typeface="+mj-lt"/>
                          <a:ea typeface="Calibri"/>
                          <a:cs typeface="David"/>
                        </a:rPr>
                        <a:t>הרשות</a:t>
                      </a:r>
                      <a:r>
                        <a:rPr lang="he-IL" sz="1100" b="1" baseline="0" dirty="0" smtClean="0">
                          <a:effectLst/>
                          <a:latin typeface="+mj-lt"/>
                          <a:ea typeface="Calibri"/>
                          <a:cs typeface="David"/>
                        </a:rPr>
                        <a:t>  </a:t>
                      </a:r>
                      <a:r>
                        <a:rPr lang="he-IL" sz="1100" b="1" dirty="0" smtClean="0">
                          <a:effectLst/>
                          <a:latin typeface="+mj-lt"/>
                          <a:ea typeface="Calibri"/>
                          <a:cs typeface="David"/>
                        </a:rPr>
                        <a:t>במבנה המוצע- 22</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dirty="0">
                          <a:solidFill>
                            <a:srgbClr val="FF0000"/>
                          </a:solidFill>
                          <a:effectLst/>
                          <a:latin typeface="+mj-lt"/>
                          <a:ea typeface="Calibri"/>
                          <a:cs typeface="David"/>
                        </a:rPr>
                        <a:t>חסכון </a:t>
                      </a:r>
                      <a:r>
                        <a:rPr lang="he-IL" sz="1100" b="1" dirty="0" smtClean="0">
                          <a:solidFill>
                            <a:srgbClr val="FF0000"/>
                          </a:solidFill>
                          <a:effectLst/>
                          <a:latin typeface="+mj-lt"/>
                          <a:ea typeface="Calibri"/>
                          <a:cs typeface="David"/>
                        </a:rPr>
                        <a:t>23 </a:t>
                      </a:r>
                      <a:r>
                        <a:rPr lang="he-IL" sz="1100" b="1" dirty="0">
                          <a:solidFill>
                            <a:srgbClr val="FF0000"/>
                          </a:solidFill>
                          <a:effectLst/>
                          <a:latin typeface="+mj-lt"/>
                          <a:ea typeface="Calibri"/>
                          <a:cs typeface="David"/>
                        </a:rPr>
                        <a:t>  </a:t>
                      </a:r>
                      <a:r>
                        <a:rPr lang="he-IL" sz="1100" b="1" dirty="0" smtClean="0">
                          <a:solidFill>
                            <a:srgbClr val="FF0000"/>
                          </a:solidFill>
                          <a:effectLst/>
                          <a:latin typeface="+mj-lt"/>
                          <a:ea typeface="Calibri"/>
                          <a:cs typeface="David"/>
                        </a:rPr>
                        <a:t>תקנים (מתוכם כ- 10 תקנים לעיבוי יחידות המשרד)</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 </a:t>
                      </a:r>
                      <a:endParaRPr lang="en-US" sz="1000" dirty="0">
                        <a:effectLst/>
                        <a:latin typeface="+mj-lt"/>
                        <a:ea typeface="Calibri"/>
                      </a:endParaRPr>
                    </a:p>
                  </a:txBody>
                  <a:tcPr marL="68580" marR="68580" marT="0" marB="0"/>
                </a:tc>
              </a:tr>
              <a:tr h="841013">
                <a:tc>
                  <a:txBody>
                    <a:bodyPr/>
                    <a:lstStyle/>
                    <a:p>
                      <a:pPr algn="just" rtl="1">
                        <a:lnSpc>
                          <a:spcPct val="150000"/>
                        </a:lnSpc>
                        <a:spcAft>
                          <a:spcPts val="0"/>
                        </a:spcAft>
                      </a:pPr>
                      <a:r>
                        <a:rPr lang="he-IL" sz="1100" b="1">
                          <a:effectLst/>
                          <a:latin typeface="+mj-lt"/>
                          <a:ea typeface="Calibri"/>
                          <a:cs typeface="David"/>
                        </a:rPr>
                        <a:t>חלופה ד'</a:t>
                      </a:r>
                      <a:endParaRPr lang="en-US" sz="1000">
                        <a:effectLst/>
                        <a:latin typeface="+mj-lt"/>
                        <a:ea typeface="Calibri"/>
                      </a:endParaRPr>
                    </a:p>
                  </a:txBody>
                  <a:tcPr marL="68580" marR="68580" marT="0" marB="0"/>
                </a:tc>
                <a:tc>
                  <a:txBody>
                    <a:bodyPr/>
                    <a:lstStyle/>
                    <a:p>
                      <a:pPr algn="just" rtl="1">
                        <a:lnSpc>
                          <a:spcPct val="150000"/>
                        </a:lnSpc>
                        <a:spcAft>
                          <a:spcPts val="0"/>
                        </a:spcAft>
                      </a:pPr>
                      <a:r>
                        <a:rPr lang="he-IL" sz="1100" b="1" dirty="0">
                          <a:effectLst/>
                          <a:latin typeface="+mj-lt"/>
                          <a:ea typeface="Calibri"/>
                          <a:cs typeface="David"/>
                        </a:rPr>
                        <a:t>איחוד מלא</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u="sng" dirty="0" err="1">
                          <a:solidFill>
                            <a:srgbClr val="FF0000"/>
                          </a:solidFill>
                          <a:effectLst/>
                          <a:latin typeface="+mj-lt"/>
                          <a:ea typeface="Calibri"/>
                          <a:cs typeface="David"/>
                        </a:rPr>
                        <a:t>על"א</a:t>
                      </a:r>
                      <a:r>
                        <a:rPr lang="he-IL" sz="1100" b="1" dirty="0">
                          <a:effectLst/>
                          <a:latin typeface="+mj-lt"/>
                          <a:ea typeface="Calibri"/>
                          <a:cs typeface="David"/>
                        </a:rPr>
                        <a:t>- 31 תקנים</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10 תקני משרד (3 </a:t>
                      </a:r>
                      <a:r>
                        <a:rPr lang="he-IL" sz="1100" b="1" dirty="0" smtClean="0">
                          <a:effectLst/>
                          <a:latin typeface="+mj-lt"/>
                          <a:ea typeface="Calibri"/>
                          <a:cs typeface="David"/>
                        </a:rPr>
                        <a:t>לא מאוישים)</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21- מיקור חוץ</a:t>
                      </a:r>
                      <a:endParaRPr lang="en-US" sz="1000" dirty="0">
                        <a:effectLst/>
                        <a:latin typeface="+mj-lt"/>
                        <a:ea typeface="Calibri"/>
                      </a:endParaRPr>
                    </a:p>
                    <a:p>
                      <a:pPr algn="just" rtl="1">
                        <a:lnSpc>
                          <a:spcPct val="150000"/>
                        </a:lnSpc>
                        <a:spcAft>
                          <a:spcPts val="0"/>
                        </a:spcAft>
                      </a:pPr>
                      <a:r>
                        <a:rPr lang="he-IL" sz="1100" b="1" u="sng" dirty="0">
                          <a:solidFill>
                            <a:srgbClr val="FF0000"/>
                          </a:solidFill>
                          <a:effectLst/>
                          <a:latin typeface="+mj-lt"/>
                          <a:ea typeface="Calibri"/>
                          <a:cs typeface="David"/>
                        </a:rPr>
                        <a:t>מצילה</a:t>
                      </a:r>
                      <a:r>
                        <a:rPr lang="he-IL" sz="1100" b="1" dirty="0">
                          <a:effectLst/>
                          <a:latin typeface="+mj-lt"/>
                          <a:ea typeface="Calibri"/>
                          <a:cs typeface="David"/>
                        </a:rPr>
                        <a:t>- 21 תקני משרד (2 </a:t>
                      </a:r>
                      <a:r>
                        <a:rPr lang="he-IL" sz="1100" b="1" dirty="0" smtClean="0">
                          <a:effectLst/>
                          <a:latin typeface="+mj-lt"/>
                          <a:ea typeface="Calibri"/>
                          <a:cs typeface="David"/>
                        </a:rPr>
                        <a:t>לא מאוישים)</a:t>
                      </a:r>
                      <a:endParaRPr lang="en-US" sz="1000" dirty="0">
                        <a:effectLst/>
                        <a:latin typeface="+mj-lt"/>
                        <a:ea typeface="Calibri"/>
                      </a:endParaRPr>
                    </a:p>
                    <a:p>
                      <a:pPr algn="just" rtl="1">
                        <a:lnSpc>
                          <a:spcPct val="150000"/>
                        </a:lnSpc>
                        <a:spcAft>
                          <a:spcPts val="0"/>
                        </a:spcAft>
                      </a:pPr>
                      <a:r>
                        <a:rPr lang="he-IL" sz="1100" b="1" dirty="0">
                          <a:solidFill>
                            <a:srgbClr val="FF0000"/>
                          </a:solidFill>
                          <a:effectLst/>
                          <a:latin typeface="+mj-lt"/>
                          <a:ea typeface="Calibri"/>
                          <a:cs typeface="David"/>
                        </a:rPr>
                        <a:t>הרשות </a:t>
                      </a:r>
                      <a:r>
                        <a:rPr lang="he-IL" sz="1100" b="1" dirty="0">
                          <a:effectLst/>
                          <a:latin typeface="+mj-lt"/>
                          <a:ea typeface="Calibri"/>
                          <a:cs typeface="David"/>
                        </a:rPr>
                        <a:t>- סה"כ 52 תקנים</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37 תקני רשות</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15 מיקור חוץ</a:t>
                      </a:r>
                      <a:endParaRPr lang="en-US" sz="1000" dirty="0">
                        <a:effectLst/>
                        <a:latin typeface="+mj-lt"/>
                        <a:ea typeface="Calibri"/>
                      </a:endParaRPr>
                    </a:p>
                    <a:p>
                      <a:pPr algn="just" rtl="1">
                        <a:lnSpc>
                          <a:spcPct val="150000"/>
                        </a:lnSpc>
                        <a:spcAft>
                          <a:spcPts val="0"/>
                        </a:spcAft>
                      </a:pPr>
                      <a:r>
                        <a:rPr lang="he-IL" sz="1100" b="1" u="sng" dirty="0">
                          <a:solidFill>
                            <a:srgbClr val="FF0000"/>
                          </a:solidFill>
                          <a:effectLst/>
                          <a:latin typeface="+mj-lt"/>
                          <a:ea typeface="Calibri"/>
                          <a:cs typeface="David"/>
                        </a:rPr>
                        <a:t>סה"כ</a:t>
                      </a:r>
                      <a:r>
                        <a:rPr lang="he-IL" sz="1100" b="1" dirty="0">
                          <a:effectLst/>
                          <a:latin typeface="+mj-lt"/>
                          <a:ea typeface="Calibri"/>
                          <a:cs typeface="David"/>
                        </a:rPr>
                        <a:t>- 104 תקנים (5 </a:t>
                      </a:r>
                      <a:r>
                        <a:rPr lang="he-IL" sz="1100" b="1" dirty="0" smtClean="0">
                          <a:effectLst/>
                          <a:latin typeface="+mj-lt"/>
                          <a:ea typeface="Calibri"/>
                          <a:cs typeface="David"/>
                        </a:rPr>
                        <a:t>לא מאוישים)- </a:t>
                      </a:r>
                      <a:r>
                        <a:rPr lang="he-IL" sz="1100" b="1" dirty="0">
                          <a:solidFill>
                            <a:srgbClr val="FF0000"/>
                          </a:solidFill>
                          <a:effectLst/>
                          <a:latin typeface="+mj-lt"/>
                          <a:ea typeface="Calibri"/>
                          <a:cs typeface="David"/>
                        </a:rPr>
                        <a:t>99 תקנים</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dirty="0">
                          <a:solidFill>
                            <a:srgbClr val="FF0000"/>
                          </a:solidFill>
                          <a:effectLst/>
                          <a:latin typeface="+mj-lt"/>
                          <a:ea typeface="Calibri"/>
                          <a:cs typeface="David"/>
                        </a:rPr>
                        <a:t>68 תקנים</a:t>
                      </a:r>
                      <a:r>
                        <a:rPr lang="he-IL" sz="1100" b="1" dirty="0">
                          <a:effectLst/>
                          <a:latin typeface="+mj-lt"/>
                          <a:ea typeface="Calibri"/>
                          <a:cs typeface="David"/>
                        </a:rPr>
                        <a:t>:</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לשכה-4</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שטח- 16</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סגן- 2</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מטה-24</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מניעת אלימות- 8</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אכיפה- 7</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פיתוח תורה, סמים ואלכוהול- 7</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dirty="0">
                          <a:solidFill>
                            <a:srgbClr val="FF0000"/>
                          </a:solidFill>
                          <a:effectLst/>
                          <a:latin typeface="+mj-lt"/>
                          <a:ea typeface="Calibri"/>
                          <a:cs typeface="David"/>
                        </a:rPr>
                        <a:t>חסכון 31  </a:t>
                      </a:r>
                      <a:r>
                        <a:rPr lang="he-IL" sz="1100" b="1" dirty="0" smtClean="0">
                          <a:solidFill>
                            <a:srgbClr val="FF0000"/>
                          </a:solidFill>
                          <a:effectLst/>
                          <a:latin typeface="+mj-lt"/>
                          <a:ea typeface="Calibri"/>
                          <a:cs typeface="David"/>
                        </a:rPr>
                        <a:t>תקנים</a:t>
                      </a:r>
                      <a:r>
                        <a:rPr lang="en-US" sz="1100" b="1" dirty="0" smtClean="0">
                          <a:solidFill>
                            <a:srgbClr val="FF0000"/>
                          </a:solidFill>
                          <a:effectLst/>
                          <a:latin typeface="+mj-lt"/>
                          <a:ea typeface="Calibri"/>
                          <a:cs typeface="David"/>
                        </a:rPr>
                        <a:t> </a:t>
                      </a:r>
                      <a:r>
                        <a:rPr lang="he-IL" sz="1100" b="1" dirty="0" smtClean="0">
                          <a:solidFill>
                            <a:srgbClr val="FF0000"/>
                          </a:solidFill>
                          <a:effectLst/>
                          <a:latin typeface="+mj-lt"/>
                          <a:ea typeface="Calibri"/>
                          <a:cs typeface="David"/>
                        </a:rPr>
                        <a:t>( מתוכם כ- 10 תקנים לעיבוי יחידות המשרד)</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 </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 </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 </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 </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 </a:t>
                      </a:r>
                      <a:endParaRPr lang="en-US" sz="1000" dirty="0">
                        <a:effectLst/>
                        <a:latin typeface="+mj-lt"/>
                        <a:ea typeface="Calibri"/>
                      </a:endParaRPr>
                    </a:p>
                    <a:p>
                      <a:pPr algn="just" rtl="1">
                        <a:lnSpc>
                          <a:spcPct val="150000"/>
                        </a:lnSpc>
                        <a:spcAft>
                          <a:spcPts val="0"/>
                        </a:spcAft>
                      </a:pPr>
                      <a:r>
                        <a:rPr lang="ru-RU" sz="800" dirty="0">
                          <a:effectLst/>
                          <a:latin typeface="+mj-lt"/>
                          <a:ea typeface="Calibri"/>
                        </a:rPr>
                        <a:t> </a:t>
                      </a:r>
                      <a:endParaRPr lang="en-US" sz="1000" dirty="0">
                        <a:effectLst/>
                        <a:latin typeface="+mj-lt"/>
                        <a:ea typeface="Calibri"/>
                      </a:endParaRPr>
                    </a:p>
                  </a:txBody>
                  <a:tcPr marL="68580" marR="68580" marT="0" marB="0"/>
                </a:tc>
              </a:tr>
            </a:tbl>
          </a:graphicData>
        </a:graphic>
      </p:graphicFrame>
      <p:sp>
        <p:nvSpPr>
          <p:cNvPr id="4" name="מציין מיקום של מספר שקופית 3"/>
          <p:cNvSpPr>
            <a:spLocks noGrp="1"/>
          </p:cNvSpPr>
          <p:nvPr>
            <p:ph type="sldNum" sz="quarter" idx="10"/>
          </p:nvPr>
        </p:nvSpPr>
        <p:spPr/>
        <p:txBody>
          <a:bodyPr/>
          <a:lstStyle/>
          <a:p>
            <a:fld id="{FBE60999-781E-4EAC-9BAB-70EB77D909D3}" type="slidenum">
              <a:rPr lang="he-IL" smtClean="0"/>
              <a:pPr/>
              <a:t>41</a:t>
            </a:fld>
            <a:endParaRPr lang="he-IL"/>
          </a:p>
        </p:txBody>
      </p:sp>
    </p:spTree>
    <p:extLst>
      <p:ext uri="{BB962C8B-B14F-4D97-AF65-F5344CB8AC3E}">
        <p14:creationId xmlns:p14="http://schemas.microsoft.com/office/powerpoint/2010/main" val="41602137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 Box 36"/>
          <p:cNvSpPr txBox="1">
            <a:spLocks noGrp="1" noChangeArrowheads="1"/>
          </p:cNvSpPr>
          <p:nvPr>
            <p:ph type="title"/>
          </p:nvPr>
        </p:nvSpPr>
        <p:spPr bwMode="auto">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sz="3200">
                <a:solidFill>
                  <a:schemeClr val="tx1"/>
                </a:solidFill>
                <a:latin typeface="Arial" pitchFamily="34" charset="0"/>
                <a:cs typeface="Arial" pitchFamily="34" charset="0"/>
              </a:defRPr>
            </a:lvl1pPr>
            <a:lvl2pPr>
              <a:defRPr sz="2800">
                <a:solidFill>
                  <a:schemeClr val="tx1"/>
                </a:solidFill>
                <a:latin typeface="Arial" pitchFamily="34" charset="0"/>
                <a:cs typeface="Arial" pitchFamily="34" charset="0"/>
              </a:defRPr>
            </a:lvl2pPr>
            <a:lvl3pPr>
              <a:defRPr sz="2400">
                <a:solidFill>
                  <a:schemeClr val="tx1"/>
                </a:solidFill>
                <a:latin typeface="Arial" pitchFamily="34" charset="0"/>
                <a:cs typeface="Arial" pitchFamily="34" charset="0"/>
              </a:defRPr>
            </a:lvl3pPr>
            <a:lvl4pPr>
              <a:defRPr sz="2000">
                <a:solidFill>
                  <a:schemeClr val="tx1"/>
                </a:solidFill>
                <a:latin typeface="Arial" pitchFamily="34" charset="0"/>
                <a:cs typeface="Arial" pitchFamily="34" charset="0"/>
              </a:defRPr>
            </a:lvl4pPr>
            <a:lvl5pPr>
              <a:defRPr sz="2000">
                <a:solidFill>
                  <a:schemeClr val="tx1"/>
                </a:solidFill>
                <a:latin typeface="Arial" pitchFamily="34" charset="0"/>
                <a:cs typeface="Arial" pitchFamily="34" charset="0"/>
              </a:defRPr>
            </a:lvl5pPr>
            <a:lvl6pPr eaLnBrk="0" hangingPunct="0">
              <a:defRPr sz="2000">
                <a:solidFill>
                  <a:schemeClr val="tx1"/>
                </a:solidFill>
                <a:latin typeface="Arial" pitchFamily="34" charset="0"/>
                <a:cs typeface="Arial" pitchFamily="34" charset="0"/>
              </a:defRPr>
            </a:lvl6pPr>
            <a:lvl7pPr eaLnBrk="0" hangingPunct="0">
              <a:defRPr sz="2000">
                <a:solidFill>
                  <a:schemeClr val="tx1"/>
                </a:solidFill>
                <a:latin typeface="Arial" pitchFamily="34" charset="0"/>
                <a:cs typeface="Arial" pitchFamily="34" charset="0"/>
              </a:defRPr>
            </a:lvl7pPr>
            <a:lvl8pPr eaLnBrk="0" hangingPunct="0">
              <a:defRPr sz="2000">
                <a:solidFill>
                  <a:schemeClr val="tx1"/>
                </a:solidFill>
                <a:latin typeface="Arial" pitchFamily="34" charset="0"/>
                <a:cs typeface="Arial" pitchFamily="34" charset="0"/>
              </a:defRPr>
            </a:lvl8pPr>
            <a:lvl9pPr eaLnBrk="0" hangingPunct="0">
              <a:defRPr sz="2000">
                <a:solidFill>
                  <a:schemeClr val="tx1"/>
                </a:solidFill>
                <a:latin typeface="Arial" pitchFamily="34" charset="0"/>
                <a:cs typeface="Arial" pitchFamily="34" charset="0"/>
              </a:defRPr>
            </a:lvl9pPr>
          </a:lstStyle>
          <a:p>
            <a:pPr algn="ctr" rtl="1" eaLnBrk="1" hangingPunct="1"/>
            <a:r>
              <a:rPr lang="he-IL" sz="3600" b="1" dirty="0" smtClean="0">
                <a:solidFill>
                  <a:schemeClr val="accent2"/>
                </a:solidFill>
                <a:latin typeface="Times New Roman" pitchFamily="18" charset="0"/>
              </a:rPr>
              <a:t>משמעויות התקנים בחלופות </a:t>
            </a:r>
            <a:r>
              <a:rPr lang="he-IL" sz="2000" b="1" dirty="0" smtClean="0">
                <a:solidFill>
                  <a:schemeClr val="accent2"/>
                </a:solidFill>
                <a:latin typeface="Times New Roman" pitchFamily="18" charset="0"/>
              </a:rPr>
              <a:t>(3) </a:t>
            </a:r>
            <a:endParaRPr lang="en-US" sz="3600" b="1" u="sng" dirty="0">
              <a:solidFill>
                <a:schemeClr val="accent2"/>
              </a:solidFill>
              <a:latin typeface="Times New Roman" pitchFamily="18" charset="0"/>
            </a:endParaRPr>
          </a:p>
        </p:txBody>
      </p:sp>
      <p:graphicFrame>
        <p:nvGraphicFramePr>
          <p:cNvPr id="6" name="מציין מיקום של SmartArt 5"/>
          <p:cNvGraphicFramePr>
            <a:graphicFrameLocks noGrp="1"/>
          </p:cNvGraphicFramePr>
          <p:nvPr>
            <p:ph type="dgm" idx="1"/>
            <p:extLst>
              <p:ext uri="{D42A27DB-BD31-4B8C-83A1-F6EECF244321}">
                <p14:modId xmlns:p14="http://schemas.microsoft.com/office/powerpoint/2010/main" val="2619241172"/>
              </p:ext>
            </p:extLst>
          </p:nvPr>
        </p:nvGraphicFramePr>
        <p:xfrm>
          <a:off x="323528" y="1268760"/>
          <a:ext cx="8363270" cy="2926080"/>
        </p:xfrm>
        <a:graphic>
          <a:graphicData uri="http://schemas.openxmlformats.org/drawingml/2006/table">
            <a:tbl>
              <a:tblPr rtl="1" firstRow="1" bandRow="1">
                <a:tableStyleId>{E8B1032C-EA38-4F05-BA0D-38AFFFC7BED3}</a:tableStyleId>
              </a:tblPr>
              <a:tblGrid>
                <a:gridCol w="1007568"/>
                <a:gridCol w="1964394"/>
                <a:gridCol w="2535814"/>
                <a:gridCol w="1231902"/>
                <a:gridCol w="1623592"/>
              </a:tblGrid>
              <a:tr h="288032">
                <a:tc>
                  <a:txBody>
                    <a:bodyPr/>
                    <a:lstStyle/>
                    <a:p>
                      <a:pPr algn="just" rtl="1">
                        <a:lnSpc>
                          <a:spcPct val="150000"/>
                        </a:lnSpc>
                        <a:spcAft>
                          <a:spcPts val="0"/>
                        </a:spcAft>
                      </a:pPr>
                      <a:r>
                        <a:rPr lang="he-IL" sz="1100" b="1" dirty="0">
                          <a:effectLst/>
                          <a:latin typeface="+mj-lt"/>
                          <a:ea typeface="Calibri"/>
                          <a:cs typeface="David"/>
                        </a:rPr>
                        <a:t>חלופה</a:t>
                      </a:r>
                      <a:endParaRPr lang="en-US" sz="1000" dirty="0">
                        <a:effectLst/>
                        <a:latin typeface="+mj-lt"/>
                        <a:ea typeface="Calibri"/>
                      </a:endParaRPr>
                    </a:p>
                  </a:txBody>
                  <a:tcPr marL="68580" marR="68580" marT="0" marB="0"/>
                </a:tc>
                <a:tc>
                  <a:txBody>
                    <a:bodyPr/>
                    <a:lstStyle/>
                    <a:p>
                      <a:pPr algn="just" rtl="1">
                        <a:lnSpc>
                          <a:spcPct val="150000"/>
                        </a:lnSpc>
                        <a:spcAft>
                          <a:spcPts val="0"/>
                        </a:spcAft>
                      </a:pPr>
                      <a:r>
                        <a:rPr lang="he-IL" sz="1100" b="1">
                          <a:effectLst/>
                          <a:latin typeface="+mj-lt"/>
                          <a:ea typeface="Calibri"/>
                          <a:cs typeface="David"/>
                        </a:rPr>
                        <a:t>פירוט החלופה</a:t>
                      </a:r>
                      <a:endParaRPr lang="en-US" sz="1000">
                        <a:effectLst/>
                        <a:latin typeface="+mj-lt"/>
                        <a:ea typeface="Calibri"/>
                      </a:endParaRPr>
                    </a:p>
                  </a:txBody>
                  <a:tcPr marL="68580" marR="68580" marT="0" marB="0"/>
                </a:tc>
                <a:tc>
                  <a:txBody>
                    <a:bodyPr/>
                    <a:lstStyle/>
                    <a:p>
                      <a:pPr algn="just" rtl="1">
                        <a:lnSpc>
                          <a:spcPct val="150000"/>
                        </a:lnSpc>
                        <a:spcAft>
                          <a:spcPts val="0"/>
                        </a:spcAft>
                      </a:pPr>
                      <a:r>
                        <a:rPr lang="he-IL" sz="1100" b="1">
                          <a:effectLst/>
                          <a:latin typeface="+mj-lt"/>
                          <a:ea typeface="Calibri"/>
                          <a:cs typeface="David"/>
                        </a:rPr>
                        <a:t>היקף כ"א קיים</a:t>
                      </a:r>
                      <a:endParaRPr lang="en-US" sz="1000">
                        <a:effectLst/>
                        <a:latin typeface="+mj-lt"/>
                        <a:ea typeface="Calibri"/>
                      </a:endParaRPr>
                    </a:p>
                  </a:txBody>
                  <a:tcPr marL="68580" marR="68580" marT="0" marB="0"/>
                </a:tc>
                <a:tc>
                  <a:txBody>
                    <a:bodyPr/>
                    <a:lstStyle/>
                    <a:p>
                      <a:pPr algn="just" rtl="1">
                        <a:lnSpc>
                          <a:spcPct val="150000"/>
                        </a:lnSpc>
                        <a:spcAft>
                          <a:spcPts val="0"/>
                        </a:spcAft>
                      </a:pPr>
                      <a:r>
                        <a:rPr lang="he-IL" sz="1100" b="1">
                          <a:effectLst/>
                          <a:latin typeface="+mj-lt"/>
                          <a:ea typeface="Calibri"/>
                          <a:cs typeface="David"/>
                        </a:rPr>
                        <a:t>היקף כ"א נדרש</a:t>
                      </a:r>
                      <a:endParaRPr lang="en-US" sz="1000">
                        <a:effectLst/>
                        <a:latin typeface="+mj-lt"/>
                        <a:ea typeface="Calibri"/>
                      </a:endParaRPr>
                    </a:p>
                    <a:p>
                      <a:pPr algn="just" rtl="1">
                        <a:lnSpc>
                          <a:spcPct val="150000"/>
                        </a:lnSpc>
                        <a:spcAft>
                          <a:spcPts val="0"/>
                        </a:spcAft>
                      </a:pPr>
                      <a:r>
                        <a:rPr lang="ru-RU" sz="800">
                          <a:effectLst/>
                          <a:latin typeface="+mj-lt"/>
                          <a:ea typeface="Calibri"/>
                        </a:rPr>
                        <a:t> </a:t>
                      </a:r>
                      <a:endParaRPr lang="en-US" sz="1000">
                        <a:effectLst/>
                        <a:latin typeface="+mj-lt"/>
                        <a:ea typeface="Calibri"/>
                      </a:endParaRPr>
                    </a:p>
                  </a:txBody>
                  <a:tcPr marL="68580" marR="68580" marT="0" marB="0"/>
                </a:tc>
                <a:tc>
                  <a:txBody>
                    <a:bodyPr/>
                    <a:lstStyle/>
                    <a:p>
                      <a:pPr algn="just" rtl="1">
                        <a:lnSpc>
                          <a:spcPct val="150000"/>
                        </a:lnSpc>
                        <a:spcAft>
                          <a:spcPts val="0"/>
                        </a:spcAft>
                      </a:pPr>
                      <a:r>
                        <a:rPr lang="he-IL" sz="1100" b="1" dirty="0">
                          <a:effectLst/>
                          <a:latin typeface="+mj-lt"/>
                          <a:ea typeface="Calibri"/>
                          <a:cs typeface="David"/>
                        </a:rPr>
                        <a:t>משמעויות</a:t>
                      </a:r>
                      <a:endParaRPr lang="en-US" sz="1000" dirty="0">
                        <a:effectLst/>
                        <a:latin typeface="+mj-lt"/>
                        <a:ea typeface="Calibri"/>
                      </a:endParaRPr>
                    </a:p>
                  </a:txBody>
                  <a:tcPr marL="68580" marR="68580" marT="0" marB="0"/>
                </a:tc>
              </a:tr>
              <a:tr h="841013">
                <a:tc>
                  <a:txBody>
                    <a:bodyPr/>
                    <a:lstStyle/>
                    <a:p>
                      <a:pPr algn="just" rtl="1">
                        <a:lnSpc>
                          <a:spcPct val="150000"/>
                        </a:lnSpc>
                        <a:spcAft>
                          <a:spcPts val="0"/>
                        </a:spcAft>
                      </a:pPr>
                      <a:r>
                        <a:rPr lang="he-IL" sz="1100" b="1" dirty="0">
                          <a:effectLst/>
                          <a:latin typeface="+mj-lt"/>
                          <a:ea typeface="Calibri"/>
                          <a:cs typeface="David"/>
                        </a:rPr>
                        <a:t>חלופה </a:t>
                      </a:r>
                      <a:r>
                        <a:rPr lang="he-IL" sz="1100" b="1" dirty="0" smtClean="0">
                          <a:effectLst/>
                          <a:latin typeface="+mj-lt"/>
                          <a:ea typeface="Calibri"/>
                          <a:cs typeface="David"/>
                        </a:rPr>
                        <a:t>ה'- </a:t>
                      </a:r>
                      <a:endParaRPr lang="en-US" sz="1000" dirty="0">
                        <a:effectLst/>
                        <a:latin typeface="+mj-lt"/>
                        <a:ea typeface="Calibri"/>
                      </a:endParaRPr>
                    </a:p>
                  </a:txBody>
                  <a:tcPr marL="68580" marR="68580" marT="0" marB="0"/>
                </a:tc>
                <a:tc>
                  <a:txBody>
                    <a:bodyPr/>
                    <a:lstStyle/>
                    <a:p>
                      <a:pPr marL="0" marR="0" indent="0" algn="just" defTabSz="914400" rtl="1" eaLnBrk="1" fontAlgn="auto" latinLnBrk="0" hangingPunct="1">
                        <a:lnSpc>
                          <a:spcPct val="150000"/>
                        </a:lnSpc>
                        <a:spcBef>
                          <a:spcPts val="0"/>
                        </a:spcBef>
                        <a:spcAft>
                          <a:spcPts val="0"/>
                        </a:spcAft>
                        <a:buClrTx/>
                        <a:buSzTx/>
                        <a:buFontTx/>
                        <a:buNone/>
                        <a:tabLst/>
                        <a:defRPr/>
                      </a:pPr>
                      <a:r>
                        <a:rPr lang="he-IL" sz="1100" b="1" kern="1200" dirty="0" smtClean="0">
                          <a:solidFill>
                            <a:schemeClr val="tx1"/>
                          </a:solidFill>
                          <a:effectLst/>
                          <a:latin typeface="+mj-lt"/>
                          <a:ea typeface="Calibri"/>
                          <a:cs typeface="David"/>
                        </a:rPr>
                        <a:t>איחוד כל הגופים הקמת רשות לאומית למניעת פשיעה והתנהגות אנטי חברתית</a:t>
                      </a:r>
                    </a:p>
                    <a:p>
                      <a:pPr algn="just" rtl="1">
                        <a:lnSpc>
                          <a:spcPct val="150000"/>
                        </a:lnSpc>
                        <a:spcAft>
                          <a:spcPts val="0"/>
                        </a:spcAft>
                      </a:pPr>
                      <a:endParaRPr lang="en-US" sz="1800" b="1" dirty="0">
                        <a:solidFill>
                          <a:srgbClr val="7030A0"/>
                        </a:solidFill>
                        <a:effectLst/>
                        <a:latin typeface="+mj-lt"/>
                        <a:ea typeface="Calibri"/>
                      </a:endParaRPr>
                    </a:p>
                  </a:txBody>
                  <a:tcPr marL="68580" marR="68580" marT="0" marB="0">
                    <a:solidFill>
                      <a:srgbClr val="FFFF00">
                        <a:alpha val="20000"/>
                      </a:srgbClr>
                    </a:solidFill>
                  </a:tcPr>
                </a:tc>
                <a:tc>
                  <a:txBody>
                    <a:bodyPr/>
                    <a:lstStyle/>
                    <a:p>
                      <a:pPr algn="just" rtl="1">
                        <a:lnSpc>
                          <a:spcPct val="150000"/>
                        </a:lnSpc>
                        <a:spcAft>
                          <a:spcPts val="0"/>
                        </a:spcAft>
                      </a:pPr>
                      <a:r>
                        <a:rPr lang="he-IL" sz="1100" b="1" u="sng" dirty="0" err="1">
                          <a:solidFill>
                            <a:srgbClr val="FF0000"/>
                          </a:solidFill>
                          <a:effectLst/>
                          <a:latin typeface="+mj-lt"/>
                          <a:ea typeface="Calibri"/>
                          <a:cs typeface="David"/>
                        </a:rPr>
                        <a:t>על"א</a:t>
                      </a:r>
                      <a:r>
                        <a:rPr lang="he-IL" sz="1100" b="1" dirty="0">
                          <a:effectLst/>
                          <a:latin typeface="+mj-lt"/>
                          <a:ea typeface="Calibri"/>
                          <a:cs typeface="David"/>
                        </a:rPr>
                        <a:t>- 31 תקנים</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10 תקני משרד (3 </a:t>
                      </a:r>
                      <a:r>
                        <a:rPr lang="he-IL" sz="1100" b="1" dirty="0" smtClean="0">
                          <a:effectLst/>
                          <a:latin typeface="+mj-lt"/>
                          <a:ea typeface="Calibri"/>
                          <a:cs typeface="David"/>
                        </a:rPr>
                        <a:t>לא מאוישים)</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21- מיקור חוץ</a:t>
                      </a:r>
                      <a:endParaRPr lang="en-US" sz="1000" dirty="0">
                        <a:effectLst/>
                        <a:latin typeface="+mj-lt"/>
                        <a:ea typeface="Calibri"/>
                      </a:endParaRPr>
                    </a:p>
                    <a:p>
                      <a:pPr algn="just" rtl="1">
                        <a:lnSpc>
                          <a:spcPct val="150000"/>
                        </a:lnSpc>
                        <a:spcAft>
                          <a:spcPts val="0"/>
                        </a:spcAft>
                      </a:pPr>
                      <a:r>
                        <a:rPr lang="he-IL" sz="1100" b="1" u="sng" dirty="0">
                          <a:solidFill>
                            <a:srgbClr val="FF0000"/>
                          </a:solidFill>
                          <a:effectLst/>
                          <a:latin typeface="+mj-lt"/>
                          <a:ea typeface="Calibri"/>
                          <a:cs typeface="David"/>
                        </a:rPr>
                        <a:t>מצילה</a:t>
                      </a:r>
                      <a:r>
                        <a:rPr lang="he-IL" sz="1100" b="1" dirty="0">
                          <a:effectLst/>
                          <a:latin typeface="+mj-lt"/>
                          <a:ea typeface="Calibri"/>
                          <a:cs typeface="David"/>
                        </a:rPr>
                        <a:t>- 21 תקני משרד (2 </a:t>
                      </a:r>
                      <a:r>
                        <a:rPr lang="he-IL" sz="1100" b="1" dirty="0" smtClean="0">
                          <a:effectLst/>
                          <a:latin typeface="+mj-lt"/>
                          <a:ea typeface="Calibri"/>
                          <a:cs typeface="David"/>
                        </a:rPr>
                        <a:t>לא מאוישים)</a:t>
                      </a:r>
                      <a:endParaRPr lang="en-US" sz="1000" dirty="0">
                        <a:effectLst/>
                        <a:latin typeface="+mj-lt"/>
                        <a:ea typeface="Calibri"/>
                      </a:endParaRPr>
                    </a:p>
                    <a:p>
                      <a:pPr algn="just" rtl="1">
                        <a:lnSpc>
                          <a:spcPct val="150000"/>
                        </a:lnSpc>
                        <a:spcAft>
                          <a:spcPts val="0"/>
                        </a:spcAft>
                      </a:pPr>
                      <a:r>
                        <a:rPr lang="he-IL" sz="1100" b="1" dirty="0">
                          <a:solidFill>
                            <a:srgbClr val="FF0000"/>
                          </a:solidFill>
                          <a:effectLst/>
                          <a:latin typeface="+mj-lt"/>
                          <a:ea typeface="Calibri"/>
                          <a:cs typeface="David"/>
                        </a:rPr>
                        <a:t>הרשות </a:t>
                      </a:r>
                      <a:r>
                        <a:rPr lang="he-IL" sz="1100" b="1" dirty="0" smtClean="0">
                          <a:solidFill>
                            <a:srgbClr val="FF0000"/>
                          </a:solidFill>
                          <a:effectLst/>
                          <a:latin typeface="+mj-lt"/>
                          <a:ea typeface="Calibri"/>
                          <a:cs typeface="David"/>
                        </a:rPr>
                        <a:t>- </a:t>
                      </a:r>
                      <a:r>
                        <a:rPr lang="he-IL" sz="1100" b="1" dirty="0" smtClean="0">
                          <a:effectLst/>
                          <a:latin typeface="+mj-lt"/>
                          <a:ea typeface="Calibri"/>
                          <a:cs typeface="David"/>
                        </a:rPr>
                        <a:t>סה"כ 52 תקנים</a:t>
                      </a:r>
                    </a:p>
                    <a:p>
                      <a:pPr algn="just" rtl="1">
                        <a:lnSpc>
                          <a:spcPct val="150000"/>
                        </a:lnSpc>
                        <a:spcAft>
                          <a:spcPts val="0"/>
                        </a:spcAft>
                      </a:pPr>
                      <a:r>
                        <a:rPr lang="he-IL" sz="1100" b="1" dirty="0" smtClean="0">
                          <a:effectLst/>
                          <a:latin typeface="+mj-lt"/>
                          <a:ea typeface="Calibri"/>
                          <a:cs typeface="David"/>
                        </a:rPr>
                        <a:t>37 תקני רשות</a:t>
                      </a:r>
                    </a:p>
                    <a:p>
                      <a:pPr algn="just" rtl="1">
                        <a:lnSpc>
                          <a:spcPct val="150000"/>
                        </a:lnSpc>
                        <a:spcAft>
                          <a:spcPts val="0"/>
                        </a:spcAft>
                      </a:pPr>
                      <a:r>
                        <a:rPr lang="he-IL" sz="1100" b="1" dirty="0" smtClean="0">
                          <a:effectLst/>
                          <a:latin typeface="+mj-lt"/>
                          <a:ea typeface="Calibri"/>
                          <a:cs typeface="David"/>
                        </a:rPr>
                        <a:t>15 מיקור חוץ</a:t>
                      </a:r>
                    </a:p>
                    <a:p>
                      <a:pPr algn="just" rtl="1">
                        <a:lnSpc>
                          <a:spcPct val="150000"/>
                        </a:lnSpc>
                        <a:spcAft>
                          <a:spcPts val="0"/>
                        </a:spcAft>
                      </a:pPr>
                      <a:r>
                        <a:rPr lang="he-IL" sz="1100" b="1" u="sng" dirty="0" smtClean="0">
                          <a:solidFill>
                            <a:srgbClr val="FF0000"/>
                          </a:solidFill>
                          <a:effectLst/>
                          <a:latin typeface="+mj-lt"/>
                          <a:ea typeface="Calibri"/>
                          <a:cs typeface="David"/>
                        </a:rPr>
                        <a:t>סה"כ</a:t>
                      </a:r>
                      <a:r>
                        <a:rPr lang="he-IL" sz="1100" b="1" dirty="0" smtClean="0">
                          <a:effectLst/>
                          <a:latin typeface="+mj-lt"/>
                          <a:ea typeface="Calibri"/>
                          <a:cs typeface="David"/>
                        </a:rPr>
                        <a:t>- 104תקנים </a:t>
                      </a:r>
                      <a:r>
                        <a:rPr lang="he-IL" sz="1100" b="1" dirty="0">
                          <a:effectLst/>
                          <a:latin typeface="+mj-lt"/>
                          <a:ea typeface="Calibri"/>
                          <a:cs typeface="David"/>
                        </a:rPr>
                        <a:t>(5 </a:t>
                      </a:r>
                      <a:r>
                        <a:rPr lang="he-IL" sz="1100" b="1" dirty="0" smtClean="0">
                          <a:effectLst/>
                          <a:latin typeface="+mj-lt"/>
                          <a:ea typeface="Calibri"/>
                          <a:cs typeface="David"/>
                        </a:rPr>
                        <a:t>לא מאוישים)- </a:t>
                      </a:r>
                      <a:r>
                        <a:rPr lang="he-IL" sz="1100" b="1" dirty="0" smtClean="0">
                          <a:solidFill>
                            <a:srgbClr val="FF0000"/>
                          </a:solidFill>
                          <a:effectLst/>
                          <a:latin typeface="+mj-lt"/>
                          <a:ea typeface="Calibri"/>
                          <a:cs typeface="David"/>
                        </a:rPr>
                        <a:t>99 </a:t>
                      </a:r>
                      <a:r>
                        <a:rPr lang="he-IL" sz="1100" b="1" dirty="0">
                          <a:solidFill>
                            <a:srgbClr val="FF0000"/>
                          </a:solidFill>
                          <a:effectLst/>
                          <a:latin typeface="+mj-lt"/>
                          <a:ea typeface="Calibri"/>
                          <a:cs typeface="David"/>
                        </a:rPr>
                        <a:t>תקנים</a:t>
                      </a:r>
                      <a:endParaRPr lang="en-US" sz="1000" dirty="0">
                        <a:effectLst/>
                        <a:latin typeface="+mj-lt"/>
                        <a:ea typeface="Calibri"/>
                      </a:endParaRPr>
                    </a:p>
                  </a:txBody>
                  <a:tcPr marL="68580" marR="68580" marT="0" marB="0"/>
                </a:tc>
                <a:tc>
                  <a:txBody>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he-IL" sz="1100" b="1" i="0" u="none" strike="noStrike" kern="1200" cap="none" spc="0" normalizeH="0" baseline="0" noProof="0" dirty="0" smtClean="0">
                          <a:ln>
                            <a:noFill/>
                          </a:ln>
                          <a:solidFill>
                            <a:srgbClr val="FF0000"/>
                          </a:solidFill>
                          <a:effectLst/>
                          <a:uLnTx/>
                          <a:uFillTx/>
                          <a:latin typeface="+mn-lt"/>
                          <a:ea typeface="Calibri"/>
                          <a:cs typeface="David"/>
                        </a:rPr>
                        <a:t>68 תקנים</a:t>
                      </a:r>
                      <a:r>
                        <a:rPr kumimoji="0" lang="he-IL" sz="1100" b="1" i="0" u="none" strike="noStrike" kern="1200" cap="none" spc="0" normalizeH="0" baseline="0" noProof="0" dirty="0" smtClean="0">
                          <a:ln>
                            <a:noFill/>
                          </a:ln>
                          <a:solidFill>
                            <a:srgbClr val="000000"/>
                          </a:solidFill>
                          <a:effectLst/>
                          <a:uLnTx/>
                          <a:uFillTx/>
                          <a:latin typeface="+mn-lt"/>
                          <a:ea typeface="Calibri"/>
                          <a:cs typeface="David"/>
                        </a:rPr>
                        <a:t>:</a:t>
                      </a:r>
                      <a:endParaRPr kumimoji="0" lang="en-US" sz="1000" b="0" i="0" u="none" strike="noStrike" kern="1200" cap="none" spc="0" normalizeH="0" baseline="0" noProof="0" dirty="0" smtClean="0">
                        <a:ln>
                          <a:noFill/>
                        </a:ln>
                        <a:solidFill>
                          <a:srgbClr val="000000"/>
                        </a:solidFill>
                        <a:effectLst/>
                        <a:uLnTx/>
                        <a:uFillTx/>
                        <a:latin typeface="+mn-lt"/>
                        <a:ea typeface="Calibri"/>
                        <a:cs typeface="+mn-cs"/>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he-IL" sz="1100" b="1" i="0" u="none" strike="noStrike" kern="1200" cap="none" spc="0" normalizeH="0" baseline="0" noProof="0" dirty="0" smtClean="0">
                          <a:ln>
                            <a:noFill/>
                          </a:ln>
                          <a:solidFill>
                            <a:srgbClr val="000000"/>
                          </a:solidFill>
                          <a:effectLst/>
                          <a:uLnTx/>
                          <a:uFillTx/>
                          <a:latin typeface="+mn-lt"/>
                          <a:ea typeface="Calibri"/>
                          <a:cs typeface="David"/>
                        </a:rPr>
                        <a:t>לשכה-4</a:t>
                      </a:r>
                      <a:endParaRPr kumimoji="0" lang="en-US" sz="1000" b="0" i="0" u="none" strike="noStrike" kern="1200" cap="none" spc="0" normalizeH="0" baseline="0" noProof="0" dirty="0" smtClean="0">
                        <a:ln>
                          <a:noFill/>
                        </a:ln>
                        <a:solidFill>
                          <a:srgbClr val="000000"/>
                        </a:solidFill>
                        <a:effectLst/>
                        <a:uLnTx/>
                        <a:uFillTx/>
                        <a:latin typeface="+mn-lt"/>
                        <a:ea typeface="Calibri"/>
                        <a:cs typeface="+mn-cs"/>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he-IL" sz="1100" b="1" i="0" u="none" strike="noStrike" kern="1200" cap="none" spc="0" normalizeH="0" baseline="0" noProof="0" dirty="0" smtClean="0">
                          <a:ln>
                            <a:noFill/>
                          </a:ln>
                          <a:solidFill>
                            <a:srgbClr val="000000"/>
                          </a:solidFill>
                          <a:effectLst/>
                          <a:uLnTx/>
                          <a:uFillTx/>
                          <a:latin typeface="+mn-lt"/>
                          <a:ea typeface="Calibri"/>
                          <a:cs typeface="David"/>
                        </a:rPr>
                        <a:t>שטח- 16</a:t>
                      </a:r>
                      <a:endParaRPr kumimoji="0" lang="en-US" sz="1000" b="0" i="0" u="none" strike="noStrike" kern="1200" cap="none" spc="0" normalizeH="0" baseline="0" noProof="0" dirty="0" smtClean="0">
                        <a:ln>
                          <a:noFill/>
                        </a:ln>
                        <a:solidFill>
                          <a:srgbClr val="000000"/>
                        </a:solidFill>
                        <a:effectLst/>
                        <a:uLnTx/>
                        <a:uFillTx/>
                        <a:latin typeface="+mn-lt"/>
                        <a:ea typeface="Calibri"/>
                        <a:cs typeface="+mn-cs"/>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he-IL" sz="1100" b="1" i="0" u="none" strike="noStrike" kern="1200" cap="none" spc="0" normalizeH="0" baseline="0" noProof="0" dirty="0" smtClean="0">
                          <a:ln>
                            <a:noFill/>
                          </a:ln>
                          <a:solidFill>
                            <a:srgbClr val="000000"/>
                          </a:solidFill>
                          <a:effectLst/>
                          <a:uLnTx/>
                          <a:uFillTx/>
                          <a:latin typeface="+mn-lt"/>
                          <a:ea typeface="Calibri"/>
                          <a:cs typeface="David"/>
                        </a:rPr>
                        <a:t>סגן- 2</a:t>
                      </a:r>
                      <a:endParaRPr kumimoji="0" lang="en-US" sz="1000" b="0" i="0" u="none" strike="noStrike" kern="1200" cap="none" spc="0" normalizeH="0" baseline="0" noProof="0" dirty="0" smtClean="0">
                        <a:ln>
                          <a:noFill/>
                        </a:ln>
                        <a:solidFill>
                          <a:srgbClr val="000000"/>
                        </a:solidFill>
                        <a:effectLst/>
                        <a:uLnTx/>
                        <a:uFillTx/>
                        <a:latin typeface="+mn-lt"/>
                        <a:ea typeface="Calibri"/>
                        <a:cs typeface="+mn-cs"/>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he-IL" sz="1100" b="1" i="0" u="none" strike="noStrike" kern="1200" cap="none" spc="0" normalizeH="0" baseline="0" noProof="0" dirty="0" smtClean="0">
                          <a:ln>
                            <a:noFill/>
                          </a:ln>
                          <a:solidFill>
                            <a:srgbClr val="000000"/>
                          </a:solidFill>
                          <a:effectLst/>
                          <a:uLnTx/>
                          <a:uFillTx/>
                          <a:latin typeface="+mn-lt"/>
                          <a:ea typeface="Calibri"/>
                          <a:cs typeface="David"/>
                        </a:rPr>
                        <a:t>מטה-24</a:t>
                      </a:r>
                      <a:endParaRPr kumimoji="0" lang="en-US" sz="1000" b="0" i="0" u="none" strike="noStrike" kern="1200" cap="none" spc="0" normalizeH="0" baseline="0" noProof="0" dirty="0" smtClean="0">
                        <a:ln>
                          <a:noFill/>
                        </a:ln>
                        <a:solidFill>
                          <a:srgbClr val="000000"/>
                        </a:solidFill>
                        <a:effectLst/>
                        <a:uLnTx/>
                        <a:uFillTx/>
                        <a:latin typeface="+mn-lt"/>
                        <a:ea typeface="Calibri"/>
                        <a:cs typeface="+mn-cs"/>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he-IL" sz="1100" b="1" i="0" u="none" strike="noStrike" kern="1200" cap="none" spc="0" normalizeH="0" baseline="0" noProof="0" dirty="0" smtClean="0">
                          <a:ln>
                            <a:noFill/>
                          </a:ln>
                          <a:solidFill>
                            <a:srgbClr val="000000"/>
                          </a:solidFill>
                          <a:effectLst/>
                          <a:uLnTx/>
                          <a:uFillTx/>
                          <a:latin typeface="+mn-lt"/>
                          <a:ea typeface="Calibri"/>
                          <a:cs typeface="David"/>
                        </a:rPr>
                        <a:t>מניעת אלימות- 8</a:t>
                      </a:r>
                      <a:endParaRPr kumimoji="0" lang="en-US" sz="1000" b="0" i="0" u="none" strike="noStrike" kern="1200" cap="none" spc="0" normalizeH="0" baseline="0" noProof="0" dirty="0" smtClean="0">
                        <a:ln>
                          <a:noFill/>
                        </a:ln>
                        <a:solidFill>
                          <a:srgbClr val="000000"/>
                        </a:solidFill>
                        <a:effectLst/>
                        <a:uLnTx/>
                        <a:uFillTx/>
                        <a:latin typeface="+mn-lt"/>
                        <a:ea typeface="Calibri"/>
                        <a:cs typeface="+mn-cs"/>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he-IL" sz="1100" b="1" i="0" u="none" strike="noStrike" kern="1200" cap="none" spc="0" normalizeH="0" baseline="0" noProof="0" dirty="0" smtClean="0">
                          <a:ln>
                            <a:noFill/>
                          </a:ln>
                          <a:solidFill>
                            <a:srgbClr val="000000"/>
                          </a:solidFill>
                          <a:effectLst/>
                          <a:uLnTx/>
                          <a:uFillTx/>
                          <a:latin typeface="+mn-lt"/>
                          <a:ea typeface="Calibri"/>
                          <a:cs typeface="David"/>
                        </a:rPr>
                        <a:t>אכיפה- 7</a:t>
                      </a:r>
                      <a:endParaRPr kumimoji="0" lang="en-US" sz="1000" b="0" i="0" u="none" strike="noStrike" kern="1200" cap="none" spc="0" normalizeH="0" baseline="0" noProof="0" dirty="0" smtClean="0">
                        <a:ln>
                          <a:noFill/>
                        </a:ln>
                        <a:solidFill>
                          <a:srgbClr val="000000"/>
                        </a:solidFill>
                        <a:effectLst/>
                        <a:uLnTx/>
                        <a:uFillTx/>
                        <a:latin typeface="+mn-lt"/>
                        <a:ea typeface="Calibri"/>
                        <a:cs typeface="+mn-cs"/>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he-IL" sz="1100" b="1" i="0" u="none" strike="noStrike" kern="1200" cap="none" spc="0" normalizeH="0" baseline="0" noProof="0" dirty="0" smtClean="0">
                          <a:ln>
                            <a:noFill/>
                          </a:ln>
                          <a:solidFill>
                            <a:srgbClr val="000000"/>
                          </a:solidFill>
                          <a:effectLst/>
                          <a:uLnTx/>
                          <a:uFillTx/>
                          <a:latin typeface="+mn-lt"/>
                          <a:ea typeface="Calibri"/>
                          <a:cs typeface="David"/>
                        </a:rPr>
                        <a:t>פיתוח תורה, סמים ואלכוהול- 7</a:t>
                      </a:r>
                      <a:endParaRPr kumimoji="0" lang="en-US" sz="1000" b="0" i="0" u="none" strike="noStrike" kern="1200" cap="none" spc="0" normalizeH="0" baseline="0" noProof="0" dirty="0" smtClean="0">
                        <a:ln>
                          <a:noFill/>
                        </a:ln>
                        <a:solidFill>
                          <a:srgbClr val="000000"/>
                        </a:solidFill>
                        <a:effectLst/>
                        <a:uLnTx/>
                        <a:uFillTx/>
                        <a:latin typeface="+mn-lt"/>
                        <a:ea typeface="Calibri"/>
                        <a:cs typeface="+mn-cs"/>
                      </a:endParaRPr>
                    </a:p>
                    <a:p>
                      <a:pPr algn="just" rtl="1">
                        <a:lnSpc>
                          <a:spcPct val="150000"/>
                        </a:lnSpc>
                        <a:spcAft>
                          <a:spcPts val="0"/>
                        </a:spcAft>
                      </a:pPr>
                      <a:endParaRPr lang="en-US" sz="1000" dirty="0">
                        <a:effectLst/>
                        <a:latin typeface="+mj-lt"/>
                        <a:ea typeface="Calibri"/>
                      </a:endParaRPr>
                    </a:p>
                  </a:txBody>
                  <a:tcPr marL="68580" marR="68580" marT="0" marB="0">
                    <a:solidFill>
                      <a:srgbClr val="FFFF00">
                        <a:alpha val="20000"/>
                      </a:srgbClr>
                    </a:solidFill>
                  </a:tcPr>
                </a:tc>
                <a:tc>
                  <a:txBody>
                    <a:bodyPr/>
                    <a:lstStyle/>
                    <a:p>
                      <a:pPr algn="just" rtl="1">
                        <a:lnSpc>
                          <a:spcPct val="150000"/>
                        </a:lnSpc>
                        <a:spcAft>
                          <a:spcPts val="0"/>
                        </a:spcAft>
                      </a:pPr>
                      <a:r>
                        <a:rPr lang="he-IL" sz="1100" b="1" dirty="0">
                          <a:solidFill>
                            <a:srgbClr val="FF0000"/>
                          </a:solidFill>
                          <a:effectLst/>
                          <a:latin typeface="+mj-lt"/>
                          <a:ea typeface="Calibri"/>
                          <a:cs typeface="David"/>
                        </a:rPr>
                        <a:t>חסכון </a:t>
                      </a:r>
                      <a:r>
                        <a:rPr lang="he-IL" sz="1100" b="1" dirty="0" smtClean="0">
                          <a:solidFill>
                            <a:srgbClr val="FF0000"/>
                          </a:solidFill>
                          <a:effectLst/>
                          <a:latin typeface="+mj-lt"/>
                          <a:ea typeface="Calibri"/>
                          <a:cs typeface="David"/>
                        </a:rPr>
                        <a:t>31 </a:t>
                      </a:r>
                      <a:r>
                        <a:rPr lang="he-IL" sz="1100" b="1" dirty="0">
                          <a:solidFill>
                            <a:srgbClr val="FF0000"/>
                          </a:solidFill>
                          <a:effectLst/>
                          <a:latin typeface="+mj-lt"/>
                          <a:ea typeface="Calibri"/>
                          <a:cs typeface="David"/>
                        </a:rPr>
                        <a:t>  </a:t>
                      </a:r>
                      <a:r>
                        <a:rPr lang="he-IL" sz="1100" b="1" dirty="0" smtClean="0">
                          <a:solidFill>
                            <a:srgbClr val="FF0000"/>
                          </a:solidFill>
                          <a:effectLst/>
                          <a:latin typeface="+mj-lt"/>
                          <a:ea typeface="Calibri"/>
                          <a:cs typeface="David"/>
                        </a:rPr>
                        <a:t>תקנים (מתוכם כ- 15 תקנים לעיבוי יחידות המשרד)</a:t>
                      </a:r>
                      <a:endParaRPr lang="en-US" sz="1000" dirty="0">
                        <a:effectLst/>
                        <a:latin typeface="+mj-lt"/>
                        <a:ea typeface="Calibri"/>
                      </a:endParaRPr>
                    </a:p>
                    <a:p>
                      <a:pPr algn="just" rtl="1">
                        <a:lnSpc>
                          <a:spcPct val="150000"/>
                        </a:lnSpc>
                        <a:spcAft>
                          <a:spcPts val="0"/>
                        </a:spcAft>
                      </a:pPr>
                      <a:r>
                        <a:rPr lang="he-IL" sz="1100" b="1" dirty="0">
                          <a:effectLst/>
                          <a:latin typeface="+mj-lt"/>
                          <a:ea typeface="Calibri"/>
                          <a:cs typeface="David"/>
                        </a:rPr>
                        <a:t> </a:t>
                      </a:r>
                      <a:endParaRPr lang="en-US" sz="1000" dirty="0">
                        <a:effectLst/>
                        <a:latin typeface="+mj-lt"/>
                        <a:ea typeface="Calibri"/>
                      </a:endParaRPr>
                    </a:p>
                  </a:txBody>
                  <a:tcPr marL="68580" marR="68580" marT="0" marB="0"/>
                </a:tc>
              </a:tr>
            </a:tbl>
          </a:graphicData>
        </a:graphic>
      </p:graphicFrame>
      <p:sp>
        <p:nvSpPr>
          <p:cNvPr id="4" name="מציין מיקום של מספר שקופית 3"/>
          <p:cNvSpPr>
            <a:spLocks noGrp="1"/>
          </p:cNvSpPr>
          <p:nvPr>
            <p:ph type="sldNum" sz="quarter" idx="10"/>
          </p:nvPr>
        </p:nvSpPr>
        <p:spPr/>
        <p:txBody>
          <a:bodyPr/>
          <a:lstStyle/>
          <a:p>
            <a:fld id="{FBE60999-781E-4EAC-9BAB-70EB77D909D3}" type="slidenum">
              <a:rPr lang="he-IL" smtClean="0"/>
              <a:pPr/>
              <a:t>42</a:t>
            </a:fld>
            <a:endParaRPr lang="he-IL"/>
          </a:p>
        </p:txBody>
      </p:sp>
    </p:spTree>
    <p:extLst>
      <p:ext uri="{BB962C8B-B14F-4D97-AF65-F5344CB8AC3E}">
        <p14:creationId xmlns:p14="http://schemas.microsoft.com/office/powerpoint/2010/main" val="18437560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2"/>
          <p:cNvSpPr txBox="1">
            <a:spLocks noChangeArrowheads="1"/>
          </p:cNvSpPr>
          <p:nvPr/>
        </p:nvSpPr>
        <p:spPr bwMode="auto">
          <a:xfrm>
            <a:off x="1089" y="6496050"/>
            <a:ext cx="647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A89A0D4-0B59-4A8F-9C95-BC0FA0C19E54}" type="slidenum">
              <a:rPr lang="he-IL" sz="1400" b="1">
                <a:solidFill>
                  <a:srgbClr val="0070C0"/>
                </a:solidFill>
              </a:rPr>
              <a:pPr eaLnBrk="1" hangingPunct="1"/>
              <a:t>43</a:t>
            </a:fld>
            <a:endParaRPr lang="he-IL" sz="1400" b="1" dirty="0">
              <a:solidFill>
                <a:srgbClr val="0070C0"/>
              </a:solidFill>
            </a:endParaRPr>
          </a:p>
        </p:txBody>
      </p:sp>
      <p:sp>
        <p:nvSpPr>
          <p:cNvPr id="14" name="Text Box 36"/>
          <p:cNvSpPr txBox="1">
            <a:spLocks noChangeArrowheads="1"/>
          </p:cNvSpPr>
          <p:nvPr/>
        </p:nvSpPr>
        <p:spPr bwMode="auto">
          <a:xfrm>
            <a:off x="-180528" y="368300"/>
            <a:ext cx="848946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eaLnBrk="0" hangingPunct="0">
              <a:defRPr sz="1600">
                <a:solidFill>
                  <a:schemeClr val="tx1"/>
                </a:solidFill>
                <a:latin typeface="Tahoma" pitchFamily="34" charset="0"/>
                <a:cs typeface="Arial" pitchFamily="34" charset="0"/>
              </a:defRPr>
            </a:lvl1pPr>
            <a:lvl2pPr marL="742950" indent="-285750" eaLnBrk="0" hangingPunct="0">
              <a:defRPr sz="1600">
                <a:solidFill>
                  <a:schemeClr val="tx1"/>
                </a:solidFill>
                <a:latin typeface="Tahoma" pitchFamily="34" charset="0"/>
                <a:cs typeface="Arial" pitchFamily="34" charset="0"/>
              </a:defRPr>
            </a:lvl2pPr>
            <a:lvl3pPr marL="1143000" indent="-228600" eaLnBrk="0" hangingPunct="0">
              <a:defRPr sz="1600">
                <a:solidFill>
                  <a:schemeClr val="tx1"/>
                </a:solidFill>
                <a:latin typeface="Tahoma" pitchFamily="34" charset="0"/>
                <a:cs typeface="Arial" pitchFamily="34" charset="0"/>
              </a:defRPr>
            </a:lvl3pPr>
            <a:lvl4pPr marL="1600200" indent="-228600" eaLnBrk="0" hangingPunct="0">
              <a:defRPr sz="1600">
                <a:solidFill>
                  <a:schemeClr val="tx1"/>
                </a:solidFill>
                <a:latin typeface="Tahoma" pitchFamily="34" charset="0"/>
                <a:cs typeface="Arial" pitchFamily="34" charset="0"/>
              </a:defRPr>
            </a:lvl4pPr>
            <a:lvl5pPr marL="2057400" indent="-228600" eaLnBrk="0" hangingPunct="0">
              <a:defRPr sz="1600">
                <a:solidFill>
                  <a:schemeClr val="tx1"/>
                </a:solidFill>
                <a:latin typeface="Tahoma" pitchFamily="34" charset="0"/>
                <a:cs typeface="Arial" pitchFamily="34" charset="0"/>
              </a:defRPr>
            </a:lvl5pPr>
            <a:lvl6pPr marL="2514600" indent="-228600" algn="ctr" eaLnBrk="0" fontAlgn="base" hangingPunct="0">
              <a:spcBef>
                <a:spcPct val="0"/>
              </a:spcBef>
              <a:spcAft>
                <a:spcPct val="0"/>
              </a:spcAft>
              <a:defRPr sz="1600">
                <a:solidFill>
                  <a:schemeClr val="tx1"/>
                </a:solidFill>
                <a:latin typeface="Tahoma" pitchFamily="34" charset="0"/>
                <a:cs typeface="Arial" pitchFamily="34" charset="0"/>
              </a:defRPr>
            </a:lvl6pPr>
            <a:lvl7pPr marL="2971800" indent="-228600" algn="ctr" eaLnBrk="0" fontAlgn="base" hangingPunct="0">
              <a:spcBef>
                <a:spcPct val="0"/>
              </a:spcBef>
              <a:spcAft>
                <a:spcPct val="0"/>
              </a:spcAft>
              <a:defRPr sz="1600">
                <a:solidFill>
                  <a:schemeClr val="tx1"/>
                </a:solidFill>
                <a:latin typeface="Tahoma" pitchFamily="34" charset="0"/>
                <a:cs typeface="Arial" pitchFamily="34" charset="0"/>
              </a:defRPr>
            </a:lvl7pPr>
            <a:lvl8pPr marL="3429000" indent="-228600" algn="ctr" eaLnBrk="0" fontAlgn="base" hangingPunct="0">
              <a:spcBef>
                <a:spcPct val="0"/>
              </a:spcBef>
              <a:spcAft>
                <a:spcPct val="0"/>
              </a:spcAft>
              <a:defRPr sz="1600">
                <a:solidFill>
                  <a:schemeClr val="tx1"/>
                </a:solidFill>
                <a:latin typeface="Tahoma" pitchFamily="34" charset="0"/>
                <a:cs typeface="Arial" pitchFamily="34" charset="0"/>
              </a:defRPr>
            </a:lvl8pPr>
            <a:lvl9pPr marL="3886200" indent="-228600" algn="ctr" eaLnBrk="0" fontAlgn="base" hangingPunct="0">
              <a:spcBef>
                <a:spcPct val="0"/>
              </a:spcBef>
              <a:spcAft>
                <a:spcPct val="0"/>
              </a:spcAft>
              <a:defRPr sz="1600">
                <a:solidFill>
                  <a:schemeClr val="tx1"/>
                </a:solidFill>
                <a:latin typeface="Tahoma" pitchFamily="34" charset="0"/>
                <a:cs typeface="Arial" pitchFamily="34" charset="0"/>
              </a:defRPr>
            </a:lvl9pPr>
          </a:lstStyle>
          <a:p>
            <a:pPr algn="ctr" eaLnBrk="1" hangingPunct="1"/>
            <a:r>
              <a:rPr lang="he-IL" sz="3600" b="1" dirty="0" smtClean="0">
                <a:solidFill>
                  <a:schemeClr val="accent2"/>
                </a:solidFill>
                <a:latin typeface="Times New Roman" pitchFamily="18" charset="0"/>
              </a:rPr>
              <a:t>השוואת החלופות</a:t>
            </a:r>
            <a:endParaRPr lang="en-US" sz="3600" b="1" u="sng" dirty="0">
              <a:solidFill>
                <a:schemeClr val="accent2"/>
              </a:solidFill>
              <a:latin typeface="Times New Roman" pitchFamily="18" charset="0"/>
            </a:endParaRPr>
          </a:p>
        </p:txBody>
      </p:sp>
      <p:graphicFrame>
        <p:nvGraphicFramePr>
          <p:cNvPr id="2" name="טבלה 1"/>
          <p:cNvGraphicFramePr>
            <a:graphicFrameLocks noGrp="1"/>
          </p:cNvGraphicFramePr>
          <p:nvPr>
            <p:extLst>
              <p:ext uri="{D42A27DB-BD31-4B8C-83A1-F6EECF244321}">
                <p14:modId xmlns:p14="http://schemas.microsoft.com/office/powerpoint/2010/main" val="2454376698"/>
              </p:ext>
            </p:extLst>
          </p:nvPr>
        </p:nvGraphicFramePr>
        <p:xfrm>
          <a:off x="268431" y="1795616"/>
          <a:ext cx="8408025" cy="4483543"/>
        </p:xfrm>
        <a:graphic>
          <a:graphicData uri="http://schemas.openxmlformats.org/drawingml/2006/table">
            <a:tbl>
              <a:tblPr rtl="1" firstRow="1" bandRow="1">
                <a:tableStyleId>{21E4AEA4-8DFA-4A89-87EB-49C32662AFE0}</a:tableStyleId>
              </a:tblPr>
              <a:tblGrid>
                <a:gridCol w="3093327"/>
                <a:gridCol w="1170149"/>
                <a:gridCol w="1170149"/>
                <a:gridCol w="953366"/>
                <a:gridCol w="963935"/>
                <a:gridCol w="1057099"/>
              </a:tblGrid>
              <a:tr h="2065432">
                <a:tc>
                  <a:txBody>
                    <a:bodyPr/>
                    <a:lstStyle/>
                    <a:p>
                      <a:pPr algn="ctr" rtl="1"/>
                      <a:endParaRPr lang="he-IL" sz="2300" dirty="0" smtClean="0"/>
                    </a:p>
                    <a:p>
                      <a:pPr algn="ctr" rtl="1"/>
                      <a:endParaRPr lang="he-IL" sz="2300" dirty="0" smtClean="0"/>
                    </a:p>
                    <a:p>
                      <a:pPr algn="ctr" rtl="1"/>
                      <a:r>
                        <a:rPr lang="he-IL" sz="2300" dirty="0" smtClean="0"/>
                        <a:t>קריטריון</a:t>
                      </a:r>
                      <a:endParaRPr lang="he-IL" sz="2300"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he-IL" sz="1800" u="sng" dirty="0" smtClean="0">
                          <a:solidFill>
                            <a:schemeClr val="bg1"/>
                          </a:solidFill>
                        </a:rPr>
                        <a:t>הקמת רשות לאומית</a:t>
                      </a:r>
                    </a:p>
                  </a:txBody>
                  <a:tcPr/>
                </a:tc>
                <a:tc>
                  <a:txBody>
                    <a:bodyPr/>
                    <a:lstStyle/>
                    <a:p>
                      <a:pPr algn="ctr" rtl="1"/>
                      <a:r>
                        <a:rPr lang="he-IL" sz="1800" u="sng" dirty="0" smtClean="0"/>
                        <a:t>איחוד</a:t>
                      </a:r>
                    </a:p>
                    <a:p>
                      <a:pPr marL="0" marR="0" indent="0" algn="ctr" defTabSz="914400" rtl="1" eaLnBrk="1" fontAlgn="auto" latinLnBrk="0" hangingPunct="1">
                        <a:lnSpc>
                          <a:spcPct val="100000"/>
                        </a:lnSpc>
                        <a:spcBef>
                          <a:spcPts val="0"/>
                        </a:spcBef>
                        <a:spcAft>
                          <a:spcPts val="0"/>
                        </a:spcAft>
                        <a:buClrTx/>
                        <a:buSzTx/>
                        <a:buFontTx/>
                        <a:buNone/>
                        <a:tabLst/>
                        <a:defRPr/>
                      </a:pPr>
                      <a:r>
                        <a:rPr lang="he-IL" sz="1800" u="sng" dirty="0" smtClean="0"/>
                        <a:t>מלא</a:t>
                      </a:r>
                    </a:p>
                    <a:p>
                      <a:pPr marL="0" marR="0" indent="0" algn="ctr" defTabSz="914400" rtl="1" eaLnBrk="1" fontAlgn="auto" latinLnBrk="0" hangingPunct="1">
                        <a:lnSpc>
                          <a:spcPct val="100000"/>
                        </a:lnSpc>
                        <a:spcBef>
                          <a:spcPts val="0"/>
                        </a:spcBef>
                        <a:spcAft>
                          <a:spcPts val="0"/>
                        </a:spcAft>
                        <a:buClrTx/>
                        <a:buSzTx/>
                        <a:buFontTx/>
                        <a:buNone/>
                        <a:tabLst/>
                        <a:defRPr/>
                      </a:pPr>
                      <a:endParaRPr lang="he-IL" sz="1800" dirty="0" smtClean="0">
                        <a:solidFill>
                          <a:srgbClr val="00FFFF"/>
                        </a:solidFill>
                      </a:endParaRPr>
                    </a:p>
                    <a:p>
                      <a:pPr marL="0" marR="0" indent="0" algn="ctr" defTabSz="914400" rtl="1" eaLnBrk="1" fontAlgn="auto" latinLnBrk="0" hangingPunct="1">
                        <a:lnSpc>
                          <a:spcPct val="100000"/>
                        </a:lnSpc>
                        <a:spcBef>
                          <a:spcPts val="0"/>
                        </a:spcBef>
                        <a:spcAft>
                          <a:spcPts val="0"/>
                        </a:spcAft>
                        <a:buClrTx/>
                        <a:buSzTx/>
                        <a:buFontTx/>
                        <a:buNone/>
                        <a:tabLst/>
                        <a:defRPr/>
                      </a:pPr>
                      <a:endParaRPr lang="he-IL" sz="1800" dirty="0" smtClean="0">
                        <a:solidFill>
                          <a:srgbClr val="00FFFF"/>
                        </a:solidFill>
                      </a:endParaRPr>
                    </a:p>
                  </a:txBody>
                  <a:tcPr/>
                </a:tc>
                <a:tc>
                  <a:txBody>
                    <a:bodyPr/>
                    <a:lstStyle/>
                    <a:p>
                      <a:pPr algn="ctr" rtl="1"/>
                      <a:r>
                        <a:rPr lang="he-IL" sz="1800" dirty="0" smtClean="0"/>
                        <a:t>איחוד </a:t>
                      </a:r>
                      <a:r>
                        <a:rPr lang="he-IL" sz="1800" u="sng" dirty="0" smtClean="0"/>
                        <a:t>שטח</a:t>
                      </a:r>
                    </a:p>
                    <a:p>
                      <a:pPr algn="ctr" rtl="1"/>
                      <a:endParaRPr lang="he-IL" sz="1800" u="sng" dirty="0" smtClean="0"/>
                    </a:p>
                    <a:p>
                      <a:pPr algn="ctr" rtl="1"/>
                      <a:endParaRPr lang="he-IL" sz="2800" dirty="0" smtClean="0">
                        <a:solidFill>
                          <a:srgbClr val="00FFFF"/>
                        </a:solidFill>
                      </a:endParaRPr>
                    </a:p>
                    <a:p>
                      <a:pPr algn="ctr" rtl="1"/>
                      <a:r>
                        <a:rPr lang="he-IL" sz="1600" dirty="0" smtClean="0">
                          <a:solidFill>
                            <a:srgbClr val="00FFFF"/>
                          </a:solidFill>
                        </a:rPr>
                        <a:t>(חיסכון  </a:t>
                      </a:r>
                    </a:p>
                    <a:p>
                      <a:pPr algn="ctr" rtl="1"/>
                      <a:r>
                        <a:rPr lang="he-IL" sz="1600" dirty="0" smtClean="0">
                          <a:solidFill>
                            <a:srgbClr val="00FFFF"/>
                          </a:solidFill>
                        </a:rPr>
                        <a:t>4 תקנים)</a:t>
                      </a:r>
                      <a:r>
                        <a:rPr lang="he-IL" sz="1600" baseline="0" dirty="0" smtClean="0">
                          <a:solidFill>
                            <a:srgbClr val="00FFFF"/>
                          </a:solidFill>
                        </a:rPr>
                        <a:t> </a:t>
                      </a:r>
                      <a:endParaRPr lang="he-IL" sz="1600" dirty="0" smtClean="0">
                        <a:solidFill>
                          <a:srgbClr val="00FFFF"/>
                        </a:solidFill>
                      </a:endParaRPr>
                    </a:p>
                    <a:p>
                      <a:pPr algn="ctr" rtl="1"/>
                      <a:endParaRPr lang="he-IL" sz="100" u="sng" dirty="0" smtClean="0"/>
                    </a:p>
                  </a:txBody>
                  <a:tcPr/>
                </a:tc>
                <a:tc>
                  <a:txBody>
                    <a:bodyPr/>
                    <a:lstStyle/>
                    <a:p>
                      <a:pPr algn="ctr" rtl="1"/>
                      <a:r>
                        <a:rPr lang="he-IL" sz="1800" dirty="0" smtClean="0"/>
                        <a:t>איחוד </a:t>
                      </a:r>
                      <a:r>
                        <a:rPr lang="he-IL" sz="1800" u="sng" dirty="0" smtClean="0"/>
                        <a:t>חלקי</a:t>
                      </a:r>
                    </a:p>
                    <a:p>
                      <a:pPr algn="ctr" rtl="1"/>
                      <a:r>
                        <a:rPr lang="he-IL" sz="1800" dirty="0" smtClean="0"/>
                        <a:t>ותהליכי עבודה</a:t>
                      </a:r>
                    </a:p>
                    <a:p>
                      <a:pPr marL="0" marR="0" indent="0" algn="ctr" defTabSz="914400" rtl="1" eaLnBrk="1" fontAlgn="auto" latinLnBrk="0" hangingPunct="1">
                        <a:lnSpc>
                          <a:spcPct val="100000"/>
                        </a:lnSpc>
                        <a:spcBef>
                          <a:spcPts val="0"/>
                        </a:spcBef>
                        <a:spcAft>
                          <a:spcPts val="0"/>
                        </a:spcAft>
                        <a:buClrTx/>
                        <a:buSzTx/>
                        <a:buFontTx/>
                        <a:buNone/>
                        <a:tabLst/>
                        <a:defRPr/>
                      </a:pPr>
                      <a:r>
                        <a:rPr lang="he-IL" sz="1800" u="none" dirty="0" smtClean="0">
                          <a:solidFill>
                            <a:srgbClr val="00FFFF"/>
                          </a:solidFill>
                        </a:rPr>
                        <a:t>(תוספת</a:t>
                      </a:r>
                      <a:r>
                        <a:rPr lang="he-IL" sz="1800" u="none" baseline="0" dirty="0" smtClean="0">
                          <a:solidFill>
                            <a:srgbClr val="00FFFF"/>
                          </a:solidFill>
                        </a:rPr>
                        <a:t>  5 תקנים)</a:t>
                      </a:r>
                      <a:endParaRPr lang="he-IL" sz="1800" u="none" dirty="0" smtClean="0">
                        <a:solidFill>
                          <a:srgbClr val="00FFFF"/>
                        </a:solidFill>
                      </a:endParaRPr>
                    </a:p>
                  </a:txBody>
                  <a:tcPr/>
                </a:tc>
                <a:tc>
                  <a:txBody>
                    <a:bodyPr/>
                    <a:lstStyle/>
                    <a:p>
                      <a:pPr algn="ctr" rtl="1"/>
                      <a:r>
                        <a:rPr lang="he-IL" sz="2000" u="sng" dirty="0" smtClean="0"/>
                        <a:t>רק</a:t>
                      </a:r>
                      <a:r>
                        <a:rPr lang="he-IL" sz="2000" dirty="0" smtClean="0"/>
                        <a:t> תהליכי עבודה</a:t>
                      </a:r>
                    </a:p>
                    <a:p>
                      <a:pPr marL="0" marR="0" indent="0" algn="ctr" defTabSz="914400" rtl="1" eaLnBrk="1" fontAlgn="auto" latinLnBrk="0" hangingPunct="1">
                        <a:lnSpc>
                          <a:spcPct val="100000"/>
                        </a:lnSpc>
                        <a:spcBef>
                          <a:spcPts val="0"/>
                        </a:spcBef>
                        <a:spcAft>
                          <a:spcPts val="0"/>
                        </a:spcAft>
                        <a:buClrTx/>
                        <a:buSzTx/>
                        <a:buFontTx/>
                        <a:buNone/>
                        <a:tabLst/>
                        <a:defRPr/>
                      </a:pPr>
                      <a:endParaRPr lang="he-IL" sz="2400" dirty="0" smtClean="0"/>
                    </a:p>
                    <a:p>
                      <a:pPr algn="ctr" rtl="1"/>
                      <a:endParaRPr lang="he-IL" sz="700" dirty="0"/>
                    </a:p>
                  </a:txBody>
                  <a:tcPr/>
                </a:tc>
              </a:tr>
              <a:tr h="541877">
                <a:tc>
                  <a:txBody>
                    <a:bodyPr/>
                    <a:lstStyle/>
                    <a:p>
                      <a:pPr algn="ctr" rtl="1"/>
                      <a:r>
                        <a:rPr lang="he-IL" sz="2300" dirty="0" smtClean="0"/>
                        <a:t>ישימות וזעזוע</a:t>
                      </a:r>
                      <a:endParaRPr lang="he-IL" sz="2300" dirty="0"/>
                    </a:p>
                  </a:txBody>
                  <a:tcPr/>
                </a:tc>
                <a:tc>
                  <a:txBody>
                    <a:bodyPr/>
                    <a:lstStyle/>
                    <a:p>
                      <a:pPr algn="ctr" rtl="1"/>
                      <a:endParaRPr lang="he-IL" sz="2400" dirty="0"/>
                    </a:p>
                  </a:txBody>
                  <a:tcPr>
                    <a:gradFill flip="none" rotWithShape="1">
                      <a:gsLst>
                        <a:gs pos="18000">
                          <a:srgbClr val="FF0000"/>
                        </a:gs>
                        <a:gs pos="100000">
                          <a:srgbClr val="FFFF00"/>
                        </a:gs>
                      </a:gsLst>
                      <a:lin ang="0" scaled="1"/>
                      <a:tileRect/>
                    </a:gradFill>
                  </a:tcPr>
                </a:tc>
                <a:tc>
                  <a:txBody>
                    <a:bodyPr/>
                    <a:lstStyle/>
                    <a:p>
                      <a:pPr algn="ctr" rtl="1"/>
                      <a:endParaRPr lang="he-IL" sz="2400" dirty="0"/>
                    </a:p>
                  </a:txBody>
                  <a:tcPr>
                    <a:gradFill flip="none" rotWithShape="1">
                      <a:gsLst>
                        <a:gs pos="4000">
                          <a:srgbClr val="FF0000"/>
                        </a:gs>
                        <a:gs pos="100000">
                          <a:srgbClr val="FFFF00"/>
                        </a:gs>
                      </a:gsLst>
                      <a:lin ang="0" scaled="1"/>
                      <a:tileRect/>
                    </a:gradFill>
                  </a:tcPr>
                </a:tc>
                <a:tc>
                  <a:txBody>
                    <a:bodyPr/>
                    <a:lstStyle/>
                    <a:p>
                      <a:pPr algn="ctr" rtl="1"/>
                      <a:endParaRPr lang="he-IL" sz="2400" dirty="0"/>
                    </a:p>
                  </a:txBody>
                  <a:tcPr>
                    <a:gradFill flip="none" rotWithShape="1">
                      <a:gsLst>
                        <a:gs pos="0">
                          <a:srgbClr val="FF0000"/>
                        </a:gs>
                        <a:gs pos="100000">
                          <a:srgbClr val="FFFF00"/>
                        </a:gs>
                      </a:gsLst>
                      <a:lin ang="0" scaled="1"/>
                      <a:tileRect/>
                    </a:gradFill>
                  </a:tcPr>
                </a:tc>
                <a:tc>
                  <a:txBody>
                    <a:bodyPr/>
                    <a:lstStyle/>
                    <a:p>
                      <a:pPr algn="ctr" rtl="1"/>
                      <a:endParaRPr lang="he-IL" sz="2400" dirty="0"/>
                    </a:p>
                  </a:txBody>
                  <a:tcPr>
                    <a:gradFill>
                      <a:gsLst>
                        <a:gs pos="0">
                          <a:srgbClr val="007E39"/>
                        </a:gs>
                        <a:gs pos="100000">
                          <a:srgbClr val="FFFF00"/>
                        </a:gs>
                      </a:gsLst>
                      <a:lin ang="0" scaled="1"/>
                    </a:gradFill>
                  </a:tcPr>
                </a:tc>
                <a:tc>
                  <a:txBody>
                    <a:bodyPr/>
                    <a:lstStyle/>
                    <a:p>
                      <a:pPr algn="ctr" rtl="1"/>
                      <a:endParaRPr lang="he-IL" sz="2400" dirty="0"/>
                    </a:p>
                  </a:txBody>
                  <a:tcPr>
                    <a:solidFill>
                      <a:srgbClr val="007E39"/>
                    </a:solidFill>
                  </a:tcPr>
                </a:tc>
              </a:tr>
              <a:tr h="541877">
                <a:tc>
                  <a:txBody>
                    <a:bodyPr/>
                    <a:lstStyle/>
                    <a:p>
                      <a:pPr algn="ctr" rtl="1"/>
                      <a:r>
                        <a:rPr lang="he-IL" sz="2300" dirty="0" smtClean="0"/>
                        <a:t>אפקטיביות תהליך המניעה</a:t>
                      </a:r>
                      <a:endParaRPr lang="he-IL" sz="2300" dirty="0"/>
                    </a:p>
                  </a:txBody>
                  <a:tcPr/>
                </a:tc>
                <a:tc>
                  <a:txBody>
                    <a:bodyPr/>
                    <a:lstStyle/>
                    <a:p>
                      <a:pPr algn="ctr" rtl="1"/>
                      <a:endParaRPr lang="he-IL" sz="2400" dirty="0"/>
                    </a:p>
                  </a:txBody>
                  <a:tcPr>
                    <a:solidFill>
                      <a:srgbClr val="007E39"/>
                    </a:solidFill>
                  </a:tcPr>
                </a:tc>
                <a:tc>
                  <a:txBody>
                    <a:bodyPr/>
                    <a:lstStyle/>
                    <a:p>
                      <a:pPr algn="ctr" rtl="1"/>
                      <a:endParaRPr lang="he-IL" sz="2400" dirty="0"/>
                    </a:p>
                  </a:txBody>
                  <a:tcPr>
                    <a:gradFill>
                      <a:gsLst>
                        <a:gs pos="17000">
                          <a:srgbClr val="007E39"/>
                        </a:gs>
                        <a:gs pos="100000">
                          <a:srgbClr val="FFFF00"/>
                        </a:gs>
                      </a:gsLst>
                      <a:lin ang="0" scaled="1"/>
                    </a:gradFill>
                  </a:tcPr>
                </a:tc>
                <a:tc>
                  <a:txBody>
                    <a:bodyPr/>
                    <a:lstStyle/>
                    <a:p>
                      <a:pPr algn="ctr" rtl="1"/>
                      <a:endParaRPr lang="he-IL" sz="2400" dirty="0"/>
                    </a:p>
                  </a:txBody>
                  <a:tcPr>
                    <a:gradFill>
                      <a:gsLst>
                        <a:gs pos="17000">
                          <a:srgbClr val="007E39"/>
                        </a:gs>
                        <a:gs pos="100000">
                          <a:srgbClr val="FFFF00"/>
                        </a:gs>
                      </a:gsLst>
                      <a:lin ang="0" scaled="1"/>
                    </a:gradFill>
                  </a:tcPr>
                </a:tc>
                <a:tc>
                  <a:txBody>
                    <a:bodyPr/>
                    <a:lstStyle/>
                    <a:p>
                      <a:pPr algn="ctr" rtl="1"/>
                      <a:endParaRPr lang="he-IL" sz="2400" dirty="0"/>
                    </a:p>
                  </a:txBody>
                  <a:tcPr>
                    <a:gradFill>
                      <a:gsLst>
                        <a:gs pos="0">
                          <a:srgbClr val="007E39"/>
                        </a:gs>
                        <a:gs pos="100000">
                          <a:srgbClr val="FFFF00"/>
                        </a:gs>
                      </a:gsLst>
                      <a:lin ang="0" scaled="1"/>
                    </a:gradFill>
                  </a:tcPr>
                </a:tc>
                <a:tc>
                  <a:txBody>
                    <a:bodyPr/>
                    <a:lstStyle/>
                    <a:p>
                      <a:pPr algn="ctr" rtl="1"/>
                      <a:endParaRPr lang="he-IL" sz="2400" dirty="0"/>
                    </a:p>
                  </a:txBody>
                  <a:tcPr>
                    <a:solidFill>
                      <a:srgbClr val="FFFF00"/>
                    </a:solidFill>
                  </a:tcPr>
                </a:tc>
              </a:tr>
              <a:tr h="541877">
                <a:tc>
                  <a:txBody>
                    <a:bodyPr/>
                    <a:lstStyle/>
                    <a:p>
                      <a:pPr algn="ctr" rtl="1"/>
                      <a:r>
                        <a:rPr lang="he-IL" sz="2300" dirty="0" smtClean="0"/>
                        <a:t>חיסכון משאבי </a:t>
                      </a:r>
                      <a:endParaRPr lang="he-IL" sz="2300" dirty="0"/>
                    </a:p>
                  </a:txBody>
                  <a:tcPr/>
                </a:tc>
                <a:tc>
                  <a:txBody>
                    <a:bodyPr/>
                    <a:lstStyle/>
                    <a:p>
                      <a:pPr algn="ctr" rtl="1"/>
                      <a:endParaRPr lang="he-IL" sz="2400" dirty="0"/>
                    </a:p>
                  </a:txBody>
                  <a:tcPr>
                    <a:gradFill>
                      <a:gsLst>
                        <a:gs pos="47000">
                          <a:srgbClr val="007E39"/>
                        </a:gs>
                        <a:gs pos="100000">
                          <a:srgbClr val="FFFF00"/>
                        </a:gs>
                      </a:gsLst>
                      <a:lin ang="0" scaled="1"/>
                    </a:gradFill>
                  </a:tcPr>
                </a:tc>
                <a:tc>
                  <a:txBody>
                    <a:bodyPr/>
                    <a:lstStyle/>
                    <a:p>
                      <a:pPr algn="ctr" rtl="1"/>
                      <a:endParaRPr lang="he-IL" sz="2400" dirty="0"/>
                    </a:p>
                  </a:txBody>
                  <a:tcPr>
                    <a:gradFill>
                      <a:gsLst>
                        <a:gs pos="72000">
                          <a:srgbClr val="007E39"/>
                        </a:gs>
                        <a:gs pos="100000">
                          <a:srgbClr val="FFFF00"/>
                        </a:gs>
                      </a:gsLst>
                      <a:lin ang="0" scaled="1"/>
                    </a:gradFill>
                  </a:tcPr>
                </a:tc>
                <a:tc>
                  <a:txBody>
                    <a:bodyPr/>
                    <a:lstStyle/>
                    <a:p>
                      <a:pPr algn="ctr" rtl="1"/>
                      <a:endParaRPr lang="he-IL" sz="2400" dirty="0"/>
                    </a:p>
                  </a:txBody>
                  <a:tcPr>
                    <a:gradFill>
                      <a:gsLst>
                        <a:gs pos="8000">
                          <a:srgbClr val="007E39"/>
                        </a:gs>
                        <a:gs pos="100000">
                          <a:srgbClr val="FFFF00"/>
                        </a:gs>
                      </a:gsLst>
                      <a:lin ang="0" scaled="1"/>
                    </a:gradFill>
                  </a:tcPr>
                </a:tc>
                <a:tc>
                  <a:txBody>
                    <a:bodyPr/>
                    <a:lstStyle/>
                    <a:p>
                      <a:pPr algn="ctr" rtl="1"/>
                      <a:endParaRPr lang="he-IL" sz="2400" dirty="0"/>
                    </a:p>
                  </a:txBody>
                  <a:tcPr>
                    <a:solidFill>
                      <a:srgbClr val="FF0000"/>
                    </a:solidFill>
                  </a:tcPr>
                </a:tc>
                <a:tc>
                  <a:txBody>
                    <a:bodyPr/>
                    <a:lstStyle/>
                    <a:p>
                      <a:pPr algn="ctr" rtl="1"/>
                      <a:endParaRPr lang="he-IL" sz="2400" dirty="0"/>
                    </a:p>
                  </a:txBody>
                  <a:tcPr>
                    <a:solidFill>
                      <a:srgbClr val="FF0000"/>
                    </a:solidFill>
                  </a:tcPr>
                </a:tc>
              </a:tr>
              <a:tr h="541877">
                <a:tc>
                  <a:txBody>
                    <a:bodyPr/>
                    <a:lstStyle/>
                    <a:p>
                      <a:pPr algn="ctr" rtl="1"/>
                      <a:r>
                        <a:rPr lang="he-IL" sz="2300" dirty="0" smtClean="0"/>
                        <a:t>משילות והשפעה משרדית </a:t>
                      </a:r>
                      <a:endParaRPr lang="he-IL" sz="2300" dirty="0"/>
                    </a:p>
                  </a:txBody>
                  <a:tcPr/>
                </a:tc>
                <a:tc>
                  <a:txBody>
                    <a:bodyPr/>
                    <a:lstStyle/>
                    <a:p>
                      <a:pPr algn="ctr" rtl="1"/>
                      <a:endParaRPr lang="he-IL" sz="2400" dirty="0"/>
                    </a:p>
                  </a:txBody>
                  <a:tcPr>
                    <a:solidFill>
                      <a:srgbClr val="007E39"/>
                    </a:solidFill>
                  </a:tcPr>
                </a:tc>
                <a:tc>
                  <a:txBody>
                    <a:bodyPr/>
                    <a:lstStyle/>
                    <a:p>
                      <a:pPr algn="ctr" rtl="1"/>
                      <a:endParaRPr lang="he-IL" sz="2400" dirty="0"/>
                    </a:p>
                  </a:txBody>
                  <a:tcPr>
                    <a:solidFill>
                      <a:srgbClr val="007E39"/>
                    </a:solidFill>
                  </a:tcPr>
                </a:tc>
                <a:tc>
                  <a:txBody>
                    <a:bodyPr/>
                    <a:lstStyle/>
                    <a:p>
                      <a:pPr algn="ctr" rtl="1"/>
                      <a:endParaRPr lang="he-IL" sz="2400" dirty="0"/>
                    </a:p>
                  </a:txBody>
                  <a:tcPr>
                    <a:gradFill>
                      <a:gsLst>
                        <a:gs pos="2000">
                          <a:srgbClr val="007E39"/>
                        </a:gs>
                        <a:gs pos="100000">
                          <a:srgbClr val="FFFF00"/>
                        </a:gs>
                      </a:gsLst>
                      <a:lin ang="0" scaled="1"/>
                    </a:gradFill>
                  </a:tcPr>
                </a:tc>
                <a:tc>
                  <a:txBody>
                    <a:bodyPr/>
                    <a:lstStyle/>
                    <a:p>
                      <a:pPr algn="ctr" rtl="1"/>
                      <a:endParaRPr lang="he-IL" sz="2400" dirty="0"/>
                    </a:p>
                  </a:txBody>
                  <a:tcPr>
                    <a:gradFill flip="none" rotWithShape="1">
                      <a:gsLst>
                        <a:gs pos="90408">
                          <a:srgbClr val="FFD800"/>
                        </a:gs>
                        <a:gs pos="94172">
                          <a:srgbClr val="FFE700"/>
                        </a:gs>
                        <a:gs pos="100000">
                          <a:srgbClr val="FFFF00"/>
                        </a:gs>
                        <a:gs pos="8000">
                          <a:srgbClr val="FF0000"/>
                        </a:gs>
                        <a:gs pos="100000">
                          <a:schemeClr val="accent1">
                            <a:shade val="100000"/>
                            <a:satMod val="115000"/>
                          </a:schemeClr>
                        </a:gs>
                      </a:gsLst>
                      <a:lin ang="0" scaled="1"/>
                      <a:tileRect/>
                    </a:gradFill>
                  </a:tcPr>
                </a:tc>
                <a:tc>
                  <a:txBody>
                    <a:bodyPr/>
                    <a:lstStyle/>
                    <a:p>
                      <a:pPr algn="ctr" rtl="1"/>
                      <a:endParaRPr lang="he-IL" sz="2400" dirty="0"/>
                    </a:p>
                  </a:txBody>
                  <a:tcPr>
                    <a:gradFill flip="none" rotWithShape="1">
                      <a:gsLst>
                        <a:gs pos="100000">
                          <a:srgbClr val="FFFF00"/>
                        </a:gs>
                        <a:gs pos="0">
                          <a:srgbClr val="FF0000"/>
                        </a:gs>
                        <a:gs pos="100000">
                          <a:srgbClr val="FF0000"/>
                        </a:gs>
                      </a:gsLst>
                      <a:lin ang="0" scaled="1"/>
                      <a:tileRect/>
                    </a:gradFill>
                  </a:tcPr>
                </a:tc>
              </a:tr>
            </a:tbl>
          </a:graphicData>
        </a:graphic>
      </p:graphicFrame>
      <p:sp>
        <p:nvSpPr>
          <p:cNvPr id="3" name="TextBox 2"/>
          <p:cNvSpPr txBox="1"/>
          <p:nvPr/>
        </p:nvSpPr>
        <p:spPr>
          <a:xfrm>
            <a:off x="3275856" y="3234517"/>
            <a:ext cx="1152128" cy="861774"/>
          </a:xfrm>
          <a:prstGeom prst="rect">
            <a:avLst/>
          </a:prstGeom>
          <a:noFill/>
        </p:spPr>
        <p:txBody>
          <a:bodyPr wrap="square" rtlCol="1">
            <a:spAutoFit/>
          </a:bodyPr>
          <a:lstStyle/>
          <a:p>
            <a:pPr algn="ctr"/>
            <a:r>
              <a:rPr lang="he-IL" sz="1600" b="1" dirty="0">
                <a:solidFill>
                  <a:srgbClr val="00FFFF"/>
                </a:solidFill>
              </a:rPr>
              <a:t>(חיסכון      31 תקנים) </a:t>
            </a:r>
          </a:p>
          <a:p>
            <a:pPr algn="ctr"/>
            <a:endParaRPr lang="he-IL" dirty="0"/>
          </a:p>
        </p:txBody>
      </p:sp>
    </p:spTree>
    <p:extLst>
      <p:ext uri="{BB962C8B-B14F-4D97-AF65-F5344CB8AC3E}">
        <p14:creationId xmlns:p14="http://schemas.microsoft.com/office/powerpoint/2010/main" val="337314880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755576" y="2420888"/>
            <a:ext cx="7273925" cy="777875"/>
          </a:xfrm>
        </p:spPr>
        <p:txBody>
          <a:bodyPr/>
          <a:lstStyle/>
          <a:p>
            <a:r>
              <a:rPr lang="he-IL" sz="6000" b="1" dirty="0" smtClean="0">
                <a:solidFill>
                  <a:schemeClr val="accent6"/>
                </a:solidFill>
              </a:rPr>
              <a:t>תודה</a:t>
            </a:r>
            <a:endParaRPr lang="he-IL" sz="6000" b="1" dirty="0">
              <a:solidFill>
                <a:schemeClr val="accent6"/>
              </a:solidFill>
            </a:endParaRPr>
          </a:p>
        </p:txBody>
      </p:sp>
      <p:sp>
        <p:nvSpPr>
          <p:cNvPr id="4" name="מציין מיקום של מספר שקופית 3"/>
          <p:cNvSpPr>
            <a:spLocks noGrp="1"/>
          </p:cNvSpPr>
          <p:nvPr>
            <p:ph type="sldNum" sz="quarter" idx="10"/>
          </p:nvPr>
        </p:nvSpPr>
        <p:spPr/>
        <p:txBody>
          <a:bodyPr/>
          <a:lstStyle/>
          <a:p>
            <a:fld id="{FBE60999-781E-4EAC-9BAB-70EB77D909D3}" type="slidenum">
              <a:rPr lang="he-IL" smtClean="0"/>
              <a:pPr/>
              <a:t>44</a:t>
            </a:fld>
            <a:endParaRPr lang="he-IL"/>
          </a:p>
        </p:txBody>
      </p:sp>
    </p:spTree>
    <p:extLst>
      <p:ext uri="{BB962C8B-B14F-4D97-AF65-F5344CB8AC3E}">
        <p14:creationId xmlns:p14="http://schemas.microsoft.com/office/powerpoint/2010/main" val="522102148"/>
      </p:ext>
    </p:extLst>
  </p:cSld>
  <p:clrMapOvr>
    <a:masterClrMapping/>
  </p:clrMapOvr>
  <p:timing>
    <p:tnLst>
      <p:par>
        <p:cTn id="1" dur="indefinite" restart="never" nodeType="tmRoot"/>
      </p:par>
    </p:tnLst>
  </p:timing>
</p:sld>
</file>

<file path=ppt/theme/theme1.xml><?xml version="1.0" encoding="utf-8"?>
<a:theme xmlns:a="http://schemas.openxmlformats.org/drawingml/2006/main" name="ערכת נושא מאמץ אזרחי ">
  <a:themeElements>
    <a:clrScheme name="ערכת נושא Off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ערכת נושא Offic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ערכת נושא Off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ערכת נושא Offic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ערכת נושא Offic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ערכת נושא Offic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ערכת נושא Offic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ערכת נושא Offic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ערכת נושא Offic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ערכת נושא Offic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ערכת נושא Offic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ערכת נושא Offic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ערכת נושא Offic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ערכת נושא Offic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9B62B9-D537-415A-9964-4FE390FC7AD6}">
  <ds:schemaRefs>
    <ds:schemaRef ds:uri="http://schemas.openxmlformats.org/package/2006/metadata/core-properties"/>
    <ds:schemaRef ds:uri="http://schemas.microsoft.com/office/2006/metadata/properties"/>
    <ds:schemaRef ds:uri="http://schemas.microsoft.com/office/2006/documentManagement/types"/>
    <ds:schemaRef ds:uri="http://purl.org/dc/elements/1.1/"/>
    <ds:schemaRef ds:uri="dc821b6f-103b-4afc-9c39-e223c9aef4ce"/>
    <ds:schemaRef ds:uri="c2fe7e09-6e09-4806-9abb-1c5feec6868f"/>
    <ds:schemaRef ds:uri="http://www.w3.org/XML/1998/namespace"/>
    <ds:schemaRef ds:uri="http://purl.org/dc/dcmitype/"/>
    <ds:schemaRef ds:uri="http://purl.org/dc/terms/"/>
    <ds:schemaRef ds:uri="http://schemas.microsoft.com/office/infopath/2007/PartnerControls"/>
  </ds:schemaRefs>
</ds:datastoreItem>
</file>

<file path=customXml/itemProps2.xml><?xml version="1.0" encoding="utf-8"?>
<ds:datastoreItem xmlns:ds="http://schemas.openxmlformats.org/officeDocument/2006/customXml" ds:itemID="{743BE060-CE3D-43CB-8D98-AFD778654732}"/>
</file>

<file path=customXml/itemProps3.xml><?xml version="1.0" encoding="utf-8"?>
<ds:datastoreItem xmlns:ds="http://schemas.openxmlformats.org/officeDocument/2006/customXml" ds:itemID="{733D3221-08C7-4900-8D91-9F4210D07599}"/>
</file>

<file path=docProps/app.xml><?xml version="1.0" encoding="utf-8"?>
<Properties xmlns="http://schemas.openxmlformats.org/officeDocument/2006/extended-properties" xmlns:vt="http://schemas.openxmlformats.org/officeDocument/2006/docPropsVTypes">
  <Template>ערכת נושא מאמץ אזרחי </Template>
  <TotalTime>33331</TotalTime>
  <Words>5130</Words>
  <Application>Microsoft Office PowerPoint</Application>
  <PresentationFormat>‫הצגה על המסך (4:3)</PresentationFormat>
  <Paragraphs>1081</Paragraphs>
  <Slides>44</Slides>
  <Notes>43</Notes>
  <HiddenSlides>5</HiddenSlides>
  <MMClips>0</MMClips>
  <ScaleCrop>false</ScaleCrop>
  <HeadingPairs>
    <vt:vector size="4" baseType="variant">
      <vt:variant>
        <vt:lpstr>ערכת נושא</vt:lpstr>
      </vt:variant>
      <vt:variant>
        <vt:i4>1</vt:i4>
      </vt:variant>
      <vt:variant>
        <vt:lpstr>כותרות שקופיות</vt:lpstr>
      </vt:variant>
      <vt:variant>
        <vt:i4>44</vt:i4>
      </vt:variant>
    </vt:vector>
  </HeadingPairs>
  <TitlesOfParts>
    <vt:vector size="45" baseType="lpstr">
      <vt:lpstr>ערכת נושא מאמץ אזרחי </vt:lpstr>
      <vt:lpstr> ממצאי הוועדה לבחינת המאמץ האזרחי  </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עיקרי טיוטת דוח מבקר המדינה  לשנת 2015 </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 רשות לאומית מול אגף  יתרונות וחסרונות  </vt:lpstr>
      <vt:lpstr>מאפייני תאגיד ציבורי – מתוך דו"ח המועצה לתאגידים ציבוריים </vt:lpstr>
      <vt:lpstr>משמעויות התקנים בחלופות (1) </vt:lpstr>
      <vt:lpstr>משמעויות התקנים בחלופות (2) </vt:lpstr>
      <vt:lpstr>משמעויות התקנים בחלופות (3) </vt:lpstr>
      <vt:lpstr>מצגת של PowerPoint</vt:lpstr>
      <vt:lpstr>תודה</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המאמץ האזרחי במשרד לבטחון פנים - לאחר ישיבת ועדה - 23 אוגוסט 2015</dc:title>
  <dc:creator>יאיר דורנפלד</dc:creator>
  <cp:lastModifiedBy>יעל נגני</cp:lastModifiedBy>
  <cp:revision>1157</cp:revision>
  <cp:lastPrinted>2016-01-24T09:02:59Z</cp:lastPrinted>
  <dcterms:created xsi:type="dcterms:W3CDTF">2013-01-23T14:01:43Z</dcterms:created>
  <dcterms:modified xsi:type="dcterms:W3CDTF">2016-12-07T12:09:27Z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ContentType">
    <vt:lpwstr>בסיס</vt:lpwstr>
  </property>
  <property fmtid="{D5CDD505-2E9C-101B-9397-08002B2CF9AE}" pid="4" name="SanhedrinDocumentType">
    <vt:r8>88</vt:r8>
  </property>
  <property fmtid="{D5CDD505-2E9C-101B-9397-08002B2CF9AE}" pid="5" name="SanhedrinItemID">
    <vt:r8>2010086</vt:r8>
  </property>
</Properties>
</file>