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17.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diagrams/drawing2.xml" ContentType="application/vnd.ms-office.drawingml.diagramDrawing+xml"/>
  <Override PartName="/ppt/diagrams/colors3.xml" ContentType="application/vnd.openxmlformats-officedocument.drawingml.diagramColors+xml"/>
  <Override PartName="/ppt/diagrams/drawing3.xml" ContentType="application/vnd.ms-office.drawingml.diagramDrawing+xml"/>
  <Override PartName="/ppt/theme/theme1.xml" ContentType="application/vnd.openxmlformats-officedocument.theme+xml"/>
  <Override PartName="/ppt/diagrams/layout1.xml" ContentType="application/vnd.openxmlformats-officedocument.drawingml.diagramLayout+xml"/>
  <Override PartName="/ppt/diagrams/quickStyle3.xml" ContentType="application/vnd.openxmlformats-officedocument.drawingml.diagramStyle+xml"/>
  <Override PartName="/ppt/diagrams/colors1.xml" ContentType="application/vnd.openxmlformats-officedocument.drawingml.diagramColors+xml"/>
  <Override PartName="/ppt/diagrams/colors2.xml" ContentType="application/vnd.openxmlformats-officedocument.drawingml.diagramColors+xml"/>
  <Override PartName="/ppt/diagrams/quickStyle1.xml" ContentType="application/vnd.openxmlformats-officedocument.drawingml.diagramStyle+xml"/>
  <Override PartName="/ppt/diagrams/layout2.xml" ContentType="application/vnd.openxmlformats-officedocument.drawingml.diagramLayout+xml"/>
  <Override PartName="/ppt/diagrams/quickStyle2.xml" ContentType="application/vnd.openxmlformats-officedocument.drawingml.diagramStyle+xml"/>
  <Override PartName="/ppt/diagrams/drawing1.xml" ContentType="application/vnd.ms-office.drawingml.diagramDrawing+xml"/>
  <Override PartName="/ppt/diagrams/layout3.xml" ContentType="application/vnd.openxmlformats-officedocument.drawingml.diagramLayou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74" r:id="rId3"/>
    <p:sldId id="276" r:id="rId4"/>
    <p:sldId id="277" r:id="rId5"/>
    <p:sldId id="278" r:id="rId6"/>
    <p:sldId id="257" r:id="rId7"/>
    <p:sldId id="268" r:id="rId8"/>
    <p:sldId id="266" r:id="rId9"/>
    <p:sldId id="267" r:id="rId10"/>
    <p:sldId id="258" r:id="rId11"/>
    <p:sldId id="269" r:id="rId12"/>
    <p:sldId id="262" r:id="rId13"/>
    <p:sldId id="271" r:id="rId14"/>
    <p:sldId id="272" r:id="rId15"/>
    <p:sldId id="261" r:id="rId16"/>
    <p:sldId id="270" r:id="rId17"/>
    <p:sldId id="263" r:id="rId18"/>
    <p:sldId id="264" r:id="rId19"/>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66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8" d="100"/>
          <a:sy n="68" d="100"/>
        </p:scale>
        <p:origin x="-12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slide" Target="../slides/slide13.xml"/><Relationship Id="rId1"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C6946A-5368-4EFA-A04A-E0F8954EE0E7}" type="doc">
      <dgm:prSet loTypeId="urn:diagrams.loki3.com/TabbedArc+Icon" loCatId="officeonline" qsTypeId="urn:microsoft.com/office/officeart/2005/8/quickstyle/simple5" qsCatId="simple" csTypeId="urn:microsoft.com/office/officeart/2005/8/colors/accent1_4" csCatId="accent1" phldr="1"/>
      <dgm:spPr/>
      <dgm:t>
        <a:bodyPr/>
        <a:lstStyle/>
        <a:p>
          <a:pPr rtl="1"/>
          <a:endParaRPr lang="he-IL"/>
        </a:p>
      </dgm:t>
    </dgm:pt>
    <dgm:pt modelId="{4313B6A4-DB89-477A-8850-EDA8E4A7573A}">
      <dgm:prSet phldrT="[טקסט]"/>
      <dgm:spPr>
        <a:ln>
          <a:solidFill>
            <a:srgbClr val="FFC000"/>
          </a:solidFill>
        </a:ln>
      </dgm:spPr>
      <dgm:t>
        <a:bodyPr/>
        <a:lstStyle/>
        <a:p>
          <a:pPr rtl="1"/>
          <a:r>
            <a:rPr lang="he-IL" dirty="0" smtClean="0"/>
            <a:t>תהליכים</a:t>
          </a:r>
        </a:p>
        <a:p>
          <a:pPr rtl="1"/>
          <a:r>
            <a:rPr lang="he-IL" dirty="0" smtClean="0"/>
            <a:t>דינמיים</a:t>
          </a:r>
          <a:endParaRPr lang="he-IL"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5A238FCE-94B6-4C6E-AC94-78D0CE5BFFFA}" type="parTrans" cxnId="{50AC9984-A266-4499-A72D-536EDCED478D}">
      <dgm:prSet/>
      <dgm:spPr/>
      <dgm:t>
        <a:bodyPr/>
        <a:lstStyle/>
        <a:p>
          <a:pPr rtl="1"/>
          <a:endParaRPr lang="he-IL"/>
        </a:p>
      </dgm:t>
    </dgm:pt>
    <dgm:pt modelId="{6B186B4D-8C2A-4727-89E3-8985EF110A0F}" type="sibTrans" cxnId="{50AC9984-A266-4499-A72D-536EDCED478D}">
      <dgm:prSet/>
      <dgm:spPr/>
      <dgm:t>
        <a:bodyPr/>
        <a:lstStyle/>
        <a:p>
          <a:pPr rtl="1"/>
          <a:endParaRPr lang="he-IL"/>
        </a:p>
      </dgm:t>
    </dgm:pt>
    <dgm:pt modelId="{9E233954-CC1C-4230-A347-6825872FC704}">
      <dgm:prSet phldrT="[טקסט]"/>
      <dgm:spPr>
        <a:ln>
          <a:solidFill>
            <a:srgbClr val="FFC000"/>
          </a:solidFill>
        </a:ln>
      </dgm:spPr>
      <dgm:t>
        <a:bodyPr/>
        <a:lstStyle/>
        <a:p>
          <a:pPr rtl="1"/>
          <a:r>
            <a:rPr lang="he-IL" dirty="0" smtClean="0"/>
            <a:t>שותפים רבים</a:t>
          </a:r>
          <a:endParaRPr lang="he-IL"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A4982354-5FFF-4AE4-8E88-8FF3AD90C4B9}" type="parTrans" cxnId="{BAEB4E11-3A72-4AEC-8D0B-A34DACE37AA1}">
      <dgm:prSet/>
      <dgm:spPr/>
      <dgm:t>
        <a:bodyPr/>
        <a:lstStyle/>
        <a:p>
          <a:pPr rtl="1"/>
          <a:endParaRPr lang="he-IL"/>
        </a:p>
      </dgm:t>
    </dgm:pt>
    <dgm:pt modelId="{4AF05A0A-4540-4874-A074-48BE64925726}" type="sibTrans" cxnId="{BAEB4E11-3A72-4AEC-8D0B-A34DACE37AA1}">
      <dgm:prSet/>
      <dgm:spPr/>
      <dgm:t>
        <a:bodyPr/>
        <a:lstStyle/>
        <a:p>
          <a:pPr rtl="1"/>
          <a:endParaRPr lang="he-IL"/>
        </a:p>
      </dgm:t>
    </dgm:pt>
    <dgm:pt modelId="{0CA10788-F5C2-465C-BDAF-BCF3A8782ADF}">
      <dgm:prSet phldrT="[טקסט]"/>
      <dgm:spPr>
        <a:ln>
          <a:solidFill>
            <a:srgbClr val="FFC000"/>
          </a:solidFill>
        </a:ln>
      </dgm:spPr>
      <dgm:t>
        <a:bodyPr/>
        <a:lstStyle/>
        <a:p>
          <a:pPr rtl="1"/>
          <a:r>
            <a:rPr lang="he-IL" dirty="0" smtClean="0"/>
            <a:t>רפורמות, הסכמי שכר, הנחיות חשב כללי באוצר</a:t>
          </a:r>
          <a:endParaRPr lang="he-IL"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A091EE91-473C-489D-A2AC-BC07059C6F60}" type="parTrans" cxnId="{71307E9B-51F7-459B-8A72-5CC78ADF445F}">
      <dgm:prSet/>
      <dgm:spPr/>
      <dgm:t>
        <a:bodyPr/>
        <a:lstStyle/>
        <a:p>
          <a:pPr rtl="1"/>
          <a:endParaRPr lang="he-IL"/>
        </a:p>
      </dgm:t>
    </dgm:pt>
    <dgm:pt modelId="{8037BCEB-8F5F-4E09-8BC5-A3C34451AE6C}" type="sibTrans" cxnId="{71307E9B-51F7-459B-8A72-5CC78ADF445F}">
      <dgm:prSet/>
      <dgm:spPr/>
      <dgm:t>
        <a:bodyPr/>
        <a:lstStyle/>
        <a:p>
          <a:pPr rtl="1"/>
          <a:endParaRPr lang="he-IL"/>
        </a:p>
      </dgm:t>
    </dgm:pt>
    <dgm:pt modelId="{1E24F91F-B923-43BC-9005-DBB4F75B448E}" type="pres">
      <dgm:prSet presAssocID="{39C6946A-5368-4EFA-A04A-E0F8954EE0E7}" presName="Name0" presStyleCnt="0">
        <dgm:presLayoutVars>
          <dgm:dir val="rev"/>
          <dgm:resizeHandles val="exact"/>
        </dgm:presLayoutVars>
      </dgm:prSet>
      <dgm:spPr/>
      <dgm:t>
        <a:bodyPr/>
        <a:lstStyle/>
        <a:p>
          <a:pPr rtl="1"/>
          <a:endParaRPr lang="he-IL"/>
        </a:p>
      </dgm:t>
    </dgm:pt>
    <dgm:pt modelId="{4D82F5BC-8C04-4D44-B08D-929A3EC7FE10}" type="pres">
      <dgm:prSet presAssocID="{4313B6A4-DB89-477A-8850-EDA8E4A7573A}" presName="twoplus" presStyleLbl="node1" presStyleIdx="0" presStyleCnt="3">
        <dgm:presLayoutVars>
          <dgm:bulletEnabled val="1"/>
        </dgm:presLayoutVars>
      </dgm:prSet>
      <dgm:spPr/>
      <dgm:t>
        <a:bodyPr/>
        <a:lstStyle/>
        <a:p>
          <a:pPr rtl="1"/>
          <a:endParaRPr lang="he-IL"/>
        </a:p>
      </dgm:t>
    </dgm:pt>
    <dgm:pt modelId="{0E6D0792-B153-449C-9505-87D1AC702378}" type="pres">
      <dgm:prSet presAssocID="{9E233954-CC1C-4230-A347-6825872FC704}" presName="twoplus" presStyleLbl="node1" presStyleIdx="1" presStyleCnt="3">
        <dgm:presLayoutVars>
          <dgm:bulletEnabled val="1"/>
        </dgm:presLayoutVars>
      </dgm:prSet>
      <dgm:spPr/>
      <dgm:t>
        <a:bodyPr/>
        <a:lstStyle/>
        <a:p>
          <a:pPr rtl="1"/>
          <a:endParaRPr lang="he-IL"/>
        </a:p>
      </dgm:t>
    </dgm:pt>
    <dgm:pt modelId="{ECE61D44-F18E-4CF8-A490-F601C54F1E16}" type="pres">
      <dgm:prSet presAssocID="{0CA10788-F5C2-465C-BDAF-BCF3A8782ADF}" presName="twoplus" presStyleLbl="node1" presStyleIdx="2" presStyleCnt="3">
        <dgm:presLayoutVars>
          <dgm:bulletEnabled val="1"/>
        </dgm:presLayoutVars>
      </dgm:prSet>
      <dgm:spPr/>
      <dgm:t>
        <a:bodyPr/>
        <a:lstStyle/>
        <a:p>
          <a:pPr rtl="1"/>
          <a:endParaRPr lang="he-IL"/>
        </a:p>
      </dgm:t>
    </dgm:pt>
  </dgm:ptLst>
  <dgm:cxnLst>
    <dgm:cxn modelId="{71307E9B-51F7-459B-8A72-5CC78ADF445F}" srcId="{39C6946A-5368-4EFA-A04A-E0F8954EE0E7}" destId="{0CA10788-F5C2-465C-BDAF-BCF3A8782ADF}" srcOrd="2" destOrd="0" parTransId="{A091EE91-473C-489D-A2AC-BC07059C6F60}" sibTransId="{8037BCEB-8F5F-4E09-8BC5-A3C34451AE6C}"/>
    <dgm:cxn modelId="{A1CAE33D-334F-425C-99CA-6F409A1D639A}" type="presOf" srcId="{4313B6A4-DB89-477A-8850-EDA8E4A7573A}" destId="{4D82F5BC-8C04-4D44-B08D-929A3EC7FE10}" srcOrd="0" destOrd="0" presId="urn:diagrams.loki3.com/TabbedArc+Icon"/>
    <dgm:cxn modelId="{DA798D62-B470-4367-9DD6-2B06A90096C1}" type="presOf" srcId="{0CA10788-F5C2-465C-BDAF-BCF3A8782ADF}" destId="{ECE61D44-F18E-4CF8-A490-F601C54F1E16}" srcOrd="0" destOrd="0" presId="urn:diagrams.loki3.com/TabbedArc+Icon"/>
    <dgm:cxn modelId="{386B3B3A-07F7-461D-AF8D-8DC58A9D6626}" type="presOf" srcId="{39C6946A-5368-4EFA-A04A-E0F8954EE0E7}" destId="{1E24F91F-B923-43BC-9005-DBB4F75B448E}" srcOrd="0" destOrd="0" presId="urn:diagrams.loki3.com/TabbedArc+Icon"/>
    <dgm:cxn modelId="{BAEB4E11-3A72-4AEC-8D0B-A34DACE37AA1}" srcId="{39C6946A-5368-4EFA-A04A-E0F8954EE0E7}" destId="{9E233954-CC1C-4230-A347-6825872FC704}" srcOrd="1" destOrd="0" parTransId="{A4982354-5FFF-4AE4-8E88-8FF3AD90C4B9}" sibTransId="{4AF05A0A-4540-4874-A074-48BE64925726}"/>
    <dgm:cxn modelId="{B01FB804-2297-414B-BB50-637FDA4D02EE}" type="presOf" srcId="{9E233954-CC1C-4230-A347-6825872FC704}" destId="{0E6D0792-B153-449C-9505-87D1AC702378}" srcOrd="0" destOrd="0" presId="urn:diagrams.loki3.com/TabbedArc+Icon"/>
    <dgm:cxn modelId="{50AC9984-A266-4499-A72D-536EDCED478D}" srcId="{39C6946A-5368-4EFA-A04A-E0F8954EE0E7}" destId="{4313B6A4-DB89-477A-8850-EDA8E4A7573A}" srcOrd="0" destOrd="0" parTransId="{5A238FCE-94B6-4C6E-AC94-78D0CE5BFFFA}" sibTransId="{6B186B4D-8C2A-4727-89E3-8985EF110A0F}"/>
    <dgm:cxn modelId="{F7131097-BC88-43F4-A829-C447C85C4E4E}" type="presParOf" srcId="{1E24F91F-B923-43BC-9005-DBB4F75B448E}" destId="{4D82F5BC-8C04-4D44-B08D-929A3EC7FE10}" srcOrd="0" destOrd="0" presId="urn:diagrams.loki3.com/TabbedArc+Icon"/>
    <dgm:cxn modelId="{0B893EA4-A6C9-4D6B-A2B7-8C4EB5C511AC}" type="presParOf" srcId="{1E24F91F-B923-43BC-9005-DBB4F75B448E}" destId="{0E6D0792-B153-449C-9505-87D1AC702378}" srcOrd="1" destOrd="0" presId="urn:diagrams.loki3.com/TabbedArc+Icon"/>
    <dgm:cxn modelId="{008CC02B-0EF6-4A5C-A64C-34794128149F}" type="presParOf" srcId="{1E24F91F-B923-43BC-9005-DBB4F75B448E}" destId="{ECE61D44-F18E-4CF8-A490-F601C54F1E16}" srcOrd="2" destOrd="0" presId="urn:diagrams.loki3.com/TabbedArc+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2AF305-6712-42FD-B9CE-43660C56CA66}" type="doc">
      <dgm:prSet loTypeId="urn:microsoft.com/office/officeart/2005/8/layout/default" loCatId="list" qsTypeId="urn:microsoft.com/office/officeart/2005/8/quickstyle/simple5" qsCatId="simple" csTypeId="urn:microsoft.com/office/officeart/2005/8/colors/accent1_4" csCatId="accent1" phldr="1"/>
      <dgm:spPr/>
      <dgm:t>
        <a:bodyPr/>
        <a:lstStyle/>
        <a:p>
          <a:pPr rtl="1"/>
          <a:endParaRPr lang="he-IL"/>
        </a:p>
      </dgm:t>
    </dgm:pt>
    <dgm:pt modelId="{B06C3D60-05B5-494B-BAF5-CC003916C5C9}">
      <dgm:prSet phldrT="[טקסט]"/>
      <dgm:spPr/>
      <dgm:t>
        <a:bodyPr/>
        <a:lstStyle/>
        <a:p>
          <a:pPr rtl="1"/>
          <a:r>
            <a:rPr lang="he-IL" b="1" dirty="0" smtClean="0">
              <a:effectLst>
                <a:outerShdw blurRad="38100" dist="38100" dir="2700000" algn="tl">
                  <a:srgbClr val="000000">
                    <a:alpha val="43137"/>
                  </a:srgbClr>
                </a:outerShdw>
              </a:effectLst>
            </a:rPr>
            <a:t>הגשת בקשות לחופשה, העברה</a:t>
          </a:r>
          <a:endParaRPr lang="he-IL" b="1" dirty="0">
            <a:effectLst>
              <a:outerShdw blurRad="38100" dist="38100" dir="2700000" algn="tl">
                <a:srgbClr val="000000">
                  <a:alpha val="43137"/>
                </a:srgbClr>
              </a:outerShdw>
            </a:effectLst>
          </a:endParaRPr>
        </a:p>
      </dgm:t>
    </dgm:pt>
    <dgm:pt modelId="{D08843CE-EACB-4FD0-A807-2D69633A3D36}" type="parTrans" cxnId="{69C5E4D8-E0FB-45A8-8D17-457B03168202}">
      <dgm:prSet/>
      <dgm:spPr/>
      <dgm:t>
        <a:bodyPr/>
        <a:lstStyle/>
        <a:p>
          <a:pPr rtl="1"/>
          <a:endParaRPr lang="he-IL" b="1">
            <a:effectLst>
              <a:outerShdw blurRad="38100" dist="38100" dir="2700000" algn="tl">
                <a:srgbClr val="000000">
                  <a:alpha val="43137"/>
                </a:srgbClr>
              </a:outerShdw>
            </a:effectLst>
          </a:endParaRPr>
        </a:p>
      </dgm:t>
    </dgm:pt>
    <dgm:pt modelId="{44A00FA5-EB74-48A1-85C3-8FA9A930A517}" type="sibTrans" cxnId="{69C5E4D8-E0FB-45A8-8D17-457B03168202}">
      <dgm:prSet/>
      <dgm:spPr/>
      <dgm:t>
        <a:bodyPr/>
        <a:lstStyle/>
        <a:p>
          <a:pPr rtl="1"/>
          <a:endParaRPr lang="he-IL" b="1">
            <a:effectLst>
              <a:outerShdw blurRad="38100" dist="38100" dir="2700000" algn="tl">
                <a:srgbClr val="000000">
                  <a:alpha val="43137"/>
                </a:srgbClr>
              </a:outerShdw>
            </a:effectLst>
          </a:endParaRPr>
        </a:p>
      </dgm:t>
    </dgm:pt>
    <dgm:pt modelId="{B52483CE-AB95-435D-817A-A65350BD0C70}">
      <dgm:prSet/>
      <dgm:spPr/>
      <dgm:t>
        <a:bodyPr/>
        <a:lstStyle/>
        <a:p>
          <a:pPr rtl="1"/>
          <a:r>
            <a:rPr lang="he-IL" b="1" smtClean="0">
              <a:effectLst>
                <a:outerShdw blurRad="38100" dist="38100" dir="2700000" algn="tl">
                  <a:srgbClr val="000000">
                    <a:alpha val="43137"/>
                  </a:srgbClr>
                </a:outerShdw>
              </a:effectLst>
            </a:rPr>
            <a:t>הפסקות עבודה למורים חדשים</a:t>
          </a:r>
          <a:endParaRPr lang="he-IL" b="1" dirty="0" smtClean="0">
            <a:effectLst>
              <a:outerShdw blurRad="38100" dist="38100" dir="2700000" algn="tl">
                <a:srgbClr val="000000">
                  <a:alpha val="43137"/>
                </a:srgbClr>
              </a:outerShdw>
            </a:effectLst>
          </a:endParaRPr>
        </a:p>
      </dgm:t>
    </dgm:pt>
    <dgm:pt modelId="{99BFA0DB-F60D-49EE-92BA-67EFA360B056}" type="parTrans" cxnId="{5DF29BC8-E90C-4F7B-93F7-6CFADCFCEE88}">
      <dgm:prSet/>
      <dgm:spPr/>
      <dgm:t>
        <a:bodyPr/>
        <a:lstStyle/>
        <a:p>
          <a:pPr rtl="1"/>
          <a:endParaRPr lang="he-IL" b="1">
            <a:effectLst>
              <a:outerShdw blurRad="38100" dist="38100" dir="2700000" algn="tl">
                <a:srgbClr val="000000">
                  <a:alpha val="43137"/>
                </a:srgbClr>
              </a:outerShdw>
            </a:effectLst>
          </a:endParaRPr>
        </a:p>
      </dgm:t>
    </dgm:pt>
    <dgm:pt modelId="{F6624B17-BF40-469A-AD3B-3A251D8646AE}" type="sibTrans" cxnId="{5DF29BC8-E90C-4F7B-93F7-6CFADCFCEE88}">
      <dgm:prSet/>
      <dgm:spPr/>
      <dgm:t>
        <a:bodyPr/>
        <a:lstStyle/>
        <a:p>
          <a:pPr rtl="1"/>
          <a:endParaRPr lang="he-IL" b="1">
            <a:effectLst>
              <a:outerShdw blurRad="38100" dist="38100" dir="2700000" algn="tl">
                <a:srgbClr val="000000">
                  <a:alpha val="43137"/>
                </a:srgbClr>
              </a:outerShdw>
            </a:effectLst>
          </a:endParaRPr>
        </a:p>
      </dgm:t>
    </dgm:pt>
    <dgm:pt modelId="{4A243541-D6E4-4ABD-880A-3E3E49D47464}">
      <dgm:prSet/>
      <dgm:spPr/>
      <dgm:t>
        <a:bodyPr/>
        <a:lstStyle/>
        <a:p>
          <a:pPr rtl="1"/>
          <a:r>
            <a:rPr lang="he-IL" b="1" smtClean="0">
              <a:effectLst>
                <a:outerShdw blurRad="38100" dist="38100" dir="2700000" algn="tl">
                  <a:srgbClr val="000000">
                    <a:alpha val="43137"/>
                  </a:srgbClr>
                </a:outerShdw>
              </a:effectLst>
            </a:rPr>
            <a:t>הארכת ניסיון</a:t>
          </a:r>
          <a:endParaRPr lang="he-IL" b="1" dirty="0" smtClean="0">
            <a:effectLst>
              <a:outerShdw blurRad="38100" dist="38100" dir="2700000" algn="tl">
                <a:srgbClr val="000000">
                  <a:alpha val="43137"/>
                </a:srgbClr>
              </a:outerShdw>
            </a:effectLst>
          </a:endParaRPr>
        </a:p>
      </dgm:t>
    </dgm:pt>
    <dgm:pt modelId="{53426FBA-8A64-4E13-9472-42F3070030BE}" type="parTrans" cxnId="{D7C89325-A6FF-4E3E-84B9-142393D34C73}">
      <dgm:prSet/>
      <dgm:spPr/>
      <dgm:t>
        <a:bodyPr/>
        <a:lstStyle/>
        <a:p>
          <a:pPr rtl="1"/>
          <a:endParaRPr lang="he-IL" b="1">
            <a:effectLst>
              <a:outerShdw blurRad="38100" dist="38100" dir="2700000" algn="tl">
                <a:srgbClr val="000000">
                  <a:alpha val="43137"/>
                </a:srgbClr>
              </a:outerShdw>
            </a:effectLst>
          </a:endParaRPr>
        </a:p>
      </dgm:t>
    </dgm:pt>
    <dgm:pt modelId="{6A95D792-7F6D-4FFF-B235-868CEDD063F1}" type="sibTrans" cxnId="{D7C89325-A6FF-4E3E-84B9-142393D34C73}">
      <dgm:prSet/>
      <dgm:spPr/>
      <dgm:t>
        <a:bodyPr/>
        <a:lstStyle/>
        <a:p>
          <a:pPr rtl="1"/>
          <a:endParaRPr lang="he-IL" b="1">
            <a:effectLst>
              <a:outerShdw blurRad="38100" dist="38100" dir="2700000" algn="tl">
                <a:srgbClr val="000000">
                  <a:alpha val="43137"/>
                </a:srgbClr>
              </a:outerShdw>
            </a:effectLst>
          </a:endParaRPr>
        </a:p>
      </dgm:t>
    </dgm:pt>
    <dgm:pt modelId="{5C4633F4-A1E3-4DE6-B8AA-FEBD9D2EA007}">
      <dgm:prSet/>
      <dgm:spPr/>
      <dgm:t>
        <a:bodyPr/>
        <a:lstStyle/>
        <a:p>
          <a:pPr rtl="1"/>
          <a:r>
            <a:rPr lang="he-IL" b="1" smtClean="0">
              <a:effectLst>
                <a:outerShdw blurRad="38100" dist="38100" dir="2700000" algn="tl">
                  <a:srgbClr val="000000">
                    <a:alpha val="43137"/>
                  </a:srgbClr>
                </a:outerShdw>
              </a:effectLst>
            </a:rPr>
            <a:t>העברות יזומות</a:t>
          </a:r>
          <a:endParaRPr lang="he-IL" b="1" dirty="0" smtClean="0">
            <a:effectLst>
              <a:outerShdw blurRad="38100" dist="38100" dir="2700000" algn="tl">
                <a:srgbClr val="000000">
                  <a:alpha val="43137"/>
                </a:srgbClr>
              </a:outerShdw>
            </a:effectLst>
          </a:endParaRPr>
        </a:p>
      </dgm:t>
    </dgm:pt>
    <dgm:pt modelId="{B7A83CBF-F9ED-4324-932C-67494CC7EC17}" type="parTrans" cxnId="{6B20C6EC-FFC5-44CF-857A-7AE1CEFEFC86}">
      <dgm:prSet/>
      <dgm:spPr/>
      <dgm:t>
        <a:bodyPr/>
        <a:lstStyle/>
        <a:p>
          <a:pPr rtl="1"/>
          <a:endParaRPr lang="he-IL" b="1">
            <a:effectLst>
              <a:outerShdw blurRad="38100" dist="38100" dir="2700000" algn="tl">
                <a:srgbClr val="000000">
                  <a:alpha val="43137"/>
                </a:srgbClr>
              </a:outerShdw>
            </a:effectLst>
          </a:endParaRPr>
        </a:p>
      </dgm:t>
    </dgm:pt>
    <dgm:pt modelId="{465C36B2-71C2-4833-BD9B-1DBDFEE019B9}" type="sibTrans" cxnId="{6B20C6EC-FFC5-44CF-857A-7AE1CEFEFC86}">
      <dgm:prSet/>
      <dgm:spPr/>
      <dgm:t>
        <a:bodyPr/>
        <a:lstStyle/>
        <a:p>
          <a:pPr rtl="1"/>
          <a:endParaRPr lang="he-IL" b="1">
            <a:effectLst>
              <a:outerShdw blurRad="38100" dist="38100" dir="2700000" algn="tl">
                <a:srgbClr val="000000">
                  <a:alpha val="43137"/>
                </a:srgbClr>
              </a:outerShdw>
            </a:effectLst>
          </a:endParaRPr>
        </a:p>
      </dgm:t>
    </dgm:pt>
    <dgm:pt modelId="{D721BA2E-3505-4EA0-A936-F024B6CE54B4}">
      <dgm:prSet/>
      <dgm:spPr/>
      <dgm:t>
        <a:bodyPr/>
        <a:lstStyle/>
        <a:p>
          <a:pPr rtl="1"/>
          <a:r>
            <a:rPr lang="he-IL" b="1" smtClean="0">
              <a:effectLst>
                <a:outerShdw blurRad="38100" dist="38100" dir="2700000" algn="tl">
                  <a:srgbClr val="000000">
                    <a:alpha val="43137"/>
                  </a:srgbClr>
                </a:outerShdw>
              </a:effectLst>
            </a:rPr>
            <a:t>העברות מסויגות</a:t>
          </a:r>
          <a:endParaRPr lang="he-IL" b="1" dirty="0">
            <a:effectLst>
              <a:outerShdw blurRad="38100" dist="38100" dir="2700000" algn="tl">
                <a:srgbClr val="000000">
                  <a:alpha val="43137"/>
                </a:srgbClr>
              </a:outerShdw>
            </a:effectLst>
          </a:endParaRPr>
        </a:p>
      </dgm:t>
    </dgm:pt>
    <dgm:pt modelId="{0DF3223A-D696-4D77-8FF1-0EE13877C35F}" type="parTrans" cxnId="{5442D63E-760E-4C2A-BE47-A235D52C74D6}">
      <dgm:prSet/>
      <dgm:spPr/>
      <dgm:t>
        <a:bodyPr/>
        <a:lstStyle/>
        <a:p>
          <a:pPr rtl="1"/>
          <a:endParaRPr lang="he-IL" b="1">
            <a:effectLst>
              <a:outerShdw blurRad="38100" dist="38100" dir="2700000" algn="tl">
                <a:srgbClr val="000000">
                  <a:alpha val="43137"/>
                </a:srgbClr>
              </a:outerShdw>
            </a:effectLst>
          </a:endParaRPr>
        </a:p>
      </dgm:t>
    </dgm:pt>
    <dgm:pt modelId="{8EBA4223-9B37-4F94-B9FF-A58D0974AA49}" type="sibTrans" cxnId="{5442D63E-760E-4C2A-BE47-A235D52C74D6}">
      <dgm:prSet/>
      <dgm:spPr/>
      <dgm:t>
        <a:bodyPr/>
        <a:lstStyle/>
        <a:p>
          <a:pPr rtl="1"/>
          <a:endParaRPr lang="he-IL" b="1">
            <a:effectLst>
              <a:outerShdw blurRad="38100" dist="38100" dir="2700000" algn="tl">
                <a:srgbClr val="000000">
                  <a:alpha val="43137"/>
                </a:srgbClr>
              </a:outerShdw>
            </a:effectLst>
          </a:endParaRPr>
        </a:p>
      </dgm:t>
    </dgm:pt>
    <dgm:pt modelId="{45CA21A7-84E0-4EE7-AD11-92C4413A80CA}">
      <dgm:prSet/>
      <dgm:spPr/>
      <dgm:t>
        <a:bodyPr/>
        <a:lstStyle/>
        <a:p>
          <a:pPr rtl="1"/>
          <a:r>
            <a:rPr lang="he-IL" b="1" smtClean="0">
              <a:effectLst>
                <a:outerShdw blurRad="38100" dist="38100" dir="2700000" algn="tl">
                  <a:srgbClr val="000000">
                    <a:alpha val="43137"/>
                  </a:srgbClr>
                </a:outerShdw>
              </a:effectLst>
            </a:rPr>
            <a:t>חישוב תקן</a:t>
          </a:r>
          <a:endParaRPr lang="he-IL" b="1" dirty="0" smtClean="0">
            <a:effectLst>
              <a:outerShdw blurRad="38100" dist="38100" dir="2700000" algn="tl">
                <a:srgbClr val="000000">
                  <a:alpha val="43137"/>
                </a:srgbClr>
              </a:outerShdw>
            </a:effectLst>
          </a:endParaRPr>
        </a:p>
      </dgm:t>
    </dgm:pt>
    <dgm:pt modelId="{27104A92-5D14-4FAC-93EB-1431E9CE0C03}" type="parTrans" cxnId="{B93BE404-F787-41EB-8707-8A1472A939A2}">
      <dgm:prSet/>
      <dgm:spPr/>
      <dgm:t>
        <a:bodyPr/>
        <a:lstStyle/>
        <a:p>
          <a:pPr rtl="1"/>
          <a:endParaRPr lang="he-IL" b="1">
            <a:effectLst>
              <a:outerShdw blurRad="38100" dist="38100" dir="2700000" algn="tl">
                <a:srgbClr val="000000">
                  <a:alpha val="43137"/>
                </a:srgbClr>
              </a:outerShdw>
            </a:effectLst>
          </a:endParaRPr>
        </a:p>
      </dgm:t>
    </dgm:pt>
    <dgm:pt modelId="{C7E40E52-4169-4F7D-83C7-8E04F2C40500}" type="sibTrans" cxnId="{B93BE404-F787-41EB-8707-8A1472A939A2}">
      <dgm:prSet/>
      <dgm:spPr/>
      <dgm:t>
        <a:bodyPr/>
        <a:lstStyle/>
        <a:p>
          <a:pPr rtl="1"/>
          <a:endParaRPr lang="he-IL" b="1">
            <a:effectLst>
              <a:outerShdw blurRad="38100" dist="38100" dir="2700000" algn="tl">
                <a:srgbClr val="000000">
                  <a:alpha val="43137"/>
                </a:srgbClr>
              </a:outerShdw>
            </a:effectLst>
          </a:endParaRPr>
        </a:p>
      </dgm:t>
    </dgm:pt>
    <dgm:pt modelId="{C56135D5-8B08-46FC-AB81-F5146BBCE17C}">
      <dgm:prSet/>
      <dgm:spPr/>
      <dgm:t>
        <a:bodyPr/>
        <a:lstStyle/>
        <a:p>
          <a:pPr rtl="1"/>
          <a:r>
            <a:rPr lang="he-IL" b="1" smtClean="0">
              <a:effectLst>
                <a:outerShdw blurRad="38100" dist="38100" dir="2700000" algn="tl">
                  <a:srgbClr val="000000">
                    <a:alpha val="43137"/>
                  </a:srgbClr>
                </a:outerShdw>
              </a:effectLst>
            </a:rPr>
            <a:t>שיבוץ מורים ותיקים</a:t>
          </a:r>
          <a:endParaRPr lang="he-IL" b="1" dirty="0" smtClean="0">
            <a:effectLst>
              <a:outerShdw blurRad="38100" dist="38100" dir="2700000" algn="tl">
                <a:srgbClr val="000000">
                  <a:alpha val="43137"/>
                </a:srgbClr>
              </a:outerShdw>
            </a:effectLst>
          </a:endParaRPr>
        </a:p>
      </dgm:t>
    </dgm:pt>
    <dgm:pt modelId="{03C76836-11FD-4A3E-A6F8-0E69B00E5798}" type="parTrans" cxnId="{A0F98C08-F6F3-46EB-830C-C5A851DE93F4}">
      <dgm:prSet/>
      <dgm:spPr/>
      <dgm:t>
        <a:bodyPr/>
        <a:lstStyle/>
        <a:p>
          <a:pPr rtl="1"/>
          <a:endParaRPr lang="he-IL" b="1">
            <a:effectLst>
              <a:outerShdw blurRad="38100" dist="38100" dir="2700000" algn="tl">
                <a:srgbClr val="000000">
                  <a:alpha val="43137"/>
                </a:srgbClr>
              </a:outerShdw>
            </a:effectLst>
          </a:endParaRPr>
        </a:p>
      </dgm:t>
    </dgm:pt>
    <dgm:pt modelId="{34637754-2C19-4E23-B425-4AFFA03565CA}" type="sibTrans" cxnId="{A0F98C08-F6F3-46EB-830C-C5A851DE93F4}">
      <dgm:prSet/>
      <dgm:spPr/>
      <dgm:t>
        <a:bodyPr/>
        <a:lstStyle/>
        <a:p>
          <a:pPr rtl="1"/>
          <a:endParaRPr lang="he-IL" b="1">
            <a:effectLst>
              <a:outerShdw blurRad="38100" dist="38100" dir="2700000" algn="tl">
                <a:srgbClr val="000000">
                  <a:alpha val="43137"/>
                </a:srgbClr>
              </a:outerShdw>
            </a:effectLst>
          </a:endParaRPr>
        </a:p>
      </dgm:t>
    </dgm:pt>
    <dgm:pt modelId="{CD182E49-4435-45A4-A5FF-A748E8E1DC7D}">
      <dgm:prSet/>
      <dgm:spPr/>
      <dgm:t>
        <a:bodyPr/>
        <a:lstStyle/>
        <a:p>
          <a:pPr rtl="1"/>
          <a:r>
            <a:rPr lang="he-IL" b="1" smtClean="0">
              <a:effectLst>
                <a:outerShdw blurRad="38100" dist="38100" dir="2700000" algn="tl">
                  <a:srgbClr val="000000">
                    <a:alpha val="43137"/>
                  </a:srgbClr>
                </a:outerShdw>
              </a:effectLst>
            </a:rPr>
            <a:t>קליטת מורים חדשים</a:t>
          </a:r>
          <a:endParaRPr lang="he-IL" b="1" dirty="0" smtClean="0">
            <a:effectLst>
              <a:outerShdw blurRad="38100" dist="38100" dir="2700000" algn="tl">
                <a:srgbClr val="000000">
                  <a:alpha val="43137"/>
                </a:srgbClr>
              </a:outerShdw>
            </a:effectLst>
          </a:endParaRPr>
        </a:p>
      </dgm:t>
    </dgm:pt>
    <dgm:pt modelId="{9E4564B8-CF79-4CBF-8F5F-24A192A31C44}" type="parTrans" cxnId="{B99B7E04-8FEA-43E8-B607-BC956D84E203}">
      <dgm:prSet/>
      <dgm:spPr/>
      <dgm:t>
        <a:bodyPr/>
        <a:lstStyle/>
        <a:p>
          <a:pPr rtl="1"/>
          <a:endParaRPr lang="he-IL" b="1">
            <a:effectLst>
              <a:outerShdw blurRad="38100" dist="38100" dir="2700000" algn="tl">
                <a:srgbClr val="000000">
                  <a:alpha val="43137"/>
                </a:srgbClr>
              </a:outerShdw>
            </a:effectLst>
          </a:endParaRPr>
        </a:p>
      </dgm:t>
    </dgm:pt>
    <dgm:pt modelId="{A3E6DBE5-FB33-494C-AE8D-94444D5A8E18}" type="sibTrans" cxnId="{B99B7E04-8FEA-43E8-B607-BC956D84E203}">
      <dgm:prSet/>
      <dgm:spPr/>
      <dgm:t>
        <a:bodyPr/>
        <a:lstStyle/>
        <a:p>
          <a:pPr rtl="1"/>
          <a:endParaRPr lang="he-IL" b="1">
            <a:effectLst>
              <a:outerShdw blurRad="38100" dist="38100" dir="2700000" algn="tl">
                <a:srgbClr val="000000">
                  <a:alpha val="43137"/>
                </a:srgbClr>
              </a:outerShdw>
            </a:effectLst>
          </a:endParaRPr>
        </a:p>
      </dgm:t>
    </dgm:pt>
    <dgm:pt modelId="{FB6BFA06-DC34-484C-B418-568BB97C771D}">
      <dgm:prSet/>
      <dgm:spPr/>
      <dgm:t>
        <a:bodyPr/>
        <a:lstStyle/>
        <a:p>
          <a:pPr rtl="1"/>
          <a:r>
            <a:rPr lang="he-IL" b="1" dirty="0" smtClean="0">
              <a:effectLst>
                <a:outerShdw blurRad="38100" dist="38100" dir="2700000" algn="tl">
                  <a:srgbClr val="000000">
                    <a:alpha val="43137"/>
                  </a:srgbClr>
                </a:outerShdw>
              </a:effectLst>
            </a:rPr>
            <a:t>פרישות (מהמדינה ומהבעלות)</a:t>
          </a:r>
        </a:p>
      </dgm:t>
    </dgm:pt>
    <dgm:pt modelId="{D3115B92-7BBF-41AB-982B-4A624BCD67DE}" type="parTrans" cxnId="{C455DEA9-5FF8-4165-8058-EE3FB446682E}">
      <dgm:prSet/>
      <dgm:spPr/>
      <dgm:t>
        <a:bodyPr/>
        <a:lstStyle/>
        <a:p>
          <a:pPr rtl="1"/>
          <a:endParaRPr lang="he-IL" b="1">
            <a:effectLst>
              <a:outerShdw blurRad="38100" dist="38100" dir="2700000" algn="tl">
                <a:srgbClr val="000000">
                  <a:alpha val="43137"/>
                </a:srgbClr>
              </a:outerShdw>
            </a:effectLst>
          </a:endParaRPr>
        </a:p>
      </dgm:t>
    </dgm:pt>
    <dgm:pt modelId="{594F2A7C-D323-4C0D-8257-767FE8BC349F}" type="sibTrans" cxnId="{C455DEA9-5FF8-4165-8058-EE3FB446682E}">
      <dgm:prSet/>
      <dgm:spPr/>
      <dgm:t>
        <a:bodyPr/>
        <a:lstStyle/>
        <a:p>
          <a:pPr rtl="1"/>
          <a:endParaRPr lang="he-IL" b="1">
            <a:effectLst>
              <a:outerShdw blurRad="38100" dist="38100" dir="2700000" algn="tl">
                <a:srgbClr val="000000">
                  <a:alpha val="43137"/>
                </a:srgbClr>
              </a:outerShdw>
            </a:effectLst>
          </a:endParaRPr>
        </a:p>
      </dgm:t>
    </dgm:pt>
    <dgm:pt modelId="{CE508510-32C2-4D03-905E-8379BCAB2C97}">
      <dgm:prSet/>
      <dgm:spPr/>
      <dgm:t>
        <a:bodyPr/>
        <a:lstStyle/>
        <a:p>
          <a:pPr rtl="1"/>
          <a:r>
            <a:rPr lang="he-IL" b="1" smtClean="0">
              <a:effectLst>
                <a:outerShdw blurRad="38100" dist="38100" dir="2700000" algn="tl">
                  <a:srgbClr val="000000">
                    <a:alpha val="43137"/>
                  </a:srgbClr>
                </a:outerShdw>
              </a:effectLst>
            </a:rPr>
            <a:t>העסקה מעבר למשרה</a:t>
          </a:r>
          <a:endParaRPr lang="he-IL" b="1" dirty="0" smtClean="0">
            <a:effectLst>
              <a:outerShdw blurRad="38100" dist="38100" dir="2700000" algn="tl">
                <a:srgbClr val="000000">
                  <a:alpha val="43137"/>
                </a:srgbClr>
              </a:outerShdw>
            </a:effectLst>
          </a:endParaRPr>
        </a:p>
      </dgm:t>
    </dgm:pt>
    <dgm:pt modelId="{60FCE46D-AF0E-4380-812E-62309B9E265E}" type="parTrans" cxnId="{70D129CE-F3F6-4150-9405-6978EC2E7251}">
      <dgm:prSet/>
      <dgm:spPr/>
      <dgm:t>
        <a:bodyPr/>
        <a:lstStyle/>
        <a:p>
          <a:pPr rtl="1"/>
          <a:endParaRPr lang="he-IL" b="1">
            <a:effectLst>
              <a:outerShdw blurRad="38100" dist="38100" dir="2700000" algn="tl">
                <a:srgbClr val="000000">
                  <a:alpha val="43137"/>
                </a:srgbClr>
              </a:outerShdw>
            </a:effectLst>
          </a:endParaRPr>
        </a:p>
      </dgm:t>
    </dgm:pt>
    <dgm:pt modelId="{9C508A66-2747-4451-A96F-64703CC9E836}" type="sibTrans" cxnId="{70D129CE-F3F6-4150-9405-6978EC2E7251}">
      <dgm:prSet/>
      <dgm:spPr/>
      <dgm:t>
        <a:bodyPr/>
        <a:lstStyle/>
        <a:p>
          <a:pPr rtl="1"/>
          <a:endParaRPr lang="he-IL" b="1">
            <a:effectLst>
              <a:outerShdw blurRad="38100" dist="38100" dir="2700000" algn="tl">
                <a:srgbClr val="000000">
                  <a:alpha val="43137"/>
                </a:srgbClr>
              </a:outerShdw>
            </a:effectLst>
          </a:endParaRPr>
        </a:p>
      </dgm:t>
    </dgm:pt>
    <dgm:pt modelId="{E03A86E9-28C9-4B6D-ABD1-E5913DABF198}">
      <dgm:prSet/>
      <dgm:spPr/>
      <dgm:t>
        <a:bodyPr/>
        <a:lstStyle/>
        <a:p>
          <a:pPr rtl="1"/>
          <a:r>
            <a:rPr lang="he-IL" b="1" smtClean="0">
              <a:effectLst>
                <a:outerShdw blurRad="38100" dist="38100" dir="2700000" algn="tl">
                  <a:srgbClr val="000000">
                    <a:alpha val="43137"/>
                  </a:srgbClr>
                </a:outerShdw>
              </a:effectLst>
            </a:rPr>
            <a:t>יציאה וכניסה לרפרומות</a:t>
          </a:r>
          <a:endParaRPr lang="he-IL" b="1" dirty="0" smtClean="0">
            <a:effectLst>
              <a:outerShdw blurRad="38100" dist="38100" dir="2700000" algn="tl">
                <a:srgbClr val="000000">
                  <a:alpha val="43137"/>
                </a:srgbClr>
              </a:outerShdw>
            </a:effectLst>
          </a:endParaRPr>
        </a:p>
      </dgm:t>
    </dgm:pt>
    <dgm:pt modelId="{1A53A900-2154-4950-89C8-7C87CACF3BE6}" type="parTrans" cxnId="{E086183C-EFA4-4AF8-A83E-0EE971A42F70}">
      <dgm:prSet/>
      <dgm:spPr/>
      <dgm:t>
        <a:bodyPr/>
        <a:lstStyle/>
        <a:p>
          <a:pPr rtl="1"/>
          <a:endParaRPr lang="he-IL" b="1">
            <a:effectLst>
              <a:outerShdw blurRad="38100" dist="38100" dir="2700000" algn="tl">
                <a:srgbClr val="000000">
                  <a:alpha val="43137"/>
                </a:srgbClr>
              </a:outerShdw>
            </a:effectLst>
          </a:endParaRPr>
        </a:p>
      </dgm:t>
    </dgm:pt>
    <dgm:pt modelId="{55C8B412-AB75-4929-8735-22755F86AE0E}" type="sibTrans" cxnId="{E086183C-EFA4-4AF8-A83E-0EE971A42F70}">
      <dgm:prSet/>
      <dgm:spPr/>
      <dgm:t>
        <a:bodyPr/>
        <a:lstStyle/>
        <a:p>
          <a:pPr rtl="1"/>
          <a:endParaRPr lang="he-IL" b="1">
            <a:effectLst>
              <a:outerShdw blurRad="38100" dist="38100" dir="2700000" algn="tl">
                <a:srgbClr val="000000">
                  <a:alpha val="43137"/>
                </a:srgbClr>
              </a:outerShdw>
            </a:effectLst>
          </a:endParaRPr>
        </a:p>
      </dgm:t>
    </dgm:pt>
    <dgm:pt modelId="{5EEDCD0F-8148-428A-B9BB-F57274DE3F4F}">
      <dgm:prSet/>
      <dgm:spPr/>
      <dgm:t>
        <a:bodyPr/>
        <a:lstStyle/>
        <a:p>
          <a:pPr rtl="1"/>
          <a:r>
            <a:rPr lang="he-IL" b="1" dirty="0" smtClean="0">
              <a:effectLst>
                <a:outerShdw blurRad="38100" dist="38100" dir="2700000" algn="tl">
                  <a:srgbClr val="000000">
                    <a:alpha val="43137"/>
                  </a:srgbClr>
                </a:outerShdw>
              </a:effectLst>
            </a:rPr>
            <a:t>מינוי מנהלים</a:t>
          </a:r>
        </a:p>
      </dgm:t>
    </dgm:pt>
    <dgm:pt modelId="{6FED891C-163F-4135-AAD7-E443B49DA39A}" type="parTrans" cxnId="{F7E5C94A-2FCE-4F79-9906-2C0E92F63C5E}">
      <dgm:prSet/>
      <dgm:spPr/>
      <dgm:t>
        <a:bodyPr/>
        <a:lstStyle/>
        <a:p>
          <a:pPr rtl="1"/>
          <a:endParaRPr lang="he-IL" b="1">
            <a:effectLst>
              <a:outerShdw blurRad="38100" dist="38100" dir="2700000" algn="tl">
                <a:srgbClr val="000000">
                  <a:alpha val="43137"/>
                </a:srgbClr>
              </a:outerShdw>
            </a:effectLst>
          </a:endParaRPr>
        </a:p>
      </dgm:t>
    </dgm:pt>
    <dgm:pt modelId="{EB370B07-806C-483A-A135-D57E3A0D8D1E}" type="sibTrans" cxnId="{F7E5C94A-2FCE-4F79-9906-2C0E92F63C5E}">
      <dgm:prSet/>
      <dgm:spPr/>
      <dgm:t>
        <a:bodyPr/>
        <a:lstStyle/>
        <a:p>
          <a:pPr rtl="1"/>
          <a:endParaRPr lang="he-IL" b="1">
            <a:effectLst>
              <a:outerShdw blurRad="38100" dist="38100" dir="2700000" algn="tl">
                <a:srgbClr val="000000">
                  <a:alpha val="43137"/>
                </a:srgbClr>
              </a:outerShdw>
            </a:effectLst>
          </a:endParaRPr>
        </a:p>
      </dgm:t>
    </dgm:pt>
    <dgm:pt modelId="{6995CDC1-8A65-4139-98D5-59CA62145D5E}">
      <dgm:prSet/>
      <dgm:spPr/>
      <dgm:t>
        <a:bodyPr/>
        <a:lstStyle/>
        <a:p>
          <a:pPr rtl="1"/>
          <a:r>
            <a:rPr lang="he-IL" b="1" smtClean="0">
              <a:effectLst>
                <a:outerShdw blurRad="38100" dist="38100" dir="2700000" algn="tl">
                  <a:srgbClr val="000000">
                    <a:alpha val="43137"/>
                  </a:srgbClr>
                </a:outerShdw>
              </a:effectLst>
            </a:rPr>
            <a:t>דיווח לשכר -  שעות ותפקידים</a:t>
          </a:r>
          <a:endParaRPr lang="he-IL" b="1" dirty="0" smtClean="0">
            <a:effectLst>
              <a:outerShdw blurRad="38100" dist="38100" dir="2700000" algn="tl">
                <a:srgbClr val="000000">
                  <a:alpha val="43137"/>
                </a:srgbClr>
              </a:outerShdw>
            </a:effectLst>
          </a:endParaRPr>
        </a:p>
      </dgm:t>
    </dgm:pt>
    <dgm:pt modelId="{C2F43075-BDDF-458A-8BD9-80354FB4FD1D}" type="parTrans" cxnId="{F2D509F6-70A5-4A90-B947-B102E9120859}">
      <dgm:prSet/>
      <dgm:spPr/>
      <dgm:t>
        <a:bodyPr/>
        <a:lstStyle/>
        <a:p>
          <a:pPr rtl="1"/>
          <a:endParaRPr lang="he-IL" b="1">
            <a:effectLst>
              <a:outerShdw blurRad="38100" dist="38100" dir="2700000" algn="tl">
                <a:srgbClr val="000000">
                  <a:alpha val="43137"/>
                </a:srgbClr>
              </a:outerShdw>
            </a:effectLst>
          </a:endParaRPr>
        </a:p>
      </dgm:t>
    </dgm:pt>
    <dgm:pt modelId="{15FD0DA6-0948-458E-8E62-326D4098948F}" type="sibTrans" cxnId="{F2D509F6-70A5-4A90-B947-B102E9120859}">
      <dgm:prSet/>
      <dgm:spPr/>
      <dgm:t>
        <a:bodyPr/>
        <a:lstStyle/>
        <a:p>
          <a:pPr rtl="1"/>
          <a:endParaRPr lang="he-IL" b="1">
            <a:effectLst>
              <a:outerShdw blurRad="38100" dist="38100" dir="2700000" algn="tl">
                <a:srgbClr val="000000">
                  <a:alpha val="43137"/>
                </a:srgbClr>
              </a:outerShdw>
            </a:effectLst>
          </a:endParaRPr>
        </a:p>
      </dgm:t>
    </dgm:pt>
    <dgm:pt modelId="{26369156-7BCD-4C79-BCB5-A4E3D00DAFE3}">
      <dgm:prSet/>
      <dgm:spPr/>
      <dgm:t>
        <a:bodyPr/>
        <a:lstStyle/>
        <a:p>
          <a:pPr rtl="1"/>
          <a:r>
            <a:rPr lang="he-IL" b="1" smtClean="0">
              <a:effectLst>
                <a:outerShdw blurRad="38100" dist="38100" dir="2700000" algn="tl">
                  <a:srgbClr val="000000">
                    <a:alpha val="43137"/>
                  </a:srgbClr>
                </a:outerShdw>
              </a:effectLst>
            </a:rPr>
            <a:t>חישוב שכר</a:t>
          </a:r>
          <a:endParaRPr lang="he-IL" b="1" dirty="0" smtClean="0">
            <a:effectLst>
              <a:outerShdw blurRad="38100" dist="38100" dir="2700000" algn="tl">
                <a:srgbClr val="000000">
                  <a:alpha val="43137"/>
                </a:srgbClr>
              </a:outerShdw>
            </a:effectLst>
          </a:endParaRPr>
        </a:p>
      </dgm:t>
    </dgm:pt>
    <dgm:pt modelId="{C68A2466-DB83-4368-93FA-DF9FAB961E83}" type="parTrans" cxnId="{FD909B73-87D8-46E8-B08B-940B85326AD0}">
      <dgm:prSet/>
      <dgm:spPr/>
      <dgm:t>
        <a:bodyPr/>
        <a:lstStyle/>
        <a:p>
          <a:pPr rtl="1"/>
          <a:endParaRPr lang="he-IL" b="1">
            <a:effectLst>
              <a:outerShdw blurRad="38100" dist="38100" dir="2700000" algn="tl">
                <a:srgbClr val="000000">
                  <a:alpha val="43137"/>
                </a:srgbClr>
              </a:outerShdw>
            </a:effectLst>
          </a:endParaRPr>
        </a:p>
      </dgm:t>
    </dgm:pt>
    <dgm:pt modelId="{ADDD5C8B-D829-4F31-8F3A-BB8A973BBD67}" type="sibTrans" cxnId="{FD909B73-87D8-46E8-B08B-940B85326AD0}">
      <dgm:prSet/>
      <dgm:spPr/>
      <dgm:t>
        <a:bodyPr/>
        <a:lstStyle/>
        <a:p>
          <a:pPr rtl="1"/>
          <a:endParaRPr lang="he-IL" b="1">
            <a:effectLst>
              <a:outerShdw blurRad="38100" dist="38100" dir="2700000" algn="tl">
                <a:srgbClr val="000000">
                  <a:alpha val="43137"/>
                </a:srgbClr>
              </a:outerShdw>
            </a:effectLst>
          </a:endParaRPr>
        </a:p>
      </dgm:t>
    </dgm:pt>
    <dgm:pt modelId="{DBF9B87A-5E4F-4EFB-887C-B5F46753B98E}">
      <dgm:prSet/>
      <dgm:spPr/>
      <dgm:t>
        <a:bodyPr/>
        <a:lstStyle/>
        <a:p>
          <a:pPr rtl="1"/>
          <a:r>
            <a:rPr lang="he-IL" b="1" dirty="0" smtClean="0">
              <a:solidFill>
                <a:schemeClr val="bg1"/>
              </a:solidFill>
              <a:effectLst>
                <a:outerShdw blurRad="38100" dist="38100" dir="2700000" algn="tl">
                  <a:srgbClr val="000000">
                    <a:alpha val="43137"/>
                  </a:srgbClr>
                </a:outerShdw>
              </a:effectLst>
            </a:rPr>
            <a:t>מינוי מדריכים</a:t>
          </a:r>
        </a:p>
      </dgm:t>
    </dgm:pt>
    <dgm:pt modelId="{0B861532-D417-4F78-87AC-9275AB81EB4C}" type="parTrans" cxnId="{9B227A79-EC56-4D91-B108-3739BCAE3D05}">
      <dgm:prSet/>
      <dgm:spPr/>
      <dgm:t>
        <a:bodyPr/>
        <a:lstStyle/>
        <a:p>
          <a:pPr rtl="1"/>
          <a:endParaRPr lang="he-IL"/>
        </a:p>
      </dgm:t>
    </dgm:pt>
    <dgm:pt modelId="{6B8B5742-C9B4-465C-8790-F35CD8B12C56}" type="sibTrans" cxnId="{9B227A79-EC56-4D91-B108-3739BCAE3D05}">
      <dgm:prSet/>
      <dgm:spPr/>
      <dgm:t>
        <a:bodyPr/>
        <a:lstStyle/>
        <a:p>
          <a:pPr rtl="1"/>
          <a:endParaRPr lang="he-IL"/>
        </a:p>
      </dgm:t>
    </dgm:pt>
    <dgm:pt modelId="{99B494C6-FB12-4222-87DE-C71F308EA356}" type="pres">
      <dgm:prSet presAssocID="{D22AF305-6712-42FD-B9CE-43660C56CA66}" presName="diagram" presStyleCnt="0">
        <dgm:presLayoutVars>
          <dgm:dir val="rev"/>
          <dgm:resizeHandles val="exact"/>
        </dgm:presLayoutVars>
      </dgm:prSet>
      <dgm:spPr/>
      <dgm:t>
        <a:bodyPr/>
        <a:lstStyle/>
        <a:p>
          <a:pPr rtl="1"/>
          <a:endParaRPr lang="he-IL"/>
        </a:p>
      </dgm:t>
    </dgm:pt>
    <dgm:pt modelId="{F537D2E5-BCAE-4526-BA2D-074E59E4EFD2}" type="pres">
      <dgm:prSet presAssocID="{B06C3D60-05B5-494B-BAF5-CC003916C5C9}" presName="node" presStyleLbl="node1" presStyleIdx="0" presStyleCnt="15">
        <dgm:presLayoutVars>
          <dgm:bulletEnabled val="1"/>
        </dgm:presLayoutVars>
      </dgm:prSet>
      <dgm:spPr/>
      <dgm:t>
        <a:bodyPr/>
        <a:lstStyle/>
        <a:p>
          <a:pPr rtl="1"/>
          <a:endParaRPr lang="he-IL"/>
        </a:p>
      </dgm:t>
    </dgm:pt>
    <dgm:pt modelId="{4D9755A7-E5CD-4C43-95F4-5B0236E0D95C}" type="pres">
      <dgm:prSet presAssocID="{44A00FA5-EB74-48A1-85C3-8FA9A930A517}" presName="sibTrans" presStyleCnt="0"/>
      <dgm:spPr/>
    </dgm:pt>
    <dgm:pt modelId="{0D554285-F617-456E-80B4-E88AD680BDCF}" type="pres">
      <dgm:prSet presAssocID="{B52483CE-AB95-435D-817A-A65350BD0C70}" presName="node" presStyleLbl="node1" presStyleIdx="1" presStyleCnt="15">
        <dgm:presLayoutVars>
          <dgm:bulletEnabled val="1"/>
        </dgm:presLayoutVars>
      </dgm:prSet>
      <dgm:spPr/>
      <dgm:t>
        <a:bodyPr/>
        <a:lstStyle/>
        <a:p>
          <a:pPr rtl="1"/>
          <a:endParaRPr lang="he-IL"/>
        </a:p>
      </dgm:t>
    </dgm:pt>
    <dgm:pt modelId="{14FAB125-7B75-4660-B845-C1E76FF77CCF}" type="pres">
      <dgm:prSet presAssocID="{F6624B17-BF40-469A-AD3B-3A251D8646AE}" presName="sibTrans" presStyleCnt="0"/>
      <dgm:spPr/>
    </dgm:pt>
    <dgm:pt modelId="{F6BBC15E-E185-446F-B61C-A81C6EC9282E}" type="pres">
      <dgm:prSet presAssocID="{4A243541-D6E4-4ABD-880A-3E3E49D47464}" presName="node" presStyleLbl="node1" presStyleIdx="2" presStyleCnt="15">
        <dgm:presLayoutVars>
          <dgm:bulletEnabled val="1"/>
        </dgm:presLayoutVars>
      </dgm:prSet>
      <dgm:spPr/>
      <dgm:t>
        <a:bodyPr/>
        <a:lstStyle/>
        <a:p>
          <a:pPr rtl="1"/>
          <a:endParaRPr lang="he-IL"/>
        </a:p>
      </dgm:t>
    </dgm:pt>
    <dgm:pt modelId="{5E492BD0-AC52-4535-9681-73B04C83B2CD}" type="pres">
      <dgm:prSet presAssocID="{6A95D792-7F6D-4FFF-B235-868CEDD063F1}" presName="sibTrans" presStyleCnt="0"/>
      <dgm:spPr/>
    </dgm:pt>
    <dgm:pt modelId="{CA84C63A-9E25-4A62-858A-B114AD1C6705}" type="pres">
      <dgm:prSet presAssocID="{5C4633F4-A1E3-4DE6-B8AA-FEBD9D2EA007}" presName="node" presStyleLbl="node1" presStyleIdx="3" presStyleCnt="15">
        <dgm:presLayoutVars>
          <dgm:bulletEnabled val="1"/>
        </dgm:presLayoutVars>
      </dgm:prSet>
      <dgm:spPr/>
      <dgm:t>
        <a:bodyPr/>
        <a:lstStyle/>
        <a:p>
          <a:pPr rtl="1"/>
          <a:endParaRPr lang="he-IL"/>
        </a:p>
      </dgm:t>
    </dgm:pt>
    <dgm:pt modelId="{0DDCF179-3D1A-4C5C-8910-5ADD57875887}" type="pres">
      <dgm:prSet presAssocID="{465C36B2-71C2-4833-BD9B-1DBDFEE019B9}" presName="sibTrans" presStyleCnt="0"/>
      <dgm:spPr/>
    </dgm:pt>
    <dgm:pt modelId="{B6D500A7-CB1A-475E-BA4F-CD5DEA7760C0}" type="pres">
      <dgm:prSet presAssocID="{D721BA2E-3505-4EA0-A936-F024B6CE54B4}" presName="node" presStyleLbl="node1" presStyleIdx="4" presStyleCnt="15">
        <dgm:presLayoutVars>
          <dgm:bulletEnabled val="1"/>
        </dgm:presLayoutVars>
      </dgm:prSet>
      <dgm:spPr/>
      <dgm:t>
        <a:bodyPr/>
        <a:lstStyle/>
        <a:p>
          <a:pPr rtl="1"/>
          <a:endParaRPr lang="he-IL"/>
        </a:p>
      </dgm:t>
    </dgm:pt>
    <dgm:pt modelId="{85E96A30-A000-440E-A8F1-8F2D6E0D9859}" type="pres">
      <dgm:prSet presAssocID="{8EBA4223-9B37-4F94-B9FF-A58D0974AA49}" presName="sibTrans" presStyleCnt="0"/>
      <dgm:spPr/>
    </dgm:pt>
    <dgm:pt modelId="{0542FD60-C55D-4DF7-97DF-A7605519B4F0}" type="pres">
      <dgm:prSet presAssocID="{45CA21A7-84E0-4EE7-AD11-92C4413A80CA}" presName="node" presStyleLbl="node1" presStyleIdx="5" presStyleCnt="15">
        <dgm:presLayoutVars>
          <dgm:bulletEnabled val="1"/>
        </dgm:presLayoutVars>
      </dgm:prSet>
      <dgm:spPr/>
      <dgm:t>
        <a:bodyPr/>
        <a:lstStyle/>
        <a:p>
          <a:pPr rtl="1"/>
          <a:endParaRPr lang="he-IL"/>
        </a:p>
      </dgm:t>
    </dgm:pt>
    <dgm:pt modelId="{A74B7906-EBC3-403B-AE09-FA1C0BACCA24}" type="pres">
      <dgm:prSet presAssocID="{C7E40E52-4169-4F7D-83C7-8E04F2C40500}" presName="sibTrans" presStyleCnt="0"/>
      <dgm:spPr/>
    </dgm:pt>
    <dgm:pt modelId="{9510787B-F550-431C-9A14-C2372CAC2F6B}" type="pres">
      <dgm:prSet presAssocID="{C56135D5-8B08-46FC-AB81-F5146BBCE17C}" presName="node" presStyleLbl="node1" presStyleIdx="6" presStyleCnt="15">
        <dgm:presLayoutVars>
          <dgm:bulletEnabled val="1"/>
        </dgm:presLayoutVars>
      </dgm:prSet>
      <dgm:spPr/>
      <dgm:t>
        <a:bodyPr/>
        <a:lstStyle/>
        <a:p>
          <a:pPr rtl="1"/>
          <a:endParaRPr lang="he-IL"/>
        </a:p>
      </dgm:t>
    </dgm:pt>
    <dgm:pt modelId="{E23279A3-5D6D-4CC1-A3E4-219D05C886E0}" type="pres">
      <dgm:prSet presAssocID="{34637754-2C19-4E23-B425-4AFFA03565CA}" presName="sibTrans" presStyleCnt="0"/>
      <dgm:spPr/>
    </dgm:pt>
    <dgm:pt modelId="{513B2A6A-806A-421D-81D3-B93A741EB218}" type="pres">
      <dgm:prSet presAssocID="{CD182E49-4435-45A4-A5FF-A748E8E1DC7D}" presName="node" presStyleLbl="node1" presStyleIdx="7" presStyleCnt="15">
        <dgm:presLayoutVars>
          <dgm:bulletEnabled val="1"/>
        </dgm:presLayoutVars>
      </dgm:prSet>
      <dgm:spPr/>
      <dgm:t>
        <a:bodyPr/>
        <a:lstStyle/>
        <a:p>
          <a:pPr rtl="1"/>
          <a:endParaRPr lang="he-IL"/>
        </a:p>
      </dgm:t>
    </dgm:pt>
    <dgm:pt modelId="{8EB362DC-C1F3-41AF-A17C-96C3F6727673}" type="pres">
      <dgm:prSet presAssocID="{A3E6DBE5-FB33-494C-AE8D-94444D5A8E18}" presName="sibTrans" presStyleCnt="0"/>
      <dgm:spPr/>
    </dgm:pt>
    <dgm:pt modelId="{87F19B60-83E2-4AF5-8EB3-AE65F4D82F7C}" type="pres">
      <dgm:prSet presAssocID="{FB6BFA06-DC34-484C-B418-568BB97C771D}" presName="node" presStyleLbl="node1" presStyleIdx="8" presStyleCnt="15">
        <dgm:presLayoutVars>
          <dgm:bulletEnabled val="1"/>
        </dgm:presLayoutVars>
      </dgm:prSet>
      <dgm:spPr/>
      <dgm:t>
        <a:bodyPr/>
        <a:lstStyle/>
        <a:p>
          <a:pPr rtl="1"/>
          <a:endParaRPr lang="he-IL"/>
        </a:p>
      </dgm:t>
    </dgm:pt>
    <dgm:pt modelId="{5EF81344-CA43-4A9C-8D99-56BA424E98EF}" type="pres">
      <dgm:prSet presAssocID="{594F2A7C-D323-4C0D-8257-767FE8BC349F}" presName="sibTrans" presStyleCnt="0"/>
      <dgm:spPr/>
    </dgm:pt>
    <dgm:pt modelId="{7520D5BC-7494-4136-AC14-BD5A081276A6}" type="pres">
      <dgm:prSet presAssocID="{CE508510-32C2-4D03-905E-8379BCAB2C97}" presName="node" presStyleLbl="node1" presStyleIdx="9" presStyleCnt="15">
        <dgm:presLayoutVars>
          <dgm:bulletEnabled val="1"/>
        </dgm:presLayoutVars>
      </dgm:prSet>
      <dgm:spPr/>
      <dgm:t>
        <a:bodyPr/>
        <a:lstStyle/>
        <a:p>
          <a:pPr rtl="1"/>
          <a:endParaRPr lang="he-IL"/>
        </a:p>
      </dgm:t>
    </dgm:pt>
    <dgm:pt modelId="{653024DD-5DEC-42AB-93FC-0649DB9D2E68}" type="pres">
      <dgm:prSet presAssocID="{9C508A66-2747-4451-A96F-64703CC9E836}" presName="sibTrans" presStyleCnt="0"/>
      <dgm:spPr/>
    </dgm:pt>
    <dgm:pt modelId="{3B3DF550-6086-470C-B2BC-12A41EAEAA6C}" type="pres">
      <dgm:prSet presAssocID="{E03A86E9-28C9-4B6D-ABD1-E5913DABF198}" presName="node" presStyleLbl="node1" presStyleIdx="10" presStyleCnt="15">
        <dgm:presLayoutVars>
          <dgm:bulletEnabled val="1"/>
        </dgm:presLayoutVars>
      </dgm:prSet>
      <dgm:spPr/>
      <dgm:t>
        <a:bodyPr/>
        <a:lstStyle/>
        <a:p>
          <a:pPr rtl="1"/>
          <a:endParaRPr lang="he-IL"/>
        </a:p>
      </dgm:t>
    </dgm:pt>
    <dgm:pt modelId="{65F00490-333B-4CB2-A177-DFFB566BCFA6}" type="pres">
      <dgm:prSet presAssocID="{55C8B412-AB75-4929-8735-22755F86AE0E}" presName="sibTrans" presStyleCnt="0"/>
      <dgm:spPr/>
    </dgm:pt>
    <dgm:pt modelId="{B16B2E80-0D75-4B8C-9A65-727F72CC26C5}" type="pres">
      <dgm:prSet presAssocID="{5EEDCD0F-8148-428A-B9BB-F57274DE3F4F}" presName="node" presStyleLbl="node1" presStyleIdx="11" presStyleCnt="15">
        <dgm:presLayoutVars>
          <dgm:bulletEnabled val="1"/>
        </dgm:presLayoutVars>
      </dgm:prSet>
      <dgm:spPr/>
      <dgm:t>
        <a:bodyPr/>
        <a:lstStyle/>
        <a:p>
          <a:pPr rtl="1"/>
          <a:endParaRPr lang="he-IL"/>
        </a:p>
      </dgm:t>
    </dgm:pt>
    <dgm:pt modelId="{7295948F-3BDF-4F05-AEFA-B5CBCF52742C}" type="pres">
      <dgm:prSet presAssocID="{EB370B07-806C-483A-A135-D57E3A0D8D1E}" presName="sibTrans" presStyleCnt="0"/>
      <dgm:spPr/>
    </dgm:pt>
    <dgm:pt modelId="{2F35C34C-239A-4BD8-A073-8EC388244F8E}" type="pres">
      <dgm:prSet presAssocID="{DBF9B87A-5E4F-4EFB-887C-B5F46753B98E}" presName="node" presStyleLbl="node1" presStyleIdx="12" presStyleCnt="15" custLinFactNeighborX="11127">
        <dgm:presLayoutVars>
          <dgm:bulletEnabled val="1"/>
        </dgm:presLayoutVars>
      </dgm:prSet>
      <dgm:spPr/>
      <dgm:t>
        <a:bodyPr/>
        <a:lstStyle/>
        <a:p>
          <a:pPr rtl="1"/>
          <a:endParaRPr lang="he-IL"/>
        </a:p>
      </dgm:t>
    </dgm:pt>
    <dgm:pt modelId="{555CA0FF-5030-4C5B-AD32-2BA1F1A12B2F}" type="pres">
      <dgm:prSet presAssocID="{6B8B5742-C9B4-465C-8790-F35CD8B12C56}" presName="sibTrans" presStyleCnt="0"/>
      <dgm:spPr/>
    </dgm:pt>
    <dgm:pt modelId="{0F833B74-EEC9-455F-958E-F250D75FB261}" type="pres">
      <dgm:prSet presAssocID="{6995CDC1-8A65-4139-98D5-59CA62145D5E}" presName="node" presStyleLbl="node1" presStyleIdx="13" presStyleCnt="15" custLinFactNeighborX="7672">
        <dgm:presLayoutVars>
          <dgm:bulletEnabled val="1"/>
        </dgm:presLayoutVars>
      </dgm:prSet>
      <dgm:spPr/>
      <dgm:t>
        <a:bodyPr/>
        <a:lstStyle/>
        <a:p>
          <a:pPr rtl="1"/>
          <a:endParaRPr lang="he-IL"/>
        </a:p>
      </dgm:t>
    </dgm:pt>
    <dgm:pt modelId="{7AF25017-3946-4329-8CFC-0694B78E83CE}" type="pres">
      <dgm:prSet presAssocID="{15FD0DA6-0948-458E-8E62-326D4098948F}" presName="sibTrans" presStyleCnt="0"/>
      <dgm:spPr/>
    </dgm:pt>
    <dgm:pt modelId="{D9DDA8A2-101A-4D2D-AAB9-0CF486C0CAC6}" type="pres">
      <dgm:prSet presAssocID="{26369156-7BCD-4C79-BCB5-A4E3D00DAFE3}" presName="node" presStyleLbl="node1" presStyleIdx="14" presStyleCnt="15" custLinFactNeighborX="2425">
        <dgm:presLayoutVars>
          <dgm:bulletEnabled val="1"/>
        </dgm:presLayoutVars>
      </dgm:prSet>
      <dgm:spPr/>
      <dgm:t>
        <a:bodyPr/>
        <a:lstStyle/>
        <a:p>
          <a:pPr rtl="1"/>
          <a:endParaRPr lang="he-IL"/>
        </a:p>
      </dgm:t>
    </dgm:pt>
  </dgm:ptLst>
  <dgm:cxnLst>
    <dgm:cxn modelId="{6B20C6EC-FFC5-44CF-857A-7AE1CEFEFC86}" srcId="{D22AF305-6712-42FD-B9CE-43660C56CA66}" destId="{5C4633F4-A1E3-4DE6-B8AA-FEBD9D2EA007}" srcOrd="3" destOrd="0" parTransId="{B7A83CBF-F9ED-4324-932C-67494CC7EC17}" sibTransId="{465C36B2-71C2-4833-BD9B-1DBDFEE019B9}"/>
    <dgm:cxn modelId="{E086183C-EFA4-4AF8-A83E-0EE971A42F70}" srcId="{D22AF305-6712-42FD-B9CE-43660C56CA66}" destId="{E03A86E9-28C9-4B6D-ABD1-E5913DABF198}" srcOrd="10" destOrd="0" parTransId="{1A53A900-2154-4950-89C8-7C87CACF3BE6}" sibTransId="{55C8B412-AB75-4929-8735-22755F86AE0E}"/>
    <dgm:cxn modelId="{8E5D1255-4E17-418F-A1B8-42EA96805DFD}" type="presOf" srcId="{E03A86E9-28C9-4B6D-ABD1-E5913DABF198}" destId="{3B3DF550-6086-470C-B2BC-12A41EAEAA6C}" srcOrd="0" destOrd="0" presId="urn:microsoft.com/office/officeart/2005/8/layout/default"/>
    <dgm:cxn modelId="{B99B7E04-8FEA-43E8-B607-BC956D84E203}" srcId="{D22AF305-6712-42FD-B9CE-43660C56CA66}" destId="{CD182E49-4435-45A4-A5FF-A748E8E1DC7D}" srcOrd="7" destOrd="0" parTransId="{9E4564B8-CF79-4CBF-8F5F-24A192A31C44}" sibTransId="{A3E6DBE5-FB33-494C-AE8D-94444D5A8E18}"/>
    <dgm:cxn modelId="{70D129CE-F3F6-4150-9405-6978EC2E7251}" srcId="{D22AF305-6712-42FD-B9CE-43660C56CA66}" destId="{CE508510-32C2-4D03-905E-8379BCAB2C97}" srcOrd="9" destOrd="0" parTransId="{60FCE46D-AF0E-4380-812E-62309B9E265E}" sibTransId="{9C508A66-2747-4451-A96F-64703CC9E836}"/>
    <dgm:cxn modelId="{B20EB2E9-394F-408B-AD99-168A7133411F}" type="presOf" srcId="{5C4633F4-A1E3-4DE6-B8AA-FEBD9D2EA007}" destId="{CA84C63A-9E25-4A62-858A-B114AD1C6705}" srcOrd="0" destOrd="0" presId="urn:microsoft.com/office/officeart/2005/8/layout/default"/>
    <dgm:cxn modelId="{A0F98C08-F6F3-46EB-830C-C5A851DE93F4}" srcId="{D22AF305-6712-42FD-B9CE-43660C56CA66}" destId="{C56135D5-8B08-46FC-AB81-F5146BBCE17C}" srcOrd="6" destOrd="0" parTransId="{03C76836-11FD-4A3E-A6F8-0E69B00E5798}" sibTransId="{34637754-2C19-4E23-B425-4AFFA03565CA}"/>
    <dgm:cxn modelId="{2184AA75-5C59-409E-9283-38C18EDAC129}" type="presOf" srcId="{CD182E49-4435-45A4-A5FF-A748E8E1DC7D}" destId="{513B2A6A-806A-421D-81D3-B93A741EB218}" srcOrd="0" destOrd="0" presId="urn:microsoft.com/office/officeart/2005/8/layout/default"/>
    <dgm:cxn modelId="{9A3B7F8A-B5DF-479F-8772-2D9608A877C8}" type="presOf" srcId="{B06C3D60-05B5-494B-BAF5-CC003916C5C9}" destId="{F537D2E5-BCAE-4526-BA2D-074E59E4EFD2}" srcOrd="0" destOrd="0" presId="urn:microsoft.com/office/officeart/2005/8/layout/default"/>
    <dgm:cxn modelId="{C1F71CDC-19E9-4717-A4E3-B12EAB2AAF9D}" type="presOf" srcId="{DBF9B87A-5E4F-4EFB-887C-B5F46753B98E}" destId="{2F35C34C-239A-4BD8-A073-8EC388244F8E}" srcOrd="0" destOrd="0" presId="urn:microsoft.com/office/officeart/2005/8/layout/default"/>
    <dgm:cxn modelId="{331296CE-7B2B-4D71-9C7A-759750FCE93B}" type="presOf" srcId="{C56135D5-8B08-46FC-AB81-F5146BBCE17C}" destId="{9510787B-F550-431C-9A14-C2372CAC2F6B}" srcOrd="0" destOrd="0" presId="urn:microsoft.com/office/officeart/2005/8/layout/default"/>
    <dgm:cxn modelId="{E9571E8D-6A23-4CEE-91A4-2E7A42D39676}" type="presOf" srcId="{CE508510-32C2-4D03-905E-8379BCAB2C97}" destId="{7520D5BC-7494-4136-AC14-BD5A081276A6}" srcOrd="0" destOrd="0" presId="urn:microsoft.com/office/officeart/2005/8/layout/default"/>
    <dgm:cxn modelId="{E57A25B6-782F-45E5-9B54-18A64FEAB771}" type="presOf" srcId="{4A243541-D6E4-4ABD-880A-3E3E49D47464}" destId="{F6BBC15E-E185-446F-B61C-A81C6EC9282E}" srcOrd="0" destOrd="0" presId="urn:microsoft.com/office/officeart/2005/8/layout/default"/>
    <dgm:cxn modelId="{69C5E4D8-E0FB-45A8-8D17-457B03168202}" srcId="{D22AF305-6712-42FD-B9CE-43660C56CA66}" destId="{B06C3D60-05B5-494B-BAF5-CC003916C5C9}" srcOrd="0" destOrd="0" parTransId="{D08843CE-EACB-4FD0-A807-2D69633A3D36}" sibTransId="{44A00FA5-EB74-48A1-85C3-8FA9A930A517}"/>
    <dgm:cxn modelId="{F7E5C94A-2FCE-4F79-9906-2C0E92F63C5E}" srcId="{D22AF305-6712-42FD-B9CE-43660C56CA66}" destId="{5EEDCD0F-8148-428A-B9BB-F57274DE3F4F}" srcOrd="11" destOrd="0" parTransId="{6FED891C-163F-4135-AAD7-E443B49DA39A}" sibTransId="{EB370B07-806C-483A-A135-D57E3A0D8D1E}"/>
    <dgm:cxn modelId="{FD909B73-87D8-46E8-B08B-940B85326AD0}" srcId="{D22AF305-6712-42FD-B9CE-43660C56CA66}" destId="{26369156-7BCD-4C79-BCB5-A4E3D00DAFE3}" srcOrd="14" destOrd="0" parTransId="{C68A2466-DB83-4368-93FA-DF9FAB961E83}" sibTransId="{ADDD5C8B-D829-4F31-8F3A-BB8A973BBD67}"/>
    <dgm:cxn modelId="{2E564639-48C8-495B-ADAD-020838E80FD0}" type="presOf" srcId="{D22AF305-6712-42FD-B9CE-43660C56CA66}" destId="{99B494C6-FB12-4222-87DE-C71F308EA356}" srcOrd="0" destOrd="0" presId="urn:microsoft.com/office/officeart/2005/8/layout/default"/>
    <dgm:cxn modelId="{380258A3-32D0-42EC-BFBE-4811157297BD}" type="presOf" srcId="{45CA21A7-84E0-4EE7-AD11-92C4413A80CA}" destId="{0542FD60-C55D-4DF7-97DF-A7605519B4F0}" srcOrd="0" destOrd="0" presId="urn:microsoft.com/office/officeart/2005/8/layout/default"/>
    <dgm:cxn modelId="{6127BC77-EE45-45B5-85E8-16CEA047A973}" type="presOf" srcId="{B52483CE-AB95-435D-817A-A65350BD0C70}" destId="{0D554285-F617-456E-80B4-E88AD680BDCF}" srcOrd="0" destOrd="0" presId="urn:microsoft.com/office/officeart/2005/8/layout/default"/>
    <dgm:cxn modelId="{C455DEA9-5FF8-4165-8058-EE3FB446682E}" srcId="{D22AF305-6712-42FD-B9CE-43660C56CA66}" destId="{FB6BFA06-DC34-484C-B418-568BB97C771D}" srcOrd="8" destOrd="0" parTransId="{D3115B92-7BBF-41AB-982B-4A624BCD67DE}" sibTransId="{594F2A7C-D323-4C0D-8257-767FE8BC349F}"/>
    <dgm:cxn modelId="{F2D509F6-70A5-4A90-B947-B102E9120859}" srcId="{D22AF305-6712-42FD-B9CE-43660C56CA66}" destId="{6995CDC1-8A65-4139-98D5-59CA62145D5E}" srcOrd="13" destOrd="0" parTransId="{C2F43075-BDDF-458A-8BD9-80354FB4FD1D}" sibTransId="{15FD0DA6-0948-458E-8E62-326D4098948F}"/>
    <dgm:cxn modelId="{D7C89325-A6FF-4E3E-84B9-142393D34C73}" srcId="{D22AF305-6712-42FD-B9CE-43660C56CA66}" destId="{4A243541-D6E4-4ABD-880A-3E3E49D47464}" srcOrd="2" destOrd="0" parTransId="{53426FBA-8A64-4E13-9472-42F3070030BE}" sibTransId="{6A95D792-7F6D-4FFF-B235-868CEDD063F1}"/>
    <dgm:cxn modelId="{FF39E43B-14DC-4438-8340-00CDAB3B99CA}" type="presOf" srcId="{6995CDC1-8A65-4139-98D5-59CA62145D5E}" destId="{0F833B74-EEC9-455F-958E-F250D75FB261}" srcOrd="0" destOrd="0" presId="urn:microsoft.com/office/officeart/2005/8/layout/default"/>
    <dgm:cxn modelId="{9B227A79-EC56-4D91-B108-3739BCAE3D05}" srcId="{D22AF305-6712-42FD-B9CE-43660C56CA66}" destId="{DBF9B87A-5E4F-4EFB-887C-B5F46753B98E}" srcOrd="12" destOrd="0" parTransId="{0B861532-D417-4F78-87AC-9275AB81EB4C}" sibTransId="{6B8B5742-C9B4-465C-8790-F35CD8B12C56}"/>
    <dgm:cxn modelId="{BABD88A8-AF24-44AC-83F0-30399C40EDFE}" type="presOf" srcId="{FB6BFA06-DC34-484C-B418-568BB97C771D}" destId="{87F19B60-83E2-4AF5-8EB3-AE65F4D82F7C}" srcOrd="0" destOrd="0" presId="urn:microsoft.com/office/officeart/2005/8/layout/default"/>
    <dgm:cxn modelId="{B93BE404-F787-41EB-8707-8A1472A939A2}" srcId="{D22AF305-6712-42FD-B9CE-43660C56CA66}" destId="{45CA21A7-84E0-4EE7-AD11-92C4413A80CA}" srcOrd="5" destOrd="0" parTransId="{27104A92-5D14-4FAC-93EB-1431E9CE0C03}" sibTransId="{C7E40E52-4169-4F7D-83C7-8E04F2C40500}"/>
    <dgm:cxn modelId="{9C1D219A-3FAF-4D5C-8413-B67B6B1D3E75}" type="presOf" srcId="{26369156-7BCD-4C79-BCB5-A4E3D00DAFE3}" destId="{D9DDA8A2-101A-4D2D-AAB9-0CF486C0CAC6}" srcOrd="0" destOrd="0" presId="urn:microsoft.com/office/officeart/2005/8/layout/default"/>
    <dgm:cxn modelId="{47353A6A-4EFE-4B13-B541-7780B3B2EDB6}" type="presOf" srcId="{5EEDCD0F-8148-428A-B9BB-F57274DE3F4F}" destId="{B16B2E80-0D75-4B8C-9A65-727F72CC26C5}" srcOrd="0" destOrd="0" presId="urn:microsoft.com/office/officeart/2005/8/layout/default"/>
    <dgm:cxn modelId="{638C361B-9628-4C3F-8541-F5BB7B987621}" type="presOf" srcId="{D721BA2E-3505-4EA0-A936-F024B6CE54B4}" destId="{B6D500A7-CB1A-475E-BA4F-CD5DEA7760C0}" srcOrd="0" destOrd="0" presId="urn:microsoft.com/office/officeart/2005/8/layout/default"/>
    <dgm:cxn modelId="{5442D63E-760E-4C2A-BE47-A235D52C74D6}" srcId="{D22AF305-6712-42FD-B9CE-43660C56CA66}" destId="{D721BA2E-3505-4EA0-A936-F024B6CE54B4}" srcOrd="4" destOrd="0" parTransId="{0DF3223A-D696-4D77-8FF1-0EE13877C35F}" sibTransId="{8EBA4223-9B37-4F94-B9FF-A58D0974AA49}"/>
    <dgm:cxn modelId="{5DF29BC8-E90C-4F7B-93F7-6CFADCFCEE88}" srcId="{D22AF305-6712-42FD-B9CE-43660C56CA66}" destId="{B52483CE-AB95-435D-817A-A65350BD0C70}" srcOrd="1" destOrd="0" parTransId="{99BFA0DB-F60D-49EE-92BA-67EFA360B056}" sibTransId="{F6624B17-BF40-469A-AD3B-3A251D8646AE}"/>
    <dgm:cxn modelId="{47E59FB0-3ECD-4205-8D8A-2A83CF75EC7B}" type="presParOf" srcId="{99B494C6-FB12-4222-87DE-C71F308EA356}" destId="{F537D2E5-BCAE-4526-BA2D-074E59E4EFD2}" srcOrd="0" destOrd="0" presId="urn:microsoft.com/office/officeart/2005/8/layout/default"/>
    <dgm:cxn modelId="{AC123D3F-52C1-460A-AD0A-BE70835C2211}" type="presParOf" srcId="{99B494C6-FB12-4222-87DE-C71F308EA356}" destId="{4D9755A7-E5CD-4C43-95F4-5B0236E0D95C}" srcOrd="1" destOrd="0" presId="urn:microsoft.com/office/officeart/2005/8/layout/default"/>
    <dgm:cxn modelId="{63AAC4E8-DD62-4E60-BA74-66ADC9106D56}" type="presParOf" srcId="{99B494C6-FB12-4222-87DE-C71F308EA356}" destId="{0D554285-F617-456E-80B4-E88AD680BDCF}" srcOrd="2" destOrd="0" presId="urn:microsoft.com/office/officeart/2005/8/layout/default"/>
    <dgm:cxn modelId="{D03B852D-20B3-4B92-8A48-B42DEECDDB26}" type="presParOf" srcId="{99B494C6-FB12-4222-87DE-C71F308EA356}" destId="{14FAB125-7B75-4660-B845-C1E76FF77CCF}" srcOrd="3" destOrd="0" presId="urn:microsoft.com/office/officeart/2005/8/layout/default"/>
    <dgm:cxn modelId="{FE0F267F-725C-4CF9-8476-AB129192DE1E}" type="presParOf" srcId="{99B494C6-FB12-4222-87DE-C71F308EA356}" destId="{F6BBC15E-E185-446F-B61C-A81C6EC9282E}" srcOrd="4" destOrd="0" presId="urn:microsoft.com/office/officeart/2005/8/layout/default"/>
    <dgm:cxn modelId="{639B8AA8-BA45-49CF-8228-9A42D7CB0D76}" type="presParOf" srcId="{99B494C6-FB12-4222-87DE-C71F308EA356}" destId="{5E492BD0-AC52-4535-9681-73B04C83B2CD}" srcOrd="5" destOrd="0" presId="urn:microsoft.com/office/officeart/2005/8/layout/default"/>
    <dgm:cxn modelId="{76DC166D-797A-43E2-A27D-D5E897B28FE9}" type="presParOf" srcId="{99B494C6-FB12-4222-87DE-C71F308EA356}" destId="{CA84C63A-9E25-4A62-858A-B114AD1C6705}" srcOrd="6" destOrd="0" presId="urn:microsoft.com/office/officeart/2005/8/layout/default"/>
    <dgm:cxn modelId="{DB4CDC12-7B62-4D25-94DD-CA586A61FB15}" type="presParOf" srcId="{99B494C6-FB12-4222-87DE-C71F308EA356}" destId="{0DDCF179-3D1A-4C5C-8910-5ADD57875887}" srcOrd="7" destOrd="0" presId="urn:microsoft.com/office/officeart/2005/8/layout/default"/>
    <dgm:cxn modelId="{70BD19FA-7A77-4202-A7DC-61EE5B914EB7}" type="presParOf" srcId="{99B494C6-FB12-4222-87DE-C71F308EA356}" destId="{B6D500A7-CB1A-475E-BA4F-CD5DEA7760C0}" srcOrd="8" destOrd="0" presId="urn:microsoft.com/office/officeart/2005/8/layout/default"/>
    <dgm:cxn modelId="{217B0893-3901-4CAC-9159-83C342DF7995}" type="presParOf" srcId="{99B494C6-FB12-4222-87DE-C71F308EA356}" destId="{85E96A30-A000-440E-A8F1-8F2D6E0D9859}" srcOrd="9" destOrd="0" presId="urn:microsoft.com/office/officeart/2005/8/layout/default"/>
    <dgm:cxn modelId="{FC59C27F-1D74-4F6B-B10C-89D3854D55D7}" type="presParOf" srcId="{99B494C6-FB12-4222-87DE-C71F308EA356}" destId="{0542FD60-C55D-4DF7-97DF-A7605519B4F0}" srcOrd="10" destOrd="0" presId="urn:microsoft.com/office/officeart/2005/8/layout/default"/>
    <dgm:cxn modelId="{E84A8815-4A8F-4B96-AD92-AAFB4FFC1331}" type="presParOf" srcId="{99B494C6-FB12-4222-87DE-C71F308EA356}" destId="{A74B7906-EBC3-403B-AE09-FA1C0BACCA24}" srcOrd="11" destOrd="0" presId="urn:microsoft.com/office/officeart/2005/8/layout/default"/>
    <dgm:cxn modelId="{7A183B12-DED8-437D-8B8F-00E409CDB6BF}" type="presParOf" srcId="{99B494C6-FB12-4222-87DE-C71F308EA356}" destId="{9510787B-F550-431C-9A14-C2372CAC2F6B}" srcOrd="12" destOrd="0" presId="urn:microsoft.com/office/officeart/2005/8/layout/default"/>
    <dgm:cxn modelId="{DC9EFC13-CA3E-41ED-9BAB-CE75AFA818A5}" type="presParOf" srcId="{99B494C6-FB12-4222-87DE-C71F308EA356}" destId="{E23279A3-5D6D-4CC1-A3E4-219D05C886E0}" srcOrd="13" destOrd="0" presId="urn:microsoft.com/office/officeart/2005/8/layout/default"/>
    <dgm:cxn modelId="{FAFCF0A5-17FE-4D37-82EB-4C0E19891FFD}" type="presParOf" srcId="{99B494C6-FB12-4222-87DE-C71F308EA356}" destId="{513B2A6A-806A-421D-81D3-B93A741EB218}" srcOrd="14" destOrd="0" presId="urn:microsoft.com/office/officeart/2005/8/layout/default"/>
    <dgm:cxn modelId="{4D64F5B0-7899-435A-BF47-88037E61E603}" type="presParOf" srcId="{99B494C6-FB12-4222-87DE-C71F308EA356}" destId="{8EB362DC-C1F3-41AF-A17C-96C3F6727673}" srcOrd="15" destOrd="0" presId="urn:microsoft.com/office/officeart/2005/8/layout/default"/>
    <dgm:cxn modelId="{79C27A49-F15C-44ED-9CA0-9EBD4C669292}" type="presParOf" srcId="{99B494C6-FB12-4222-87DE-C71F308EA356}" destId="{87F19B60-83E2-4AF5-8EB3-AE65F4D82F7C}" srcOrd="16" destOrd="0" presId="urn:microsoft.com/office/officeart/2005/8/layout/default"/>
    <dgm:cxn modelId="{EEB38804-CC42-48E0-BEAE-290EA3F29ABA}" type="presParOf" srcId="{99B494C6-FB12-4222-87DE-C71F308EA356}" destId="{5EF81344-CA43-4A9C-8D99-56BA424E98EF}" srcOrd="17" destOrd="0" presId="urn:microsoft.com/office/officeart/2005/8/layout/default"/>
    <dgm:cxn modelId="{0EE0015F-C9BA-4721-82AC-960FC2DD5DC7}" type="presParOf" srcId="{99B494C6-FB12-4222-87DE-C71F308EA356}" destId="{7520D5BC-7494-4136-AC14-BD5A081276A6}" srcOrd="18" destOrd="0" presId="urn:microsoft.com/office/officeart/2005/8/layout/default"/>
    <dgm:cxn modelId="{5205EAF5-B8DF-4F93-8CD6-ECE2FF06771F}" type="presParOf" srcId="{99B494C6-FB12-4222-87DE-C71F308EA356}" destId="{653024DD-5DEC-42AB-93FC-0649DB9D2E68}" srcOrd="19" destOrd="0" presId="urn:microsoft.com/office/officeart/2005/8/layout/default"/>
    <dgm:cxn modelId="{77D6E253-0398-41DB-8C3F-19EB0E866AD2}" type="presParOf" srcId="{99B494C6-FB12-4222-87DE-C71F308EA356}" destId="{3B3DF550-6086-470C-B2BC-12A41EAEAA6C}" srcOrd="20" destOrd="0" presId="urn:microsoft.com/office/officeart/2005/8/layout/default"/>
    <dgm:cxn modelId="{DDC19434-285B-490E-9DB1-2AD386CD7F77}" type="presParOf" srcId="{99B494C6-FB12-4222-87DE-C71F308EA356}" destId="{65F00490-333B-4CB2-A177-DFFB566BCFA6}" srcOrd="21" destOrd="0" presId="urn:microsoft.com/office/officeart/2005/8/layout/default"/>
    <dgm:cxn modelId="{64531865-64DE-4D95-AFAC-7EF5BCC1949B}" type="presParOf" srcId="{99B494C6-FB12-4222-87DE-C71F308EA356}" destId="{B16B2E80-0D75-4B8C-9A65-727F72CC26C5}" srcOrd="22" destOrd="0" presId="urn:microsoft.com/office/officeart/2005/8/layout/default"/>
    <dgm:cxn modelId="{FE3C5823-CB00-4136-8D6F-B44CFB2FC347}" type="presParOf" srcId="{99B494C6-FB12-4222-87DE-C71F308EA356}" destId="{7295948F-3BDF-4F05-AEFA-B5CBCF52742C}" srcOrd="23" destOrd="0" presId="urn:microsoft.com/office/officeart/2005/8/layout/default"/>
    <dgm:cxn modelId="{D1D119B4-819B-4227-9229-A6FF60623C10}" type="presParOf" srcId="{99B494C6-FB12-4222-87DE-C71F308EA356}" destId="{2F35C34C-239A-4BD8-A073-8EC388244F8E}" srcOrd="24" destOrd="0" presId="urn:microsoft.com/office/officeart/2005/8/layout/default"/>
    <dgm:cxn modelId="{D6CB3AEB-9211-476F-A9B5-2A58C50AE619}" type="presParOf" srcId="{99B494C6-FB12-4222-87DE-C71F308EA356}" destId="{555CA0FF-5030-4C5B-AD32-2BA1F1A12B2F}" srcOrd="25" destOrd="0" presId="urn:microsoft.com/office/officeart/2005/8/layout/default"/>
    <dgm:cxn modelId="{FAAA442A-DDBA-49D0-8D9A-511B38192F7F}" type="presParOf" srcId="{99B494C6-FB12-4222-87DE-C71F308EA356}" destId="{0F833B74-EEC9-455F-958E-F250D75FB261}" srcOrd="26" destOrd="0" presId="urn:microsoft.com/office/officeart/2005/8/layout/default"/>
    <dgm:cxn modelId="{00A9DB92-F21D-4A9F-8365-AE7B1B0FF599}" type="presParOf" srcId="{99B494C6-FB12-4222-87DE-C71F308EA356}" destId="{7AF25017-3946-4329-8CFC-0694B78E83CE}" srcOrd="27" destOrd="0" presId="urn:microsoft.com/office/officeart/2005/8/layout/default"/>
    <dgm:cxn modelId="{468EBE97-EAAE-4E49-BB58-A3C33A73CA8F}" type="presParOf" srcId="{99B494C6-FB12-4222-87DE-C71F308EA356}" destId="{D9DDA8A2-101A-4D2D-AAB9-0CF486C0CAC6}" srcOrd="2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1D28E1-6177-4897-A69D-A028E5221BC2}" type="doc">
      <dgm:prSet loTypeId="urn:microsoft.com/office/officeart/2005/8/layout/cycle6" loCatId="relationship" qsTypeId="urn:microsoft.com/office/officeart/2005/8/quickstyle/simple5" qsCatId="simple" csTypeId="urn:microsoft.com/office/officeart/2005/8/colors/colorful4" csCatId="colorful" phldr="1"/>
      <dgm:spPr/>
      <dgm:t>
        <a:bodyPr/>
        <a:lstStyle/>
        <a:p>
          <a:pPr rtl="1"/>
          <a:endParaRPr lang="he-IL"/>
        </a:p>
      </dgm:t>
    </dgm:pt>
    <dgm:pt modelId="{8D4E1370-543D-468F-8537-3D33709C5122}">
      <dgm:prSet phldrT="[טקסט]" custT="1"/>
      <dgm:spPr/>
      <dgm:t>
        <a:bodyPr/>
        <a:lstStyle/>
        <a:p>
          <a:pPr rtl="1"/>
          <a:r>
            <a:rPr lang="he-IL" sz="1000" b="1" dirty="0" smtClean="0">
              <a:effectLst>
                <a:outerShdw blurRad="38100" dist="38100" dir="2700000" algn="tl">
                  <a:srgbClr val="000000">
                    <a:alpha val="43137"/>
                  </a:srgbClr>
                </a:outerShdw>
              </a:effectLst>
            </a:rPr>
            <a:t>מורים</a:t>
          </a:r>
          <a:endParaRPr lang="he-IL" sz="1000" b="1" dirty="0">
            <a:effectLst>
              <a:outerShdw blurRad="38100" dist="38100" dir="2700000" algn="tl">
                <a:srgbClr val="000000">
                  <a:alpha val="43137"/>
                </a:srgbClr>
              </a:outerShdw>
            </a:effectLst>
          </a:endParaRPr>
        </a:p>
      </dgm:t>
    </dgm:pt>
    <dgm:pt modelId="{74CACE91-4B5B-452F-9594-835AB60BF334}" type="parTrans" cxnId="{6CC34205-AB18-440B-BD17-A143A39952E2}">
      <dgm:prSet/>
      <dgm:spPr/>
      <dgm:t>
        <a:bodyPr/>
        <a:lstStyle/>
        <a:p>
          <a:pPr rtl="1"/>
          <a:endParaRPr lang="he-IL" sz="2800" b="1">
            <a:effectLst>
              <a:outerShdw blurRad="38100" dist="38100" dir="2700000" algn="tl">
                <a:srgbClr val="000000">
                  <a:alpha val="43137"/>
                </a:srgbClr>
              </a:outerShdw>
            </a:effectLst>
          </a:endParaRPr>
        </a:p>
      </dgm:t>
    </dgm:pt>
    <dgm:pt modelId="{09FBDD41-F972-4E17-9BFD-1BD793C464E9}" type="sibTrans" cxnId="{6CC34205-AB18-440B-BD17-A143A39952E2}">
      <dgm:prSet/>
      <dgm:spPr/>
      <dgm:t>
        <a:bodyPr/>
        <a:lstStyle/>
        <a:p>
          <a:pPr rtl="1"/>
          <a:endParaRPr lang="he-IL" sz="2800" b="1">
            <a:effectLst>
              <a:outerShdw blurRad="38100" dist="38100" dir="2700000" algn="tl">
                <a:srgbClr val="000000">
                  <a:alpha val="43137"/>
                </a:srgbClr>
              </a:outerShdw>
            </a:effectLst>
          </a:endParaRPr>
        </a:p>
      </dgm:t>
    </dgm:pt>
    <dgm:pt modelId="{0E10684C-FA26-4EB1-98C6-3BA90C5FA595}">
      <dgm:prSet phldrT="[טקסט]" custT="1"/>
      <dgm:spPr/>
      <dgm:t>
        <a:bodyPr/>
        <a:lstStyle/>
        <a:p>
          <a:pPr rtl="1"/>
          <a:r>
            <a:rPr lang="he-IL" sz="1000" b="1" dirty="0" smtClean="0">
              <a:effectLst>
                <a:outerShdw blurRad="38100" dist="38100" dir="2700000" algn="tl">
                  <a:srgbClr val="000000">
                    <a:alpha val="43137"/>
                  </a:srgbClr>
                </a:outerShdw>
              </a:effectLst>
            </a:rPr>
            <a:t>תחום תיאום שכר</a:t>
          </a:r>
          <a:endParaRPr lang="he-IL" sz="1000" b="1" dirty="0">
            <a:effectLst>
              <a:outerShdw blurRad="38100" dist="38100" dir="2700000" algn="tl">
                <a:srgbClr val="000000">
                  <a:alpha val="43137"/>
                </a:srgbClr>
              </a:outerShdw>
            </a:effectLst>
          </a:endParaRPr>
        </a:p>
      </dgm:t>
    </dgm:pt>
    <dgm:pt modelId="{409B4C09-26EF-43A0-AF23-45A124756364}" type="parTrans" cxnId="{FE19ADFE-AFF1-4697-AEF6-96ACFA680D8B}">
      <dgm:prSet/>
      <dgm:spPr/>
      <dgm:t>
        <a:bodyPr/>
        <a:lstStyle/>
        <a:p>
          <a:pPr rtl="1"/>
          <a:endParaRPr lang="he-IL" sz="2800" b="1">
            <a:effectLst>
              <a:outerShdw blurRad="38100" dist="38100" dir="2700000" algn="tl">
                <a:srgbClr val="000000">
                  <a:alpha val="43137"/>
                </a:srgbClr>
              </a:outerShdw>
            </a:effectLst>
          </a:endParaRPr>
        </a:p>
      </dgm:t>
    </dgm:pt>
    <dgm:pt modelId="{9B7B13D0-4B45-4264-B2E5-67D5D32FE963}" type="sibTrans" cxnId="{FE19ADFE-AFF1-4697-AEF6-96ACFA680D8B}">
      <dgm:prSet/>
      <dgm:spPr/>
      <dgm:t>
        <a:bodyPr/>
        <a:lstStyle/>
        <a:p>
          <a:pPr rtl="1"/>
          <a:endParaRPr lang="he-IL" sz="2800" b="1">
            <a:effectLst>
              <a:outerShdw blurRad="38100" dist="38100" dir="2700000" algn="tl">
                <a:srgbClr val="000000">
                  <a:alpha val="43137"/>
                </a:srgbClr>
              </a:outerShdw>
            </a:effectLst>
          </a:endParaRPr>
        </a:p>
      </dgm:t>
    </dgm:pt>
    <dgm:pt modelId="{511AFFE2-407B-4B5A-96E4-79D142BCB6C4}">
      <dgm:prSet phldrT="[טקסט]" custT="1"/>
      <dgm:spPr/>
      <dgm:t>
        <a:bodyPr/>
        <a:lstStyle/>
        <a:p>
          <a:pPr rtl="1"/>
          <a:r>
            <a:rPr lang="he-IL" sz="1000" b="1" dirty="0" smtClean="0">
              <a:effectLst>
                <a:outerShdw blurRad="38100" dist="38100" dir="2700000" algn="tl">
                  <a:srgbClr val="000000">
                    <a:alpha val="43137"/>
                  </a:srgbClr>
                </a:outerShdw>
              </a:effectLst>
            </a:rPr>
            <a:t>מנהלי בית ספר</a:t>
          </a:r>
          <a:endParaRPr lang="he-IL" sz="1000" b="1" dirty="0">
            <a:effectLst>
              <a:outerShdw blurRad="38100" dist="38100" dir="2700000" algn="tl">
                <a:srgbClr val="000000">
                  <a:alpha val="43137"/>
                </a:srgbClr>
              </a:outerShdw>
            </a:effectLst>
          </a:endParaRPr>
        </a:p>
      </dgm:t>
    </dgm:pt>
    <dgm:pt modelId="{67849B77-C84F-4368-B265-A43BB2DC668C}" type="parTrans" cxnId="{015C706D-55A2-4BEE-9B64-F5C963FA7252}">
      <dgm:prSet/>
      <dgm:spPr/>
      <dgm:t>
        <a:bodyPr/>
        <a:lstStyle/>
        <a:p>
          <a:pPr rtl="1"/>
          <a:endParaRPr lang="he-IL" sz="2800" b="1">
            <a:effectLst>
              <a:outerShdw blurRad="38100" dist="38100" dir="2700000" algn="tl">
                <a:srgbClr val="000000">
                  <a:alpha val="43137"/>
                </a:srgbClr>
              </a:outerShdw>
            </a:effectLst>
          </a:endParaRPr>
        </a:p>
      </dgm:t>
    </dgm:pt>
    <dgm:pt modelId="{834D68F8-E6E3-4AC4-A1BE-093CF9B70E64}" type="sibTrans" cxnId="{015C706D-55A2-4BEE-9B64-F5C963FA7252}">
      <dgm:prSet/>
      <dgm:spPr/>
      <dgm:t>
        <a:bodyPr/>
        <a:lstStyle/>
        <a:p>
          <a:pPr rtl="1"/>
          <a:endParaRPr lang="he-IL" sz="2800" b="1">
            <a:effectLst>
              <a:outerShdw blurRad="38100" dist="38100" dir="2700000" algn="tl">
                <a:srgbClr val="000000">
                  <a:alpha val="43137"/>
                </a:srgbClr>
              </a:outerShdw>
            </a:effectLst>
          </a:endParaRPr>
        </a:p>
      </dgm:t>
    </dgm:pt>
    <dgm:pt modelId="{CCA884FD-77F5-4E60-899B-70B131896673}">
      <dgm:prSet phldrT="[טקסט]" custT="1"/>
      <dgm:spPr/>
      <dgm:t>
        <a:bodyPr/>
        <a:lstStyle/>
        <a:p>
          <a:pPr rtl="1"/>
          <a:r>
            <a:rPr lang="he-IL" sz="1000" b="1" dirty="0" smtClean="0">
              <a:effectLst>
                <a:outerShdw blurRad="38100" dist="38100" dir="2700000" algn="tl">
                  <a:srgbClr val="000000">
                    <a:alpha val="43137"/>
                  </a:srgbClr>
                </a:outerShdw>
              </a:effectLst>
            </a:rPr>
            <a:t>מפקחים</a:t>
          </a:r>
          <a:endParaRPr lang="he-IL" sz="1000" b="1" dirty="0">
            <a:effectLst>
              <a:outerShdw blurRad="38100" dist="38100" dir="2700000" algn="tl">
                <a:srgbClr val="000000">
                  <a:alpha val="43137"/>
                </a:srgbClr>
              </a:outerShdw>
            </a:effectLst>
          </a:endParaRPr>
        </a:p>
      </dgm:t>
    </dgm:pt>
    <dgm:pt modelId="{59AF311B-D015-4046-BC55-C70C1FAC3568}" type="parTrans" cxnId="{317E1463-FD52-4F63-83EE-3E25538373DF}">
      <dgm:prSet/>
      <dgm:spPr/>
      <dgm:t>
        <a:bodyPr/>
        <a:lstStyle/>
        <a:p>
          <a:pPr rtl="1"/>
          <a:endParaRPr lang="he-IL" sz="2800" b="1">
            <a:effectLst>
              <a:outerShdw blurRad="38100" dist="38100" dir="2700000" algn="tl">
                <a:srgbClr val="000000">
                  <a:alpha val="43137"/>
                </a:srgbClr>
              </a:outerShdw>
            </a:effectLst>
          </a:endParaRPr>
        </a:p>
      </dgm:t>
    </dgm:pt>
    <dgm:pt modelId="{2BA9551F-89E9-4B72-A332-B72B08133A80}" type="sibTrans" cxnId="{317E1463-FD52-4F63-83EE-3E25538373DF}">
      <dgm:prSet/>
      <dgm:spPr/>
      <dgm:t>
        <a:bodyPr/>
        <a:lstStyle/>
        <a:p>
          <a:pPr rtl="1"/>
          <a:endParaRPr lang="he-IL" sz="2800" b="1">
            <a:effectLst>
              <a:outerShdw blurRad="38100" dist="38100" dir="2700000" algn="tl">
                <a:srgbClr val="000000">
                  <a:alpha val="43137"/>
                </a:srgbClr>
              </a:outerShdw>
            </a:effectLst>
          </a:endParaRPr>
        </a:p>
      </dgm:t>
    </dgm:pt>
    <dgm:pt modelId="{9CB3F935-A535-473E-B7CA-3429F6B06DA8}">
      <dgm:prSet phldrT="[טקסט]" custT="1"/>
      <dgm:spPr/>
      <dgm:t>
        <a:bodyPr/>
        <a:lstStyle/>
        <a:p>
          <a:pPr rtl="1"/>
          <a:r>
            <a:rPr lang="he-IL" sz="1000" b="1" dirty="0" smtClean="0">
              <a:effectLst>
                <a:outerShdw blurRad="38100" dist="38100" dir="2700000" algn="tl">
                  <a:srgbClr val="000000">
                    <a:alpha val="43137"/>
                  </a:srgbClr>
                </a:outerShdw>
              </a:effectLst>
            </a:rPr>
            <a:t>בעלויות</a:t>
          </a:r>
          <a:endParaRPr lang="he-IL" sz="1000" b="1" dirty="0">
            <a:effectLst>
              <a:outerShdw blurRad="38100" dist="38100" dir="2700000" algn="tl">
                <a:srgbClr val="000000">
                  <a:alpha val="43137"/>
                </a:srgbClr>
              </a:outerShdw>
            </a:effectLst>
          </a:endParaRPr>
        </a:p>
      </dgm:t>
    </dgm:pt>
    <dgm:pt modelId="{E9CAC095-D12E-48BC-A7B3-B0100F363766}" type="parTrans" cxnId="{807F6991-065B-4CAF-925B-9790078C198C}">
      <dgm:prSet/>
      <dgm:spPr/>
      <dgm:t>
        <a:bodyPr/>
        <a:lstStyle/>
        <a:p>
          <a:pPr rtl="1"/>
          <a:endParaRPr lang="he-IL" sz="2800" b="1">
            <a:effectLst>
              <a:outerShdw blurRad="38100" dist="38100" dir="2700000" algn="tl">
                <a:srgbClr val="000000">
                  <a:alpha val="43137"/>
                </a:srgbClr>
              </a:outerShdw>
            </a:effectLst>
          </a:endParaRPr>
        </a:p>
      </dgm:t>
    </dgm:pt>
    <dgm:pt modelId="{F1EE8DF5-F3C0-4CAF-985B-91C4A77E5413}" type="sibTrans" cxnId="{807F6991-065B-4CAF-925B-9790078C198C}">
      <dgm:prSet/>
      <dgm:spPr/>
      <dgm:t>
        <a:bodyPr/>
        <a:lstStyle/>
        <a:p>
          <a:pPr rtl="1"/>
          <a:endParaRPr lang="he-IL" sz="2800" b="1">
            <a:effectLst>
              <a:outerShdw blurRad="38100" dist="38100" dir="2700000" algn="tl">
                <a:srgbClr val="000000">
                  <a:alpha val="43137"/>
                </a:srgbClr>
              </a:outerShdw>
            </a:effectLst>
          </a:endParaRPr>
        </a:p>
      </dgm:t>
    </dgm:pt>
    <dgm:pt modelId="{5C130E86-7FC8-4964-A208-A556F133957E}">
      <dgm:prSet phldrT="[טקסט]" custT="1"/>
      <dgm:spPr/>
      <dgm:t>
        <a:bodyPr/>
        <a:lstStyle/>
        <a:p>
          <a:pPr rtl="1"/>
          <a:r>
            <a:rPr lang="he-IL" sz="1000" b="1" dirty="0" smtClean="0">
              <a:effectLst>
                <a:outerShdw blurRad="38100" dist="38100" dir="2700000" algn="tl">
                  <a:srgbClr val="000000">
                    <a:alpha val="43137"/>
                  </a:srgbClr>
                </a:outerShdw>
              </a:effectLst>
            </a:rPr>
            <a:t>כח אדם במחוז</a:t>
          </a:r>
          <a:endParaRPr lang="he-IL" sz="1000" b="1" dirty="0">
            <a:effectLst>
              <a:outerShdw blurRad="38100" dist="38100" dir="2700000" algn="tl">
                <a:srgbClr val="000000">
                  <a:alpha val="43137"/>
                </a:srgbClr>
              </a:outerShdw>
            </a:effectLst>
          </a:endParaRPr>
        </a:p>
      </dgm:t>
    </dgm:pt>
    <dgm:pt modelId="{CAE34A9A-431C-4687-BED3-C2C66CA275F4}" type="parTrans" cxnId="{047FF995-C139-4D7C-AFB0-8DA17283E8B0}">
      <dgm:prSet/>
      <dgm:spPr/>
      <dgm:t>
        <a:bodyPr/>
        <a:lstStyle/>
        <a:p>
          <a:pPr rtl="1"/>
          <a:endParaRPr lang="he-IL" sz="2800" b="1">
            <a:effectLst>
              <a:outerShdw blurRad="38100" dist="38100" dir="2700000" algn="tl">
                <a:srgbClr val="000000">
                  <a:alpha val="43137"/>
                </a:srgbClr>
              </a:outerShdw>
            </a:effectLst>
          </a:endParaRPr>
        </a:p>
      </dgm:t>
    </dgm:pt>
    <dgm:pt modelId="{51B5717F-D9FA-40B7-865C-3549E9CB4651}" type="sibTrans" cxnId="{047FF995-C139-4D7C-AFB0-8DA17283E8B0}">
      <dgm:prSet/>
      <dgm:spPr/>
      <dgm:t>
        <a:bodyPr/>
        <a:lstStyle/>
        <a:p>
          <a:pPr rtl="1"/>
          <a:endParaRPr lang="he-IL" sz="2800" b="1">
            <a:effectLst>
              <a:outerShdw blurRad="38100" dist="38100" dir="2700000" algn="tl">
                <a:srgbClr val="000000">
                  <a:alpha val="43137"/>
                </a:srgbClr>
              </a:outerShdw>
            </a:effectLst>
          </a:endParaRPr>
        </a:p>
      </dgm:t>
    </dgm:pt>
    <dgm:pt modelId="{CBE2B0CA-F7B6-4E76-8A5D-6DF80ED0C7A7}">
      <dgm:prSet phldrT="[טקסט]" custT="1"/>
      <dgm:spPr/>
      <dgm:t>
        <a:bodyPr/>
        <a:lstStyle/>
        <a:p>
          <a:pPr rtl="1"/>
          <a:r>
            <a:rPr lang="he-IL" sz="1000" b="1" dirty="0" smtClean="0">
              <a:effectLst>
                <a:outerShdw blurRad="38100" dist="38100" dir="2700000" algn="tl">
                  <a:srgbClr val="000000">
                    <a:alpha val="43137"/>
                  </a:srgbClr>
                </a:outerShdw>
              </a:effectLst>
            </a:rPr>
            <a:t>חשבי שכר במחוזות</a:t>
          </a:r>
          <a:endParaRPr lang="he-IL" sz="1000" b="1" dirty="0">
            <a:effectLst>
              <a:outerShdw blurRad="38100" dist="38100" dir="2700000" algn="tl">
                <a:srgbClr val="000000">
                  <a:alpha val="43137"/>
                </a:srgbClr>
              </a:outerShdw>
            </a:effectLst>
          </a:endParaRPr>
        </a:p>
      </dgm:t>
    </dgm:pt>
    <dgm:pt modelId="{8E792911-29D8-4C41-8623-4ECC12189CAB}" type="parTrans" cxnId="{22A4BF56-8BC6-427D-8045-8CAD771C8CFE}">
      <dgm:prSet/>
      <dgm:spPr/>
      <dgm:t>
        <a:bodyPr/>
        <a:lstStyle/>
        <a:p>
          <a:pPr rtl="1"/>
          <a:endParaRPr lang="he-IL" sz="2800" b="1">
            <a:effectLst>
              <a:outerShdw blurRad="38100" dist="38100" dir="2700000" algn="tl">
                <a:srgbClr val="000000">
                  <a:alpha val="43137"/>
                </a:srgbClr>
              </a:outerShdw>
            </a:effectLst>
          </a:endParaRPr>
        </a:p>
      </dgm:t>
    </dgm:pt>
    <dgm:pt modelId="{87EC38FB-6DF3-4074-9BB6-C91DDAAD56F7}" type="sibTrans" cxnId="{22A4BF56-8BC6-427D-8045-8CAD771C8CFE}">
      <dgm:prSet/>
      <dgm:spPr/>
      <dgm:t>
        <a:bodyPr/>
        <a:lstStyle/>
        <a:p>
          <a:pPr rtl="1"/>
          <a:endParaRPr lang="he-IL" sz="2800" b="1">
            <a:effectLst>
              <a:outerShdw blurRad="38100" dist="38100" dir="2700000" algn="tl">
                <a:srgbClr val="000000">
                  <a:alpha val="43137"/>
                </a:srgbClr>
              </a:outerShdw>
            </a:effectLst>
          </a:endParaRPr>
        </a:p>
      </dgm:t>
    </dgm:pt>
    <dgm:pt modelId="{F6B523A7-0815-4648-9559-2CC6C5025D94}">
      <dgm:prSet phldrT="[טקסט]" custT="1"/>
      <dgm:spPr/>
      <dgm:t>
        <a:bodyPr/>
        <a:lstStyle/>
        <a:p>
          <a:pPr rtl="1"/>
          <a:r>
            <a:rPr lang="he-IL" sz="1000" b="1" dirty="0" smtClean="0">
              <a:effectLst>
                <a:outerShdw blurRad="38100" dist="38100" dir="2700000" algn="tl">
                  <a:srgbClr val="000000">
                    <a:alpha val="43137"/>
                  </a:srgbClr>
                </a:outerShdw>
              </a:effectLst>
            </a:rPr>
            <a:t>אגף בכיר כח אדם בהוראה</a:t>
          </a:r>
          <a:endParaRPr lang="he-IL" sz="1000" b="1" dirty="0">
            <a:effectLst>
              <a:outerShdw blurRad="38100" dist="38100" dir="2700000" algn="tl">
                <a:srgbClr val="000000">
                  <a:alpha val="43137"/>
                </a:srgbClr>
              </a:outerShdw>
            </a:effectLst>
          </a:endParaRPr>
        </a:p>
      </dgm:t>
    </dgm:pt>
    <dgm:pt modelId="{E464EEB6-710E-43E8-B94A-49800974CF21}" type="parTrans" cxnId="{78474F16-119D-4671-AAC4-25B41883A15F}">
      <dgm:prSet/>
      <dgm:spPr/>
      <dgm:t>
        <a:bodyPr/>
        <a:lstStyle/>
        <a:p>
          <a:pPr rtl="1"/>
          <a:endParaRPr lang="he-IL" sz="2800" b="1">
            <a:effectLst>
              <a:outerShdw blurRad="38100" dist="38100" dir="2700000" algn="tl">
                <a:srgbClr val="000000">
                  <a:alpha val="43137"/>
                </a:srgbClr>
              </a:outerShdw>
            </a:effectLst>
          </a:endParaRPr>
        </a:p>
      </dgm:t>
    </dgm:pt>
    <dgm:pt modelId="{FDCE9AB4-8E17-4D46-B8E8-C6D7F43224BE}" type="sibTrans" cxnId="{78474F16-119D-4671-AAC4-25B41883A15F}">
      <dgm:prSet/>
      <dgm:spPr/>
      <dgm:t>
        <a:bodyPr/>
        <a:lstStyle/>
        <a:p>
          <a:pPr rtl="1"/>
          <a:endParaRPr lang="he-IL" sz="2800" b="1">
            <a:effectLst>
              <a:outerShdw blurRad="38100" dist="38100" dir="2700000" algn="tl">
                <a:srgbClr val="000000">
                  <a:alpha val="43137"/>
                </a:srgbClr>
              </a:outerShdw>
            </a:effectLst>
          </a:endParaRPr>
        </a:p>
      </dgm:t>
    </dgm:pt>
    <dgm:pt modelId="{4AD96739-CEE7-4669-8859-56804B810F81}">
      <dgm:prSet phldrT="[טקסט]" custT="1"/>
      <dgm:spPr/>
      <dgm:t>
        <a:bodyPr/>
        <a:lstStyle/>
        <a:p>
          <a:pPr rtl="1"/>
          <a:r>
            <a:rPr lang="he-IL" sz="1000" b="1" dirty="0" err="1" smtClean="0">
              <a:effectLst>
                <a:outerShdw blurRad="38100" dist="38100" dir="2700000" algn="tl">
                  <a:srgbClr val="000000">
                    <a:alpha val="43137"/>
                  </a:srgbClr>
                </a:outerShdw>
              </a:effectLst>
            </a:rPr>
            <a:t>אמח"י</a:t>
          </a:r>
          <a:endParaRPr lang="he-IL" sz="1000" b="1" dirty="0">
            <a:effectLst>
              <a:outerShdw blurRad="38100" dist="38100" dir="2700000" algn="tl">
                <a:srgbClr val="000000">
                  <a:alpha val="43137"/>
                </a:srgbClr>
              </a:outerShdw>
            </a:effectLst>
          </a:endParaRPr>
        </a:p>
      </dgm:t>
    </dgm:pt>
    <dgm:pt modelId="{46FD2ED7-B47F-455D-AB3F-477169F689C0}" type="parTrans" cxnId="{412213B9-F08D-489C-A1CD-D66D90B7A0B6}">
      <dgm:prSet/>
      <dgm:spPr/>
      <dgm:t>
        <a:bodyPr/>
        <a:lstStyle/>
        <a:p>
          <a:pPr rtl="1"/>
          <a:endParaRPr lang="he-IL" sz="2800" b="1">
            <a:effectLst>
              <a:outerShdw blurRad="38100" dist="38100" dir="2700000" algn="tl">
                <a:srgbClr val="000000">
                  <a:alpha val="43137"/>
                </a:srgbClr>
              </a:outerShdw>
            </a:effectLst>
          </a:endParaRPr>
        </a:p>
      </dgm:t>
    </dgm:pt>
    <dgm:pt modelId="{6C22F725-6504-42E5-B225-C8D5F06E02A3}" type="sibTrans" cxnId="{412213B9-F08D-489C-A1CD-D66D90B7A0B6}">
      <dgm:prSet/>
      <dgm:spPr/>
      <dgm:t>
        <a:bodyPr/>
        <a:lstStyle/>
        <a:p>
          <a:pPr rtl="1"/>
          <a:endParaRPr lang="he-IL" sz="2800" b="1">
            <a:effectLst>
              <a:outerShdw blurRad="38100" dist="38100" dir="2700000" algn="tl">
                <a:srgbClr val="000000">
                  <a:alpha val="43137"/>
                </a:srgbClr>
              </a:outerShdw>
            </a:effectLst>
          </a:endParaRPr>
        </a:p>
      </dgm:t>
    </dgm:pt>
    <dgm:pt modelId="{62731C1D-1E96-4D00-B4F2-9A91CB66A84D}">
      <dgm:prSet phldrT="[טקסט]" custT="1"/>
      <dgm:spPr/>
      <dgm:t>
        <a:bodyPr/>
        <a:lstStyle/>
        <a:p>
          <a:pPr rtl="1"/>
          <a:r>
            <a:rPr lang="he-IL" sz="1000" b="1" dirty="0" smtClean="0">
              <a:effectLst>
                <a:outerShdw blurRad="38100" dist="38100" dir="2700000" algn="tl">
                  <a:srgbClr val="000000">
                    <a:alpha val="43137"/>
                  </a:srgbClr>
                </a:outerShdw>
              </a:effectLst>
            </a:rPr>
            <a:t>מינהל כלכלה ותקציבים</a:t>
          </a:r>
          <a:endParaRPr lang="he-IL" sz="1000" b="1" dirty="0">
            <a:effectLst>
              <a:outerShdw blurRad="38100" dist="38100" dir="2700000" algn="tl">
                <a:srgbClr val="000000">
                  <a:alpha val="43137"/>
                </a:srgbClr>
              </a:outerShdw>
            </a:effectLst>
          </a:endParaRPr>
        </a:p>
      </dgm:t>
    </dgm:pt>
    <dgm:pt modelId="{978691CC-56BD-421B-A12E-67AD598727E3}" type="parTrans" cxnId="{B64F4D2F-1AF3-4918-838C-70C053CD8C89}">
      <dgm:prSet/>
      <dgm:spPr/>
      <dgm:t>
        <a:bodyPr/>
        <a:lstStyle/>
        <a:p>
          <a:pPr rtl="1"/>
          <a:endParaRPr lang="he-IL" sz="2800" b="1">
            <a:effectLst>
              <a:outerShdw blurRad="38100" dist="38100" dir="2700000" algn="tl">
                <a:srgbClr val="000000">
                  <a:alpha val="43137"/>
                </a:srgbClr>
              </a:outerShdw>
            </a:effectLst>
          </a:endParaRPr>
        </a:p>
      </dgm:t>
    </dgm:pt>
    <dgm:pt modelId="{378628B0-A492-4CA5-B782-BCD410E987BB}" type="sibTrans" cxnId="{B64F4D2F-1AF3-4918-838C-70C053CD8C89}">
      <dgm:prSet/>
      <dgm:spPr/>
      <dgm:t>
        <a:bodyPr/>
        <a:lstStyle/>
        <a:p>
          <a:pPr rtl="1"/>
          <a:endParaRPr lang="he-IL" sz="2800" b="1">
            <a:effectLst>
              <a:outerShdw blurRad="38100" dist="38100" dir="2700000" algn="tl">
                <a:srgbClr val="000000">
                  <a:alpha val="43137"/>
                </a:srgbClr>
              </a:outerShdw>
            </a:effectLst>
          </a:endParaRPr>
        </a:p>
      </dgm:t>
    </dgm:pt>
    <dgm:pt modelId="{40BA2443-5067-482D-82C1-BB4169187C1F}">
      <dgm:prSet phldrT="[טקסט]" custT="1"/>
      <dgm:spPr/>
      <dgm:t>
        <a:bodyPr/>
        <a:lstStyle/>
        <a:p>
          <a:pPr rtl="1"/>
          <a:r>
            <a:rPr lang="he-IL" sz="1000" b="1" dirty="0" smtClean="0">
              <a:effectLst>
                <a:outerShdw blurRad="38100" dist="38100" dir="2700000" algn="tl">
                  <a:srgbClr val="000000">
                    <a:alpha val="43137"/>
                  </a:srgbClr>
                </a:outerShdw>
              </a:effectLst>
            </a:rPr>
            <a:t>ארגוני המורים</a:t>
          </a:r>
          <a:endParaRPr lang="he-IL" sz="1000" b="1" dirty="0">
            <a:effectLst>
              <a:outerShdw blurRad="38100" dist="38100" dir="2700000" algn="tl">
                <a:srgbClr val="000000">
                  <a:alpha val="43137"/>
                </a:srgbClr>
              </a:outerShdw>
            </a:effectLst>
          </a:endParaRPr>
        </a:p>
      </dgm:t>
    </dgm:pt>
    <dgm:pt modelId="{AA7AAF67-6238-4B3B-A1DD-67E4AA234C4E}" type="parTrans" cxnId="{A2346F34-172B-42D8-A748-11BAF44C6C32}">
      <dgm:prSet/>
      <dgm:spPr/>
      <dgm:t>
        <a:bodyPr/>
        <a:lstStyle/>
        <a:p>
          <a:pPr rtl="1"/>
          <a:endParaRPr lang="he-IL" sz="2800" b="1">
            <a:effectLst>
              <a:outerShdw blurRad="38100" dist="38100" dir="2700000" algn="tl">
                <a:srgbClr val="000000">
                  <a:alpha val="43137"/>
                </a:srgbClr>
              </a:outerShdw>
            </a:effectLst>
          </a:endParaRPr>
        </a:p>
      </dgm:t>
    </dgm:pt>
    <dgm:pt modelId="{D3F7E9C3-F401-4902-BB03-FC99389D8F71}" type="sibTrans" cxnId="{A2346F34-172B-42D8-A748-11BAF44C6C32}">
      <dgm:prSet/>
      <dgm:spPr/>
      <dgm:t>
        <a:bodyPr/>
        <a:lstStyle/>
        <a:p>
          <a:pPr rtl="1"/>
          <a:endParaRPr lang="he-IL" sz="2800" b="1">
            <a:effectLst>
              <a:outerShdw blurRad="38100" dist="38100" dir="2700000" algn="tl">
                <a:srgbClr val="000000">
                  <a:alpha val="43137"/>
                </a:srgbClr>
              </a:outerShdw>
            </a:effectLst>
          </a:endParaRPr>
        </a:p>
      </dgm:t>
    </dgm:pt>
    <dgm:pt modelId="{462A5A2C-F2A2-4CEC-8D59-7E29B30D14A7}">
      <dgm:prSet phldrT="[טקסט]" custT="1"/>
      <dgm:spPr/>
      <dgm:t>
        <a:bodyPr/>
        <a:lstStyle/>
        <a:p>
          <a:pPr rtl="1"/>
          <a:r>
            <a:rPr lang="he-IL" sz="1000" b="1" dirty="0" smtClean="0">
              <a:effectLst>
                <a:outerShdw blurRad="38100" dist="38100" dir="2700000" algn="tl">
                  <a:srgbClr val="000000">
                    <a:alpha val="43137"/>
                  </a:srgbClr>
                </a:outerShdw>
              </a:effectLst>
            </a:rPr>
            <a:t>רשויות מקומיות</a:t>
          </a:r>
          <a:endParaRPr lang="he-IL" sz="1000" b="1" dirty="0">
            <a:effectLst>
              <a:outerShdw blurRad="38100" dist="38100" dir="2700000" algn="tl">
                <a:srgbClr val="000000">
                  <a:alpha val="43137"/>
                </a:srgbClr>
              </a:outerShdw>
            </a:effectLst>
          </a:endParaRPr>
        </a:p>
      </dgm:t>
    </dgm:pt>
    <dgm:pt modelId="{90561F67-98E5-416F-A85B-FDC8E767236B}" type="parTrans" cxnId="{C0B29898-39B6-4CC3-A2D1-F5BCB5A1410D}">
      <dgm:prSet/>
      <dgm:spPr/>
      <dgm:t>
        <a:bodyPr/>
        <a:lstStyle/>
        <a:p>
          <a:pPr rtl="1"/>
          <a:endParaRPr lang="he-IL" sz="2800" b="1">
            <a:effectLst>
              <a:outerShdw blurRad="38100" dist="38100" dir="2700000" algn="tl">
                <a:srgbClr val="000000">
                  <a:alpha val="43137"/>
                </a:srgbClr>
              </a:outerShdw>
            </a:effectLst>
          </a:endParaRPr>
        </a:p>
      </dgm:t>
    </dgm:pt>
    <dgm:pt modelId="{996F790E-70A9-4944-AE2D-F2E34315E2C1}" type="sibTrans" cxnId="{C0B29898-39B6-4CC3-A2D1-F5BCB5A1410D}">
      <dgm:prSet/>
      <dgm:spPr/>
      <dgm:t>
        <a:bodyPr/>
        <a:lstStyle/>
        <a:p>
          <a:pPr rtl="1"/>
          <a:endParaRPr lang="he-IL" sz="2800" b="1">
            <a:effectLst>
              <a:outerShdw blurRad="38100" dist="38100" dir="2700000" algn="tl">
                <a:srgbClr val="000000">
                  <a:alpha val="43137"/>
                </a:srgbClr>
              </a:outerShdw>
            </a:effectLst>
          </a:endParaRPr>
        </a:p>
      </dgm:t>
    </dgm:pt>
    <dgm:pt modelId="{FAA7F8D4-DAED-4943-BD71-580FA58B42B0}">
      <dgm:prSet phldrT="[טקסט]" custT="1"/>
      <dgm:spPr/>
      <dgm:t>
        <a:bodyPr/>
        <a:lstStyle/>
        <a:p>
          <a:pPr rtl="1"/>
          <a:r>
            <a:rPr lang="he-IL" sz="1000" b="1" dirty="0" smtClean="0">
              <a:effectLst>
                <a:outerShdw blurRad="38100" dist="38100" dir="2700000" algn="tl">
                  <a:srgbClr val="000000">
                    <a:alpha val="43137"/>
                  </a:srgbClr>
                </a:outerShdw>
              </a:effectLst>
            </a:rPr>
            <a:t>מינהל תקשוב</a:t>
          </a:r>
          <a:endParaRPr lang="he-IL" sz="1000" b="1" dirty="0">
            <a:effectLst>
              <a:outerShdw blurRad="38100" dist="38100" dir="2700000" algn="tl">
                <a:srgbClr val="000000">
                  <a:alpha val="43137"/>
                </a:srgbClr>
              </a:outerShdw>
            </a:effectLst>
          </a:endParaRPr>
        </a:p>
      </dgm:t>
    </dgm:pt>
    <dgm:pt modelId="{DC3C1A5F-4B87-4EF4-B4BA-25BA1D38FE4C}" type="parTrans" cxnId="{0C2EF9AB-3A57-436C-A28F-AA3BF21DA110}">
      <dgm:prSet/>
      <dgm:spPr/>
      <dgm:t>
        <a:bodyPr/>
        <a:lstStyle/>
        <a:p>
          <a:pPr rtl="1"/>
          <a:endParaRPr lang="he-IL" sz="2800" b="1">
            <a:effectLst>
              <a:outerShdw blurRad="38100" dist="38100" dir="2700000" algn="tl">
                <a:srgbClr val="000000">
                  <a:alpha val="43137"/>
                </a:srgbClr>
              </a:outerShdw>
            </a:effectLst>
          </a:endParaRPr>
        </a:p>
      </dgm:t>
    </dgm:pt>
    <dgm:pt modelId="{7972D8A8-360E-437F-BEB2-8BD5F1BCA620}" type="sibTrans" cxnId="{0C2EF9AB-3A57-436C-A28F-AA3BF21DA110}">
      <dgm:prSet/>
      <dgm:spPr/>
      <dgm:t>
        <a:bodyPr/>
        <a:lstStyle/>
        <a:p>
          <a:pPr rtl="1"/>
          <a:endParaRPr lang="he-IL" sz="2800" b="1">
            <a:effectLst>
              <a:outerShdw blurRad="38100" dist="38100" dir="2700000" algn="tl">
                <a:srgbClr val="000000">
                  <a:alpha val="43137"/>
                </a:srgbClr>
              </a:outerShdw>
            </a:effectLst>
          </a:endParaRPr>
        </a:p>
      </dgm:t>
    </dgm:pt>
    <dgm:pt modelId="{756997ED-11C1-4994-A661-F855E6524CB9}">
      <dgm:prSet phldrT="[טקסט]" custT="1"/>
      <dgm:spPr/>
      <dgm:t>
        <a:bodyPr/>
        <a:lstStyle/>
        <a:p>
          <a:pPr rtl="1"/>
          <a:r>
            <a:rPr lang="he-IL" sz="1000" b="1" dirty="0" smtClean="0">
              <a:solidFill>
                <a:schemeClr val="bg1"/>
              </a:solidFill>
              <a:effectLst>
                <a:outerShdw blurRad="38100" dist="38100" dir="2700000" algn="tl">
                  <a:srgbClr val="000000">
                    <a:alpha val="43137"/>
                  </a:srgbClr>
                </a:outerShdw>
              </a:effectLst>
            </a:rPr>
            <a:t>משרד הכלכלה</a:t>
          </a:r>
          <a:endParaRPr lang="he-IL" sz="1000" b="1" dirty="0">
            <a:solidFill>
              <a:schemeClr val="bg1"/>
            </a:solidFill>
            <a:effectLst>
              <a:outerShdw blurRad="38100" dist="38100" dir="2700000" algn="tl">
                <a:srgbClr val="000000">
                  <a:alpha val="43137"/>
                </a:srgbClr>
              </a:outerShdw>
            </a:effectLst>
          </a:endParaRPr>
        </a:p>
      </dgm:t>
    </dgm:pt>
    <dgm:pt modelId="{B58C8F2C-98D9-4AC6-A76E-F718B69859F8}" type="parTrans" cxnId="{13310257-1A86-4A08-A231-F4A3DBD5832E}">
      <dgm:prSet/>
      <dgm:spPr/>
      <dgm:t>
        <a:bodyPr/>
        <a:lstStyle/>
        <a:p>
          <a:pPr rtl="1"/>
          <a:endParaRPr lang="he-IL"/>
        </a:p>
      </dgm:t>
    </dgm:pt>
    <dgm:pt modelId="{5C6A5DD2-5054-48CB-8F52-89EE9DE13153}" type="sibTrans" cxnId="{13310257-1A86-4A08-A231-F4A3DBD5832E}">
      <dgm:prSet/>
      <dgm:spPr/>
      <dgm:t>
        <a:bodyPr/>
        <a:lstStyle/>
        <a:p>
          <a:pPr rtl="1"/>
          <a:endParaRPr lang="he-IL"/>
        </a:p>
      </dgm:t>
    </dgm:pt>
    <dgm:pt modelId="{DD6D0E23-4473-4446-86C1-FB661E5D5EC0}">
      <dgm:prSet phldrT="[טקסט]" custT="1"/>
      <dgm:spPr/>
      <dgm:t>
        <a:bodyPr/>
        <a:lstStyle/>
        <a:p>
          <a:pPr rtl="1"/>
          <a:r>
            <a:rPr lang="he-IL" sz="1000" b="1" dirty="0" smtClean="0">
              <a:effectLst>
                <a:outerShdw blurRad="38100" dist="38100" dir="2700000" algn="tl">
                  <a:srgbClr val="000000">
                    <a:alpha val="43137"/>
                  </a:srgbClr>
                </a:outerShdw>
              </a:effectLst>
            </a:rPr>
            <a:t>מינהל רישוי ואכיפה</a:t>
          </a:r>
          <a:endParaRPr lang="he-IL" sz="1000" b="1" dirty="0">
            <a:effectLst>
              <a:outerShdw blurRad="38100" dist="38100" dir="2700000" algn="tl">
                <a:srgbClr val="000000">
                  <a:alpha val="43137"/>
                </a:srgbClr>
              </a:outerShdw>
            </a:effectLst>
          </a:endParaRPr>
        </a:p>
      </dgm:t>
    </dgm:pt>
    <dgm:pt modelId="{8BF0A7A3-167E-4677-8DFA-5FEE1D3DF074}" type="parTrans" cxnId="{D2E987D8-E241-45D9-AF7A-C99013746873}">
      <dgm:prSet/>
      <dgm:spPr/>
      <dgm:t>
        <a:bodyPr/>
        <a:lstStyle/>
        <a:p>
          <a:pPr rtl="1"/>
          <a:endParaRPr lang="he-IL"/>
        </a:p>
      </dgm:t>
    </dgm:pt>
    <dgm:pt modelId="{0E2ECC4B-D2BA-410D-AE97-E0716EE1CE55}" type="sibTrans" cxnId="{D2E987D8-E241-45D9-AF7A-C99013746873}">
      <dgm:prSet/>
      <dgm:spPr/>
      <dgm:t>
        <a:bodyPr/>
        <a:lstStyle/>
        <a:p>
          <a:pPr rtl="1"/>
          <a:endParaRPr lang="he-IL"/>
        </a:p>
      </dgm:t>
    </dgm:pt>
    <dgm:pt modelId="{3244959C-CC8A-48EC-8A34-0D21AC944428}" type="pres">
      <dgm:prSet presAssocID="{341D28E1-6177-4897-A69D-A028E5221BC2}" presName="cycle" presStyleCnt="0">
        <dgm:presLayoutVars>
          <dgm:dir/>
          <dgm:resizeHandles val="exact"/>
        </dgm:presLayoutVars>
      </dgm:prSet>
      <dgm:spPr/>
      <dgm:t>
        <a:bodyPr/>
        <a:lstStyle/>
        <a:p>
          <a:pPr rtl="1"/>
          <a:endParaRPr lang="he-IL"/>
        </a:p>
      </dgm:t>
    </dgm:pt>
    <dgm:pt modelId="{C9496408-64D8-4682-B70A-BB77DA9C1DB2}" type="pres">
      <dgm:prSet presAssocID="{8D4E1370-543D-468F-8537-3D33709C5122}" presName="node" presStyleLbl="node1" presStyleIdx="0" presStyleCnt="15">
        <dgm:presLayoutVars>
          <dgm:bulletEnabled val="1"/>
        </dgm:presLayoutVars>
      </dgm:prSet>
      <dgm:spPr/>
      <dgm:t>
        <a:bodyPr/>
        <a:lstStyle/>
        <a:p>
          <a:pPr rtl="1"/>
          <a:endParaRPr lang="he-IL"/>
        </a:p>
      </dgm:t>
    </dgm:pt>
    <dgm:pt modelId="{0FDB899E-8442-4F99-8E21-70F7A0E1B435}" type="pres">
      <dgm:prSet presAssocID="{8D4E1370-543D-468F-8537-3D33709C5122}" presName="spNode" presStyleCnt="0"/>
      <dgm:spPr/>
    </dgm:pt>
    <dgm:pt modelId="{00ED4C5C-B0FE-4568-A8EE-53967908A698}" type="pres">
      <dgm:prSet presAssocID="{09FBDD41-F972-4E17-9BFD-1BD793C464E9}" presName="sibTrans" presStyleLbl="sibTrans1D1" presStyleIdx="0" presStyleCnt="15"/>
      <dgm:spPr/>
      <dgm:t>
        <a:bodyPr/>
        <a:lstStyle/>
        <a:p>
          <a:pPr rtl="1"/>
          <a:endParaRPr lang="he-IL"/>
        </a:p>
      </dgm:t>
    </dgm:pt>
    <dgm:pt modelId="{748F5A95-D53B-4D9F-9832-B528A52B5057}" type="pres">
      <dgm:prSet presAssocID="{511AFFE2-407B-4B5A-96E4-79D142BCB6C4}" presName="node" presStyleLbl="node1" presStyleIdx="1" presStyleCnt="15">
        <dgm:presLayoutVars>
          <dgm:bulletEnabled val="1"/>
        </dgm:presLayoutVars>
      </dgm:prSet>
      <dgm:spPr/>
      <dgm:t>
        <a:bodyPr/>
        <a:lstStyle/>
        <a:p>
          <a:pPr rtl="1"/>
          <a:endParaRPr lang="he-IL"/>
        </a:p>
      </dgm:t>
    </dgm:pt>
    <dgm:pt modelId="{F2E96E6D-CB2C-44B6-8D4E-51319BA332E6}" type="pres">
      <dgm:prSet presAssocID="{511AFFE2-407B-4B5A-96E4-79D142BCB6C4}" presName="spNode" presStyleCnt="0"/>
      <dgm:spPr/>
    </dgm:pt>
    <dgm:pt modelId="{CE95E608-68FF-4DC8-BECE-DEFB050C3D97}" type="pres">
      <dgm:prSet presAssocID="{834D68F8-E6E3-4AC4-A1BE-093CF9B70E64}" presName="sibTrans" presStyleLbl="sibTrans1D1" presStyleIdx="1" presStyleCnt="15"/>
      <dgm:spPr/>
      <dgm:t>
        <a:bodyPr/>
        <a:lstStyle/>
        <a:p>
          <a:pPr rtl="1"/>
          <a:endParaRPr lang="he-IL"/>
        </a:p>
      </dgm:t>
    </dgm:pt>
    <dgm:pt modelId="{64C295DB-0FF1-454F-AD41-4464D8852104}" type="pres">
      <dgm:prSet presAssocID="{CCA884FD-77F5-4E60-899B-70B131896673}" presName="node" presStyleLbl="node1" presStyleIdx="2" presStyleCnt="15">
        <dgm:presLayoutVars>
          <dgm:bulletEnabled val="1"/>
        </dgm:presLayoutVars>
      </dgm:prSet>
      <dgm:spPr/>
      <dgm:t>
        <a:bodyPr/>
        <a:lstStyle/>
        <a:p>
          <a:pPr rtl="1"/>
          <a:endParaRPr lang="he-IL"/>
        </a:p>
      </dgm:t>
    </dgm:pt>
    <dgm:pt modelId="{E6BC5F35-142D-4ABD-8168-896019271309}" type="pres">
      <dgm:prSet presAssocID="{CCA884FD-77F5-4E60-899B-70B131896673}" presName="spNode" presStyleCnt="0"/>
      <dgm:spPr/>
    </dgm:pt>
    <dgm:pt modelId="{B3F51886-292C-4186-B958-1B0015DD1CFF}" type="pres">
      <dgm:prSet presAssocID="{2BA9551F-89E9-4B72-A332-B72B08133A80}" presName="sibTrans" presStyleLbl="sibTrans1D1" presStyleIdx="2" presStyleCnt="15"/>
      <dgm:spPr/>
      <dgm:t>
        <a:bodyPr/>
        <a:lstStyle/>
        <a:p>
          <a:pPr rtl="1"/>
          <a:endParaRPr lang="he-IL"/>
        </a:p>
      </dgm:t>
    </dgm:pt>
    <dgm:pt modelId="{46A0EDC9-920B-482E-9176-585389A252FF}" type="pres">
      <dgm:prSet presAssocID="{9CB3F935-A535-473E-B7CA-3429F6B06DA8}" presName="node" presStyleLbl="node1" presStyleIdx="3" presStyleCnt="15">
        <dgm:presLayoutVars>
          <dgm:bulletEnabled val="1"/>
        </dgm:presLayoutVars>
      </dgm:prSet>
      <dgm:spPr/>
      <dgm:t>
        <a:bodyPr/>
        <a:lstStyle/>
        <a:p>
          <a:pPr rtl="1"/>
          <a:endParaRPr lang="he-IL"/>
        </a:p>
      </dgm:t>
    </dgm:pt>
    <dgm:pt modelId="{B0394344-10D2-421A-BB41-8D42A339F8F3}" type="pres">
      <dgm:prSet presAssocID="{9CB3F935-A535-473E-B7CA-3429F6B06DA8}" presName="spNode" presStyleCnt="0"/>
      <dgm:spPr/>
    </dgm:pt>
    <dgm:pt modelId="{13D7C1A1-AAFF-48E2-9808-4DFFEB8C24DB}" type="pres">
      <dgm:prSet presAssocID="{F1EE8DF5-F3C0-4CAF-985B-91C4A77E5413}" presName="sibTrans" presStyleLbl="sibTrans1D1" presStyleIdx="3" presStyleCnt="15"/>
      <dgm:spPr/>
      <dgm:t>
        <a:bodyPr/>
        <a:lstStyle/>
        <a:p>
          <a:pPr rtl="1"/>
          <a:endParaRPr lang="he-IL"/>
        </a:p>
      </dgm:t>
    </dgm:pt>
    <dgm:pt modelId="{8F4D9D34-5C40-4AD6-BCB5-DD536B413BDD}" type="pres">
      <dgm:prSet presAssocID="{5C130E86-7FC8-4964-A208-A556F133957E}" presName="node" presStyleLbl="node1" presStyleIdx="4" presStyleCnt="15">
        <dgm:presLayoutVars>
          <dgm:bulletEnabled val="1"/>
        </dgm:presLayoutVars>
      </dgm:prSet>
      <dgm:spPr/>
      <dgm:t>
        <a:bodyPr/>
        <a:lstStyle/>
        <a:p>
          <a:pPr rtl="1"/>
          <a:endParaRPr lang="he-IL"/>
        </a:p>
      </dgm:t>
    </dgm:pt>
    <dgm:pt modelId="{68BD72CB-D787-41F3-803A-34C48BD21741}" type="pres">
      <dgm:prSet presAssocID="{5C130E86-7FC8-4964-A208-A556F133957E}" presName="spNode" presStyleCnt="0"/>
      <dgm:spPr/>
    </dgm:pt>
    <dgm:pt modelId="{492F7737-1E99-4599-A266-5A80794348B7}" type="pres">
      <dgm:prSet presAssocID="{51B5717F-D9FA-40B7-865C-3549E9CB4651}" presName="sibTrans" presStyleLbl="sibTrans1D1" presStyleIdx="4" presStyleCnt="15"/>
      <dgm:spPr/>
      <dgm:t>
        <a:bodyPr/>
        <a:lstStyle/>
        <a:p>
          <a:pPr rtl="1"/>
          <a:endParaRPr lang="he-IL"/>
        </a:p>
      </dgm:t>
    </dgm:pt>
    <dgm:pt modelId="{E8728239-0405-427E-BB70-83B9CF3A6CC3}" type="pres">
      <dgm:prSet presAssocID="{CBE2B0CA-F7B6-4E76-8A5D-6DF80ED0C7A7}" presName="node" presStyleLbl="node1" presStyleIdx="5" presStyleCnt="15">
        <dgm:presLayoutVars>
          <dgm:bulletEnabled val="1"/>
        </dgm:presLayoutVars>
      </dgm:prSet>
      <dgm:spPr/>
      <dgm:t>
        <a:bodyPr/>
        <a:lstStyle/>
        <a:p>
          <a:pPr rtl="1"/>
          <a:endParaRPr lang="he-IL"/>
        </a:p>
      </dgm:t>
    </dgm:pt>
    <dgm:pt modelId="{FE73AC5B-60A1-416C-9A23-AD5D089FA1DD}" type="pres">
      <dgm:prSet presAssocID="{CBE2B0CA-F7B6-4E76-8A5D-6DF80ED0C7A7}" presName="spNode" presStyleCnt="0"/>
      <dgm:spPr/>
    </dgm:pt>
    <dgm:pt modelId="{A12DDB4F-7AEE-4160-AFA2-18CA1A167DE9}" type="pres">
      <dgm:prSet presAssocID="{87EC38FB-6DF3-4074-9BB6-C91DDAAD56F7}" presName="sibTrans" presStyleLbl="sibTrans1D1" presStyleIdx="5" presStyleCnt="15"/>
      <dgm:spPr/>
      <dgm:t>
        <a:bodyPr/>
        <a:lstStyle/>
        <a:p>
          <a:pPr rtl="1"/>
          <a:endParaRPr lang="he-IL"/>
        </a:p>
      </dgm:t>
    </dgm:pt>
    <dgm:pt modelId="{3766C479-C17A-4D76-A7B7-9D534A20CD09}" type="pres">
      <dgm:prSet presAssocID="{F6B523A7-0815-4648-9559-2CC6C5025D94}" presName="node" presStyleLbl="node1" presStyleIdx="6" presStyleCnt="15">
        <dgm:presLayoutVars>
          <dgm:bulletEnabled val="1"/>
        </dgm:presLayoutVars>
      </dgm:prSet>
      <dgm:spPr/>
      <dgm:t>
        <a:bodyPr/>
        <a:lstStyle/>
        <a:p>
          <a:pPr rtl="1"/>
          <a:endParaRPr lang="he-IL"/>
        </a:p>
      </dgm:t>
    </dgm:pt>
    <dgm:pt modelId="{3E64F9D9-77EF-493B-9146-FDE47756B874}" type="pres">
      <dgm:prSet presAssocID="{F6B523A7-0815-4648-9559-2CC6C5025D94}" presName="spNode" presStyleCnt="0"/>
      <dgm:spPr/>
    </dgm:pt>
    <dgm:pt modelId="{805564BA-D5F8-43A4-A092-CCC122543672}" type="pres">
      <dgm:prSet presAssocID="{FDCE9AB4-8E17-4D46-B8E8-C6D7F43224BE}" presName="sibTrans" presStyleLbl="sibTrans1D1" presStyleIdx="6" presStyleCnt="15"/>
      <dgm:spPr/>
      <dgm:t>
        <a:bodyPr/>
        <a:lstStyle/>
        <a:p>
          <a:pPr rtl="1"/>
          <a:endParaRPr lang="he-IL"/>
        </a:p>
      </dgm:t>
    </dgm:pt>
    <dgm:pt modelId="{CDCE1EB2-1200-4324-8B38-F3C818BA7C75}" type="pres">
      <dgm:prSet presAssocID="{0E10684C-FA26-4EB1-98C6-3BA90C5FA595}" presName="node" presStyleLbl="node1" presStyleIdx="7" presStyleCnt="15">
        <dgm:presLayoutVars>
          <dgm:bulletEnabled val="1"/>
        </dgm:presLayoutVars>
      </dgm:prSet>
      <dgm:spPr/>
      <dgm:t>
        <a:bodyPr/>
        <a:lstStyle/>
        <a:p>
          <a:pPr rtl="1"/>
          <a:endParaRPr lang="he-IL"/>
        </a:p>
      </dgm:t>
    </dgm:pt>
    <dgm:pt modelId="{2D5EC65E-8ABB-4A5F-8443-2BEEBBA2E040}" type="pres">
      <dgm:prSet presAssocID="{0E10684C-FA26-4EB1-98C6-3BA90C5FA595}" presName="spNode" presStyleCnt="0"/>
      <dgm:spPr/>
    </dgm:pt>
    <dgm:pt modelId="{18B13275-8380-446D-B9FF-9DC3FCB42D00}" type="pres">
      <dgm:prSet presAssocID="{9B7B13D0-4B45-4264-B2E5-67D5D32FE963}" presName="sibTrans" presStyleLbl="sibTrans1D1" presStyleIdx="7" presStyleCnt="15"/>
      <dgm:spPr/>
      <dgm:t>
        <a:bodyPr/>
        <a:lstStyle/>
        <a:p>
          <a:pPr rtl="1"/>
          <a:endParaRPr lang="he-IL"/>
        </a:p>
      </dgm:t>
    </dgm:pt>
    <dgm:pt modelId="{57F01B03-BC17-4A23-8BC9-36516B54EB82}" type="pres">
      <dgm:prSet presAssocID="{4AD96739-CEE7-4669-8859-56804B810F81}" presName="node" presStyleLbl="node1" presStyleIdx="8" presStyleCnt="15">
        <dgm:presLayoutVars>
          <dgm:bulletEnabled val="1"/>
        </dgm:presLayoutVars>
      </dgm:prSet>
      <dgm:spPr/>
      <dgm:t>
        <a:bodyPr/>
        <a:lstStyle/>
        <a:p>
          <a:pPr rtl="1"/>
          <a:endParaRPr lang="he-IL"/>
        </a:p>
      </dgm:t>
    </dgm:pt>
    <dgm:pt modelId="{3274BDEF-FCC6-4AAA-8CFE-33935D22D35B}" type="pres">
      <dgm:prSet presAssocID="{4AD96739-CEE7-4669-8859-56804B810F81}" presName="spNode" presStyleCnt="0"/>
      <dgm:spPr/>
    </dgm:pt>
    <dgm:pt modelId="{D4B892D9-2D89-4FE3-9784-1E17FC7A0716}" type="pres">
      <dgm:prSet presAssocID="{6C22F725-6504-42E5-B225-C8D5F06E02A3}" presName="sibTrans" presStyleLbl="sibTrans1D1" presStyleIdx="8" presStyleCnt="15"/>
      <dgm:spPr/>
      <dgm:t>
        <a:bodyPr/>
        <a:lstStyle/>
        <a:p>
          <a:pPr rtl="1"/>
          <a:endParaRPr lang="he-IL"/>
        </a:p>
      </dgm:t>
    </dgm:pt>
    <dgm:pt modelId="{A5546F02-7336-4552-9EAD-2282DCB2EB70}" type="pres">
      <dgm:prSet presAssocID="{62731C1D-1E96-4D00-B4F2-9A91CB66A84D}" presName="node" presStyleLbl="node1" presStyleIdx="9" presStyleCnt="15">
        <dgm:presLayoutVars>
          <dgm:bulletEnabled val="1"/>
        </dgm:presLayoutVars>
      </dgm:prSet>
      <dgm:spPr/>
      <dgm:t>
        <a:bodyPr/>
        <a:lstStyle/>
        <a:p>
          <a:pPr rtl="1"/>
          <a:endParaRPr lang="he-IL"/>
        </a:p>
      </dgm:t>
    </dgm:pt>
    <dgm:pt modelId="{D3A8EF4A-1EAB-4747-93C6-9F9A6BE0C973}" type="pres">
      <dgm:prSet presAssocID="{62731C1D-1E96-4D00-B4F2-9A91CB66A84D}" presName="spNode" presStyleCnt="0"/>
      <dgm:spPr/>
    </dgm:pt>
    <dgm:pt modelId="{47B8231A-9725-41E2-94E8-FE3340D926E6}" type="pres">
      <dgm:prSet presAssocID="{378628B0-A492-4CA5-B782-BCD410E987BB}" presName="sibTrans" presStyleLbl="sibTrans1D1" presStyleIdx="9" presStyleCnt="15"/>
      <dgm:spPr/>
      <dgm:t>
        <a:bodyPr/>
        <a:lstStyle/>
        <a:p>
          <a:pPr rtl="1"/>
          <a:endParaRPr lang="he-IL"/>
        </a:p>
      </dgm:t>
    </dgm:pt>
    <dgm:pt modelId="{981BB6A3-BC0A-462D-A917-FE12BF30A420}" type="pres">
      <dgm:prSet presAssocID="{DD6D0E23-4473-4446-86C1-FB661E5D5EC0}" presName="node" presStyleLbl="node1" presStyleIdx="10" presStyleCnt="15">
        <dgm:presLayoutVars>
          <dgm:bulletEnabled val="1"/>
        </dgm:presLayoutVars>
      </dgm:prSet>
      <dgm:spPr/>
      <dgm:t>
        <a:bodyPr/>
        <a:lstStyle/>
        <a:p>
          <a:pPr rtl="1"/>
          <a:endParaRPr lang="he-IL"/>
        </a:p>
      </dgm:t>
    </dgm:pt>
    <dgm:pt modelId="{3A6E3602-0AA3-44EC-A732-2168D16DCB1E}" type="pres">
      <dgm:prSet presAssocID="{DD6D0E23-4473-4446-86C1-FB661E5D5EC0}" presName="spNode" presStyleCnt="0"/>
      <dgm:spPr/>
    </dgm:pt>
    <dgm:pt modelId="{7C89E30F-E5EC-4B4F-911E-83089D2D32AB}" type="pres">
      <dgm:prSet presAssocID="{0E2ECC4B-D2BA-410D-AE97-E0716EE1CE55}" presName="sibTrans" presStyleLbl="sibTrans1D1" presStyleIdx="10" presStyleCnt="15"/>
      <dgm:spPr/>
      <dgm:t>
        <a:bodyPr/>
        <a:lstStyle/>
        <a:p>
          <a:pPr rtl="1"/>
          <a:endParaRPr lang="he-IL"/>
        </a:p>
      </dgm:t>
    </dgm:pt>
    <dgm:pt modelId="{C1E64B00-F7CF-47D5-A751-0AB72F62013C}" type="pres">
      <dgm:prSet presAssocID="{40BA2443-5067-482D-82C1-BB4169187C1F}" presName="node" presStyleLbl="node1" presStyleIdx="11" presStyleCnt="15">
        <dgm:presLayoutVars>
          <dgm:bulletEnabled val="1"/>
        </dgm:presLayoutVars>
      </dgm:prSet>
      <dgm:spPr/>
      <dgm:t>
        <a:bodyPr/>
        <a:lstStyle/>
        <a:p>
          <a:pPr rtl="1"/>
          <a:endParaRPr lang="he-IL"/>
        </a:p>
      </dgm:t>
    </dgm:pt>
    <dgm:pt modelId="{BF93172F-8E4B-4295-9701-F4544A1EA3DC}" type="pres">
      <dgm:prSet presAssocID="{40BA2443-5067-482D-82C1-BB4169187C1F}" presName="spNode" presStyleCnt="0"/>
      <dgm:spPr/>
    </dgm:pt>
    <dgm:pt modelId="{DEA47725-CD97-420B-8AAA-986462F48CE2}" type="pres">
      <dgm:prSet presAssocID="{D3F7E9C3-F401-4902-BB03-FC99389D8F71}" presName="sibTrans" presStyleLbl="sibTrans1D1" presStyleIdx="11" presStyleCnt="15"/>
      <dgm:spPr/>
      <dgm:t>
        <a:bodyPr/>
        <a:lstStyle/>
        <a:p>
          <a:pPr rtl="1"/>
          <a:endParaRPr lang="he-IL"/>
        </a:p>
      </dgm:t>
    </dgm:pt>
    <dgm:pt modelId="{057D0D92-3FA1-4D5A-B635-78E1FBCFEE96}" type="pres">
      <dgm:prSet presAssocID="{462A5A2C-F2A2-4CEC-8D59-7E29B30D14A7}" presName="node" presStyleLbl="node1" presStyleIdx="12" presStyleCnt="15">
        <dgm:presLayoutVars>
          <dgm:bulletEnabled val="1"/>
        </dgm:presLayoutVars>
      </dgm:prSet>
      <dgm:spPr/>
      <dgm:t>
        <a:bodyPr/>
        <a:lstStyle/>
        <a:p>
          <a:pPr rtl="1"/>
          <a:endParaRPr lang="he-IL"/>
        </a:p>
      </dgm:t>
    </dgm:pt>
    <dgm:pt modelId="{78E426CC-002A-4A84-B638-D5BA60D54EA4}" type="pres">
      <dgm:prSet presAssocID="{462A5A2C-F2A2-4CEC-8D59-7E29B30D14A7}" presName="spNode" presStyleCnt="0"/>
      <dgm:spPr/>
    </dgm:pt>
    <dgm:pt modelId="{122DF325-1DAD-4E36-84A8-F69E967C2FDF}" type="pres">
      <dgm:prSet presAssocID="{996F790E-70A9-4944-AE2D-F2E34315E2C1}" presName="sibTrans" presStyleLbl="sibTrans1D1" presStyleIdx="12" presStyleCnt="15"/>
      <dgm:spPr/>
      <dgm:t>
        <a:bodyPr/>
        <a:lstStyle/>
        <a:p>
          <a:pPr rtl="1"/>
          <a:endParaRPr lang="he-IL"/>
        </a:p>
      </dgm:t>
    </dgm:pt>
    <dgm:pt modelId="{EDD2418C-0983-4497-93C6-C662159BC30E}" type="pres">
      <dgm:prSet presAssocID="{FAA7F8D4-DAED-4943-BD71-580FA58B42B0}" presName="node" presStyleLbl="node1" presStyleIdx="13" presStyleCnt="15">
        <dgm:presLayoutVars>
          <dgm:bulletEnabled val="1"/>
        </dgm:presLayoutVars>
      </dgm:prSet>
      <dgm:spPr/>
      <dgm:t>
        <a:bodyPr/>
        <a:lstStyle/>
        <a:p>
          <a:pPr rtl="1"/>
          <a:endParaRPr lang="he-IL"/>
        </a:p>
      </dgm:t>
    </dgm:pt>
    <dgm:pt modelId="{98D0EEA9-7B5C-4861-A291-7BE195B0EA3B}" type="pres">
      <dgm:prSet presAssocID="{FAA7F8D4-DAED-4943-BD71-580FA58B42B0}" presName="spNode" presStyleCnt="0"/>
      <dgm:spPr/>
    </dgm:pt>
    <dgm:pt modelId="{EEFF9C54-24F8-4296-8396-C8A5CEF4DA74}" type="pres">
      <dgm:prSet presAssocID="{7972D8A8-360E-437F-BEB2-8BD5F1BCA620}" presName="sibTrans" presStyleLbl="sibTrans1D1" presStyleIdx="13" presStyleCnt="15"/>
      <dgm:spPr/>
      <dgm:t>
        <a:bodyPr/>
        <a:lstStyle/>
        <a:p>
          <a:pPr rtl="1"/>
          <a:endParaRPr lang="he-IL"/>
        </a:p>
      </dgm:t>
    </dgm:pt>
    <dgm:pt modelId="{8257F34C-9E4F-4CDF-A171-28CF483C6975}" type="pres">
      <dgm:prSet presAssocID="{756997ED-11C1-4994-A661-F855E6524CB9}" presName="node" presStyleLbl="node1" presStyleIdx="14" presStyleCnt="15">
        <dgm:presLayoutVars>
          <dgm:bulletEnabled val="1"/>
        </dgm:presLayoutVars>
      </dgm:prSet>
      <dgm:spPr/>
      <dgm:t>
        <a:bodyPr/>
        <a:lstStyle/>
        <a:p>
          <a:pPr rtl="1"/>
          <a:endParaRPr lang="he-IL"/>
        </a:p>
      </dgm:t>
    </dgm:pt>
    <dgm:pt modelId="{F0CCFC9A-0FB4-4862-B415-691F78CC4E9B}" type="pres">
      <dgm:prSet presAssocID="{756997ED-11C1-4994-A661-F855E6524CB9}" presName="spNode" presStyleCnt="0"/>
      <dgm:spPr/>
    </dgm:pt>
    <dgm:pt modelId="{EC8FF42B-40DF-4EAF-ABD6-EF72B36572A0}" type="pres">
      <dgm:prSet presAssocID="{5C6A5DD2-5054-48CB-8F52-89EE9DE13153}" presName="sibTrans" presStyleLbl="sibTrans1D1" presStyleIdx="14" presStyleCnt="15"/>
      <dgm:spPr/>
      <dgm:t>
        <a:bodyPr/>
        <a:lstStyle/>
        <a:p>
          <a:pPr rtl="1"/>
          <a:endParaRPr lang="he-IL"/>
        </a:p>
      </dgm:t>
    </dgm:pt>
  </dgm:ptLst>
  <dgm:cxnLst>
    <dgm:cxn modelId="{A2346F34-172B-42D8-A748-11BAF44C6C32}" srcId="{341D28E1-6177-4897-A69D-A028E5221BC2}" destId="{40BA2443-5067-482D-82C1-BB4169187C1F}" srcOrd="11" destOrd="0" parTransId="{AA7AAF67-6238-4B3B-A1DD-67E4AA234C4E}" sibTransId="{D3F7E9C3-F401-4902-BB03-FC99389D8F71}"/>
    <dgm:cxn modelId="{224BAB31-1856-4E15-B83E-A350D0D1A3D5}" type="presOf" srcId="{378628B0-A492-4CA5-B782-BCD410E987BB}" destId="{47B8231A-9725-41E2-94E8-FE3340D926E6}" srcOrd="0" destOrd="0" presId="urn:microsoft.com/office/officeart/2005/8/layout/cycle6"/>
    <dgm:cxn modelId="{8254863D-4047-489C-B4D5-0A0E6AA4D674}" type="presOf" srcId="{0E2ECC4B-D2BA-410D-AE97-E0716EE1CE55}" destId="{7C89E30F-E5EC-4B4F-911E-83089D2D32AB}" srcOrd="0" destOrd="0" presId="urn:microsoft.com/office/officeart/2005/8/layout/cycle6"/>
    <dgm:cxn modelId="{FB379578-B6E0-45CE-AC9C-23A9F691F3B2}" type="presOf" srcId="{CBE2B0CA-F7B6-4E76-8A5D-6DF80ED0C7A7}" destId="{E8728239-0405-427E-BB70-83B9CF3A6CC3}" srcOrd="0" destOrd="0" presId="urn:microsoft.com/office/officeart/2005/8/layout/cycle6"/>
    <dgm:cxn modelId="{2B895891-9E89-45D2-9D92-907D6C67A527}" type="presOf" srcId="{756997ED-11C1-4994-A661-F855E6524CB9}" destId="{8257F34C-9E4F-4CDF-A171-28CF483C6975}" srcOrd="0" destOrd="0" presId="urn:microsoft.com/office/officeart/2005/8/layout/cycle6"/>
    <dgm:cxn modelId="{F22FD2E9-9EB6-41F1-AC63-4695400B99AC}" type="presOf" srcId="{9CB3F935-A535-473E-B7CA-3429F6B06DA8}" destId="{46A0EDC9-920B-482E-9176-585389A252FF}" srcOrd="0" destOrd="0" presId="urn:microsoft.com/office/officeart/2005/8/layout/cycle6"/>
    <dgm:cxn modelId="{07C9EDCF-949B-4099-AECA-CD062D349686}" type="presOf" srcId="{341D28E1-6177-4897-A69D-A028E5221BC2}" destId="{3244959C-CC8A-48EC-8A34-0D21AC944428}" srcOrd="0" destOrd="0" presId="urn:microsoft.com/office/officeart/2005/8/layout/cycle6"/>
    <dgm:cxn modelId="{91A253D6-506C-42CB-BE5F-AE0367645FB1}" type="presOf" srcId="{51B5717F-D9FA-40B7-865C-3549E9CB4651}" destId="{492F7737-1E99-4599-A266-5A80794348B7}" srcOrd="0" destOrd="0" presId="urn:microsoft.com/office/officeart/2005/8/layout/cycle6"/>
    <dgm:cxn modelId="{78474F16-119D-4671-AAC4-25B41883A15F}" srcId="{341D28E1-6177-4897-A69D-A028E5221BC2}" destId="{F6B523A7-0815-4648-9559-2CC6C5025D94}" srcOrd="6" destOrd="0" parTransId="{E464EEB6-710E-43E8-B94A-49800974CF21}" sibTransId="{FDCE9AB4-8E17-4D46-B8E8-C6D7F43224BE}"/>
    <dgm:cxn modelId="{2BB5BD0F-124E-473E-B481-64077C8B4EF8}" type="presOf" srcId="{2BA9551F-89E9-4B72-A332-B72B08133A80}" destId="{B3F51886-292C-4186-B958-1B0015DD1CFF}" srcOrd="0" destOrd="0" presId="urn:microsoft.com/office/officeart/2005/8/layout/cycle6"/>
    <dgm:cxn modelId="{5331A35F-5AA6-49C3-8EDB-194792466C11}" type="presOf" srcId="{87EC38FB-6DF3-4074-9BB6-C91DDAAD56F7}" destId="{A12DDB4F-7AEE-4160-AFA2-18CA1A167DE9}" srcOrd="0" destOrd="0" presId="urn:microsoft.com/office/officeart/2005/8/layout/cycle6"/>
    <dgm:cxn modelId="{0C2EF9AB-3A57-436C-A28F-AA3BF21DA110}" srcId="{341D28E1-6177-4897-A69D-A028E5221BC2}" destId="{FAA7F8D4-DAED-4943-BD71-580FA58B42B0}" srcOrd="13" destOrd="0" parTransId="{DC3C1A5F-4B87-4EF4-B4BA-25BA1D38FE4C}" sibTransId="{7972D8A8-360E-437F-BEB2-8BD5F1BCA620}"/>
    <dgm:cxn modelId="{319E5444-1302-43B4-A789-B94A81EEF49D}" type="presOf" srcId="{6C22F725-6504-42E5-B225-C8D5F06E02A3}" destId="{D4B892D9-2D89-4FE3-9784-1E17FC7A0716}" srcOrd="0" destOrd="0" presId="urn:microsoft.com/office/officeart/2005/8/layout/cycle6"/>
    <dgm:cxn modelId="{13AF9F33-B8B5-4FE6-B739-1F84AD7755DF}" type="presOf" srcId="{511AFFE2-407B-4B5A-96E4-79D142BCB6C4}" destId="{748F5A95-D53B-4D9F-9832-B528A52B5057}" srcOrd="0" destOrd="0" presId="urn:microsoft.com/office/officeart/2005/8/layout/cycle6"/>
    <dgm:cxn modelId="{1E219B86-0A77-40C8-A13F-87D9D9F428D3}" type="presOf" srcId="{CCA884FD-77F5-4E60-899B-70B131896673}" destId="{64C295DB-0FF1-454F-AD41-4464D8852104}" srcOrd="0" destOrd="0" presId="urn:microsoft.com/office/officeart/2005/8/layout/cycle6"/>
    <dgm:cxn modelId="{6D439D55-1021-4153-9669-F63BF26B46B3}" type="presOf" srcId="{DD6D0E23-4473-4446-86C1-FB661E5D5EC0}" destId="{981BB6A3-BC0A-462D-A917-FE12BF30A420}" srcOrd="0" destOrd="0" presId="urn:microsoft.com/office/officeart/2005/8/layout/cycle6"/>
    <dgm:cxn modelId="{ED7FB615-3ED5-4637-B01F-4099BD71508C}" type="presOf" srcId="{8D4E1370-543D-468F-8537-3D33709C5122}" destId="{C9496408-64D8-4682-B70A-BB77DA9C1DB2}" srcOrd="0" destOrd="0" presId="urn:microsoft.com/office/officeart/2005/8/layout/cycle6"/>
    <dgm:cxn modelId="{015C706D-55A2-4BEE-9B64-F5C963FA7252}" srcId="{341D28E1-6177-4897-A69D-A028E5221BC2}" destId="{511AFFE2-407B-4B5A-96E4-79D142BCB6C4}" srcOrd="1" destOrd="0" parTransId="{67849B77-C84F-4368-B265-A43BB2DC668C}" sibTransId="{834D68F8-E6E3-4AC4-A1BE-093CF9B70E64}"/>
    <dgm:cxn modelId="{13310257-1A86-4A08-A231-F4A3DBD5832E}" srcId="{341D28E1-6177-4897-A69D-A028E5221BC2}" destId="{756997ED-11C1-4994-A661-F855E6524CB9}" srcOrd="14" destOrd="0" parTransId="{B58C8F2C-98D9-4AC6-A76E-F718B69859F8}" sibTransId="{5C6A5DD2-5054-48CB-8F52-89EE9DE13153}"/>
    <dgm:cxn modelId="{A72220A3-7F70-435D-8530-0292C6D440B5}" type="presOf" srcId="{5C130E86-7FC8-4964-A208-A556F133957E}" destId="{8F4D9D34-5C40-4AD6-BCB5-DD536B413BDD}" srcOrd="0" destOrd="0" presId="urn:microsoft.com/office/officeart/2005/8/layout/cycle6"/>
    <dgm:cxn modelId="{FCD57455-80FB-487C-B3E8-0E9136D1ADC3}" type="presOf" srcId="{62731C1D-1E96-4D00-B4F2-9A91CB66A84D}" destId="{A5546F02-7336-4552-9EAD-2282DCB2EB70}" srcOrd="0" destOrd="0" presId="urn:microsoft.com/office/officeart/2005/8/layout/cycle6"/>
    <dgm:cxn modelId="{8E92100D-2C37-4196-A04F-86BAF78493F4}" type="presOf" srcId="{40BA2443-5067-482D-82C1-BB4169187C1F}" destId="{C1E64B00-F7CF-47D5-A751-0AB72F62013C}" srcOrd="0" destOrd="0" presId="urn:microsoft.com/office/officeart/2005/8/layout/cycle6"/>
    <dgm:cxn modelId="{A7162D42-E4F9-4023-874E-4E1FB8FBBDBD}" type="presOf" srcId="{FDCE9AB4-8E17-4D46-B8E8-C6D7F43224BE}" destId="{805564BA-D5F8-43A4-A092-CCC122543672}" srcOrd="0" destOrd="0" presId="urn:microsoft.com/office/officeart/2005/8/layout/cycle6"/>
    <dgm:cxn modelId="{412213B9-F08D-489C-A1CD-D66D90B7A0B6}" srcId="{341D28E1-6177-4897-A69D-A028E5221BC2}" destId="{4AD96739-CEE7-4669-8859-56804B810F81}" srcOrd="8" destOrd="0" parTransId="{46FD2ED7-B47F-455D-AB3F-477169F689C0}" sibTransId="{6C22F725-6504-42E5-B225-C8D5F06E02A3}"/>
    <dgm:cxn modelId="{ECAD1CC8-0F6F-4FF2-B229-5CDA43128DB0}" type="presOf" srcId="{F6B523A7-0815-4648-9559-2CC6C5025D94}" destId="{3766C479-C17A-4D76-A7B7-9D534A20CD09}" srcOrd="0" destOrd="0" presId="urn:microsoft.com/office/officeart/2005/8/layout/cycle6"/>
    <dgm:cxn modelId="{1CA59FCF-FF82-4DFB-9D95-1D0FFB86F905}" type="presOf" srcId="{F1EE8DF5-F3C0-4CAF-985B-91C4A77E5413}" destId="{13D7C1A1-AAFF-48E2-9808-4DFFEB8C24DB}" srcOrd="0" destOrd="0" presId="urn:microsoft.com/office/officeart/2005/8/layout/cycle6"/>
    <dgm:cxn modelId="{CC869E67-6D23-4D8B-B5DA-85A198C15375}" type="presOf" srcId="{0E10684C-FA26-4EB1-98C6-3BA90C5FA595}" destId="{CDCE1EB2-1200-4324-8B38-F3C818BA7C75}" srcOrd="0" destOrd="0" presId="urn:microsoft.com/office/officeart/2005/8/layout/cycle6"/>
    <dgm:cxn modelId="{D2E987D8-E241-45D9-AF7A-C99013746873}" srcId="{341D28E1-6177-4897-A69D-A028E5221BC2}" destId="{DD6D0E23-4473-4446-86C1-FB661E5D5EC0}" srcOrd="10" destOrd="0" parTransId="{8BF0A7A3-167E-4677-8DFA-5FEE1D3DF074}" sibTransId="{0E2ECC4B-D2BA-410D-AE97-E0716EE1CE55}"/>
    <dgm:cxn modelId="{C0B29898-39B6-4CC3-A2D1-F5BCB5A1410D}" srcId="{341D28E1-6177-4897-A69D-A028E5221BC2}" destId="{462A5A2C-F2A2-4CEC-8D59-7E29B30D14A7}" srcOrd="12" destOrd="0" parTransId="{90561F67-98E5-416F-A85B-FDC8E767236B}" sibTransId="{996F790E-70A9-4944-AE2D-F2E34315E2C1}"/>
    <dgm:cxn modelId="{45E3CCBD-B019-40A2-99A9-80E1FF99828C}" type="presOf" srcId="{4AD96739-CEE7-4669-8859-56804B810F81}" destId="{57F01B03-BC17-4A23-8BC9-36516B54EB82}" srcOrd="0" destOrd="0" presId="urn:microsoft.com/office/officeart/2005/8/layout/cycle6"/>
    <dgm:cxn modelId="{FE19ADFE-AFF1-4697-AEF6-96ACFA680D8B}" srcId="{341D28E1-6177-4897-A69D-A028E5221BC2}" destId="{0E10684C-FA26-4EB1-98C6-3BA90C5FA595}" srcOrd="7" destOrd="0" parTransId="{409B4C09-26EF-43A0-AF23-45A124756364}" sibTransId="{9B7B13D0-4B45-4264-B2E5-67D5D32FE963}"/>
    <dgm:cxn modelId="{22A4BF56-8BC6-427D-8045-8CAD771C8CFE}" srcId="{341D28E1-6177-4897-A69D-A028E5221BC2}" destId="{CBE2B0CA-F7B6-4E76-8A5D-6DF80ED0C7A7}" srcOrd="5" destOrd="0" parTransId="{8E792911-29D8-4C41-8623-4ECC12189CAB}" sibTransId="{87EC38FB-6DF3-4074-9BB6-C91DDAAD56F7}"/>
    <dgm:cxn modelId="{D3D1C163-5A20-46A0-8C87-B982BB0706DC}" type="presOf" srcId="{5C6A5DD2-5054-48CB-8F52-89EE9DE13153}" destId="{EC8FF42B-40DF-4EAF-ABD6-EF72B36572A0}" srcOrd="0" destOrd="0" presId="urn:microsoft.com/office/officeart/2005/8/layout/cycle6"/>
    <dgm:cxn modelId="{047FF995-C139-4D7C-AFB0-8DA17283E8B0}" srcId="{341D28E1-6177-4897-A69D-A028E5221BC2}" destId="{5C130E86-7FC8-4964-A208-A556F133957E}" srcOrd="4" destOrd="0" parTransId="{CAE34A9A-431C-4687-BED3-C2C66CA275F4}" sibTransId="{51B5717F-D9FA-40B7-865C-3549E9CB4651}"/>
    <dgm:cxn modelId="{317E1463-FD52-4F63-83EE-3E25538373DF}" srcId="{341D28E1-6177-4897-A69D-A028E5221BC2}" destId="{CCA884FD-77F5-4E60-899B-70B131896673}" srcOrd="2" destOrd="0" parTransId="{59AF311B-D015-4046-BC55-C70C1FAC3568}" sibTransId="{2BA9551F-89E9-4B72-A332-B72B08133A80}"/>
    <dgm:cxn modelId="{A440E280-F842-48B3-8F31-C9E7C4817703}" type="presOf" srcId="{996F790E-70A9-4944-AE2D-F2E34315E2C1}" destId="{122DF325-1DAD-4E36-84A8-F69E967C2FDF}" srcOrd="0" destOrd="0" presId="urn:microsoft.com/office/officeart/2005/8/layout/cycle6"/>
    <dgm:cxn modelId="{807F6991-065B-4CAF-925B-9790078C198C}" srcId="{341D28E1-6177-4897-A69D-A028E5221BC2}" destId="{9CB3F935-A535-473E-B7CA-3429F6B06DA8}" srcOrd="3" destOrd="0" parTransId="{E9CAC095-D12E-48BC-A7B3-B0100F363766}" sibTransId="{F1EE8DF5-F3C0-4CAF-985B-91C4A77E5413}"/>
    <dgm:cxn modelId="{BAA54C69-03B3-48B1-8F5E-CAA620056AE4}" type="presOf" srcId="{462A5A2C-F2A2-4CEC-8D59-7E29B30D14A7}" destId="{057D0D92-3FA1-4D5A-B635-78E1FBCFEE96}" srcOrd="0" destOrd="0" presId="urn:microsoft.com/office/officeart/2005/8/layout/cycle6"/>
    <dgm:cxn modelId="{B64F4D2F-1AF3-4918-838C-70C053CD8C89}" srcId="{341D28E1-6177-4897-A69D-A028E5221BC2}" destId="{62731C1D-1E96-4D00-B4F2-9A91CB66A84D}" srcOrd="9" destOrd="0" parTransId="{978691CC-56BD-421B-A12E-67AD598727E3}" sibTransId="{378628B0-A492-4CA5-B782-BCD410E987BB}"/>
    <dgm:cxn modelId="{F3AD1928-6152-4E94-860F-5CF0C493000F}" type="presOf" srcId="{D3F7E9C3-F401-4902-BB03-FC99389D8F71}" destId="{DEA47725-CD97-420B-8AAA-986462F48CE2}" srcOrd="0" destOrd="0" presId="urn:microsoft.com/office/officeart/2005/8/layout/cycle6"/>
    <dgm:cxn modelId="{10BBA14D-97CF-47D6-AAB4-795343BD46B3}" type="presOf" srcId="{FAA7F8D4-DAED-4943-BD71-580FA58B42B0}" destId="{EDD2418C-0983-4497-93C6-C662159BC30E}" srcOrd="0" destOrd="0" presId="urn:microsoft.com/office/officeart/2005/8/layout/cycle6"/>
    <dgm:cxn modelId="{1BD0FF8A-5AA3-46C0-80BD-8B8140796D4A}" type="presOf" srcId="{9B7B13D0-4B45-4264-B2E5-67D5D32FE963}" destId="{18B13275-8380-446D-B9FF-9DC3FCB42D00}" srcOrd="0" destOrd="0" presId="urn:microsoft.com/office/officeart/2005/8/layout/cycle6"/>
    <dgm:cxn modelId="{D5B1CFA2-123F-494D-ADC3-C3CD6570F54F}" type="presOf" srcId="{09FBDD41-F972-4E17-9BFD-1BD793C464E9}" destId="{00ED4C5C-B0FE-4568-A8EE-53967908A698}" srcOrd="0" destOrd="0" presId="urn:microsoft.com/office/officeart/2005/8/layout/cycle6"/>
    <dgm:cxn modelId="{34CFEE23-AD85-4E94-93C9-F3F3A597F2E6}" type="presOf" srcId="{834D68F8-E6E3-4AC4-A1BE-093CF9B70E64}" destId="{CE95E608-68FF-4DC8-BECE-DEFB050C3D97}" srcOrd="0" destOrd="0" presId="urn:microsoft.com/office/officeart/2005/8/layout/cycle6"/>
    <dgm:cxn modelId="{6CC34205-AB18-440B-BD17-A143A39952E2}" srcId="{341D28E1-6177-4897-A69D-A028E5221BC2}" destId="{8D4E1370-543D-468F-8537-3D33709C5122}" srcOrd="0" destOrd="0" parTransId="{74CACE91-4B5B-452F-9594-835AB60BF334}" sibTransId="{09FBDD41-F972-4E17-9BFD-1BD793C464E9}"/>
    <dgm:cxn modelId="{D81BA6FE-0B0E-4388-8A15-19AF80EF6646}" type="presOf" srcId="{7972D8A8-360E-437F-BEB2-8BD5F1BCA620}" destId="{EEFF9C54-24F8-4296-8396-C8A5CEF4DA74}" srcOrd="0" destOrd="0" presId="urn:microsoft.com/office/officeart/2005/8/layout/cycle6"/>
    <dgm:cxn modelId="{B319D2C2-998F-4457-AD1B-AE194D963EE6}" type="presParOf" srcId="{3244959C-CC8A-48EC-8A34-0D21AC944428}" destId="{C9496408-64D8-4682-B70A-BB77DA9C1DB2}" srcOrd="0" destOrd="0" presId="urn:microsoft.com/office/officeart/2005/8/layout/cycle6"/>
    <dgm:cxn modelId="{92DD9D6E-FF3C-4F83-8E73-9CC81AED3DF9}" type="presParOf" srcId="{3244959C-CC8A-48EC-8A34-0D21AC944428}" destId="{0FDB899E-8442-4F99-8E21-70F7A0E1B435}" srcOrd="1" destOrd="0" presId="urn:microsoft.com/office/officeart/2005/8/layout/cycle6"/>
    <dgm:cxn modelId="{D6C0899B-6384-4A95-B72C-71F55B9FA989}" type="presParOf" srcId="{3244959C-CC8A-48EC-8A34-0D21AC944428}" destId="{00ED4C5C-B0FE-4568-A8EE-53967908A698}" srcOrd="2" destOrd="0" presId="urn:microsoft.com/office/officeart/2005/8/layout/cycle6"/>
    <dgm:cxn modelId="{BB84C60B-31A2-4707-86C3-525E6318E7F1}" type="presParOf" srcId="{3244959C-CC8A-48EC-8A34-0D21AC944428}" destId="{748F5A95-D53B-4D9F-9832-B528A52B5057}" srcOrd="3" destOrd="0" presId="urn:microsoft.com/office/officeart/2005/8/layout/cycle6"/>
    <dgm:cxn modelId="{69B6C477-E677-40F7-BC02-D5A0C274C1E7}" type="presParOf" srcId="{3244959C-CC8A-48EC-8A34-0D21AC944428}" destId="{F2E96E6D-CB2C-44B6-8D4E-51319BA332E6}" srcOrd="4" destOrd="0" presId="urn:microsoft.com/office/officeart/2005/8/layout/cycle6"/>
    <dgm:cxn modelId="{528B7F33-C7EC-4C4C-B6CB-6F37DF1AC857}" type="presParOf" srcId="{3244959C-CC8A-48EC-8A34-0D21AC944428}" destId="{CE95E608-68FF-4DC8-BECE-DEFB050C3D97}" srcOrd="5" destOrd="0" presId="urn:microsoft.com/office/officeart/2005/8/layout/cycle6"/>
    <dgm:cxn modelId="{1178E486-D7C2-4D61-8EB5-FD959C490072}" type="presParOf" srcId="{3244959C-CC8A-48EC-8A34-0D21AC944428}" destId="{64C295DB-0FF1-454F-AD41-4464D8852104}" srcOrd="6" destOrd="0" presId="urn:microsoft.com/office/officeart/2005/8/layout/cycle6"/>
    <dgm:cxn modelId="{074C6983-20FE-42E4-B676-3DCD72D93ECD}" type="presParOf" srcId="{3244959C-CC8A-48EC-8A34-0D21AC944428}" destId="{E6BC5F35-142D-4ABD-8168-896019271309}" srcOrd="7" destOrd="0" presId="urn:microsoft.com/office/officeart/2005/8/layout/cycle6"/>
    <dgm:cxn modelId="{DF63809C-100A-4541-B0B9-B9CC4A840511}" type="presParOf" srcId="{3244959C-CC8A-48EC-8A34-0D21AC944428}" destId="{B3F51886-292C-4186-B958-1B0015DD1CFF}" srcOrd="8" destOrd="0" presId="urn:microsoft.com/office/officeart/2005/8/layout/cycle6"/>
    <dgm:cxn modelId="{7E50319E-F971-4F61-9942-B2AA882E05C6}" type="presParOf" srcId="{3244959C-CC8A-48EC-8A34-0D21AC944428}" destId="{46A0EDC9-920B-482E-9176-585389A252FF}" srcOrd="9" destOrd="0" presId="urn:microsoft.com/office/officeart/2005/8/layout/cycle6"/>
    <dgm:cxn modelId="{37CFF505-EE65-4736-B679-51C57B27E65F}" type="presParOf" srcId="{3244959C-CC8A-48EC-8A34-0D21AC944428}" destId="{B0394344-10D2-421A-BB41-8D42A339F8F3}" srcOrd="10" destOrd="0" presId="urn:microsoft.com/office/officeart/2005/8/layout/cycle6"/>
    <dgm:cxn modelId="{926A3D90-A9E7-4A82-B59F-E208C061F088}" type="presParOf" srcId="{3244959C-CC8A-48EC-8A34-0D21AC944428}" destId="{13D7C1A1-AAFF-48E2-9808-4DFFEB8C24DB}" srcOrd="11" destOrd="0" presId="urn:microsoft.com/office/officeart/2005/8/layout/cycle6"/>
    <dgm:cxn modelId="{39F418DB-2A12-4388-B9B7-7A804A1DF9C9}" type="presParOf" srcId="{3244959C-CC8A-48EC-8A34-0D21AC944428}" destId="{8F4D9D34-5C40-4AD6-BCB5-DD536B413BDD}" srcOrd="12" destOrd="0" presId="urn:microsoft.com/office/officeart/2005/8/layout/cycle6"/>
    <dgm:cxn modelId="{338CE543-C92F-4254-8FF7-85187D5301E2}" type="presParOf" srcId="{3244959C-CC8A-48EC-8A34-0D21AC944428}" destId="{68BD72CB-D787-41F3-803A-34C48BD21741}" srcOrd="13" destOrd="0" presId="urn:microsoft.com/office/officeart/2005/8/layout/cycle6"/>
    <dgm:cxn modelId="{5C009C44-AB50-4046-BC91-D36F9729EDF1}" type="presParOf" srcId="{3244959C-CC8A-48EC-8A34-0D21AC944428}" destId="{492F7737-1E99-4599-A266-5A80794348B7}" srcOrd="14" destOrd="0" presId="urn:microsoft.com/office/officeart/2005/8/layout/cycle6"/>
    <dgm:cxn modelId="{609D7CFF-6CC0-47DF-8CC0-E34284FF9B40}" type="presParOf" srcId="{3244959C-CC8A-48EC-8A34-0D21AC944428}" destId="{E8728239-0405-427E-BB70-83B9CF3A6CC3}" srcOrd="15" destOrd="0" presId="urn:microsoft.com/office/officeart/2005/8/layout/cycle6"/>
    <dgm:cxn modelId="{08AABBB6-0D9F-4D0E-8309-C9075B884F8D}" type="presParOf" srcId="{3244959C-CC8A-48EC-8A34-0D21AC944428}" destId="{FE73AC5B-60A1-416C-9A23-AD5D089FA1DD}" srcOrd="16" destOrd="0" presId="urn:microsoft.com/office/officeart/2005/8/layout/cycle6"/>
    <dgm:cxn modelId="{D47A83E7-96C0-40DE-A0F1-5C1DFD19C5B6}" type="presParOf" srcId="{3244959C-CC8A-48EC-8A34-0D21AC944428}" destId="{A12DDB4F-7AEE-4160-AFA2-18CA1A167DE9}" srcOrd="17" destOrd="0" presId="urn:microsoft.com/office/officeart/2005/8/layout/cycle6"/>
    <dgm:cxn modelId="{FF52F2ED-8831-4688-B155-CF2CA10B9E1C}" type="presParOf" srcId="{3244959C-CC8A-48EC-8A34-0D21AC944428}" destId="{3766C479-C17A-4D76-A7B7-9D534A20CD09}" srcOrd="18" destOrd="0" presId="urn:microsoft.com/office/officeart/2005/8/layout/cycle6"/>
    <dgm:cxn modelId="{948B4E80-8A6F-4C66-8307-58D5D1F48D13}" type="presParOf" srcId="{3244959C-CC8A-48EC-8A34-0D21AC944428}" destId="{3E64F9D9-77EF-493B-9146-FDE47756B874}" srcOrd="19" destOrd="0" presId="urn:microsoft.com/office/officeart/2005/8/layout/cycle6"/>
    <dgm:cxn modelId="{C65C91C3-B514-4039-91D1-7D98C560D845}" type="presParOf" srcId="{3244959C-CC8A-48EC-8A34-0D21AC944428}" destId="{805564BA-D5F8-43A4-A092-CCC122543672}" srcOrd="20" destOrd="0" presId="urn:microsoft.com/office/officeart/2005/8/layout/cycle6"/>
    <dgm:cxn modelId="{44CF1781-E03F-4182-AB88-95ACC32334FA}" type="presParOf" srcId="{3244959C-CC8A-48EC-8A34-0D21AC944428}" destId="{CDCE1EB2-1200-4324-8B38-F3C818BA7C75}" srcOrd="21" destOrd="0" presId="urn:microsoft.com/office/officeart/2005/8/layout/cycle6"/>
    <dgm:cxn modelId="{C1414D4E-5752-455C-9DB0-96C1497A58F2}" type="presParOf" srcId="{3244959C-CC8A-48EC-8A34-0D21AC944428}" destId="{2D5EC65E-8ABB-4A5F-8443-2BEEBBA2E040}" srcOrd="22" destOrd="0" presId="urn:microsoft.com/office/officeart/2005/8/layout/cycle6"/>
    <dgm:cxn modelId="{780C2EFE-8548-4052-AEF4-51021331BD6F}" type="presParOf" srcId="{3244959C-CC8A-48EC-8A34-0D21AC944428}" destId="{18B13275-8380-446D-B9FF-9DC3FCB42D00}" srcOrd="23" destOrd="0" presId="urn:microsoft.com/office/officeart/2005/8/layout/cycle6"/>
    <dgm:cxn modelId="{358B7439-DF29-4AB3-9A31-68E6A552DBCB}" type="presParOf" srcId="{3244959C-CC8A-48EC-8A34-0D21AC944428}" destId="{57F01B03-BC17-4A23-8BC9-36516B54EB82}" srcOrd="24" destOrd="0" presId="urn:microsoft.com/office/officeart/2005/8/layout/cycle6"/>
    <dgm:cxn modelId="{9BFFB119-953D-419A-9718-EEB803245DE2}" type="presParOf" srcId="{3244959C-CC8A-48EC-8A34-0D21AC944428}" destId="{3274BDEF-FCC6-4AAA-8CFE-33935D22D35B}" srcOrd="25" destOrd="0" presId="urn:microsoft.com/office/officeart/2005/8/layout/cycle6"/>
    <dgm:cxn modelId="{4632D9DC-EA02-4DF5-A5C9-6404F61AB44A}" type="presParOf" srcId="{3244959C-CC8A-48EC-8A34-0D21AC944428}" destId="{D4B892D9-2D89-4FE3-9784-1E17FC7A0716}" srcOrd="26" destOrd="0" presId="urn:microsoft.com/office/officeart/2005/8/layout/cycle6"/>
    <dgm:cxn modelId="{8AB27EDC-CE81-4E3F-928F-2A479715CD08}" type="presParOf" srcId="{3244959C-CC8A-48EC-8A34-0D21AC944428}" destId="{A5546F02-7336-4552-9EAD-2282DCB2EB70}" srcOrd="27" destOrd="0" presId="urn:microsoft.com/office/officeart/2005/8/layout/cycle6"/>
    <dgm:cxn modelId="{872EF69E-C1B4-4FE8-B1E6-3C29B98898B9}" type="presParOf" srcId="{3244959C-CC8A-48EC-8A34-0D21AC944428}" destId="{D3A8EF4A-1EAB-4747-93C6-9F9A6BE0C973}" srcOrd="28" destOrd="0" presId="urn:microsoft.com/office/officeart/2005/8/layout/cycle6"/>
    <dgm:cxn modelId="{57AA595E-6E79-499F-B442-B5BA53D44938}" type="presParOf" srcId="{3244959C-CC8A-48EC-8A34-0D21AC944428}" destId="{47B8231A-9725-41E2-94E8-FE3340D926E6}" srcOrd="29" destOrd="0" presId="urn:microsoft.com/office/officeart/2005/8/layout/cycle6"/>
    <dgm:cxn modelId="{A6973529-8520-4172-83F9-60D587F342A0}" type="presParOf" srcId="{3244959C-CC8A-48EC-8A34-0D21AC944428}" destId="{981BB6A3-BC0A-462D-A917-FE12BF30A420}" srcOrd="30" destOrd="0" presId="urn:microsoft.com/office/officeart/2005/8/layout/cycle6"/>
    <dgm:cxn modelId="{284CC30D-10D6-4C76-9AD3-E990E46EC52E}" type="presParOf" srcId="{3244959C-CC8A-48EC-8A34-0D21AC944428}" destId="{3A6E3602-0AA3-44EC-A732-2168D16DCB1E}" srcOrd="31" destOrd="0" presId="urn:microsoft.com/office/officeart/2005/8/layout/cycle6"/>
    <dgm:cxn modelId="{DD3C6857-A4A7-4DFF-8E07-8540064C124B}" type="presParOf" srcId="{3244959C-CC8A-48EC-8A34-0D21AC944428}" destId="{7C89E30F-E5EC-4B4F-911E-83089D2D32AB}" srcOrd="32" destOrd="0" presId="urn:microsoft.com/office/officeart/2005/8/layout/cycle6"/>
    <dgm:cxn modelId="{395111F8-093D-4303-BE09-E5F99856223E}" type="presParOf" srcId="{3244959C-CC8A-48EC-8A34-0D21AC944428}" destId="{C1E64B00-F7CF-47D5-A751-0AB72F62013C}" srcOrd="33" destOrd="0" presId="urn:microsoft.com/office/officeart/2005/8/layout/cycle6"/>
    <dgm:cxn modelId="{87DD0306-23EE-45B9-A877-E2777CFFE2A7}" type="presParOf" srcId="{3244959C-CC8A-48EC-8A34-0D21AC944428}" destId="{BF93172F-8E4B-4295-9701-F4544A1EA3DC}" srcOrd="34" destOrd="0" presId="urn:microsoft.com/office/officeart/2005/8/layout/cycle6"/>
    <dgm:cxn modelId="{1412EF3B-4D29-456F-B953-FFC604DCBC24}" type="presParOf" srcId="{3244959C-CC8A-48EC-8A34-0D21AC944428}" destId="{DEA47725-CD97-420B-8AAA-986462F48CE2}" srcOrd="35" destOrd="0" presId="urn:microsoft.com/office/officeart/2005/8/layout/cycle6"/>
    <dgm:cxn modelId="{8E1963E5-3EC8-4DA9-A363-E118A6BE6677}" type="presParOf" srcId="{3244959C-CC8A-48EC-8A34-0D21AC944428}" destId="{057D0D92-3FA1-4D5A-B635-78E1FBCFEE96}" srcOrd="36" destOrd="0" presId="urn:microsoft.com/office/officeart/2005/8/layout/cycle6"/>
    <dgm:cxn modelId="{43BAB61B-BD24-468A-8773-CDBACEE0D1AD}" type="presParOf" srcId="{3244959C-CC8A-48EC-8A34-0D21AC944428}" destId="{78E426CC-002A-4A84-B638-D5BA60D54EA4}" srcOrd="37" destOrd="0" presId="urn:microsoft.com/office/officeart/2005/8/layout/cycle6"/>
    <dgm:cxn modelId="{990E36DF-574E-4AB4-989E-0F939CF0D7D3}" type="presParOf" srcId="{3244959C-CC8A-48EC-8A34-0D21AC944428}" destId="{122DF325-1DAD-4E36-84A8-F69E967C2FDF}" srcOrd="38" destOrd="0" presId="urn:microsoft.com/office/officeart/2005/8/layout/cycle6"/>
    <dgm:cxn modelId="{DCBAFF3C-BFBA-4BEB-906C-1453C68718B7}" type="presParOf" srcId="{3244959C-CC8A-48EC-8A34-0D21AC944428}" destId="{EDD2418C-0983-4497-93C6-C662159BC30E}" srcOrd="39" destOrd="0" presId="urn:microsoft.com/office/officeart/2005/8/layout/cycle6"/>
    <dgm:cxn modelId="{096A37F1-ADB4-4383-B156-48F61A820A99}" type="presParOf" srcId="{3244959C-CC8A-48EC-8A34-0D21AC944428}" destId="{98D0EEA9-7B5C-4861-A291-7BE195B0EA3B}" srcOrd="40" destOrd="0" presId="urn:microsoft.com/office/officeart/2005/8/layout/cycle6"/>
    <dgm:cxn modelId="{9C784973-B8BA-42DB-A0CC-20A6203737B3}" type="presParOf" srcId="{3244959C-CC8A-48EC-8A34-0D21AC944428}" destId="{EEFF9C54-24F8-4296-8396-C8A5CEF4DA74}" srcOrd="41" destOrd="0" presId="urn:microsoft.com/office/officeart/2005/8/layout/cycle6"/>
    <dgm:cxn modelId="{4B69B762-70A2-4205-A273-99C3F7D52E6F}" type="presParOf" srcId="{3244959C-CC8A-48EC-8A34-0D21AC944428}" destId="{8257F34C-9E4F-4CDF-A171-28CF483C6975}" srcOrd="42" destOrd="0" presId="urn:microsoft.com/office/officeart/2005/8/layout/cycle6"/>
    <dgm:cxn modelId="{6EE78DBC-4F9D-4938-8D1A-D505F4A72B49}" type="presParOf" srcId="{3244959C-CC8A-48EC-8A34-0D21AC944428}" destId="{F0CCFC9A-0FB4-4862-B415-691F78CC4E9B}" srcOrd="43" destOrd="0" presId="urn:microsoft.com/office/officeart/2005/8/layout/cycle6"/>
    <dgm:cxn modelId="{00D6FFC8-B401-446E-B438-BFBE6BB84D87}" type="presParOf" srcId="{3244959C-CC8A-48EC-8A34-0D21AC944428}" destId="{EC8FF42B-40DF-4EAF-ABD6-EF72B36572A0}" srcOrd="4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2F5BC-8C04-4D44-B08D-929A3EC7FE10}">
      <dsp:nvSpPr>
        <dsp:cNvPr id="0" name=""/>
        <dsp:cNvSpPr/>
      </dsp:nvSpPr>
      <dsp:spPr>
        <a:xfrm rot="2400000">
          <a:off x="4228120" y="1810035"/>
          <a:ext cx="1866304" cy="1213098"/>
        </a:xfrm>
        <a:prstGeom prst="round2SameRect">
          <a:avLst/>
        </a:prstGeom>
        <a:gradFill rotWithShape="0">
          <a:gsLst>
            <a:gs pos="0">
              <a:schemeClr val="accent1">
                <a:shade val="50000"/>
                <a:hueOff val="0"/>
                <a:satOff val="0"/>
                <a:lumOff val="0"/>
                <a:alphaOff val="0"/>
                <a:shade val="51000"/>
                <a:satMod val="130000"/>
              </a:schemeClr>
            </a:gs>
            <a:gs pos="80000">
              <a:schemeClr val="accent1">
                <a:shade val="50000"/>
                <a:hueOff val="0"/>
                <a:satOff val="0"/>
                <a:lumOff val="0"/>
                <a:alphaOff val="0"/>
                <a:shade val="93000"/>
                <a:satMod val="130000"/>
              </a:schemeClr>
            </a:gs>
            <a:gs pos="100000">
              <a:schemeClr val="accent1">
                <a:shade val="50000"/>
                <a:hueOff val="0"/>
                <a:satOff val="0"/>
                <a:lumOff val="0"/>
                <a:alphaOff val="0"/>
                <a:shade val="94000"/>
                <a:satMod val="135000"/>
              </a:schemeClr>
            </a:gs>
          </a:gsLst>
          <a:lin ang="16200000" scaled="0"/>
        </a:gradFill>
        <a:ln>
          <a:solidFill>
            <a:srgbClr val="FFC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25400" rIns="76200" bIns="25400" numCol="1" spcCol="1270" anchor="ctr" anchorCtr="0">
          <a:noAutofit/>
        </a:bodyPr>
        <a:lstStyle/>
        <a:p>
          <a:pPr lvl="0" algn="ctr" defTabSz="889000" rtl="1">
            <a:lnSpc>
              <a:spcPct val="90000"/>
            </a:lnSpc>
            <a:spcBef>
              <a:spcPct val="0"/>
            </a:spcBef>
            <a:spcAft>
              <a:spcPct val="35000"/>
            </a:spcAft>
          </a:pPr>
          <a:r>
            <a:rPr lang="he-IL" sz="2000" kern="1200" dirty="0" smtClean="0"/>
            <a:t>תהליכים</a:t>
          </a:r>
        </a:p>
        <a:p>
          <a:pPr lvl="0" algn="ctr" defTabSz="889000" rtl="1">
            <a:lnSpc>
              <a:spcPct val="90000"/>
            </a:lnSpc>
            <a:spcBef>
              <a:spcPct val="0"/>
            </a:spcBef>
            <a:spcAft>
              <a:spcPct val="35000"/>
            </a:spcAft>
          </a:pPr>
          <a:r>
            <a:rPr lang="he-IL" sz="2000" kern="1200" dirty="0" smtClean="0"/>
            <a:t>דינמיים</a:t>
          </a:r>
          <a:endParaRPr lang="he-IL" sz="2000" kern="1200" dirty="0"/>
        </a:p>
      </dsp:txBody>
      <dsp:txXfrm>
        <a:off x="4268306" y="1862327"/>
        <a:ext cx="1747866" cy="1153879"/>
      </dsp:txXfrm>
    </dsp:sp>
    <dsp:sp modelId="{0E6D0792-B153-449C-9505-87D1AC702378}">
      <dsp:nvSpPr>
        <dsp:cNvPr id="0" name=""/>
        <dsp:cNvSpPr/>
      </dsp:nvSpPr>
      <dsp:spPr>
        <a:xfrm>
          <a:off x="2114847" y="1040866"/>
          <a:ext cx="1866304" cy="1213098"/>
        </a:xfrm>
        <a:prstGeom prst="round2SameRect">
          <a:avLst/>
        </a:prstGeom>
        <a:gradFill rotWithShape="0">
          <a:gsLst>
            <a:gs pos="0">
              <a:schemeClr val="accent1">
                <a:shade val="50000"/>
                <a:hueOff val="240958"/>
                <a:satOff val="-5040"/>
                <a:lumOff val="28042"/>
                <a:alphaOff val="0"/>
                <a:shade val="51000"/>
                <a:satMod val="130000"/>
              </a:schemeClr>
            </a:gs>
            <a:gs pos="80000">
              <a:schemeClr val="accent1">
                <a:shade val="50000"/>
                <a:hueOff val="240958"/>
                <a:satOff val="-5040"/>
                <a:lumOff val="28042"/>
                <a:alphaOff val="0"/>
                <a:shade val="93000"/>
                <a:satMod val="130000"/>
              </a:schemeClr>
            </a:gs>
            <a:gs pos="100000">
              <a:schemeClr val="accent1">
                <a:shade val="50000"/>
                <a:hueOff val="240958"/>
                <a:satOff val="-5040"/>
                <a:lumOff val="28042"/>
                <a:alphaOff val="0"/>
                <a:shade val="94000"/>
                <a:satMod val="135000"/>
              </a:schemeClr>
            </a:gs>
          </a:gsLst>
          <a:lin ang="16200000" scaled="0"/>
        </a:gradFill>
        <a:ln>
          <a:solidFill>
            <a:srgbClr val="FFC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25400" rIns="76200" bIns="25400" numCol="1" spcCol="1270" anchor="ctr" anchorCtr="0">
          <a:noAutofit/>
        </a:bodyPr>
        <a:lstStyle/>
        <a:p>
          <a:pPr lvl="0" algn="ctr" defTabSz="889000" rtl="1">
            <a:lnSpc>
              <a:spcPct val="90000"/>
            </a:lnSpc>
            <a:spcBef>
              <a:spcPct val="0"/>
            </a:spcBef>
            <a:spcAft>
              <a:spcPct val="35000"/>
            </a:spcAft>
          </a:pPr>
          <a:r>
            <a:rPr lang="he-IL" sz="2000" kern="1200" dirty="0" smtClean="0"/>
            <a:t>שותפים רבים</a:t>
          </a:r>
          <a:endParaRPr lang="he-IL" sz="2000" kern="1200" dirty="0"/>
        </a:p>
      </dsp:txBody>
      <dsp:txXfrm>
        <a:off x="2174066" y="1100085"/>
        <a:ext cx="1747866" cy="1153879"/>
      </dsp:txXfrm>
    </dsp:sp>
    <dsp:sp modelId="{ECE61D44-F18E-4CF8-A490-F601C54F1E16}">
      <dsp:nvSpPr>
        <dsp:cNvPr id="0" name=""/>
        <dsp:cNvSpPr/>
      </dsp:nvSpPr>
      <dsp:spPr>
        <a:xfrm rot="19200000">
          <a:off x="1575" y="1810035"/>
          <a:ext cx="1866304" cy="1213098"/>
        </a:xfrm>
        <a:prstGeom prst="round2SameRect">
          <a:avLst/>
        </a:prstGeom>
        <a:gradFill rotWithShape="0">
          <a:gsLst>
            <a:gs pos="0">
              <a:schemeClr val="accent1">
                <a:shade val="50000"/>
                <a:hueOff val="240958"/>
                <a:satOff val="-5040"/>
                <a:lumOff val="28042"/>
                <a:alphaOff val="0"/>
                <a:shade val="51000"/>
                <a:satMod val="130000"/>
              </a:schemeClr>
            </a:gs>
            <a:gs pos="80000">
              <a:schemeClr val="accent1">
                <a:shade val="50000"/>
                <a:hueOff val="240958"/>
                <a:satOff val="-5040"/>
                <a:lumOff val="28042"/>
                <a:alphaOff val="0"/>
                <a:shade val="93000"/>
                <a:satMod val="130000"/>
              </a:schemeClr>
            </a:gs>
            <a:gs pos="100000">
              <a:schemeClr val="accent1">
                <a:shade val="50000"/>
                <a:hueOff val="240958"/>
                <a:satOff val="-5040"/>
                <a:lumOff val="28042"/>
                <a:alphaOff val="0"/>
                <a:shade val="94000"/>
                <a:satMod val="135000"/>
              </a:schemeClr>
            </a:gs>
          </a:gsLst>
          <a:lin ang="16200000" scaled="0"/>
        </a:gradFill>
        <a:ln>
          <a:solidFill>
            <a:srgbClr val="FFC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25400" rIns="76200" bIns="25400" numCol="1" spcCol="1270" anchor="ctr" anchorCtr="0">
          <a:noAutofit/>
        </a:bodyPr>
        <a:lstStyle/>
        <a:p>
          <a:pPr lvl="0" algn="ctr" defTabSz="889000" rtl="1">
            <a:lnSpc>
              <a:spcPct val="90000"/>
            </a:lnSpc>
            <a:spcBef>
              <a:spcPct val="0"/>
            </a:spcBef>
            <a:spcAft>
              <a:spcPct val="35000"/>
            </a:spcAft>
          </a:pPr>
          <a:r>
            <a:rPr lang="he-IL" sz="2000" kern="1200" dirty="0" smtClean="0"/>
            <a:t>רפורמות, הסכמי שכר, הנחיות חשב כללי באוצר</a:t>
          </a:r>
          <a:endParaRPr lang="he-IL" sz="2000" kern="1200" dirty="0"/>
        </a:p>
      </dsp:txBody>
      <dsp:txXfrm>
        <a:off x="79827" y="1862327"/>
        <a:ext cx="1747866" cy="11538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37D2E5-BCAE-4526-BA2D-074E59E4EFD2}">
      <dsp:nvSpPr>
        <dsp:cNvPr id="0" name=""/>
        <dsp:cNvSpPr/>
      </dsp:nvSpPr>
      <dsp:spPr>
        <a:xfrm>
          <a:off x="4843122" y="51479"/>
          <a:ext cx="1467052" cy="880231"/>
        </a:xfrm>
        <a:prstGeom prst="rect">
          <a:avLst/>
        </a:prstGeom>
        <a:gradFill rotWithShape="0">
          <a:gsLst>
            <a:gs pos="0">
              <a:schemeClr val="accent1">
                <a:shade val="50000"/>
                <a:hueOff val="0"/>
                <a:satOff val="0"/>
                <a:lumOff val="0"/>
                <a:alphaOff val="0"/>
                <a:shade val="51000"/>
                <a:satMod val="130000"/>
              </a:schemeClr>
            </a:gs>
            <a:gs pos="80000">
              <a:schemeClr val="accent1">
                <a:shade val="50000"/>
                <a:hueOff val="0"/>
                <a:satOff val="0"/>
                <a:lumOff val="0"/>
                <a:alphaOff val="0"/>
                <a:shade val="93000"/>
                <a:satMod val="130000"/>
              </a:schemeClr>
            </a:gs>
            <a:gs pos="100000">
              <a:schemeClr val="accent1">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dirty="0" smtClean="0">
              <a:effectLst>
                <a:outerShdw blurRad="38100" dist="38100" dir="2700000" algn="tl">
                  <a:srgbClr val="000000">
                    <a:alpha val="43137"/>
                  </a:srgbClr>
                </a:outerShdw>
              </a:effectLst>
            </a:rPr>
            <a:t>הגשת בקשות לחופשה, העברה</a:t>
          </a:r>
          <a:endParaRPr lang="he-IL" sz="1800" b="1" kern="1200" dirty="0">
            <a:effectLst>
              <a:outerShdw blurRad="38100" dist="38100" dir="2700000" algn="tl">
                <a:srgbClr val="000000">
                  <a:alpha val="43137"/>
                </a:srgbClr>
              </a:outerShdw>
            </a:effectLst>
          </a:endParaRPr>
        </a:p>
      </dsp:txBody>
      <dsp:txXfrm>
        <a:off x="4843122" y="51479"/>
        <a:ext cx="1467052" cy="880231"/>
      </dsp:txXfrm>
    </dsp:sp>
    <dsp:sp modelId="{0D554285-F617-456E-80B4-E88AD680BDCF}">
      <dsp:nvSpPr>
        <dsp:cNvPr id="0" name=""/>
        <dsp:cNvSpPr/>
      </dsp:nvSpPr>
      <dsp:spPr>
        <a:xfrm>
          <a:off x="3229364" y="51479"/>
          <a:ext cx="1467052" cy="880231"/>
        </a:xfrm>
        <a:prstGeom prst="rect">
          <a:avLst/>
        </a:prstGeom>
        <a:gradFill rotWithShape="0">
          <a:gsLst>
            <a:gs pos="0">
              <a:schemeClr val="accent1">
                <a:shade val="50000"/>
                <a:hueOff val="48192"/>
                <a:satOff val="-1008"/>
                <a:lumOff val="5608"/>
                <a:alphaOff val="0"/>
                <a:shade val="51000"/>
                <a:satMod val="130000"/>
              </a:schemeClr>
            </a:gs>
            <a:gs pos="80000">
              <a:schemeClr val="accent1">
                <a:shade val="50000"/>
                <a:hueOff val="48192"/>
                <a:satOff val="-1008"/>
                <a:lumOff val="5608"/>
                <a:alphaOff val="0"/>
                <a:shade val="93000"/>
                <a:satMod val="130000"/>
              </a:schemeClr>
            </a:gs>
            <a:gs pos="100000">
              <a:schemeClr val="accent1">
                <a:shade val="50000"/>
                <a:hueOff val="48192"/>
                <a:satOff val="-1008"/>
                <a:lumOff val="560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הפסקות עבודה למורים חדשים</a:t>
          </a:r>
          <a:endParaRPr lang="he-IL" sz="1800" b="1" kern="1200" dirty="0" smtClean="0">
            <a:effectLst>
              <a:outerShdw blurRad="38100" dist="38100" dir="2700000" algn="tl">
                <a:srgbClr val="000000">
                  <a:alpha val="43137"/>
                </a:srgbClr>
              </a:outerShdw>
            </a:effectLst>
          </a:endParaRPr>
        </a:p>
      </dsp:txBody>
      <dsp:txXfrm>
        <a:off x="3229364" y="51479"/>
        <a:ext cx="1467052" cy="880231"/>
      </dsp:txXfrm>
    </dsp:sp>
    <dsp:sp modelId="{F6BBC15E-E185-446F-B61C-A81C6EC9282E}">
      <dsp:nvSpPr>
        <dsp:cNvPr id="0" name=""/>
        <dsp:cNvSpPr/>
      </dsp:nvSpPr>
      <dsp:spPr>
        <a:xfrm>
          <a:off x="1615606" y="51479"/>
          <a:ext cx="1467052" cy="880231"/>
        </a:xfrm>
        <a:prstGeom prst="rect">
          <a:avLst/>
        </a:prstGeom>
        <a:gradFill rotWithShape="0">
          <a:gsLst>
            <a:gs pos="0">
              <a:schemeClr val="accent1">
                <a:shade val="50000"/>
                <a:hueOff val="96383"/>
                <a:satOff val="-2016"/>
                <a:lumOff val="11217"/>
                <a:alphaOff val="0"/>
                <a:shade val="51000"/>
                <a:satMod val="130000"/>
              </a:schemeClr>
            </a:gs>
            <a:gs pos="80000">
              <a:schemeClr val="accent1">
                <a:shade val="50000"/>
                <a:hueOff val="96383"/>
                <a:satOff val="-2016"/>
                <a:lumOff val="11217"/>
                <a:alphaOff val="0"/>
                <a:shade val="93000"/>
                <a:satMod val="130000"/>
              </a:schemeClr>
            </a:gs>
            <a:gs pos="100000">
              <a:schemeClr val="accent1">
                <a:shade val="50000"/>
                <a:hueOff val="96383"/>
                <a:satOff val="-2016"/>
                <a:lumOff val="112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הארכת ניסיון</a:t>
          </a:r>
          <a:endParaRPr lang="he-IL" sz="1800" b="1" kern="1200" dirty="0" smtClean="0">
            <a:effectLst>
              <a:outerShdw blurRad="38100" dist="38100" dir="2700000" algn="tl">
                <a:srgbClr val="000000">
                  <a:alpha val="43137"/>
                </a:srgbClr>
              </a:outerShdw>
            </a:effectLst>
          </a:endParaRPr>
        </a:p>
      </dsp:txBody>
      <dsp:txXfrm>
        <a:off x="1615606" y="51479"/>
        <a:ext cx="1467052" cy="880231"/>
      </dsp:txXfrm>
    </dsp:sp>
    <dsp:sp modelId="{CA84C63A-9E25-4A62-858A-B114AD1C6705}">
      <dsp:nvSpPr>
        <dsp:cNvPr id="0" name=""/>
        <dsp:cNvSpPr/>
      </dsp:nvSpPr>
      <dsp:spPr>
        <a:xfrm>
          <a:off x="1849" y="51479"/>
          <a:ext cx="1467052" cy="880231"/>
        </a:xfrm>
        <a:prstGeom prst="rect">
          <a:avLst/>
        </a:prstGeom>
        <a:gradFill rotWithShape="0">
          <a:gsLst>
            <a:gs pos="0">
              <a:schemeClr val="accent1">
                <a:shade val="50000"/>
                <a:hueOff val="144575"/>
                <a:satOff val="-3024"/>
                <a:lumOff val="16825"/>
                <a:alphaOff val="0"/>
                <a:shade val="51000"/>
                <a:satMod val="130000"/>
              </a:schemeClr>
            </a:gs>
            <a:gs pos="80000">
              <a:schemeClr val="accent1">
                <a:shade val="50000"/>
                <a:hueOff val="144575"/>
                <a:satOff val="-3024"/>
                <a:lumOff val="16825"/>
                <a:alphaOff val="0"/>
                <a:shade val="93000"/>
                <a:satMod val="130000"/>
              </a:schemeClr>
            </a:gs>
            <a:gs pos="100000">
              <a:schemeClr val="accent1">
                <a:shade val="50000"/>
                <a:hueOff val="144575"/>
                <a:satOff val="-3024"/>
                <a:lumOff val="1682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העברות יזומות</a:t>
          </a:r>
          <a:endParaRPr lang="he-IL" sz="1800" b="1" kern="1200" dirty="0" smtClean="0">
            <a:effectLst>
              <a:outerShdw blurRad="38100" dist="38100" dir="2700000" algn="tl">
                <a:srgbClr val="000000">
                  <a:alpha val="43137"/>
                </a:srgbClr>
              </a:outerShdw>
            </a:effectLst>
          </a:endParaRPr>
        </a:p>
      </dsp:txBody>
      <dsp:txXfrm>
        <a:off x="1849" y="51479"/>
        <a:ext cx="1467052" cy="880231"/>
      </dsp:txXfrm>
    </dsp:sp>
    <dsp:sp modelId="{B6D500A7-CB1A-475E-BA4F-CD5DEA7760C0}">
      <dsp:nvSpPr>
        <dsp:cNvPr id="0" name=""/>
        <dsp:cNvSpPr/>
      </dsp:nvSpPr>
      <dsp:spPr>
        <a:xfrm>
          <a:off x="4843122" y="1078415"/>
          <a:ext cx="1467052" cy="880231"/>
        </a:xfrm>
        <a:prstGeom prst="rect">
          <a:avLst/>
        </a:prstGeom>
        <a:gradFill rotWithShape="0">
          <a:gsLst>
            <a:gs pos="0">
              <a:schemeClr val="accent1">
                <a:shade val="50000"/>
                <a:hueOff val="192767"/>
                <a:satOff val="-4032"/>
                <a:lumOff val="22434"/>
                <a:alphaOff val="0"/>
                <a:shade val="51000"/>
                <a:satMod val="130000"/>
              </a:schemeClr>
            </a:gs>
            <a:gs pos="80000">
              <a:schemeClr val="accent1">
                <a:shade val="50000"/>
                <a:hueOff val="192767"/>
                <a:satOff val="-4032"/>
                <a:lumOff val="22434"/>
                <a:alphaOff val="0"/>
                <a:shade val="93000"/>
                <a:satMod val="130000"/>
              </a:schemeClr>
            </a:gs>
            <a:gs pos="100000">
              <a:schemeClr val="accent1">
                <a:shade val="50000"/>
                <a:hueOff val="192767"/>
                <a:satOff val="-4032"/>
                <a:lumOff val="2243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העברות מסויגות</a:t>
          </a:r>
          <a:endParaRPr lang="he-IL" sz="1800" b="1" kern="1200" dirty="0">
            <a:effectLst>
              <a:outerShdw blurRad="38100" dist="38100" dir="2700000" algn="tl">
                <a:srgbClr val="000000">
                  <a:alpha val="43137"/>
                </a:srgbClr>
              </a:outerShdw>
            </a:effectLst>
          </a:endParaRPr>
        </a:p>
      </dsp:txBody>
      <dsp:txXfrm>
        <a:off x="4843122" y="1078415"/>
        <a:ext cx="1467052" cy="880231"/>
      </dsp:txXfrm>
    </dsp:sp>
    <dsp:sp modelId="{0542FD60-C55D-4DF7-97DF-A7605519B4F0}">
      <dsp:nvSpPr>
        <dsp:cNvPr id="0" name=""/>
        <dsp:cNvSpPr/>
      </dsp:nvSpPr>
      <dsp:spPr>
        <a:xfrm>
          <a:off x="3229364" y="1078415"/>
          <a:ext cx="1467052" cy="880231"/>
        </a:xfrm>
        <a:prstGeom prst="rect">
          <a:avLst/>
        </a:prstGeom>
        <a:gradFill rotWithShape="0">
          <a:gsLst>
            <a:gs pos="0">
              <a:schemeClr val="accent1">
                <a:shade val="50000"/>
                <a:hueOff val="240958"/>
                <a:satOff val="-5040"/>
                <a:lumOff val="28042"/>
                <a:alphaOff val="0"/>
                <a:shade val="51000"/>
                <a:satMod val="130000"/>
              </a:schemeClr>
            </a:gs>
            <a:gs pos="80000">
              <a:schemeClr val="accent1">
                <a:shade val="50000"/>
                <a:hueOff val="240958"/>
                <a:satOff val="-5040"/>
                <a:lumOff val="28042"/>
                <a:alphaOff val="0"/>
                <a:shade val="93000"/>
                <a:satMod val="130000"/>
              </a:schemeClr>
            </a:gs>
            <a:gs pos="100000">
              <a:schemeClr val="accent1">
                <a:shade val="50000"/>
                <a:hueOff val="240958"/>
                <a:satOff val="-5040"/>
                <a:lumOff val="2804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חישוב תקן</a:t>
          </a:r>
          <a:endParaRPr lang="he-IL" sz="1800" b="1" kern="1200" dirty="0" smtClean="0">
            <a:effectLst>
              <a:outerShdw blurRad="38100" dist="38100" dir="2700000" algn="tl">
                <a:srgbClr val="000000">
                  <a:alpha val="43137"/>
                </a:srgbClr>
              </a:outerShdw>
            </a:effectLst>
          </a:endParaRPr>
        </a:p>
      </dsp:txBody>
      <dsp:txXfrm>
        <a:off x="3229364" y="1078415"/>
        <a:ext cx="1467052" cy="880231"/>
      </dsp:txXfrm>
    </dsp:sp>
    <dsp:sp modelId="{9510787B-F550-431C-9A14-C2372CAC2F6B}">
      <dsp:nvSpPr>
        <dsp:cNvPr id="0" name=""/>
        <dsp:cNvSpPr/>
      </dsp:nvSpPr>
      <dsp:spPr>
        <a:xfrm>
          <a:off x="1615606" y="1078415"/>
          <a:ext cx="1467052" cy="880231"/>
        </a:xfrm>
        <a:prstGeom prst="rect">
          <a:avLst/>
        </a:prstGeom>
        <a:gradFill rotWithShape="0">
          <a:gsLst>
            <a:gs pos="0">
              <a:schemeClr val="accent1">
                <a:shade val="50000"/>
                <a:hueOff val="289150"/>
                <a:satOff val="-6048"/>
                <a:lumOff val="33650"/>
                <a:alphaOff val="0"/>
                <a:shade val="51000"/>
                <a:satMod val="130000"/>
              </a:schemeClr>
            </a:gs>
            <a:gs pos="80000">
              <a:schemeClr val="accent1">
                <a:shade val="50000"/>
                <a:hueOff val="289150"/>
                <a:satOff val="-6048"/>
                <a:lumOff val="33650"/>
                <a:alphaOff val="0"/>
                <a:shade val="93000"/>
                <a:satMod val="130000"/>
              </a:schemeClr>
            </a:gs>
            <a:gs pos="100000">
              <a:schemeClr val="accent1">
                <a:shade val="50000"/>
                <a:hueOff val="289150"/>
                <a:satOff val="-6048"/>
                <a:lumOff val="3365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שיבוץ מורים ותיקים</a:t>
          </a:r>
          <a:endParaRPr lang="he-IL" sz="1800" b="1" kern="1200" dirty="0" smtClean="0">
            <a:effectLst>
              <a:outerShdw blurRad="38100" dist="38100" dir="2700000" algn="tl">
                <a:srgbClr val="000000">
                  <a:alpha val="43137"/>
                </a:srgbClr>
              </a:outerShdw>
            </a:effectLst>
          </a:endParaRPr>
        </a:p>
      </dsp:txBody>
      <dsp:txXfrm>
        <a:off x="1615606" y="1078415"/>
        <a:ext cx="1467052" cy="880231"/>
      </dsp:txXfrm>
    </dsp:sp>
    <dsp:sp modelId="{513B2A6A-806A-421D-81D3-B93A741EB218}">
      <dsp:nvSpPr>
        <dsp:cNvPr id="0" name=""/>
        <dsp:cNvSpPr/>
      </dsp:nvSpPr>
      <dsp:spPr>
        <a:xfrm>
          <a:off x="1849" y="1078415"/>
          <a:ext cx="1467052" cy="880231"/>
        </a:xfrm>
        <a:prstGeom prst="rect">
          <a:avLst/>
        </a:prstGeom>
        <a:gradFill rotWithShape="0">
          <a:gsLst>
            <a:gs pos="0">
              <a:schemeClr val="accent1">
                <a:shade val="50000"/>
                <a:hueOff val="337342"/>
                <a:satOff val="-7056"/>
                <a:lumOff val="39259"/>
                <a:alphaOff val="0"/>
                <a:shade val="51000"/>
                <a:satMod val="130000"/>
              </a:schemeClr>
            </a:gs>
            <a:gs pos="80000">
              <a:schemeClr val="accent1">
                <a:shade val="50000"/>
                <a:hueOff val="337342"/>
                <a:satOff val="-7056"/>
                <a:lumOff val="39259"/>
                <a:alphaOff val="0"/>
                <a:shade val="93000"/>
                <a:satMod val="130000"/>
              </a:schemeClr>
            </a:gs>
            <a:gs pos="100000">
              <a:schemeClr val="accent1">
                <a:shade val="50000"/>
                <a:hueOff val="337342"/>
                <a:satOff val="-7056"/>
                <a:lumOff val="3925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קליטת מורים חדשים</a:t>
          </a:r>
          <a:endParaRPr lang="he-IL" sz="1800" b="1" kern="1200" dirty="0" smtClean="0">
            <a:effectLst>
              <a:outerShdw blurRad="38100" dist="38100" dir="2700000" algn="tl">
                <a:srgbClr val="000000">
                  <a:alpha val="43137"/>
                </a:srgbClr>
              </a:outerShdw>
            </a:effectLst>
          </a:endParaRPr>
        </a:p>
      </dsp:txBody>
      <dsp:txXfrm>
        <a:off x="1849" y="1078415"/>
        <a:ext cx="1467052" cy="880231"/>
      </dsp:txXfrm>
    </dsp:sp>
    <dsp:sp modelId="{87F19B60-83E2-4AF5-8EB3-AE65F4D82F7C}">
      <dsp:nvSpPr>
        <dsp:cNvPr id="0" name=""/>
        <dsp:cNvSpPr/>
      </dsp:nvSpPr>
      <dsp:spPr>
        <a:xfrm>
          <a:off x="4843122" y="2105352"/>
          <a:ext cx="1467052" cy="880231"/>
        </a:xfrm>
        <a:prstGeom prst="rect">
          <a:avLst/>
        </a:prstGeom>
        <a:gradFill rotWithShape="0">
          <a:gsLst>
            <a:gs pos="0">
              <a:schemeClr val="accent1">
                <a:shade val="50000"/>
                <a:hueOff val="337342"/>
                <a:satOff val="-7056"/>
                <a:lumOff val="39259"/>
                <a:alphaOff val="0"/>
                <a:shade val="51000"/>
                <a:satMod val="130000"/>
              </a:schemeClr>
            </a:gs>
            <a:gs pos="80000">
              <a:schemeClr val="accent1">
                <a:shade val="50000"/>
                <a:hueOff val="337342"/>
                <a:satOff val="-7056"/>
                <a:lumOff val="39259"/>
                <a:alphaOff val="0"/>
                <a:shade val="93000"/>
                <a:satMod val="130000"/>
              </a:schemeClr>
            </a:gs>
            <a:gs pos="100000">
              <a:schemeClr val="accent1">
                <a:shade val="50000"/>
                <a:hueOff val="337342"/>
                <a:satOff val="-7056"/>
                <a:lumOff val="3925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dirty="0" smtClean="0">
              <a:effectLst>
                <a:outerShdw blurRad="38100" dist="38100" dir="2700000" algn="tl">
                  <a:srgbClr val="000000">
                    <a:alpha val="43137"/>
                  </a:srgbClr>
                </a:outerShdw>
              </a:effectLst>
            </a:rPr>
            <a:t>פרישות (מהמדינה ומהבעלות)</a:t>
          </a:r>
        </a:p>
      </dsp:txBody>
      <dsp:txXfrm>
        <a:off x="4843122" y="2105352"/>
        <a:ext cx="1467052" cy="880231"/>
      </dsp:txXfrm>
    </dsp:sp>
    <dsp:sp modelId="{7520D5BC-7494-4136-AC14-BD5A081276A6}">
      <dsp:nvSpPr>
        <dsp:cNvPr id="0" name=""/>
        <dsp:cNvSpPr/>
      </dsp:nvSpPr>
      <dsp:spPr>
        <a:xfrm>
          <a:off x="3229364" y="2105352"/>
          <a:ext cx="1467052" cy="880231"/>
        </a:xfrm>
        <a:prstGeom prst="rect">
          <a:avLst/>
        </a:prstGeom>
        <a:gradFill rotWithShape="0">
          <a:gsLst>
            <a:gs pos="0">
              <a:schemeClr val="accent1">
                <a:shade val="50000"/>
                <a:hueOff val="289150"/>
                <a:satOff val="-6048"/>
                <a:lumOff val="33650"/>
                <a:alphaOff val="0"/>
                <a:shade val="51000"/>
                <a:satMod val="130000"/>
              </a:schemeClr>
            </a:gs>
            <a:gs pos="80000">
              <a:schemeClr val="accent1">
                <a:shade val="50000"/>
                <a:hueOff val="289150"/>
                <a:satOff val="-6048"/>
                <a:lumOff val="33650"/>
                <a:alphaOff val="0"/>
                <a:shade val="93000"/>
                <a:satMod val="130000"/>
              </a:schemeClr>
            </a:gs>
            <a:gs pos="100000">
              <a:schemeClr val="accent1">
                <a:shade val="50000"/>
                <a:hueOff val="289150"/>
                <a:satOff val="-6048"/>
                <a:lumOff val="3365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העסקה מעבר למשרה</a:t>
          </a:r>
          <a:endParaRPr lang="he-IL" sz="1800" b="1" kern="1200" dirty="0" smtClean="0">
            <a:effectLst>
              <a:outerShdw blurRad="38100" dist="38100" dir="2700000" algn="tl">
                <a:srgbClr val="000000">
                  <a:alpha val="43137"/>
                </a:srgbClr>
              </a:outerShdw>
            </a:effectLst>
          </a:endParaRPr>
        </a:p>
      </dsp:txBody>
      <dsp:txXfrm>
        <a:off x="3229364" y="2105352"/>
        <a:ext cx="1467052" cy="880231"/>
      </dsp:txXfrm>
    </dsp:sp>
    <dsp:sp modelId="{3B3DF550-6086-470C-B2BC-12A41EAEAA6C}">
      <dsp:nvSpPr>
        <dsp:cNvPr id="0" name=""/>
        <dsp:cNvSpPr/>
      </dsp:nvSpPr>
      <dsp:spPr>
        <a:xfrm>
          <a:off x="1615606" y="2105352"/>
          <a:ext cx="1467052" cy="880231"/>
        </a:xfrm>
        <a:prstGeom prst="rect">
          <a:avLst/>
        </a:prstGeom>
        <a:gradFill rotWithShape="0">
          <a:gsLst>
            <a:gs pos="0">
              <a:schemeClr val="accent1">
                <a:shade val="50000"/>
                <a:hueOff val="240958"/>
                <a:satOff val="-5040"/>
                <a:lumOff val="28042"/>
                <a:alphaOff val="0"/>
                <a:shade val="51000"/>
                <a:satMod val="130000"/>
              </a:schemeClr>
            </a:gs>
            <a:gs pos="80000">
              <a:schemeClr val="accent1">
                <a:shade val="50000"/>
                <a:hueOff val="240958"/>
                <a:satOff val="-5040"/>
                <a:lumOff val="28042"/>
                <a:alphaOff val="0"/>
                <a:shade val="93000"/>
                <a:satMod val="130000"/>
              </a:schemeClr>
            </a:gs>
            <a:gs pos="100000">
              <a:schemeClr val="accent1">
                <a:shade val="50000"/>
                <a:hueOff val="240958"/>
                <a:satOff val="-5040"/>
                <a:lumOff val="2804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יציאה וכניסה לרפרומות</a:t>
          </a:r>
          <a:endParaRPr lang="he-IL" sz="1800" b="1" kern="1200" dirty="0" smtClean="0">
            <a:effectLst>
              <a:outerShdw blurRad="38100" dist="38100" dir="2700000" algn="tl">
                <a:srgbClr val="000000">
                  <a:alpha val="43137"/>
                </a:srgbClr>
              </a:outerShdw>
            </a:effectLst>
          </a:endParaRPr>
        </a:p>
      </dsp:txBody>
      <dsp:txXfrm>
        <a:off x="1615606" y="2105352"/>
        <a:ext cx="1467052" cy="880231"/>
      </dsp:txXfrm>
    </dsp:sp>
    <dsp:sp modelId="{B16B2E80-0D75-4B8C-9A65-727F72CC26C5}">
      <dsp:nvSpPr>
        <dsp:cNvPr id="0" name=""/>
        <dsp:cNvSpPr/>
      </dsp:nvSpPr>
      <dsp:spPr>
        <a:xfrm>
          <a:off x="1849" y="2105352"/>
          <a:ext cx="1467052" cy="880231"/>
        </a:xfrm>
        <a:prstGeom prst="rect">
          <a:avLst/>
        </a:prstGeom>
        <a:gradFill rotWithShape="0">
          <a:gsLst>
            <a:gs pos="0">
              <a:schemeClr val="accent1">
                <a:shade val="50000"/>
                <a:hueOff val="192767"/>
                <a:satOff val="-4032"/>
                <a:lumOff val="22434"/>
                <a:alphaOff val="0"/>
                <a:shade val="51000"/>
                <a:satMod val="130000"/>
              </a:schemeClr>
            </a:gs>
            <a:gs pos="80000">
              <a:schemeClr val="accent1">
                <a:shade val="50000"/>
                <a:hueOff val="192767"/>
                <a:satOff val="-4032"/>
                <a:lumOff val="22434"/>
                <a:alphaOff val="0"/>
                <a:shade val="93000"/>
                <a:satMod val="130000"/>
              </a:schemeClr>
            </a:gs>
            <a:gs pos="100000">
              <a:schemeClr val="accent1">
                <a:shade val="50000"/>
                <a:hueOff val="192767"/>
                <a:satOff val="-4032"/>
                <a:lumOff val="2243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dirty="0" smtClean="0">
              <a:effectLst>
                <a:outerShdw blurRad="38100" dist="38100" dir="2700000" algn="tl">
                  <a:srgbClr val="000000">
                    <a:alpha val="43137"/>
                  </a:srgbClr>
                </a:outerShdw>
              </a:effectLst>
            </a:rPr>
            <a:t>מינוי מנהלים</a:t>
          </a:r>
        </a:p>
      </dsp:txBody>
      <dsp:txXfrm>
        <a:off x="1849" y="2105352"/>
        <a:ext cx="1467052" cy="880231"/>
      </dsp:txXfrm>
    </dsp:sp>
    <dsp:sp modelId="{2F35C34C-239A-4BD8-A073-8EC388244F8E}">
      <dsp:nvSpPr>
        <dsp:cNvPr id="0" name=""/>
        <dsp:cNvSpPr/>
      </dsp:nvSpPr>
      <dsp:spPr>
        <a:xfrm>
          <a:off x="4199482" y="3132289"/>
          <a:ext cx="1467052" cy="880231"/>
        </a:xfrm>
        <a:prstGeom prst="rect">
          <a:avLst/>
        </a:prstGeom>
        <a:gradFill rotWithShape="0">
          <a:gsLst>
            <a:gs pos="0">
              <a:schemeClr val="accent1">
                <a:shade val="50000"/>
                <a:hueOff val="144575"/>
                <a:satOff val="-3024"/>
                <a:lumOff val="16825"/>
                <a:alphaOff val="0"/>
                <a:shade val="51000"/>
                <a:satMod val="130000"/>
              </a:schemeClr>
            </a:gs>
            <a:gs pos="80000">
              <a:schemeClr val="accent1">
                <a:shade val="50000"/>
                <a:hueOff val="144575"/>
                <a:satOff val="-3024"/>
                <a:lumOff val="16825"/>
                <a:alphaOff val="0"/>
                <a:shade val="93000"/>
                <a:satMod val="130000"/>
              </a:schemeClr>
            </a:gs>
            <a:gs pos="100000">
              <a:schemeClr val="accent1">
                <a:shade val="50000"/>
                <a:hueOff val="144575"/>
                <a:satOff val="-3024"/>
                <a:lumOff val="1682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effectLst>
                <a:outerShdw blurRad="38100" dist="38100" dir="2700000" algn="tl">
                  <a:srgbClr val="000000">
                    <a:alpha val="43137"/>
                  </a:srgbClr>
                </a:outerShdw>
              </a:effectLst>
            </a:rPr>
            <a:t>מינוי מדריכים</a:t>
          </a:r>
        </a:p>
      </dsp:txBody>
      <dsp:txXfrm>
        <a:off x="4199482" y="3132289"/>
        <a:ext cx="1467052" cy="880231"/>
      </dsp:txXfrm>
    </dsp:sp>
    <dsp:sp modelId="{0F833B74-EEC9-455F-958E-F250D75FB261}">
      <dsp:nvSpPr>
        <dsp:cNvPr id="0" name=""/>
        <dsp:cNvSpPr/>
      </dsp:nvSpPr>
      <dsp:spPr>
        <a:xfrm>
          <a:off x="2535038" y="3132289"/>
          <a:ext cx="1467052" cy="880231"/>
        </a:xfrm>
        <a:prstGeom prst="rect">
          <a:avLst/>
        </a:prstGeom>
        <a:gradFill rotWithShape="0">
          <a:gsLst>
            <a:gs pos="0">
              <a:schemeClr val="accent1">
                <a:shade val="50000"/>
                <a:hueOff val="96383"/>
                <a:satOff val="-2016"/>
                <a:lumOff val="11217"/>
                <a:alphaOff val="0"/>
                <a:shade val="51000"/>
                <a:satMod val="130000"/>
              </a:schemeClr>
            </a:gs>
            <a:gs pos="80000">
              <a:schemeClr val="accent1">
                <a:shade val="50000"/>
                <a:hueOff val="96383"/>
                <a:satOff val="-2016"/>
                <a:lumOff val="11217"/>
                <a:alphaOff val="0"/>
                <a:shade val="93000"/>
                <a:satMod val="130000"/>
              </a:schemeClr>
            </a:gs>
            <a:gs pos="100000">
              <a:schemeClr val="accent1">
                <a:shade val="50000"/>
                <a:hueOff val="96383"/>
                <a:satOff val="-2016"/>
                <a:lumOff val="112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דיווח לשכר -  שעות ותפקידים</a:t>
          </a:r>
          <a:endParaRPr lang="he-IL" sz="1800" b="1" kern="1200" dirty="0" smtClean="0">
            <a:effectLst>
              <a:outerShdw blurRad="38100" dist="38100" dir="2700000" algn="tl">
                <a:srgbClr val="000000">
                  <a:alpha val="43137"/>
                </a:srgbClr>
              </a:outerShdw>
            </a:effectLst>
          </a:endParaRPr>
        </a:p>
      </dsp:txBody>
      <dsp:txXfrm>
        <a:off x="2535038" y="3132289"/>
        <a:ext cx="1467052" cy="880231"/>
      </dsp:txXfrm>
    </dsp:sp>
    <dsp:sp modelId="{D9DDA8A2-101A-4D2D-AAB9-0CF486C0CAC6}">
      <dsp:nvSpPr>
        <dsp:cNvPr id="0" name=""/>
        <dsp:cNvSpPr/>
      </dsp:nvSpPr>
      <dsp:spPr>
        <a:xfrm>
          <a:off x="844304" y="3132289"/>
          <a:ext cx="1467052" cy="880231"/>
        </a:xfrm>
        <a:prstGeom prst="rect">
          <a:avLst/>
        </a:prstGeom>
        <a:gradFill rotWithShape="0">
          <a:gsLst>
            <a:gs pos="0">
              <a:schemeClr val="accent1">
                <a:shade val="50000"/>
                <a:hueOff val="48192"/>
                <a:satOff val="-1008"/>
                <a:lumOff val="5608"/>
                <a:alphaOff val="0"/>
                <a:shade val="51000"/>
                <a:satMod val="130000"/>
              </a:schemeClr>
            </a:gs>
            <a:gs pos="80000">
              <a:schemeClr val="accent1">
                <a:shade val="50000"/>
                <a:hueOff val="48192"/>
                <a:satOff val="-1008"/>
                <a:lumOff val="5608"/>
                <a:alphaOff val="0"/>
                <a:shade val="93000"/>
                <a:satMod val="130000"/>
              </a:schemeClr>
            </a:gs>
            <a:gs pos="100000">
              <a:schemeClr val="accent1">
                <a:shade val="50000"/>
                <a:hueOff val="48192"/>
                <a:satOff val="-1008"/>
                <a:lumOff val="560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he-IL" sz="1800" b="1" kern="1200" smtClean="0">
              <a:effectLst>
                <a:outerShdw blurRad="38100" dist="38100" dir="2700000" algn="tl">
                  <a:srgbClr val="000000">
                    <a:alpha val="43137"/>
                  </a:srgbClr>
                </a:outerShdw>
              </a:effectLst>
            </a:rPr>
            <a:t>חישוב שכר</a:t>
          </a:r>
          <a:endParaRPr lang="he-IL" sz="1800" b="1" kern="1200" dirty="0" smtClean="0">
            <a:effectLst>
              <a:outerShdw blurRad="38100" dist="38100" dir="2700000" algn="tl">
                <a:srgbClr val="000000">
                  <a:alpha val="43137"/>
                </a:srgbClr>
              </a:outerShdw>
            </a:effectLst>
          </a:endParaRPr>
        </a:p>
      </dsp:txBody>
      <dsp:txXfrm>
        <a:off x="844304" y="3132289"/>
        <a:ext cx="1467052" cy="8802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496408-64D8-4682-B70A-BB77DA9C1DB2}">
      <dsp:nvSpPr>
        <dsp:cNvPr id="0" name=""/>
        <dsp:cNvSpPr/>
      </dsp:nvSpPr>
      <dsp:spPr>
        <a:xfrm>
          <a:off x="3760842" y="4047"/>
          <a:ext cx="625563" cy="406616"/>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מורים</a:t>
          </a:r>
          <a:endParaRPr lang="he-IL" sz="1000" b="1" kern="1200" dirty="0">
            <a:effectLst>
              <a:outerShdw blurRad="38100" dist="38100" dir="2700000" algn="tl">
                <a:srgbClr val="000000">
                  <a:alpha val="43137"/>
                </a:srgbClr>
              </a:outerShdw>
            </a:effectLst>
          </a:endParaRPr>
        </a:p>
      </dsp:txBody>
      <dsp:txXfrm>
        <a:off x="3780691" y="23896"/>
        <a:ext cx="585865" cy="366918"/>
      </dsp:txXfrm>
    </dsp:sp>
    <dsp:sp modelId="{00ED4C5C-B0FE-4568-A8EE-53967908A698}">
      <dsp:nvSpPr>
        <dsp:cNvPr id="0" name=""/>
        <dsp:cNvSpPr/>
      </dsp:nvSpPr>
      <dsp:spPr>
        <a:xfrm>
          <a:off x="1480336" y="207355"/>
          <a:ext cx="5186574" cy="5186574"/>
        </a:xfrm>
        <a:custGeom>
          <a:avLst/>
          <a:gdLst/>
          <a:ahLst/>
          <a:cxnLst/>
          <a:rect l="0" t="0" r="0" b="0"/>
          <a:pathLst>
            <a:path>
              <a:moveTo>
                <a:pt x="2910421" y="19464"/>
              </a:moveTo>
              <a:arcTo wR="2593287" hR="2593287" stAng="16621458" swAng="570294"/>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48F5A95-D53B-4D9F-9832-B528A52B5057}">
      <dsp:nvSpPr>
        <dsp:cNvPr id="0" name=""/>
        <dsp:cNvSpPr/>
      </dsp:nvSpPr>
      <dsp:spPr>
        <a:xfrm>
          <a:off x="4815627" y="228248"/>
          <a:ext cx="625563" cy="406616"/>
        </a:xfrm>
        <a:prstGeom prst="roundRect">
          <a:avLst/>
        </a:prstGeom>
        <a:gradFill rotWithShape="0">
          <a:gsLst>
            <a:gs pos="0">
              <a:schemeClr val="accent4">
                <a:hueOff val="-318912"/>
                <a:satOff val="1921"/>
                <a:lumOff val="154"/>
                <a:alphaOff val="0"/>
                <a:shade val="51000"/>
                <a:satMod val="130000"/>
              </a:schemeClr>
            </a:gs>
            <a:gs pos="80000">
              <a:schemeClr val="accent4">
                <a:hueOff val="-318912"/>
                <a:satOff val="1921"/>
                <a:lumOff val="154"/>
                <a:alphaOff val="0"/>
                <a:shade val="93000"/>
                <a:satMod val="130000"/>
              </a:schemeClr>
            </a:gs>
            <a:gs pos="100000">
              <a:schemeClr val="accent4">
                <a:hueOff val="-318912"/>
                <a:satOff val="1921"/>
                <a:lumOff val="15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מנהלי בית ספר</a:t>
          </a:r>
          <a:endParaRPr lang="he-IL" sz="1000" b="1" kern="1200" dirty="0">
            <a:effectLst>
              <a:outerShdw blurRad="38100" dist="38100" dir="2700000" algn="tl">
                <a:srgbClr val="000000">
                  <a:alpha val="43137"/>
                </a:srgbClr>
              </a:outerShdw>
            </a:effectLst>
          </a:endParaRPr>
        </a:p>
      </dsp:txBody>
      <dsp:txXfrm>
        <a:off x="4835476" y="248097"/>
        <a:ext cx="585865" cy="366918"/>
      </dsp:txXfrm>
    </dsp:sp>
    <dsp:sp modelId="{CE95E608-68FF-4DC8-BECE-DEFB050C3D97}">
      <dsp:nvSpPr>
        <dsp:cNvPr id="0" name=""/>
        <dsp:cNvSpPr/>
      </dsp:nvSpPr>
      <dsp:spPr>
        <a:xfrm>
          <a:off x="1480336" y="207355"/>
          <a:ext cx="5186574" cy="5186574"/>
        </a:xfrm>
        <a:custGeom>
          <a:avLst/>
          <a:gdLst/>
          <a:ahLst/>
          <a:cxnLst/>
          <a:rect l="0" t="0" r="0" b="0"/>
          <a:pathLst>
            <a:path>
              <a:moveTo>
                <a:pt x="3964614" y="392242"/>
              </a:moveTo>
              <a:arcTo wR="2593287" hR="2593287" stAng="18115461" swAng="576064"/>
            </a:path>
          </a:pathLst>
        </a:custGeom>
        <a:noFill/>
        <a:ln w="9525" cap="flat" cmpd="sng" algn="ctr">
          <a:solidFill>
            <a:schemeClr val="accent4">
              <a:hueOff val="-318912"/>
              <a:satOff val="1921"/>
              <a:lumOff val="154"/>
              <a:alphaOff val="0"/>
            </a:schemeClr>
          </a:solidFill>
          <a:prstDash val="solid"/>
        </a:ln>
        <a:effectLst/>
      </dsp:spPr>
      <dsp:style>
        <a:lnRef idx="1">
          <a:scrgbClr r="0" g="0" b="0"/>
        </a:lnRef>
        <a:fillRef idx="0">
          <a:scrgbClr r="0" g="0" b="0"/>
        </a:fillRef>
        <a:effectRef idx="0">
          <a:scrgbClr r="0" g="0" b="0"/>
        </a:effectRef>
        <a:fontRef idx="minor"/>
      </dsp:style>
    </dsp:sp>
    <dsp:sp modelId="{64C295DB-0FF1-454F-AD41-4464D8852104}">
      <dsp:nvSpPr>
        <dsp:cNvPr id="0" name=""/>
        <dsp:cNvSpPr/>
      </dsp:nvSpPr>
      <dsp:spPr>
        <a:xfrm>
          <a:off x="5688030" y="862086"/>
          <a:ext cx="625563" cy="406616"/>
        </a:xfrm>
        <a:prstGeom prst="roundRect">
          <a:avLst/>
        </a:prstGeom>
        <a:gradFill rotWithShape="0">
          <a:gsLst>
            <a:gs pos="0">
              <a:schemeClr val="accent4">
                <a:hueOff val="-637824"/>
                <a:satOff val="3843"/>
                <a:lumOff val="308"/>
                <a:alphaOff val="0"/>
                <a:shade val="51000"/>
                <a:satMod val="130000"/>
              </a:schemeClr>
            </a:gs>
            <a:gs pos="80000">
              <a:schemeClr val="accent4">
                <a:hueOff val="-637824"/>
                <a:satOff val="3843"/>
                <a:lumOff val="308"/>
                <a:alphaOff val="0"/>
                <a:shade val="93000"/>
                <a:satMod val="130000"/>
              </a:schemeClr>
            </a:gs>
            <a:gs pos="100000">
              <a:schemeClr val="accent4">
                <a:hueOff val="-637824"/>
                <a:satOff val="3843"/>
                <a:lumOff val="30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מפקחים</a:t>
          </a:r>
          <a:endParaRPr lang="he-IL" sz="1000" b="1" kern="1200" dirty="0">
            <a:effectLst>
              <a:outerShdw blurRad="38100" dist="38100" dir="2700000" algn="tl">
                <a:srgbClr val="000000">
                  <a:alpha val="43137"/>
                </a:srgbClr>
              </a:outerShdw>
            </a:effectLst>
          </a:endParaRPr>
        </a:p>
      </dsp:txBody>
      <dsp:txXfrm>
        <a:off x="5707879" y="881935"/>
        <a:ext cx="585865" cy="366918"/>
      </dsp:txXfrm>
    </dsp:sp>
    <dsp:sp modelId="{B3F51886-292C-4186-B958-1B0015DD1CFF}">
      <dsp:nvSpPr>
        <dsp:cNvPr id="0" name=""/>
        <dsp:cNvSpPr/>
      </dsp:nvSpPr>
      <dsp:spPr>
        <a:xfrm>
          <a:off x="1480336" y="207355"/>
          <a:ext cx="5186574" cy="5186574"/>
        </a:xfrm>
        <a:custGeom>
          <a:avLst/>
          <a:gdLst/>
          <a:ahLst/>
          <a:cxnLst/>
          <a:rect l="0" t="0" r="0" b="0"/>
          <a:pathLst>
            <a:path>
              <a:moveTo>
                <a:pt x="4689298" y="1066239"/>
              </a:moveTo>
              <a:arcTo wR="2593287" hR="2593287" stAng="19435490" swAng="788855"/>
            </a:path>
          </a:pathLst>
        </a:custGeom>
        <a:noFill/>
        <a:ln w="9525" cap="flat" cmpd="sng" algn="ctr">
          <a:solidFill>
            <a:schemeClr val="accent4">
              <a:hueOff val="-637824"/>
              <a:satOff val="3843"/>
              <a:lumOff val="308"/>
              <a:alphaOff val="0"/>
            </a:schemeClr>
          </a:solidFill>
          <a:prstDash val="solid"/>
        </a:ln>
        <a:effectLst/>
      </dsp:spPr>
      <dsp:style>
        <a:lnRef idx="1">
          <a:scrgbClr r="0" g="0" b="0"/>
        </a:lnRef>
        <a:fillRef idx="0">
          <a:scrgbClr r="0" g="0" b="0"/>
        </a:fillRef>
        <a:effectRef idx="0">
          <a:scrgbClr r="0" g="0" b="0"/>
        </a:effectRef>
        <a:fontRef idx="minor"/>
      </dsp:style>
    </dsp:sp>
    <dsp:sp modelId="{46A0EDC9-920B-482E-9176-585389A252FF}">
      <dsp:nvSpPr>
        <dsp:cNvPr id="0" name=""/>
        <dsp:cNvSpPr/>
      </dsp:nvSpPr>
      <dsp:spPr>
        <a:xfrm>
          <a:off x="6227204" y="1795964"/>
          <a:ext cx="625563" cy="406616"/>
        </a:xfrm>
        <a:prstGeom prst="roundRect">
          <a:avLst/>
        </a:prstGeom>
        <a:gradFill rotWithShape="0">
          <a:gsLst>
            <a:gs pos="0">
              <a:schemeClr val="accent4">
                <a:hueOff val="-956736"/>
                <a:satOff val="5764"/>
                <a:lumOff val="462"/>
                <a:alphaOff val="0"/>
                <a:shade val="51000"/>
                <a:satMod val="130000"/>
              </a:schemeClr>
            </a:gs>
            <a:gs pos="80000">
              <a:schemeClr val="accent4">
                <a:hueOff val="-956736"/>
                <a:satOff val="5764"/>
                <a:lumOff val="462"/>
                <a:alphaOff val="0"/>
                <a:shade val="93000"/>
                <a:satMod val="130000"/>
              </a:schemeClr>
            </a:gs>
            <a:gs pos="100000">
              <a:schemeClr val="accent4">
                <a:hueOff val="-956736"/>
                <a:satOff val="5764"/>
                <a:lumOff val="46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בעלויות</a:t>
          </a:r>
          <a:endParaRPr lang="he-IL" sz="1000" b="1" kern="1200" dirty="0">
            <a:effectLst>
              <a:outerShdw blurRad="38100" dist="38100" dir="2700000" algn="tl">
                <a:srgbClr val="000000">
                  <a:alpha val="43137"/>
                </a:srgbClr>
              </a:outerShdw>
            </a:effectLst>
          </a:endParaRPr>
        </a:p>
      </dsp:txBody>
      <dsp:txXfrm>
        <a:off x="6247053" y="1815813"/>
        <a:ext cx="585865" cy="366918"/>
      </dsp:txXfrm>
    </dsp:sp>
    <dsp:sp modelId="{13D7C1A1-AAFF-48E2-9808-4DFFEB8C24DB}">
      <dsp:nvSpPr>
        <dsp:cNvPr id="0" name=""/>
        <dsp:cNvSpPr/>
      </dsp:nvSpPr>
      <dsp:spPr>
        <a:xfrm>
          <a:off x="1480336" y="207355"/>
          <a:ext cx="5186574" cy="5186574"/>
        </a:xfrm>
        <a:custGeom>
          <a:avLst/>
          <a:gdLst/>
          <a:ahLst/>
          <a:cxnLst/>
          <a:rect l="0" t="0" r="0" b="0"/>
          <a:pathLst>
            <a:path>
              <a:moveTo>
                <a:pt x="5118205" y="2001741"/>
              </a:moveTo>
              <a:arcTo wR="2593287" hR="2593287" stAng="20808862" swAng="872105"/>
            </a:path>
          </a:pathLst>
        </a:custGeom>
        <a:noFill/>
        <a:ln w="9525" cap="flat" cmpd="sng" algn="ctr">
          <a:solidFill>
            <a:schemeClr val="accent4">
              <a:hueOff val="-956736"/>
              <a:satOff val="5764"/>
              <a:lumOff val="462"/>
              <a:alphaOff val="0"/>
            </a:schemeClr>
          </a:solidFill>
          <a:prstDash val="solid"/>
        </a:ln>
        <a:effectLst/>
      </dsp:spPr>
      <dsp:style>
        <a:lnRef idx="1">
          <a:scrgbClr r="0" g="0" b="0"/>
        </a:lnRef>
        <a:fillRef idx="0">
          <a:scrgbClr r="0" g="0" b="0"/>
        </a:fillRef>
        <a:effectRef idx="0">
          <a:scrgbClr r="0" g="0" b="0"/>
        </a:effectRef>
        <a:fontRef idx="minor"/>
      </dsp:style>
    </dsp:sp>
    <dsp:sp modelId="{8F4D9D34-5C40-4AD6-BCB5-DD536B413BDD}">
      <dsp:nvSpPr>
        <dsp:cNvPr id="0" name=""/>
        <dsp:cNvSpPr/>
      </dsp:nvSpPr>
      <dsp:spPr>
        <a:xfrm>
          <a:off x="6339923" y="2868406"/>
          <a:ext cx="625563" cy="406616"/>
        </a:xfrm>
        <a:prstGeom prst="roundRect">
          <a:avLst/>
        </a:prstGeom>
        <a:gradFill rotWithShape="0">
          <a:gsLst>
            <a:gs pos="0">
              <a:schemeClr val="accent4">
                <a:hueOff val="-1275649"/>
                <a:satOff val="7685"/>
                <a:lumOff val="616"/>
                <a:alphaOff val="0"/>
                <a:shade val="51000"/>
                <a:satMod val="130000"/>
              </a:schemeClr>
            </a:gs>
            <a:gs pos="80000">
              <a:schemeClr val="accent4">
                <a:hueOff val="-1275649"/>
                <a:satOff val="7685"/>
                <a:lumOff val="616"/>
                <a:alphaOff val="0"/>
                <a:shade val="93000"/>
                <a:satMod val="130000"/>
              </a:schemeClr>
            </a:gs>
            <a:gs pos="100000">
              <a:schemeClr val="accent4">
                <a:hueOff val="-1275649"/>
                <a:satOff val="7685"/>
                <a:lumOff val="61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כח אדם במחוז</a:t>
          </a:r>
          <a:endParaRPr lang="he-IL" sz="1000" b="1" kern="1200" dirty="0">
            <a:effectLst>
              <a:outerShdw blurRad="38100" dist="38100" dir="2700000" algn="tl">
                <a:srgbClr val="000000">
                  <a:alpha val="43137"/>
                </a:srgbClr>
              </a:outerShdw>
            </a:effectLst>
          </a:endParaRPr>
        </a:p>
      </dsp:txBody>
      <dsp:txXfrm>
        <a:off x="6359772" y="2888255"/>
        <a:ext cx="585865" cy="366918"/>
      </dsp:txXfrm>
    </dsp:sp>
    <dsp:sp modelId="{492F7737-1E99-4599-A266-5A80794348B7}">
      <dsp:nvSpPr>
        <dsp:cNvPr id="0" name=""/>
        <dsp:cNvSpPr/>
      </dsp:nvSpPr>
      <dsp:spPr>
        <a:xfrm>
          <a:off x="1480336" y="207355"/>
          <a:ext cx="5186574" cy="5186574"/>
        </a:xfrm>
        <a:custGeom>
          <a:avLst/>
          <a:gdLst/>
          <a:ahLst/>
          <a:cxnLst/>
          <a:rect l="0" t="0" r="0" b="0"/>
          <a:pathLst>
            <a:path>
              <a:moveTo>
                <a:pt x="5141620" y="3074055"/>
              </a:moveTo>
              <a:arcTo wR="2593287" hR="2593287" stAng="641030" swAng="846502"/>
            </a:path>
          </a:pathLst>
        </a:custGeom>
        <a:noFill/>
        <a:ln w="9525" cap="flat" cmpd="sng" algn="ctr">
          <a:solidFill>
            <a:schemeClr val="accent4">
              <a:hueOff val="-1275649"/>
              <a:satOff val="7685"/>
              <a:lumOff val="616"/>
              <a:alphaOff val="0"/>
            </a:schemeClr>
          </a:solidFill>
          <a:prstDash val="solid"/>
        </a:ln>
        <a:effectLst/>
      </dsp:spPr>
      <dsp:style>
        <a:lnRef idx="1">
          <a:scrgbClr r="0" g="0" b="0"/>
        </a:lnRef>
        <a:fillRef idx="0">
          <a:scrgbClr r="0" g="0" b="0"/>
        </a:fillRef>
        <a:effectRef idx="0">
          <a:scrgbClr r="0" g="0" b="0"/>
        </a:effectRef>
        <a:fontRef idx="minor"/>
      </dsp:style>
    </dsp:sp>
    <dsp:sp modelId="{E8728239-0405-427E-BB70-83B9CF3A6CC3}">
      <dsp:nvSpPr>
        <dsp:cNvPr id="0" name=""/>
        <dsp:cNvSpPr/>
      </dsp:nvSpPr>
      <dsp:spPr>
        <a:xfrm>
          <a:off x="6006694" y="3893978"/>
          <a:ext cx="625563" cy="406616"/>
        </a:xfrm>
        <a:prstGeom prst="roundRect">
          <a:avLst/>
        </a:prstGeom>
        <a:gradFill rotWithShape="0">
          <a:gsLst>
            <a:gs pos="0">
              <a:schemeClr val="accent4">
                <a:hueOff val="-1594561"/>
                <a:satOff val="9607"/>
                <a:lumOff val="770"/>
                <a:alphaOff val="0"/>
                <a:shade val="51000"/>
                <a:satMod val="130000"/>
              </a:schemeClr>
            </a:gs>
            <a:gs pos="80000">
              <a:schemeClr val="accent4">
                <a:hueOff val="-1594561"/>
                <a:satOff val="9607"/>
                <a:lumOff val="770"/>
                <a:alphaOff val="0"/>
                <a:shade val="93000"/>
                <a:satMod val="130000"/>
              </a:schemeClr>
            </a:gs>
            <a:gs pos="100000">
              <a:schemeClr val="accent4">
                <a:hueOff val="-1594561"/>
                <a:satOff val="9607"/>
                <a:lumOff val="77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חשבי שכר במחוזות</a:t>
          </a:r>
          <a:endParaRPr lang="he-IL" sz="1000" b="1" kern="1200" dirty="0">
            <a:effectLst>
              <a:outerShdw blurRad="38100" dist="38100" dir="2700000" algn="tl">
                <a:srgbClr val="000000">
                  <a:alpha val="43137"/>
                </a:srgbClr>
              </a:outerShdw>
            </a:effectLst>
          </a:endParaRPr>
        </a:p>
      </dsp:txBody>
      <dsp:txXfrm>
        <a:off x="6026543" y="3913827"/>
        <a:ext cx="585865" cy="366918"/>
      </dsp:txXfrm>
    </dsp:sp>
    <dsp:sp modelId="{A12DDB4F-7AEE-4160-AFA2-18CA1A167DE9}">
      <dsp:nvSpPr>
        <dsp:cNvPr id="0" name=""/>
        <dsp:cNvSpPr/>
      </dsp:nvSpPr>
      <dsp:spPr>
        <a:xfrm>
          <a:off x="1480336" y="207355"/>
          <a:ext cx="5186574" cy="5186574"/>
        </a:xfrm>
        <a:custGeom>
          <a:avLst/>
          <a:gdLst/>
          <a:ahLst/>
          <a:cxnLst/>
          <a:rect l="0" t="0" r="0" b="0"/>
          <a:pathLst>
            <a:path>
              <a:moveTo>
                <a:pt x="4705737" y="4097511"/>
              </a:moveTo>
              <a:arcTo wR="2593287" hR="2593287" stAng="2127225" swAng="682126"/>
            </a:path>
          </a:pathLst>
        </a:custGeom>
        <a:noFill/>
        <a:ln w="9525" cap="flat" cmpd="sng" algn="ctr">
          <a:solidFill>
            <a:schemeClr val="accent4">
              <a:hueOff val="-1594561"/>
              <a:satOff val="9607"/>
              <a:lumOff val="770"/>
              <a:alphaOff val="0"/>
            </a:schemeClr>
          </a:solidFill>
          <a:prstDash val="solid"/>
        </a:ln>
        <a:effectLst/>
      </dsp:spPr>
      <dsp:style>
        <a:lnRef idx="1">
          <a:scrgbClr r="0" g="0" b="0"/>
        </a:lnRef>
        <a:fillRef idx="0">
          <a:scrgbClr r="0" g="0" b="0"/>
        </a:fillRef>
        <a:effectRef idx="0">
          <a:scrgbClr r="0" g="0" b="0"/>
        </a:effectRef>
        <a:fontRef idx="minor"/>
      </dsp:style>
    </dsp:sp>
    <dsp:sp modelId="{3766C479-C17A-4D76-A7B7-9D534A20CD09}">
      <dsp:nvSpPr>
        <dsp:cNvPr id="0" name=""/>
        <dsp:cNvSpPr/>
      </dsp:nvSpPr>
      <dsp:spPr>
        <a:xfrm>
          <a:off x="5285138" y="4695347"/>
          <a:ext cx="625563" cy="406616"/>
        </a:xfrm>
        <a:prstGeom prst="roundRect">
          <a:avLst/>
        </a:prstGeom>
        <a:gradFill rotWithShape="0">
          <a:gsLst>
            <a:gs pos="0">
              <a:schemeClr val="accent4">
                <a:hueOff val="-1913473"/>
                <a:satOff val="11528"/>
                <a:lumOff val="924"/>
                <a:alphaOff val="0"/>
                <a:shade val="51000"/>
                <a:satMod val="130000"/>
              </a:schemeClr>
            </a:gs>
            <a:gs pos="80000">
              <a:schemeClr val="accent4">
                <a:hueOff val="-1913473"/>
                <a:satOff val="11528"/>
                <a:lumOff val="924"/>
                <a:alphaOff val="0"/>
                <a:shade val="93000"/>
                <a:satMod val="130000"/>
              </a:schemeClr>
            </a:gs>
            <a:gs pos="100000">
              <a:schemeClr val="accent4">
                <a:hueOff val="-1913473"/>
                <a:satOff val="11528"/>
                <a:lumOff val="9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אגף בכיר כח אדם בהוראה</a:t>
          </a:r>
          <a:endParaRPr lang="he-IL" sz="1000" b="1" kern="1200" dirty="0">
            <a:effectLst>
              <a:outerShdw blurRad="38100" dist="38100" dir="2700000" algn="tl">
                <a:srgbClr val="000000">
                  <a:alpha val="43137"/>
                </a:srgbClr>
              </a:outerShdw>
            </a:effectLst>
          </a:endParaRPr>
        </a:p>
      </dsp:txBody>
      <dsp:txXfrm>
        <a:off x="5304987" y="4715196"/>
        <a:ext cx="585865" cy="366918"/>
      </dsp:txXfrm>
    </dsp:sp>
    <dsp:sp modelId="{805564BA-D5F8-43A4-A092-CCC122543672}">
      <dsp:nvSpPr>
        <dsp:cNvPr id="0" name=""/>
        <dsp:cNvSpPr/>
      </dsp:nvSpPr>
      <dsp:spPr>
        <a:xfrm>
          <a:off x="1480336" y="207355"/>
          <a:ext cx="5186574" cy="5186574"/>
        </a:xfrm>
        <a:custGeom>
          <a:avLst/>
          <a:gdLst/>
          <a:ahLst/>
          <a:cxnLst/>
          <a:rect l="0" t="0" r="0" b="0"/>
          <a:pathLst>
            <a:path>
              <a:moveTo>
                <a:pt x="3801332" y="4888012"/>
              </a:moveTo>
              <a:arcTo wR="2593287" hR="2593287" stAng="3734141" swAng="509909"/>
            </a:path>
          </a:pathLst>
        </a:custGeom>
        <a:noFill/>
        <a:ln w="9525" cap="flat" cmpd="sng" algn="ctr">
          <a:solidFill>
            <a:schemeClr val="accent4">
              <a:hueOff val="-1913473"/>
              <a:satOff val="11528"/>
              <a:lumOff val="924"/>
              <a:alphaOff val="0"/>
            </a:schemeClr>
          </a:solidFill>
          <a:prstDash val="solid"/>
        </a:ln>
        <a:effectLst/>
      </dsp:spPr>
      <dsp:style>
        <a:lnRef idx="1">
          <a:scrgbClr r="0" g="0" b="0"/>
        </a:lnRef>
        <a:fillRef idx="0">
          <a:scrgbClr r="0" g="0" b="0"/>
        </a:fillRef>
        <a:effectRef idx="0">
          <a:scrgbClr r="0" g="0" b="0"/>
        </a:effectRef>
        <a:fontRef idx="minor"/>
      </dsp:style>
    </dsp:sp>
    <dsp:sp modelId="{CDCE1EB2-1200-4324-8B38-F3C818BA7C75}">
      <dsp:nvSpPr>
        <dsp:cNvPr id="0" name=""/>
        <dsp:cNvSpPr/>
      </dsp:nvSpPr>
      <dsp:spPr>
        <a:xfrm>
          <a:off x="4300016" y="5133952"/>
          <a:ext cx="625563" cy="406616"/>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תחום תיאום שכר</a:t>
          </a:r>
          <a:endParaRPr lang="he-IL" sz="1000" b="1" kern="1200" dirty="0">
            <a:effectLst>
              <a:outerShdw blurRad="38100" dist="38100" dir="2700000" algn="tl">
                <a:srgbClr val="000000">
                  <a:alpha val="43137"/>
                </a:srgbClr>
              </a:outerShdw>
            </a:effectLst>
          </a:endParaRPr>
        </a:p>
      </dsp:txBody>
      <dsp:txXfrm>
        <a:off x="4319865" y="5153801"/>
        <a:ext cx="585865" cy="366918"/>
      </dsp:txXfrm>
    </dsp:sp>
    <dsp:sp modelId="{18B13275-8380-446D-B9FF-9DC3FCB42D00}">
      <dsp:nvSpPr>
        <dsp:cNvPr id="0" name=""/>
        <dsp:cNvSpPr/>
      </dsp:nvSpPr>
      <dsp:spPr>
        <a:xfrm>
          <a:off x="1480336" y="207355"/>
          <a:ext cx="5186574" cy="5186574"/>
        </a:xfrm>
        <a:custGeom>
          <a:avLst/>
          <a:gdLst/>
          <a:ahLst/>
          <a:cxnLst/>
          <a:rect l="0" t="0" r="0" b="0"/>
          <a:pathLst>
            <a:path>
              <a:moveTo>
                <a:pt x="2815169" y="5177064"/>
              </a:moveTo>
              <a:arcTo wR="2593287" hR="2593287" stAng="5105506" swAng="588988"/>
            </a:path>
          </a:pathLst>
        </a:custGeom>
        <a:noFill/>
        <a:ln w="9525" cap="flat" cmpd="sng" algn="ctr">
          <a:solidFill>
            <a:schemeClr val="accent4">
              <a:hueOff val="-2232385"/>
              <a:satOff val="13449"/>
              <a:lumOff val="1078"/>
              <a:alphaOff val="0"/>
            </a:schemeClr>
          </a:solidFill>
          <a:prstDash val="solid"/>
        </a:ln>
        <a:effectLst/>
      </dsp:spPr>
      <dsp:style>
        <a:lnRef idx="1">
          <a:scrgbClr r="0" g="0" b="0"/>
        </a:lnRef>
        <a:fillRef idx="0">
          <a:scrgbClr r="0" g="0" b="0"/>
        </a:fillRef>
        <a:effectRef idx="0">
          <a:scrgbClr r="0" g="0" b="0"/>
        </a:effectRef>
        <a:fontRef idx="minor"/>
      </dsp:style>
    </dsp:sp>
    <dsp:sp modelId="{57F01B03-BC17-4A23-8BC9-36516B54EB82}">
      <dsp:nvSpPr>
        <dsp:cNvPr id="0" name=""/>
        <dsp:cNvSpPr/>
      </dsp:nvSpPr>
      <dsp:spPr>
        <a:xfrm>
          <a:off x="3221667" y="5133952"/>
          <a:ext cx="625563" cy="406616"/>
        </a:xfrm>
        <a:prstGeom prst="roundRect">
          <a:avLst/>
        </a:prstGeom>
        <a:gradFill rotWithShape="0">
          <a:gsLst>
            <a:gs pos="0">
              <a:schemeClr val="accent4">
                <a:hueOff val="-2551297"/>
                <a:satOff val="15371"/>
                <a:lumOff val="1232"/>
                <a:alphaOff val="0"/>
                <a:shade val="51000"/>
                <a:satMod val="130000"/>
              </a:schemeClr>
            </a:gs>
            <a:gs pos="80000">
              <a:schemeClr val="accent4">
                <a:hueOff val="-2551297"/>
                <a:satOff val="15371"/>
                <a:lumOff val="1232"/>
                <a:alphaOff val="0"/>
                <a:shade val="93000"/>
                <a:satMod val="130000"/>
              </a:schemeClr>
            </a:gs>
            <a:gs pos="100000">
              <a:schemeClr val="accent4">
                <a:hueOff val="-2551297"/>
                <a:satOff val="15371"/>
                <a:lumOff val="123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err="1" smtClean="0">
              <a:effectLst>
                <a:outerShdw blurRad="38100" dist="38100" dir="2700000" algn="tl">
                  <a:srgbClr val="000000">
                    <a:alpha val="43137"/>
                  </a:srgbClr>
                </a:outerShdw>
              </a:effectLst>
            </a:rPr>
            <a:t>אמח"י</a:t>
          </a:r>
          <a:endParaRPr lang="he-IL" sz="1000" b="1" kern="1200" dirty="0">
            <a:effectLst>
              <a:outerShdw blurRad="38100" dist="38100" dir="2700000" algn="tl">
                <a:srgbClr val="000000">
                  <a:alpha val="43137"/>
                </a:srgbClr>
              </a:outerShdw>
            </a:effectLst>
          </a:endParaRPr>
        </a:p>
      </dsp:txBody>
      <dsp:txXfrm>
        <a:off x="3241516" y="5153801"/>
        <a:ext cx="585865" cy="366918"/>
      </dsp:txXfrm>
    </dsp:sp>
    <dsp:sp modelId="{D4B892D9-2D89-4FE3-9784-1E17FC7A0716}">
      <dsp:nvSpPr>
        <dsp:cNvPr id="0" name=""/>
        <dsp:cNvSpPr/>
      </dsp:nvSpPr>
      <dsp:spPr>
        <a:xfrm>
          <a:off x="1480336" y="207355"/>
          <a:ext cx="5186574" cy="5186574"/>
        </a:xfrm>
        <a:custGeom>
          <a:avLst/>
          <a:gdLst/>
          <a:ahLst/>
          <a:cxnLst/>
          <a:rect l="0" t="0" r="0" b="0"/>
          <a:pathLst>
            <a:path>
              <a:moveTo>
                <a:pt x="1737627" y="5041344"/>
              </a:moveTo>
              <a:arcTo wR="2593287" hR="2593287" stAng="6555950" swAng="509909"/>
            </a:path>
          </a:pathLst>
        </a:custGeom>
        <a:noFill/>
        <a:ln w="9525" cap="flat" cmpd="sng" algn="ctr">
          <a:solidFill>
            <a:schemeClr val="accent4">
              <a:hueOff val="-2551297"/>
              <a:satOff val="15371"/>
              <a:lumOff val="1232"/>
              <a:alphaOff val="0"/>
            </a:schemeClr>
          </a:solidFill>
          <a:prstDash val="solid"/>
        </a:ln>
        <a:effectLst/>
      </dsp:spPr>
      <dsp:style>
        <a:lnRef idx="1">
          <a:scrgbClr r="0" g="0" b="0"/>
        </a:lnRef>
        <a:fillRef idx="0">
          <a:scrgbClr r="0" g="0" b="0"/>
        </a:fillRef>
        <a:effectRef idx="0">
          <a:scrgbClr r="0" g="0" b="0"/>
        </a:effectRef>
        <a:fontRef idx="minor"/>
      </dsp:style>
    </dsp:sp>
    <dsp:sp modelId="{A5546F02-7336-4552-9EAD-2282DCB2EB70}">
      <dsp:nvSpPr>
        <dsp:cNvPr id="0" name=""/>
        <dsp:cNvSpPr/>
      </dsp:nvSpPr>
      <dsp:spPr>
        <a:xfrm>
          <a:off x="2236546" y="4695347"/>
          <a:ext cx="625563" cy="406616"/>
        </a:xfrm>
        <a:prstGeom prst="roundRect">
          <a:avLst/>
        </a:prstGeom>
        <a:gradFill rotWithShape="0">
          <a:gsLst>
            <a:gs pos="0">
              <a:schemeClr val="accent4">
                <a:hueOff val="-2870209"/>
                <a:satOff val="17292"/>
                <a:lumOff val="1386"/>
                <a:alphaOff val="0"/>
                <a:shade val="51000"/>
                <a:satMod val="130000"/>
              </a:schemeClr>
            </a:gs>
            <a:gs pos="80000">
              <a:schemeClr val="accent4">
                <a:hueOff val="-2870209"/>
                <a:satOff val="17292"/>
                <a:lumOff val="1386"/>
                <a:alphaOff val="0"/>
                <a:shade val="93000"/>
                <a:satMod val="130000"/>
              </a:schemeClr>
            </a:gs>
            <a:gs pos="100000">
              <a:schemeClr val="accent4">
                <a:hueOff val="-2870209"/>
                <a:satOff val="17292"/>
                <a:lumOff val="13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מינהל כלכלה ותקציבים</a:t>
          </a:r>
          <a:endParaRPr lang="he-IL" sz="1000" b="1" kern="1200" dirty="0">
            <a:effectLst>
              <a:outerShdw blurRad="38100" dist="38100" dir="2700000" algn="tl">
                <a:srgbClr val="000000">
                  <a:alpha val="43137"/>
                </a:srgbClr>
              </a:outerShdw>
            </a:effectLst>
          </a:endParaRPr>
        </a:p>
      </dsp:txBody>
      <dsp:txXfrm>
        <a:off x="2256395" y="4715196"/>
        <a:ext cx="585865" cy="366918"/>
      </dsp:txXfrm>
    </dsp:sp>
    <dsp:sp modelId="{47B8231A-9725-41E2-94E8-FE3340D926E6}">
      <dsp:nvSpPr>
        <dsp:cNvPr id="0" name=""/>
        <dsp:cNvSpPr/>
      </dsp:nvSpPr>
      <dsp:spPr>
        <a:xfrm>
          <a:off x="1480336" y="207355"/>
          <a:ext cx="5186574" cy="5186574"/>
        </a:xfrm>
        <a:custGeom>
          <a:avLst/>
          <a:gdLst/>
          <a:ahLst/>
          <a:cxnLst/>
          <a:rect l="0" t="0" r="0" b="0"/>
          <a:pathLst>
            <a:path>
              <a:moveTo>
                <a:pt x="818802" y="4484409"/>
              </a:moveTo>
              <a:arcTo wR="2593287" hR="2593287" stAng="7990649" swAng="682126"/>
            </a:path>
          </a:pathLst>
        </a:custGeom>
        <a:noFill/>
        <a:ln w="9525" cap="flat" cmpd="sng" algn="ctr">
          <a:solidFill>
            <a:schemeClr val="accent4">
              <a:hueOff val="-2870209"/>
              <a:satOff val="17292"/>
              <a:lumOff val="1386"/>
              <a:alphaOff val="0"/>
            </a:schemeClr>
          </a:solidFill>
          <a:prstDash val="solid"/>
        </a:ln>
        <a:effectLst/>
      </dsp:spPr>
      <dsp:style>
        <a:lnRef idx="1">
          <a:scrgbClr r="0" g="0" b="0"/>
        </a:lnRef>
        <a:fillRef idx="0">
          <a:scrgbClr r="0" g="0" b="0"/>
        </a:fillRef>
        <a:effectRef idx="0">
          <a:scrgbClr r="0" g="0" b="0"/>
        </a:effectRef>
        <a:fontRef idx="minor"/>
      </dsp:style>
    </dsp:sp>
    <dsp:sp modelId="{981BB6A3-BC0A-462D-A917-FE12BF30A420}">
      <dsp:nvSpPr>
        <dsp:cNvPr id="0" name=""/>
        <dsp:cNvSpPr/>
      </dsp:nvSpPr>
      <dsp:spPr>
        <a:xfrm>
          <a:off x="1514989" y="3893978"/>
          <a:ext cx="625563" cy="406616"/>
        </a:xfrm>
        <a:prstGeom prst="roundRect">
          <a:avLst/>
        </a:prstGeom>
        <a:gradFill rotWithShape="0">
          <a:gsLst>
            <a:gs pos="0">
              <a:schemeClr val="accent4">
                <a:hueOff val="-3189121"/>
                <a:satOff val="19214"/>
                <a:lumOff val="1540"/>
                <a:alphaOff val="0"/>
                <a:shade val="51000"/>
                <a:satMod val="130000"/>
              </a:schemeClr>
            </a:gs>
            <a:gs pos="80000">
              <a:schemeClr val="accent4">
                <a:hueOff val="-3189121"/>
                <a:satOff val="19214"/>
                <a:lumOff val="1540"/>
                <a:alphaOff val="0"/>
                <a:shade val="93000"/>
                <a:satMod val="130000"/>
              </a:schemeClr>
            </a:gs>
            <a:gs pos="100000">
              <a:schemeClr val="accent4">
                <a:hueOff val="-3189121"/>
                <a:satOff val="19214"/>
                <a:lumOff val="154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מינהל רישוי ואכיפה</a:t>
          </a:r>
          <a:endParaRPr lang="he-IL" sz="1000" b="1" kern="1200" dirty="0">
            <a:effectLst>
              <a:outerShdw blurRad="38100" dist="38100" dir="2700000" algn="tl">
                <a:srgbClr val="000000">
                  <a:alpha val="43137"/>
                </a:srgbClr>
              </a:outerShdw>
            </a:effectLst>
          </a:endParaRPr>
        </a:p>
      </dsp:txBody>
      <dsp:txXfrm>
        <a:off x="1534838" y="3913827"/>
        <a:ext cx="585865" cy="366918"/>
      </dsp:txXfrm>
    </dsp:sp>
    <dsp:sp modelId="{7C89E30F-E5EC-4B4F-911E-83089D2D32AB}">
      <dsp:nvSpPr>
        <dsp:cNvPr id="0" name=""/>
        <dsp:cNvSpPr/>
      </dsp:nvSpPr>
      <dsp:spPr>
        <a:xfrm>
          <a:off x="1480336" y="207355"/>
          <a:ext cx="5186574" cy="5186574"/>
        </a:xfrm>
        <a:custGeom>
          <a:avLst/>
          <a:gdLst/>
          <a:ahLst/>
          <a:cxnLst/>
          <a:rect l="0" t="0" r="0" b="0"/>
          <a:pathLst>
            <a:path>
              <a:moveTo>
                <a:pt x="239011" y="3680726"/>
              </a:moveTo>
              <a:arcTo wR="2593287" hR="2593287" stAng="9312468" swAng="846502"/>
            </a:path>
          </a:pathLst>
        </a:custGeom>
        <a:noFill/>
        <a:ln w="9525" cap="flat" cmpd="sng" algn="ctr">
          <a:solidFill>
            <a:schemeClr val="accent4">
              <a:hueOff val="-3189121"/>
              <a:satOff val="19214"/>
              <a:lumOff val="1540"/>
              <a:alphaOff val="0"/>
            </a:schemeClr>
          </a:solidFill>
          <a:prstDash val="solid"/>
        </a:ln>
        <a:effectLst/>
      </dsp:spPr>
      <dsp:style>
        <a:lnRef idx="1">
          <a:scrgbClr r="0" g="0" b="0"/>
        </a:lnRef>
        <a:fillRef idx="0">
          <a:scrgbClr r="0" g="0" b="0"/>
        </a:fillRef>
        <a:effectRef idx="0">
          <a:scrgbClr r="0" g="0" b="0"/>
        </a:effectRef>
        <a:fontRef idx="minor"/>
      </dsp:style>
    </dsp:sp>
    <dsp:sp modelId="{C1E64B00-F7CF-47D5-A751-0AB72F62013C}">
      <dsp:nvSpPr>
        <dsp:cNvPr id="0" name=""/>
        <dsp:cNvSpPr/>
      </dsp:nvSpPr>
      <dsp:spPr>
        <a:xfrm>
          <a:off x="1181761" y="2868406"/>
          <a:ext cx="625563" cy="406616"/>
        </a:xfrm>
        <a:prstGeom prst="roundRect">
          <a:avLst/>
        </a:prstGeom>
        <a:gradFill rotWithShape="0">
          <a:gsLst>
            <a:gs pos="0">
              <a:schemeClr val="accent4">
                <a:hueOff val="-3508033"/>
                <a:satOff val="21135"/>
                <a:lumOff val="1694"/>
                <a:alphaOff val="0"/>
                <a:shade val="51000"/>
                <a:satMod val="130000"/>
              </a:schemeClr>
            </a:gs>
            <a:gs pos="80000">
              <a:schemeClr val="accent4">
                <a:hueOff val="-3508033"/>
                <a:satOff val="21135"/>
                <a:lumOff val="1694"/>
                <a:alphaOff val="0"/>
                <a:shade val="93000"/>
                <a:satMod val="130000"/>
              </a:schemeClr>
            </a:gs>
            <a:gs pos="100000">
              <a:schemeClr val="accent4">
                <a:hueOff val="-3508033"/>
                <a:satOff val="21135"/>
                <a:lumOff val="169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ארגוני המורים</a:t>
          </a:r>
          <a:endParaRPr lang="he-IL" sz="1000" b="1" kern="1200" dirty="0">
            <a:effectLst>
              <a:outerShdw blurRad="38100" dist="38100" dir="2700000" algn="tl">
                <a:srgbClr val="000000">
                  <a:alpha val="43137"/>
                </a:srgbClr>
              </a:outerShdw>
            </a:effectLst>
          </a:endParaRPr>
        </a:p>
      </dsp:txBody>
      <dsp:txXfrm>
        <a:off x="1201610" y="2888255"/>
        <a:ext cx="585865" cy="366918"/>
      </dsp:txXfrm>
    </dsp:sp>
    <dsp:sp modelId="{DEA47725-CD97-420B-8AAA-986462F48CE2}">
      <dsp:nvSpPr>
        <dsp:cNvPr id="0" name=""/>
        <dsp:cNvSpPr/>
      </dsp:nvSpPr>
      <dsp:spPr>
        <a:xfrm>
          <a:off x="1480336" y="207355"/>
          <a:ext cx="5186574" cy="5186574"/>
        </a:xfrm>
        <a:custGeom>
          <a:avLst/>
          <a:gdLst/>
          <a:ahLst/>
          <a:cxnLst/>
          <a:rect l="0" t="0" r="0" b="0"/>
          <a:pathLst>
            <a:path>
              <a:moveTo>
                <a:pt x="719" y="2654359"/>
              </a:moveTo>
              <a:arcTo wR="2593287" hR="2593287" stAng="10719033" swAng="872105"/>
            </a:path>
          </a:pathLst>
        </a:custGeom>
        <a:noFill/>
        <a:ln w="9525" cap="flat" cmpd="sng" algn="ctr">
          <a:solidFill>
            <a:schemeClr val="accent4">
              <a:hueOff val="-3508033"/>
              <a:satOff val="21135"/>
              <a:lumOff val="1694"/>
              <a:alphaOff val="0"/>
            </a:schemeClr>
          </a:solidFill>
          <a:prstDash val="solid"/>
        </a:ln>
        <a:effectLst/>
      </dsp:spPr>
      <dsp:style>
        <a:lnRef idx="1">
          <a:scrgbClr r="0" g="0" b="0"/>
        </a:lnRef>
        <a:fillRef idx="0">
          <a:scrgbClr r="0" g="0" b="0"/>
        </a:fillRef>
        <a:effectRef idx="0">
          <a:scrgbClr r="0" g="0" b="0"/>
        </a:effectRef>
        <a:fontRef idx="minor"/>
      </dsp:style>
    </dsp:sp>
    <dsp:sp modelId="{057D0D92-3FA1-4D5A-B635-78E1FBCFEE96}">
      <dsp:nvSpPr>
        <dsp:cNvPr id="0" name=""/>
        <dsp:cNvSpPr/>
      </dsp:nvSpPr>
      <dsp:spPr>
        <a:xfrm>
          <a:off x="1294479" y="1795964"/>
          <a:ext cx="625563" cy="406616"/>
        </a:xfrm>
        <a:prstGeom prst="roundRect">
          <a:avLst/>
        </a:prstGeom>
        <a:gradFill rotWithShape="0">
          <a:gsLst>
            <a:gs pos="0">
              <a:schemeClr val="accent4">
                <a:hueOff val="-3826945"/>
                <a:satOff val="23056"/>
                <a:lumOff val="1848"/>
                <a:alphaOff val="0"/>
                <a:shade val="51000"/>
                <a:satMod val="130000"/>
              </a:schemeClr>
            </a:gs>
            <a:gs pos="80000">
              <a:schemeClr val="accent4">
                <a:hueOff val="-3826945"/>
                <a:satOff val="23056"/>
                <a:lumOff val="1848"/>
                <a:alphaOff val="0"/>
                <a:shade val="93000"/>
                <a:satMod val="130000"/>
              </a:schemeClr>
            </a:gs>
            <a:gs pos="100000">
              <a:schemeClr val="accent4">
                <a:hueOff val="-3826945"/>
                <a:satOff val="23056"/>
                <a:lumOff val="184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רשויות מקומיות</a:t>
          </a:r>
          <a:endParaRPr lang="he-IL" sz="1000" b="1" kern="1200" dirty="0">
            <a:effectLst>
              <a:outerShdw blurRad="38100" dist="38100" dir="2700000" algn="tl">
                <a:srgbClr val="000000">
                  <a:alpha val="43137"/>
                </a:srgbClr>
              </a:outerShdw>
            </a:effectLst>
          </a:endParaRPr>
        </a:p>
      </dsp:txBody>
      <dsp:txXfrm>
        <a:off x="1314328" y="1815813"/>
        <a:ext cx="585865" cy="366918"/>
      </dsp:txXfrm>
    </dsp:sp>
    <dsp:sp modelId="{122DF325-1DAD-4E36-84A8-F69E967C2FDF}">
      <dsp:nvSpPr>
        <dsp:cNvPr id="0" name=""/>
        <dsp:cNvSpPr/>
      </dsp:nvSpPr>
      <dsp:spPr>
        <a:xfrm>
          <a:off x="1480336" y="207355"/>
          <a:ext cx="5186574" cy="5186574"/>
        </a:xfrm>
        <a:custGeom>
          <a:avLst/>
          <a:gdLst/>
          <a:ahLst/>
          <a:cxnLst/>
          <a:rect l="0" t="0" r="0" b="0"/>
          <a:pathLst>
            <a:path>
              <a:moveTo>
                <a:pt x="204875" y="1583026"/>
              </a:moveTo>
              <a:arcTo wR="2593287" hR="2593287" stAng="12175655" swAng="788855"/>
            </a:path>
          </a:pathLst>
        </a:custGeom>
        <a:noFill/>
        <a:ln w="9525" cap="flat" cmpd="sng" algn="ctr">
          <a:solidFill>
            <a:schemeClr val="accent4">
              <a:hueOff val="-3826945"/>
              <a:satOff val="23056"/>
              <a:lumOff val="1848"/>
              <a:alphaOff val="0"/>
            </a:schemeClr>
          </a:solidFill>
          <a:prstDash val="solid"/>
        </a:ln>
        <a:effectLst/>
      </dsp:spPr>
      <dsp:style>
        <a:lnRef idx="1">
          <a:scrgbClr r="0" g="0" b="0"/>
        </a:lnRef>
        <a:fillRef idx="0">
          <a:scrgbClr r="0" g="0" b="0"/>
        </a:fillRef>
        <a:effectRef idx="0">
          <a:scrgbClr r="0" g="0" b="0"/>
        </a:effectRef>
        <a:fontRef idx="minor"/>
      </dsp:style>
    </dsp:sp>
    <dsp:sp modelId="{EDD2418C-0983-4497-93C6-C662159BC30E}">
      <dsp:nvSpPr>
        <dsp:cNvPr id="0" name=""/>
        <dsp:cNvSpPr/>
      </dsp:nvSpPr>
      <dsp:spPr>
        <a:xfrm>
          <a:off x="1833654" y="862086"/>
          <a:ext cx="625563" cy="406616"/>
        </a:xfrm>
        <a:prstGeom prst="roundRect">
          <a:avLst/>
        </a:prstGeom>
        <a:gradFill rotWithShape="0">
          <a:gsLst>
            <a:gs pos="0">
              <a:schemeClr val="accent4">
                <a:hueOff val="-4145858"/>
                <a:satOff val="24978"/>
                <a:lumOff val="2002"/>
                <a:alphaOff val="0"/>
                <a:shade val="51000"/>
                <a:satMod val="130000"/>
              </a:schemeClr>
            </a:gs>
            <a:gs pos="80000">
              <a:schemeClr val="accent4">
                <a:hueOff val="-4145858"/>
                <a:satOff val="24978"/>
                <a:lumOff val="2002"/>
                <a:alphaOff val="0"/>
                <a:shade val="93000"/>
                <a:satMod val="130000"/>
              </a:schemeClr>
            </a:gs>
            <a:gs pos="100000">
              <a:schemeClr val="accent4">
                <a:hueOff val="-4145858"/>
                <a:satOff val="24978"/>
                <a:lumOff val="200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effectLst>
                <a:outerShdw blurRad="38100" dist="38100" dir="2700000" algn="tl">
                  <a:srgbClr val="000000">
                    <a:alpha val="43137"/>
                  </a:srgbClr>
                </a:outerShdw>
              </a:effectLst>
            </a:rPr>
            <a:t>מינהל תקשוב</a:t>
          </a:r>
          <a:endParaRPr lang="he-IL" sz="1000" b="1" kern="1200" dirty="0">
            <a:effectLst>
              <a:outerShdw blurRad="38100" dist="38100" dir="2700000" algn="tl">
                <a:srgbClr val="000000">
                  <a:alpha val="43137"/>
                </a:srgbClr>
              </a:outerShdw>
            </a:effectLst>
          </a:endParaRPr>
        </a:p>
      </dsp:txBody>
      <dsp:txXfrm>
        <a:off x="1853503" y="881935"/>
        <a:ext cx="585865" cy="366918"/>
      </dsp:txXfrm>
    </dsp:sp>
    <dsp:sp modelId="{EEFF9C54-24F8-4296-8396-C8A5CEF4DA74}">
      <dsp:nvSpPr>
        <dsp:cNvPr id="0" name=""/>
        <dsp:cNvSpPr/>
      </dsp:nvSpPr>
      <dsp:spPr>
        <a:xfrm>
          <a:off x="1480336" y="207355"/>
          <a:ext cx="5186574" cy="5186574"/>
        </a:xfrm>
        <a:custGeom>
          <a:avLst/>
          <a:gdLst/>
          <a:ahLst/>
          <a:cxnLst/>
          <a:rect l="0" t="0" r="0" b="0"/>
          <a:pathLst>
            <a:path>
              <a:moveTo>
                <a:pt x="874061" y="651792"/>
              </a:moveTo>
              <a:arcTo wR="2593287" hR="2593287" stAng="13708475" swAng="576064"/>
            </a:path>
          </a:pathLst>
        </a:custGeom>
        <a:noFill/>
        <a:ln w="9525" cap="flat" cmpd="sng" algn="ctr">
          <a:solidFill>
            <a:schemeClr val="accent4">
              <a:hueOff val="-4145858"/>
              <a:satOff val="24978"/>
              <a:lumOff val="2002"/>
              <a:alphaOff val="0"/>
            </a:schemeClr>
          </a:solidFill>
          <a:prstDash val="solid"/>
        </a:ln>
        <a:effectLst/>
      </dsp:spPr>
      <dsp:style>
        <a:lnRef idx="1">
          <a:scrgbClr r="0" g="0" b="0"/>
        </a:lnRef>
        <a:fillRef idx="0">
          <a:scrgbClr r="0" g="0" b="0"/>
        </a:fillRef>
        <a:effectRef idx="0">
          <a:scrgbClr r="0" g="0" b="0"/>
        </a:effectRef>
        <a:fontRef idx="minor"/>
      </dsp:style>
    </dsp:sp>
    <dsp:sp modelId="{8257F34C-9E4F-4CDF-A171-28CF483C6975}">
      <dsp:nvSpPr>
        <dsp:cNvPr id="0" name=""/>
        <dsp:cNvSpPr/>
      </dsp:nvSpPr>
      <dsp:spPr>
        <a:xfrm>
          <a:off x="2706057" y="228248"/>
          <a:ext cx="625563" cy="406616"/>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rtl="1">
            <a:lnSpc>
              <a:spcPct val="90000"/>
            </a:lnSpc>
            <a:spcBef>
              <a:spcPct val="0"/>
            </a:spcBef>
            <a:spcAft>
              <a:spcPct val="35000"/>
            </a:spcAft>
          </a:pPr>
          <a:r>
            <a:rPr lang="he-IL" sz="1000" b="1" kern="1200" dirty="0" smtClean="0">
              <a:solidFill>
                <a:schemeClr val="bg1"/>
              </a:solidFill>
              <a:effectLst>
                <a:outerShdw blurRad="38100" dist="38100" dir="2700000" algn="tl">
                  <a:srgbClr val="000000">
                    <a:alpha val="43137"/>
                  </a:srgbClr>
                </a:outerShdw>
              </a:effectLst>
            </a:rPr>
            <a:t>משרד הכלכלה</a:t>
          </a:r>
          <a:endParaRPr lang="he-IL" sz="1000" b="1" kern="1200" dirty="0">
            <a:solidFill>
              <a:schemeClr val="bg1"/>
            </a:solidFill>
            <a:effectLst>
              <a:outerShdw blurRad="38100" dist="38100" dir="2700000" algn="tl">
                <a:srgbClr val="000000">
                  <a:alpha val="43137"/>
                </a:srgbClr>
              </a:outerShdw>
            </a:effectLst>
          </a:endParaRPr>
        </a:p>
      </dsp:txBody>
      <dsp:txXfrm>
        <a:off x="2725906" y="248097"/>
        <a:ext cx="585865" cy="366918"/>
      </dsp:txXfrm>
    </dsp:sp>
    <dsp:sp modelId="{EC8FF42B-40DF-4EAF-ABD6-EF72B36572A0}">
      <dsp:nvSpPr>
        <dsp:cNvPr id="0" name=""/>
        <dsp:cNvSpPr/>
      </dsp:nvSpPr>
      <dsp:spPr>
        <a:xfrm>
          <a:off x="1480336" y="207355"/>
          <a:ext cx="5186574" cy="5186574"/>
        </a:xfrm>
        <a:custGeom>
          <a:avLst/>
          <a:gdLst/>
          <a:ahLst/>
          <a:cxnLst/>
          <a:rect l="0" t="0" r="0" b="0"/>
          <a:pathLst>
            <a:path>
              <a:moveTo>
                <a:pt x="1855486" y="107168"/>
              </a:moveTo>
              <a:arcTo wR="2593287" hR="2593287" stAng="15208248" swAng="570294"/>
            </a:path>
          </a:pathLst>
        </a:custGeom>
        <a:noFill/>
        <a:ln w="9525" cap="flat" cmpd="sng" algn="ctr">
          <a:solidFill>
            <a:schemeClr val="accent4">
              <a:hueOff val="-4464770"/>
              <a:satOff val="26899"/>
              <a:lumOff val="2156"/>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diagrams.loki3.com/TabbedArc+Icon">
  <dgm:title val="קשת עם כרטיסיות"/>
  <dgm:desc val="השתמש כדי להציג קבוצת פריטים קשורים בקשת מעל אזור משותף.  מתאים ביותר לכמויות קטנות של טקסט."/>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113773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4179277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592532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3936632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900678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2241041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3428043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3745644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3632166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1398045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1D81154-10F1-4648-8A85-356D8374B7A5}" type="datetimeFigureOut">
              <a:rPr lang="he-IL" smtClean="0"/>
              <a:t>י"ד/כסלו/תשע"ז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095EFBC-8CCB-4776-B4CC-F3B435E46BB2}" type="slidenum">
              <a:rPr lang="he-IL" smtClean="0"/>
              <a:t>‹#›</a:t>
            </a:fld>
            <a:endParaRPr lang="he-IL"/>
          </a:p>
        </p:txBody>
      </p:sp>
    </p:spTree>
    <p:extLst>
      <p:ext uri="{BB962C8B-B14F-4D97-AF65-F5344CB8AC3E}">
        <p14:creationId xmlns:p14="http://schemas.microsoft.com/office/powerpoint/2010/main" val="3709813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1D81154-10F1-4648-8A85-356D8374B7A5}" type="datetimeFigureOut">
              <a:rPr lang="he-IL" smtClean="0"/>
              <a:t>י"ד/כסלו/תשע"ז</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095EFBC-8CCB-4776-B4CC-F3B435E46BB2}" type="slidenum">
              <a:rPr lang="he-IL" smtClean="0"/>
              <a:t>‹#›</a:t>
            </a:fld>
            <a:endParaRPr lang="he-IL"/>
          </a:p>
        </p:txBody>
      </p:sp>
    </p:spTree>
    <p:extLst>
      <p:ext uri="{BB962C8B-B14F-4D97-AF65-F5344CB8AC3E}">
        <p14:creationId xmlns:p14="http://schemas.microsoft.com/office/powerpoint/2010/main" val="3420016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descr="תוצאת תמונה עבור סמלהמדינה"/>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88641"/>
            <a:ext cx="1168276" cy="1368152"/>
          </a:xfrm>
          <a:prstGeom prst="rect">
            <a:avLst/>
          </a:prstGeom>
          <a:noFill/>
          <a:ln>
            <a:noFill/>
          </a:ln>
        </p:spPr>
      </p:pic>
      <p:sp>
        <p:nvSpPr>
          <p:cNvPr id="5" name="מלבן 4"/>
          <p:cNvSpPr/>
          <p:nvPr/>
        </p:nvSpPr>
        <p:spPr>
          <a:xfrm>
            <a:off x="2483768" y="1556792"/>
            <a:ext cx="4572000" cy="738664"/>
          </a:xfrm>
          <a:prstGeom prst="rect">
            <a:avLst/>
          </a:prstGeom>
        </p:spPr>
        <p:txBody>
          <a:bodyPr>
            <a:spAutoFit/>
          </a:bodyPr>
          <a:lstStyle/>
          <a:p>
            <a:pPr algn="ctr"/>
            <a:r>
              <a:rPr lang="he-IL" sz="2400" b="1" dirty="0">
                <a:solidFill>
                  <a:srgbClr val="000099"/>
                </a:solidFill>
              </a:rPr>
              <a:t>מדינת ישראל</a:t>
            </a:r>
            <a:endParaRPr lang="en-US" sz="2400" dirty="0">
              <a:solidFill>
                <a:srgbClr val="000099"/>
              </a:solidFill>
            </a:endParaRPr>
          </a:p>
          <a:p>
            <a:pPr algn="ctr"/>
            <a:r>
              <a:rPr lang="he-IL" b="1" dirty="0">
                <a:solidFill>
                  <a:srgbClr val="000099"/>
                </a:solidFill>
              </a:rPr>
              <a:t>משרד החינוך</a:t>
            </a:r>
            <a:endParaRPr lang="en-US" dirty="0">
              <a:solidFill>
                <a:srgbClr val="000099"/>
              </a:solidFill>
            </a:endParaRPr>
          </a:p>
        </p:txBody>
      </p:sp>
      <p:sp>
        <p:nvSpPr>
          <p:cNvPr id="6" name="מלבן 5"/>
          <p:cNvSpPr/>
          <p:nvPr/>
        </p:nvSpPr>
        <p:spPr>
          <a:xfrm>
            <a:off x="827584" y="2780928"/>
            <a:ext cx="7632848" cy="1661993"/>
          </a:xfrm>
          <a:prstGeom prst="rect">
            <a:avLst/>
          </a:prstGeom>
        </p:spPr>
        <p:txBody>
          <a:bodyPr wrap="square">
            <a:spAutoFit/>
          </a:bodyPr>
          <a:lstStyle/>
          <a:p>
            <a:pPr algn="ctr"/>
            <a:r>
              <a:rPr lang="he-IL" sz="5400" b="1" dirty="0">
                <a:solidFill>
                  <a:srgbClr val="0000FF"/>
                </a:solidFill>
                <a:latin typeface="David" pitchFamily="34" charset="-79"/>
                <a:cs typeface="David" pitchFamily="34" charset="-79"/>
              </a:rPr>
              <a:t>מסקנות הוועדה</a:t>
            </a:r>
            <a:endParaRPr lang="en-US" sz="5400" dirty="0">
              <a:solidFill>
                <a:srgbClr val="0000FF"/>
              </a:solidFill>
              <a:latin typeface="David" pitchFamily="34" charset="-79"/>
              <a:cs typeface="David" pitchFamily="34" charset="-79"/>
            </a:endParaRPr>
          </a:p>
          <a:p>
            <a:pPr algn="ctr"/>
            <a:r>
              <a:rPr lang="he-IL" sz="4800" b="1" dirty="0">
                <a:solidFill>
                  <a:srgbClr val="0000FF"/>
                </a:solidFill>
                <a:latin typeface="David" pitchFamily="34" charset="-79"/>
                <a:cs typeface="David" pitchFamily="34" charset="-79"/>
              </a:rPr>
              <a:t>תשלומי שכר עובדי הוראה</a:t>
            </a:r>
            <a:endParaRPr lang="en-US" sz="4800" dirty="0">
              <a:solidFill>
                <a:srgbClr val="0000FF"/>
              </a:solidFill>
              <a:latin typeface="David" pitchFamily="34" charset="-79"/>
              <a:cs typeface="David" pitchFamily="34" charset="-79"/>
            </a:endParaRPr>
          </a:p>
        </p:txBody>
      </p:sp>
      <p:sp>
        <p:nvSpPr>
          <p:cNvPr id="7" name="TextBox 6"/>
          <p:cNvSpPr txBox="1"/>
          <p:nvPr/>
        </p:nvSpPr>
        <p:spPr>
          <a:xfrm>
            <a:off x="107504" y="5934670"/>
            <a:ext cx="3163045" cy="923330"/>
          </a:xfrm>
          <a:prstGeom prst="rect">
            <a:avLst/>
          </a:prstGeom>
          <a:noFill/>
        </p:spPr>
        <p:txBody>
          <a:bodyPr wrap="none" rtlCol="1">
            <a:spAutoFit/>
          </a:bodyPr>
          <a:lstStyle/>
          <a:p>
            <a:pPr algn="ctr"/>
            <a:r>
              <a:rPr lang="he-IL" sz="2000" b="1" dirty="0" smtClean="0">
                <a:solidFill>
                  <a:srgbClr val="002060"/>
                </a:solidFill>
              </a:rPr>
              <a:t>ועדת החינוך של הכנסת </a:t>
            </a:r>
          </a:p>
          <a:p>
            <a:pPr algn="ctr"/>
            <a:r>
              <a:rPr lang="he-IL" sz="1600" b="1" dirty="0" smtClean="0">
                <a:solidFill>
                  <a:srgbClr val="002060"/>
                </a:solidFill>
              </a:rPr>
              <a:t>טו</a:t>
            </a:r>
            <a:r>
              <a:rPr lang="he-IL" sz="1600" b="1" dirty="0">
                <a:solidFill>
                  <a:srgbClr val="002060"/>
                </a:solidFill>
              </a:rPr>
              <a:t>' כסלו, תשע"ז, 15 בדצמבר 2016</a:t>
            </a:r>
            <a:endParaRPr lang="en-US" sz="1600" dirty="0">
              <a:solidFill>
                <a:srgbClr val="002060"/>
              </a:solidFill>
            </a:endParaRPr>
          </a:p>
          <a:p>
            <a:pPr algn="ctr"/>
            <a:endParaRPr lang="he-IL" dirty="0">
              <a:solidFill>
                <a:srgbClr val="002060"/>
              </a:solidFill>
            </a:endParaRPr>
          </a:p>
        </p:txBody>
      </p:sp>
    </p:spTree>
    <p:extLst>
      <p:ext uri="{BB962C8B-B14F-4D97-AF65-F5344CB8AC3E}">
        <p14:creationId xmlns:p14="http://schemas.microsoft.com/office/powerpoint/2010/main" val="2097410152"/>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971600" y="44624"/>
            <a:ext cx="7200800" cy="1143000"/>
          </a:xfrm>
        </p:spPr>
        <p:txBody>
          <a:bodyPr>
            <a:normAutofit fontScale="90000"/>
          </a:bodyPr>
          <a:lstStyle/>
          <a:p>
            <a:r>
              <a:rPr lang="he-IL" sz="4900" b="1" dirty="0" smtClean="0">
                <a:solidFill>
                  <a:srgbClr val="000099"/>
                </a:solidFill>
                <a:cs typeface="+mn-cs"/>
              </a:rPr>
              <a:t>רקע  </a:t>
            </a:r>
            <a:r>
              <a:rPr lang="he-IL" b="1" dirty="0" smtClean="0">
                <a:solidFill>
                  <a:srgbClr val="000099"/>
                </a:solidFill>
                <a:cs typeface="+mn-cs"/>
              </a:rPr>
              <a:t/>
            </a:r>
            <a:br>
              <a:rPr lang="he-IL" b="1" dirty="0" smtClean="0">
                <a:solidFill>
                  <a:srgbClr val="000099"/>
                </a:solidFill>
                <a:cs typeface="+mn-cs"/>
              </a:rPr>
            </a:br>
            <a:r>
              <a:rPr lang="he-IL" sz="4000" dirty="0" smtClean="0">
                <a:solidFill>
                  <a:srgbClr val="000099"/>
                </a:solidFill>
                <a:cs typeface="+mn-cs"/>
              </a:rPr>
              <a:t>הוועדה לשכר תשלומי עובדי הוראה</a:t>
            </a:r>
            <a:endParaRPr lang="he-IL" sz="4000" dirty="0">
              <a:solidFill>
                <a:srgbClr val="000099"/>
              </a:solidFill>
              <a:cs typeface="+mn-cs"/>
            </a:endParaRPr>
          </a:p>
        </p:txBody>
      </p:sp>
      <p:sp>
        <p:nvSpPr>
          <p:cNvPr id="3" name="מציין מיקום תוכן 2"/>
          <p:cNvSpPr>
            <a:spLocks noGrp="1"/>
          </p:cNvSpPr>
          <p:nvPr>
            <p:ph idx="1"/>
          </p:nvPr>
        </p:nvSpPr>
        <p:spPr>
          <a:xfrm>
            <a:off x="467544" y="1844824"/>
            <a:ext cx="8435280" cy="4824536"/>
          </a:xfrm>
        </p:spPr>
        <p:txBody>
          <a:bodyPr>
            <a:noAutofit/>
          </a:bodyPr>
          <a:lstStyle/>
          <a:p>
            <a:pPr algn="just">
              <a:buClr>
                <a:schemeClr val="accent6">
                  <a:lumMod val="75000"/>
                </a:schemeClr>
              </a:buClr>
              <a:buFont typeface="Wingdings" pitchFamily="2" charset="2"/>
              <a:buChar char="q"/>
            </a:pPr>
            <a:r>
              <a:rPr lang="he-IL" sz="2400" dirty="0"/>
              <a:t>הוועדה לתשלומי שכר עובדי הוראה מונתה </a:t>
            </a:r>
            <a:r>
              <a:rPr lang="he-IL" sz="2400" dirty="0" smtClean="0"/>
              <a:t>רקע </a:t>
            </a:r>
            <a:r>
              <a:rPr lang="he-IL" sz="2400" b="1" u="sng" dirty="0"/>
              <a:t>מחאת עובדי ההוראה</a:t>
            </a:r>
            <a:r>
              <a:rPr lang="he-IL" sz="2400" b="1" dirty="0"/>
              <a:t>, </a:t>
            </a:r>
            <a:r>
              <a:rPr lang="he-IL" sz="2400" dirty="0"/>
              <a:t>אשר פרצה בראשית חודש אוקטובר 2016 בגין תשלומי </a:t>
            </a:r>
            <a:r>
              <a:rPr lang="he-IL" sz="2400" dirty="0" smtClean="0"/>
              <a:t>השכר.</a:t>
            </a:r>
          </a:p>
          <a:p>
            <a:pPr marL="0" indent="0" algn="just">
              <a:buClr>
                <a:schemeClr val="accent6">
                  <a:lumMod val="75000"/>
                </a:schemeClr>
              </a:buClr>
              <a:buNone/>
            </a:pPr>
            <a:endParaRPr lang="he-IL" sz="2400" dirty="0" smtClean="0"/>
          </a:p>
          <a:p>
            <a:pPr algn="just">
              <a:buClr>
                <a:schemeClr val="accent6">
                  <a:lumMod val="75000"/>
                </a:schemeClr>
              </a:buClr>
              <a:buFont typeface="Wingdings" pitchFamily="2" charset="2"/>
              <a:buChar char="q"/>
            </a:pPr>
            <a:r>
              <a:rPr lang="he-IL" sz="2400" dirty="0" smtClean="0"/>
              <a:t>באותה עת בוצעו קיזוזים במשכורת </a:t>
            </a:r>
            <a:r>
              <a:rPr lang="he-IL" sz="2400" dirty="0"/>
              <a:t>חודש ספטמבר, ברכיב הנסיעות, בגין </a:t>
            </a:r>
            <a:r>
              <a:rPr lang="he-IL" sz="2400" b="1" u="sng" dirty="0"/>
              <a:t>הרפורמה</a:t>
            </a:r>
            <a:r>
              <a:rPr lang="he-IL" sz="2400" dirty="0"/>
              <a:t> אשר הוחלה על ידי משרדי התחבורה והאוצר </a:t>
            </a:r>
            <a:r>
              <a:rPr lang="he-IL" sz="2400" b="1" u="sng" dirty="0"/>
              <a:t>בתחבורה הציבורית</a:t>
            </a:r>
            <a:r>
              <a:rPr lang="he-IL" sz="2400" dirty="0"/>
              <a:t>. </a:t>
            </a:r>
            <a:endParaRPr lang="he-IL" sz="2400" dirty="0" smtClean="0"/>
          </a:p>
          <a:p>
            <a:pPr algn="just">
              <a:buClr>
                <a:schemeClr val="accent6">
                  <a:lumMod val="75000"/>
                </a:schemeClr>
              </a:buClr>
              <a:buFont typeface="Wingdings" pitchFamily="2" charset="2"/>
              <a:buChar char="q"/>
            </a:pPr>
            <a:endParaRPr lang="he-IL" sz="2400" dirty="0"/>
          </a:p>
          <a:p>
            <a:pPr algn="just">
              <a:buClr>
                <a:schemeClr val="accent6">
                  <a:lumMod val="75000"/>
                </a:schemeClr>
              </a:buClr>
              <a:buFont typeface="Wingdings" pitchFamily="2" charset="2"/>
              <a:buChar char="q"/>
            </a:pPr>
            <a:r>
              <a:rPr lang="he-IL" sz="2400" dirty="0" smtClean="0"/>
              <a:t>באותה </a:t>
            </a:r>
            <a:r>
              <a:rPr lang="he-IL" sz="2400" dirty="0"/>
              <a:t>עת </a:t>
            </a:r>
            <a:r>
              <a:rPr lang="he-IL" sz="2400" dirty="0" smtClean="0"/>
              <a:t>עלו </a:t>
            </a:r>
            <a:r>
              <a:rPr lang="he-IL" sz="2400" b="1" u="sng" dirty="0" smtClean="0"/>
              <a:t>גם סוגיות </a:t>
            </a:r>
            <a:r>
              <a:rPr lang="he-IL" sz="2400" b="1" u="sng" dirty="0"/>
              <a:t>נוספות אשר התייחסו לרכיבים אחרים </a:t>
            </a:r>
            <a:r>
              <a:rPr lang="he-IL" sz="2400" dirty="0"/>
              <a:t>ונוספים של תלושי השכר הכוללים, בין היתר, ותק, מתן גמולים ועדכון דרגות.</a:t>
            </a:r>
            <a:endParaRPr lang="en-US" sz="2400" dirty="0"/>
          </a:p>
          <a:p>
            <a:pPr algn="just">
              <a:buClr>
                <a:schemeClr val="accent6">
                  <a:lumMod val="75000"/>
                </a:schemeClr>
              </a:buClr>
              <a:buFont typeface="Wingdings" pitchFamily="2" charset="2"/>
              <a:buChar char="q"/>
            </a:pPr>
            <a:endParaRPr lang="he-IL" sz="2400" dirty="0" smtClean="0"/>
          </a:p>
          <a:p>
            <a:pPr marL="0" indent="0" algn="just">
              <a:buClr>
                <a:schemeClr val="accent6">
                  <a:lumMod val="75000"/>
                </a:schemeClr>
              </a:buClr>
              <a:buNone/>
            </a:pPr>
            <a:endParaRPr lang="he-IL" sz="2400" dirty="0" smtClean="0"/>
          </a:p>
        </p:txBody>
      </p:sp>
      <p:cxnSp>
        <p:nvCxnSpPr>
          <p:cNvPr id="5" name="מחבר ישר 4"/>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2258385"/>
      </p:ext>
    </p:extLst>
  </p:cSld>
  <p:clrMapOvr>
    <a:masterClrMapping/>
  </p:clrMapOvr>
  <p:transition spd="slow">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971600" y="44624"/>
            <a:ext cx="7200800" cy="1143000"/>
          </a:xfrm>
        </p:spPr>
        <p:txBody>
          <a:bodyPr>
            <a:normAutofit fontScale="90000"/>
          </a:bodyPr>
          <a:lstStyle/>
          <a:p>
            <a:r>
              <a:rPr lang="he-IL" sz="4900" b="1" dirty="0" smtClean="0">
                <a:solidFill>
                  <a:srgbClr val="000099"/>
                </a:solidFill>
                <a:cs typeface="+mn-cs"/>
              </a:rPr>
              <a:t>רקע  </a:t>
            </a:r>
            <a:r>
              <a:rPr lang="he-IL" b="1" dirty="0" smtClean="0">
                <a:solidFill>
                  <a:srgbClr val="000099"/>
                </a:solidFill>
                <a:cs typeface="+mn-cs"/>
              </a:rPr>
              <a:t/>
            </a:r>
            <a:br>
              <a:rPr lang="he-IL" b="1" dirty="0" smtClean="0">
                <a:solidFill>
                  <a:srgbClr val="000099"/>
                </a:solidFill>
                <a:cs typeface="+mn-cs"/>
              </a:rPr>
            </a:br>
            <a:r>
              <a:rPr lang="he-IL" sz="4000" dirty="0" smtClean="0">
                <a:solidFill>
                  <a:srgbClr val="000099"/>
                </a:solidFill>
                <a:cs typeface="+mn-cs"/>
              </a:rPr>
              <a:t>הוועדה לשכר תשלומי עובדי הוראה</a:t>
            </a:r>
            <a:endParaRPr lang="he-IL" sz="4000" dirty="0">
              <a:solidFill>
                <a:srgbClr val="000099"/>
              </a:solidFill>
              <a:cs typeface="+mn-cs"/>
            </a:endParaRPr>
          </a:p>
        </p:txBody>
      </p:sp>
      <p:sp>
        <p:nvSpPr>
          <p:cNvPr id="3" name="מציין מיקום תוכן 2"/>
          <p:cNvSpPr>
            <a:spLocks noGrp="1"/>
          </p:cNvSpPr>
          <p:nvPr>
            <p:ph idx="1"/>
          </p:nvPr>
        </p:nvSpPr>
        <p:spPr>
          <a:xfrm>
            <a:off x="467544" y="1844824"/>
            <a:ext cx="8435280" cy="4824536"/>
          </a:xfrm>
        </p:spPr>
        <p:txBody>
          <a:bodyPr>
            <a:noAutofit/>
          </a:bodyPr>
          <a:lstStyle/>
          <a:p>
            <a:pPr algn="just">
              <a:buClr>
                <a:schemeClr val="accent6">
                  <a:lumMod val="75000"/>
                </a:schemeClr>
              </a:buClr>
              <a:buFont typeface="Wingdings" pitchFamily="2" charset="2"/>
              <a:buChar char="q"/>
            </a:pPr>
            <a:r>
              <a:rPr lang="he-IL" sz="2400" dirty="0" smtClean="0"/>
              <a:t>הוועדה התנהלה באופן שקוף – דיוניה היו פתוחים בפני עובדי ההוראה והם שודרו באמצעות בדף הפייסבוק של המשרד. </a:t>
            </a:r>
          </a:p>
          <a:p>
            <a:pPr algn="just">
              <a:buClr>
                <a:schemeClr val="accent6">
                  <a:lumMod val="75000"/>
                </a:schemeClr>
              </a:buClr>
              <a:buFont typeface="Wingdings" pitchFamily="2" charset="2"/>
              <a:buChar char="q"/>
            </a:pPr>
            <a:endParaRPr lang="he-IL" sz="2400" dirty="0" smtClean="0"/>
          </a:p>
          <a:p>
            <a:pPr algn="just">
              <a:buClr>
                <a:schemeClr val="accent6">
                  <a:lumMod val="75000"/>
                </a:schemeClr>
              </a:buClr>
              <a:buFont typeface="Wingdings" pitchFamily="2" charset="2"/>
              <a:buChar char="q"/>
            </a:pPr>
            <a:r>
              <a:rPr lang="he-IL" sz="2400" dirty="0" smtClean="0"/>
              <a:t>בוועדה השתתפו: </a:t>
            </a:r>
            <a:r>
              <a:rPr lang="he-IL" sz="2400" b="1" u="sng" dirty="0" smtClean="0"/>
              <a:t>מנהלים, מורים, גננות, נציגי בעלויות והשלטון המקומי, נציגי האוצר, נציגי הסתדרות המורים ונציגי משרד החינוך</a:t>
            </a:r>
            <a:r>
              <a:rPr lang="he-IL" sz="2400" b="1" dirty="0" smtClean="0"/>
              <a:t>.</a:t>
            </a:r>
            <a:r>
              <a:rPr lang="he-IL" sz="2400" b="1" u="sng" dirty="0" smtClean="0"/>
              <a:t> </a:t>
            </a:r>
          </a:p>
          <a:p>
            <a:pPr algn="just">
              <a:buClr>
                <a:schemeClr val="accent6">
                  <a:lumMod val="75000"/>
                </a:schemeClr>
              </a:buClr>
              <a:buFont typeface="Wingdings" pitchFamily="2" charset="2"/>
              <a:buChar char="q"/>
            </a:pPr>
            <a:endParaRPr lang="he-IL" sz="2400" dirty="0" smtClean="0"/>
          </a:p>
          <a:p>
            <a:pPr algn="just">
              <a:buClr>
                <a:schemeClr val="accent6">
                  <a:lumMod val="75000"/>
                </a:schemeClr>
              </a:buClr>
              <a:buFont typeface="Wingdings" pitchFamily="2" charset="2"/>
              <a:buChar char="q"/>
            </a:pPr>
            <a:r>
              <a:rPr lang="he-IL" sz="2400" dirty="0" smtClean="0"/>
              <a:t>הוועדה </a:t>
            </a:r>
            <a:r>
              <a:rPr lang="he-IL" sz="2400" dirty="0"/>
              <a:t>התכנסה </a:t>
            </a:r>
            <a:r>
              <a:rPr lang="he-IL" sz="2400" b="1" u="sng" dirty="0"/>
              <a:t>לשבע ישיבות עבודה</a:t>
            </a:r>
            <a:r>
              <a:rPr lang="he-IL" sz="2400" dirty="0"/>
              <a:t> ודנה בסוגיות, בקשיים ובהמלצות שהובאו על ידי עובדי </a:t>
            </a:r>
            <a:r>
              <a:rPr lang="he-IL" sz="2400" dirty="0" smtClean="0"/>
              <a:t>ההוראה - מנהלים</a:t>
            </a:r>
            <a:r>
              <a:rPr lang="he-IL" sz="2400" dirty="0"/>
              <a:t>, מורים </a:t>
            </a:r>
            <a:r>
              <a:rPr lang="he-IL" sz="2400" dirty="0" smtClean="0"/>
              <a:t>וגננות. </a:t>
            </a:r>
          </a:p>
          <a:p>
            <a:pPr marL="0" indent="0" algn="just">
              <a:buClr>
                <a:schemeClr val="accent6">
                  <a:lumMod val="75000"/>
                </a:schemeClr>
              </a:buClr>
              <a:buNone/>
            </a:pPr>
            <a:endParaRPr lang="he-IL" sz="2400" dirty="0"/>
          </a:p>
        </p:txBody>
      </p:sp>
      <p:cxnSp>
        <p:nvCxnSpPr>
          <p:cNvPr id="5" name="מחבר ישר 4"/>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290095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457200" y="1783357"/>
            <a:ext cx="8229600" cy="3733875"/>
          </a:xfrm>
        </p:spPr>
        <p:txBody>
          <a:bodyPr>
            <a:normAutofit lnSpcReduction="10000"/>
          </a:bodyPr>
          <a:lstStyle/>
          <a:p>
            <a:pPr algn="just">
              <a:buClr>
                <a:schemeClr val="accent6">
                  <a:lumMod val="75000"/>
                </a:schemeClr>
              </a:buClr>
              <a:buFont typeface="Wingdings" pitchFamily="2" charset="2"/>
              <a:buChar char="q"/>
            </a:pPr>
            <a:r>
              <a:rPr lang="he-IL" sz="2400" dirty="0" smtClean="0"/>
              <a:t>בראשית עבודתה - </a:t>
            </a:r>
            <a:r>
              <a:rPr lang="he-IL" sz="2400" b="1" u="sng" dirty="0" smtClean="0"/>
              <a:t>הוועדה </a:t>
            </a:r>
            <a:r>
              <a:rPr lang="he-IL" sz="2400" b="1" u="sng" dirty="0"/>
              <a:t>קיימה ישיבות מליאה רחבות עם כלל </a:t>
            </a:r>
            <a:r>
              <a:rPr lang="he-IL" sz="2400" b="1" u="sng" dirty="0" smtClean="0"/>
              <a:t>הנציגים</a:t>
            </a:r>
            <a:r>
              <a:rPr lang="he-IL" sz="2400" b="1" dirty="0" smtClean="0"/>
              <a:t>, </a:t>
            </a:r>
            <a:r>
              <a:rPr lang="he-IL" sz="2400" dirty="0" smtClean="0"/>
              <a:t>שמעה ורשמה לפניה את דברי עובדי ההוראה אשר באו להופיע בפניה. </a:t>
            </a:r>
          </a:p>
          <a:p>
            <a:pPr algn="just">
              <a:buClr>
                <a:schemeClr val="accent6">
                  <a:lumMod val="75000"/>
                </a:schemeClr>
              </a:buClr>
              <a:buFont typeface="Wingdings" pitchFamily="2" charset="2"/>
              <a:buChar char="q"/>
            </a:pPr>
            <a:endParaRPr lang="he-IL" sz="2400" dirty="0" smtClean="0"/>
          </a:p>
          <a:p>
            <a:pPr algn="just">
              <a:buClr>
                <a:schemeClr val="accent6">
                  <a:lumMod val="75000"/>
                </a:schemeClr>
              </a:buClr>
              <a:buFont typeface="Wingdings" pitchFamily="2" charset="2"/>
              <a:buChar char="q"/>
            </a:pPr>
            <a:r>
              <a:rPr lang="he-IL" sz="2400" dirty="0" smtClean="0"/>
              <a:t>בהמשך - הוועדה </a:t>
            </a:r>
            <a:r>
              <a:rPr lang="he-IL" sz="2400" dirty="0"/>
              <a:t>התכנסה למליאה רחבה שבסיומה התפצלו המשתתפים </a:t>
            </a:r>
            <a:r>
              <a:rPr lang="he-IL" sz="2400" b="1" u="sng" dirty="0"/>
              <a:t>לעבודה ממוקדת בחמישה צוותי משנה</a:t>
            </a:r>
            <a:r>
              <a:rPr lang="he-IL" sz="2400" b="1" dirty="0"/>
              <a:t>.</a:t>
            </a:r>
            <a:r>
              <a:rPr lang="he-IL" sz="2400" b="1" u="sng" dirty="0"/>
              <a:t> </a:t>
            </a:r>
            <a:endParaRPr lang="he-IL" sz="2400" b="1" u="sng" dirty="0" smtClean="0"/>
          </a:p>
          <a:p>
            <a:pPr marL="0" indent="0" algn="just">
              <a:buClr>
                <a:schemeClr val="accent6">
                  <a:lumMod val="75000"/>
                </a:schemeClr>
              </a:buClr>
              <a:buNone/>
            </a:pPr>
            <a:endParaRPr lang="he-IL" sz="2400" dirty="0" smtClean="0"/>
          </a:p>
          <a:p>
            <a:pPr algn="just">
              <a:buClr>
                <a:schemeClr val="accent6">
                  <a:lumMod val="75000"/>
                </a:schemeClr>
              </a:buClr>
              <a:buFont typeface="Wingdings" pitchFamily="2" charset="2"/>
              <a:buChar char="q"/>
            </a:pPr>
            <a:r>
              <a:rPr lang="he-IL" sz="2400" dirty="0" smtClean="0"/>
              <a:t>הצוותים כללו</a:t>
            </a:r>
            <a:r>
              <a:rPr lang="he-IL" sz="2400" dirty="0"/>
              <a:t>:  1</a:t>
            </a:r>
            <a:r>
              <a:rPr lang="he-IL" sz="2400" b="1" dirty="0"/>
              <a:t>) </a:t>
            </a:r>
            <a:r>
              <a:rPr lang="he-IL" sz="2400" b="1" u="sng" dirty="0"/>
              <a:t>צוות מורים חדשים </a:t>
            </a:r>
            <a:r>
              <a:rPr lang="he-IL" sz="2400" b="1" dirty="0"/>
              <a:t>2) </a:t>
            </a:r>
            <a:r>
              <a:rPr lang="he-IL" sz="2400" b="1" u="sng" dirty="0"/>
              <a:t>צוות מורים וותיקים </a:t>
            </a:r>
            <a:endParaRPr lang="he-IL" sz="2400" b="1" u="sng" dirty="0" smtClean="0"/>
          </a:p>
          <a:p>
            <a:pPr marL="0" indent="0" algn="just">
              <a:buClr>
                <a:schemeClr val="accent6">
                  <a:lumMod val="75000"/>
                </a:schemeClr>
              </a:buClr>
              <a:buNone/>
            </a:pPr>
            <a:r>
              <a:rPr lang="he-IL" sz="2400" b="1" dirty="0" smtClean="0"/>
              <a:t>    3</a:t>
            </a:r>
            <a:r>
              <a:rPr lang="he-IL" sz="2400" b="1" dirty="0"/>
              <a:t>) </a:t>
            </a:r>
            <a:r>
              <a:rPr lang="he-IL" sz="2400" b="1" u="sng" dirty="0"/>
              <a:t>צוות תהליכי תפעול</a:t>
            </a:r>
            <a:r>
              <a:rPr lang="he-IL" sz="2400" b="1" dirty="0"/>
              <a:t> 4) </a:t>
            </a:r>
            <a:r>
              <a:rPr lang="he-IL" sz="2400" b="1" u="sng" dirty="0"/>
              <a:t>צוות שיפור השירות</a:t>
            </a:r>
            <a:r>
              <a:rPr lang="he-IL" sz="2400" b="1" dirty="0"/>
              <a:t> 5) </a:t>
            </a:r>
            <a:r>
              <a:rPr lang="he-IL" sz="2400" b="1" u="sng" dirty="0"/>
              <a:t>צוות בעלויות</a:t>
            </a:r>
            <a:r>
              <a:rPr lang="he-IL" sz="2400" dirty="0"/>
              <a:t>.</a:t>
            </a:r>
            <a:endParaRPr lang="en-US" sz="2400" dirty="0"/>
          </a:p>
          <a:p>
            <a:pPr algn="just"/>
            <a:endParaRPr lang="he-IL" sz="2400" dirty="0"/>
          </a:p>
        </p:txBody>
      </p:sp>
      <p:sp>
        <p:nvSpPr>
          <p:cNvPr id="4" name="כותרת 1"/>
          <p:cNvSpPr>
            <a:spLocks noGrp="1"/>
          </p:cNvSpPr>
          <p:nvPr>
            <p:ph type="title"/>
          </p:nvPr>
        </p:nvSpPr>
        <p:spPr>
          <a:xfrm>
            <a:off x="971600" y="44624"/>
            <a:ext cx="7200800" cy="1143000"/>
          </a:xfrm>
        </p:spPr>
        <p:txBody>
          <a:bodyPr>
            <a:normAutofit fontScale="90000"/>
          </a:bodyPr>
          <a:lstStyle/>
          <a:p>
            <a:r>
              <a:rPr lang="he-IL" sz="4900" b="1" dirty="0" smtClean="0">
                <a:solidFill>
                  <a:srgbClr val="000099"/>
                </a:solidFill>
                <a:cs typeface="+mn-cs"/>
              </a:rPr>
              <a:t>רקע  </a:t>
            </a:r>
            <a:r>
              <a:rPr lang="he-IL" b="1" dirty="0" smtClean="0">
                <a:solidFill>
                  <a:srgbClr val="000099"/>
                </a:solidFill>
                <a:cs typeface="+mn-cs"/>
              </a:rPr>
              <a:t/>
            </a:r>
            <a:br>
              <a:rPr lang="he-IL" b="1" dirty="0" smtClean="0">
                <a:solidFill>
                  <a:srgbClr val="000099"/>
                </a:solidFill>
                <a:cs typeface="+mn-cs"/>
              </a:rPr>
            </a:br>
            <a:r>
              <a:rPr lang="he-IL" sz="4000" dirty="0" smtClean="0">
                <a:solidFill>
                  <a:srgbClr val="000099"/>
                </a:solidFill>
                <a:cs typeface="+mn-cs"/>
              </a:rPr>
              <a:t>הוועדה לשכר תשלומי עובדי הוראה</a:t>
            </a:r>
            <a:endParaRPr lang="he-IL" sz="4000" dirty="0">
              <a:solidFill>
                <a:srgbClr val="000099"/>
              </a:solidFill>
              <a:cs typeface="+mn-cs"/>
            </a:endParaRPr>
          </a:p>
        </p:txBody>
      </p:sp>
      <p:cxnSp>
        <p:nvCxnSpPr>
          <p:cNvPr id="5" name="מחבר ישר 4"/>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6828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457200" y="1700808"/>
            <a:ext cx="8229600" cy="4669979"/>
          </a:xfrm>
        </p:spPr>
        <p:txBody>
          <a:bodyPr>
            <a:noAutofit/>
          </a:bodyPr>
          <a:lstStyle/>
          <a:p>
            <a:pPr>
              <a:buClr>
                <a:schemeClr val="accent6">
                  <a:lumMod val="75000"/>
                </a:schemeClr>
              </a:buClr>
              <a:buFont typeface="Wingdings" pitchFamily="2" charset="2"/>
              <a:buChar char="q"/>
            </a:pPr>
            <a:r>
              <a:rPr lang="he-IL" sz="2400" dirty="0" smtClean="0"/>
              <a:t>צוות מקצועי רחב של המשרד ישב </a:t>
            </a:r>
            <a:r>
              <a:rPr lang="he-IL" sz="2400" dirty="0"/>
              <a:t>על המדוכה ועיבד את הממצאים שעלו </a:t>
            </a:r>
            <a:r>
              <a:rPr lang="he-IL" sz="2400" dirty="0" smtClean="0"/>
              <a:t>מצוותי המשנה לכדי </a:t>
            </a:r>
            <a:r>
              <a:rPr lang="he-IL" sz="2400" dirty="0"/>
              <a:t>מסקנות ומשימות עבודה.</a:t>
            </a:r>
            <a:endParaRPr lang="he-IL" sz="2400" dirty="0" smtClean="0"/>
          </a:p>
          <a:p>
            <a:pPr marL="0" indent="0">
              <a:buClr>
                <a:schemeClr val="accent6">
                  <a:lumMod val="75000"/>
                </a:schemeClr>
              </a:buClr>
              <a:buNone/>
            </a:pPr>
            <a:endParaRPr lang="he-IL" sz="2400" dirty="0" smtClean="0"/>
          </a:p>
          <a:p>
            <a:pPr>
              <a:buClr>
                <a:schemeClr val="accent6">
                  <a:lumMod val="75000"/>
                </a:schemeClr>
              </a:buClr>
              <a:buFont typeface="Wingdings" pitchFamily="2" charset="2"/>
              <a:buChar char="q"/>
            </a:pPr>
            <a:r>
              <a:rPr lang="he-IL" sz="2400" dirty="0" smtClean="0"/>
              <a:t>המסקנות </a:t>
            </a:r>
            <a:r>
              <a:rPr lang="he-IL" sz="2400" dirty="0"/>
              <a:t>הוגדרו בארבעה עקרונות </a:t>
            </a:r>
            <a:r>
              <a:rPr lang="he-IL" sz="2400" dirty="0" smtClean="0"/>
              <a:t>מנחים:</a:t>
            </a:r>
            <a:endParaRPr lang="en-US" sz="2400" dirty="0"/>
          </a:p>
          <a:p>
            <a:pPr lvl="1">
              <a:buClr>
                <a:schemeClr val="accent6">
                  <a:lumMod val="75000"/>
                </a:schemeClr>
              </a:buClr>
              <a:buFont typeface="Wingdings" pitchFamily="2" charset="2"/>
              <a:buChar char="§"/>
            </a:pPr>
            <a:r>
              <a:rPr lang="he-IL" sz="2400" b="1" u="sng" dirty="0" smtClean="0"/>
              <a:t>טיוב </a:t>
            </a:r>
            <a:r>
              <a:rPr lang="he-IL" sz="2400" b="1" u="sng" dirty="0"/>
              <a:t>וייעול</a:t>
            </a:r>
            <a:r>
              <a:rPr lang="he-IL" sz="2400" u="sng" dirty="0"/>
              <a:t> </a:t>
            </a:r>
            <a:r>
              <a:rPr lang="he-IL" sz="2400" b="1" u="sng" dirty="0"/>
              <a:t>של תהליכי השכר</a:t>
            </a:r>
            <a:r>
              <a:rPr lang="he-IL" sz="2400" u="sng" dirty="0"/>
              <a:t> </a:t>
            </a:r>
            <a:r>
              <a:rPr lang="he-IL" sz="2400" dirty="0"/>
              <a:t> </a:t>
            </a:r>
            <a:endParaRPr lang="he-IL" sz="2400" dirty="0" smtClean="0"/>
          </a:p>
          <a:p>
            <a:pPr lvl="1">
              <a:buClr>
                <a:schemeClr val="accent6">
                  <a:lumMod val="75000"/>
                </a:schemeClr>
              </a:buClr>
              <a:buFont typeface="Wingdings" pitchFamily="2" charset="2"/>
              <a:buChar char="§"/>
            </a:pPr>
            <a:r>
              <a:rPr lang="he-IL" sz="2400" b="1" u="sng" dirty="0" smtClean="0"/>
              <a:t>הגברת השקיפות בתלוש השכר </a:t>
            </a:r>
          </a:p>
          <a:p>
            <a:pPr lvl="1">
              <a:buClr>
                <a:schemeClr val="accent6">
                  <a:lumMod val="75000"/>
                </a:schemeClr>
              </a:buClr>
              <a:buFont typeface="Wingdings" pitchFamily="2" charset="2"/>
              <a:buChar char="§"/>
            </a:pPr>
            <a:r>
              <a:rPr lang="he-IL" sz="2400" b="1" u="sng" dirty="0" smtClean="0"/>
              <a:t>שיפור השירות</a:t>
            </a:r>
          </a:p>
          <a:p>
            <a:pPr lvl="1">
              <a:buClr>
                <a:schemeClr val="accent6">
                  <a:lumMod val="75000"/>
                </a:schemeClr>
              </a:buClr>
              <a:buFont typeface="Wingdings" pitchFamily="2" charset="2"/>
              <a:buChar char="§"/>
            </a:pPr>
            <a:r>
              <a:rPr lang="he-IL" sz="2400" b="1" u="sng" dirty="0" smtClean="0"/>
              <a:t>חיזוק ממשקי העבודה בין השותפים בתהליך </a:t>
            </a:r>
            <a:endParaRPr lang="en-US" sz="2400" u="sng" dirty="0" smtClean="0"/>
          </a:p>
          <a:p>
            <a:pPr marL="0" indent="0">
              <a:buClr>
                <a:schemeClr val="accent6">
                  <a:lumMod val="75000"/>
                </a:schemeClr>
              </a:buClr>
              <a:buNone/>
            </a:pPr>
            <a:r>
              <a:rPr lang="he-IL" sz="2400" b="1" dirty="0" smtClean="0"/>
              <a:t>  </a:t>
            </a:r>
            <a:endParaRPr lang="en-US" sz="2400" dirty="0" smtClean="0"/>
          </a:p>
          <a:p>
            <a:pPr>
              <a:buClr>
                <a:schemeClr val="accent6">
                  <a:lumMod val="75000"/>
                </a:schemeClr>
              </a:buClr>
              <a:buFont typeface="Wingdings" pitchFamily="2" charset="2"/>
              <a:buChar char="q"/>
            </a:pPr>
            <a:r>
              <a:rPr lang="he-IL" sz="2400" dirty="0" smtClean="0"/>
              <a:t>כל פרק כולל שורה של המלצות, כאשר לכל המלצה הוגדר גורם מבצע ומועד יישום (טווח קצר ליישום וטווח ארוך ליישום). </a:t>
            </a:r>
            <a:endParaRPr lang="en-US" sz="2400" dirty="0"/>
          </a:p>
          <a:p>
            <a:endParaRPr lang="en-US" sz="2400" dirty="0"/>
          </a:p>
          <a:p>
            <a:pPr algn="just"/>
            <a:endParaRPr lang="he-IL" sz="2400" dirty="0"/>
          </a:p>
        </p:txBody>
      </p:sp>
      <p:sp>
        <p:nvSpPr>
          <p:cNvPr id="4" name="כותרת 1"/>
          <p:cNvSpPr>
            <a:spLocks noGrp="1"/>
          </p:cNvSpPr>
          <p:nvPr>
            <p:ph type="title"/>
          </p:nvPr>
        </p:nvSpPr>
        <p:spPr>
          <a:xfrm>
            <a:off x="971600" y="44624"/>
            <a:ext cx="7200800" cy="1143000"/>
          </a:xfrm>
        </p:spPr>
        <p:txBody>
          <a:bodyPr>
            <a:normAutofit fontScale="90000"/>
          </a:bodyPr>
          <a:lstStyle/>
          <a:p>
            <a:r>
              <a:rPr lang="he-IL" sz="4900" b="1" dirty="0" smtClean="0">
                <a:solidFill>
                  <a:srgbClr val="000099"/>
                </a:solidFill>
                <a:cs typeface="+mn-cs"/>
              </a:rPr>
              <a:t>רקע  </a:t>
            </a:r>
            <a:r>
              <a:rPr lang="he-IL" b="1" dirty="0" smtClean="0">
                <a:solidFill>
                  <a:srgbClr val="000099"/>
                </a:solidFill>
                <a:cs typeface="+mn-cs"/>
              </a:rPr>
              <a:t/>
            </a:r>
            <a:br>
              <a:rPr lang="he-IL" b="1" dirty="0" smtClean="0">
                <a:solidFill>
                  <a:srgbClr val="000099"/>
                </a:solidFill>
                <a:cs typeface="+mn-cs"/>
              </a:rPr>
            </a:br>
            <a:r>
              <a:rPr lang="he-IL" sz="4000" dirty="0" smtClean="0">
                <a:solidFill>
                  <a:srgbClr val="000099"/>
                </a:solidFill>
                <a:cs typeface="+mn-cs"/>
              </a:rPr>
              <a:t>הוועדה לשכר תשלומי עובדי הוראה</a:t>
            </a:r>
            <a:endParaRPr lang="he-IL" sz="4000" dirty="0">
              <a:solidFill>
                <a:srgbClr val="000099"/>
              </a:solidFill>
              <a:cs typeface="+mn-cs"/>
            </a:endParaRPr>
          </a:p>
        </p:txBody>
      </p:sp>
      <p:cxnSp>
        <p:nvCxnSpPr>
          <p:cNvPr id="5" name="מחבר ישר 4"/>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2184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339752" y="44624"/>
            <a:ext cx="5040560" cy="1143000"/>
          </a:xfrm>
        </p:spPr>
        <p:txBody>
          <a:bodyPr>
            <a:normAutofit fontScale="90000"/>
          </a:bodyPr>
          <a:lstStyle/>
          <a:p>
            <a:r>
              <a:rPr lang="he-IL" sz="4900" b="1" dirty="0" smtClean="0">
                <a:solidFill>
                  <a:srgbClr val="000099"/>
                </a:solidFill>
                <a:cs typeface="+mn-cs"/>
              </a:rPr>
              <a:t>רקע  </a:t>
            </a:r>
            <a:r>
              <a:rPr lang="he-IL" b="1" dirty="0" smtClean="0">
                <a:solidFill>
                  <a:srgbClr val="000099"/>
                </a:solidFill>
                <a:cs typeface="+mn-cs"/>
              </a:rPr>
              <a:t/>
            </a:r>
            <a:br>
              <a:rPr lang="he-IL" b="1" dirty="0" smtClean="0">
                <a:solidFill>
                  <a:srgbClr val="000099"/>
                </a:solidFill>
                <a:cs typeface="+mn-cs"/>
              </a:rPr>
            </a:br>
            <a:r>
              <a:rPr lang="he-IL" sz="4000" dirty="0" smtClean="0">
                <a:solidFill>
                  <a:srgbClr val="000099"/>
                </a:solidFill>
                <a:cs typeface="+mn-cs"/>
              </a:rPr>
              <a:t>שכר עובדי הוראה</a:t>
            </a:r>
            <a:endParaRPr lang="he-IL" sz="4000" dirty="0">
              <a:solidFill>
                <a:srgbClr val="000099"/>
              </a:solidFill>
              <a:cs typeface="+mn-cs"/>
            </a:endParaRPr>
          </a:p>
        </p:txBody>
      </p:sp>
      <p:sp>
        <p:nvSpPr>
          <p:cNvPr id="3" name="מציין מיקום תוכן 2"/>
          <p:cNvSpPr>
            <a:spLocks noGrp="1"/>
          </p:cNvSpPr>
          <p:nvPr>
            <p:ph idx="1"/>
          </p:nvPr>
        </p:nvSpPr>
        <p:spPr>
          <a:xfrm>
            <a:off x="467544" y="1844824"/>
            <a:ext cx="8435280" cy="4824536"/>
          </a:xfrm>
        </p:spPr>
        <p:txBody>
          <a:bodyPr>
            <a:noAutofit/>
          </a:bodyPr>
          <a:lstStyle/>
          <a:p>
            <a:pPr algn="just">
              <a:buClr>
                <a:schemeClr val="accent6">
                  <a:lumMod val="75000"/>
                </a:schemeClr>
              </a:buClr>
              <a:buFont typeface="Wingdings" pitchFamily="2" charset="2"/>
              <a:buChar char="q"/>
            </a:pPr>
            <a:r>
              <a:rPr lang="he-IL" sz="2400" dirty="0" smtClean="0"/>
              <a:t>במערכת החינוך מועסקים </a:t>
            </a:r>
            <a:r>
              <a:rPr lang="he-IL" sz="2400" b="1" u="sng" dirty="0" smtClean="0"/>
              <a:t>כ- 135,000 עובדי הוראה שהם עובדי מדינה</a:t>
            </a:r>
            <a:r>
              <a:rPr lang="he-IL" sz="2400" dirty="0" smtClean="0"/>
              <a:t>, ועוד </a:t>
            </a:r>
            <a:r>
              <a:rPr lang="he-IL" sz="2400" b="1" u="sng" dirty="0" smtClean="0"/>
              <a:t>כ- 55,000 עובדי הוראה</a:t>
            </a:r>
            <a:r>
              <a:rPr lang="he-IL" sz="2400" dirty="0" smtClean="0"/>
              <a:t> המועסקים על ידי </a:t>
            </a:r>
            <a:r>
              <a:rPr lang="he-IL" sz="2400" b="1" u="sng" dirty="0" smtClean="0"/>
              <a:t>הרשויות המקומיות ובעלויות</a:t>
            </a:r>
            <a:r>
              <a:rPr lang="he-IL" sz="2400" dirty="0" smtClean="0"/>
              <a:t>.</a:t>
            </a:r>
          </a:p>
          <a:p>
            <a:pPr algn="just"/>
            <a:endParaRPr lang="he-IL" sz="2400" dirty="0" smtClean="0"/>
          </a:p>
          <a:p>
            <a:pPr algn="just">
              <a:buClr>
                <a:schemeClr val="accent6">
                  <a:lumMod val="75000"/>
                </a:schemeClr>
              </a:buClr>
              <a:buFont typeface="Wingdings" pitchFamily="2" charset="2"/>
              <a:buChar char="q"/>
            </a:pPr>
            <a:r>
              <a:rPr lang="he-IL" sz="2400" dirty="0" smtClean="0"/>
              <a:t>המשרד מקצה מדי חודש לטובת תשלום שכר עובדי הוראה </a:t>
            </a:r>
            <a:r>
              <a:rPr lang="he-IL" sz="2400" b="1" u="sng" dirty="0" smtClean="0"/>
              <a:t>כמיליארד </a:t>
            </a:r>
            <a:r>
              <a:rPr lang="he-IL" sz="2400" b="1" u="sng" dirty="0"/>
              <a:t>ושבע מאות מיליון </a:t>
            </a:r>
            <a:r>
              <a:rPr lang="he-IL" sz="2400" b="1" u="sng" dirty="0" smtClean="0"/>
              <a:t>₪, </a:t>
            </a:r>
            <a:r>
              <a:rPr lang="he-IL" sz="2400" dirty="0" smtClean="0"/>
              <a:t>ועוד </a:t>
            </a:r>
            <a:r>
              <a:rPr lang="he-IL" sz="2400" b="1" u="sng" dirty="0" smtClean="0"/>
              <a:t>כ- </a:t>
            </a:r>
            <a:r>
              <a:rPr lang="he-IL" sz="2400" b="1" u="sng" dirty="0"/>
              <a:t>700 מיליון </a:t>
            </a:r>
            <a:r>
              <a:rPr lang="he-IL" sz="2400" b="1" u="sng" dirty="0" smtClean="0"/>
              <a:t>₪ המועברים לרשויות ולבעלויות</a:t>
            </a:r>
            <a:r>
              <a:rPr lang="he-IL" sz="2400" dirty="0" smtClean="0"/>
              <a:t> על בתי הספר.</a:t>
            </a:r>
          </a:p>
          <a:p>
            <a:pPr marL="0" indent="0" algn="just">
              <a:buClr>
                <a:schemeClr val="accent6">
                  <a:lumMod val="75000"/>
                </a:schemeClr>
              </a:buClr>
              <a:buNone/>
            </a:pPr>
            <a:endParaRPr lang="he-IL" sz="2400" dirty="0" smtClean="0"/>
          </a:p>
          <a:p>
            <a:pPr algn="just">
              <a:buClr>
                <a:schemeClr val="accent6">
                  <a:lumMod val="75000"/>
                </a:schemeClr>
              </a:buClr>
              <a:buFont typeface="Wingdings" pitchFamily="2" charset="2"/>
              <a:buChar char="q"/>
            </a:pPr>
            <a:r>
              <a:rPr lang="he-IL" sz="2400" dirty="0" smtClean="0"/>
              <a:t> מערכת החינוך מתאפיינת </a:t>
            </a:r>
            <a:r>
              <a:rPr lang="he-IL" sz="2400" b="1" u="sng" dirty="0" smtClean="0"/>
              <a:t>בגמישות בהעסקה</a:t>
            </a:r>
            <a:r>
              <a:rPr lang="he-IL" sz="2400" b="1" dirty="0" smtClean="0"/>
              <a:t> </a:t>
            </a:r>
            <a:r>
              <a:rPr lang="he-IL" sz="2400" b="1" u="sng" dirty="0" smtClean="0"/>
              <a:t>ובדינמיות</a:t>
            </a:r>
            <a:r>
              <a:rPr lang="he-IL" sz="2400" b="1" dirty="0" smtClean="0"/>
              <a:t> </a:t>
            </a:r>
            <a:r>
              <a:rPr lang="he-IL" sz="2400" dirty="0" smtClean="0"/>
              <a:t>רבה. </a:t>
            </a:r>
            <a:endParaRPr lang="he-IL" sz="2400" dirty="0"/>
          </a:p>
        </p:txBody>
      </p:sp>
      <p:cxnSp>
        <p:nvCxnSpPr>
          <p:cNvPr id="5" name="מחבר ישר 4"/>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4306063"/>
      </p:ext>
    </p:extLst>
  </p:cSld>
  <p:clrMapOvr>
    <a:masterClrMapping/>
  </p:clrMapOvr>
  <p:transition spd="slow">
    <p:pull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דיאגרמה 3"/>
          <p:cNvGraphicFramePr/>
          <p:nvPr>
            <p:extLst>
              <p:ext uri="{D42A27DB-BD31-4B8C-83A1-F6EECF244321}">
                <p14:modId xmlns:p14="http://schemas.microsoft.com/office/powerpoint/2010/main" val="1378345461"/>
              </p:ext>
            </p:extLst>
          </p:nvPr>
        </p:nvGraphicFramePr>
        <p:xfrm>
          <a:off x="1632012" y="1484784"/>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2339752" y="4365104"/>
            <a:ext cx="4680520" cy="1595021"/>
          </a:xfrm>
          <a:prstGeom prst="upArrow">
            <a:avLst/>
          </a:prstGeom>
          <a:solidFill>
            <a:schemeClr val="accent1">
              <a:lumMod val="20000"/>
              <a:lumOff val="80000"/>
            </a:schemeClr>
          </a:solidFill>
          <a:ln>
            <a:solidFill>
              <a:schemeClr val="bg2"/>
            </a:solidFill>
          </a:ln>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he-IL" b="1" dirty="0" smtClean="0">
                <a:solidFill>
                  <a:srgbClr val="000099"/>
                </a:solidFill>
              </a:rPr>
              <a:t>ביצוע מיטבי של התהליכים מותנה בשיתוף פעולה מלא של כלל </a:t>
            </a:r>
            <a:r>
              <a:rPr lang="he-IL" b="1" dirty="0" smtClean="0">
                <a:solidFill>
                  <a:srgbClr val="000099"/>
                </a:solidFill>
              </a:rPr>
              <a:t>השותפים</a:t>
            </a:r>
            <a:endParaRPr lang="he-IL" b="1" dirty="0">
              <a:solidFill>
                <a:srgbClr val="000099"/>
              </a:solidFill>
            </a:endParaRPr>
          </a:p>
        </p:txBody>
      </p:sp>
      <p:sp>
        <p:nvSpPr>
          <p:cNvPr id="5" name="כותרת 1"/>
          <p:cNvSpPr txBox="1">
            <a:spLocks/>
          </p:cNvSpPr>
          <p:nvPr/>
        </p:nvSpPr>
        <p:spPr>
          <a:xfrm>
            <a:off x="395536" y="125760"/>
            <a:ext cx="8280920" cy="1143000"/>
          </a:xfrm>
          <a:prstGeom prst="rect">
            <a:avLst/>
          </a:prstGeom>
        </p:spPr>
        <p:txBody>
          <a:bodyPr vert="horz" lIns="91440" tIns="45720" rIns="91440" bIns="45720" rtlCol="1" anchor="ctr">
            <a:normAutofit fontScale="82500" lnSpcReduction="10000"/>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he-IL" sz="4900" b="1" dirty="0" smtClean="0">
                <a:solidFill>
                  <a:srgbClr val="000099"/>
                </a:solidFill>
                <a:cs typeface="+mn-cs"/>
              </a:rPr>
              <a:t>דינמיות, גמישות בהעסקה ומורכבויות</a:t>
            </a:r>
            <a:endParaRPr lang="he-IL" sz="4000" dirty="0">
              <a:solidFill>
                <a:srgbClr val="000099"/>
              </a:solidFill>
              <a:cs typeface="+mn-cs"/>
            </a:endParaRPr>
          </a:p>
        </p:txBody>
      </p:sp>
      <p:cxnSp>
        <p:nvCxnSpPr>
          <p:cNvPr id="6" name="מחבר ישר 5"/>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702930"/>
      </p:ext>
    </p:extLst>
  </p:cSld>
  <p:clrMapOvr>
    <a:masterClrMapping/>
  </p:clrMapOvr>
  <p:transition spd="slow">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דיאגרמה 3"/>
          <p:cNvGraphicFramePr/>
          <p:nvPr>
            <p:extLst>
              <p:ext uri="{D42A27DB-BD31-4B8C-83A1-F6EECF244321}">
                <p14:modId xmlns:p14="http://schemas.microsoft.com/office/powerpoint/2010/main" val="398341317"/>
              </p:ext>
            </p:extLst>
          </p:nvPr>
        </p:nvGraphicFramePr>
        <p:xfrm>
          <a:off x="1331640" y="1988840"/>
          <a:ext cx="6312024"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כותרת 1"/>
          <p:cNvSpPr txBox="1">
            <a:spLocks/>
          </p:cNvSpPr>
          <p:nvPr/>
        </p:nvSpPr>
        <p:spPr>
          <a:xfrm>
            <a:off x="1331640" y="44624"/>
            <a:ext cx="6480720" cy="1143000"/>
          </a:xfrm>
          <a:prstGeom prst="rect">
            <a:avLst/>
          </a:prstGeom>
        </p:spPr>
        <p:txBody>
          <a:bodyPr vert="horz" lIns="91440" tIns="45720" rIns="91440" bIns="45720" rtlCol="1" anchor="ctr">
            <a:normAutofit fontScale="90000"/>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he-IL" sz="4900" b="1" dirty="0" smtClean="0">
                <a:solidFill>
                  <a:srgbClr val="000099"/>
                </a:solidFill>
                <a:cs typeface="+mn-cs"/>
              </a:rPr>
              <a:t>תהליכים דינמיים במערכת </a:t>
            </a:r>
            <a:endParaRPr lang="he-IL" sz="4000" dirty="0">
              <a:solidFill>
                <a:srgbClr val="000099"/>
              </a:solidFill>
              <a:cs typeface="+mn-cs"/>
            </a:endParaRPr>
          </a:p>
        </p:txBody>
      </p:sp>
      <p:cxnSp>
        <p:nvCxnSpPr>
          <p:cNvPr id="7" name="מחבר ישר 6"/>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72625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מציין מיקום תוכן 3"/>
          <p:cNvGraphicFramePr>
            <a:graphicFrameLocks noGrp="1"/>
          </p:cNvGraphicFramePr>
          <p:nvPr>
            <p:ph idx="1"/>
            <p:extLst>
              <p:ext uri="{D42A27DB-BD31-4B8C-83A1-F6EECF244321}">
                <p14:modId xmlns:p14="http://schemas.microsoft.com/office/powerpoint/2010/main" val="3708304170"/>
              </p:ext>
            </p:extLst>
          </p:nvPr>
        </p:nvGraphicFramePr>
        <p:xfrm>
          <a:off x="611560" y="1124744"/>
          <a:ext cx="8147248"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כותרת 1"/>
          <p:cNvSpPr txBox="1">
            <a:spLocks/>
          </p:cNvSpPr>
          <p:nvPr/>
        </p:nvSpPr>
        <p:spPr>
          <a:xfrm>
            <a:off x="2051720" y="-99392"/>
            <a:ext cx="5040560" cy="936104"/>
          </a:xfrm>
          <a:prstGeom prst="rect">
            <a:avLst/>
          </a:prstGeom>
        </p:spPr>
        <p:txBody>
          <a:bodyPr vert="horz" lIns="91440" tIns="45720" rIns="91440" bIns="45720" rtlCol="1" anchor="ctr">
            <a:normAutofit fontScale="97500"/>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he-IL" sz="4900" b="1" dirty="0" smtClean="0">
                <a:solidFill>
                  <a:srgbClr val="000099"/>
                </a:solidFill>
                <a:cs typeface="+mn-cs"/>
              </a:rPr>
              <a:t>שותפים רבים</a:t>
            </a:r>
            <a:endParaRPr lang="he-IL" sz="4000" dirty="0">
              <a:solidFill>
                <a:srgbClr val="000099"/>
              </a:solidFill>
              <a:cs typeface="+mn-cs"/>
            </a:endParaRPr>
          </a:p>
        </p:txBody>
      </p:sp>
      <p:cxnSp>
        <p:nvCxnSpPr>
          <p:cNvPr id="7" name="מחבר ישר 6"/>
          <p:cNvCxnSpPr/>
          <p:nvPr/>
        </p:nvCxnSpPr>
        <p:spPr>
          <a:xfrm>
            <a:off x="0" y="908720"/>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792861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899593" y="188640"/>
            <a:ext cx="7488831" cy="707886"/>
          </a:xfrm>
          <a:prstGeom prst="rect">
            <a:avLst/>
          </a:prstGeom>
        </p:spPr>
        <p:txBody>
          <a:bodyPr wrap="square">
            <a:spAutoFit/>
          </a:bodyPr>
          <a:lstStyle/>
          <a:p>
            <a:pPr algn="ctr"/>
            <a:r>
              <a:rPr lang="he-IL" sz="4000" b="1" dirty="0" smtClean="0">
                <a:solidFill>
                  <a:srgbClr val="000099"/>
                </a:solidFill>
              </a:rPr>
              <a:t>טיוב </a:t>
            </a:r>
            <a:r>
              <a:rPr lang="he-IL" sz="4000" b="1" dirty="0">
                <a:solidFill>
                  <a:srgbClr val="000099"/>
                </a:solidFill>
              </a:rPr>
              <a:t>וייעול של תהליכי </a:t>
            </a:r>
            <a:r>
              <a:rPr lang="he-IL" sz="4000" b="1" dirty="0" smtClean="0">
                <a:solidFill>
                  <a:srgbClr val="000099"/>
                </a:solidFill>
              </a:rPr>
              <a:t>השכר</a:t>
            </a:r>
            <a:endParaRPr lang="en-US" sz="4000" dirty="0">
              <a:solidFill>
                <a:srgbClr val="000099"/>
              </a:solidFill>
            </a:endParaRPr>
          </a:p>
        </p:txBody>
      </p:sp>
      <p:sp>
        <p:nvSpPr>
          <p:cNvPr id="5" name="מלבן 4"/>
          <p:cNvSpPr/>
          <p:nvPr/>
        </p:nvSpPr>
        <p:spPr>
          <a:xfrm>
            <a:off x="251520" y="1484784"/>
            <a:ext cx="8640960" cy="923330"/>
          </a:xfrm>
          <a:prstGeom prst="rect">
            <a:avLst/>
          </a:prstGeom>
        </p:spPr>
        <p:txBody>
          <a:bodyPr wrap="square">
            <a:spAutoFit/>
          </a:bodyPr>
          <a:lstStyle/>
          <a:p>
            <a:pPr algn="ctr"/>
            <a:r>
              <a:rPr lang="he-IL" b="1" dirty="0" smtClean="0">
                <a:solidFill>
                  <a:srgbClr val="002060"/>
                </a:solidFill>
              </a:rPr>
              <a:t>על </a:t>
            </a:r>
            <a:r>
              <a:rPr lang="he-IL" b="1" dirty="0">
                <a:solidFill>
                  <a:srgbClr val="002060"/>
                </a:solidFill>
              </a:rPr>
              <a:t>מנת לתת מענה לסוגיית טיוב וייעול של תהליכי השכר, </a:t>
            </a:r>
            <a:r>
              <a:rPr lang="he-IL" b="1" dirty="0" smtClean="0">
                <a:solidFill>
                  <a:srgbClr val="002060"/>
                </a:solidFill>
              </a:rPr>
              <a:t>יבוצעו שינויים </a:t>
            </a:r>
            <a:r>
              <a:rPr lang="he-IL" b="1" dirty="0">
                <a:solidFill>
                  <a:srgbClr val="002060"/>
                </a:solidFill>
              </a:rPr>
              <a:t>במספר רחב של תהליכים ומערכות כדי להבטיח איכות מקסימלית של המידע המועבר לצורך חישוב השכר ועמידה בלוח הזמנים </a:t>
            </a:r>
            <a:r>
              <a:rPr lang="he-IL" b="1" dirty="0" smtClean="0">
                <a:solidFill>
                  <a:srgbClr val="002060"/>
                </a:solidFill>
              </a:rPr>
              <a:t>המחייב </a:t>
            </a:r>
            <a:endParaRPr lang="en-US" b="1" dirty="0">
              <a:solidFill>
                <a:srgbClr val="002060"/>
              </a:solidFill>
            </a:endParaRPr>
          </a:p>
        </p:txBody>
      </p:sp>
      <p:cxnSp>
        <p:nvCxnSpPr>
          <p:cNvPr id="6" name="מחבר ישר 5"/>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7" name="מלבן 6"/>
          <p:cNvSpPr/>
          <p:nvPr/>
        </p:nvSpPr>
        <p:spPr>
          <a:xfrm>
            <a:off x="323528" y="2636912"/>
            <a:ext cx="8568952" cy="3508653"/>
          </a:xfrm>
          <a:prstGeom prst="rect">
            <a:avLst/>
          </a:prstGeom>
        </p:spPr>
        <p:txBody>
          <a:bodyPr wrap="square">
            <a:spAutoFit/>
          </a:bodyPr>
          <a:lstStyle/>
          <a:p>
            <a:pPr lvl="0" algn="just"/>
            <a:endParaRPr lang="en-US" dirty="0"/>
          </a:p>
          <a:p>
            <a:pPr marL="285750" lvl="0" indent="-285750" algn="just">
              <a:buClr>
                <a:schemeClr val="accent6">
                  <a:lumMod val="75000"/>
                </a:schemeClr>
              </a:buClr>
              <a:buFont typeface="Wingdings" pitchFamily="2" charset="2"/>
              <a:buChar char="q"/>
            </a:pPr>
            <a:r>
              <a:rPr lang="he-IL" sz="2000" b="1" u="sng" dirty="0"/>
              <a:t>חישוב הוצאות נסיעה בתחבורה ציבורית בחודשי חג ומועד</a:t>
            </a:r>
            <a:r>
              <a:rPr lang="he-IL" sz="2000" dirty="0"/>
              <a:t> </a:t>
            </a:r>
            <a:r>
              <a:rPr lang="he-IL" dirty="0"/>
              <a:t>– משרד האוצר נענה לבקשת משרד החינוך והסתדרות המורים לשלם לעובדי ההוראה חדשים וותיקים בחודשי עבודה מרובי חופשות חג ומועד עלויות מלאות של כרטיס "חופשי חודשי", בהתאם לזכאות עובד ההוראה. </a:t>
            </a:r>
            <a:endParaRPr lang="he-IL" dirty="0" smtClean="0"/>
          </a:p>
          <a:p>
            <a:pPr lvl="0" algn="just"/>
            <a:endParaRPr lang="en-US" sz="2000" dirty="0"/>
          </a:p>
          <a:p>
            <a:pPr marL="285750" lvl="0" indent="-285750" algn="just">
              <a:buClr>
                <a:schemeClr val="accent6">
                  <a:lumMod val="75000"/>
                </a:schemeClr>
              </a:buClr>
              <a:buFont typeface="Wingdings" pitchFamily="2" charset="2"/>
              <a:buChar char="q"/>
            </a:pPr>
            <a:r>
              <a:rPr lang="he-IL" sz="2000" b="1" u="sng" dirty="0"/>
              <a:t>מערכת ממוחשבת משופרת לחישוב קצובת הנסיעה</a:t>
            </a:r>
            <a:r>
              <a:rPr lang="he-IL" sz="2000" dirty="0"/>
              <a:t> </a:t>
            </a:r>
            <a:r>
              <a:rPr lang="he-IL" dirty="0"/>
              <a:t>- המשרד ייעל את אופן חישוב קצובת הנסיעה המגיע לעובד </a:t>
            </a:r>
            <a:r>
              <a:rPr lang="he-IL" dirty="0" smtClean="0"/>
              <a:t>ההוראה, </a:t>
            </a:r>
            <a:r>
              <a:rPr lang="he-IL" dirty="0"/>
              <a:t>באמצעות חישוב אוטומטי במערכת נסיעות. המערכת תחשב את קצובת הנסיעה המגיעה לעובד ההוראה, בהתבסס על מקום מגוריו ומקום עבודתו, </a:t>
            </a:r>
            <a:r>
              <a:rPr lang="he-IL" b="1" u="sng" dirty="0"/>
              <a:t>ותחליף את הדיווח הידני הנדרש כיום</a:t>
            </a:r>
            <a:r>
              <a:rPr lang="he-IL" dirty="0"/>
              <a:t>. </a:t>
            </a:r>
            <a:endParaRPr lang="he-IL" dirty="0" smtClean="0"/>
          </a:p>
          <a:p>
            <a:pPr algn="just">
              <a:buClr>
                <a:schemeClr val="accent6">
                  <a:lumMod val="75000"/>
                </a:schemeClr>
              </a:buClr>
            </a:pPr>
            <a:r>
              <a:rPr lang="he-IL" dirty="0"/>
              <a:t> </a:t>
            </a:r>
            <a:r>
              <a:rPr lang="he-IL" dirty="0" smtClean="0"/>
              <a:t>    המשרד יפעל מול משרד התחבורה כדי ליצור את החיבור בין מערכות המידע. </a:t>
            </a:r>
            <a:endParaRPr lang="en-US" dirty="0"/>
          </a:p>
          <a:p>
            <a:pPr lvl="0" algn="just">
              <a:buClr>
                <a:schemeClr val="accent6">
                  <a:lumMod val="75000"/>
                </a:schemeClr>
              </a:buClr>
            </a:pPr>
            <a:endParaRPr lang="en-US" dirty="0"/>
          </a:p>
        </p:txBody>
      </p:sp>
    </p:spTree>
    <p:extLst>
      <p:ext uri="{BB962C8B-B14F-4D97-AF65-F5344CB8AC3E}">
        <p14:creationId xmlns:p14="http://schemas.microsoft.com/office/powerpoint/2010/main" val="2752246602"/>
      </p:ext>
    </p:extLst>
  </p:cSld>
  <p:clrMapOvr>
    <a:masterClrMapping/>
  </p:clrMapOvr>
  <p:transition spd="slow">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457200" y="1672208"/>
            <a:ext cx="8229600" cy="4853136"/>
          </a:xfrm>
        </p:spPr>
        <p:txBody>
          <a:bodyPr>
            <a:noAutofit/>
          </a:bodyPr>
          <a:lstStyle/>
          <a:p>
            <a:pPr lvl="0" algn="just">
              <a:buClr>
                <a:schemeClr val="accent6">
                  <a:lumMod val="75000"/>
                </a:schemeClr>
              </a:buClr>
              <a:buFont typeface="Wingdings" pitchFamily="2" charset="2"/>
              <a:buChar char="q"/>
            </a:pPr>
            <a:r>
              <a:rPr lang="he-IL" sz="2000" b="1" u="sng" dirty="0"/>
              <a:t>קיצור תהליך הזכאות לקבלת גמול השתלמות</a:t>
            </a:r>
            <a:r>
              <a:rPr lang="he-IL" sz="2000" dirty="0"/>
              <a:t> - </a:t>
            </a:r>
            <a:r>
              <a:rPr lang="he-IL" sz="1800" dirty="0"/>
              <a:t>בניה של מערכת מידע חדשה לנושא ההשתלמויות, כך שתאפשר למרצים להזין נתונים בזמן אמת. קליטתם המוקדמת של הנתונים תסייע להעניק את תוספת הגמול סמוך לסיום לימודי ההשתלמות של המורה. </a:t>
            </a:r>
            <a:endParaRPr lang="he-IL" sz="1800" dirty="0" smtClean="0"/>
          </a:p>
          <a:p>
            <a:pPr lvl="0" algn="just">
              <a:buClr>
                <a:schemeClr val="accent6">
                  <a:lumMod val="75000"/>
                </a:schemeClr>
              </a:buClr>
              <a:buFont typeface="Wingdings" pitchFamily="2" charset="2"/>
              <a:buChar char="q"/>
            </a:pPr>
            <a:endParaRPr lang="en-US" sz="2000" dirty="0"/>
          </a:p>
          <a:p>
            <a:pPr lvl="0" algn="just">
              <a:buClr>
                <a:schemeClr val="accent6">
                  <a:lumMod val="75000"/>
                </a:schemeClr>
              </a:buClr>
              <a:buFont typeface="Wingdings" pitchFamily="2" charset="2"/>
              <a:buChar char="q"/>
            </a:pPr>
            <a:r>
              <a:rPr lang="he-IL" sz="2000" b="1" u="sng" dirty="0"/>
              <a:t>איחוד מערכות המחשוב של ניהול עובדי הוראה</a:t>
            </a:r>
            <a:r>
              <a:rPr lang="he-IL" sz="2000" dirty="0"/>
              <a:t> - </a:t>
            </a:r>
            <a:r>
              <a:rPr lang="he-IL" sz="1800" dirty="0"/>
              <a:t>המשרד פרסם מכרז ייעודי אשר עוסק בבניה של מערכת ניהול כח אדם בהוראה ובנתוני העסקתם, אשר נסמכת על בסיס נתונים מאוחד. </a:t>
            </a:r>
            <a:endParaRPr lang="he-IL" sz="1800" dirty="0" smtClean="0"/>
          </a:p>
          <a:p>
            <a:pPr marL="0" lvl="0" indent="0" algn="just">
              <a:buClr>
                <a:schemeClr val="accent6">
                  <a:lumMod val="75000"/>
                </a:schemeClr>
              </a:buClr>
              <a:buNone/>
            </a:pPr>
            <a:endParaRPr lang="he-IL" sz="2000" dirty="0" smtClean="0"/>
          </a:p>
          <a:p>
            <a:pPr algn="just">
              <a:buClr>
                <a:schemeClr val="accent6">
                  <a:lumMod val="75000"/>
                </a:schemeClr>
              </a:buClr>
              <a:buFont typeface="Wingdings" pitchFamily="2" charset="2"/>
              <a:buChar char="q"/>
            </a:pPr>
            <a:r>
              <a:rPr lang="he-IL" sz="2000" b="1" u="sng" dirty="0" smtClean="0"/>
              <a:t>ביצוע ניכויי שכר בשל תשלום יתר בתיאום מראש עם עובד ההוראה ובאישורו</a:t>
            </a:r>
            <a:r>
              <a:rPr lang="he-IL" sz="2000" b="1" dirty="0" smtClean="0"/>
              <a:t> </a:t>
            </a:r>
            <a:r>
              <a:rPr lang="he-IL" sz="1800" dirty="0" smtClean="0"/>
              <a:t>ככל ששולם לעובד הוראה שכר עודף על המגיע לו, לא יתבצעו ניכויי שכר במשכורת של עובד ההוראה מבלי ליידע אותו מראש ולקבל את הסכמתו (למעט במקרים של מתן מקדמות שכר). במסגרת השיח המשותף שיתקיים עם עובד ההוראה תתאפשר פריסה של התשלומים. </a:t>
            </a:r>
          </a:p>
          <a:p>
            <a:pPr lvl="0" algn="just">
              <a:buClr>
                <a:schemeClr val="accent6">
                  <a:lumMod val="75000"/>
                </a:schemeClr>
              </a:buClr>
              <a:buFont typeface="Wingdings" pitchFamily="2" charset="2"/>
              <a:buChar char="q"/>
            </a:pPr>
            <a:endParaRPr lang="en-US" sz="2000" dirty="0"/>
          </a:p>
          <a:p>
            <a:endParaRPr lang="he-IL" sz="2000" dirty="0"/>
          </a:p>
        </p:txBody>
      </p:sp>
      <p:sp>
        <p:nvSpPr>
          <p:cNvPr id="4" name="מלבן 3"/>
          <p:cNvSpPr/>
          <p:nvPr/>
        </p:nvSpPr>
        <p:spPr>
          <a:xfrm>
            <a:off x="899593" y="188640"/>
            <a:ext cx="7488831" cy="707886"/>
          </a:xfrm>
          <a:prstGeom prst="rect">
            <a:avLst/>
          </a:prstGeom>
        </p:spPr>
        <p:txBody>
          <a:bodyPr wrap="square">
            <a:spAutoFit/>
          </a:bodyPr>
          <a:lstStyle/>
          <a:p>
            <a:pPr algn="ctr"/>
            <a:r>
              <a:rPr lang="he-IL" sz="4000" b="1" dirty="0" smtClean="0">
                <a:solidFill>
                  <a:srgbClr val="000099"/>
                </a:solidFill>
              </a:rPr>
              <a:t>טיוב </a:t>
            </a:r>
            <a:r>
              <a:rPr lang="he-IL" sz="4000" b="1" dirty="0">
                <a:solidFill>
                  <a:srgbClr val="000099"/>
                </a:solidFill>
              </a:rPr>
              <a:t>וייעול של תהליכי </a:t>
            </a:r>
            <a:r>
              <a:rPr lang="he-IL" sz="4000" b="1" dirty="0" smtClean="0">
                <a:solidFill>
                  <a:srgbClr val="000099"/>
                </a:solidFill>
              </a:rPr>
              <a:t>השכר</a:t>
            </a:r>
            <a:endParaRPr lang="en-US" sz="4000" dirty="0">
              <a:solidFill>
                <a:srgbClr val="000099"/>
              </a:solidFill>
            </a:endParaRPr>
          </a:p>
        </p:txBody>
      </p:sp>
      <p:cxnSp>
        <p:nvCxnSpPr>
          <p:cNvPr id="5" name="מחבר ישר 4"/>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735992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611560" y="116632"/>
            <a:ext cx="7920880" cy="1323439"/>
          </a:xfrm>
          <a:prstGeom prst="rect">
            <a:avLst/>
          </a:prstGeom>
        </p:spPr>
        <p:txBody>
          <a:bodyPr wrap="square">
            <a:spAutoFit/>
          </a:bodyPr>
          <a:lstStyle/>
          <a:p>
            <a:pPr lvl="0" algn="ctr"/>
            <a:r>
              <a:rPr lang="he-IL" sz="4000" b="1" dirty="0" smtClean="0">
                <a:solidFill>
                  <a:srgbClr val="000099"/>
                </a:solidFill>
              </a:rPr>
              <a:t>שקיפות</a:t>
            </a:r>
            <a:r>
              <a:rPr lang="he-IL" sz="4000" dirty="0" smtClean="0">
                <a:solidFill>
                  <a:srgbClr val="000099"/>
                </a:solidFill>
              </a:rPr>
              <a:t> </a:t>
            </a:r>
            <a:r>
              <a:rPr lang="he-IL" sz="4000" b="1" dirty="0">
                <a:solidFill>
                  <a:srgbClr val="000099"/>
                </a:solidFill>
              </a:rPr>
              <a:t>בשכר ובתנאי ההעסקה</a:t>
            </a:r>
            <a:endParaRPr lang="en-US" sz="4000" dirty="0">
              <a:solidFill>
                <a:srgbClr val="000099"/>
              </a:solidFill>
            </a:endParaRPr>
          </a:p>
          <a:p>
            <a:pPr algn="ctr"/>
            <a:endParaRPr lang="en-US" sz="4000" dirty="0">
              <a:solidFill>
                <a:srgbClr val="000099"/>
              </a:solidFill>
            </a:endParaRPr>
          </a:p>
        </p:txBody>
      </p:sp>
      <p:cxnSp>
        <p:nvCxnSpPr>
          <p:cNvPr id="6" name="מחבר ישר 5"/>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 name="מלבן 1"/>
          <p:cNvSpPr/>
          <p:nvPr/>
        </p:nvSpPr>
        <p:spPr>
          <a:xfrm>
            <a:off x="467544" y="1700808"/>
            <a:ext cx="8208912" cy="3970318"/>
          </a:xfrm>
          <a:prstGeom prst="rect">
            <a:avLst/>
          </a:prstGeom>
        </p:spPr>
        <p:txBody>
          <a:bodyPr wrap="square">
            <a:spAutoFit/>
          </a:bodyPr>
          <a:lstStyle/>
          <a:p>
            <a:pPr algn="ctr"/>
            <a:r>
              <a:rPr lang="he-IL" b="1" dirty="0" smtClean="0">
                <a:solidFill>
                  <a:srgbClr val="002060"/>
                </a:solidFill>
              </a:rPr>
              <a:t>עובדי </a:t>
            </a:r>
            <a:r>
              <a:rPr lang="he-IL" b="1" dirty="0">
                <a:solidFill>
                  <a:srgbClr val="002060"/>
                </a:solidFill>
              </a:rPr>
              <a:t>הוראה רבים, חדשים וותיקים טוענים, כי אין להם את האמצעים הנדרשים לשם בדיקת שכרם, הבנת תלוש השכר ומעקב אחר מימוש </a:t>
            </a:r>
            <a:r>
              <a:rPr lang="he-IL" b="1" dirty="0" smtClean="0">
                <a:solidFill>
                  <a:srgbClr val="002060"/>
                </a:solidFill>
              </a:rPr>
              <a:t>זכויותיהם. בנוסף, הם אינם מודעים באופן מספק לתהליכים המשפיעים על שכרם</a:t>
            </a:r>
          </a:p>
          <a:p>
            <a:pPr algn="ctr"/>
            <a:endParaRPr lang="he-IL" b="1" dirty="0" smtClean="0">
              <a:solidFill>
                <a:srgbClr val="002060"/>
              </a:solidFill>
            </a:endParaRPr>
          </a:p>
          <a:p>
            <a:pPr algn="ctr"/>
            <a:r>
              <a:rPr lang="he-IL" b="1" u="sng" dirty="0" smtClean="0">
                <a:solidFill>
                  <a:srgbClr val="002060"/>
                </a:solidFill>
              </a:rPr>
              <a:t> </a:t>
            </a:r>
            <a:endParaRPr lang="en-US" dirty="0" smtClean="0">
              <a:solidFill>
                <a:srgbClr val="002060"/>
              </a:solidFill>
            </a:endParaRPr>
          </a:p>
          <a:p>
            <a:pPr marL="285750" lvl="0" indent="-285750" algn="just">
              <a:buClr>
                <a:schemeClr val="accent6">
                  <a:lumMod val="75000"/>
                </a:schemeClr>
              </a:buClr>
              <a:buFont typeface="Wingdings" pitchFamily="2" charset="2"/>
              <a:buChar char="q"/>
            </a:pPr>
            <a:r>
              <a:rPr lang="he-IL" b="1" u="sng" dirty="0" smtClean="0"/>
              <a:t>מחשבון סימולציית שכר</a:t>
            </a:r>
            <a:r>
              <a:rPr lang="he-IL" b="1" dirty="0" smtClean="0"/>
              <a:t> –</a:t>
            </a:r>
            <a:r>
              <a:rPr lang="he-IL" dirty="0" smtClean="0"/>
              <a:t> המשרד יעמיד לרשות עובד ההוראה "מחשבון סימולציה" שבאמצעותו יוכל לחשב את שכרו עוד טרם קבלת התלוש</a:t>
            </a:r>
            <a:r>
              <a:rPr lang="he-IL" b="1" u="sng" dirty="0" smtClean="0"/>
              <a:t> </a:t>
            </a:r>
          </a:p>
          <a:p>
            <a:pPr marL="285750" lvl="0" indent="-285750" algn="just">
              <a:buClr>
                <a:schemeClr val="accent6">
                  <a:lumMod val="75000"/>
                </a:schemeClr>
              </a:buClr>
              <a:buFont typeface="Wingdings" pitchFamily="2" charset="2"/>
              <a:buChar char="q"/>
            </a:pPr>
            <a:endParaRPr lang="he-IL" dirty="0" smtClean="0"/>
          </a:p>
          <a:p>
            <a:pPr lvl="0" algn="just">
              <a:buClr>
                <a:schemeClr val="accent6">
                  <a:lumMod val="75000"/>
                </a:schemeClr>
              </a:buClr>
            </a:pPr>
            <a:endParaRPr lang="en-US" dirty="0" smtClean="0"/>
          </a:p>
          <a:p>
            <a:pPr marL="285750" lvl="0" indent="-285750" algn="just">
              <a:buClr>
                <a:schemeClr val="accent6">
                  <a:lumMod val="75000"/>
                </a:schemeClr>
              </a:buClr>
              <a:buFont typeface="Wingdings" pitchFamily="2" charset="2"/>
              <a:buChar char="q"/>
            </a:pPr>
            <a:r>
              <a:rPr lang="he-IL" b="1" u="sng" dirty="0" smtClean="0"/>
              <a:t>הנגשה דיגיטלית של מידע אישי המשפיע על השכר</a:t>
            </a:r>
            <a:r>
              <a:rPr lang="he-IL" dirty="0" smtClean="0"/>
              <a:t> – המידע האישי של עובד ההוראה הנוגע לרכיבי משפיעי השכר ירוכז באופן ברור במקום אחד בפורטל עובדי ההוראה. המידע יכלול בין היתר ותק, השכלה, דרגה, תפקידים, שעות עבודה, היקף משרה והשתלמויות.</a:t>
            </a:r>
            <a:endParaRPr lang="he-IL" b="1" u="sng" dirty="0"/>
          </a:p>
          <a:p>
            <a:pPr lvl="0"/>
            <a:r>
              <a:rPr lang="he-IL" dirty="0" smtClean="0"/>
              <a:t>.</a:t>
            </a:r>
            <a:r>
              <a:rPr lang="he-IL" dirty="0"/>
              <a:t> </a:t>
            </a:r>
            <a:endParaRPr lang="en-US" dirty="0"/>
          </a:p>
        </p:txBody>
      </p:sp>
    </p:spTree>
    <p:extLst>
      <p:ext uri="{BB962C8B-B14F-4D97-AF65-F5344CB8AC3E}">
        <p14:creationId xmlns:p14="http://schemas.microsoft.com/office/powerpoint/2010/main" val="3116285261"/>
      </p:ext>
    </p:extLst>
  </p:cSld>
  <p:clrMapOvr>
    <a:masterClrMapping/>
  </p:clrMapOvr>
  <p:transition spd="slow">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827585" y="332656"/>
            <a:ext cx="7488831" cy="707886"/>
          </a:xfrm>
          <a:prstGeom prst="rect">
            <a:avLst/>
          </a:prstGeom>
        </p:spPr>
        <p:txBody>
          <a:bodyPr wrap="square">
            <a:spAutoFit/>
          </a:bodyPr>
          <a:lstStyle/>
          <a:p>
            <a:pPr algn="ctr"/>
            <a:r>
              <a:rPr lang="he-IL" sz="4000" b="1" dirty="0" smtClean="0">
                <a:solidFill>
                  <a:srgbClr val="000099"/>
                </a:solidFill>
              </a:rPr>
              <a:t>שקיפות</a:t>
            </a:r>
            <a:r>
              <a:rPr lang="he-IL" sz="4000" dirty="0" smtClean="0">
                <a:solidFill>
                  <a:srgbClr val="000099"/>
                </a:solidFill>
              </a:rPr>
              <a:t> </a:t>
            </a:r>
            <a:r>
              <a:rPr lang="he-IL" sz="4000" b="1" dirty="0" smtClean="0">
                <a:solidFill>
                  <a:srgbClr val="000099"/>
                </a:solidFill>
              </a:rPr>
              <a:t>בשכר ובתנאי ההעסקה</a:t>
            </a:r>
            <a:endParaRPr lang="en-US" sz="4000" dirty="0">
              <a:solidFill>
                <a:srgbClr val="000099"/>
              </a:solidFill>
            </a:endParaRPr>
          </a:p>
        </p:txBody>
      </p:sp>
      <p:cxnSp>
        <p:nvCxnSpPr>
          <p:cNvPr id="6" name="מחבר ישר 5"/>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 name="מלבן 1"/>
          <p:cNvSpPr/>
          <p:nvPr/>
        </p:nvSpPr>
        <p:spPr>
          <a:xfrm>
            <a:off x="323528" y="1535881"/>
            <a:ext cx="8424936" cy="4247317"/>
          </a:xfrm>
          <a:prstGeom prst="rect">
            <a:avLst/>
          </a:prstGeom>
        </p:spPr>
        <p:txBody>
          <a:bodyPr wrap="square">
            <a:spAutoFit/>
          </a:bodyPr>
          <a:lstStyle/>
          <a:p>
            <a:pPr lvl="0" algn="just"/>
            <a:endParaRPr lang="he-IL" b="1" u="sng" dirty="0"/>
          </a:p>
          <a:p>
            <a:pPr marL="285750" lvl="0" indent="-285750" algn="just">
              <a:buClr>
                <a:schemeClr val="accent6">
                  <a:lumMod val="75000"/>
                </a:schemeClr>
              </a:buClr>
              <a:buFont typeface="Wingdings" pitchFamily="2" charset="2"/>
              <a:buChar char="q"/>
            </a:pPr>
            <a:r>
              <a:rPr lang="he-IL" b="1" u="sng" dirty="0" smtClean="0"/>
              <a:t>הנגשה דיגיטלית של מידע כללי</a:t>
            </a:r>
            <a:r>
              <a:rPr lang="he-IL" dirty="0" smtClean="0"/>
              <a:t> – המשרד ינגיש לעובדי הוראה חדשים מידע רחב ומסודר אודות תנאי העסקה וכן מידע אודות הרפורמות אופק חדש ועוז לתמורה וכן הנגשת המידע המרוכז בפורטל עובדי ההוראה. </a:t>
            </a:r>
          </a:p>
          <a:p>
            <a:pPr marL="285750" lvl="0" indent="-285750" algn="just">
              <a:buClr>
                <a:schemeClr val="accent6">
                  <a:lumMod val="75000"/>
                </a:schemeClr>
              </a:buClr>
              <a:buFont typeface="Wingdings" pitchFamily="2" charset="2"/>
              <a:buChar char="q"/>
            </a:pPr>
            <a:endParaRPr lang="en-US" dirty="0" smtClean="0"/>
          </a:p>
          <a:p>
            <a:pPr marL="285750" lvl="0" indent="-285750" algn="just">
              <a:buClr>
                <a:schemeClr val="accent6">
                  <a:lumMod val="75000"/>
                </a:schemeClr>
              </a:buClr>
              <a:buFont typeface="Wingdings" pitchFamily="2" charset="2"/>
              <a:buChar char="q"/>
            </a:pPr>
            <a:r>
              <a:rPr lang="he-IL" b="1" u="sng" dirty="0" smtClean="0"/>
              <a:t>עיצוב מחדש של תלוש השכר</a:t>
            </a:r>
            <a:r>
              <a:rPr lang="he-IL" dirty="0" smtClean="0"/>
              <a:t> - עיצוב מחדש של תלוש השכר, כך שיהיה ברור וקריא יותר בעבור עובד ההוראה.</a:t>
            </a:r>
          </a:p>
          <a:p>
            <a:pPr marL="285750" lvl="0" indent="-285750" algn="just">
              <a:buClr>
                <a:schemeClr val="accent6">
                  <a:lumMod val="75000"/>
                </a:schemeClr>
              </a:buClr>
              <a:buFont typeface="Wingdings" pitchFamily="2" charset="2"/>
              <a:buChar char="q"/>
            </a:pPr>
            <a:endParaRPr lang="he-IL" dirty="0"/>
          </a:p>
          <a:p>
            <a:pPr marL="285750" indent="-285750" algn="just">
              <a:buClr>
                <a:schemeClr val="accent6">
                  <a:lumMod val="75000"/>
                </a:schemeClr>
              </a:buClr>
              <a:buFont typeface="Wingdings" pitchFamily="2" charset="2"/>
              <a:buChar char="q"/>
            </a:pPr>
            <a:r>
              <a:rPr lang="he-IL" b="1" u="sng" dirty="0" smtClean="0"/>
              <a:t>עדכון "בזמן אמת" (</a:t>
            </a:r>
            <a:r>
              <a:rPr lang="en-US" b="1" u="sng" dirty="0" smtClean="0"/>
              <a:t>ON LINE</a:t>
            </a:r>
            <a:r>
              <a:rPr lang="he-IL" b="1" u="sng" dirty="0" smtClean="0"/>
              <a:t>) של סטאטוס הקליטה של עובד הוראה</a:t>
            </a:r>
            <a:r>
              <a:rPr lang="he-IL" b="1" dirty="0" smtClean="0"/>
              <a:t> </a:t>
            </a:r>
            <a:r>
              <a:rPr lang="he-IL" dirty="0" smtClean="0"/>
              <a:t>- המשרד יאפשר לעובד ההוראה לצפות באופן שוטף בסטאטוס ההתקדמות האישי שלו בתהליך הדיווח (פתיחת תיק עובדי הוראה, שיבוץ על-ידי המנהל, אישור דיווח על-ידי החשב, חישוב משכורת וכד') במערכות המשרד. הדבר יאפשר לעובדי ההוראה להציף בעיות בזמן אמת, והמשרד מצדו ידאג לתת מענה לבעיות. </a:t>
            </a:r>
            <a:endParaRPr lang="en-US" dirty="0" smtClean="0"/>
          </a:p>
          <a:p>
            <a:pPr marL="285750" lvl="0" indent="-285750" algn="just">
              <a:buClr>
                <a:schemeClr val="accent6">
                  <a:lumMod val="75000"/>
                </a:schemeClr>
              </a:buClr>
              <a:buFont typeface="Wingdings" pitchFamily="2" charset="2"/>
              <a:buChar char="q"/>
            </a:pPr>
            <a:endParaRPr lang="en-US" dirty="0" smtClean="0"/>
          </a:p>
          <a:p>
            <a:pPr algn="just"/>
            <a:r>
              <a:rPr lang="he-IL" dirty="0"/>
              <a:t> </a:t>
            </a:r>
            <a:endParaRPr lang="en-US" dirty="0"/>
          </a:p>
        </p:txBody>
      </p:sp>
    </p:spTree>
    <p:extLst>
      <p:ext uri="{BB962C8B-B14F-4D97-AF65-F5344CB8AC3E}">
        <p14:creationId xmlns:p14="http://schemas.microsoft.com/office/powerpoint/2010/main" val="9562354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827585" y="332656"/>
            <a:ext cx="7488831" cy="707886"/>
          </a:xfrm>
          <a:prstGeom prst="rect">
            <a:avLst/>
          </a:prstGeom>
        </p:spPr>
        <p:txBody>
          <a:bodyPr wrap="square">
            <a:spAutoFit/>
          </a:bodyPr>
          <a:lstStyle/>
          <a:p>
            <a:pPr algn="ctr"/>
            <a:r>
              <a:rPr lang="he-IL" sz="4000" b="1" dirty="0" smtClean="0">
                <a:solidFill>
                  <a:srgbClr val="000099"/>
                </a:solidFill>
              </a:rPr>
              <a:t>שקיפות</a:t>
            </a:r>
            <a:r>
              <a:rPr lang="he-IL" sz="4000" dirty="0" smtClean="0">
                <a:solidFill>
                  <a:srgbClr val="000099"/>
                </a:solidFill>
              </a:rPr>
              <a:t> </a:t>
            </a:r>
            <a:r>
              <a:rPr lang="he-IL" sz="4000" b="1" dirty="0" smtClean="0">
                <a:solidFill>
                  <a:srgbClr val="000099"/>
                </a:solidFill>
              </a:rPr>
              <a:t>בשכר ובתנאי ההעסקה</a:t>
            </a:r>
            <a:endParaRPr lang="en-US" sz="4000" dirty="0">
              <a:solidFill>
                <a:srgbClr val="000099"/>
              </a:solidFill>
            </a:endParaRPr>
          </a:p>
        </p:txBody>
      </p:sp>
      <p:cxnSp>
        <p:nvCxnSpPr>
          <p:cNvPr id="6" name="מחבר ישר 5"/>
          <p:cNvCxnSpPr/>
          <p:nvPr/>
        </p:nvCxnSpPr>
        <p:spPr>
          <a:xfrm>
            <a:off x="0" y="1340768"/>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 name="מלבן 1"/>
          <p:cNvSpPr/>
          <p:nvPr/>
        </p:nvSpPr>
        <p:spPr>
          <a:xfrm>
            <a:off x="323528" y="1535881"/>
            <a:ext cx="8424936" cy="4893647"/>
          </a:xfrm>
          <a:prstGeom prst="rect">
            <a:avLst/>
          </a:prstGeom>
        </p:spPr>
        <p:txBody>
          <a:bodyPr wrap="square">
            <a:spAutoFit/>
          </a:bodyPr>
          <a:lstStyle/>
          <a:p>
            <a:pPr marL="342900" lvl="0" indent="-342900" algn="just">
              <a:buClr>
                <a:schemeClr val="accent6">
                  <a:lumMod val="75000"/>
                </a:schemeClr>
              </a:buClr>
              <a:buFont typeface="Wingdings" pitchFamily="2" charset="2"/>
              <a:buChar char="q"/>
            </a:pPr>
            <a:r>
              <a:rPr lang="he-IL" sz="2000" b="1" u="sng" dirty="0" smtClean="0"/>
              <a:t>כנסים </a:t>
            </a:r>
            <a:r>
              <a:rPr lang="he-IL" sz="2000" b="1" u="sng" dirty="0"/>
              <a:t>טרום קליטה- במכללות האקדמיות לחינוך ובאוניברסיטאות</a:t>
            </a:r>
            <a:endParaRPr lang="en-US" sz="2000" u="sng" dirty="0"/>
          </a:p>
          <a:p>
            <a:pPr algn="just">
              <a:buClr>
                <a:schemeClr val="accent6">
                  <a:lumMod val="75000"/>
                </a:schemeClr>
              </a:buClr>
            </a:pPr>
            <a:r>
              <a:rPr lang="he-IL" dirty="0" smtClean="0"/>
              <a:t>     קיום </a:t>
            </a:r>
            <a:r>
              <a:rPr lang="he-IL" dirty="0"/>
              <a:t>של כנסים במכללות האקדמיות לחינוך ובאוניברסיטאות לסטודנטים בשנה ג' אודות </a:t>
            </a:r>
            <a:r>
              <a:rPr lang="he-IL" dirty="0" smtClean="0"/>
              <a:t>     </a:t>
            </a:r>
            <a:r>
              <a:rPr lang="en-US" dirty="0" smtClean="0"/>
              <a:t>       </a:t>
            </a:r>
            <a:r>
              <a:rPr lang="he-IL" dirty="0" smtClean="0"/>
              <a:t>מבנה </a:t>
            </a:r>
            <a:r>
              <a:rPr lang="he-IL" dirty="0"/>
              <a:t>משרד החינוך, השירותים הניתנים בו, תנאי העסקה ובכלל זה תנאי הרפורמות "אופק </a:t>
            </a:r>
            <a:r>
              <a:rPr lang="en-US" dirty="0" smtClean="0"/>
              <a:t>       </a:t>
            </a:r>
            <a:r>
              <a:rPr lang="he-IL" dirty="0" smtClean="0"/>
              <a:t>חדש</a:t>
            </a:r>
            <a:r>
              <a:rPr lang="he-IL" dirty="0"/>
              <a:t>" ו"עוז לתמורה". </a:t>
            </a:r>
            <a:endParaRPr lang="en-US" dirty="0"/>
          </a:p>
          <a:p>
            <a:pPr marL="285750" indent="-285750" algn="just">
              <a:buClr>
                <a:schemeClr val="accent6">
                  <a:lumMod val="75000"/>
                </a:schemeClr>
              </a:buClr>
              <a:buFont typeface="Wingdings" pitchFamily="2" charset="2"/>
              <a:buChar char="q"/>
            </a:pPr>
            <a:endParaRPr lang="he-IL" dirty="0" smtClean="0"/>
          </a:p>
          <a:p>
            <a:pPr marL="285750" indent="-285750" algn="just">
              <a:buClr>
                <a:schemeClr val="accent6">
                  <a:lumMod val="75000"/>
                </a:schemeClr>
              </a:buClr>
              <a:buFont typeface="Wingdings" pitchFamily="2" charset="2"/>
              <a:buChar char="q"/>
            </a:pPr>
            <a:endParaRPr lang="en-US" dirty="0"/>
          </a:p>
          <a:p>
            <a:pPr marL="342900" lvl="0" indent="-342900" algn="just">
              <a:buClr>
                <a:schemeClr val="accent6">
                  <a:lumMod val="75000"/>
                </a:schemeClr>
              </a:buClr>
              <a:buFont typeface="Wingdings" pitchFamily="2" charset="2"/>
              <a:buChar char="q"/>
            </a:pPr>
            <a:r>
              <a:rPr lang="he-IL" sz="2000" b="1" u="sng" dirty="0" smtClean="0"/>
              <a:t>כנסי קליטה במחוזות </a:t>
            </a:r>
            <a:endParaRPr lang="en-US" sz="2000" u="sng" dirty="0" smtClean="0"/>
          </a:p>
          <a:p>
            <a:pPr algn="just">
              <a:buClr>
                <a:schemeClr val="accent6">
                  <a:lumMod val="75000"/>
                </a:schemeClr>
              </a:buClr>
            </a:pPr>
            <a:r>
              <a:rPr lang="en-US" dirty="0" smtClean="0"/>
              <a:t>      </a:t>
            </a:r>
            <a:r>
              <a:rPr lang="he-IL" dirty="0" smtClean="0"/>
              <a:t>בכל </a:t>
            </a:r>
            <a:r>
              <a:rPr lang="he-IL" dirty="0"/>
              <a:t>מחוז יתקיים כנס לעובדי הוראה חדשים, במסגרתו יינתנו הסברים מפורטים אודות תנאי </a:t>
            </a:r>
            <a:endParaRPr lang="he-IL" dirty="0" smtClean="0"/>
          </a:p>
          <a:p>
            <a:pPr algn="just">
              <a:buClr>
                <a:schemeClr val="accent6">
                  <a:lumMod val="75000"/>
                </a:schemeClr>
              </a:buClr>
            </a:pPr>
            <a:r>
              <a:rPr lang="he-IL" dirty="0"/>
              <a:t> </a:t>
            </a:r>
            <a:r>
              <a:rPr lang="he-IL" dirty="0" smtClean="0"/>
              <a:t>    העסקה, זכויות עובדי ההוראה ותהליכי הקליטה הפרוצדורליים. כמו כן, יחולקו חומרי   </a:t>
            </a:r>
          </a:p>
          <a:p>
            <a:pPr algn="just">
              <a:buClr>
                <a:schemeClr val="accent6">
                  <a:lumMod val="75000"/>
                </a:schemeClr>
              </a:buClr>
            </a:pPr>
            <a:r>
              <a:rPr lang="he-IL" dirty="0"/>
              <a:t> </a:t>
            </a:r>
            <a:r>
              <a:rPr lang="he-IL" dirty="0" smtClean="0"/>
              <a:t>    הסברה בנושאים אלה ובכלל בסוגיות שונות הרלוונטיות לקבוצה זו . </a:t>
            </a:r>
          </a:p>
          <a:p>
            <a:pPr algn="just">
              <a:buClr>
                <a:schemeClr val="accent6">
                  <a:lumMod val="75000"/>
                </a:schemeClr>
              </a:buClr>
            </a:pPr>
            <a:endParaRPr lang="he-IL" dirty="0" smtClean="0"/>
          </a:p>
          <a:p>
            <a:pPr algn="just">
              <a:buClr>
                <a:schemeClr val="accent6">
                  <a:lumMod val="75000"/>
                </a:schemeClr>
              </a:buClr>
            </a:pPr>
            <a:endParaRPr lang="he-IL" dirty="0"/>
          </a:p>
          <a:p>
            <a:pPr marL="342900" lvl="0" indent="-342900" algn="just">
              <a:buClr>
                <a:schemeClr val="accent6">
                  <a:lumMod val="75000"/>
                </a:schemeClr>
              </a:buClr>
              <a:buFont typeface="Wingdings" pitchFamily="2" charset="2"/>
              <a:buChar char="q"/>
            </a:pPr>
            <a:r>
              <a:rPr lang="he-IL" sz="2000" b="1" u="sng" dirty="0" smtClean="0"/>
              <a:t>הכשרת מנהלים חדשים בתחום תנאי העסקה של עובדי הוראה</a:t>
            </a:r>
            <a:r>
              <a:rPr lang="he-IL" sz="2000" b="1" dirty="0" smtClean="0"/>
              <a:t> </a:t>
            </a:r>
            <a:r>
              <a:rPr lang="he-IL" b="1" dirty="0" smtClean="0"/>
              <a:t>-</a:t>
            </a:r>
            <a:r>
              <a:rPr lang="he-IL" dirty="0" smtClean="0"/>
              <a:t>  המשרד יפעל להכשיר את המנהלים החדשים בהיבטים </a:t>
            </a:r>
            <a:r>
              <a:rPr lang="he-IL" dirty="0" err="1" smtClean="0"/>
              <a:t>המינהליים</a:t>
            </a:r>
            <a:r>
              <a:rPr lang="he-IL" dirty="0" smtClean="0"/>
              <a:t> והארגוניים, אשר נוגעים לתנאי העסקה של עובדי ההוראה (מורים ומנהלים), ובכלל זה בדבר אופן הדיווח, הכללים וגורמי הטיפול.</a:t>
            </a:r>
          </a:p>
          <a:p>
            <a:pPr algn="just">
              <a:buClr>
                <a:schemeClr val="accent6">
                  <a:lumMod val="75000"/>
                </a:schemeClr>
              </a:buClr>
            </a:pPr>
            <a:endParaRPr lang="en-US" dirty="0"/>
          </a:p>
        </p:txBody>
      </p:sp>
    </p:spTree>
    <p:extLst>
      <p:ext uri="{BB962C8B-B14F-4D97-AF65-F5344CB8AC3E}">
        <p14:creationId xmlns:p14="http://schemas.microsoft.com/office/powerpoint/2010/main" val="416026285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1403648" y="44624"/>
            <a:ext cx="6768752" cy="707886"/>
          </a:xfrm>
          <a:prstGeom prst="rect">
            <a:avLst/>
          </a:prstGeom>
        </p:spPr>
        <p:txBody>
          <a:bodyPr wrap="square">
            <a:spAutoFit/>
          </a:bodyPr>
          <a:lstStyle/>
          <a:p>
            <a:pPr algn="ctr"/>
            <a:r>
              <a:rPr lang="he-IL" sz="4000" b="1" dirty="0" smtClean="0">
                <a:solidFill>
                  <a:srgbClr val="000099"/>
                </a:solidFill>
              </a:rPr>
              <a:t>שיפור השירות </a:t>
            </a:r>
            <a:endParaRPr lang="en-US" sz="4000" dirty="0">
              <a:solidFill>
                <a:srgbClr val="000099"/>
              </a:solidFill>
            </a:endParaRPr>
          </a:p>
        </p:txBody>
      </p:sp>
      <p:cxnSp>
        <p:nvCxnSpPr>
          <p:cNvPr id="6" name="מחבר ישר 5"/>
          <p:cNvCxnSpPr/>
          <p:nvPr/>
        </p:nvCxnSpPr>
        <p:spPr>
          <a:xfrm>
            <a:off x="0" y="1268760"/>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 name="מלבן 1"/>
          <p:cNvSpPr/>
          <p:nvPr/>
        </p:nvSpPr>
        <p:spPr>
          <a:xfrm>
            <a:off x="395537" y="1600919"/>
            <a:ext cx="8424935" cy="4985980"/>
          </a:xfrm>
          <a:prstGeom prst="rect">
            <a:avLst/>
          </a:prstGeom>
        </p:spPr>
        <p:txBody>
          <a:bodyPr wrap="square">
            <a:spAutoFit/>
          </a:bodyPr>
          <a:lstStyle/>
          <a:p>
            <a:pPr algn="ctr"/>
            <a:r>
              <a:rPr lang="he-IL" b="1" dirty="0" smtClean="0">
                <a:solidFill>
                  <a:srgbClr val="002060"/>
                </a:solidFill>
              </a:rPr>
              <a:t>השבחת </a:t>
            </a:r>
            <a:r>
              <a:rPr lang="he-IL" b="1" dirty="0">
                <a:solidFill>
                  <a:srgbClr val="002060"/>
                </a:solidFill>
              </a:rPr>
              <a:t>והרחבת השירות הניתן לעובדי ההוראה במערכת החינוך מהווה את אחד היעדים המרכזיים של משרד החינוך. עבודת הוועדה שמה דגש על סוגיית שיפור השירות בהקשר של תהליכים משפיעי </a:t>
            </a:r>
            <a:r>
              <a:rPr lang="he-IL" b="1" dirty="0" smtClean="0">
                <a:solidFill>
                  <a:srgbClr val="002060"/>
                </a:solidFill>
              </a:rPr>
              <a:t>שכר</a:t>
            </a:r>
          </a:p>
          <a:p>
            <a:pPr algn="just"/>
            <a:endParaRPr lang="he-IL" b="1" dirty="0" smtClean="0">
              <a:solidFill>
                <a:srgbClr val="002060"/>
              </a:solidFill>
            </a:endParaRPr>
          </a:p>
          <a:p>
            <a:pPr algn="just"/>
            <a:endParaRPr lang="en-US" dirty="0"/>
          </a:p>
          <a:p>
            <a:pPr marL="285750" lvl="0" indent="-285750" algn="just">
              <a:buClr>
                <a:schemeClr val="accent6">
                  <a:lumMod val="75000"/>
                </a:schemeClr>
              </a:buClr>
              <a:buFont typeface="Wingdings" pitchFamily="2" charset="2"/>
              <a:buChar char="q"/>
            </a:pPr>
            <a:r>
              <a:rPr lang="he-IL" sz="2000" b="1" u="sng" dirty="0"/>
              <a:t>מתן שירות בנקודה </a:t>
            </a:r>
            <a:r>
              <a:rPr lang="he-IL" sz="2000" b="1" u="sng" dirty="0" smtClean="0"/>
              <a:t>אחת לעובדי ההוראה</a:t>
            </a:r>
            <a:r>
              <a:rPr lang="he-IL" sz="2000" b="1" dirty="0" smtClean="0"/>
              <a:t> </a:t>
            </a:r>
            <a:r>
              <a:rPr lang="he-IL" b="1" dirty="0" smtClean="0"/>
              <a:t>– </a:t>
            </a:r>
            <a:r>
              <a:rPr lang="he-IL" dirty="0" smtClean="0"/>
              <a:t>בזמן קבלת קהל, המשרד </a:t>
            </a:r>
            <a:r>
              <a:rPr lang="he-IL" dirty="0"/>
              <a:t>יעמיד לרשות עובד ההוראה נקודת שירות </a:t>
            </a:r>
            <a:r>
              <a:rPr lang="he-IL" dirty="0" smtClean="0"/>
              <a:t>אחת בה </a:t>
            </a:r>
            <a:r>
              <a:rPr lang="he-IL" dirty="0"/>
              <a:t>יינתנו לו כלל המענים הנדרשים. </a:t>
            </a:r>
            <a:endParaRPr lang="he-IL" dirty="0" smtClean="0"/>
          </a:p>
          <a:p>
            <a:pPr marL="285750" lvl="0" indent="-285750" algn="just">
              <a:buClr>
                <a:schemeClr val="accent6">
                  <a:lumMod val="75000"/>
                </a:schemeClr>
              </a:buClr>
              <a:buFont typeface="Wingdings" pitchFamily="2" charset="2"/>
              <a:buChar char="q"/>
            </a:pPr>
            <a:endParaRPr lang="en-US" dirty="0"/>
          </a:p>
          <a:p>
            <a:pPr marL="285750" indent="-285750" algn="just">
              <a:buClr>
                <a:schemeClr val="accent6">
                  <a:lumMod val="75000"/>
                </a:schemeClr>
              </a:buClr>
              <a:buFont typeface="Wingdings" pitchFamily="2" charset="2"/>
              <a:buChar char="q"/>
            </a:pPr>
            <a:r>
              <a:rPr lang="he-IL" sz="2000" b="1" u="sng" dirty="0" smtClean="0"/>
              <a:t>"נתיב מהיר" ושירות אישי למנהלים וסגנים בטיפול בנתוני השכר של עובדי ההוראה שבאחריותם </a:t>
            </a:r>
            <a:r>
              <a:rPr lang="he-IL" sz="2000" dirty="0" smtClean="0"/>
              <a:t>- </a:t>
            </a:r>
            <a:r>
              <a:rPr lang="he-IL" dirty="0" smtClean="0"/>
              <a:t>המשרד יעמיד לרשות מנהל בית הספר, </a:t>
            </a:r>
            <a:r>
              <a:rPr lang="he-IL" dirty="0" err="1" smtClean="0"/>
              <a:t>לסגנו</a:t>
            </a:r>
            <a:r>
              <a:rPr lang="he-IL" dirty="0" smtClean="0"/>
              <a:t> או למי מטעמו מענה אישי באמצעות מסלול שירות מיוחד- "נתיב מהיר", אשר יפעל לאורך כל שנת הלימודים, בדגש מיוחד על חודשי יולי-ספטמבר</a:t>
            </a:r>
            <a:r>
              <a:rPr lang="he-IL" sz="2000" dirty="0" smtClean="0"/>
              <a:t>.</a:t>
            </a:r>
            <a:endParaRPr lang="en-US" sz="2000" dirty="0" smtClean="0"/>
          </a:p>
          <a:p>
            <a:pPr marL="285750" lvl="0" indent="-285750" algn="just">
              <a:buClr>
                <a:schemeClr val="accent6">
                  <a:lumMod val="75000"/>
                </a:schemeClr>
              </a:buClr>
              <a:buFont typeface="Wingdings" pitchFamily="2" charset="2"/>
              <a:buChar char="q"/>
            </a:pPr>
            <a:endParaRPr lang="he-IL" sz="2000" b="1" u="sng" dirty="0" smtClean="0"/>
          </a:p>
          <a:p>
            <a:pPr marL="285750" lvl="0" indent="-285750" algn="just">
              <a:buClr>
                <a:schemeClr val="accent6">
                  <a:lumMod val="75000"/>
                </a:schemeClr>
              </a:buClr>
              <a:buFont typeface="Wingdings" pitchFamily="2" charset="2"/>
              <a:buChar char="q"/>
            </a:pPr>
            <a:r>
              <a:rPr lang="he-IL" sz="2000" b="1" u="sng" dirty="0" smtClean="0"/>
              <a:t>מערכת לזימון תורים</a:t>
            </a:r>
            <a:r>
              <a:rPr lang="he-IL" sz="2000" b="1" dirty="0" smtClean="0"/>
              <a:t> </a:t>
            </a:r>
            <a:r>
              <a:rPr lang="he-IL" b="1" dirty="0" smtClean="0"/>
              <a:t>-</a:t>
            </a:r>
            <a:r>
              <a:rPr lang="he-IL" dirty="0" smtClean="0"/>
              <a:t> במסגרת שירות קבלת הקהל, המשרד ישלב מערכת לזימון תורים, אשר תחסוך לעובדי ההוראה את זמנם היקר. מערכת זו תייעל את אורך התורים ואת זמן ההמתנה של המורים לקבל שירות.</a:t>
            </a:r>
          </a:p>
          <a:p>
            <a:pPr lvl="0" algn="just"/>
            <a:endParaRPr lang="he-IL" b="1" dirty="0" smtClean="0"/>
          </a:p>
        </p:txBody>
      </p:sp>
    </p:spTree>
    <p:extLst>
      <p:ext uri="{BB962C8B-B14F-4D97-AF65-F5344CB8AC3E}">
        <p14:creationId xmlns:p14="http://schemas.microsoft.com/office/powerpoint/2010/main" val="2571779495"/>
      </p:ext>
    </p:extLst>
  </p:cSld>
  <p:clrMapOvr>
    <a:masterClrMapping/>
  </p:clrMapOvr>
  <p:transition spd="slow">
    <p:pull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1907704" y="260648"/>
            <a:ext cx="5472608" cy="707886"/>
          </a:xfrm>
          <a:prstGeom prst="rect">
            <a:avLst/>
          </a:prstGeom>
        </p:spPr>
        <p:txBody>
          <a:bodyPr wrap="square">
            <a:spAutoFit/>
          </a:bodyPr>
          <a:lstStyle/>
          <a:p>
            <a:pPr algn="ctr"/>
            <a:r>
              <a:rPr lang="he-IL" sz="4000" b="1" dirty="0" smtClean="0">
                <a:solidFill>
                  <a:srgbClr val="000099"/>
                </a:solidFill>
              </a:rPr>
              <a:t>שיפור השירות</a:t>
            </a:r>
            <a:endParaRPr lang="en-US" sz="4000" dirty="0">
              <a:solidFill>
                <a:srgbClr val="000099"/>
              </a:solidFill>
            </a:endParaRPr>
          </a:p>
        </p:txBody>
      </p:sp>
      <p:cxnSp>
        <p:nvCxnSpPr>
          <p:cNvPr id="6" name="מחבר ישר 5"/>
          <p:cNvCxnSpPr/>
          <p:nvPr/>
        </p:nvCxnSpPr>
        <p:spPr>
          <a:xfrm>
            <a:off x="0" y="1268760"/>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3" name="מלבן 2"/>
          <p:cNvSpPr/>
          <p:nvPr/>
        </p:nvSpPr>
        <p:spPr>
          <a:xfrm>
            <a:off x="395536" y="1859340"/>
            <a:ext cx="8352928" cy="4647426"/>
          </a:xfrm>
          <a:prstGeom prst="rect">
            <a:avLst/>
          </a:prstGeom>
        </p:spPr>
        <p:txBody>
          <a:bodyPr wrap="square">
            <a:spAutoFit/>
          </a:bodyPr>
          <a:lstStyle/>
          <a:p>
            <a:pPr marL="285750" indent="-285750" algn="just">
              <a:buClr>
                <a:schemeClr val="accent6">
                  <a:lumMod val="75000"/>
                </a:schemeClr>
              </a:buClr>
              <a:buFont typeface="Wingdings" pitchFamily="2" charset="2"/>
              <a:buChar char="q"/>
            </a:pPr>
            <a:r>
              <a:rPr lang="he-IL" sz="2000" b="1" u="sng" dirty="0" smtClean="0"/>
              <a:t>מעבר מטפסים ידניים לטפסים דיגיטליים</a:t>
            </a:r>
            <a:r>
              <a:rPr lang="he-IL" sz="2000" dirty="0" smtClean="0"/>
              <a:t> </a:t>
            </a:r>
            <a:r>
              <a:rPr lang="he-IL" dirty="0" smtClean="0"/>
              <a:t>- המשרד ימשיך להרחיב באופן הדרגתי את השירות המאפשר לעובדי ההוראה לקבל אישורים באופן מקוון באמצעות "חיתום דיגיטלי", בנושאים שונים, כגון: אישור/דחיה בקשת חופשה, אישור נתוני העסקה, קידום </a:t>
            </a:r>
          </a:p>
          <a:p>
            <a:pPr marL="285750" lvl="0" indent="-285750" algn="just">
              <a:buClr>
                <a:schemeClr val="accent6">
                  <a:lumMod val="75000"/>
                </a:schemeClr>
              </a:buClr>
              <a:buFont typeface="Wingdings" pitchFamily="2" charset="2"/>
              <a:buChar char="q"/>
            </a:pPr>
            <a:endParaRPr lang="he-IL" b="1" u="sng" dirty="0" smtClean="0"/>
          </a:p>
          <a:p>
            <a:pPr marL="285750" lvl="0" indent="-285750" algn="just">
              <a:buClr>
                <a:schemeClr val="accent6">
                  <a:lumMod val="75000"/>
                </a:schemeClr>
              </a:buClr>
              <a:buFont typeface="Wingdings" pitchFamily="2" charset="2"/>
              <a:buChar char="q"/>
            </a:pPr>
            <a:endParaRPr lang="he-IL" b="1" u="sng" dirty="0" smtClean="0"/>
          </a:p>
          <a:p>
            <a:pPr marL="285750" lvl="0" indent="-285750">
              <a:buClr>
                <a:schemeClr val="accent6">
                  <a:lumMod val="75000"/>
                </a:schemeClr>
              </a:buClr>
              <a:buFont typeface="Wingdings" pitchFamily="2" charset="2"/>
              <a:buChar char="q"/>
            </a:pPr>
            <a:r>
              <a:rPr lang="he-IL" sz="2000" b="1" u="sng" dirty="0" smtClean="0"/>
              <a:t>השתלמויות לעובדי תחומי כח אדם בהוראה והגזבריות במחוזו</a:t>
            </a:r>
            <a:r>
              <a:rPr lang="he-IL" sz="2000" b="1" dirty="0" smtClean="0"/>
              <a:t>ת</a:t>
            </a:r>
            <a:endParaRPr lang="he-IL" sz="2000" dirty="0" smtClean="0"/>
          </a:p>
          <a:p>
            <a:pPr lvl="0">
              <a:buClr>
                <a:schemeClr val="accent6">
                  <a:lumMod val="75000"/>
                </a:schemeClr>
              </a:buClr>
            </a:pPr>
            <a:r>
              <a:rPr lang="he-IL" sz="2000" dirty="0" smtClean="0"/>
              <a:t>    </a:t>
            </a:r>
            <a:r>
              <a:rPr lang="he-IL" dirty="0" smtClean="0"/>
              <a:t>במסגרת הגברת התיאום בין כח אדם לגזברות יערכו השתלמויות מקצועיות  </a:t>
            </a:r>
          </a:p>
          <a:p>
            <a:pPr lvl="0">
              <a:buClr>
                <a:schemeClr val="accent6">
                  <a:lumMod val="75000"/>
                </a:schemeClr>
              </a:buClr>
            </a:pPr>
            <a:r>
              <a:rPr lang="he-IL" dirty="0"/>
              <a:t> </a:t>
            </a:r>
            <a:r>
              <a:rPr lang="he-IL" dirty="0" smtClean="0"/>
              <a:t>   </a:t>
            </a:r>
            <a:r>
              <a:rPr lang="he-IL" dirty="0" smtClean="0"/>
              <a:t>משותפות. כמו-כן, יערכו השתלמויות לחיזוק מיומנות מתן השירות. </a:t>
            </a:r>
            <a:endParaRPr lang="en-US" dirty="0" smtClean="0"/>
          </a:p>
          <a:p>
            <a:pPr lvl="0" algn="just">
              <a:buClr>
                <a:schemeClr val="accent6">
                  <a:lumMod val="75000"/>
                </a:schemeClr>
              </a:buClr>
            </a:pPr>
            <a:endParaRPr lang="he-IL" dirty="0" smtClean="0"/>
          </a:p>
          <a:p>
            <a:pPr lvl="0" algn="just">
              <a:buClr>
                <a:schemeClr val="accent6">
                  <a:lumMod val="75000"/>
                </a:schemeClr>
              </a:buClr>
            </a:pPr>
            <a:endParaRPr lang="he-IL" dirty="0" smtClean="0"/>
          </a:p>
          <a:p>
            <a:pPr marL="285750" lvl="0" indent="-285750" algn="just">
              <a:buClr>
                <a:schemeClr val="accent6">
                  <a:lumMod val="75000"/>
                </a:schemeClr>
              </a:buClr>
              <a:buFont typeface="Wingdings" pitchFamily="2" charset="2"/>
              <a:buChar char="q"/>
            </a:pPr>
            <a:r>
              <a:rPr lang="he-IL" sz="2000" b="1" u="sng" dirty="0" smtClean="0"/>
              <a:t>הנגשת שירותים בנייד באמצעות אפליקציה </a:t>
            </a:r>
            <a:r>
              <a:rPr lang="he-IL" sz="2000" b="1" dirty="0" smtClean="0"/>
              <a:t>- </a:t>
            </a:r>
            <a:r>
              <a:rPr lang="he-IL" dirty="0" smtClean="0"/>
              <a:t>פיתוח אפליקציה לשירותים מרכזיים (כגון: פניות, הודעות, התראות ונתונים אישיים משפיעי שכר)  אשר מצויים בפורטל עובדי הוראה. אפליקציה זו תאפשר לעובד ההוראה לקבל מידע חיוני ולהעביר מידע באמצעות המכשיר הנייד. </a:t>
            </a:r>
            <a:endParaRPr lang="en-US" dirty="0" smtClean="0"/>
          </a:p>
          <a:p>
            <a:pPr lvl="0" algn="just">
              <a:buClr>
                <a:schemeClr val="accent6">
                  <a:lumMod val="75000"/>
                </a:schemeClr>
              </a:buClr>
            </a:pPr>
            <a:endParaRPr lang="he-IL" dirty="0" smtClean="0"/>
          </a:p>
          <a:p>
            <a:pPr marL="285750" lvl="0" indent="-285750" algn="just">
              <a:buClr>
                <a:schemeClr val="accent6">
                  <a:lumMod val="75000"/>
                </a:schemeClr>
              </a:buClr>
              <a:buFont typeface="Wingdings" pitchFamily="2" charset="2"/>
              <a:buChar char="q"/>
            </a:pPr>
            <a:endParaRPr lang="en-US" dirty="0" smtClean="0"/>
          </a:p>
        </p:txBody>
      </p:sp>
    </p:spTree>
    <p:extLst>
      <p:ext uri="{BB962C8B-B14F-4D97-AF65-F5344CB8AC3E}">
        <p14:creationId xmlns:p14="http://schemas.microsoft.com/office/powerpoint/2010/main" val="26111977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395537" y="262389"/>
            <a:ext cx="8496944" cy="646331"/>
          </a:xfrm>
          <a:prstGeom prst="rect">
            <a:avLst/>
          </a:prstGeom>
        </p:spPr>
        <p:txBody>
          <a:bodyPr wrap="square">
            <a:spAutoFit/>
          </a:bodyPr>
          <a:lstStyle/>
          <a:p>
            <a:pPr algn="ctr"/>
            <a:r>
              <a:rPr lang="he-IL" sz="3600" b="1" dirty="0" smtClean="0">
                <a:solidFill>
                  <a:srgbClr val="000099"/>
                </a:solidFill>
              </a:rPr>
              <a:t>חיזוק </a:t>
            </a:r>
            <a:r>
              <a:rPr lang="he-IL" sz="3600" b="1" dirty="0">
                <a:solidFill>
                  <a:srgbClr val="000099"/>
                </a:solidFill>
              </a:rPr>
              <a:t>ממשקי העבודה בין השותפים בתהליך</a:t>
            </a:r>
            <a:endParaRPr lang="en-US" sz="3600" dirty="0">
              <a:solidFill>
                <a:srgbClr val="000099"/>
              </a:solidFill>
            </a:endParaRPr>
          </a:p>
        </p:txBody>
      </p:sp>
      <p:cxnSp>
        <p:nvCxnSpPr>
          <p:cNvPr id="6" name="מחבר ישר 5"/>
          <p:cNvCxnSpPr/>
          <p:nvPr/>
        </p:nvCxnSpPr>
        <p:spPr>
          <a:xfrm>
            <a:off x="0" y="1124744"/>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 name="מלבן 1"/>
          <p:cNvSpPr/>
          <p:nvPr/>
        </p:nvSpPr>
        <p:spPr>
          <a:xfrm>
            <a:off x="395539" y="1412776"/>
            <a:ext cx="8496942" cy="4524315"/>
          </a:xfrm>
          <a:prstGeom prst="rect">
            <a:avLst/>
          </a:prstGeom>
        </p:spPr>
        <p:txBody>
          <a:bodyPr wrap="square">
            <a:spAutoFit/>
          </a:bodyPr>
          <a:lstStyle/>
          <a:p>
            <a:pPr algn="ctr"/>
            <a:r>
              <a:rPr lang="he-IL" b="1" dirty="0">
                <a:solidFill>
                  <a:srgbClr val="002060"/>
                </a:solidFill>
              </a:rPr>
              <a:t>הגורמים המשפיעים על תשלום שכרו של עובדי ההוראה הינם רבים והם מצויים באחריותם של שותפים שונים בתהליך (משרד החינוך - מפקחים, מנהלים מורים, רשויות מקומיות ובעלויות</a:t>
            </a:r>
            <a:r>
              <a:rPr lang="he-IL" b="1" dirty="0" smtClean="0">
                <a:solidFill>
                  <a:srgbClr val="002060"/>
                </a:solidFill>
              </a:rPr>
              <a:t>). גורמים אלה מקיימים </a:t>
            </a:r>
            <a:r>
              <a:rPr lang="he-IL" b="1" dirty="0">
                <a:solidFill>
                  <a:srgbClr val="002060"/>
                </a:solidFill>
              </a:rPr>
              <a:t>ביניהם ממשקים שונים, במועדים שונים ובתהליכים שונים. פעולה מתואמת ומסונכרנת של הגורמים יחד תאפשר את ביצוע התהליך באופן מיטבי.  </a:t>
            </a:r>
            <a:endParaRPr lang="en-US" b="1" dirty="0">
              <a:solidFill>
                <a:srgbClr val="002060"/>
              </a:solidFill>
            </a:endParaRPr>
          </a:p>
          <a:p>
            <a:pPr marL="285750" lvl="0" indent="-285750" algn="just">
              <a:buClr>
                <a:schemeClr val="accent6">
                  <a:lumMod val="75000"/>
                </a:schemeClr>
              </a:buClr>
              <a:buFont typeface="Wingdings" pitchFamily="2" charset="2"/>
              <a:buChar char="q"/>
            </a:pPr>
            <a:endParaRPr lang="he-IL" b="1" u="sng" dirty="0" smtClean="0"/>
          </a:p>
          <a:p>
            <a:pPr marL="285750" lvl="0" indent="-285750" algn="just">
              <a:buClr>
                <a:schemeClr val="accent6">
                  <a:lumMod val="75000"/>
                </a:schemeClr>
              </a:buClr>
              <a:buFont typeface="Wingdings" pitchFamily="2" charset="2"/>
              <a:buChar char="q"/>
            </a:pPr>
            <a:endParaRPr lang="he-IL" b="1" u="sng" dirty="0"/>
          </a:p>
          <a:p>
            <a:pPr marL="285750" lvl="0" indent="-285750" algn="just">
              <a:buClr>
                <a:schemeClr val="accent6">
                  <a:lumMod val="75000"/>
                </a:schemeClr>
              </a:buClr>
              <a:buFont typeface="Wingdings" pitchFamily="2" charset="2"/>
              <a:buChar char="q"/>
            </a:pPr>
            <a:r>
              <a:rPr lang="he-IL" b="1" u="sng" dirty="0" smtClean="0"/>
              <a:t>פורטל </a:t>
            </a:r>
            <a:r>
              <a:rPr lang="he-IL" b="1" u="sng" dirty="0"/>
              <a:t>לרשויות ובעלויות </a:t>
            </a:r>
            <a:r>
              <a:rPr lang="he-IL" dirty="0"/>
              <a:t>– המשרד יפתח פורטל לרשויות ובעלויות שיחובר למערכת פניות מרכזית – </a:t>
            </a:r>
            <a:r>
              <a:rPr lang="en-US" dirty="0"/>
              <a:t>CRM</a:t>
            </a:r>
            <a:r>
              <a:rPr lang="he-IL" dirty="0"/>
              <a:t>. מערכת זו תיתן מענה הוליסטי לבעלויות לשם הנגשת מידע מרוכז במקום אחד, ריכוז פניות ומעקב אחרי הטיפול בהן. </a:t>
            </a:r>
            <a:endParaRPr lang="he-IL" dirty="0" smtClean="0"/>
          </a:p>
          <a:p>
            <a:pPr marL="285750" lvl="0" indent="-285750" algn="just">
              <a:buClr>
                <a:schemeClr val="accent6">
                  <a:lumMod val="75000"/>
                </a:schemeClr>
              </a:buClr>
              <a:buFont typeface="Wingdings" pitchFamily="2" charset="2"/>
              <a:buChar char="q"/>
            </a:pPr>
            <a:endParaRPr lang="he-IL" dirty="0" smtClean="0"/>
          </a:p>
          <a:p>
            <a:pPr lvl="0" algn="just">
              <a:buClr>
                <a:schemeClr val="accent6">
                  <a:lumMod val="75000"/>
                </a:schemeClr>
              </a:buClr>
            </a:pPr>
            <a:endParaRPr lang="en-US" dirty="0"/>
          </a:p>
          <a:p>
            <a:pPr marL="285750" lvl="0" indent="-285750" algn="just">
              <a:buClr>
                <a:schemeClr val="accent6">
                  <a:lumMod val="75000"/>
                </a:schemeClr>
              </a:buClr>
              <a:buFont typeface="Wingdings" pitchFamily="2" charset="2"/>
              <a:buChar char="q"/>
            </a:pPr>
            <a:r>
              <a:rPr lang="he-IL" b="1" u="sng" dirty="0"/>
              <a:t>אמנת שירות משותפת לשותפים לתהליך</a:t>
            </a:r>
            <a:r>
              <a:rPr lang="he-IL" dirty="0"/>
              <a:t> – המשרד יזמן את השותפים לתהליך ויגבש עימם אמנה, בה יוגדרו תחומי אחריות של כל שותף בתהליך השכר של עובד ההוראה (משרד החינוך, בעלויות, מפקחים, מנהלים ומורים). לנוהל זה חשיבות רבה, שכן יהיה בו כדי לחזק את ממשקי העבודה של כל גורם וגורם בתוך המערכת, בהם: משרד החינוך- פקידי כח אדם בהוראה ופקידי שכר, בעלויות, מנהלים </a:t>
            </a:r>
            <a:r>
              <a:rPr lang="he-IL" dirty="0" smtClean="0"/>
              <a:t>ומורים.</a:t>
            </a:r>
            <a:endParaRPr lang="en-US" dirty="0"/>
          </a:p>
        </p:txBody>
      </p:sp>
    </p:spTree>
    <p:extLst>
      <p:ext uri="{BB962C8B-B14F-4D97-AF65-F5344CB8AC3E}">
        <p14:creationId xmlns:p14="http://schemas.microsoft.com/office/powerpoint/2010/main" val="2264509880"/>
      </p:ext>
    </p:extLst>
  </p:cSld>
  <p:clrMapOvr>
    <a:masterClrMapping/>
  </p:clrMapOvr>
  <p:transition spd="slow">
    <p:pull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מחבר ישר 5"/>
          <p:cNvCxnSpPr/>
          <p:nvPr/>
        </p:nvCxnSpPr>
        <p:spPr>
          <a:xfrm>
            <a:off x="0" y="1196752"/>
            <a:ext cx="91440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2" name="מלבן 1"/>
          <p:cNvSpPr/>
          <p:nvPr/>
        </p:nvSpPr>
        <p:spPr>
          <a:xfrm>
            <a:off x="179513" y="1916832"/>
            <a:ext cx="8712968" cy="1815882"/>
          </a:xfrm>
          <a:prstGeom prst="rect">
            <a:avLst/>
          </a:prstGeom>
        </p:spPr>
        <p:txBody>
          <a:bodyPr wrap="square">
            <a:spAutoFit/>
          </a:bodyPr>
          <a:lstStyle/>
          <a:p>
            <a:pPr marL="285750" lvl="0" indent="-285750">
              <a:buClr>
                <a:schemeClr val="accent6">
                  <a:lumMod val="75000"/>
                </a:schemeClr>
              </a:buClr>
              <a:buFont typeface="Wingdings" pitchFamily="2" charset="2"/>
              <a:buChar char="q"/>
            </a:pPr>
            <a:r>
              <a:rPr lang="he-IL" sz="2000" b="1" u="sng" dirty="0" smtClean="0"/>
              <a:t>חיזוק ממשק העבודה בין המפקח למנהלים בנושא תנאי ההעסקה של עובדי הוראה</a:t>
            </a:r>
            <a:r>
              <a:rPr lang="he-IL" sz="2000" dirty="0" smtClean="0"/>
              <a:t> </a:t>
            </a:r>
          </a:p>
          <a:p>
            <a:pPr lvl="0">
              <a:buClr>
                <a:schemeClr val="accent6">
                  <a:lumMod val="75000"/>
                </a:schemeClr>
              </a:buClr>
            </a:pPr>
            <a:r>
              <a:rPr lang="he-IL" dirty="0" smtClean="0"/>
              <a:t>	</a:t>
            </a:r>
          </a:p>
          <a:p>
            <a:pPr lvl="0">
              <a:buClr>
                <a:schemeClr val="accent6">
                  <a:lumMod val="75000"/>
                </a:schemeClr>
              </a:buClr>
            </a:pPr>
            <a:r>
              <a:rPr lang="he-IL" dirty="0" smtClean="0"/>
              <a:t>"תיק דיגיטלי למפקח" – המשרד יפתח בעבור מפקחים תיק דיגיטאלי, אשר יכלול בתוכו דוחות מצב אודות כלל בתי הספר תחת אחריותם כדי לסייע להם לתת שירות למנהלים. השירות יאפשר למפקח לסייע ולהכווין את המנהל לטיפול הנדרש בסוגיות המשתקפות בדוחות.  </a:t>
            </a:r>
            <a:endParaRPr lang="en-US" dirty="0"/>
          </a:p>
        </p:txBody>
      </p:sp>
      <p:sp>
        <p:nvSpPr>
          <p:cNvPr id="7" name="מלבן 6"/>
          <p:cNvSpPr/>
          <p:nvPr/>
        </p:nvSpPr>
        <p:spPr>
          <a:xfrm>
            <a:off x="395537" y="190381"/>
            <a:ext cx="8496944" cy="646331"/>
          </a:xfrm>
          <a:prstGeom prst="rect">
            <a:avLst/>
          </a:prstGeom>
        </p:spPr>
        <p:txBody>
          <a:bodyPr wrap="square">
            <a:spAutoFit/>
          </a:bodyPr>
          <a:lstStyle/>
          <a:p>
            <a:pPr algn="ctr"/>
            <a:r>
              <a:rPr lang="he-IL" sz="3600" b="1" dirty="0" smtClean="0">
                <a:solidFill>
                  <a:srgbClr val="000099"/>
                </a:solidFill>
              </a:rPr>
              <a:t>חיזוק </a:t>
            </a:r>
            <a:r>
              <a:rPr lang="he-IL" sz="3600" b="1" dirty="0">
                <a:solidFill>
                  <a:srgbClr val="000099"/>
                </a:solidFill>
              </a:rPr>
              <a:t>ממשקי העבודה בין השותפים בתהליך</a:t>
            </a:r>
            <a:endParaRPr lang="en-US" sz="3600" dirty="0">
              <a:solidFill>
                <a:srgbClr val="000099"/>
              </a:solidFill>
            </a:endParaRPr>
          </a:p>
        </p:txBody>
      </p:sp>
    </p:spTree>
    <p:extLst>
      <p:ext uri="{BB962C8B-B14F-4D97-AF65-F5344CB8AC3E}">
        <p14:creationId xmlns:p14="http://schemas.microsoft.com/office/powerpoint/2010/main" val="101672423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9BC5B5F-AD28-433B-81DF-BB954C107D10}"/>
</file>

<file path=customXml/itemProps2.xml><?xml version="1.0" encoding="utf-8"?>
<ds:datastoreItem xmlns:ds="http://schemas.openxmlformats.org/officeDocument/2006/customXml" ds:itemID="{1089BB5A-6418-4829-B504-4070B7F66C3E}"/>
</file>

<file path=customXml/itemProps3.xml><?xml version="1.0" encoding="utf-8"?>
<ds:datastoreItem xmlns:ds="http://schemas.openxmlformats.org/officeDocument/2006/customXml" ds:itemID="{68B7E557-1D1F-4C2C-A629-62D6F3A897B1}"/>
</file>

<file path=docProps/app.xml><?xml version="1.0" encoding="utf-8"?>
<Properties xmlns="http://schemas.openxmlformats.org/officeDocument/2006/extended-properties" xmlns:vt="http://schemas.openxmlformats.org/officeDocument/2006/docPropsVTypes">
  <TotalTime>365</TotalTime>
  <Words>1555</Words>
  <Application>Microsoft Office PowerPoint</Application>
  <PresentationFormat>‫הצגה על המסך (4:3)</PresentationFormat>
  <Paragraphs>153</Paragraphs>
  <Slides>18</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18</vt:i4>
      </vt:variant>
    </vt:vector>
  </HeadingPairs>
  <TitlesOfParts>
    <vt:vector size="19" baseType="lpstr">
      <vt:lpstr>ערכת נושא Office</vt:lpstr>
      <vt:lpstr>מצגת של PowerPoint</vt:lpstr>
      <vt:lpstr>רקע   הוועדה לשכר תשלומי עובדי הוראה</vt:lpstr>
      <vt:lpstr>רקע   הוועדה לשכר תשלומי עובדי הוראה</vt:lpstr>
      <vt:lpstr>רקע   הוועדה לשכר תשלומי עובדי הוראה</vt:lpstr>
      <vt:lpstr>רקע   הוועדה לשכר תשלומי עובדי הוראה</vt:lpstr>
      <vt:lpstr>רקע   שכר עובדי הוראה</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Ministry of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מיכל צדוקי</dc:creator>
  <cp:lastModifiedBy>מיכל צדוקי</cp:lastModifiedBy>
  <cp:revision>45</cp:revision>
  <dcterms:created xsi:type="dcterms:W3CDTF">2016-12-14T09:49:55Z</dcterms:created>
  <dcterms:modified xsi:type="dcterms:W3CDTF">2016-12-14T15:55:43Z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2010754</vt:r8>
  </property>
</Properties>
</file>