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3.xml" ContentType="application/vnd.openxmlformats-officedocument.theme+xml"/>
  <Override PartName="/ppt/theme/theme2.xml" ContentType="application/vnd.openxmlformats-officedocument.them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1.xml" ContentType="application/vnd.openxmlformats-officedocument.theme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8" r:id="rId2"/>
    <p:sldId id="322" r:id="rId3"/>
    <p:sldId id="275" r:id="rId4"/>
    <p:sldId id="294" r:id="rId5"/>
    <p:sldId id="343" r:id="rId6"/>
    <p:sldId id="342" r:id="rId7"/>
    <p:sldId id="344" r:id="rId8"/>
    <p:sldId id="345" r:id="rId9"/>
    <p:sldId id="346" r:id="rId10"/>
    <p:sldId id="270" r:id="rId11"/>
  </p:sldIdLst>
  <p:sldSz cx="9144000" cy="6858000" type="screen4x3"/>
  <p:notesSz cx="6788150" cy="99234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355"/>
    <a:srgbClr val="006091"/>
    <a:srgbClr val="00563B"/>
    <a:srgbClr val="0044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סגנון בהיר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סגנון בהיר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סגנון בהיר 1 - הדגשה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70" autoAdjust="0"/>
    <p:restoredTop sz="88269" autoAdjust="0"/>
  </p:normalViewPr>
  <p:slideViewPr>
    <p:cSldViewPr snapToObjects="1" showGuides="1">
      <p:cViewPr varScale="1">
        <p:scale>
          <a:sx n="64" d="100"/>
          <a:sy n="64" d="100"/>
        </p:scale>
        <p:origin x="7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9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6488DC-6FC2-4B83-8839-CEEC9D0B563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9821A50A-7C3A-43D8-A600-00D3EE3A542C}">
      <dgm:prSet phldrT="[טקסט]"/>
      <dgm:spPr/>
      <dgm:t>
        <a:bodyPr/>
        <a:lstStyle/>
        <a:p>
          <a:pPr rtl="1"/>
          <a:r>
            <a:rPr lang="he-IL" dirty="0" smtClean="0"/>
            <a:t>מצב החברה הערבית</a:t>
          </a:r>
          <a:endParaRPr lang="he-IL" dirty="0"/>
        </a:p>
      </dgm:t>
    </dgm:pt>
    <dgm:pt modelId="{F928803F-7B76-4591-BE16-996CA1166732}" type="parTrans" cxnId="{6E6FDB07-EA3A-45B5-BA0A-2E1C11D8EA0B}">
      <dgm:prSet/>
      <dgm:spPr/>
      <dgm:t>
        <a:bodyPr/>
        <a:lstStyle/>
        <a:p>
          <a:pPr rtl="1"/>
          <a:endParaRPr lang="he-IL"/>
        </a:p>
      </dgm:t>
    </dgm:pt>
    <dgm:pt modelId="{E2065E81-20A2-4C36-B686-B6B48E02A86C}" type="sibTrans" cxnId="{6E6FDB07-EA3A-45B5-BA0A-2E1C11D8EA0B}">
      <dgm:prSet/>
      <dgm:spPr/>
      <dgm:t>
        <a:bodyPr/>
        <a:lstStyle/>
        <a:p>
          <a:pPr rtl="1"/>
          <a:endParaRPr lang="he-IL"/>
        </a:p>
      </dgm:t>
    </dgm:pt>
    <dgm:pt modelId="{146E94BF-7211-48F0-9AF3-43E101CCBFF7}">
      <dgm:prSet phldrT="[טקסט]"/>
      <dgm:spPr/>
      <dgm:t>
        <a:bodyPr/>
        <a:lstStyle/>
        <a:p>
          <a:pPr rtl="1"/>
          <a:r>
            <a:rPr lang="he-IL" dirty="0" smtClean="0"/>
            <a:t>מגמות חיוביות </a:t>
          </a:r>
          <a:endParaRPr lang="he-IL" dirty="0"/>
        </a:p>
      </dgm:t>
    </dgm:pt>
    <dgm:pt modelId="{C52738F0-0E3D-406D-9F79-60149A528CDD}" type="parTrans" cxnId="{41A33025-4361-493C-9126-99BA84B337B6}">
      <dgm:prSet/>
      <dgm:spPr/>
      <dgm:t>
        <a:bodyPr/>
        <a:lstStyle/>
        <a:p>
          <a:pPr rtl="1"/>
          <a:endParaRPr lang="he-IL"/>
        </a:p>
      </dgm:t>
    </dgm:pt>
    <dgm:pt modelId="{1A34B93F-A20A-4E0E-9B99-4C1228AAEBAB}" type="sibTrans" cxnId="{41A33025-4361-493C-9126-99BA84B337B6}">
      <dgm:prSet/>
      <dgm:spPr/>
      <dgm:t>
        <a:bodyPr/>
        <a:lstStyle/>
        <a:p>
          <a:pPr rtl="1"/>
          <a:endParaRPr lang="he-IL"/>
        </a:p>
      </dgm:t>
    </dgm:pt>
    <dgm:pt modelId="{9109D76F-9E3C-4BD9-9B8D-04961AAA3DEF}">
      <dgm:prSet phldrT="[טקסט]"/>
      <dgm:spPr/>
      <dgm:t>
        <a:bodyPr/>
        <a:lstStyle/>
        <a:p>
          <a:pPr rtl="1"/>
          <a:r>
            <a:rPr lang="he-IL" dirty="0" smtClean="0"/>
            <a:t>פערים משמעותיים ביחס לחברה בכלל</a:t>
          </a:r>
          <a:endParaRPr lang="he-IL" dirty="0"/>
        </a:p>
      </dgm:t>
    </dgm:pt>
    <dgm:pt modelId="{4822C364-DBC2-43C3-A305-B64936631761}" type="parTrans" cxnId="{B2189C04-245D-4813-8326-E66D4F4A303C}">
      <dgm:prSet/>
      <dgm:spPr/>
      <dgm:t>
        <a:bodyPr/>
        <a:lstStyle/>
        <a:p>
          <a:pPr rtl="1"/>
          <a:endParaRPr lang="he-IL"/>
        </a:p>
      </dgm:t>
    </dgm:pt>
    <dgm:pt modelId="{20900033-534F-48FA-B0B7-50A9BA9DFD30}" type="sibTrans" cxnId="{B2189C04-245D-4813-8326-E66D4F4A303C}">
      <dgm:prSet/>
      <dgm:spPr/>
      <dgm:t>
        <a:bodyPr/>
        <a:lstStyle/>
        <a:p>
          <a:pPr rtl="1"/>
          <a:endParaRPr lang="he-IL"/>
        </a:p>
      </dgm:t>
    </dgm:pt>
    <dgm:pt modelId="{1D138298-3D2C-4EB0-B0DA-DBCF6C453901}">
      <dgm:prSet phldrT="[טקסט]"/>
      <dgm:spPr/>
      <dgm:t>
        <a:bodyPr/>
        <a:lstStyle/>
        <a:p>
          <a:pPr rtl="1"/>
          <a:r>
            <a:rPr lang="he-IL" dirty="0" smtClean="0"/>
            <a:t>הגורם </a:t>
          </a:r>
          <a:endParaRPr lang="he-IL" dirty="0"/>
        </a:p>
      </dgm:t>
    </dgm:pt>
    <dgm:pt modelId="{9751068C-540C-4FAC-AABD-0CE46B162028}" type="parTrans" cxnId="{A8D3F095-149E-4583-B9A6-AC62279669EF}">
      <dgm:prSet/>
      <dgm:spPr/>
      <dgm:t>
        <a:bodyPr/>
        <a:lstStyle/>
        <a:p>
          <a:pPr rtl="1"/>
          <a:endParaRPr lang="he-IL"/>
        </a:p>
      </dgm:t>
    </dgm:pt>
    <dgm:pt modelId="{737FFBA3-24BD-42B6-BC6D-74BEE41F2B50}" type="sibTrans" cxnId="{A8D3F095-149E-4583-B9A6-AC62279669EF}">
      <dgm:prSet/>
      <dgm:spPr/>
      <dgm:t>
        <a:bodyPr/>
        <a:lstStyle/>
        <a:p>
          <a:pPr rtl="1"/>
          <a:endParaRPr lang="he-IL"/>
        </a:p>
      </dgm:t>
    </dgm:pt>
    <dgm:pt modelId="{4E1EB8E0-B940-4C3E-A64B-9DCE91A24AF3}">
      <dgm:prSet phldrT="[טקסט]"/>
      <dgm:spPr/>
      <dgm:t>
        <a:bodyPr/>
        <a:lstStyle/>
        <a:p>
          <a:pPr rtl="1"/>
          <a:r>
            <a:rPr lang="he-IL" dirty="0" smtClean="0"/>
            <a:t>עיוותים מבניים במנגנוני ההקצאה </a:t>
          </a:r>
          <a:endParaRPr lang="he-IL" dirty="0"/>
        </a:p>
      </dgm:t>
    </dgm:pt>
    <dgm:pt modelId="{BA07684F-7932-4624-8AAD-3ABD2B8A70C9}" type="parTrans" cxnId="{E6B2DEE4-7709-4A72-9285-3573EBA116C1}">
      <dgm:prSet/>
      <dgm:spPr/>
      <dgm:t>
        <a:bodyPr/>
        <a:lstStyle/>
        <a:p>
          <a:pPr rtl="1"/>
          <a:endParaRPr lang="he-IL"/>
        </a:p>
      </dgm:t>
    </dgm:pt>
    <dgm:pt modelId="{03DD1C23-8004-491D-8E98-E3974E4F1F3C}" type="sibTrans" cxnId="{E6B2DEE4-7709-4A72-9285-3573EBA116C1}">
      <dgm:prSet/>
      <dgm:spPr/>
      <dgm:t>
        <a:bodyPr/>
        <a:lstStyle/>
        <a:p>
          <a:pPr rtl="1"/>
          <a:endParaRPr lang="he-IL"/>
        </a:p>
      </dgm:t>
    </dgm:pt>
    <dgm:pt modelId="{F3059F86-6B7C-4A52-8E0C-412D3ECB6B09}">
      <dgm:prSet phldrT="[טקסט]"/>
      <dgm:spPr/>
      <dgm:t>
        <a:bodyPr/>
        <a:lstStyle/>
        <a:p>
          <a:pPr rtl="1"/>
          <a:r>
            <a:rPr lang="he-IL" dirty="0" smtClean="0"/>
            <a:t>כשלים נוספים בכל הדרגים</a:t>
          </a:r>
          <a:endParaRPr lang="he-IL" dirty="0"/>
        </a:p>
      </dgm:t>
    </dgm:pt>
    <dgm:pt modelId="{FA864417-782D-42FA-A82F-77FCFE694802}" type="parTrans" cxnId="{C5BA2EAB-5D61-4205-86FE-9F52B9D83A11}">
      <dgm:prSet/>
      <dgm:spPr/>
      <dgm:t>
        <a:bodyPr/>
        <a:lstStyle/>
        <a:p>
          <a:pPr rtl="1"/>
          <a:endParaRPr lang="he-IL"/>
        </a:p>
      </dgm:t>
    </dgm:pt>
    <dgm:pt modelId="{885C03F1-7F0F-4E98-AFD7-C9040D39D6C6}" type="sibTrans" cxnId="{C5BA2EAB-5D61-4205-86FE-9F52B9D83A11}">
      <dgm:prSet/>
      <dgm:spPr/>
      <dgm:t>
        <a:bodyPr/>
        <a:lstStyle/>
        <a:p>
          <a:pPr rtl="1"/>
          <a:endParaRPr lang="he-IL"/>
        </a:p>
      </dgm:t>
    </dgm:pt>
    <dgm:pt modelId="{37BE97C3-B254-45FE-96EF-E41DAC47DB73}">
      <dgm:prSet phldrT="[טקסט]"/>
      <dgm:spPr/>
      <dgm:t>
        <a:bodyPr/>
        <a:lstStyle/>
        <a:p>
          <a:pPr rtl="1"/>
          <a:r>
            <a:rPr lang="he-IL" dirty="0" smtClean="0"/>
            <a:t>הפתרון בתכנית החומש </a:t>
          </a:r>
          <a:endParaRPr lang="he-IL" dirty="0"/>
        </a:p>
      </dgm:t>
    </dgm:pt>
    <dgm:pt modelId="{DCE0F5B3-98C4-49C8-A720-ACE8AACEF677}" type="parTrans" cxnId="{83FFB594-0854-4F09-93BF-7DD34848E616}">
      <dgm:prSet/>
      <dgm:spPr/>
      <dgm:t>
        <a:bodyPr/>
        <a:lstStyle/>
        <a:p>
          <a:pPr rtl="1"/>
          <a:endParaRPr lang="he-IL"/>
        </a:p>
      </dgm:t>
    </dgm:pt>
    <dgm:pt modelId="{4CEB32A3-F9FE-43F9-8318-8844307DF8EE}" type="sibTrans" cxnId="{83FFB594-0854-4F09-93BF-7DD34848E616}">
      <dgm:prSet/>
      <dgm:spPr/>
      <dgm:t>
        <a:bodyPr/>
        <a:lstStyle/>
        <a:p>
          <a:pPr rtl="1"/>
          <a:endParaRPr lang="he-IL"/>
        </a:p>
      </dgm:t>
    </dgm:pt>
    <dgm:pt modelId="{DA0ED9FB-EE13-44EA-8807-760CCD49FBA0}">
      <dgm:prSet phldrT="[טקסט]"/>
      <dgm:spPr/>
      <dgm:t>
        <a:bodyPr/>
        <a:lstStyle/>
        <a:p>
          <a:pPr rtl="1"/>
          <a:r>
            <a:rPr lang="he-IL" dirty="0" smtClean="0"/>
            <a:t>שינויים במנגנוני התקצוב </a:t>
          </a:r>
          <a:endParaRPr lang="he-IL" dirty="0"/>
        </a:p>
      </dgm:t>
    </dgm:pt>
    <dgm:pt modelId="{C36C85CF-3285-4EF7-A5F1-B3D30484551E}" type="parTrans" cxnId="{1CA741B6-D5B6-4564-B263-05903CD5038B}">
      <dgm:prSet/>
      <dgm:spPr/>
      <dgm:t>
        <a:bodyPr/>
        <a:lstStyle/>
        <a:p>
          <a:pPr rtl="1"/>
          <a:endParaRPr lang="he-IL"/>
        </a:p>
      </dgm:t>
    </dgm:pt>
    <dgm:pt modelId="{C90BB4A2-AF76-496A-ADBA-72C7230B90E9}" type="sibTrans" cxnId="{1CA741B6-D5B6-4564-B263-05903CD5038B}">
      <dgm:prSet/>
      <dgm:spPr/>
      <dgm:t>
        <a:bodyPr/>
        <a:lstStyle/>
        <a:p>
          <a:pPr rtl="1"/>
          <a:endParaRPr lang="he-IL"/>
        </a:p>
      </dgm:t>
    </dgm:pt>
    <dgm:pt modelId="{91BAE975-8B0A-40D6-B356-B068A553FD0D}">
      <dgm:prSet phldrT="[טקסט]"/>
      <dgm:spPr/>
      <dgm:t>
        <a:bodyPr/>
        <a:lstStyle/>
        <a:p>
          <a:pPr rtl="1"/>
          <a:r>
            <a:rPr lang="he-IL" dirty="0" smtClean="0"/>
            <a:t>תקציבי פיתוח לתחומים שונים </a:t>
          </a:r>
          <a:endParaRPr lang="he-IL" dirty="0"/>
        </a:p>
      </dgm:t>
    </dgm:pt>
    <dgm:pt modelId="{7485AE5C-454B-4DB8-A85A-145B48DD3C32}" type="parTrans" cxnId="{EDDCB8C4-03EF-42E8-952D-BE59159E7F2B}">
      <dgm:prSet/>
      <dgm:spPr/>
      <dgm:t>
        <a:bodyPr/>
        <a:lstStyle/>
        <a:p>
          <a:pPr rtl="1"/>
          <a:endParaRPr lang="he-IL"/>
        </a:p>
      </dgm:t>
    </dgm:pt>
    <dgm:pt modelId="{8E053948-C5F5-4A1C-98A1-5C5A171C5AFC}" type="sibTrans" cxnId="{EDDCB8C4-03EF-42E8-952D-BE59159E7F2B}">
      <dgm:prSet/>
      <dgm:spPr/>
      <dgm:t>
        <a:bodyPr/>
        <a:lstStyle/>
        <a:p>
          <a:pPr rtl="1"/>
          <a:endParaRPr lang="he-IL"/>
        </a:p>
      </dgm:t>
    </dgm:pt>
    <dgm:pt modelId="{80CB70DD-76BD-4B14-9A1F-D76DD9372FDA}" type="pres">
      <dgm:prSet presAssocID="{576488DC-6FC2-4B83-8839-CEEC9D0B563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4BEB232-E15D-482B-BCAD-04D8C4C8C6CB}" type="pres">
      <dgm:prSet presAssocID="{9821A50A-7C3A-43D8-A600-00D3EE3A542C}" presName="linNode" presStyleCnt="0"/>
      <dgm:spPr/>
    </dgm:pt>
    <dgm:pt modelId="{F8B8D813-92E4-447F-A3D7-F7EE377B93BD}" type="pres">
      <dgm:prSet presAssocID="{9821A50A-7C3A-43D8-A600-00D3EE3A542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6A4276C-3619-4F31-839C-81C8A063F21B}" type="pres">
      <dgm:prSet presAssocID="{9821A50A-7C3A-43D8-A600-00D3EE3A542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F7D4CF-BE7D-4E0F-824F-94A154DE9B9B}" type="pres">
      <dgm:prSet presAssocID="{E2065E81-20A2-4C36-B686-B6B48E02A86C}" presName="sp" presStyleCnt="0"/>
      <dgm:spPr/>
    </dgm:pt>
    <dgm:pt modelId="{8CCF77A6-8FEA-40F2-8003-B067E4740D75}" type="pres">
      <dgm:prSet presAssocID="{1D138298-3D2C-4EB0-B0DA-DBCF6C453901}" presName="linNode" presStyleCnt="0"/>
      <dgm:spPr/>
    </dgm:pt>
    <dgm:pt modelId="{B49B7B20-7766-494D-BEB0-BC0DC3040FD5}" type="pres">
      <dgm:prSet presAssocID="{1D138298-3D2C-4EB0-B0DA-DBCF6C453901}" presName="parentText" presStyleLbl="node1" presStyleIdx="1" presStyleCnt="3" custLinFactNeighborY="517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CF96551-BA04-4DA7-B082-E0FBB86A6296}" type="pres">
      <dgm:prSet presAssocID="{1D138298-3D2C-4EB0-B0DA-DBCF6C453901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262069A-E6E8-42A9-85B0-E12453E47469}" type="pres">
      <dgm:prSet presAssocID="{737FFBA3-24BD-42B6-BC6D-74BEE41F2B50}" presName="sp" presStyleCnt="0"/>
      <dgm:spPr/>
    </dgm:pt>
    <dgm:pt modelId="{01A17FA6-4AD9-4A51-96C8-82F42AC2A034}" type="pres">
      <dgm:prSet presAssocID="{37BE97C3-B254-45FE-96EF-E41DAC47DB73}" presName="linNode" presStyleCnt="0"/>
      <dgm:spPr/>
    </dgm:pt>
    <dgm:pt modelId="{CF1225F7-E93C-41CF-854C-99FAE02F1672}" type="pres">
      <dgm:prSet presAssocID="{37BE97C3-B254-45FE-96EF-E41DAC47DB73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54D9867-EFDB-4D38-9B08-14E0334EE0B2}" type="pres">
      <dgm:prSet presAssocID="{37BE97C3-B254-45FE-96EF-E41DAC47DB73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1545CBC-60AB-4656-B34F-96C936AA4BB5}" type="presOf" srcId="{146E94BF-7211-48F0-9AF3-43E101CCBFF7}" destId="{C6A4276C-3619-4F31-839C-81C8A063F21B}" srcOrd="0" destOrd="0" presId="urn:microsoft.com/office/officeart/2005/8/layout/vList5"/>
    <dgm:cxn modelId="{7D4E040B-5835-4C10-A07D-0E2500AD2FC7}" type="presOf" srcId="{DA0ED9FB-EE13-44EA-8807-760CCD49FBA0}" destId="{454D9867-EFDB-4D38-9B08-14E0334EE0B2}" srcOrd="0" destOrd="0" presId="urn:microsoft.com/office/officeart/2005/8/layout/vList5"/>
    <dgm:cxn modelId="{1A9A900D-45F8-4CE6-B868-BB1C4856E65C}" type="presOf" srcId="{37BE97C3-B254-45FE-96EF-E41DAC47DB73}" destId="{CF1225F7-E93C-41CF-854C-99FAE02F1672}" srcOrd="0" destOrd="0" presId="urn:microsoft.com/office/officeart/2005/8/layout/vList5"/>
    <dgm:cxn modelId="{BB857A8B-7900-4D6C-B216-A8CEFB37CDC1}" type="presOf" srcId="{576488DC-6FC2-4B83-8839-CEEC9D0B563E}" destId="{80CB70DD-76BD-4B14-9A1F-D76DD9372FDA}" srcOrd="0" destOrd="0" presId="urn:microsoft.com/office/officeart/2005/8/layout/vList5"/>
    <dgm:cxn modelId="{81EF4E49-EF19-48A9-8DCE-DAB0C71C2E70}" type="presOf" srcId="{9821A50A-7C3A-43D8-A600-00D3EE3A542C}" destId="{F8B8D813-92E4-447F-A3D7-F7EE377B93BD}" srcOrd="0" destOrd="0" presId="urn:microsoft.com/office/officeart/2005/8/layout/vList5"/>
    <dgm:cxn modelId="{83FFB594-0854-4F09-93BF-7DD34848E616}" srcId="{576488DC-6FC2-4B83-8839-CEEC9D0B563E}" destId="{37BE97C3-B254-45FE-96EF-E41DAC47DB73}" srcOrd="2" destOrd="0" parTransId="{DCE0F5B3-98C4-49C8-A720-ACE8AACEF677}" sibTransId="{4CEB32A3-F9FE-43F9-8318-8844307DF8EE}"/>
    <dgm:cxn modelId="{EDDCB8C4-03EF-42E8-952D-BE59159E7F2B}" srcId="{37BE97C3-B254-45FE-96EF-E41DAC47DB73}" destId="{91BAE975-8B0A-40D6-B356-B068A553FD0D}" srcOrd="1" destOrd="0" parTransId="{7485AE5C-454B-4DB8-A85A-145B48DD3C32}" sibTransId="{8E053948-C5F5-4A1C-98A1-5C5A171C5AFC}"/>
    <dgm:cxn modelId="{478CA893-FBA9-4481-8171-43F6337FFB8D}" type="presOf" srcId="{4E1EB8E0-B940-4C3E-A64B-9DCE91A24AF3}" destId="{ECF96551-BA04-4DA7-B082-E0FBB86A6296}" srcOrd="0" destOrd="0" presId="urn:microsoft.com/office/officeart/2005/8/layout/vList5"/>
    <dgm:cxn modelId="{C5BA2EAB-5D61-4205-86FE-9F52B9D83A11}" srcId="{1D138298-3D2C-4EB0-B0DA-DBCF6C453901}" destId="{F3059F86-6B7C-4A52-8E0C-412D3ECB6B09}" srcOrd="1" destOrd="0" parTransId="{FA864417-782D-42FA-A82F-77FCFE694802}" sibTransId="{885C03F1-7F0F-4E98-AFD7-C9040D39D6C6}"/>
    <dgm:cxn modelId="{1CA741B6-D5B6-4564-B263-05903CD5038B}" srcId="{37BE97C3-B254-45FE-96EF-E41DAC47DB73}" destId="{DA0ED9FB-EE13-44EA-8807-760CCD49FBA0}" srcOrd="0" destOrd="0" parTransId="{C36C85CF-3285-4EF7-A5F1-B3D30484551E}" sibTransId="{C90BB4A2-AF76-496A-ADBA-72C7230B90E9}"/>
    <dgm:cxn modelId="{A8D3F095-149E-4583-B9A6-AC62279669EF}" srcId="{576488DC-6FC2-4B83-8839-CEEC9D0B563E}" destId="{1D138298-3D2C-4EB0-B0DA-DBCF6C453901}" srcOrd="1" destOrd="0" parTransId="{9751068C-540C-4FAC-AABD-0CE46B162028}" sibTransId="{737FFBA3-24BD-42B6-BC6D-74BEE41F2B50}"/>
    <dgm:cxn modelId="{41A33025-4361-493C-9126-99BA84B337B6}" srcId="{9821A50A-7C3A-43D8-A600-00D3EE3A542C}" destId="{146E94BF-7211-48F0-9AF3-43E101CCBFF7}" srcOrd="0" destOrd="0" parTransId="{C52738F0-0E3D-406D-9F79-60149A528CDD}" sibTransId="{1A34B93F-A20A-4E0E-9B99-4C1228AAEBAB}"/>
    <dgm:cxn modelId="{E6B2DEE4-7709-4A72-9285-3573EBA116C1}" srcId="{1D138298-3D2C-4EB0-B0DA-DBCF6C453901}" destId="{4E1EB8E0-B940-4C3E-A64B-9DCE91A24AF3}" srcOrd="0" destOrd="0" parTransId="{BA07684F-7932-4624-8AAD-3ABD2B8A70C9}" sibTransId="{03DD1C23-8004-491D-8E98-E3974E4F1F3C}"/>
    <dgm:cxn modelId="{EBC19C7A-47C8-4CFA-93A7-DF8FD2E098FE}" type="presOf" srcId="{91BAE975-8B0A-40D6-B356-B068A553FD0D}" destId="{454D9867-EFDB-4D38-9B08-14E0334EE0B2}" srcOrd="0" destOrd="1" presId="urn:microsoft.com/office/officeart/2005/8/layout/vList5"/>
    <dgm:cxn modelId="{6E6FDB07-EA3A-45B5-BA0A-2E1C11D8EA0B}" srcId="{576488DC-6FC2-4B83-8839-CEEC9D0B563E}" destId="{9821A50A-7C3A-43D8-A600-00D3EE3A542C}" srcOrd="0" destOrd="0" parTransId="{F928803F-7B76-4591-BE16-996CA1166732}" sibTransId="{E2065E81-20A2-4C36-B686-B6B48E02A86C}"/>
    <dgm:cxn modelId="{426BA1F3-5C67-435D-8FCD-5883744ED8D1}" type="presOf" srcId="{1D138298-3D2C-4EB0-B0DA-DBCF6C453901}" destId="{B49B7B20-7766-494D-BEB0-BC0DC3040FD5}" srcOrd="0" destOrd="0" presId="urn:microsoft.com/office/officeart/2005/8/layout/vList5"/>
    <dgm:cxn modelId="{94155695-1AB8-42F9-8EFC-B834B8983274}" type="presOf" srcId="{F3059F86-6B7C-4A52-8E0C-412D3ECB6B09}" destId="{ECF96551-BA04-4DA7-B082-E0FBB86A6296}" srcOrd="0" destOrd="1" presId="urn:microsoft.com/office/officeart/2005/8/layout/vList5"/>
    <dgm:cxn modelId="{122BB1C2-2432-476D-82FD-E969484FFBF8}" type="presOf" srcId="{9109D76F-9E3C-4BD9-9B8D-04961AAA3DEF}" destId="{C6A4276C-3619-4F31-839C-81C8A063F21B}" srcOrd="0" destOrd="1" presId="urn:microsoft.com/office/officeart/2005/8/layout/vList5"/>
    <dgm:cxn modelId="{B2189C04-245D-4813-8326-E66D4F4A303C}" srcId="{9821A50A-7C3A-43D8-A600-00D3EE3A542C}" destId="{9109D76F-9E3C-4BD9-9B8D-04961AAA3DEF}" srcOrd="1" destOrd="0" parTransId="{4822C364-DBC2-43C3-A305-B64936631761}" sibTransId="{20900033-534F-48FA-B0B7-50A9BA9DFD30}"/>
    <dgm:cxn modelId="{6099C2E2-1869-439E-929B-37995B33D3EA}" type="presParOf" srcId="{80CB70DD-76BD-4B14-9A1F-D76DD9372FDA}" destId="{74BEB232-E15D-482B-BCAD-04D8C4C8C6CB}" srcOrd="0" destOrd="0" presId="urn:microsoft.com/office/officeart/2005/8/layout/vList5"/>
    <dgm:cxn modelId="{EB31DDE5-05F0-4348-ADB9-E8EB08B50097}" type="presParOf" srcId="{74BEB232-E15D-482B-BCAD-04D8C4C8C6CB}" destId="{F8B8D813-92E4-447F-A3D7-F7EE377B93BD}" srcOrd="0" destOrd="0" presId="urn:microsoft.com/office/officeart/2005/8/layout/vList5"/>
    <dgm:cxn modelId="{545E2FF6-E1A1-49CF-BA0C-52CEF2CF9B4B}" type="presParOf" srcId="{74BEB232-E15D-482B-BCAD-04D8C4C8C6CB}" destId="{C6A4276C-3619-4F31-839C-81C8A063F21B}" srcOrd="1" destOrd="0" presId="urn:microsoft.com/office/officeart/2005/8/layout/vList5"/>
    <dgm:cxn modelId="{9186440C-9065-412D-851A-B8B198F573EF}" type="presParOf" srcId="{80CB70DD-76BD-4B14-9A1F-D76DD9372FDA}" destId="{30F7D4CF-BE7D-4E0F-824F-94A154DE9B9B}" srcOrd="1" destOrd="0" presId="urn:microsoft.com/office/officeart/2005/8/layout/vList5"/>
    <dgm:cxn modelId="{8068E2AB-FBBE-4CFA-9A9D-FEA8127A9BDF}" type="presParOf" srcId="{80CB70DD-76BD-4B14-9A1F-D76DD9372FDA}" destId="{8CCF77A6-8FEA-40F2-8003-B067E4740D75}" srcOrd="2" destOrd="0" presId="urn:microsoft.com/office/officeart/2005/8/layout/vList5"/>
    <dgm:cxn modelId="{840AE282-3BFB-475C-B316-F95B45CC2409}" type="presParOf" srcId="{8CCF77A6-8FEA-40F2-8003-B067E4740D75}" destId="{B49B7B20-7766-494D-BEB0-BC0DC3040FD5}" srcOrd="0" destOrd="0" presId="urn:microsoft.com/office/officeart/2005/8/layout/vList5"/>
    <dgm:cxn modelId="{61B2BC00-1745-447E-9080-E588BDCA1D7E}" type="presParOf" srcId="{8CCF77A6-8FEA-40F2-8003-B067E4740D75}" destId="{ECF96551-BA04-4DA7-B082-E0FBB86A6296}" srcOrd="1" destOrd="0" presId="urn:microsoft.com/office/officeart/2005/8/layout/vList5"/>
    <dgm:cxn modelId="{9F73FA9B-D434-441D-8BB4-15BF9065D02A}" type="presParOf" srcId="{80CB70DD-76BD-4B14-9A1F-D76DD9372FDA}" destId="{1262069A-E6E8-42A9-85B0-E12453E47469}" srcOrd="3" destOrd="0" presId="urn:microsoft.com/office/officeart/2005/8/layout/vList5"/>
    <dgm:cxn modelId="{0DFFC05F-1097-45B4-9BE0-1E01B38F63CB}" type="presParOf" srcId="{80CB70DD-76BD-4B14-9A1F-D76DD9372FDA}" destId="{01A17FA6-4AD9-4A51-96C8-82F42AC2A034}" srcOrd="4" destOrd="0" presId="urn:microsoft.com/office/officeart/2005/8/layout/vList5"/>
    <dgm:cxn modelId="{27CBACC3-6EAF-4682-95C9-1C47E8CFBB75}" type="presParOf" srcId="{01A17FA6-4AD9-4A51-96C8-82F42AC2A034}" destId="{CF1225F7-E93C-41CF-854C-99FAE02F1672}" srcOrd="0" destOrd="0" presId="urn:microsoft.com/office/officeart/2005/8/layout/vList5"/>
    <dgm:cxn modelId="{33D96C13-7607-4E26-A20D-AA3F2710E18C}" type="presParOf" srcId="{01A17FA6-4AD9-4A51-96C8-82F42AC2A034}" destId="{454D9867-EFDB-4D38-9B08-14E0334EE0B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7089FF-E8CA-4370-8E36-6729507EE31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77EFB34-3404-427F-BB7D-5321B7C5C3AA}">
      <dgm:prSet phldrT="[טקסט]"/>
      <dgm:spPr/>
      <dgm:t>
        <a:bodyPr/>
        <a:lstStyle/>
        <a:p>
          <a:pPr rtl="1"/>
          <a:r>
            <a:rPr lang="he-IL" dirty="0" smtClean="0"/>
            <a:t>טיפול הוליסטי לחברה הערבית והקצאת משאבים הוגנת</a:t>
          </a:r>
          <a:endParaRPr lang="he-IL" dirty="0"/>
        </a:p>
      </dgm:t>
    </dgm:pt>
    <dgm:pt modelId="{16DD609A-9140-4A1E-88A6-747FDFE62985}" type="parTrans" cxnId="{ABE20C46-139C-4E43-8805-3CD8FA0C7BA5}">
      <dgm:prSet/>
      <dgm:spPr/>
      <dgm:t>
        <a:bodyPr/>
        <a:lstStyle/>
        <a:p>
          <a:pPr rtl="1"/>
          <a:endParaRPr lang="he-IL"/>
        </a:p>
      </dgm:t>
    </dgm:pt>
    <dgm:pt modelId="{EBB398ED-6C18-47EC-873B-61CB2AF10049}" type="sibTrans" cxnId="{ABE20C46-139C-4E43-8805-3CD8FA0C7BA5}">
      <dgm:prSet/>
      <dgm:spPr/>
      <dgm:t>
        <a:bodyPr/>
        <a:lstStyle/>
        <a:p>
          <a:pPr rtl="1"/>
          <a:endParaRPr lang="he-IL"/>
        </a:p>
      </dgm:t>
    </dgm:pt>
    <dgm:pt modelId="{24FF6432-89FE-46F0-9822-9DD9EEFA122D}">
      <dgm:prSet phldrT="[טקסט]"/>
      <dgm:spPr/>
      <dgm:t>
        <a:bodyPr/>
        <a:lstStyle/>
        <a:p>
          <a:pPr rtl="1"/>
          <a:r>
            <a:rPr lang="he-IL" dirty="0" smtClean="0"/>
            <a:t>טיפול במגוון תחומים </a:t>
          </a:r>
          <a:endParaRPr lang="he-IL" dirty="0"/>
        </a:p>
      </dgm:t>
    </dgm:pt>
    <dgm:pt modelId="{ED45C699-FC67-49C2-B028-69DF8BECF930}" type="parTrans" cxnId="{BEBD5A39-86A3-4B39-A830-D820D46E4344}">
      <dgm:prSet/>
      <dgm:spPr/>
      <dgm:t>
        <a:bodyPr/>
        <a:lstStyle/>
        <a:p>
          <a:pPr rtl="1"/>
          <a:endParaRPr lang="he-IL"/>
        </a:p>
      </dgm:t>
    </dgm:pt>
    <dgm:pt modelId="{1F35FB97-8715-49B0-8EFB-E56075CDA013}" type="sibTrans" cxnId="{BEBD5A39-86A3-4B39-A830-D820D46E4344}">
      <dgm:prSet/>
      <dgm:spPr/>
      <dgm:t>
        <a:bodyPr/>
        <a:lstStyle/>
        <a:p>
          <a:pPr rtl="1"/>
          <a:endParaRPr lang="he-IL"/>
        </a:p>
      </dgm:t>
    </dgm:pt>
    <dgm:pt modelId="{8AE4E793-CE30-4280-B25F-C185D42B7A75}">
      <dgm:prSet phldrT="[טקסט]"/>
      <dgm:spPr/>
      <dgm:t>
        <a:bodyPr/>
        <a:lstStyle/>
        <a:p>
          <a:pPr rtl="1"/>
          <a:r>
            <a:rPr lang="he-IL" dirty="0" smtClean="0"/>
            <a:t>שינוי מנגנוני הקצאה </a:t>
          </a:r>
          <a:endParaRPr lang="he-IL" dirty="0"/>
        </a:p>
      </dgm:t>
    </dgm:pt>
    <dgm:pt modelId="{DC81EFB7-E9F6-4BE3-817F-39C513053CD0}" type="parTrans" cxnId="{6B6602D3-0134-46F3-9289-BE95A235D757}">
      <dgm:prSet/>
      <dgm:spPr/>
      <dgm:t>
        <a:bodyPr/>
        <a:lstStyle/>
        <a:p>
          <a:pPr rtl="1"/>
          <a:endParaRPr lang="he-IL"/>
        </a:p>
      </dgm:t>
    </dgm:pt>
    <dgm:pt modelId="{6AFC5B1C-198D-46E5-BC13-A26D98ABE8C5}" type="sibTrans" cxnId="{6B6602D3-0134-46F3-9289-BE95A235D757}">
      <dgm:prSet/>
      <dgm:spPr/>
      <dgm:t>
        <a:bodyPr/>
        <a:lstStyle/>
        <a:p>
          <a:pPr rtl="1"/>
          <a:endParaRPr lang="he-IL"/>
        </a:p>
      </dgm:t>
    </dgm:pt>
    <dgm:pt modelId="{623128EC-A550-493F-99A5-30BECF529CEA}" type="pres">
      <dgm:prSet presAssocID="{847089FF-E8CA-4370-8E36-6729507EE31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021C8A0-0A11-475E-BEF6-8B0F34A96B48}" type="pres">
      <dgm:prSet presAssocID="{677EFB34-3404-427F-BB7D-5321B7C5C3AA}" presName="centerShape" presStyleLbl="node0" presStyleIdx="0" presStyleCnt="1" custScaleX="144156" custLinFactNeighborX="937" custLinFactNeighborY="4903"/>
      <dgm:spPr/>
      <dgm:t>
        <a:bodyPr/>
        <a:lstStyle/>
        <a:p>
          <a:pPr rtl="1"/>
          <a:endParaRPr lang="he-IL"/>
        </a:p>
      </dgm:t>
    </dgm:pt>
    <dgm:pt modelId="{D5229218-DFD8-4CF2-8B8E-B6907C5D2EA4}" type="pres">
      <dgm:prSet presAssocID="{ED45C699-FC67-49C2-B028-69DF8BECF930}" presName="parTrans" presStyleLbl="bgSibTrans2D1" presStyleIdx="0" presStyleCnt="2" custLinFactNeighborX="49628" custLinFactNeighborY="-42116"/>
      <dgm:spPr/>
      <dgm:t>
        <a:bodyPr/>
        <a:lstStyle/>
        <a:p>
          <a:pPr rtl="1"/>
          <a:endParaRPr lang="he-IL"/>
        </a:p>
      </dgm:t>
    </dgm:pt>
    <dgm:pt modelId="{9008650D-5133-4CA6-906A-8944DA3BDB68}" type="pres">
      <dgm:prSet presAssocID="{24FF6432-89FE-46F0-9822-9DD9EEFA122D}" presName="node" presStyleLbl="node1" presStyleIdx="0" presStyleCnt="2" custRadScaleRad="97354" custRadScaleInc="298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8609CD-EB60-4F81-8EE1-78A4921CE329}" type="pres">
      <dgm:prSet presAssocID="{DC81EFB7-E9F6-4BE3-817F-39C513053CD0}" presName="parTrans" presStyleLbl="bgSibTrans2D1" presStyleIdx="1" presStyleCnt="2" custScaleX="102341" custScaleY="94707" custLinFactNeighborX="-52059" custLinFactNeighborY="-51591"/>
      <dgm:spPr/>
      <dgm:t>
        <a:bodyPr/>
        <a:lstStyle/>
        <a:p>
          <a:pPr rtl="1"/>
          <a:endParaRPr lang="he-IL"/>
        </a:p>
      </dgm:t>
    </dgm:pt>
    <dgm:pt modelId="{F17B965D-8C87-4E45-AE20-0ED8AED3C5C4}" type="pres">
      <dgm:prSet presAssocID="{8AE4E793-CE30-4280-B25F-C185D42B7A75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EACC089-BCD7-4EB8-9B45-D1CECCD903B9}" type="presOf" srcId="{ED45C699-FC67-49C2-B028-69DF8BECF930}" destId="{D5229218-DFD8-4CF2-8B8E-B6907C5D2EA4}" srcOrd="0" destOrd="0" presId="urn:microsoft.com/office/officeart/2005/8/layout/radial4"/>
    <dgm:cxn modelId="{ABE20C46-139C-4E43-8805-3CD8FA0C7BA5}" srcId="{847089FF-E8CA-4370-8E36-6729507EE318}" destId="{677EFB34-3404-427F-BB7D-5321B7C5C3AA}" srcOrd="0" destOrd="0" parTransId="{16DD609A-9140-4A1E-88A6-747FDFE62985}" sibTransId="{EBB398ED-6C18-47EC-873B-61CB2AF10049}"/>
    <dgm:cxn modelId="{A46B6BBD-C51E-47A0-A682-DD309F9C7990}" type="presOf" srcId="{677EFB34-3404-427F-BB7D-5321B7C5C3AA}" destId="{7021C8A0-0A11-475E-BEF6-8B0F34A96B48}" srcOrd="0" destOrd="0" presId="urn:microsoft.com/office/officeart/2005/8/layout/radial4"/>
    <dgm:cxn modelId="{BEBD5A39-86A3-4B39-A830-D820D46E4344}" srcId="{677EFB34-3404-427F-BB7D-5321B7C5C3AA}" destId="{24FF6432-89FE-46F0-9822-9DD9EEFA122D}" srcOrd="0" destOrd="0" parTransId="{ED45C699-FC67-49C2-B028-69DF8BECF930}" sibTransId="{1F35FB97-8715-49B0-8EFB-E56075CDA013}"/>
    <dgm:cxn modelId="{CB22FAD6-4F17-4D5C-9661-29EC2F278CCE}" type="presOf" srcId="{24FF6432-89FE-46F0-9822-9DD9EEFA122D}" destId="{9008650D-5133-4CA6-906A-8944DA3BDB68}" srcOrd="0" destOrd="0" presId="urn:microsoft.com/office/officeart/2005/8/layout/radial4"/>
    <dgm:cxn modelId="{B66DED57-A641-4992-B1C9-C955722AD8FF}" type="presOf" srcId="{8AE4E793-CE30-4280-B25F-C185D42B7A75}" destId="{F17B965D-8C87-4E45-AE20-0ED8AED3C5C4}" srcOrd="0" destOrd="0" presId="urn:microsoft.com/office/officeart/2005/8/layout/radial4"/>
    <dgm:cxn modelId="{592D7A0F-E692-435B-B525-2F201B3F24AA}" type="presOf" srcId="{DC81EFB7-E9F6-4BE3-817F-39C513053CD0}" destId="{5E8609CD-EB60-4F81-8EE1-78A4921CE329}" srcOrd="0" destOrd="0" presId="urn:microsoft.com/office/officeart/2005/8/layout/radial4"/>
    <dgm:cxn modelId="{6B6602D3-0134-46F3-9289-BE95A235D757}" srcId="{677EFB34-3404-427F-BB7D-5321B7C5C3AA}" destId="{8AE4E793-CE30-4280-B25F-C185D42B7A75}" srcOrd="1" destOrd="0" parTransId="{DC81EFB7-E9F6-4BE3-817F-39C513053CD0}" sibTransId="{6AFC5B1C-198D-46E5-BC13-A26D98ABE8C5}"/>
    <dgm:cxn modelId="{F680D2EB-58BD-4255-A2F2-079F5324ACD9}" type="presOf" srcId="{847089FF-E8CA-4370-8E36-6729507EE318}" destId="{623128EC-A550-493F-99A5-30BECF529CEA}" srcOrd="0" destOrd="0" presId="urn:microsoft.com/office/officeart/2005/8/layout/radial4"/>
    <dgm:cxn modelId="{D22DC0BD-5DC0-475C-B09A-FAF3F23F0A1D}" type="presParOf" srcId="{623128EC-A550-493F-99A5-30BECF529CEA}" destId="{7021C8A0-0A11-475E-BEF6-8B0F34A96B48}" srcOrd="0" destOrd="0" presId="urn:microsoft.com/office/officeart/2005/8/layout/radial4"/>
    <dgm:cxn modelId="{4A827B36-03ED-43EF-84F0-0397B4D5AEB7}" type="presParOf" srcId="{623128EC-A550-493F-99A5-30BECF529CEA}" destId="{D5229218-DFD8-4CF2-8B8E-B6907C5D2EA4}" srcOrd="1" destOrd="0" presId="urn:microsoft.com/office/officeart/2005/8/layout/radial4"/>
    <dgm:cxn modelId="{DFD7F899-2331-47E3-9876-B8C10990C87F}" type="presParOf" srcId="{623128EC-A550-493F-99A5-30BECF529CEA}" destId="{9008650D-5133-4CA6-906A-8944DA3BDB68}" srcOrd="2" destOrd="0" presId="urn:microsoft.com/office/officeart/2005/8/layout/radial4"/>
    <dgm:cxn modelId="{2A4996F3-C58D-48F1-9906-D56E51093EAD}" type="presParOf" srcId="{623128EC-A550-493F-99A5-30BECF529CEA}" destId="{5E8609CD-EB60-4F81-8EE1-78A4921CE329}" srcOrd="3" destOrd="0" presId="urn:microsoft.com/office/officeart/2005/8/layout/radial4"/>
    <dgm:cxn modelId="{BF42099B-87FD-4E4C-A887-6166CCCB0F28}" type="presParOf" srcId="{623128EC-A550-493F-99A5-30BECF529CEA}" destId="{F17B965D-8C87-4E45-AE20-0ED8AED3C5C4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1DAC21-DB23-4D2D-9ADE-DC181B0FF275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191C301-D642-497F-AB9F-25BBABC851F1}">
      <dgm:prSet phldrT="[טקסט]"/>
      <dgm:spPr/>
      <dgm:t>
        <a:bodyPr/>
        <a:lstStyle/>
        <a:p>
          <a:pPr rtl="1"/>
          <a:r>
            <a:rPr lang="he-IL" dirty="0" smtClean="0"/>
            <a:t>תחבורה</a:t>
          </a:r>
          <a:endParaRPr lang="he-IL" dirty="0"/>
        </a:p>
      </dgm:t>
    </dgm:pt>
    <dgm:pt modelId="{3569110C-BA6D-4C64-9C52-72A7016D342F}" type="parTrans" cxnId="{463E073F-17F8-4A97-8417-DDCF4D2A84D6}">
      <dgm:prSet/>
      <dgm:spPr/>
      <dgm:t>
        <a:bodyPr/>
        <a:lstStyle/>
        <a:p>
          <a:pPr rtl="1"/>
          <a:endParaRPr lang="he-IL"/>
        </a:p>
      </dgm:t>
    </dgm:pt>
    <dgm:pt modelId="{D831DCDE-2895-4512-BB05-159DA2DC0E19}" type="sibTrans" cxnId="{463E073F-17F8-4A97-8417-DDCF4D2A84D6}">
      <dgm:prSet/>
      <dgm:spPr/>
      <dgm:t>
        <a:bodyPr/>
        <a:lstStyle/>
        <a:p>
          <a:pPr rtl="1"/>
          <a:endParaRPr lang="he-IL"/>
        </a:p>
      </dgm:t>
    </dgm:pt>
    <dgm:pt modelId="{AA0E7FC9-7D93-4579-B16A-BC9256DE29DE}">
      <dgm:prSet phldrT="[טקסט]"/>
      <dgm:spPr/>
      <dgm:t>
        <a:bodyPr/>
        <a:lstStyle/>
        <a:p>
          <a:pPr rtl="1"/>
          <a:r>
            <a:rPr lang="he-IL" dirty="0" smtClean="0"/>
            <a:t>דיור</a:t>
          </a:r>
          <a:endParaRPr lang="he-IL" dirty="0"/>
        </a:p>
      </dgm:t>
    </dgm:pt>
    <dgm:pt modelId="{633528AC-B8B9-410F-B70F-AEBC3B23A95B}" type="parTrans" cxnId="{B188420F-A9FB-4F02-B5A5-49E79E8FFFC0}">
      <dgm:prSet/>
      <dgm:spPr/>
      <dgm:t>
        <a:bodyPr/>
        <a:lstStyle/>
        <a:p>
          <a:pPr rtl="1"/>
          <a:endParaRPr lang="he-IL"/>
        </a:p>
      </dgm:t>
    </dgm:pt>
    <dgm:pt modelId="{ACBE6A61-E7FD-4588-AE0F-26A09FA54178}" type="sibTrans" cxnId="{B188420F-A9FB-4F02-B5A5-49E79E8FFFC0}">
      <dgm:prSet/>
      <dgm:spPr/>
      <dgm:t>
        <a:bodyPr/>
        <a:lstStyle/>
        <a:p>
          <a:pPr rtl="1"/>
          <a:endParaRPr lang="he-IL"/>
        </a:p>
      </dgm:t>
    </dgm:pt>
    <dgm:pt modelId="{F534F2B9-0426-4ECB-9406-DD88E2D7077A}">
      <dgm:prSet phldrT="[טקסט]"/>
      <dgm:spPr/>
      <dgm:t>
        <a:bodyPr/>
        <a:lstStyle/>
        <a:p>
          <a:pPr rtl="1"/>
          <a:r>
            <a:rPr lang="he-IL" dirty="0" smtClean="0"/>
            <a:t>חינוך</a:t>
          </a:r>
          <a:endParaRPr lang="he-IL" dirty="0"/>
        </a:p>
      </dgm:t>
    </dgm:pt>
    <dgm:pt modelId="{C0C92ABB-A41A-4DD7-B00C-F532AD72F382}" type="parTrans" cxnId="{9AD6A3AF-5BAE-45CE-AF18-EA9756191F87}">
      <dgm:prSet/>
      <dgm:spPr/>
      <dgm:t>
        <a:bodyPr/>
        <a:lstStyle/>
        <a:p>
          <a:pPr rtl="1"/>
          <a:endParaRPr lang="he-IL"/>
        </a:p>
      </dgm:t>
    </dgm:pt>
    <dgm:pt modelId="{29B2D378-15C8-4A5B-8EB2-2B3E01E136A4}" type="sibTrans" cxnId="{9AD6A3AF-5BAE-45CE-AF18-EA9756191F87}">
      <dgm:prSet/>
      <dgm:spPr/>
      <dgm:t>
        <a:bodyPr/>
        <a:lstStyle/>
        <a:p>
          <a:pPr rtl="1"/>
          <a:endParaRPr lang="he-IL"/>
        </a:p>
      </dgm:t>
    </dgm:pt>
    <dgm:pt modelId="{08E8C51E-4A82-4D85-B246-CAF35B6B05C3}">
      <dgm:prSet phldrT="[טקסט]"/>
      <dgm:spPr/>
      <dgm:t>
        <a:bodyPr/>
        <a:lstStyle/>
        <a:p>
          <a:pPr rtl="1"/>
          <a:r>
            <a:rPr lang="he-IL" dirty="0" smtClean="0"/>
            <a:t>תעסוקה</a:t>
          </a:r>
          <a:endParaRPr lang="he-IL" dirty="0"/>
        </a:p>
      </dgm:t>
    </dgm:pt>
    <dgm:pt modelId="{A115FF0A-2DED-4F25-A8F7-996674F26010}" type="parTrans" cxnId="{E7BC7CBB-EAFF-4EE1-A15E-960502BC17C3}">
      <dgm:prSet/>
      <dgm:spPr/>
      <dgm:t>
        <a:bodyPr/>
        <a:lstStyle/>
        <a:p>
          <a:pPr rtl="1"/>
          <a:endParaRPr lang="he-IL"/>
        </a:p>
      </dgm:t>
    </dgm:pt>
    <dgm:pt modelId="{C60B1B23-F5BF-4CD6-9A07-0EC70764E40D}" type="sibTrans" cxnId="{E7BC7CBB-EAFF-4EE1-A15E-960502BC17C3}">
      <dgm:prSet/>
      <dgm:spPr/>
      <dgm:t>
        <a:bodyPr/>
        <a:lstStyle/>
        <a:p>
          <a:pPr rtl="1"/>
          <a:endParaRPr lang="he-IL"/>
        </a:p>
      </dgm:t>
    </dgm:pt>
    <dgm:pt modelId="{9D88CCB1-C183-4AE3-902F-F5CCF94BF4A5}">
      <dgm:prSet phldrT="[טקסט]"/>
      <dgm:spPr/>
      <dgm:t>
        <a:bodyPr/>
        <a:lstStyle/>
        <a:p>
          <a:pPr rtl="1"/>
          <a:r>
            <a:rPr lang="he-IL" dirty="0" smtClean="0"/>
            <a:t>תעשייה ומסחר</a:t>
          </a:r>
          <a:endParaRPr lang="he-IL" dirty="0"/>
        </a:p>
      </dgm:t>
    </dgm:pt>
    <dgm:pt modelId="{212D1C07-E2F2-408C-AA66-66E29046129F}" type="parTrans" cxnId="{6828F074-0A6F-48D8-A633-B6EE46E508C2}">
      <dgm:prSet/>
      <dgm:spPr/>
      <dgm:t>
        <a:bodyPr/>
        <a:lstStyle/>
        <a:p>
          <a:pPr rtl="1"/>
          <a:endParaRPr lang="he-IL"/>
        </a:p>
      </dgm:t>
    </dgm:pt>
    <dgm:pt modelId="{31354788-E163-49DD-BD78-17591E20961B}" type="sibTrans" cxnId="{6828F074-0A6F-48D8-A633-B6EE46E508C2}">
      <dgm:prSet/>
      <dgm:spPr/>
      <dgm:t>
        <a:bodyPr/>
        <a:lstStyle/>
        <a:p>
          <a:pPr rtl="1"/>
          <a:endParaRPr lang="he-IL"/>
        </a:p>
      </dgm:t>
    </dgm:pt>
    <dgm:pt modelId="{C9D23568-97EA-495D-A8A8-F9A76828F4DE}">
      <dgm:prSet/>
      <dgm:spPr/>
      <dgm:t>
        <a:bodyPr/>
        <a:lstStyle/>
        <a:p>
          <a:pPr rtl="1"/>
          <a:r>
            <a:rPr lang="he-IL" dirty="0" smtClean="0"/>
            <a:t>בטחון פנים</a:t>
          </a:r>
          <a:endParaRPr lang="he-IL" dirty="0"/>
        </a:p>
      </dgm:t>
    </dgm:pt>
    <dgm:pt modelId="{D55A89B1-0B5D-4A91-9496-32EDF5DC5623}" type="parTrans" cxnId="{79103559-1CC1-4685-B022-DE44179501FB}">
      <dgm:prSet/>
      <dgm:spPr/>
      <dgm:t>
        <a:bodyPr/>
        <a:lstStyle/>
        <a:p>
          <a:pPr rtl="1"/>
          <a:endParaRPr lang="he-IL"/>
        </a:p>
      </dgm:t>
    </dgm:pt>
    <dgm:pt modelId="{3456BA02-70B0-462D-9F4F-0B39D04A3B3C}" type="sibTrans" cxnId="{79103559-1CC1-4685-B022-DE44179501FB}">
      <dgm:prSet/>
      <dgm:spPr/>
      <dgm:t>
        <a:bodyPr/>
        <a:lstStyle/>
        <a:p>
          <a:pPr rtl="1"/>
          <a:endParaRPr lang="he-IL"/>
        </a:p>
      </dgm:t>
    </dgm:pt>
    <dgm:pt modelId="{948ECC91-55C1-4856-86DF-0C986F8E217E}">
      <dgm:prSet/>
      <dgm:spPr/>
      <dgm:t>
        <a:bodyPr/>
        <a:lstStyle/>
        <a:p>
          <a:pPr rtl="1"/>
          <a:r>
            <a:rPr lang="he-IL" dirty="0" smtClean="0"/>
            <a:t>השכלה גבוהה</a:t>
          </a:r>
          <a:endParaRPr lang="he-IL" dirty="0"/>
        </a:p>
      </dgm:t>
    </dgm:pt>
    <dgm:pt modelId="{14729727-EE9C-416E-AFD9-6EB42AF9614F}" type="parTrans" cxnId="{4C262A8E-D1A1-4E1B-A372-C3FF14BB0E26}">
      <dgm:prSet/>
      <dgm:spPr/>
      <dgm:t>
        <a:bodyPr/>
        <a:lstStyle/>
        <a:p>
          <a:pPr rtl="1"/>
          <a:endParaRPr lang="he-IL"/>
        </a:p>
      </dgm:t>
    </dgm:pt>
    <dgm:pt modelId="{61D7A314-9818-487B-825B-AFE3107A49AE}" type="sibTrans" cxnId="{4C262A8E-D1A1-4E1B-A372-C3FF14BB0E26}">
      <dgm:prSet/>
      <dgm:spPr/>
      <dgm:t>
        <a:bodyPr/>
        <a:lstStyle/>
        <a:p>
          <a:pPr rtl="1"/>
          <a:endParaRPr lang="he-IL"/>
        </a:p>
      </dgm:t>
    </dgm:pt>
    <dgm:pt modelId="{96411205-EB22-4173-B4AA-F91BEA78CEA4}">
      <dgm:prSet/>
      <dgm:spPr/>
      <dgm:t>
        <a:bodyPr/>
        <a:lstStyle/>
        <a:p>
          <a:pPr rtl="1"/>
          <a:r>
            <a:rPr lang="he-IL" dirty="0" smtClean="0"/>
            <a:t>תרבות וספורט</a:t>
          </a:r>
          <a:endParaRPr lang="he-IL" dirty="0"/>
        </a:p>
      </dgm:t>
    </dgm:pt>
    <dgm:pt modelId="{52A0E7C7-04E4-4D7D-A44F-D5A45150923F}" type="parTrans" cxnId="{2E004DBA-D177-42BA-9264-C4A6DBDCBD1B}">
      <dgm:prSet/>
      <dgm:spPr/>
      <dgm:t>
        <a:bodyPr/>
        <a:lstStyle/>
        <a:p>
          <a:pPr rtl="1"/>
          <a:endParaRPr lang="he-IL"/>
        </a:p>
      </dgm:t>
    </dgm:pt>
    <dgm:pt modelId="{AB67AAEC-DCDA-4F56-A860-05640ADB3910}" type="sibTrans" cxnId="{2E004DBA-D177-42BA-9264-C4A6DBDCBD1B}">
      <dgm:prSet/>
      <dgm:spPr/>
      <dgm:t>
        <a:bodyPr/>
        <a:lstStyle/>
        <a:p>
          <a:pPr rtl="1"/>
          <a:endParaRPr lang="he-IL"/>
        </a:p>
      </dgm:t>
    </dgm:pt>
    <dgm:pt modelId="{5A26BDA3-3D13-4535-A889-F7CDBCBF3759}">
      <dgm:prSet/>
      <dgm:spPr/>
      <dgm:t>
        <a:bodyPr/>
        <a:lstStyle/>
        <a:p>
          <a:pPr rtl="1"/>
          <a:r>
            <a:rPr lang="he-IL" dirty="0" smtClean="0"/>
            <a:t>תיירות</a:t>
          </a:r>
          <a:endParaRPr lang="he-IL" dirty="0"/>
        </a:p>
      </dgm:t>
    </dgm:pt>
    <dgm:pt modelId="{A49B4A85-E2FF-4AC5-ACBC-37066B1356EE}" type="parTrans" cxnId="{5855536A-5FDE-49A8-A12D-3E13E20586BF}">
      <dgm:prSet/>
      <dgm:spPr/>
      <dgm:t>
        <a:bodyPr/>
        <a:lstStyle/>
        <a:p>
          <a:pPr rtl="1"/>
          <a:endParaRPr lang="he-IL"/>
        </a:p>
      </dgm:t>
    </dgm:pt>
    <dgm:pt modelId="{F8DBD671-67FD-4BBD-B9C5-BF18FAFACE03}" type="sibTrans" cxnId="{5855536A-5FDE-49A8-A12D-3E13E20586BF}">
      <dgm:prSet/>
      <dgm:spPr/>
      <dgm:t>
        <a:bodyPr/>
        <a:lstStyle/>
        <a:p>
          <a:pPr rtl="1"/>
          <a:endParaRPr lang="he-IL"/>
        </a:p>
      </dgm:t>
    </dgm:pt>
    <dgm:pt modelId="{A220B01A-A245-4689-A2F6-FC10CA1C6E68}">
      <dgm:prSet/>
      <dgm:spPr/>
      <dgm:t>
        <a:bodyPr/>
        <a:lstStyle/>
        <a:p>
          <a:pPr rtl="1"/>
          <a:r>
            <a:rPr lang="he-IL" dirty="0" smtClean="0"/>
            <a:t>רשויות מקומיות</a:t>
          </a:r>
          <a:endParaRPr lang="he-IL" dirty="0"/>
        </a:p>
      </dgm:t>
    </dgm:pt>
    <dgm:pt modelId="{58A455E8-BC93-44F3-95DA-F48305BD3D7D}" type="parTrans" cxnId="{2513FB1B-77CF-4F6B-8508-BADBD9FA38D9}">
      <dgm:prSet/>
      <dgm:spPr/>
      <dgm:t>
        <a:bodyPr/>
        <a:lstStyle/>
        <a:p>
          <a:pPr rtl="1"/>
          <a:endParaRPr lang="he-IL"/>
        </a:p>
      </dgm:t>
    </dgm:pt>
    <dgm:pt modelId="{80E2B0F7-B4EC-4C79-AF17-ED644793D8EF}" type="sibTrans" cxnId="{2513FB1B-77CF-4F6B-8508-BADBD9FA38D9}">
      <dgm:prSet/>
      <dgm:spPr/>
      <dgm:t>
        <a:bodyPr/>
        <a:lstStyle/>
        <a:p>
          <a:pPr rtl="1"/>
          <a:endParaRPr lang="he-IL"/>
        </a:p>
      </dgm:t>
    </dgm:pt>
    <dgm:pt modelId="{1A662C9B-94C2-43F7-88C2-5BBD12437B87}">
      <dgm:prSet/>
      <dgm:spPr/>
      <dgm:t>
        <a:bodyPr/>
        <a:lstStyle/>
        <a:p>
          <a:pPr rtl="1"/>
          <a:r>
            <a:rPr lang="he-IL" dirty="0" smtClean="0"/>
            <a:t>בריאות</a:t>
          </a:r>
          <a:endParaRPr lang="he-IL" dirty="0"/>
        </a:p>
      </dgm:t>
    </dgm:pt>
    <dgm:pt modelId="{4C08D9BE-A0CE-4525-8E6F-3DE53E373376}" type="parTrans" cxnId="{C2FCBF80-8656-4F7D-929F-5405B5A5CD01}">
      <dgm:prSet/>
      <dgm:spPr/>
      <dgm:t>
        <a:bodyPr/>
        <a:lstStyle/>
        <a:p>
          <a:pPr rtl="1"/>
          <a:endParaRPr lang="he-IL"/>
        </a:p>
      </dgm:t>
    </dgm:pt>
    <dgm:pt modelId="{79CA13EF-8CD8-47DF-BBC7-5BF5F4EBEBE2}" type="sibTrans" cxnId="{C2FCBF80-8656-4F7D-929F-5405B5A5CD01}">
      <dgm:prSet/>
      <dgm:spPr/>
      <dgm:t>
        <a:bodyPr/>
        <a:lstStyle/>
        <a:p>
          <a:pPr rtl="1"/>
          <a:endParaRPr lang="he-IL"/>
        </a:p>
      </dgm:t>
    </dgm:pt>
    <dgm:pt modelId="{5020DF5A-20FB-4D76-A10F-9FE79DF56219}">
      <dgm:prSet/>
      <dgm:spPr/>
      <dgm:t>
        <a:bodyPr/>
        <a:lstStyle/>
        <a:p>
          <a:pPr rtl="1"/>
          <a:r>
            <a:rPr lang="he-IL" dirty="0" smtClean="0"/>
            <a:t>מים וביוב</a:t>
          </a:r>
          <a:endParaRPr lang="he-IL" dirty="0"/>
        </a:p>
      </dgm:t>
    </dgm:pt>
    <dgm:pt modelId="{6A5FDA21-282B-4371-B752-EC8E5DB80086}" type="parTrans" cxnId="{32EAF25A-22D7-43B0-9AB1-39502BD6560A}">
      <dgm:prSet/>
      <dgm:spPr/>
      <dgm:t>
        <a:bodyPr/>
        <a:lstStyle/>
        <a:p>
          <a:pPr rtl="1"/>
          <a:endParaRPr lang="he-IL"/>
        </a:p>
      </dgm:t>
    </dgm:pt>
    <dgm:pt modelId="{97942EA5-CC26-44E3-8231-839486106CEF}" type="sibTrans" cxnId="{32EAF25A-22D7-43B0-9AB1-39502BD6560A}">
      <dgm:prSet/>
      <dgm:spPr/>
      <dgm:t>
        <a:bodyPr/>
        <a:lstStyle/>
        <a:p>
          <a:pPr rtl="1"/>
          <a:endParaRPr lang="he-IL"/>
        </a:p>
      </dgm:t>
    </dgm:pt>
    <dgm:pt modelId="{3FDBBE43-087D-4A0C-B076-62F34E340BDD}">
      <dgm:prSet/>
      <dgm:spPr/>
      <dgm:t>
        <a:bodyPr/>
        <a:lstStyle/>
        <a:p>
          <a:pPr rtl="1"/>
          <a:r>
            <a:rPr lang="he-IL" dirty="0" smtClean="0"/>
            <a:t>פיתוח הפריפריה</a:t>
          </a:r>
          <a:endParaRPr lang="he-IL" dirty="0"/>
        </a:p>
      </dgm:t>
    </dgm:pt>
    <dgm:pt modelId="{26DDC2EA-3517-4B2A-81E5-A39C64E3A41F}" type="parTrans" cxnId="{A7473247-EFD7-4A21-9D8C-4335A31D283D}">
      <dgm:prSet/>
      <dgm:spPr/>
      <dgm:t>
        <a:bodyPr/>
        <a:lstStyle/>
        <a:p>
          <a:pPr rtl="1"/>
          <a:endParaRPr lang="he-IL"/>
        </a:p>
      </dgm:t>
    </dgm:pt>
    <dgm:pt modelId="{73FA3B8E-EBEC-4FB7-842F-4090088960C7}" type="sibTrans" cxnId="{A7473247-EFD7-4A21-9D8C-4335A31D283D}">
      <dgm:prSet/>
      <dgm:spPr/>
      <dgm:t>
        <a:bodyPr/>
        <a:lstStyle/>
        <a:p>
          <a:pPr rtl="1"/>
          <a:endParaRPr lang="he-IL"/>
        </a:p>
      </dgm:t>
    </dgm:pt>
    <dgm:pt modelId="{D1840C8C-002A-4DDF-8B64-29CB5B2C9AB2}">
      <dgm:prSet/>
      <dgm:spPr/>
      <dgm:t>
        <a:bodyPr/>
        <a:lstStyle/>
        <a:p>
          <a:pPr rtl="1"/>
          <a:r>
            <a:rPr lang="he-IL" dirty="0" smtClean="0"/>
            <a:t>שירות קהילתי</a:t>
          </a:r>
          <a:endParaRPr lang="he-IL" dirty="0"/>
        </a:p>
      </dgm:t>
    </dgm:pt>
    <dgm:pt modelId="{A3BF0357-1137-499A-8EDC-1DA7AC30D256}" type="parTrans" cxnId="{CB47E92D-DE4E-4580-8C8B-E73420887A2D}">
      <dgm:prSet/>
      <dgm:spPr/>
      <dgm:t>
        <a:bodyPr/>
        <a:lstStyle/>
        <a:p>
          <a:pPr rtl="1"/>
          <a:endParaRPr lang="he-IL"/>
        </a:p>
      </dgm:t>
    </dgm:pt>
    <dgm:pt modelId="{B7141F1D-7D9D-42A1-8BB4-645C4126B9E6}" type="sibTrans" cxnId="{CB47E92D-DE4E-4580-8C8B-E73420887A2D}">
      <dgm:prSet/>
      <dgm:spPr/>
      <dgm:t>
        <a:bodyPr/>
        <a:lstStyle/>
        <a:p>
          <a:pPr rtl="1"/>
          <a:endParaRPr lang="he-IL"/>
        </a:p>
      </dgm:t>
    </dgm:pt>
    <dgm:pt modelId="{27C13054-518A-4F35-9A3C-05990B458E0E}" type="pres">
      <dgm:prSet presAssocID="{821DAC21-DB23-4D2D-9ADE-DC181B0FF27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E14B8C3-92A5-4865-BF89-B7A5C38650B7}" type="pres">
      <dgm:prSet presAssocID="{D191C301-D642-497F-AB9F-25BBABC851F1}" presName="node" presStyleLbl="node1" presStyleIdx="0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3B24090-85D9-4CDA-B822-034322495A52}" type="pres">
      <dgm:prSet presAssocID="{D831DCDE-2895-4512-BB05-159DA2DC0E19}" presName="sibTrans" presStyleCnt="0"/>
      <dgm:spPr/>
    </dgm:pt>
    <dgm:pt modelId="{55D8D829-3EDA-40DC-B4E4-5248F312E7E4}" type="pres">
      <dgm:prSet presAssocID="{AA0E7FC9-7D93-4579-B16A-BC9256DE29DE}" presName="node" presStyleLbl="node1" presStyleIdx="1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1331215-924F-4741-BAC4-0B4A1BE22CD5}" type="pres">
      <dgm:prSet presAssocID="{ACBE6A61-E7FD-4588-AE0F-26A09FA54178}" presName="sibTrans" presStyleCnt="0"/>
      <dgm:spPr/>
    </dgm:pt>
    <dgm:pt modelId="{15E9C798-8324-4065-9A01-BC1FD012692D}" type="pres">
      <dgm:prSet presAssocID="{F534F2B9-0426-4ECB-9406-DD88E2D7077A}" presName="node" presStyleLbl="node1" presStyleIdx="2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D3CBD2B-EB0E-4FBD-8F4C-D4699BD41E27}" type="pres">
      <dgm:prSet presAssocID="{29B2D378-15C8-4A5B-8EB2-2B3E01E136A4}" presName="sibTrans" presStyleCnt="0"/>
      <dgm:spPr/>
    </dgm:pt>
    <dgm:pt modelId="{F6DE602F-51DF-47FE-BA31-F5753BA2F373}" type="pres">
      <dgm:prSet presAssocID="{A220B01A-A245-4689-A2F6-FC10CA1C6E68}" presName="node" presStyleLbl="node1" presStyleIdx="3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DEEB08E-93A2-4106-9804-EF0599670A31}" type="pres">
      <dgm:prSet presAssocID="{80E2B0F7-B4EC-4C79-AF17-ED644793D8EF}" presName="sibTrans" presStyleCnt="0"/>
      <dgm:spPr/>
    </dgm:pt>
    <dgm:pt modelId="{F0020215-C8BD-4AEC-B20E-38BF8D332816}" type="pres">
      <dgm:prSet presAssocID="{08E8C51E-4A82-4D85-B246-CAF35B6B05C3}" presName="node" presStyleLbl="node1" presStyleIdx="4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CDCF0F6-9764-4A9F-8C8A-B28DE932C757}" type="pres">
      <dgm:prSet presAssocID="{C60B1B23-F5BF-4CD6-9A07-0EC70764E40D}" presName="sibTrans" presStyleCnt="0"/>
      <dgm:spPr/>
    </dgm:pt>
    <dgm:pt modelId="{54D7127D-3F1E-43A8-A4B1-DEC090EFEF3B}" type="pres">
      <dgm:prSet presAssocID="{9D88CCB1-C183-4AE3-902F-F5CCF94BF4A5}" presName="node" presStyleLbl="node1" presStyleIdx="5" presStyleCnt="14" custLinFactNeighborX="2853" custLinFactNeighborY="-1080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C06E6B9-1D55-4481-9DF6-5CE28621D1A0}" type="pres">
      <dgm:prSet presAssocID="{31354788-E163-49DD-BD78-17591E20961B}" presName="sibTrans" presStyleCnt="0"/>
      <dgm:spPr/>
    </dgm:pt>
    <dgm:pt modelId="{6F75A1DC-A943-4C1A-88B3-C566FE0704AD}" type="pres">
      <dgm:prSet presAssocID="{C9D23568-97EA-495D-A8A8-F9A76828F4DE}" presName="node" presStyleLbl="node1" presStyleIdx="6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2542061-7DEF-47F4-8CAF-500BB196AA71}" type="pres">
      <dgm:prSet presAssocID="{3456BA02-70B0-462D-9F4F-0B39D04A3B3C}" presName="sibTrans" presStyleCnt="0"/>
      <dgm:spPr/>
    </dgm:pt>
    <dgm:pt modelId="{1A7F9DF6-87AB-4F8D-A847-27FE92AA9A8F}" type="pres">
      <dgm:prSet presAssocID="{948ECC91-55C1-4856-86DF-0C986F8E217E}" presName="node" presStyleLbl="node1" presStyleIdx="7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73D7BD2-C726-4052-A02E-7EC6C17BCF74}" type="pres">
      <dgm:prSet presAssocID="{61D7A314-9818-487B-825B-AFE3107A49AE}" presName="sibTrans" presStyleCnt="0"/>
      <dgm:spPr/>
    </dgm:pt>
    <dgm:pt modelId="{B4BC3EB3-57CE-4E80-B017-FD3C54BCE94C}" type="pres">
      <dgm:prSet presAssocID="{96411205-EB22-4173-B4AA-F91BEA78CEA4}" presName="node" presStyleLbl="node1" presStyleIdx="8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2684897-9A67-4E68-A864-918546CA29FB}" type="pres">
      <dgm:prSet presAssocID="{AB67AAEC-DCDA-4F56-A860-05640ADB3910}" presName="sibTrans" presStyleCnt="0"/>
      <dgm:spPr/>
    </dgm:pt>
    <dgm:pt modelId="{C4D3C40F-40A1-423C-9A08-C9E40DA39081}" type="pres">
      <dgm:prSet presAssocID="{5A26BDA3-3D13-4535-A889-F7CDBCBF3759}" presName="node" presStyleLbl="node1" presStyleIdx="9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C5D5CBC-2E34-4B90-A735-04803DD75D97}" type="pres">
      <dgm:prSet presAssocID="{F8DBD671-67FD-4BBD-B9C5-BF18FAFACE03}" presName="sibTrans" presStyleCnt="0"/>
      <dgm:spPr/>
    </dgm:pt>
    <dgm:pt modelId="{78F3AC85-26B4-4BD7-BD0B-452301451ABC}" type="pres">
      <dgm:prSet presAssocID="{1A662C9B-94C2-43F7-88C2-5BBD12437B87}" presName="node" presStyleLbl="node1" presStyleIdx="10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A727F92-5593-44FF-A6A8-5D9300F23697}" type="pres">
      <dgm:prSet presAssocID="{79CA13EF-8CD8-47DF-BBC7-5BF5F4EBEBE2}" presName="sibTrans" presStyleCnt="0"/>
      <dgm:spPr/>
    </dgm:pt>
    <dgm:pt modelId="{91F7EA3A-9911-48FB-85BA-D9291B9D4D09}" type="pres">
      <dgm:prSet presAssocID="{5020DF5A-20FB-4D76-A10F-9FE79DF56219}" presName="node" presStyleLbl="node1" presStyleIdx="11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25AF66F-3387-4B48-BA36-B5347806967D}" type="pres">
      <dgm:prSet presAssocID="{97942EA5-CC26-44E3-8231-839486106CEF}" presName="sibTrans" presStyleCnt="0"/>
      <dgm:spPr/>
    </dgm:pt>
    <dgm:pt modelId="{7A943E08-233D-442E-A103-09CF6EA88A89}" type="pres">
      <dgm:prSet presAssocID="{3FDBBE43-087D-4A0C-B076-62F34E340BDD}" presName="node" presStyleLbl="node1" presStyleIdx="12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7FE59A7-A34C-42E9-90FE-557EBF40F3DF}" type="pres">
      <dgm:prSet presAssocID="{73FA3B8E-EBEC-4FB7-842F-4090088960C7}" presName="sibTrans" presStyleCnt="0"/>
      <dgm:spPr/>
    </dgm:pt>
    <dgm:pt modelId="{0E3F8FD4-8D56-4811-B029-BA219D70F3EF}" type="pres">
      <dgm:prSet presAssocID="{D1840C8C-002A-4DDF-8B64-29CB5B2C9AB2}" presName="node" presStyleLbl="node1" presStyleIdx="13" presStyleCnt="1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6427113-3E93-4D36-9068-8864DE73F70B}" type="presOf" srcId="{A220B01A-A245-4689-A2F6-FC10CA1C6E68}" destId="{F6DE602F-51DF-47FE-BA31-F5753BA2F373}" srcOrd="0" destOrd="0" presId="urn:microsoft.com/office/officeart/2005/8/layout/default#1"/>
    <dgm:cxn modelId="{9AD6A3AF-5BAE-45CE-AF18-EA9756191F87}" srcId="{821DAC21-DB23-4D2D-9ADE-DC181B0FF275}" destId="{F534F2B9-0426-4ECB-9406-DD88E2D7077A}" srcOrd="2" destOrd="0" parTransId="{C0C92ABB-A41A-4DD7-B00C-F532AD72F382}" sibTransId="{29B2D378-15C8-4A5B-8EB2-2B3E01E136A4}"/>
    <dgm:cxn modelId="{D36E1C06-9BD9-49AA-BA6E-C91B3E9D8C44}" type="presOf" srcId="{AA0E7FC9-7D93-4579-B16A-BC9256DE29DE}" destId="{55D8D829-3EDA-40DC-B4E4-5248F312E7E4}" srcOrd="0" destOrd="0" presId="urn:microsoft.com/office/officeart/2005/8/layout/default#1"/>
    <dgm:cxn modelId="{1C394D55-B138-4021-9228-8823EC485E33}" type="presOf" srcId="{08E8C51E-4A82-4D85-B246-CAF35B6B05C3}" destId="{F0020215-C8BD-4AEC-B20E-38BF8D332816}" srcOrd="0" destOrd="0" presId="urn:microsoft.com/office/officeart/2005/8/layout/default#1"/>
    <dgm:cxn modelId="{4C262A8E-D1A1-4E1B-A372-C3FF14BB0E26}" srcId="{821DAC21-DB23-4D2D-9ADE-DC181B0FF275}" destId="{948ECC91-55C1-4856-86DF-0C986F8E217E}" srcOrd="7" destOrd="0" parTransId="{14729727-EE9C-416E-AFD9-6EB42AF9614F}" sibTransId="{61D7A314-9818-487B-825B-AFE3107A49AE}"/>
    <dgm:cxn modelId="{63CE7033-70BC-4AE1-A16E-96834899220B}" type="presOf" srcId="{1A662C9B-94C2-43F7-88C2-5BBD12437B87}" destId="{78F3AC85-26B4-4BD7-BD0B-452301451ABC}" srcOrd="0" destOrd="0" presId="urn:microsoft.com/office/officeart/2005/8/layout/default#1"/>
    <dgm:cxn modelId="{5855536A-5FDE-49A8-A12D-3E13E20586BF}" srcId="{821DAC21-DB23-4D2D-9ADE-DC181B0FF275}" destId="{5A26BDA3-3D13-4535-A889-F7CDBCBF3759}" srcOrd="9" destOrd="0" parTransId="{A49B4A85-E2FF-4AC5-ACBC-37066B1356EE}" sibTransId="{F8DBD671-67FD-4BBD-B9C5-BF18FAFACE03}"/>
    <dgm:cxn modelId="{CA8C38F4-A0FD-4B91-934E-E8B16A8BB0A0}" type="presOf" srcId="{9D88CCB1-C183-4AE3-902F-F5CCF94BF4A5}" destId="{54D7127D-3F1E-43A8-A4B1-DEC090EFEF3B}" srcOrd="0" destOrd="0" presId="urn:microsoft.com/office/officeart/2005/8/layout/default#1"/>
    <dgm:cxn modelId="{E7BC7CBB-EAFF-4EE1-A15E-960502BC17C3}" srcId="{821DAC21-DB23-4D2D-9ADE-DC181B0FF275}" destId="{08E8C51E-4A82-4D85-B246-CAF35B6B05C3}" srcOrd="4" destOrd="0" parTransId="{A115FF0A-2DED-4F25-A8F7-996674F26010}" sibTransId="{C60B1B23-F5BF-4CD6-9A07-0EC70764E40D}"/>
    <dgm:cxn modelId="{5B1AF5B7-2418-4E05-9181-0E93C39118C0}" type="presOf" srcId="{D191C301-D642-497F-AB9F-25BBABC851F1}" destId="{BE14B8C3-92A5-4865-BF89-B7A5C38650B7}" srcOrd="0" destOrd="0" presId="urn:microsoft.com/office/officeart/2005/8/layout/default#1"/>
    <dgm:cxn modelId="{2513FB1B-77CF-4F6B-8508-BADBD9FA38D9}" srcId="{821DAC21-DB23-4D2D-9ADE-DC181B0FF275}" destId="{A220B01A-A245-4689-A2F6-FC10CA1C6E68}" srcOrd="3" destOrd="0" parTransId="{58A455E8-BC93-44F3-95DA-F48305BD3D7D}" sibTransId="{80E2B0F7-B4EC-4C79-AF17-ED644793D8EF}"/>
    <dgm:cxn modelId="{7726531A-2E18-41A2-A364-73195DC971C7}" type="presOf" srcId="{5A26BDA3-3D13-4535-A889-F7CDBCBF3759}" destId="{C4D3C40F-40A1-423C-9A08-C9E40DA39081}" srcOrd="0" destOrd="0" presId="urn:microsoft.com/office/officeart/2005/8/layout/default#1"/>
    <dgm:cxn modelId="{B188420F-A9FB-4F02-B5A5-49E79E8FFFC0}" srcId="{821DAC21-DB23-4D2D-9ADE-DC181B0FF275}" destId="{AA0E7FC9-7D93-4579-B16A-BC9256DE29DE}" srcOrd="1" destOrd="0" parTransId="{633528AC-B8B9-410F-B70F-AEBC3B23A95B}" sibTransId="{ACBE6A61-E7FD-4588-AE0F-26A09FA54178}"/>
    <dgm:cxn modelId="{32EAF25A-22D7-43B0-9AB1-39502BD6560A}" srcId="{821DAC21-DB23-4D2D-9ADE-DC181B0FF275}" destId="{5020DF5A-20FB-4D76-A10F-9FE79DF56219}" srcOrd="11" destOrd="0" parTransId="{6A5FDA21-282B-4371-B752-EC8E5DB80086}" sibTransId="{97942EA5-CC26-44E3-8231-839486106CEF}"/>
    <dgm:cxn modelId="{CB47E92D-DE4E-4580-8C8B-E73420887A2D}" srcId="{821DAC21-DB23-4D2D-9ADE-DC181B0FF275}" destId="{D1840C8C-002A-4DDF-8B64-29CB5B2C9AB2}" srcOrd="13" destOrd="0" parTransId="{A3BF0357-1137-499A-8EDC-1DA7AC30D256}" sibTransId="{B7141F1D-7D9D-42A1-8BB4-645C4126B9E6}"/>
    <dgm:cxn modelId="{C2FCBF80-8656-4F7D-929F-5405B5A5CD01}" srcId="{821DAC21-DB23-4D2D-9ADE-DC181B0FF275}" destId="{1A662C9B-94C2-43F7-88C2-5BBD12437B87}" srcOrd="10" destOrd="0" parTransId="{4C08D9BE-A0CE-4525-8E6F-3DE53E373376}" sibTransId="{79CA13EF-8CD8-47DF-BBC7-5BF5F4EBEBE2}"/>
    <dgm:cxn modelId="{92C66D44-94CA-409C-93EE-A4791693EE7B}" type="presOf" srcId="{F534F2B9-0426-4ECB-9406-DD88E2D7077A}" destId="{15E9C798-8324-4065-9A01-BC1FD012692D}" srcOrd="0" destOrd="0" presId="urn:microsoft.com/office/officeart/2005/8/layout/default#1"/>
    <dgm:cxn modelId="{FE9FC73F-02B3-4BDC-A573-0CD8882F3CD4}" type="presOf" srcId="{C9D23568-97EA-495D-A8A8-F9A76828F4DE}" destId="{6F75A1DC-A943-4C1A-88B3-C566FE0704AD}" srcOrd="0" destOrd="0" presId="urn:microsoft.com/office/officeart/2005/8/layout/default#1"/>
    <dgm:cxn modelId="{6828F074-0A6F-48D8-A633-B6EE46E508C2}" srcId="{821DAC21-DB23-4D2D-9ADE-DC181B0FF275}" destId="{9D88CCB1-C183-4AE3-902F-F5CCF94BF4A5}" srcOrd="5" destOrd="0" parTransId="{212D1C07-E2F2-408C-AA66-66E29046129F}" sibTransId="{31354788-E163-49DD-BD78-17591E20961B}"/>
    <dgm:cxn modelId="{8F9E27FC-1FB7-454D-91BD-D2D0E8B26146}" type="presOf" srcId="{5020DF5A-20FB-4D76-A10F-9FE79DF56219}" destId="{91F7EA3A-9911-48FB-85BA-D9291B9D4D09}" srcOrd="0" destOrd="0" presId="urn:microsoft.com/office/officeart/2005/8/layout/default#1"/>
    <dgm:cxn modelId="{A7473247-EFD7-4A21-9D8C-4335A31D283D}" srcId="{821DAC21-DB23-4D2D-9ADE-DC181B0FF275}" destId="{3FDBBE43-087D-4A0C-B076-62F34E340BDD}" srcOrd="12" destOrd="0" parTransId="{26DDC2EA-3517-4B2A-81E5-A39C64E3A41F}" sibTransId="{73FA3B8E-EBEC-4FB7-842F-4090088960C7}"/>
    <dgm:cxn modelId="{8FB74E8F-F643-452A-A7E4-1EA761AE8D22}" type="presOf" srcId="{D1840C8C-002A-4DDF-8B64-29CB5B2C9AB2}" destId="{0E3F8FD4-8D56-4811-B029-BA219D70F3EF}" srcOrd="0" destOrd="0" presId="urn:microsoft.com/office/officeart/2005/8/layout/default#1"/>
    <dgm:cxn modelId="{2E004DBA-D177-42BA-9264-C4A6DBDCBD1B}" srcId="{821DAC21-DB23-4D2D-9ADE-DC181B0FF275}" destId="{96411205-EB22-4173-B4AA-F91BEA78CEA4}" srcOrd="8" destOrd="0" parTransId="{52A0E7C7-04E4-4D7D-A44F-D5A45150923F}" sibTransId="{AB67AAEC-DCDA-4F56-A860-05640ADB3910}"/>
    <dgm:cxn modelId="{6C1E8BE2-01A7-4331-8256-42B58CF613FD}" type="presOf" srcId="{948ECC91-55C1-4856-86DF-0C986F8E217E}" destId="{1A7F9DF6-87AB-4F8D-A847-27FE92AA9A8F}" srcOrd="0" destOrd="0" presId="urn:microsoft.com/office/officeart/2005/8/layout/default#1"/>
    <dgm:cxn modelId="{FD6C1F3C-5FB6-455F-9E9D-D34442535399}" type="presOf" srcId="{96411205-EB22-4173-B4AA-F91BEA78CEA4}" destId="{B4BC3EB3-57CE-4E80-B017-FD3C54BCE94C}" srcOrd="0" destOrd="0" presId="urn:microsoft.com/office/officeart/2005/8/layout/default#1"/>
    <dgm:cxn modelId="{79103559-1CC1-4685-B022-DE44179501FB}" srcId="{821DAC21-DB23-4D2D-9ADE-DC181B0FF275}" destId="{C9D23568-97EA-495D-A8A8-F9A76828F4DE}" srcOrd="6" destOrd="0" parTransId="{D55A89B1-0B5D-4A91-9496-32EDF5DC5623}" sibTransId="{3456BA02-70B0-462D-9F4F-0B39D04A3B3C}"/>
    <dgm:cxn modelId="{4E5401D8-274A-4E1C-A0E4-F8FFB84B8053}" type="presOf" srcId="{3FDBBE43-087D-4A0C-B076-62F34E340BDD}" destId="{7A943E08-233D-442E-A103-09CF6EA88A89}" srcOrd="0" destOrd="0" presId="urn:microsoft.com/office/officeart/2005/8/layout/default#1"/>
    <dgm:cxn modelId="{463E073F-17F8-4A97-8417-DDCF4D2A84D6}" srcId="{821DAC21-DB23-4D2D-9ADE-DC181B0FF275}" destId="{D191C301-D642-497F-AB9F-25BBABC851F1}" srcOrd="0" destOrd="0" parTransId="{3569110C-BA6D-4C64-9C52-72A7016D342F}" sibTransId="{D831DCDE-2895-4512-BB05-159DA2DC0E19}"/>
    <dgm:cxn modelId="{F209C2F2-432B-4A3D-8D22-6D921A10B331}" type="presOf" srcId="{821DAC21-DB23-4D2D-9ADE-DC181B0FF275}" destId="{27C13054-518A-4F35-9A3C-05990B458E0E}" srcOrd="0" destOrd="0" presId="urn:microsoft.com/office/officeart/2005/8/layout/default#1"/>
    <dgm:cxn modelId="{B2CD4057-811F-4B1E-9A9C-EE5AF61AD825}" type="presParOf" srcId="{27C13054-518A-4F35-9A3C-05990B458E0E}" destId="{BE14B8C3-92A5-4865-BF89-B7A5C38650B7}" srcOrd="0" destOrd="0" presId="urn:microsoft.com/office/officeart/2005/8/layout/default#1"/>
    <dgm:cxn modelId="{DD71BA78-2E26-4D62-B9CF-CAB5C71CA322}" type="presParOf" srcId="{27C13054-518A-4F35-9A3C-05990B458E0E}" destId="{33B24090-85D9-4CDA-B822-034322495A52}" srcOrd="1" destOrd="0" presId="urn:microsoft.com/office/officeart/2005/8/layout/default#1"/>
    <dgm:cxn modelId="{5A01E78F-509F-4BEB-A4AC-5E5886B30243}" type="presParOf" srcId="{27C13054-518A-4F35-9A3C-05990B458E0E}" destId="{55D8D829-3EDA-40DC-B4E4-5248F312E7E4}" srcOrd="2" destOrd="0" presId="urn:microsoft.com/office/officeart/2005/8/layout/default#1"/>
    <dgm:cxn modelId="{69B33D54-7FB8-4910-B9D2-A5C050EF1F2C}" type="presParOf" srcId="{27C13054-518A-4F35-9A3C-05990B458E0E}" destId="{E1331215-924F-4741-BAC4-0B4A1BE22CD5}" srcOrd="3" destOrd="0" presId="urn:microsoft.com/office/officeart/2005/8/layout/default#1"/>
    <dgm:cxn modelId="{6F7CAA74-99A0-41DE-9407-B2A5CEE8215B}" type="presParOf" srcId="{27C13054-518A-4F35-9A3C-05990B458E0E}" destId="{15E9C798-8324-4065-9A01-BC1FD012692D}" srcOrd="4" destOrd="0" presId="urn:microsoft.com/office/officeart/2005/8/layout/default#1"/>
    <dgm:cxn modelId="{8CE2EA1C-5A9A-425E-B8C5-1EC8B759338F}" type="presParOf" srcId="{27C13054-518A-4F35-9A3C-05990B458E0E}" destId="{BD3CBD2B-EB0E-4FBD-8F4C-D4699BD41E27}" srcOrd="5" destOrd="0" presId="urn:microsoft.com/office/officeart/2005/8/layout/default#1"/>
    <dgm:cxn modelId="{7978583F-1ED9-46BA-832E-9396A78A9299}" type="presParOf" srcId="{27C13054-518A-4F35-9A3C-05990B458E0E}" destId="{F6DE602F-51DF-47FE-BA31-F5753BA2F373}" srcOrd="6" destOrd="0" presId="urn:microsoft.com/office/officeart/2005/8/layout/default#1"/>
    <dgm:cxn modelId="{AB0EAEAC-B154-46DF-97FF-69B9EFBF5E97}" type="presParOf" srcId="{27C13054-518A-4F35-9A3C-05990B458E0E}" destId="{ADEEB08E-93A2-4106-9804-EF0599670A31}" srcOrd="7" destOrd="0" presId="urn:microsoft.com/office/officeart/2005/8/layout/default#1"/>
    <dgm:cxn modelId="{4D2FFF21-5672-4641-9BEF-C83A69417969}" type="presParOf" srcId="{27C13054-518A-4F35-9A3C-05990B458E0E}" destId="{F0020215-C8BD-4AEC-B20E-38BF8D332816}" srcOrd="8" destOrd="0" presId="urn:microsoft.com/office/officeart/2005/8/layout/default#1"/>
    <dgm:cxn modelId="{AA764812-680B-4CF2-83E4-B9BE5E45932F}" type="presParOf" srcId="{27C13054-518A-4F35-9A3C-05990B458E0E}" destId="{7CDCF0F6-9764-4A9F-8C8A-B28DE932C757}" srcOrd="9" destOrd="0" presId="urn:microsoft.com/office/officeart/2005/8/layout/default#1"/>
    <dgm:cxn modelId="{13FDA15B-EB84-45E0-9F39-A6974CC60617}" type="presParOf" srcId="{27C13054-518A-4F35-9A3C-05990B458E0E}" destId="{54D7127D-3F1E-43A8-A4B1-DEC090EFEF3B}" srcOrd="10" destOrd="0" presId="urn:microsoft.com/office/officeart/2005/8/layout/default#1"/>
    <dgm:cxn modelId="{19DB7C0E-1CE2-4377-BAE2-9AB119981EE1}" type="presParOf" srcId="{27C13054-518A-4F35-9A3C-05990B458E0E}" destId="{EC06E6B9-1D55-4481-9DF6-5CE28621D1A0}" srcOrd="11" destOrd="0" presId="urn:microsoft.com/office/officeart/2005/8/layout/default#1"/>
    <dgm:cxn modelId="{D192556C-0859-4695-975B-89031CFF0DD1}" type="presParOf" srcId="{27C13054-518A-4F35-9A3C-05990B458E0E}" destId="{6F75A1DC-A943-4C1A-88B3-C566FE0704AD}" srcOrd="12" destOrd="0" presId="urn:microsoft.com/office/officeart/2005/8/layout/default#1"/>
    <dgm:cxn modelId="{06842C4B-E75E-47C3-BE17-262C0A9A1DE9}" type="presParOf" srcId="{27C13054-518A-4F35-9A3C-05990B458E0E}" destId="{72542061-7DEF-47F4-8CAF-500BB196AA71}" srcOrd="13" destOrd="0" presId="urn:microsoft.com/office/officeart/2005/8/layout/default#1"/>
    <dgm:cxn modelId="{47C5182B-8B96-473E-96A6-A6CA4BD8F858}" type="presParOf" srcId="{27C13054-518A-4F35-9A3C-05990B458E0E}" destId="{1A7F9DF6-87AB-4F8D-A847-27FE92AA9A8F}" srcOrd="14" destOrd="0" presId="urn:microsoft.com/office/officeart/2005/8/layout/default#1"/>
    <dgm:cxn modelId="{54D02441-8D54-4703-B1D0-0953DA8EEB92}" type="presParOf" srcId="{27C13054-518A-4F35-9A3C-05990B458E0E}" destId="{373D7BD2-C726-4052-A02E-7EC6C17BCF74}" srcOrd="15" destOrd="0" presId="urn:microsoft.com/office/officeart/2005/8/layout/default#1"/>
    <dgm:cxn modelId="{C69D8174-D8F0-45FE-ACED-FD8FCA2B1D78}" type="presParOf" srcId="{27C13054-518A-4F35-9A3C-05990B458E0E}" destId="{B4BC3EB3-57CE-4E80-B017-FD3C54BCE94C}" srcOrd="16" destOrd="0" presId="urn:microsoft.com/office/officeart/2005/8/layout/default#1"/>
    <dgm:cxn modelId="{BAF7831A-E535-45A3-839A-32E5274AF3B0}" type="presParOf" srcId="{27C13054-518A-4F35-9A3C-05990B458E0E}" destId="{72684897-9A67-4E68-A864-918546CA29FB}" srcOrd="17" destOrd="0" presId="urn:microsoft.com/office/officeart/2005/8/layout/default#1"/>
    <dgm:cxn modelId="{90F63B42-FA66-4778-88C5-D00A923708AB}" type="presParOf" srcId="{27C13054-518A-4F35-9A3C-05990B458E0E}" destId="{C4D3C40F-40A1-423C-9A08-C9E40DA39081}" srcOrd="18" destOrd="0" presId="urn:microsoft.com/office/officeart/2005/8/layout/default#1"/>
    <dgm:cxn modelId="{FA8C5362-758F-43D6-BBAB-0B2048847A6B}" type="presParOf" srcId="{27C13054-518A-4F35-9A3C-05990B458E0E}" destId="{6C5D5CBC-2E34-4B90-A735-04803DD75D97}" srcOrd="19" destOrd="0" presId="urn:microsoft.com/office/officeart/2005/8/layout/default#1"/>
    <dgm:cxn modelId="{AFE8F218-6F16-4B53-B5DF-ED6ED1417F05}" type="presParOf" srcId="{27C13054-518A-4F35-9A3C-05990B458E0E}" destId="{78F3AC85-26B4-4BD7-BD0B-452301451ABC}" srcOrd="20" destOrd="0" presId="urn:microsoft.com/office/officeart/2005/8/layout/default#1"/>
    <dgm:cxn modelId="{1449BE61-9675-4AEC-B142-9BAAA8460F13}" type="presParOf" srcId="{27C13054-518A-4F35-9A3C-05990B458E0E}" destId="{6A727F92-5593-44FF-A6A8-5D9300F23697}" srcOrd="21" destOrd="0" presId="urn:microsoft.com/office/officeart/2005/8/layout/default#1"/>
    <dgm:cxn modelId="{80EA5F68-F141-45DF-9699-DBEBBCDFA90F}" type="presParOf" srcId="{27C13054-518A-4F35-9A3C-05990B458E0E}" destId="{91F7EA3A-9911-48FB-85BA-D9291B9D4D09}" srcOrd="22" destOrd="0" presId="urn:microsoft.com/office/officeart/2005/8/layout/default#1"/>
    <dgm:cxn modelId="{2F1D4897-1BD7-4EF4-9187-1153323125DD}" type="presParOf" srcId="{27C13054-518A-4F35-9A3C-05990B458E0E}" destId="{325AF66F-3387-4B48-BA36-B5347806967D}" srcOrd="23" destOrd="0" presId="urn:microsoft.com/office/officeart/2005/8/layout/default#1"/>
    <dgm:cxn modelId="{F56E510C-E20E-42DB-8B80-27AFA7B5E37D}" type="presParOf" srcId="{27C13054-518A-4F35-9A3C-05990B458E0E}" destId="{7A943E08-233D-442E-A103-09CF6EA88A89}" srcOrd="24" destOrd="0" presId="urn:microsoft.com/office/officeart/2005/8/layout/default#1"/>
    <dgm:cxn modelId="{86E378FB-E39D-45CC-8617-F79E359E3696}" type="presParOf" srcId="{27C13054-518A-4F35-9A3C-05990B458E0E}" destId="{A7FE59A7-A34C-42E9-90FE-557EBF40F3DF}" srcOrd="25" destOrd="0" presId="urn:microsoft.com/office/officeart/2005/8/layout/default#1"/>
    <dgm:cxn modelId="{CC9542E1-F5CF-4310-9877-2A0E8142DC41}" type="presParOf" srcId="{27C13054-518A-4F35-9A3C-05990B458E0E}" destId="{0E3F8FD4-8D56-4811-B029-BA219D70F3EF}" srcOrd="2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485194-1A77-42A8-9F3D-306C4D4066AA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BD738C60-47F0-4C5E-B2A3-BB33FBE70AE8}">
      <dgm:prSet phldrT="[טקסט]"/>
      <dgm:spPr/>
      <dgm:t>
        <a:bodyPr/>
        <a:lstStyle/>
        <a:p>
          <a:pPr rtl="1"/>
          <a:r>
            <a:rPr lang="he-IL" dirty="0" smtClean="0"/>
            <a:t>נציג ועד ראשי רשויות בו. היגוי </a:t>
          </a:r>
          <a:endParaRPr lang="he-IL" dirty="0"/>
        </a:p>
      </dgm:t>
    </dgm:pt>
    <dgm:pt modelId="{59329D01-2059-4AAF-94C8-48A3B146F475}" type="parTrans" cxnId="{58153EC7-2193-480E-88F2-C961F1286087}">
      <dgm:prSet/>
      <dgm:spPr/>
      <dgm:t>
        <a:bodyPr/>
        <a:lstStyle/>
        <a:p>
          <a:pPr rtl="1"/>
          <a:endParaRPr lang="he-IL"/>
        </a:p>
      </dgm:t>
    </dgm:pt>
    <dgm:pt modelId="{9C5F74EC-221C-4955-A8B8-4B83C3CB53C5}" type="sibTrans" cxnId="{58153EC7-2193-480E-88F2-C961F1286087}">
      <dgm:prSet custT="1"/>
      <dgm:spPr/>
      <dgm:t>
        <a:bodyPr/>
        <a:lstStyle/>
        <a:p>
          <a:pPr rtl="1"/>
          <a:r>
            <a:rPr lang="he-IL" sz="2000" dirty="0" smtClean="0"/>
            <a:t>הבהרות לרשויות</a:t>
          </a:r>
          <a:endParaRPr lang="he-IL" sz="2000" dirty="0"/>
        </a:p>
      </dgm:t>
    </dgm:pt>
    <dgm:pt modelId="{C6171EA2-84C0-4361-84CB-199008B0B796}">
      <dgm:prSet phldrT="[טקסט]" custT="1"/>
      <dgm:spPr/>
      <dgm:t>
        <a:bodyPr/>
        <a:lstStyle/>
        <a:p>
          <a:pPr rtl="1"/>
          <a:r>
            <a:rPr lang="he-IL" sz="2000" dirty="0" smtClean="0"/>
            <a:t>אתר אינטרנט </a:t>
          </a:r>
        </a:p>
        <a:p>
          <a:pPr rtl="1"/>
          <a:r>
            <a:rPr lang="en-US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d922.shivyon.gov.il</a:t>
          </a:r>
          <a:endParaRPr lang="he-IL" sz="2000" dirty="0"/>
        </a:p>
      </dgm:t>
    </dgm:pt>
    <dgm:pt modelId="{D75F2383-7F89-40FD-9020-B287AF8A425A}" type="parTrans" cxnId="{52F85997-6E32-4AAA-808D-5F2F166390B8}">
      <dgm:prSet/>
      <dgm:spPr/>
      <dgm:t>
        <a:bodyPr/>
        <a:lstStyle/>
        <a:p>
          <a:pPr rtl="1"/>
          <a:endParaRPr lang="he-IL"/>
        </a:p>
      </dgm:t>
    </dgm:pt>
    <dgm:pt modelId="{321237F5-C638-4EDD-8E6E-C3D6C6E293B3}" type="sibTrans" cxnId="{52F85997-6E32-4AAA-808D-5F2F166390B8}">
      <dgm:prSet custT="1"/>
      <dgm:spPr/>
      <dgm:t>
        <a:bodyPr/>
        <a:lstStyle/>
        <a:p>
          <a:pPr rtl="1"/>
          <a:r>
            <a:rPr lang="he-IL" sz="2000" dirty="0" smtClean="0"/>
            <a:t>כנסים- לרשויות, מגזר שלישי</a:t>
          </a:r>
          <a:endParaRPr lang="he-IL" sz="2000" dirty="0"/>
        </a:p>
      </dgm:t>
    </dgm:pt>
    <dgm:pt modelId="{1C75738F-BC7E-434E-9BFB-119B4613963C}">
      <dgm:prSet phldrT="[טקסט]" custT="1"/>
      <dgm:spPr/>
      <dgm:t>
        <a:bodyPr/>
        <a:lstStyle/>
        <a:p>
          <a:pPr rtl="1"/>
          <a:r>
            <a:rPr lang="he-IL" sz="2000" dirty="0" smtClean="0"/>
            <a:t>פרסום התקציבים</a:t>
          </a:r>
          <a:endParaRPr lang="he-IL" sz="2000" dirty="0"/>
        </a:p>
      </dgm:t>
    </dgm:pt>
    <dgm:pt modelId="{2AB35C66-67A3-4D61-B78A-0D5A548611D8}" type="parTrans" cxnId="{E0543A56-B1BF-45CA-B72E-53873E4D91BB}">
      <dgm:prSet/>
      <dgm:spPr/>
      <dgm:t>
        <a:bodyPr/>
        <a:lstStyle/>
        <a:p>
          <a:pPr rtl="1"/>
          <a:endParaRPr lang="he-IL"/>
        </a:p>
      </dgm:t>
    </dgm:pt>
    <dgm:pt modelId="{F1E29B18-2CCF-4EB4-A876-7593EE1A12D7}" type="sibTrans" cxnId="{E0543A56-B1BF-45CA-B72E-53873E4D91BB}">
      <dgm:prSet custT="1"/>
      <dgm:spPr/>
      <dgm:t>
        <a:bodyPr/>
        <a:lstStyle/>
        <a:p>
          <a:pPr rtl="1"/>
          <a:r>
            <a:rPr lang="he-IL" sz="2000" dirty="0" smtClean="0"/>
            <a:t>ועד ראשי רשויות בישיבות עם המשרדים </a:t>
          </a:r>
          <a:endParaRPr lang="he-IL" sz="2200" dirty="0"/>
        </a:p>
      </dgm:t>
    </dgm:pt>
    <dgm:pt modelId="{561B436C-636A-40E6-B6B2-26AB294B9F05}" type="pres">
      <dgm:prSet presAssocID="{DC485194-1A77-42A8-9F3D-306C4D4066AA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02BBE7D2-6E09-416E-99CF-2CC17357A286}" type="pres">
      <dgm:prSet presAssocID="{BD738C60-47F0-4C5E-B2A3-BB33FBE70AE8}" presName="composite" presStyleCnt="0"/>
      <dgm:spPr/>
    </dgm:pt>
    <dgm:pt modelId="{B81453DC-998B-4C36-9F34-79CE1B1F2FF8}" type="pres">
      <dgm:prSet presAssocID="{BD738C60-47F0-4C5E-B2A3-BB33FBE70AE8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4AC7A92-D9F8-459A-A7BF-69C7B65DDE2E}" type="pres">
      <dgm:prSet presAssocID="{BD738C60-47F0-4C5E-B2A3-BB33FBE70AE8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6D0C515-6690-4B30-BB1D-0EA1090F2668}" type="pres">
      <dgm:prSet presAssocID="{BD738C60-47F0-4C5E-B2A3-BB33FBE70AE8}" presName="BalanceSpacing" presStyleCnt="0"/>
      <dgm:spPr/>
    </dgm:pt>
    <dgm:pt modelId="{DB466CA6-D837-45DF-83E4-361F9BBEB825}" type="pres">
      <dgm:prSet presAssocID="{BD738C60-47F0-4C5E-B2A3-BB33FBE70AE8}" presName="BalanceSpacing1" presStyleCnt="0"/>
      <dgm:spPr/>
    </dgm:pt>
    <dgm:pt modelId="{59CF762B-7800-4FBB-A006-0F3AA13B1CC6}" type="pres">
      <dgm:prSet presAssocID="{9C5F74EC-221C-4955-A8B8-4B83C3CB53C5}" presName="Accent1Text" presStyleLbl="node1" presStyleIdx="1" presStyleCnt="6" custLinFactNeighborX="3845" custLinFactNeighborY="-150"/>
      <dgm:spPr/>
      <dgm:t>
        <a:bodyPr/>
        <a:lstStyle/>
        <a:p>
          <a:pPr rtl="1"/>
          <a:endParaRPr lang="he-IL"/>
        </a:p>
      </dgm:t>
    </dgm:pt>
    <dgm:pt modelId="{DE7BA953-768C-4BF9-8CCB-8D051F789349}" type="pres">
      <dgm:prSet presAssocID="{9C5F74EC-221C-4955-A8B8-4B83C3CB53C5}" presName="spaceBetweenRectangles" presStyleCnt="0"/>
      <dgm:spPr/>
    </dgm:pt>
    <dgm:pt modelId="{01141645-71AD-4FA0-8DA3-46EF5D2C4272}" type="pres">
      <dgm:prSet presAssocID="{C6171EA2-84C0-4361-84CB-199008B0B796}" presName="composite" presStyleCnt="0"/>
      <dgm:spPr/>
    </dgm:pt>
    <dgm:pt modelId="{D5C26226-36AE-45AE-94C4-5804F8E843C1}" type="pres">
      <dgm:prSet presAssocID="{C6171EA2-84C0-4361-84CB-199008B0B796}" presName="Parent1" presStyleLbl="node1" presStyleIdx="2" presStyleCnt="6" custScaleX="12163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A7169BC-868A-421B-92F8-80203D56DABB}" type="pres">
      <dgm:prSet presAssocID="{C6171EA2-84C0-4361-84CB-199008B0B796}" presName="Childtext1" presStyleLbl="revTx" presStyleIdx="1" presStyleCnt="3" custScaleY="773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023E3D3-1AB8-4D18-8FD7-90A6FD6F1F30}" type="pres">
      <dgm:prSet presAssocID="{C6171EA2-84C0-4361-84CB-199008B0B796}" presName="BalanceSpacing" presStyleCnt="0"/>
      <dgm:spPr/>
    </dgm:pt>
    <dgm:pt modelId="{E9C6FD71-D11A-43F5-BF41-82D7F8DE5AD3}" type="pres">
      <dgm:prSet presAssocID="{C6171EA2-84C0-4361-84CB-199008B0B796}" presName="BalanceSpacing1" presStyleCnt="0"/>
      <dgm:spPr/>
    </dgm:pt>
    <dgm:pt modelId="{A7D2570D-55F1-4306-8CEA-0E1221C6005A}" type="pres">
      <dgm:prSet presAssocID="{321237F5-C638-4EDD-8E6E-C3D6C6E293B3}" presName="Accent1Text" presStyleLbl="node1" presStyleIdx="3" presStyleCnt="6" custScaleX="114522"/>
      <dgm:spPr/>
      <dgm:t>
        <a:bodyPr/>
        <a:lstStyle/>
        <a:p>
          <a:pPr rtl="1"/>
          <a:endParaRPr lang="he-IL"/>
        </a:p>
      </dgm:t>
    </dgm:pt>
    <dgm:pt modelId="{E3AB64A8-65CD-4F47-821C-3A41A07FD61D}" type="pres">
      <dgm:prSet presAssocID="{321237F5-C638-4EDD-8E6E-C3D6C6E293B3}" presName="spaceBetweenRectangles" presStyleCnt="0"/>
      <dgm:spPr/>
    </dgm:pt>
    <dgm:pt modelId="{C9D4208E-3E39-445C-B82E-A9F92B5CC0F9}" type="pres">
      <dgm:prSet presAssocID="{1C75738F-BC7E-434E-9BFB-119B4613963C}" presName="composite" presStyleCnt="0"/>
      <dgm:spPr/>
    </dgm:pt>
    <dgm:pt modelId="{A35C13DA-4F29-40F1-99F0-E421BD8E7FA8}" type="pres">
      <dgm:prSet presAssocID="{1C75738F-BC7E-434E-9BFB-119B4613963C}" presName="Parent1" presStyleLbl="node1" presStyleIdx="4" presStyleCnt="6" custScaleX="10906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F950963-874F-420C-AACD-944B6F82BD27}" type="pres">
      <dgm:prSet presAssocID="{1C75738F-BC7E-434E-9BFB-119B4613963C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F6EAA35-1C05-49AD-BFB5-80C961FC1366}" type="pres">
      <dgm:prSet presAssocID="{1C75738F-BC7E-434E-9BFB-119B4613963C}" presName="BalanceSpacing" presStyleCnt="0"/>
      <dgm:spPr/>
    </dgm:pt>
    <dgm:pt modelId="{08DD5B36-F554-4EBE-8361-BC59138E7F63}" type="pres">
      <dgm:prSet presAssocID="{1C75738F-BC7E-434E-9BFB-119B4613963C}" presName="BalanceSpacing1" presStyleCnt="0"/>
      <dgm:spPr/>
    </dgm:pt>
    <dgm:pt modelId="{BF7EF328-E829-4581-A47E-9A1ED2508999}" type="pres">
      <dgm:prSet presAssocID="{F1E29B18-2CCF-4EB4-A876-7593EE1A12D7}" presName="Accent1Text" presStyleLbl="node1" presStyleIdx="5" presStyleCnt="6"/>
      <dgm:spPr/>
      <dgm:t>
        <a:bodyPr/>
        <a:lstStyle/>
        <a:p>
          <a:pPr rtl="1"/>
          <a:endParaRPr lang="he-IL"/>
        </a:p>
      </dgm:t>
    </dgm:pt>
  </dgm:ptLst>
  <dgm:cxnLst>
    <dgm:cxn modelId="{D01CB5EE-C1CB-49DC-BFEE-DB6BC24BF54B}" type="presOf" srcId="{F1E29B18-2CCF-4EB4-A876-7593EE1A12D7}" destId="{BF7EF328-E829-4581-A47E-9A1ED2508999}" srcOrd="0" destOrd="0" presId="urn:microsoft.com/office/officeart/2008/layout/AlternatingHexagons"/>
    <dgm:cxn modelId="{2F9C7197-E36C-4410-93DD-D935C43D7477}" type="presOf" srcId="{BD738C60-47F0-4C5E-B2A3-BB33FBE70AE8}" destId="{B81453DC-998B-4C36-9F34-79CE1B1F2FF8}" srcOrd="0" destOrd="0" presId="urn:microsoft.com/office/officeart/2008/layout/AlternatingHexagons"/>
    <dgm:cxn modelId="{C56151EC-C4E5-44FB-897D-6E6C45D17B0B}" type="presOf" srcId="{DC485194-1A77-42A8-9F3D-306C4D4066AA}" destId="{561B436C-636A-40E6-B6B2-26AB294B9F05}" srcOrd="0" destOrd="0" presId="urn:microsoft.com/office/officeart/2008/layout/AlternatingHexagons"/>
    <dgm:cxn modelId="{52F85997-6E32-4AAA-808D-5F2F166390B8}" srcId="{DC485194-1A77-42A8-9F3D-306C4D4066AA}" destId="{C6171EA2-84C0-4361-84CB-199008B0B796}" srcOrd="1" destOrd="0" parTransId="{D75F2383-7F89-40FD-9020-B287AF8A425A}" sibTransId="{321237F5-C638-4EDD-8E6E-C3D6C6E293B3}"/>
    <dgm:cxn modelId="{35998FC0-FE69-4204-8C7E-F0BCC5D9FEF0}" type="presOf" srcId="{C6171EA2-84C0-4361-84CB-199008B0B796}" destId="{D5C26226-36AE-45AE-94C4-5804F8E843C1}" srcOrd="0" destOrd="0" presId="urn:microsoft.com/office/officeart/2008/layout/AlternatingHexagons"/>
    <dgm:cxn modelId="{A2D1F694-182B-4ACF-8B56-CB9BE428E7A9}" type="presOf" srcId="{321237F5-C638-4EDD-8E6E-C3D6C6E293B3}" destId="{A7D2570D-55F1-4306-8CEA-0E1221C6005A}" srcOrd="0" destOrd="0" presId="urn:microsoft.com/office/officeart/2008/layout/AlternatingHexagons"/>
    <dgm:cxn modelId="{58153EC7-2193-480E-88F2-C961F1286087}" srcId="{DC485194-1A77-42A8-9F3D-306C4D4066AA}" destId="{BD738C60-47F0-4C5E-B2A3-BB33FBE70AE8}" srcOrd="0" destOrd="0" parTransId="{59329D01-2059-4AAF-94C8-48A3B146F475}" sibTransId="{9C5F74EC-221C-4955-A8B8-4B83C3CB53C5}"/>
    <dgm:cxn modelId="{E0543A56-B1BF-45CA-B72E-53873E4D91BB}" srcId="{DC485194-1A77-42A8-9F3D-306C4D4066AA}" destId="{1C75738F-BC7E-434E-9BFB-119B4613963C}" srcOrd="2" destOrd="0" parTransId="{2AB35C66-67A3-4D61-B78A-0D5A548611D8}" sibTransId="{F1E29B18-2CCF-4EB4-A876-7593EE1A12D7}"/>
    <dgm:cxn modelId="{D8A920C8-158D-40BD-9915-6536BA126D33}" type="presOf" srcId="{9C5F74EC-221C-4955-A8B8-4B83C3CB53C5}" destId="{59CF762B-7800-4FBB-A006-0F3AA13B1CC6}" srcOrd="0" destOrd="0" presId="urn:microsoft.com/office/officeart/2008/layout/AlternatingHexagons"/>
    <dgm:cxn modelId="{5F6F140A-3981-48F3-99BD-B3419DC74D20}" type="presOf" srcId="{1C75738F-BC7E-434E-9BFB-119B4613963C}" destId="{A35C13DA-4F29-40F1-99F0-E421BD8E7FA8}" srcOrd="0" destOrd="0" presId="urn:microsoft.com/office/officeart/2008/layout/AlternatingHexagons"/>
    <dgm:cxn modelId="{77F35145-615C-4242-97BA-4FC6E9B1D7FF}" type="presParOf" srcId="{561B436C-636A-40E6-B6B2-26AB294B9F05}" destId="{02BBE7D2-6E09-416E-99CF-2CC17357A286}" srcOrd="0" destOrd="0" presId="urn:microsoft.com/office/officeart/2008/layout/AlternatingHexagons"/>
    <dgm:cxn modelId="{00B77201-E829-4881-BB7C-4C1F79DDF8C4}" type="presParOf" srcId="{02BBE7D2-6E09-416E-99CF-2CC17357A286}" destId="{B81453DC-998B-4C36-9F34-79CE1B1F2FF8}" srcOrd="0" destOrd="0" presId="urn:microsoft.com/office/officeart/2008/layout/AlternatingHexagons"/>
    <dgm:cxn modelId="{EF8110C3-7917-4EC0-AA76-88623DE38131}" type="presParOf" srcId="{02BBE7D2-6E09-416E-99CF-2CC17357A286}" destId="{B4AC7A92-D9F8-459A-A7BF-69C7B65DDE2E}" srcOrd="1" destOrd="0" presId="urn:microsoft.com/office/officeart/2008/layout/AlternatingHexagons"/>
    <dgm:cxn modelId="{FF6511A9-F4CB-464A-A776-D06CDD5A49CE}" type="presParOf" srcId="{02BBE7D2-6E09-416E-99CF-2CC17357A286}" destId="{F6D0C515-6690-4B30-BB1D-0EA1090F2668}" srcOrd="2" destOrd="0" presId="urn:microsoft.com/office/officeart/2008/layout/AlternatingHexagons"/>
    <dgm:cxn modelId="{53B62DE6-E745-4009-B601-AEAD1ED2C9EE}" type="presParOf" srcId="{02BBE7D2-6E09-416E-99CF-2CC17357A286}" destId="{DB466CA6-D837-45DF-83E4-361F9BBEB825}" srcOrd="3" destOrd="0" presId="urn:microsoft.com/office/officeart/2008/layout/AlternatingHexagons"/>
    <dgm:cxn modelId="{72800FF8-A5A4-432D-9D86-BB3140C885A9}" type="presParOf" srcId="{02BBE7D2-6E09-416E-99CF-2CC17357A286}" destId="{59CF762B-7800-4FBB-A006-0F3AA13B1CC6}" srcOrd="4" destOrd="0" presId="urn:microsoft.com/office/officeart/2008/layout/AlternatingHexagons"/>
    <dgm:cxn modelId="{B3E217AB-396E-4AC2-829A-F21210F96AD6}" type="presParOf" srcId="{561B436C-636A-40E6-B6B2-26AB294B9F05}" destId="{DE7BA953-768C-4BF9-8CCB-8D051F789349}" srcOrd="1" destOrd="0" presId="urn:microsoft.com/office/officeart/2008/layout/AlternatingHexagons"/>
    <dgm:cxn modelId="{3A0BF399-5C37-4B53-AF7B-36AAAF5BF4A6}" type="presParOf" srcId="{561B436C-636A-40E6-B6B2-26AB294B9F05}" destId="{01141645-71AD-4FA0-8DA3-46EF5D2C4272}" srcOrd="2" destOrd="0" presId="urn:microsoft.com/office/officeart/2008/layout/AlternatingHexagons"/>
    <dgm:cxn modelId="{06C1BD06-A911-4A91-A792-28AD8B9F0101}" type="presParOf" srcId="{01141645-71AD-4FA0-8DA3-46EF5D2C4272}" destId="{D5C26226-36AE-45AE-94C4-5804F8E843C1}" srcOrd="0" destOrd="0" presId="urn:microsoft.com/office/officeart/2008/layout/AlternatingHexagons"/>
    <dgm:cxn modelId="{B995482E-AAB8-4DEF-ACE1-1C3816B9B5A8}" type="presParOf" srcId="{01141645-71AD-4FA0-8DA3-46EF5D2C4272}" destId="{6A7169BC-868A-421B-92F8-80203D56DABB}" srcOrd="1" destOrd="0" presId="urn:microsoft.com/office/officeart/2008/layout/AlternatingHexagons"/>
    <dgm:cxn modelId="{1584AE6E-B4FE-4EC5-B732-AB27ACD8F5AD}" type="presParOf" srcId="{01141645-71AD-4FA0-8DA3-46EF5D2C4272}" destId="{7023E3D3-1AB8-4D18-8FD7-90A6FD6F1F30}" srcOrd="2" destOrd="0" presId="urn:microsoft.com/office/officeart/2008/layout/AlternatingHexagons"/>
    <dgm:cxn modelId="{90867958-2792-4B13-AD5A-F02E36F94DB8}" type="presParOf" srcId="{01141645-71AD-4FA0-8DA3-46EF5D2C4272}" destId="{E9C6FD71-D11A-43F5-BF41-82D7F8DE5AD3}" srcOrd="3" destOrd="0" presId="urn:microsoft.com/office/officeart/2008/layout/AlternatingHexagons"/>
    <dgm:cxn modelId="{5C4DA392-32D8-4D01-8912-1052E5E6EA2B}" type="presParOf" srcId="{01141645-71AD-4FA0-8DA3-46EF5D2C4272}" destId="{A7D2570D-55F1-4306-8CEA-0E1221C6005A}" srcOrd="4" destOrd="0" presId="urn:microsoft.com/office/officeart/2008/layout/AlternatingHexagons"/>
    <dgm:cxn modelId="{B6B05302-4B35-4D0E-BB7E-B82FDB88947C}" type="presParOf" srcId="{561B436C-636A-40E6-B6B2-26AB294B9F05}" destId="{E3AB64A8-65CD-4F47-821C-3A41A07FD61D}" srcOrd="3" destOrd="0" presId="urn:microsoft.com/office/officeart/2008/layout/AlternatingHexagons"/>
    <dgm:cxn modelId="{A90C3974-7233-40AC-8B47-BD4B26FC78AB}" type="presParOf" srcId="{561B436C-636A-40E6-B6B2-26AB294B9F05}" destId="{C9D4208E-3E39-445C-B82E-A9F92B5CC0F9}" srcOrd="4" destOrd="0" presId="urn:microsoft.com/office/officeart/2008/layout/AlternatingHexagons"/>
    <dgm:cxn modelId="{45330BA8-1899-4373-B6D2-06D485BA8077}" type="presParOf" srcId="{C9D4208E-3E39-445C-B82E-A9F92B5CC0F9}" destId="{A35C13DA-4F29-40F1-99F0-E421BD8E7FA8}" srcOrd="0" destOrd="0" presId="urn:microsoft.com/office/officeart/2008/layout/AlternatingHexagons"/>
    <dgm:cxn modelId="{A7385FD7-F24A-46D1-9BA4-B96F571C9968}" type="presParOf" srcId="{C9D4208E-3E39-445C-B82E-A9F92B5CC0F9}" destId="{0F950963-874F-420C-AACD-944B6F82BD27}" srcOrd="1" destOrd="0" presId="urn:microsoft.com/office/officeart/2008/layout/AlternatingHexagons"/>
    <dgm:cxn modelId="{7538DE12-8FEC-4813-993B-9F9DD6978B77}" type="presParOf" srcId="{C9D4208E-3E39-445C-B82E-A9F92B5CC0F9}" destId="{0F6EAA35-1C05-49AD-BFB5-80C961FC1366}" srcOrd="2" destOrd="0" presId="urn:microsoft.com/office/officeart/2008/layout/AlternatingHexagons"/>
    <dgm:cxn modelId="{CDB38B27-D204-4378-9FDF-021FB6FDDEB4}" type="presParOf" srcId="{C9D4208E-3E39-445C-B82E-A9F92B5CC0F9}" destId="{08DD5B36-F554-4EBE-8361-BC59138E7F63}" srcOrd="3" destOrd="0" presId="urn:microsoft.com/office/officeart/2008/layout/AlternatingHexagons"/>
    <dgm:cxn modelId="{FE16289B-3793-4679-87CC-463DD5D27C2D}" type="presParOf" srcId="{C9D4208E-3E39-445C-B82E-A9F92B5CC0F9}" destId="{BF7EF328-E829-4581-A47E-9A1ED2508999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453DC-998B-4C36-9F34-79CE1B1F2FF8}">
      <dsp:nvSpPr>
        <dsp:cNvPr id="0" name=""/>
        <dsp:cNvSpPr/>
      </dsp:nvSpPr>
      <dsp:spPr>
        <a:xfrm rot="5400000">
          <a:off x="3761556" y="126591"/>
          <a:ext cx="1903717" cy="165623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100" kern="1200" dirty="0" smtClean="0"/>
            <a:t>נציג ועד ראשי רשויות בו. היגוי </a:t>
          </a:r>
          <a:endParaRPr lang="he-IL" sz="2100" kern="1200" dirty="0"/>
        </a:p>
      </dsp:txBody>
      <dsp:txXfrm rot="-5400000">
        <a:off x="4143393" y="299513"/>
        <a:ext cx="1140042" cy="1310391"/>
      </dsp:txXfrm>
    </dsp:sp>
    <dsp:sp modelId="{B4AC7A92-D9F8-459A-A7BF-69C7B65DDE2E}">
      <dsp:nvSpPr>
        <dsp:cNvPr id="0" name=""/>
        <dsp:cNvSpPr/>
      </dsp:nvSpPr>
      <dsp:spPr>
        <a:xfrm>
          <a:off x="5591790" y="383593"/>
          <a:ext cx="2124548" cy="1142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CF762B-7800-4FBB-A006-0F3AA13B1CC6}">
      <dsp:nvSpPr>
        <dsp:cNvPr id="0" name=""/>
        <dsp:cNvSpPr/>
      </dsp:nvSpPr>
      <dsp:spPr>
        <a:xfrm rot="5400000">
          <a:off x="2036506" y="123741"/>
          <a:ext cx="1903717" cy="165623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הבהרות לרשויות</a:t>
          </a:r>
          <a:endParaRPr lang="he-IL" sz="2000" kern="1200" dirty="0"/>
        </a:p>
      </dsp:txBody>
      <dsp:txXfrm rot="-5400000">
        <a:off x="2418343" y="296663"/>
        <a:ext cx="1140042" cy="1310391"/>
      </dsp:txXfrm>
    </dsp:sp>
    <dsp:sp modelId="{D5C26226-36AE-45AE-94C4-5804F8E843C1}">
      <dsp:nvSpPr>
        <dsp:cNvPr id="0" name=""/>
        <dsp:cNvSpPr/>
      </dsp:nvSpPr>
      <dsp:spPr>
        <a:xfrm rot="5400000">
          <a:off x="2863763" y="1563270"/>
          <a:ext cx="1903717" cy="2014626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אתר אינטרנט </a:t>
          </a: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d922.shivyon.gov.il</a:t>
          </a:r>
          <a:endParaRPr lang="he-IL" sz="2000" kern="1200" dirty="0"/>
        </a:p>
      </dsp:txBody>
      <dsp:txXfrm rot="-5400000">
        <a:off x="3144080" y="1936010"/>
        <a:ext cx="1343084" cy="1269145"/>
      </dsp:txXfrm>
    </dsp:sp>
    <dsp:sp modelId="{6A7169BC-868A-421B-92F8-80203D56DABB}">
      <dsp:nvSpPr>
        <dsp:cNvPr id="0" name=""/>
        <dsp:cNvSpPr/>
      </dsp:nvSpPr>
      <dsp:spPr>
        <a:xfrm>
          <a:off x="862956" y="2128786"/>
          <a:ext cx="2056014" cy="8835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D2570D-55F1-4306-8CEA-0E1221C6005A}">
      <dsp:nvSpPr>
        <dsp:cNvPr id="0" name=""/>
        <dsp:cNvSpPr/>
      </dsp:nvSpPr>
      <dsp:spPr>
        <a:xfrm rot="5400000">
          <a:off x="4652496" y="1622207"/>
          <a:ext cx="1903717" cy="1896752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כנסים- לרשויות, מגזר שלישי</a:t>
          </a:r>
          <a:endParaRPr lang="he-IL" sz="2000" kern="1200" dirty="0"/>
        </a:p>
      </dsp:txBody>
      <dsp:txXfrm rot="-5400000">
        <a:off x="4971525" y="1935431"/>
        <a:ext cx="1265658" cy="1270305"/>
      </dsp:txXfrm>
    </dsp:sp>
    <dsp:sp modelId="{A35C13DA-4F29-40F1-99F0-E421BD8E7FA8}">
      <dsp:nvSpPr>
        <dsp:cNvPr id="0" name=""/>
        <dsp:cNvSpPr/>
      </dsp:nvSpPr>
      <dsp:spPr>
        <a:xfrm rot="5400000">
          <a:off x="3761556" y="3283248"/>
          <a:ext cx="1903717" cy="1806421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פרסום התקציבים</a:t>
          </a:r>
          <a:endParaRPr lang="he-IL" sz="2000" kern="1200" dirty="0"/>
        </a:p>
      </dsp:txBody>
      <dsp:txXfrm rot="-5400000">
        <a:off x="4103581" y="3543778"/>
        <a:ext cx="1219667" cy="1285361"/>
      </dsp:txXfrm>
    </dsp:sp>
    <dsp:sp modelId="{0F950963-874F-420C-AACD-944B6F82BD27}">
      <dsp:nvSpPr>
        <dsp:cNvPr id="0" name=""/>
        <dsp:cNvSpPr/>
      </dsp:nvSpPr>
      <dsp:spPr>
        <a:xfrm>
          <a:off x="5591790" y="3615344"/>
          <a:ext cx="2124548" cy="11422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7EF328-E829-4581-A47E-9A1ED2508999}">
      <dsp:nvSpPr>
        <dsp:cNvPr id="0" name=""/>
        <dsp:cNvSpPr/>
      </dsp:nvSpPr>
      <dsp:spPr>
        <a:xfrm rot="5400000">
          <a:off x="1972823" y="3358342"/>
          <a:ext cx="1903717" cy="1656234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000" kern="1200" dirty="0" smtClean="0"/>
            <a:t>ועד ראשי רשויות בישיבות עם המשרדים </a:t>
          </a:r>
          <a:endParaRPr lang="he-IL" sz="2200" kern="1200" dirty="0"/>
        </a:p>
      </dsp:txBody>
      <dsp:txXfrm rot="-5400000">
        <a:off x="2354660" y="3531264"/>
        <a:ext cx="1140042" cy="13103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004" y="0"/>
            <a:ext cx="2942147" cy="49651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38" y="0"/>
            <a:ext cx="2942147" cy="49651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52D5BA2-72D8-4B24-9F8C-95CDFBF477DE}" type="datetimeFigureOut">
              <a:rPr lang="he-IL" smtClean="0"/>
              <a:pPr/>
              <a:t>כ'/כסלו/תשע"ז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46004" y="9425256"/>
            <a:ext cx="2942147" cy="49651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38" y="9425256"/>
            <a:ext cx="2942147" cy="49651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92FE5A8-96B1-433A-82D8-B163D61174E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84541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3177" tIns="46589" rIns="93177" bIns="46589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71" y="0"/>
            <a:ext cx="2941532" cy="496173"/>
          </a:xfrm>
          <a:prstGeom prst="rect">
            <a:avLst/>
          </a:prstGeom>
        </p:spPr>
        <p:txBody>
          <a:bodyPr vert="horz" lIns="93177" tIns="46589" rIns="93177" bIns="46589" rtlCol="1"/>
          <a:lstStyle>
            <a:lvl1pPr algn="l">
              <a:defRPr sz="1200"/>
            </a:lvl1pPr>
          </a:lstStyle>
          <a:p>
            <a:fld id="{280451CA-8AC8-40E8-A3C6-FE358723771D}" type="datetimeFigureOut">
              <a:rPr lang="he-IL" smtClean="0"/>
              <a:pPr/>
              <a:t>כ'/כסלו/תשע"ז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3177" tIns="46589" rIns="93177" bIns="46589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3177" tIns="46589" rIns="93177" bIns="46589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71" y="9425568"/>
            <a:ext cx="2941532" cy="496173"/>
          </a:xfrm>
          <a:prstGeom prst="rect">
            <a:avLst/>
          </a:prstGeom>
        </p:spPr>
        <p:txBody>
          <a:bodyPr vert="horz" lIns="93177" tIns="46589" rIns="93177" bIns="46589" rtlCol="1" anchor="b"/>
          <a:lstStyle>
            <a:lvl1pPr algn="l">
              <a:defRPr sz="1200"/>
            </a:lvl1pPr>
          </a:lstStyle>
          <a:p>
            <a:fld id="{B6183A2C-4456-4DCD-ADAB-17B595C07A05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8479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שקף פתיח</a:t>
            </a:r>
          </a:p>
          <a:p>
            <a:r>
              <a:rPr lang="he-IL" dirty="0" smtClean="0"/>
              <a:t>אתה מסביר את הרציונל של התכנית (מצב קיים- גורם -</a:t>
            </a:r>
            <a:r>
              <a:rPr lang="he-IL" baseline="0" dirty="0" smtClean="0"/>
              <a:t> </a:t>
            </a:r>
            <a:r>
              <a:rPr lang="he-IL" dirty="0" smtClean="0"/>
              <a:t>פתרון) ואח"כ מתחיל</a:t>
            </a:r>
            <a:r>
              <a:rPr lang="he-IL" baseline="0" dirty="0" smtClean="0"/>
              <a:t> לצלול לכל אחד</a:t>
            </a:r>
          </a:p>
          <a:p>
            <a:r>
              <a:rPr lang="he-IL" baseline="0" dirty="0" smtClean="0"/>
              <a:t>בשקף הבא אתה מסביר את המבנה...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8935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4978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2699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26998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2699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22699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3A2C-4456-4DCD-ADAB-17B595C07A05}" type="slidenum">
              <a:rPr lang="he-IL" smtClean="0"/>
              <a:pPr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6766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DA773-7BBF-9D46-831E-8EA0A4BECD64}" type="datetimeFigureOut">
              <a:rPr lang="en-US" smtClean="0"/>
              <a:pPr/>
              <a:t>12/20/2016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C9A50-F117-8841-9C25-3A2EF7980C3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image" Target="../media/image10.pd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2.pd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10.pdf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2.pdf"/><Relationship Id="rId10" Type="http://schemas.openxmlformats.org/officeDocument/2006/relationships/diagramColors" Target="../diagrams/colors1.xml"/><Relationship Id="rId4" Type="http://schemas.openxmlformats.org/officeDocument/2006/relationships/image" Target="../media/image1.pn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2.xml"/><Relationship Id="rId2" Type="http://schemas.openxmlformats.org/officeDocument/2006/relationships/image" Target="../media/image10.pdf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2.png"/><Relationship Id="rId10" Type="http://schemas.microsoft.com/office/2007/relationships/diagramDrawing" Target="../diagrams/drawing2.xml"/><Relationship Id="rId4" Type="http://schemas.openxmlformats.org/officeDocument/2006/relationships/image" Target="../media/image12.pdf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1.png"/><Relationship Id="rId7" Type="http://schemas.openxmlformats.org/officeDocument/2006/relationships/diagramLayout" Target="../diagrams/layout3.xml"/><Relationship Id="rId2" Type="http://schemas.openxmlformats.org/officeDocument/2006/relationships/image" Target="../media/image10.pdf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5" Type="http://schemas.openxmlformats.org/officeDocument/2006/relationships/image" Target="../media/image2.png"/><Relationship Id="rId10" Type="http://schemas.microsoft.com/office/2007/relationships/diagramDrawing" Target="../diagrams/drawing3.xml"/><Relationship Id="rId4" Type="http://schemas.openxmlformats.org/officeDocument/2006/relationships/image" Target="../media/image12.pdf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d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12.pdf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d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d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d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d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image" Target="../media/image10.pdf"/><Relationship Id="rId7" Type="http://schemas.openxmlformats.org/officeDocument/2006/relationships/diagramData" Target="../diagrams/data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microsoft.com/office/2007/relationships/diagramDrawing" Target="../diagrams/drawing4.xml"/><Relationship Id="rId5" Type="http://schemas.openxmlformats.org/officeDocument/2006/relationships/image" Target="../media/image12.pdf"/><Relationship Id="rId10" Type="http://schemas.openxmlformats.org/officeDocument/2006/relationships/diagramColors" Target="../diagrams/colors4.xml"/><Relationship Id="rId4" Type="http://schemas.openxmlformats.org/officeDocument/2006/relationships/image" Target="../media/image1.png"/><Relationship Id="rId9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3721100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021288"/>
            <a:ext cx="9144000" cy="86749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he-IL" sz="2000" b="1" dirty="0" smtClean="0"/>
              <a:t>איימן סייף, מנהל הרשות לפיתוח כלכלי של המיעוטים</a:t>
            </a:r>
          </a:p>
          <a:p>
            <a:pPr algn="ctr"/>
            <a:r>
              <a:rPr lang="he-IL" sz="2000" b="1" dirty="0" smtClean="0"/>
              <a:t>דצמבר 2016</a:t>
            </a:r>
            <a:endParaRPr lang="he-IL" sz="2000" b="1" dirty="0"/>
          </a:p>
        </p:txBody>
      </p:sp>
      <p:sp>
        <p:nvSpPr>
          <p:cNvPr id="4" name="Rectangle 3"/>
          <p:cNvSpPr/>
          <p:nvPr/>
        </p:nvSpPr>
        <p:spPr>
          <a:xfrm>
            <a:off x="0" y="3248569"/>
            <a:ext cx="9144000" cy="1778326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261" y="3457235"/>
            <a:ext cx="88751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החלטת </a:t>
            </a:r>
            <a:r>
              <a:rPr lang="he-IL" sz="3200" dirty="0">
                <a:solidFill>
                  <a:schemeClr val="bg1"/>
                </a:solidFill>
                <a:latin typeface="Arial Hebrew"/>
                <a:cs typeface="Arial Hebrew"/>
              </a:rPr>
              <a:t>ממשלה </a:t>
            </a:r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922 בעניין פעילות </a:t>
            </a:r>
            <a:r>
              <a:rPr lang="he-IL" sz="3200" dirty="0">
                <a:solidFill>
                  <a:schemeClr val="bg1"/>
                </a:solidFill>
                <a:latin typeface="Arial Hebrew"/>
                <a:cs typeface="Arial Hebrew"/>
              </a:rPr>
              <a:t>הממשלה </a:t>
            </a:r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לפיתוח כלכלי באוכלוסיית המיעוטים בשנים 2016-2020</a:t>
            </a:r>
          </a:p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 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pic>
        <p:nvPicPr>
          <p:cNvPr id="13" name="Picture 12" descr="logo1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792" y="908720"/>
            <a:ext cx="3962408" cy="1231395"/>
          </a:xfrm>
          <a:prstGeom prst="rect">
            <a:avLst/>
          </a:prstGeom>
        </p:spPr>
      </p:pic>
      <p:pic>
        <p:nvPicPr>
          <p:cNvPr id="1026" name="Picture 2" descr="C:\Users\salimam\Desktop\לוגו רשות ומשרד\logo rashot jp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300" y="25400"/>
            <a:ext cx="2181837" cy="1387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0" y="3721100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0" y="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1052736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2970" y="233980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הרקע לתכנית החומש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1124780327"/>
              </p:ext>
            </p:extLst>
          </p:nvPr>
        </p:nvGraphicFramePr>
        <p:xfrm>
          <a:off x="395536" y="1397000"/>
          <a:ext cx="7992888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02168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3721100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3135" y="464958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עקרונות תכנית החומש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613635"/>
              </p:ext>
            </p:extLst>
          </p:nvPr>
        </p:nvGraphicFramePr>
        <p:xfrm>
          <a:off x="323528" y="1600200"/>
          <a:ext cx="8363272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3721100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3135" y="464958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מרכיבי תכנית החומש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4023871015"/>
              </p:ext>
            </p:extLst>
          </p:nvPr>
        </p:nvGraphicFramePr>
        <p:xfrm>
          <a:off x="1043608" y="1700808"/>
          <a:ext cx="7200800" cy="4630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35509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0" y="3721100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0" y="-30035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-300350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2970" y="26427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משאבי תכנית החומש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graphicFrame>
        <p:nvGraphicFramePr>
          <p:cNvPr id="14" name="מציין מיקום תוכן 1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17338738"/>
              </p:ext>
            </p:extLst>
          </p:nvPr>
        </p:nvGraphicFramePr>
        <p:xfrm>
          <a:off x="2411760" y="1124744"/>
          <a:ext cx="4710687" cy="5551543"/>
        </p:xfrm>
        <a:graphic>
          <a:graphicData uri="http://schemas.openxmlformats.org/drawingml/2006/table">
            <a:tbl>
              <a:tblPr rtl="1" firstRow="1" bandRow="1">
                <a:tableStyleId>{2D5ABB26-0587-4C30-8999-92F81FD0307C}</a:tableStyleId>
              </a:tblPr>
              <a:tblGrid>
                <a:gridCol w="2324357"/>
                <a:gridCol w="2386330"/>
              </a:tblGrid>
              <a:tr h="504055"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u="none" dirty="0" smtClean="0"/>
                        <a:t>תחום</a:t>
                      </a:r>
                      <a:endParaRPr lang="he-IL" sz="2400" b="1" u="none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u="none" dirty="0" smtClean="0"/>
                        <a:t>חומש (</a:t>
                      </a:r>
                      <a:r>
                        <a:rPr lang="he-IL" sz="2400" b="1" u="none" dirty="0" err="1" smtClean="0"/>
                        <a:t>במלש"ח</a:t>
                      </a:r>
                      <a:r>
                        <a:rPr lang="he-IL" sz="2400" b="1" u="none" dirty="0" smtClean="0"/>
                        <a:t>) </a:t>
                      </a:r>
                      <a:endParaRPr lang="he-IL" sz="2400" b="1" u="none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פנים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1,400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תחבורה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2,920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 smtClean="0"/>
                        <a:t>שיכון+</a:t>
                      </a:r>
                      <a:r>
                        <a:rPr lang="he-IL" sz="2400" b="1" baseline="0" dirty="0" smtClean="0"/>
                        <a:t> תכנון</a:t>
                      </a:r>
                      <a:endParaRPr lang="en-US" sz="2400" b="1" dirty="0"/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1,776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כלכלה </a:t>
                      </a:r>
                      <a:r>
                        <a:rPr lang="he-IL" sz="2400" b="1" dirty="0" smtClean="0"/>
                        <a:t>ותעסוקה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1,058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חינוך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915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השכלה גבוהה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 smtClean="0"/>
                        <a:t>ייקבע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נגב גליל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188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ספורט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50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תרבות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30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/>
                        <a:t>מים וביוב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750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 err="1"/>
                        <a:t>בט"פ</a:t>
                      </a:r>
                      <a:r>
                        <a:rPr lang="he-IL" sz="2400" b="1" dirty="0"/>
                        <a:t>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550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4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b="1" dirty="0" smtClean="0"/>
                        <a:t>סה"כ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2400" dirty="0"/>
                        <a:t>9,637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7504" y="5085183"/>
            <a:ext cx="216682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2400" dirty="0" smtClean="0"/>
              <a:t>+ 5.8 </a:t>
            </a:r>
            <a:r>
              <a:rPr lang="he-IL" sz="2400" dirty="0" err="1" smtClean="0"/>
              <a:t>תיקצוב</a:t>
            </a:r>
            <a:r>
              <a:rPr lang="he-IL" sz="2400" dirty="0" smtClean="0"/>
              <a:t> חינוך דיפרנציאלי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45171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147" y="-14229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18823" y="188640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תקציבי תכנית החומש לשנת 2016  - 1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7200" y="249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טבלה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58153"/>
              </p:ext>
            </p:extLst>
          </p:nvPr>
        </p:nvGraphicFramePr>
        <p:xfrm>
          <a:off x="0" y="1124744"/>
          <a:ext cx="9118536" cy="567205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33352"/>
                <a:gridCol w="1766656"/>
                <a:gridCol w="1896264"/>
                <a:gridCol w="934224"/>
                <a:gridCol w="3488040"/>
              </a:tblGrid>
              <a:tr h="504056"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משרד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כלי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פירוט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הועבר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סטטוס </a:t>
                      </a:r>
                      <a:endParaRPr lang="he-IL" sz="2000" dirty="0"/>
                    </a:p>
                  </a:txBody>
                  <a:tcPr/>
                </a:tc>
              </a:tr>
              <a:tr h="997366">
                <a:tc rowSpan="6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תחבורה 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סובסידיה </a:t>
                      </a:r>
                    </a:p>
                    <a:p>
                      <a:pPr algn="r" rtl="1"/>
                      <a:r>
                        <a:rPr lang="he-IL" sz="2000" dirty="0" err="1" smtClean="0"/>
                        <a:t>לתח"צ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40% מהתוספות/</a:t>
                      </a:r>
                      <a:r>
                        <a:rPr lang="he-IL" sz="2000" baseline="0" dirty="0" smtClean="0"/>
                        <a:t> 100מלש"ח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100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הוספו</a:t>
                      </a:r>
                      <a:r>
                        <a:rPr lang="he-IL" sz="2000" baseline="0" dirty="0" smtClean="0"/>
                        <a:t> 44 קווים, תוגברה תדירות 95 קווים, הוארכו 58 קווים (עד כה 25 </a:t>
                      </a:r>
                      <a:r>
                        <a:rPr lang="he-IL" sz="2000" baseline="0" dirty="0" err="1" smtClean="0"/>
                        <a:t>מלש"ח</a:t>
                      </a:r>
                      <a:r>
                        <a:rPr lang="he-IL" sz="2000" baseline="0" dirty="0" smtClean="0"/>
                        <a:t>) </a:t>
                      </a:r>
                      <a:endParaRPr lang="he-IL" sz="2000" dirty="0"/>
                    </a:p>
                  </a:txBody>
                  <a:tcPr/>
                </a:tc>
              </a:tr>
              <a:tr h="72632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כבישים עירוניים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45% מהשקעה ברשויות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220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תכנית עבודה מפורטת תאושר ותחויב עד סוף השנה</a:t>
                      </a:r>
                      <a:endParaRPr lang="he-IL" sz="2000" dirty="0"/>
                    </a:p>
                  </a:txBody>
                  <a:tcPr/>
                </a:tc>
              </a:tr>
              <a:tr h="72632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כבישים בינעירוניים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100 </a:t>
                      </a:r>
                      <a:r>
                        <a:rPr lang="he-IL" sz="2000" dirty="0" err="1" smtClean="0"/>
                        <a:t>מלש"ח</a:t>
                      </a:r>
                      <a:r>
                        <a:rPr lang="he-IL" sz="2000" baseline="0" dirty="0" smtClean="0"/>
                        <a:t> 2015,2016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100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תכנית עבודה מפורטת תאושר ותחויב עד סוף השנה</a:t>
                      </a:r>
                      <a:endParaRPr lang="he-IL" sz="2000" dirty="0"/>
                    </a:p>
                  </a:txBody>
                  <a:tcPr/>
                </a:tc>
              </a:tr>
              <a:tr h="475372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בטיחות בדרכים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כשיעורם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baseline="0" dirty="0" err="1" smtClean="0"/>
                        <a:t>באוכ</a:t>
                      </a:r>
                      <a:r>
                        <a:rPr lang="he-IL" sz="2000" baseline="0" dirty="0" smtClean="0"/>
                        <a:t>'</a:t>
                      </a:r>
                      <a:endParaRPr lang="he-IL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2.6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</a:tr>
              <a:tr h="410532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err="1" smtClean="0"/>
                        <a:t>הנגשת</a:t>
                      </a:r>
                      <a:r>
                        <a:rPr lang="he-IL" sz="2000" baseline="0" dirty="0" smtClean="0"/>
                        <a:t> מידע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בוצע</a:t>
                      </a:r>
                      <a:endParaRPr lang="he-IL" sz="2000" dirty="0"/>
                    </a:p>
                  </a:txBody>
                  <a:tcPr/>
                </a:tc>
              </a:tr>
              <a:tr h="31726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הכשרת נהגות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פיילוט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לקראת הוצאת מכרז מפעיל </a:t>
                      </a:r>
                      <a:endParaRPr lang="he-IL" sz="2000" dirty="0"/>
                    </a:p>
                  </a:txBody>
                  <a:tcPr/>
                </a:tc>
              </a:tr>
              <a:tr h="678310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smtClean="0"/>
                        <a:t>מים וביוב </a:t>
                      </a:r>
                      <a:endParaRPr lang="he-IL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תשתיות ביוב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50% מסך המענקים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150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בביצוע שוטף, בהיקף  כל דרישה</a:t>
                      </a:r>
                      <a:r>
                        <a:rPr lang="he-IL" sz="2000" baseline="0" dirty="0" smtClean="0"/>
                        <a:t> נענית</a:t>
                      </a:r>
                      <a:endParaRPr lang="he-IL" sz="2000" dirty="0"/>
                    </a:p>
                  </a:txBody>
                  <a:tcPr/>
                </a:tc>
              </a:tr>
              <a:tr h="726326">
                <a:tc>
                  <a:txBody>
                    <a:bodyPr/>
                    <a:lstStyle/>
                    <a:p>
                      <a:pPr algn="r" rtl="1"/>
                      <a:r>
                        <a:rPr lang="he-IL" sz="2000" b="1" dirty="0" err="1" smtClean="0"/>
                        <a:t>בט"פ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תכנית</a:t>
                      </a:r>
                      <a:r>
                        <a:rPr lang="he-IL" sz="2000" baseline="0" dirty="0" smtClean="0"/>
                        <a:t> חיזוק ביטחון אישי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תכנית להרחבת פעילות משטרה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120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היערכות – איתור מיקום לתחנות משטרה, גיוס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069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147" y="-14229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2970" y="336325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תקציבי תכנית החומש לשנת 2016 - 2 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7200" y="249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טבלה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92230"/>
              </p:ext>
            </p:extLst>
          </p:nvPr>
        </p:nvGraphicFramePr>
        <p:xfrm>
          <a:off x="-14148" y="1075704"/>
          <a:ext cx="9144001" cy="573273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34669"/>
                <a:gridCol w="1764769"/>
                <a:gridCol w="1682775"/>
                <a:gridCol w="1593341"/>
                <a:gridCol w="3268447"/>
              </a:tblGrid>
              <a:tr h="703935"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משרד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כלי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פירוט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הועבר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סטטוס</a:t>
                      </a:r>
                      <a:endParaRPr lang="he-IL" sz="2000" dirty="0"/>
                    </a:p>
                  </a:txBody>
                  <a:tcPr/>
                </a:tc>
              </a:tr>
              <a:tr h="507052">
                <a:tc rowSpan="4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כלכלה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פיתוח </a:t>
                      </a:r>
                      <a:r>
                        <a:rPr lang="he-IL" sz="2000" dirty="0" err="1" smtClean="0"/>
                        <a:t>אז"ת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42.5% מתקציב בסיס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הרשאות</a:t>
                      </a:r>
                      <a:r>
                        <a:rPr lang="he-IL" sz="2000" baseline="0" dirty="0" smtClean="0"/>
                        <a:t> -57 (+ 35+5)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>
                          <a:solidFill>
                            <a:schemeClr val="tx1"/>
                          </a:solidFill>
                        </a:rPr>
                        <a:t>הרשאות לרשויות/</a:t>
                      </a:r>
                      <a:r>
                        <a:rPr lang="he-IL" sz="2000" baseline="0" dirty="0" smtClean="0">
                          <a:solidFill>
                            <a:schemeClr val="tx1"/>
                          </a:solidFill>
                        </a:rPr>
                        <a:t> חב' ניהול לפיתוח או הסרת מטרדים</a:t>
                      </a:r>
                      <a:endParaRPr lang="he-IL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3873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מסלולי</a:t>
                      </a:r>
                      <a:r>
                        <a:rPr lang="he-IL" sz="2000" baseline="0" dirty="0" smtClean="0"/>
                        <a:t> תעסוקה </a:t>
                      </a:r>
                      <a:r>
                        <a:rPr lang="he-IL" sz="2000" baseline="0" dirty="0" err="1" smtClean="0"/>
                        <a:t>מינהליים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50%</a:t>
                      </a:r>
                      <a:r>
                        <a:rPr lang="he-IL" sz="2000" baseline="0" dirty="0" smtClean="0"/>
                        <a:t> מהוראת מנכ"ל 4.17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he-IL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מקצה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dirty="0" smtClean="0"/>
                        <a:t>בסך  50 </a:t>
                      </a:r>
                      <a:r>
                        <a:rPr lang="he-IL" sz="2000" dirty="0" err="1" smtClean="0"/>
                        <a:t>מלש"ח</a:t>
                      </a:r>
                      <a:r>
                        <a:rPr lang="he-IL" sz="2000" dirty="0" smtClean="0"/>
                        <a:t> ותקציבים נוספים</a:t>
                      </a:r>
                      <a:endParaRPr lang="he-IL" sz="2000" dirty="0"/>
                    </a:p>
                  </a:txBody>
                  <a:tcPr/>
                </a:tc>
              </a:tr>
              <a:tr h="709475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סיוע לעסקים קטנים ובינוניים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17.5% </a:t>
                      </a:r>
                      <a:r>
                        <a:rPr lang="he-IL" sz="2000" baseline="0" dirty="0" smtClean="0"/>
                        <a:t>מתק' בסיס מעו"ף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11.5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מימוש</a:t>
                      </a:r>
                      <a:r>
                        <a:rPr lang="he-IL" sz="2000" baseline="0" dirty="0" smtClean="0"/>
                        <a:t> מלא עבור </a:t>
                      </a:r>
                      <a:r>
                        <a:rPr lang="he-IL" sz="2000" dirty="0" smtClean="0"/>
                        <a:t>2,000-2,500</a:t>
                      </a:r>
                      <a:r>
                        <a:rPr lang="he-IL" sz="2000" baseline="0" dirty="0" smtClean="0"/>
                        <a:t> פעילויות</a:t>
                      </a:r>
                      <a:endParaRPr lang="he-IL" sz="2000" dirty="0"/>
                    </a:p>
                  </a:txBody>
                  <a:tcPr/>
                </a:tc>
              </a:tr>
              <a:tr h="483494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תמיכה</a:t>
                      </a:r>
                      <a:r>
                        <a:rPr lang="he-IL" sz="2000" baseline="0" dirty="0" smtClean="0"/>
                        <a:t> ביצוא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7.5% מכלי סיוע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4.125 (+2.5)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14</a:t>
                      </a:r>
                      <a:r>
                        <a:rPr lang="he-IL" sz="2000" baseline="0" dirty="0" smtClean="0"/>
                        <a:t> פניות במענה לקול קורא</a:t>
                      </a:r>
                      <a:endParaRPr lang="he-IL" sz="2000" dirty="0"/>
                    </a:p>
                  </a:txBody>
                  <a:tcPr/>
                </a:tc>
              </a:tr>
              <a:tr h="738736">
                <a:tc rowSpan="2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רווחה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מרכזי הכוון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המשך הפעלת</a:t>
                      </a:r>
                      <a:r>
                        <a:rPr lang="he-IL" sz="2000" baseline="0" dirty="0" smtClean="0"/>
                        <a:t> מרכזי </a:t>
                      </a:r>
                      <a:r>
                        <a:rPr lang="he-IL" sz="2000" baseline="0" dirty="0" err="1" smtClean="0"/>
                        <a:t>ריאן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50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baseline="0" dirty="0" smtClean="0"/>
                        <a:t>הסכם הפעלה לחמש שנים נוספות + הקמת 2 חדשים</a:t>
                      </a:r>
                      <a:endParaRPr lang="he-IL" sz="2000" dirty="0"/>
                    </a:p>
                  </a:txBody>
                  <a:tcPr/>
                </a:tc>
              </a:tr>
              <a:tr h="73873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מעונות יום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25% ממסלול</a:t>
                      </a:r>
                      <a:r>
                        <a:rPr lang="he-IL" sz="2000" baseline="0" dirty="0" smtClean="0"/>
                        <a:t> בינוי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22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תמיכה בבינוי מעונות יום לפי קולות קוראים</a:t>
                      </a:r>
                      <a:endParaRPr lang="he-IL" sz="2000" dirty="0"/>
                    </a:p>
                  </a:txBody>
                  <a:tcPr/>
                </a:tc>
              </a:tr>
              <a:tr h="696736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רשות מסים 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פרסום</a:t>
                      </a:r>
                      <a:r>
                        <a:rPr lang="he-IL" sz="2000" baseline="0" dirty="0" smtClean="0"/>
                        <a:t>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שליש</a:t>
                      </a:r>
                      <a:r>
                        <a:rPr lang="he-IL" sz="2000" baseline="0" dirty="0" smtClean="0"/>
                        <a:t> מתקציב פרסום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0.96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err="1" smtClean="0"/>
                        <a:t>הנגשת</a:t>
                      </a:r>
                      <a:r>
                        <a:rPr lang="he-IL" sz="2000" baseline="0" dirty="0" smtClean="0"/>
                        <a:t> מידע מס הכנסה שלילי באמצעי התקשורת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02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147" y="-14229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2970" y="336325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תקציבי תכנית החומש לשנת 2016 - 3 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7200" y="249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טבלה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003240"/>
              </p:ext>
            </p:extLst>
          </p:nvPr>
        </p:nvGraphicFramePr>
        <p:xfrm>
          <a:off x="-14147" y="1268760"/>
          <a:ext cx="9112428" cy="53417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19310"/>
                <a:gridCol w="1760267"/>
                <a:gridCol w="1972082"/>
                <a:gridCol w="1230694"/>
                <a:gridCol w="3030075"/>
              </a:tblGrid>
              <a:tr h="720080"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משרד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כלי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פירוט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הועבר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סטטוס</a:t>
                      </a:r>
                      <a:endParaRPr lang="he-IL" sz="2000" dirty="0"/>
                    </a:p>
                  </a:txBody>
                  <a:tcPr/>
                </a:tc>
              </a:tr>
              <a:tr h="864096">
                <a:tc rowSpan="4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שיכון 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מוסדות ציבור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750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160</a:t>
                      </a:r>
                      <a:r>
                        <a:rPr lang="en-US" sz="2000" dirty="0" smtClean="0"/>
                        <a:t>+ </a:t>
                      </a:r>
                      <a:r>
                        <a:rPr lang="he-IL" sz="2000" dirty="0" smtClean="0"/>
                        <a:t> 40 בו. כספים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הקמת</a:t>
                      </a:r>
                      <a:r>
                        <a:rPr lang="he-IL" sz="2000" baseline="0" dirty="0" smtClean="0"/>
                        <a:t> מוסדות ציבור במרקם ותיק וחדש – משרד/ רשויות</a:t>
                      </a:r>
                      <a:endParaRPr lang="he-IL" sz="2000" dirty="0"/>
                    </a:p>
                  </a:txBody>
                  <a:tcPr/>
                </a:tc>
              </a:tr>
              <a:tr h="864096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קרן שטחים פתוחים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30% מכספי הקרן לרשויות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פיתוח שטחים פתוחים בישובים כנגד בקשות</a:t>
                      </a:r>
                      <a:endParaRPr lang="he-IL" sz="2000" dirty="0"/>
                    </a:p>
                  </a:txBody>
                  <a:tcPr/>
                </a:tc>
              </a:tr>
              <a:tr h="904612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הסכמים</a:t>
                      </a:r>
                      <a:r>
                        <a:rPr lang="he-IL" sz="2000" baseline="0" dirty="0" smtClean="0"/>
                        <a:t> אסטרטגיים וממוקדים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תמיכה</a:t>
                      </a:r>
                      <a:r>
                        <a:rPr lang="he-IL" sz="2000" baseline="0" dirty="0" smtClean="0"/>
                        <a:t> בפיתוח ברמות שונות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64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חתימת הסכמים עם מרבית הישובים לצורך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dirty="0" smtClean="0"/>
                        <a:t>פיתוח</a:t>
                      </a:r>
                      <a:r>
                        <a:rPr lang="he-IL" sz="2000" baseline="0" dirty="0" smtClean="0"/>
                        <a:t> למגורים</a:t>
                      </a:r>
                      <a:endParaRPr lang="he-IL" sz="2000" dirty="0"/>
                    </a:p>
                  </a:txBody>
                  <a:tcPr/>
                </a:tc>
              </a:tr>
              <a:tr h="469388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תכנון מפורט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קידום</a:t>
                      </a:r>
                      <a:r>
                        <a:rPr lang="he-IL" sz="2000" baseline="0" dirty="0" smtClean="0"/>
                        <a:t> תכנון</a:t>
                      </a:r>
                      <a:endParaRPr lang="he-IL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33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תכנון מפורט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baseline="0" dirty="0" err="1" smtClean="0"/>
                        <a:t>ואו"ח</a:t>
                      </a:r>
                      <a:endParaRPr lang="he-IL" sz="2000" dirty="0"/>
                    </a:p>
                  </a:txBody>
                  <a:tcPr/>
                </a:tc>
              </a:tr>
              <a:tr h="717184">
                <a:tc rowSpan="2">
                  <a:txBody>
                    <a:bodyPr/>
                    <a:lstStyle/>
                    <a:p>
                      <a:pPr algn="ctr" rtl="1"/>
                      <a:r>
                        <a:rPr lang="he-IL" sz="2000" b="1" dirty="0" err="1" smtClean="0"/>
                        <a:t>מינהל</a:t>
                      </a:r>
                      <a:r>
                        <a:rPr lang="he-IL" sz="2000" b="1" dirty="0" smtClean="0"/>
                        <a:t> תכנון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תכנון מתארי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השלמת תכניות</a:t>
                      </a:r>
                      <a:r>
                        <a:rPr lang="he-IL" sz="2000" baseline="0" dirty="0" smtClean="0"/>
                        <a:t> מתאר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26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קידום תכניות מתאר </a:t>
                      </a:r>
                      <a:endParaRPr lang="he-IL" sz="2000" dirty="0"/>
                    </a:p>
                  </a:txBody>
                  <a:tcPr/>
                </a:tc>
              </a:tr>
              <a:tr h="621692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פיצול ועדות, חיזוק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פיצול ו. מרחביות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dirty="0" smtClean="0"/>
                        <a:t>החלטה על פיצול 3 ועדות, התקציב יועבר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dirty="0" smtClean="0"/>
                        <a:t>לפי</a:t>
                      </a:r>
                      <a:r>
                        <a:rPr lang="he-IL" sz="2000" baseline="0" dirty="0" smtClean="0"/>
                        <a:t> דרישה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902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4"/>
              <a:stretch>
                <a:fillRect/>
              </a:stretch>
            </p:blipFill>
          </mc:Choice>
          <mc:Fallback>
            <p:blipFill>
              <a:blip r:embed="rId5"/>
              <a:stretch>
                <a:fillRect/>
              </a:stretch>
            </p:blipFill>
          </mc:Fallback>
        </mc:AlternateContent>
        <p:spPr>
          <a:xfrm>
            <a:off x="0" y="25400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147" y="-14229"/>
            <a:ext cx="9144000" cy="1285884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532970" y="336325"/>
            <a:ext cx="8078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תקציבי תכנית החומש לשנת 2016 - 4 </a:t>
            </a:r>
            <a:endParaRPr lang="he-IL" sz="3200" dirty="0">
              <a:solidFill>
                <a:schemeClr val="bg1"/>
              </a:solidFill>
              <a:latin typeface="Arial Hebrew"/>
              <a:cs typeface="Arial Hebrew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7200" y="2492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altLang="he-I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טבלה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070272"/>
              </p:ext>
            </p:extLst>
          </p:nvPr>
        </p:nvGraphicFramePr>
        <p:xfrm>
          <a:off x="-14147" y="1268760"/>
          <a:ext cx="9144000" cy="548687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34669"/>
                <a:gridCol w="1562222"/>
                <a:gridCol w="1969698"/>
                <a:gridCol w="1551980"/>
                <a:gridCol w="3225431"/>
              </a:tblGrid>
              <a:tr h="616243"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משרד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כלי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פירוט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הועבר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סטטוס</a:t>
                      </a:r>
                      <a:endParaRPr lang="he-IL" sz="2000" dirty="0"/>
                    </a:p>
                  </a:txBody>
                  <a:tcPr/>
                </a:tc>
              </a:tr>
              <a:tr h="717184">
                <a:tc rowSpan="4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פנים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תקציבי פיתוח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200 - 2016,</a:t>
                      </a:r>
                      <a:r>
                        <a:rPr lang="he-IL" sz="2000" baseline="0" dirty="0" smtClean="0"/>
                        <a:t> 150 בשאר השנים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100עבר+550</a:t>
                      </a:r>
                      <a:r>
                        <a:rPr lang="he-IL" sz="2000" baseline="0" dirty="0" smtClean="0"/>
                        <a:t> הרשאות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היערכות</a:t>
                      </a:r>
                      <a:r>
                        <a:rPr lang="he-IL" sz="2000" baseline="0" dirty="0" smtClean="0"/>
                        <a:t> לבדיקת תכניות הרשויות לצורך חיוב </a:t>
                      </a:r>
                      <a:endParaRPr lang="he-IL" sz="2000" dirty="0"/>
                    </a:p>
                  </a:txBody>
                  <a:tcPr/>
                </a:tc>
              </a:tr>
              <a:tr h="353629">
                <a:tc vMerge="1">
                  <a:txBody>
                    <a:bodyPr/>
                    <a:lstStyle/>
                    <a:p>
                      <a:pPr algn="ctr" rtl="1"/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מענקי איזון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מענק </a:t>
                      </a:r>
                      <a:r>
                        <a:rPr lang="he-IL" sz="2000" dirty="0" err="1" smtClean="0"/>
                        <a:t>ח"פ</a:t>
                      </a:r>
                      <a:r>
                        <a:rPr lang="he-IL" sz="2000" dirty="0" smtClean="0"/>
                        <a:t> 200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200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חלוקה לרשויות לפי קריטריונים</a:t>
                      </a:r>
                      <a:endParaRPr lang="he-IL" sz="2000" dirty="0"/>
                    </a:p>
                  </a:txBody>
                  <a:tcPr/>
                </a:tc>
              </a:tr>
              <a:tr h="544571">
                <a:tc vMerge="1">
                  <a:txBody>
                    <a:bodyPr/>
                    <a:lstStyle/>
                    <a:p>
                      <a:pPr algn="ctr" rtl="1"/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מצטיינות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תכנית </a:t>
                      </a:r>
                      <a:r>
                        <a:rPr lang="he-IL" sz="2000" dirty="0" err="1" smtClean="0"/>
                        <a:t>לתמרוץ</a:t>
                      </a:r>
                      <a:r>
                        <a:rPr lang="he-IL" sz="2000" baseline="0" dirty="0" smtClean="0"/>
                        <a:t> ופיתוח הון אנושי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12.8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גיבוש תכניות ובחירת </a:t>
                      </a:r>
                      <a:r>
                        <a:rPr lang="he-IL" sz="2000" dirty="0" err="1" smtClean="0"/>
                        <a:t>פרוייקטורים</a:t>
                      </a:r>
                      <a:r>
                        <a:rPr lang="he-IL" sz="2000" dirty="0" smtClean="0"/>
                        <a:t> ל-16</a:t>
                      </a:r>
                      <a:r>
                        <a:rPr lang="he-IL" sz="2000" baseline="0" dirty="0" smtClean="0"/>
                        <a:t> רשויות</a:t>
                      </a:r>
                      <a:endParaRPr lang="he-IL" sz="2000" dirty="0"/>
                    </a:p>
                  </a:txBody>
                  <a:tcPr/>
                </a:tc>
              </a:tr>
              <a:tr h="717184">
                <a:tc vMerge="1">
                  <a:txBody>
                    <a:bodyPr/>
                    <a:lstStyle/>
                    <a:p>
                      <a:pPr algn="ctr" rtl="1"/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חירום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50 להיערכות רשויות לחירום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20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הוצאו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baseline="0" dirty="0" err="1" smtClean="0"/>
                        <a:t>לתב"רים</a:t>
                      </a:r>
                      <a:r>
                        <a:rPr lang="he-IL" sz="2000" baseline="0" dirty="0" smtClean="0"/>
                        <a:t> לרשויות  </a:t>
                      </a:r>
                      <a:r>
                        <a:rPr lang="he-IL" sz="2000" dirty="0" smtClean="0"/>
                        <a:t>לרכישת אמצעי</a:t>
                      </a:r>
                      <a:r>
                        <a:rPr lang="he-IL" sz="2000" baseline="0" dirty="0" smtClean="0"/>
                        <a:t> חירום</a:t>
                      </a:r>
                      <a:endParaRPr lang="he-IL" sz="2000" dirty="0"/>
                    </a:p>
                  </a:txBody>
                  <a:tcPr/>
                </a:tc>
              </a:tr>
              <a:tr h="717184">
                <a:tc rowSpan="3">
                  <a:txBody>
                    <a:bodyPr/>
                    <a:lstStyle/>
                    <a:p>
                      <a:pPr algn="ctr" rtl="1"/>
                      <a:r>
                        <a:rPr lang="he-IL" sz="2000" b="1" dirty="0" smtClean="0"/>
                        <a:t>חינוך </a:t>
                      </a:r>
                      <a:endParaRPr lang="he-IL" sz="2000" b="1" dirty="0"/>
                    </a:p>
                  </a:txBody>
                  <a:tcPr vert="vert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חינוך בלתי פורמלי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הקצאה לפי שיעור באוכלוסייה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60</a:t>
                      </a:r>
                      <a:r>
                        <a:rPr lang="he-IL" sz="2000" baseline="0" dirty="0" smtClean="0"/>
                        <a:t> + 70 בו. כספים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הוצא קול קורא על</a:t>
                      </a:r>
                      <a:r>
                        <a:rPr lang="he-IL" sz="2000" baseline="0" dirty="0" smtClean="0"/>
                        <a:t> 70 </a:t>
                      </a:r>
                      <a:r>
                        <a:rPr lang="he-IL" sz="2000" baseline="0" dirty="0" err="1" smtClean="0"/>
                        <a:t>מלש"ח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dirty="0" smtClean="0"/>
                        <a:t>– 100% היענות</a:t>
                      </a:r>
                      <a:endParaRPr lang="he-IL" sz="2000" dirty="0"/>
                    </a:p>
                  </a:txBody>
                  <a:tcPr/>
                </a:tc>
              </a:tr>
              <a:tr h="717184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הכשרת מורים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קידום תכנית לשיפור הוראה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55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תכניות</a:t>
                      </a:r>
                      <a:r>
                        <a:rPr lang="he-IL" sz="2000" baseline="0" dirty="0" smtClean="0"/>
                        <a:t> לשיפור איכות המורים וההוראה</a:t>
                      </a:r>
                      <a:endParaRPr lang="he-IL" sz="2000" dirty="0"/>
                    </a:p>
                  </a:txBody>
                  <a:tcPr/>
                </a:tc>
              </a:tr>
              <a:tr h="904612">
                <a:tc vMerge="1">
                  <a:txBody>
                    <a:bodyPr/>
                    <a:lstStyle/>
                    <a:p>
                      <a:pPr algn="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קביעת יעדי חינוך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הבאת יעדים לאישור הממשלה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-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dirty="0" smtClean="0"/>
                        <a:t>התקבלה החלטת</a:t>
                      </a:r>
                      <a:r>
                        <a:rPr lang="he-IL" sz="2000" baseline="0" dirty="0" smtClean="0"/>
                        <a:t> ממשלה 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084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3"/>
              <a:stretch>
                <a:fillRect/>
              </a:stretch>
            </p:blipFill>
          </mc:Choice>
          <mc:Fallback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0" y="3728988"/>
            <a:ext cx="9144000" cy="3136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5"/>
              <a:stretch>
                <a:fillRect/>
              </a:stretch>
            </p:blipFill>
          </mc:Choice>
          <mc:Fallback>
            <p:blipFill>
              <a:blip r:embed="rId6"/>
              <a:stretch>
                <a:fillRect/>
              </a:stretch>
            </p:blipFill>
          </mc:Fallback>
        </mc:AlternateContent>
        <p:spPr>
          <a:xfrm>
            <a:off x="0" y="33288"/>
            <a:ext cx="9144000" cy="36957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solidFill>
            <a:srgbClr val="0044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rgbClr val="006091"/>
              </a:solidFill>
            </a:endParaRPr>
          </a:p>
        </p:txBody>
      </p:sp>
      <p:sp>
        <p:nvSpPr>
          <p:cNvPr id="11" name="Rectangle 13"/>
          <p:cNvSpPr/>
          <p:nvPr/>
        </p:nvSpPr>
        <p:spPr>
          <a:xfrm>
            <a:off x="-28133" y="218785"/>
            <a:ext cx="8964488" cy="739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he-IL" sz="3200" dirty="0" smtClean="0">
                <a:solidFill>
                  <a:schemeClr val="bg1"/>
                </a:solidFill>
                <a:latin typeface="Arial Hebrew"/>
                <a:cs typeface="Arial Hebrew"/>
              </a:rPr>
              <a:t>יישום התכנית – בשקיפות מרבית </a:t>
            </a:r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2952325"/>
              </p:ext>
            </p:extLst>
          </p:nvPr>
        </p:nvGraphicFramePr>
        <p:xfrm>
          <a:off x="107504" y="1600200"/>
          <a:ext cx="8579296" cy="51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AE4FBC6-25E1-45C6-9823-0769F82576E1}"/>
</file>

<file path=customXml/itemProps2.xml><?xml version="1.0" encoding="utf-8"?>
<ds:datastoreItem xmlns:ds="http://schemas.openxmlformats.org/officeDocument/2006/customXml" ds:itemID="{C1F8181A-420B-4201-86CC-66F4B5F6FE04}"/>
</file>

<file path=customXml/itemProps3.xml><?xml version="1.0" encoding="utf-8"?>
<ds:datastoreItem xmlns:ds="http://schemas.openxmlformats.org/officeDocument/2006/customXml" ds:itemID="{D4AAF532-0794-4035-82EE-8E09E2C807A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4514</TotalTime>
  <Words>661</Words>
  <Application>Microsoft Office PowerPoint</Application>
  <PresentationFormat>‫הצגה על המסך (4:3)</PresentationFormat>
  <Paragraphs>226</Paragraphs>
  <Slides>10</Slides>
  <Notes>7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5" baseType="lpstr">
      <vt:lpstr>Arial</vt:lpstr>
      <vt:lpstr>Arial Hebrew</vt:lpstr>
      <vt:lpstr>Calibri</vt:lpstr>
      <vt:lpstr>Tahoma</vt:lpstr>
      <vt:lpstr>Office Theme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iRavit</dc:creator>
  <cp:lastModifiedBy>מיכל כהן</cp:lastModifiedBy>
  <cp:revision>262</cp:revision>
  <cp:lastPrinted>2016-12-19T12:50:25Z</cp:lastPrinted>
  <dcterms:created xsi:type="dcterms:W3CDTF">2015-11-24T11:20:55Z</dcterms:created>
  <dcterms:modified xsi:type="dcterms:W3CDTF">2016-12-20T06:54:58Z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2009523</vt:r8>
  </property>
</Properties>
</file>