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diagrams/layout3.xml" ContentType="application/vnd.openxmlformats-officedocument.drawingml.diagram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diagrams/quickStyle2.xml" ContentType="application/vnd.openxmlformats-officedocument.drawingml.diagramStyl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colors2.xml" ContentType="application/vnd.openxmlformats-officedocument.drawingml.diagramColors+xml"/>
  <Override PartName="/ppt/diagrams/layout2.xml" ContentType="application/vnd.openxmlformats-officedocument.drawingml.diagram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60" r:id="rId4"/>
    <p:sldId id="266" r:id="rId5"/>
    <p:sldId id="267" r:id="rId6"/>
    <p:sldId id="276" r:id="rId7"/>
    <p:sldId id="273" r:id="rId8"/>
    <p:sldId id="275" r:id="rId9"/>
    <p:sldId id="277" r:id="rId10"/>
    <p:sldId id="278" r:id="rId11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86306" autoAdjust="0"/>
  </p:normalViewPr>
  <p:slideViewPr>
    <p:cSldViewPr>
      <p:cViewPr varScale="1">
        <p:scale>
          <a:sx n="75" d="100"/>
          <a:sy n="75" d="100"/>
        </p:scale>
        <p:origin x="166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C9D56B-4497-4088-8EB0-FEC092837A99}" type="doc">
      <dgm:prSet loTypeId="urn:microsoft.com/office/officeart/2005/8/layout/process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he-IL"/>
        </a:p>
      </dgm:t>
    </dgm:pt>
    <dgm:pt modelId="{84AA4448-4775-42FD-8F31-02039C556FE1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1 – גידול בחוות גידול "היסטוריות" על פי "זנים" וידע עצמאי . בקרה עצמית 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59707C81-43CB-476C-812B-E06CF5BC9E69}" type="parTrans" cxnId="{3E3BD6E8-81A2-4945-BC46-FF36FB4EF9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954EFB56-3A5B-4C75-9369-1B2EF889B851}" type="sibTrans" cxnId="{3E3BD6E8-81A2-4945-BC46-FF36FB4EF9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4A4E71EF-091E-4E29-A9ED-3013459E4E9C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2 – ייצור מוצרי הקנביס בשלל "זנים" ע"י המגדלים </a:t>
          </a:r>
        </a:p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בחוות הגידול </a:t>
          </a:r>
          <a:r>
            <a:rPr lang="en-US" sz="1700" b="1" dirty="0" smtClean="0">
              <a:latin typeface="David" pitchFamily="34" charset="-79"/>
              <a:cs typeface="David" pitchFamily="34" charset="-79"/>
            </a:rPr>
            <a:t> </a:t>
          </a:r>
          <a:r>
            <a:rPr lang="he-IL" sz="1700" b="1" dirty="0" smtClean="0">
              <a:latin typeface="David" pitchFamily="34" charset="-79"/>
              <a:cs typeface="David" pitchFamily="34" charset="-79"/>
            </a:rPr>
            <a:t>עצמן 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F0A201A1-ADE3-4313-83CA-BD38D48B6F1C}" type="parTrans" cxnId="{F00C8AEA-E51D-44F9-9DA1-676260CD87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E115E6C2-071D-4D8E-B948-DD6BD757E914}" type="sibTrans" cxnId="{F00C8AEA-E51D-44F9-9DA1-676260CD87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7BBA5A5B-4C3C-4372-968D-C736B82C7E7A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4 – מכירת הקנביס למטופל על ידי מגדל הקנביס. </a:t>
          </a:r>
        </a:p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הדרכת המטופל ע"י המגדל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4888FC02-ECF5-4053-B720-23F76B971074}" type="parTrans" cxnId="{F6729792-4C28-498F-9935-334443445AF5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2AC6D023-F138-46F4-9C05-0C46F69E68EE}" type="sibTrans" cxnId="{F6729792-4C28-498F-9935-334443445AF5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6FA2FD50-8783-4202-AB18-9C5CE516CE1F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3 – הובלה למרכז חלוקה "אברבנאל" , ת"א, "זיו" או לבית המטופל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6FA997E9-43D5-41E9-BFC7-CDDD685F2EB1}" type="parTrans" cxnId="{68393DDA-B3E1-4258-953E-AFF133E88E3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F61D122F-D170-4FA9-9962-2F38E7A1A2FA}" type="sibTrans" cxnId="{68393DDA-B3E1-4258-953E-AFF133E88E3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F7FA5CD8-418D-4AC5-A9AE-DCBA10A2EC68}" type="pres">
      <dgm:prSet presAssocID="{41C9D56B-4497-4088-8EB0-FEC092837A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B36CE51-B1B6-496E-8760-6C6B8AD1426B}" type="pres">
      <dgm:prSet presAssocID="{7BBA5A5B-4C3C-4372-968D-C736B82C7E7A}" presName="boxAndChildren" presStyleCnt="0"/>
      <dgm:spPr/>
    </dgm:pt>
    <dgm:pt modelId="{AE4FD416-40B4-410A-8C38-7641E1EB1675}" type="pres">
      <dgm:prSet presAssocID="{7BBA5A5B-4C3C-4372-968D-C736B82C7E7A}" presName="parentTextBox" presStyleLbl="node1" presStyleIdx="0" presStyleCnt="4"/>
      <dgm:spPr/>
      <dgm:t>
        <a:bodyPr/>
        <a:lstStyle/>
        <a:p>
          <a:pPr rtl="1"/>
          <a:endParaRPr lang="he-IL"/>
        </a:p>
      </dgm:t>
    </dgm:pt>
    <dgm:pt modelId="{CECA7A82-FFFB-46F8-8306-03B71B889051}" type="pres">
      <dgm:prSet presAssocID="{F61D122F-D170-4FA9-9962-2F38E7A1A2FA}" presName="sp" presStyleCnt="0"/>
      <dgm:spPr/>
    </dgm:pt>
    <dgm:pt modelId="{92490888-841C-4959-9C65-C55E5A4A9E72}" type="pres">
      <dgm:prSet presAssocID="{6FA2FD50-8783-4202-AB18-9C5CE516CE1F}" presName="arrowAndChildren" presStyleCnt="0"/>
      <dgm:spPr/>
    </dgm:pt>
    <dgm:pt modelId="{8BC6FCE8-12C0-4656-8FF3-E6D2B35F618A}" type="pres">
      <dgm:prSet presAssocID="{6FA2FD50-8783-4202-AB18-9C5CE516CE1F}" presName="parentTextArrow" presStyleLbl="node1" presStyleIdx="1" presStyleCnt="4"/>
      <dgm:spPr/>
      <dgm:t>
        <a:bodyPr/>
        <a:lstStyle/>
        <a:p>
          <a:pPr rtl="1"/>
          <a:endParaRPr lang="he-IL"/>
        </a:p>
      </dgm:t>
    </dgm:pt>
    <dgm:pt modelId="{AB85E45C-B2CB-44DD-92AB-DCBFB0381013}" type="pres">
      <dgm:prSet presAssocID="{E115E6C2-071D-4D8E-B948-DD6BD757E914}" presName="sp" presStyleCnt="0"/>
      <dgm:spPr/>
    </dgm:pt>
    <dgm:pt modelId="{5C0B6803-D2C7-4F3F-901C-4AB91950C98E}" type="pres">
      <dgm:prSet presAssocID="{4A4E71EF-091E-4E29-A9ED-3013459E4E9C}" presName="arrowAndChildren" presStyleCnt="0"/>
      <dgm:spPr/>
    </dgm:pt>
    <dgm:pt modelId="{E710EFFA-A2C4-4372-996D-4BFFA3E99B61}" type="pres">
      <dgm:prSet presAssocID="{4A4E71EF-091E-4E29-A9ED-3013459E4E9C}" presName="parentTextArrow" presStyleLbl="node1" presStyleIdx="2" presStyleCnt="4"/>
      <dgm:spPr/>
      <dgm:t>
        <a:bodyPr/>
        <a:lstStyle/>
        <a:p>
          <a:pPr rtl="1"/>
          <a:endParaRPr lang="he-IL"/>
        </a:p>
      </dgm:t>
    </dgm:pt>
    <dgm:pt modelId="{8D2F2857-8B4D-48FF-8455-B037F9FAA140}" type="pres">
      <dgm:prSet presAssocID="{954EFB56-3A5B-4C75-9369-1B2EF889B851}" presName="sp" presStyleCnt="0"/>
      <dgm:spPr/>
    </dgm:pt>
    <dgm:pt modelId="{E8B0E75C-777B-465C-BD7A-7E14C7AEB5ED}" type="pres">
      <dgm:prSet presAssocID="{84AA4448-4775-42FD-8F31-02039C556FE1}" presName="arrowAndChildren" presStyleCnt="0"/>
      <dgm:spPr/>
    </dgm:pt>
    <dgm:pt modelId="{F9DD9DED-BFAA-4AEF-BDA3-07760E020BAB}" type="pres">
      <dgm:prSet presAssocID="{84AA4448-4775-42FD-8F31-02039C556FE1}" presName="parentTextArrow" presStyleLbl="node1" presStyleIdx="3" presStyleCnt="4" custScaleY="95043" custLinFactNeighborY="-5577"/>
      <dgm:spPr/>
      <dgm:t>
        <a:bodyPr/>
        <a:lstStyle/>
        <a:p>
          <a:pPr rtl="1"/>
          <a:endParaRPr lang="he-IL"/>
        </a:p>
      </dgm:t>
    </dgm:pt>
  </dgm:ptLst>
  <dgm:cxnLst>
    <dgm:cxn modelId="{F00C8AEA-E51D-44F9-9DA1-676260CD8721}" srcId="{41C9D56B-4497-4088-8EB0-FEC092837A99}" destId="{4A4E71EF-091E-4E29-A9ED-3013459E4E9C}" srcOrd="1" destOrd="0" parTransId="{F0A201A1-ADE3-4313-83CA-BD38D48B6F1C}" sibTransId="{E115E6C2-071D-4D8E-B948-DD6BD757E914}"/>
    <dgm:cxn modelId="{F92C433B-7CBA-4EAE-BCDE-99AB45AA2197}" type="presOf" srcId="{4A4E71EF-091E-4E29-A9ED-3013459E4E9C}" destId="{E710EFFA-A2C4-4372-996D-4BFFA3E99B61}" srcOrd="0" destOrd="0" presId="urn:microsoft.com/office/officeart/2005/8/layout/process4"/>
    <dgm:cxn modelId="{30AE4834-4E30-45E5-ABE5-0FED588CCF1F}" type="presOf" srcId="{7BBA5A5B-4C3C-4372-968D-C736B82C7E7A}" destId="{AE4FD416-40B4-410A-8C38-7641E1EB1675}" srcOrd="0" destOrd="0" presId="urn:microsoft.com/office/officeart/2005/8/layout/process4"/>
    <dgm:cxn modelId="{B80A0BB0-85BF-4051-A4B8-09FBCFAEDEF0}" type="presOf" srcId="{84AA4448-4775-42FD-8F31-02039C556FE1}" destId="{F9DD9DED-BFAA-4AEF-BDA3-07760E020BAB}" srcOrd="0" destOrd="0" presId="urn:microsoft.com/office/officeart/2005/8/layout/process4"/>
    <dgm:cxn modelId="{76187D06-4F4D-4CD0-B252-83E3FE0ED4F6}" type="presOf" srcId="{6FA2FD50-8783-4202-AB18-9C5CE516CE1F}" destId="{8BC6FCE8-12C0-4656-8FF3-E6D2B35F618A}" srcOrd="0" destOrd="0" presId="urn:microsoft.com/office/officeart/2005/8/layout/process4"/>
    <dgm:cxn modelId="{3E3BD6E8-81A2-4945-BC46-FF36FB4EF921}" srcId="{41C9D56B-4497-4088-8EB0-FEC092837A99}" destId="{84AA4448-4775-42FD-8F31-02039C556FE1}" srcOrd="0" destOrd="0" parTransId="{59707C81-43CB-476C-812B-E06CF5BC9E69}" sibTransId="{954EFB56-3A5B-4C75-9369-1B2EF889B851}"/>
    <dgm:cxn modelId="{68393DDA-B3E1-4258-953E-AFF133E88E31}" srcId="{41C9D56B-4497-4088-8EB0-FEC092837A99}" destId="{6FA2FD50-8783-4202-AB18-9C5CE516CE1F}" srcOrd="2" destOrd="0" parTransId="{6FA997E9-43D5-41E9-BFC7-CDDD685F2EB1}" sibTransId="{F61D122F-D170-4FA9-9962-2F38E7A1A2FA}"/>
    <dgm:cxn modelId="{DB6C188E-E9A1-4F69-ACBD-E8FF60034BEF}" type="presOf" srcId="{41C9D56B-4497-4088-8EB0-FEC092837A99}" destId="{F7FA5CD8-418D-4AC5-A9AE-DCBA10A2EC68}" srcOrd="0" destOrd="0" presId="urn:microsoft.com/office/officeart/2005/8/layout/process4"/>
    <dgm:cxn modelId="{F6729792-4C28-498F-9935-334443445AF5}" srcId="{41C9D56B-4497-4088-8EB0-FEC092837A99}" destId="{7BBA5A5B-4C3C-4372-968D-C736B82C7E7A}" srcOrd="3" destOrd="0" parTransId="{4888FC02-ECF5-4053-B720-23F76B971074}" sibTransId="{2AC6D023-F138-46F4-9C05-0C46F69E68EE}"/>
    <dgm:cxn modelId="{9C4C1675-03BC-4849-BD39-B1CA37419E65}" type="presParOf" srcId="{F7FA5CD8-418D-4AC5-A9AE-DCBA10A2EC68}" destId="{9B36CE51-B1B6-496E-8760-6C6B8AD1426B}" srcOrd="0" destOrd="0" presId="urn:microsoft.com/office/officeart/2005/8/layout/process4"/>
    <dgm:cxn modelId="{7E6AA721-C0BA-42F6-90E6-6D3F46FCBFD3}" type="presParOf" srcId="{9B36CE51-B1B6-496E-8760-6C6B8AD1426B}" destId="{AE4FD416-40B4-410A-8C38-7641E1EB1675}" srcOrd="0" destOrd="0" presId="urn:microsoft.com/office/officeart/2005/8/layout/process4"/>
    <dgm:cxn modelId="{4B4EDB0B-BE1E-4C0F-966F-17AE1FDB5B2A}" type="presParOf" srcId="{F7FA5CD8-418D-4AC5-A9AE-DCBA10A2EC68}" destId="{CECA7A82-FFFB-46F8-8306-03B71B889051}" srcOrd="1" destOrd="0" presId="urn:microsoft.com/office/officeart/2005/8/layout/process4"/>
    <dgm:cxn modelId="{527A445C-08D9-4E79-B1CC-7DC1FDAE991A}" type="presParOf" srcId="{F7FA5CD8-418D-4AC5-A9AE-DCBA10A2EC68}" destId="{92490888-841C-4959-9C65-C55E5A4A9E72}" srcOrd="2" destOrd="0" presId="urn:microsoft.com/office/officeart/2005/8/layout/process4"/>
    <dgm:cxn modelId="{92003CEA-70E9-4FB8-BEBC-8AF3A31CB273}" type="presParOf" srcId="{92490888-841C-4959-9C65-C55E5A4A9E72}" destId="{8BC6FCE8-12C0-4656-8FF3-E6D2B35F618A}" srcOrd="0" destOrd="0" presId="urn:microsoft.com/office/officeart/2005/8/layout/process4"/>
    <dgm:cxn modelId="{28B888F1-C405-41FC-BAB5-70B2570DE622}" type="presParOf" srcId="{F7FA5CD8-418D-4AC5-A9AE-DCBA10A2EC68}" destId="{AB85E45C-B2CB-44DD-92AB-DCBFB0381013}" srcOrd="3" destOrd="0" presId="urn:microsoft.com/office/officeart/2005/8/layout/process4"/>
    <dgm:cxn modelId="{2B68A0B3-7A7F-473E-BF8B-21F5FDA343C7}" type="presParOf" srcId="{F7FA5CD8-418D-4AC5-A9AE-DCBA10A2EC68}" destId="{5C0B6803-D2C7-4F3F-901C-4AB91950C98E}" srcOrd="4" destOrd="0" presId="urn:microsoft.com/office/officeart/2005/8/layout/process4"/>
    <dgm:cxn modelId="{EA8FF972-7BEE-4DAF-8A2B-F7847649A631}" type="presParOf" srcId="{5C0B6803-D2C7-4F3F-901C-4AB91950C98E}" destId="{E710EFFA-A2C4-4372-996D-4BFFA3E99B61}" srcOrd="0" destOrd="0" presId="urn:microsoft.com/office/officeart/2005/8/layout/process4"/>
    <dgm:cxn modelId="{E63900DF-58F3-422F-B46D-34C980B4CD17}" type="presParOf" srcId="{F7FA5CD8-418D-4AC5-A9AE-DCBA10A2EC68}" destId="{8D2F2857-8B4D-48FF-8455-B037F9FAA140}" srcOrd="5" destOrd="0" presId="urn:microsoft.com/office/officeart/2005/8/layout/process4"/>
    <dgm:cxn modelId="{180944FC-4E9C-48AE-BD8B-55142FF7F38E}" type="presParOf" srcId="{F7FA5CD8-418D-4AC5-A9AE-DCBA10A2EC68}" destId="{E8B0E75C-777B-465C-BD7A-7E14C7AEB5ED}" srcOrd="6" destOrd="0" presId="urn:microsoft.com/office/officeart/2005/8/layout/process4"/>
    <dgm:cxn modelId="{F215C7A5-10C2-4367-9251-34C5C7527512}" type="presParOf" srcId="{E8B0E75C-777B-465C-BD7A-7E14C7AEB5ED}" destId="{F9DD9DED-BFAA-4AEF-BDA3-07760E020BA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C9D56B-4497-4088-8EB0-FEC092837A99}" type="doc">
      <dgm:prSet loTypeId="urn:microsoft.com/office/officeart/2005/8/layout/process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he-IL"/>
        </a:p>
      </dgm:t>
    </dgm:pt>
    <dgm:pt modelId="{84AA4448-4775-42FD-8F31-02039C556FE1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1 – גידול בחוות גידול על פי אמות מידה מקצועיות </a:t>
          </a:r>
          <a:r>
            <a:rPr lang="en-US" sz="1700" b="1" dirty="0" smtClean="0">
              <a:latin typeface="David" pitchFamily="34" charset="-79"/>
              <a:cs typeface="David" pitchFamily="34" charset="-79"/>
            </a:rPr>
            <a:t> “IMC-GAP”</a:t>
          </a:r>
          <a:endParaRPr lang="he-IL" sz="1700" b="1" dirty="0" smtClean="0">
            <a:latin typeface="David" pitchFamily="34" charset="-79"/>
            <a:cs typeface="David" pitchFamily="34" charset="-79"/>
          </a:endParaRPr>
        </a:p>
      </dgm:t>
    </dgm:pt>
    <dgm:pt modelId="{59707C81-43CB-476C-812B-E06CF5BC9E69}" type="parTrans" cxnId="{3E3BD6E8-81A2-4945-BC46-FF36FB4EF9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954EFB56-3A5B-4C75-9369-1B2EF889B851}" type="sibTrans" cxnId="{3E3BD6E8-81A2-4945-BC46-FF36FB4EF9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4A4E71EF-091E-4E29-A9ED-3013459E4E9C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2 – יצור מוצרי קנביס גנריים  ע"י מפעלים מורשים, בתנאי בקרת איכות </a:t>
          </a:r>
          <a:r>
            <a:rPr lang="en-US" sz="1700" b="1" dirty="0" smtClean="0">
              <a:latin typeface="David" pitchFamily="34" charset="-79"/>
              <a:cs typeface="David" pitchFamily="34" charset="-79"/>
            </a:rPr>
            <a:t>“IMC-GMP”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F0A201A1-ADE3-4313-83CA-BD38D48B6F1C}" type="parTrans" cxnId="{F00C8AEA-E51D-44F9-9DA1-676260CD87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E115E6C2-071D-4D8E-B948-DD6BD757E914}" type="sibTrans" cxnId="{F00C8AEA-E51D-44F9-9DA1-676260CD872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7BBA5A5B-4C3C-4372-968D-C736B82C7E7A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4 – ניפוק הקנביס למטופלים בבתי מרקחת או משלוח לבית המטופל עפ"י כללי הפקודה והתקנות. </a:t>
          </a:r>
        </a:p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הדרכה מקצועית-</a:t>
          </a:r>
          <a:r>
            <a:rPr lang="he-IL" sz="1700" b="1" dirty="0" err="1" smtClean="0">
              <a:latin typeface="David" pitchFamily="34" charset="-79"/>
              <a:cs typeface="David" pitchFamily="34" charset="-79"/>
            </a:rPr>
            <a:t>רוקחית</a:t>
          </a:r>
          <a:r>
            <a:rPr lang="he-IL" sz="1700" b="1" dirty="0" smtClean="0">
              <a:latin typeface="David" pitchFamily="34" charset="-79"/>
              <a:cs typeface="David" pitchFamily="34" charset="-79"/>
            </a:rPr>
            <a:t>.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4888FC02-ECF5-4053-B720-23F76B971074}" type="parTrans" cxnId="{F6729792-4C28-498F-9935-334443445AF5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2AC6D023-F138-46F4-9C05-0C46F69E68EE}" type="sibTrans" cxnId="{F6729792-4C28-498F-9935-334443445AF5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6FA2FD50-8783-4202-AB18-9C5CE516CE1F}">
      <dgm:prSet phldrT="[טקסט]" custT="1"/>
      <dgm:spPr/>
      <dgm:t>
        <a:bodyPr/>
        <a:lstStyle/>
        <a:p>
          <a:pPr rtl="1"/>
          <a:r>
            <a:rPr lang="he-IL" sz="1700" b="1" dirty="0" smtClean="0">
              <a:latin typeface="David" pitchFamily="34" charset="-79"/>
              <a:cs typeface="David" pitchFamily="34" charset="-79"/>
            </a:rPr>
            <a:t>שלב 3 – אחסון והפצה ע"י בית מסחר לקנביס, בתנאי איכות  </a:t>
          </a:r>
          <a:r>
            <a:rPr lang="en-US" sz="1700" b="1" dirty="0" smtClean="0">
              <a:latin typeface="David" pitchFamily="34" charset="-79"/>
              <a:cs typeface="David" pitchFamily="34" charset="-79"/>
            </a:rPr>
            <a:t>“IMC-GDP”</a:t>
          </a:r>
          <a:r>
            <a:rPr lang="he-IL" sz="1700" b="1" dirty="0" smtClean="0">
              <a:latin typeface="David" pitchFamily="34" charset="-79"/>
              <a:cs typeface="David" pitchFamily="34" charset="-79"/>
            </a:rPr>
            <a:t> </a:t>
          </a:r>
          <a:endParaRPr lang="he-IL" sz="1700" b="1" dirty="0">
            <a:latin typeface="David" pitchFamily="34" charset="-79"/>
            <a:cs typeface="David" pitchFamily="34" charset="-79"/>
          </a:endParaRPr>
        </a:p>
      </dgm:t>
    </dgm:pt>
    <dgm:pt modelId="{6FA997E9-43D5-41E9-BFC7-CDDD685F2EB1}" type="parTrans" cxnId="{68393DDA-B3E1-4258-953E-AFF133E88E3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F61D122F-D170-4FA9-9962-2F38E7A1A2FA}" type="sibTrans" cxnId="{68393DDA-B3E1-4258-953E-AFF133E88E31}">
      <dgm:prSet/>
      <dgm:spPr/>
      <dgm:t>
        <a:bodyPr/>
        <a:lstStyle/>
        <a:p>
          <a:pPr rtl="1"/>
          <a:endParaRPr lang="he-IL" sz="1700" b="1">
            <a:latin typeface="David" pitchFamily="34" charset="-79"/>
            <a:cs typeface="David" pitchFamily="34" charset="-79"/>
          </a:endParaRPr>
        </a:p>
      </dgm:t>
    </dgm:pt>
    <dgm:pt modelId="{2918D703-FC8A-431C-9A14-434E2AE3EC59}" type="pres">
      <dgm:prSet presAssocID="{41C9D56B-4497-4088-8EB0-FEC092837A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D01EC57-EDBA-4712-9530-047D5A65AA6B}" type="pres">
      <dgm:prSet presAssocID="{7BBA5A5B-4C3C-4372-968D-C736B82C7E7A}" presName="boxAndChildren" presStyleCnt="0"/>
      <dgm:spPr/>
      <dgm:t>
        <a:bodyPr/>
        <a:lstStyle/>
        <a:p>
          <a:pPr rtl="1"/>
          <a:endParaRPr lang="he-IL"/>
        </a:p>
      </dgm:t>
    </dgm:pt>
    <dgm:pt modelId="{45E7ABE7-BCB6-487D-B35B-7FB56945359E}" type="pres">
      <dgm:prSet presAssocID="{7BBA5A5B-4C3C-4372-968D-C736B82C7E7A}" presName="parentTextBox" presStyleLbl="node1" presStyleIdx="0" presStyleCnt="4" custLinFactNeighborY="8691"/>
      <dgm:spPr/>
      <dgm:t>
        <a:bodyPr/>
        <a:lstStyle/>
        <a:p>
          <a:pPr rtl="1"/>
          <a:endParaRPr lang="he-IL"/>
        </a:p>
      </dgm:t>
    </dgm:pt>
    <dgm:pt modelId="{D7F7E329-B800-499B-B058-F4F9CF00C208}" type="pres">
      <dgm:prSet presAssocID="{F61D122F-D170-4FA9-9962-2F38E7A1A2FA}" presName="sp" presStyleCnt="0"/>
      <dgm:spPr/>
      <dgm:t>
        <a:bodyPr/>
        <a:lstStyle/>
        <a:p>
          <a:pPr rtl="1"/>
          <a:endParaRPr lang="he-IL"/>
        </a:p>
      </dgm:t>
    </dgm:pt>
    <dgm:pt modelId="{E9410B47-F5BD-4B54-81F3-4B7D3E915672}" type="pres">
      <dgm:prSet presAssocID="{6FA2FD50-8783-4202-AB18-9C5CE516CE1F}" presName="arrowAndChildren" presStyleCnt="0"/>
      <dgm:spPr/>
      <dgm:t>
        <a:bodyPr/>
        <a:lstStyle/>
        <a:p>
          <a:pPr rtl="1"/>
          <a:endParaRPr lang="he-IL"/>
        </a:p>
      </dgm:t>
    </dgm:pt>
    <dgm:pt modelId="{CE117F84-AC78-47FF-8BE7-591D757FF5CE}" type="pres">
      <dgm:prSet presAssocID="{6FA2FD50-8783-4202-AB18-9C5CE516CE1F}" presName="parentTextArrow" presStyleLbl="node1" presStyleIdx="1" presStyleCnt="4"/>
      <dgm:spPr/>
      <dgm:t>
        <a:bodyPr/>
        <a:lstStyle/>
        <a:p>
          <a:pPr rtl="1"/>
          <a:endParaRPr lang="he-IL"/>
        </a:p>
      </dgm:t>
    </dgm:pt>
    <dgm:pt modelId="{C6EEFAF1-74D1-4FB3-972E-1771D8C37719}" type="pres">
      <dgm:prSet presAssocID="{E115E6C2-071D-4D8E-B948-DD6BD757E914}" presName="sp" presStyleCnt="0"/>
      <dgm:spPr/>
      <dgm:t>
        <a:bodyPr/>
        <a:lstStyle/>
        <a:p>
          <a:pPr rtl="1"/>
          <a:endParaRPr lang="he-IL"/>
        </a:p>
      </dgm:t>
    </dgm:pt>
    <dgm:pt modelId="{8E913215-6CF3-4CED-9BAE-F5695DA0F7C6}" type="pres">
      <dgm:prSet presAssocID="{4A4E71EF-091E-4E29-A9ED-3013459E4E9C}" presName="arrowAndChildren" presStyleCnt="0"/>
      <dgm:spPr/>
      <dgm:t>
        <a:bodyPr/>
        <a:lstStyle/>
        <a:p>
          <a:pPr rtl="1"/>
          <a:endParaRPr lang="he-IL"/>
        </a:p>
      </dgm:t>
    </dgm:pt>
    <dgm:pt modelId="{B01D9F73-C360-4334-9F2B-3931A9F58B80}" type="pres">
      <dgm:prSet presAssocID="{4A4E71EF-091E-4E29-A9ED-3013459E4E9C}" presName="parentTextArrow" presStyleLbl="node1" presStyleIdx="2" presStyleCnt="4"/>
      <dgm:spPr/>
      <dgm:t>
        <a:bodyPr/>
        <a:lstStyle/>
        <a:p>
          <a:pPr rtl="1"/>
          <a:endParaRPr lang="he-IL"/>
        </a:p>
      </dgm:t>
    </dgm:pt>
    <dgm:pt modelId="{5736460E-5BD3-4EFE-9796-EBFEF316CF8E}" type="pres">
      <dgm:prSet presAssocID="{954EFB56-3A5B-4C75-9369-1B2EF889B851}" presName="sp" presStyleCnt="0"/>
      <dgm:spPr/>
      <dgm:t>
        <a:bodyPr/>
        <a:lstStyle/>
        <a:p>
          <a:pPr rtl="1"/>
          <a:endParaRPr lang="he-IL"/>
        </a:p>
      </dgm:t>
    </dgm:pt>
    <dgm:pt modelId="{49F93B77-4762-4CA4-959E-87F3F4632CBB}" type="pres">
      <dgm:prSet presAssocID="{84AA4448-4775-42FD-8F31-02039C556FE1}" presName="arrowAndChildren" presStyleCnt="0"/>
      <dgm:spPr/>
      <dgm:t>
        <a:bodyPr/>
        <a:lstStyle/>
        <a:p>
          <a:pPr rtl="1"/>
          <a:endParaRPr lang="he-IL"/>
        </a:p>
      </dgm:t>
    </dgm:pt>
    <dgm:pt modelId="{F3F0915A-742C-4380-A7A4-7B255F8BA639}" type="pres">
      <dgm:prSet presAssocID="{84AA4448-4775-42FD-8F31-02039C556FE1}" presName="parentTextArrow" presStyleLbl="node1" presStyleIdx="3" presStyleCnt="4"/>
      <dgm:spPr/>
      <dgm:t>
        <a:bodyPr/>
        <a:lstStyle/>
        <a:p>
          <a:pPr rtl="1"/>
          <a:endParaRPr lang="he-IL"/>
        </a:p>
      </dgm:t>
    </dgm:pt>
  </dgm:ptLst>
  <dgm:cxnLst>
    <dgm:cxn modelId="{68393DDA-B3E1-4258-953E-AFF133E88E31}" srcId="{41C9D56B-4497-4088-8EB0-FEC092837A99}" destId="{6FA2FD50-8783-4202-AB18-9C5CE516CE1F}" srcOrd="2" destOrd="0" parTransId="{6FA997E9-43D5-41E9-BFC7-CDDD685F2EB1}" sibTransId="{F61D122F-D170-4FA9-9962-2F38E7A1A2FA}"/>
    <dgm:cxn modelId="{D00FDF26-4FB9-4C68-A49C-FB9346135B2D}" type="presOf" srcId="{4A4E71EF-091E-4E29-A9ED-3013459E4E9C}" destId="{B01D9F73-C360-4334-9F2B-3931A9F58B80}" srcOrd="0" destOrd="0" presId="urn:microsoft.com/office/officeart/2005/8/layout/process4"/>
    <dgm:cxn modelId="{F6729792-4C28-498F-9935-334443445AF5}" srcId="{41C9D56B-4497-4088-8EB0-FEC092837A99}" destId="{7BBA5A5B-4C3C-4372-968D-C736B82C7E7A}" srcOrd="3" destOrd="0" parTransId="{4888FC02-ECF5-4053-B720-23F76B971074}" sibTransId="{2AC6D023-F138-46F4-9C05-0C46F69E68EE}"/>
    <dgm:cxn modelId="{3182D8C0-6246-4052-9412-15BA350617E5}" type="presOf" srcId="{6FA2FD50-8783-4202-AB18-9C5CE516CE1F}" destId="{CE117F84-AC78-47FF-8BE7-591D757FF5CE}" srcOrd="0" destOrd="0" presId="urn:microsoft.com/office/officeart/2005/8/layout/process4"/>
    <dgm:cxn modelId="{3E3BD6E8-81A2-4945-BC46-FF36FB4EF921}" srcId="{41C9D56B-4497-4088-8EB0-FEC092837A99}" destId="{84AA4448-4775-42FD-8F31-02039C556FE1}" srcOrd="0" destOrd="0" parTransId="{59707C81-43CB-476C-812B-E06CF5BC9E69}" sibTransId="{954EFB56-3A5B-4C75-9369-1B2EF889B851}"/>
    <dgm:cxn modelId="{F00C8AEA-E51D-44F9-9DA1-676260CD8721}" srcId="{41C9D56B-4497-4088-8EB0-FEC092837A99}" destId="{4A4E71EF-091E-4E29-A9ED-3013459E4E9C}" srcOrd="1" destOrd="0" parTransId="{F0A201A1-ADE3-4313-83CA-BD38D48B6F1C}" sibTransId="{E115E6C2-071D-4D8E-B948-DD6BD757E914}"/>
    <dgm:cxn modelId="{4494283B-EC51-4B21-AD57-7EB7F7F01C23}" type="presOf" srcId="{84AA4448-4775-42FD-8F31-02039C556FE1}" destId="{F3F0915A-742C-4380-A7A4-7B255F8BA639}" srcOrd="0" destOrd="0" presId="urn:microsoft.com/office/officeart/2005/8/layout/process4"/>
    <dgm:cxn modelId="{21ECEEFD-181E-41DD-88EB-3FFB1E12FFE3}" type="presOf" srcId="{7BBA5A5B-4C3C-4372-968D-C736B82C7E7A}" destId="{45E7ABE7-BCB6-487D-B35B-7FB56945359E}" srcOrd="0" destOrd="0" presId="urn:microsoft.com/office/officeart/2005/8/layout/process4"/>
    <dgm:cxn modelId="{363D0059-B545-4C14-9C18-6F49060A89C7}" type="presOf" srcId="{41C9D56B-4497-4088-8EB0-FEC092837A99}" destId="{2918D703-FC8A-431C-9A14-434E2AE3EC59}" srcOrd="0" destOrd="0" presId="urn:microsoft.com/office/officeart/2005/8/layout/process4"/>
    <dgm:cxn modelId="{D14C48B8-F6C3-44DF-AA1A-5207F2CA6634}" type="presParOf" srcId="{2918D703-FC8A-431C-9A14-434E2AE3EC59}" destId="{DD01EC57-EDBA-4712-9530-047D5A65AA6B}" srcOrd="0" destOrd="0" presId="urn:microsoft.com/office/officeart/2005/8/layout/process4"/>
    <dgm:cxn modelId="{68DACDF4-DB6F-47CC-9FA2-93955D8CC4AE}" type="presParOf" srcId="{DD01EC57-EDBA-4712-9530-047D5A65AA6B}" destId="{45E7ABE7-BCB6-487D-B35B-7FB56945359E}" srcOrd="0" destOrd="0" presId="urn:microsoft.com/office/officeart/2005/8/layout/process4"/>
    <dgm:cxn modelId="{86C9A3E8-284B-47B3-82F3-0E1F944BC996}" type="presParOf" srcId="{2918D703-FC8A-431C-9A14-434E2AE3EC59}" destId="{D7F7E329-B800-499B-B058-F4F9CF00C208}" srcOrd="1" destOrd="0" presId="urn:microsoft.com/office/officeart/2005/8/layout/process4"/>
    <dgm:cxn modelId="{7CDDF685-BF9A-4430-BDA4-270DBE791127}" type="presParOf" srcId="{2918D703-FC8A-431C-9A14-434E2AE3EC59}" destId="{E9410B47-F5BD-4B54-81F3-4B7D3E915672}" srcOrd="2" destOrd="0" presId="urn:microsoft.com/office/officeart/2005/8/layout/process4"/>
    <dgm:cxn modelId="{08B6410D-A00F-4642-AEAF-8A3C08687BCF}" type="presParOf" srcId="{E9410B47-F5BD-4B54-81F3-4B7D3E915672}" destId="{CE117F84-AC78-47FF-8BE7-591D757FF5CE}" srcOrd="0" destOrd="0" presId="urn:microsoft.com/office/officeart/2005/8/layout/process4"/>
    <dgm:cxn modelId="{7A10F818-B173-4C2D-88B5-9F2F02366195}" type="presParOf" srcId="{2918D703-FC8A-431C-9A14-434E2AE3EC59}" destId="{C6EEFAF1-74D1-4FB3-972E-1771D8C37719}" srcOrd="3" destOrd="0" presId="urn:microsoft.com/office/officeart/2005/8/layout/process4"/>
    <dgm:cxn modelId="{902008A3-579B-401E-BDDA-3D4189E05CA5}" type="presParOf" srcId="{2918D703-FC8A-431C-9A14-434E2AE3EC59}" destId="{8E913215-6CF3-4CED-9BAE-F5695DA0F7C6}" srcOrd="4" destOrd="0" presId="urn:microsoft.com/office/officeart/2005/8/layout/process4"/>
    <dgm:cxn modelId="{C4E58419-4229-4252-86B3-5E58ABA493F6}" type="presParOf" srcId="{8E913215-6CF3-4CED-9BAE-F5695DA0F7C6}" destId="{B01D9F73-C360-4334-9F2B-3931A9F58B80}" srcOrd="0" destOrd="0" presId="urn:microsoft.com/office/officeart/2005/8/layout/process4"/>
    <dgm:cxn modelId="{4703F813-C513-4FF8-BC53-E4735E42E223}" type="presParOf" srcId="{2918D703-FC8A-431C-9A14-434E2AE3EC59}" destId="{5736460E-5BD3-4EFE-9796-EBFEF316CF8E}" srcOrd="5" destOrd="0" presId="urn:microsoft.com/office/officeart/2005/8/layout/process4"/>
    <dgm:cxn modelId="{2C43FAA5-DB63-4A38-9442-5EA54E2E0047}" type="presParOf" srcId="{2918D703-FC8A-431C-9A14-434E2AE3EC59}" destId="{49F93B77-4762-4CA4-959E-87F3F4632CBB}" srcOrd="6" destOrd="0" presId="urn:microsoft.com/office/officeart/2005/8/layout/process4"/>
    <dgm:cxn modelId="{3D6C0F67-A629-4C0F-8C26-4628B5F14E20}" type="presParOf" srcId="{49F93B77-4762-4CA4-959E-87F3F4632CBB}" destId="{F3F0915A-742C-4380-A7A4-7B255F8BA63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94B4F0-30E3-4508-9EDC-97CE63247448}" type="doc">
      <dgm:prSet loTypeId="urn:microsoft.com/office/officeart/2005/8/layout/lProcess2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he-IL"/>
        </a:p>
      </dgm:t>
    </dgm:pt>
    <dgm:pt modelId="{0990BC9C-784F-4450-8424-6C22FA54AE8E}">
      <dgm:prSet phldrT="[טקסט]"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הפרדת חוליות השרשרת והחלת נהלים ותיקנון</a:t>
          </a:r>
          <a:endParaRPr lang="he-IL" sz="1600" b="1" dirty="0" smtClean="0">
            <a:latin typeface="David" pitchFamily="34" charset="-79"/>
            <a:cs typeface="David" pitchFamily="34" charset="-79"/>
          </a:endParaRPr>
        </a:p>
      </dgm:t>
    </dgm:pt>
    <dgm:pt modelId="{52F66979-D22F-4D01-9061-B431CD8C1B85}" type="parTrans" cxnId="{56860929-3F4F-4D55-98F1-0D63F4C6DE34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BAE3D8D3-994A-40E7-9E76-047329C30588}" type="sibTrans" cxnId="{56860929-3F4F-4D55-98F1-0D63F4C6DE34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CF2BE95E-0241-450C-AF43-6CC04FE59AB8}">
      <dgm:prSet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יצור מתוקנן, גנרי וולידי ואיכותי במפעלי ייצור</a:t>
          </a:r>
          <a:endParaRPr lang="he-IL" sz="1600" b="1" dirty="0" smtClean="0">
            <a:latin typeface="David" pitchFamily="34" charset="-79"/>
            <a:cs typeface="David" pitchFamily="34" charset="-79"/>
          </a:endParaRPr>
        </a:p>
      </dgm:t>
    </dgm:pt>
    <dgm:pt modelId="{4D78A4E1-55C6-40C7-8B46-5B26AF44C128}" type="parTrans" cxnId="{C52AB990-88EA-466D-9424-993B1E36EA44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16DE3221-8066-4A8C-B00D-4D281F306EAD}" type="sibTrans" cxnId="{C52AB990-88EA-466D-9424-993B1E36EA44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8EEA0E55-3BA6-48F8-AFC5-6C4A23A04592}">
      <dgm:prSet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ניפוק בדומה לתרופות – בבתי מרקחת</a:t>
          </a:r>
          <a:endParaRPr lang="he-IL" sz="1600" b="1" dirty="0" smtClean="0">
            <a:latin typeface="David" pitchFamily="34" charset="-79"/>
            <a:cs typeface="David" pitchFamily="34" charset="-79"/>
          </a:endParaRPr>
        </a:p>
      </dgm:t>
    </dgm:pt>
    <dgm:pt modelId="{A241172B-41A9-49F6-BA46-64084F361AB8}" type="parTrans" cxnId="{A4898DA6-B288-4F8A-8986-CA89B8FC67F8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F1BE0B17-A2FF-4773-B68D-CB2100A0C3B0}" type="sibTrans" cxnId="{A4898DA6-B288-4F8A-8986-CA89B8FC67F8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D5DD2EFF-CF1F-4698-9248-8E1278DC91D7}">
      <dgm:prSet phldrT="[טקסט]"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כלכלת "שוק חפשי" ואפשרות שווה לכל חקלאי/יזם לעיסוק</a:t>
          </a:r>
          <a:endParaRPr lang="he-IL" sz="1600" b="1" dirty="0">
            <a:latin typeface="David" pitchFamily="34" charset="-79"/>
            <a:cs typeface="David" pitchFamily="34" charset="-79"/>
          </a:endParaRPr>
        </a:p>
      </dgm:t>
    </dgm:pt>
    <dgm:pt modelId="{79CF7912-8F83-408B-AD02-AE65934A80FF}" type="parTrans" cxnId="{46A5E9DA-762E-4B22-BDCC-BACA642A72E7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77477E35-9DE4-4F82-9F8C-B1995289FFF9}" type="sibTrans" cxnId="{46A5E9DA-762E-4B22-BDCC-BACA642A72E7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6D8CA779-FDB1-4938-BF26-B7040E98F39A}">
      <dgm:prSet custT="1"/>
      <dgm:spPr/>
      <dgm:t>
        <a:bodyPr/>
        <a:lstStyle/>
        <a:p>
          <a:pPr rtl="1"/>
          <a:r>
            <a:rPr lang="he-IL" sz="1600" b="1" dirty="0" smtClean="0">
              <a:latin typeface="David" pitchFamily="34" charset="-79"/>
              <a:cs typeface="David" pitchFamily="34" charset="-79"/>
            </a:rPr>
            <a:t>מגדלי הקנביס הקיימים שולטים בשרשרת הגידול – יצור- ניפוק</a:t>
          </a:r>
        </a:p>
        <a:p>
          <a:pPr rtl="1"/>
          <a:r>
            <a:rPr lang="he-IL" sz="1600" b="1" dirty="0" smtClean="0">
              <a:latin typeface="David" pitchFamily="34" charset="-79"/>
              <a:cs typeface="David" pitchFamily="34" charset="-79"/>
            </a:rPr>
            <a:t>(לא נבחרו בשוויון/בשקיפות)</a:t>
          </a:r>
        </a:p>
      </dgm:t>
    </dgm:pt>
    <dgm:pt modelId="{213E3143-DDAC-4B86-96C3-22A6CFCB36FD}" type="sibTrans" cxnId="{92B30C69-56C6-47DE-B0AB-5F1068AC1B5D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E0004433-7C4E-4874-A88E-3D97F7DAB67E}" type="parTrans" cxnId="{92B30C69-56C6-47DE-B0AB-5F1068AC1B5D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4350FCFF-6747-4F89-B5D8-2A8B07541226}">
      <dgm:prSet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עשרות "זנים" </a:t>
          </a:r>
          <a:endParaRPr lang="he-IL" sz="1600" b="1" dirty="0" smtClean="0">
            <a:latin typeface="David" pitchFamily="34" charset="-79"/>
            <a:cs typeface="David" pitchFamily="34" charset="-79"/>
          </a:endParaRPr>
        </a:p>
      </dgm:t>
    </dgm:pt>
    <dgm:pt modelId="{3DB62A5E-3243-4271-8728-E549DAFFCE9C}" type="parTrans" cxnId="{AE6FC2EB-7F55-4C88-8B78-39E0AD95FE4A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6EB4D04A-3FCF-44F1-853A-8457334EA718}" type="sibTrans" cxnId="{AE6FC2EB-7F55-4C88-8B78-39E0AD95FE4A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F0D88D35-590B-4B96-A20D-4D57E5D01AF2}">
      <dgm:prSet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ייצור ואריזה עצמאים</a:t>
          </a:r>
          <a:endParaRPr lang="he-IL" sz="1600" b="1" dirty="0" smtClean="0">
            <a:latin typeface="David" pitchFamily="34" charset="-79"/>
            <a:cs typeface="David" pitchFamily="34" charset="-79"/>
          </a:endParaRPr>
        </a:p>
      </dgm:t>
    </dgm:pt>
    <dgm:pt modelId="{B74D1FD1-CC73-488B-A50D-DAD259FCAB55}" type="parTrans" cxnId="{2278E495-F06A-4237-B924-C4A9FD98B3C3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A517F1C0-31B6-4EB1-9E09-A8C4E6217288}" type="sibTrans" cxnId="{2278E495-F06A-4237-B924-C4A9FD98B3C3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F88A15E3-FF9D-4C0D-80B9-C674BD17D10B}">
      <dgm:prSet custT="1"/>
      <dgm:spPr/>
      <dgm:t>
        <a:bodyPr/>
        <a:lstStyle/>
        <a:p>
          <a:pPr rtl="1"/>
          <a:r>
            <a:rPr lang="he-IL" sz="1600" b="1" smtClean="0">
              <a:latin typeface="David" pitchFamily="34" charset="-79"/>
              <a:cs typeface="David" pitchFamily="34" charset="-79"/>
            </a:rPr>
            <a:t>ללא תקן אחיד</a:t>
          </a:r>
          <a:endParaRPr lang="he-IL" sz="1600" b="1" dirty="0" smtClean="0">
            <a:latin typeface="David" pitchFamily="34" charset="-79"/>
            <a:cs typeface="David" pitchFamily="34" charset="-79"/>
          </a:endParaRPr>
        </a:p>
      </dgm:t>
    </dgm:pt>
    <dgm:pt modelId="{00E13E4A-D2C9-4DD6-BEFA-0B199F8BB61F}" type="parTrans" cxnId="{BD196091-B019-4D37-BFD9-D92BE19C5C78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38C333F6-36B5-4E30-9A28-A9D5E21DA4EA}" type="sibTrans" cxnId="{BD196091-B019-4D37-BFD9-D92BE19C5C78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David" pitchFamily="34" charset="-79"/>
            <a:cs typeface="David" pitchFamily="34" charset="-79"/>
          </a:endParaRPr>
        </a:p>
      </dgm:t>
    </dgm:pt>
    <dgm:pt modelId="{CDBFD391-F085-4859-9F40-507737C092AE}">
      <dgm:prSet custT="1"/>
      <dgm:spPr/>
      <dgm:t>
        <a:bodyPr/>
        <a:lstStyle/>
        <a:p>
          <a:pPr rtl="1"/>
          <a:r>
            <a:rPr lang="he-IL" sz="1600" b="1" dirty="0" smtClean="0">
              <a:latin typeface="David" pitchFamily="34" charset="-79"/>
              <a:cs typeface="David" pitchFamily="34" charset="-79"/>
            </a:rPr>
            <a:t> קידום מחקר </a:t>
          </a:r>
          <a:endParaRPr lang="he-IL" sz="1600" b="1" dirty="0">
            <a:latin typeface="David" pitchFamily="34" charset="-79"/>
            <a:cs typeface="David" pitchFamily="34" charset="-79"/>
          </a:endParaRPr>
        </a:p>
      </dgm:t>
    </dgm:pt>
    <dgm:pt modelId="{D500ADCE-B8F0-44BC-AF7A-CB8F70C34540}" type="parTrans" cxnId="{D24053CF-6959-4EBB-B555-AB67F7B1E02B}">
      <dgm:prSet/>
      <dgm:spPr/>
      <dgm:t>
        <a:bodyPr/>
        <a:lstStyle/>
        <a:p>
          <a:pPr rtl="1"/>
          <a:endParaRPr lang="he-IL" sz="1600" b="1">
            <a:latin typeface="David" pitchFamily="34" charset="-79"/>
            <a:cs typeface="David" pitchFamily="34" charset="-79"/>
          </a:endParaRPr>
        </a:p>
      </dgm:t>
    </dgm:pt>
    <dgm:pt modelId="{19362F3B-5BF3-4A1B-B7A8-889AD5B8EF36}" type="sibTrans" cxnId="{D24053CF-6959-4EBB-B555-AB67F7B1E02B}">
      <dgm:prSet/>
      <dgm:spPr/>
      <dgm:t>
        <a:bodyPr/>
        <a:lstStyle/>
        <a:p>
          <a:pPr rtl="1"/>
          <a:endParaRPr lang="he-IL" sz="1600" b="1">
            <a:latin typeface="David" pitchFamily="34" charset="-79"/>
            <a:cs typeface="David" pitchFamily="34" charset="-79"/>
          </a:endParaRPr>
        </a:p>
      </dgm:t>
    </dgm:pt>
    <dgm:pt modelId="{7A7C3B7D-4B26-471C-B94C-5F394000EA14}" type="pres">
      <dgm:prSet presAssocID="{C594B4F0-30E3-4508-9EDC-97CE6324744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C08DB399-DFC3-4B20-B6A1-B7BDF12AF229}" type="pres">
      <dgm:prSet presAssocID="{0990BC9C-784F-4450-8424-6C22FA54AE8E}" presName="compNode" presStyleCnt="0"/>
      <dgm:spPr/>
      <dgm:t>
        <a:bodyPr/>
        <a:lstStyle/>
        <a:p>
          <a:pPr rtl="1"/>
          <a:endParaRPr lang="he-IL"/>
        </a:p>
      </dgm:t>
    </dgm:pt>
    <dgm:pt modelId="{EDD4F82F-C47D-45CB-8915-EDB0948F669B}" type="pres">
      <dgm:prSet presAssocID="{0990BC9C-784F-4450-8424-6C22FA54AE8E}" presName="aNode" presStyleLbl="bgShp" presStyleIdx="0" presStyleCnt="2" custLinFactNeighborY="-1852"/>
      <dgm:spPr/>
      <dgm:t>
        <a:bodyPr/>
        <a:lstStyle/>
        <a:p>
          <a:pPr rtl="1"/>
          <a:endParaRPr lang="he-IL"/>
        </a:p>
      </dgm:t>
    </dgm:pt>
    <dgm:pt modelId="{51CB261D-47B5-4EAE-A290-CE6338E2AFF6}" type="pres">
      <dgm:prSet presAssocID="{0990BC9C-784F-4450-8424-6C22FA54AE8E}" presName="textNode" presStyleLbl="bgShp" presStyleIdx="0" presStyleCnt="2"/>
      <dgm:spPr/>
      <dgm:t>
        <a:bodyPr/>
        <a:lstStyle/>
        <a:p>
          <a:pPr rtl="1"/>
          <a:endParaRPr lang="he-IL"/>
        </a:p>
      </dgm:t>
    </dgm:pt>
    <dgm:pt modelId="{683C4E69-37F0-467B-BCAB-3280995804FF}" type="pres">
      <dgm:prSet presAssocID="{0990BC9C-784F-4450-8424-6C22FA54AE8E}" presName="compChildNode" presStyleCnt="0"/>
      <dgm:spPr/>
      <dgm:t>
        <a:bodyPr/>
        <a:lstStyle/>
        <a:p>
          <a:pPr rtl="1"/>
          <a:endParaRPr lang="he-IL"/>
        </a:p>
      </dgm:t>
    </dgm:pt>
    <dgm:pt modelId="{6F6382A6-5A70-48D0-86A5-66057D76D81B}" type="pres">
      <dgm:prSet presAssocID="{0990BC9C-784F-4450-8424-6C22FA54AE8E}" presName="theInnerList" presStyleCnt="0"/>
      <dgm:spPr/>
      <dgm:t>
        <a:bodyPr/>
        <a:lstStyle/>
        <a:p>
          <a:pPr rtl="1"/>
          <a:endParaRPr lang="he-IL"/>
        </a:p>
      </dgm:t>
    </dgm:pt>
    <dgm:pt modelId="{2A437F0B-5FBF-42FA-BA06-C9477C27A229}" type="pres">
      <dgm:prSet presAssocID="{D5DD2EFF-CF1F-4698-9248-8E1278DC91D7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29897A0-BBA6-484D-BCB2-9A7C000B731C}" type="pres">
      <dgm:prSet presAssocID="{D5DD2EFF-CF1F-4698-9248-8E1278DC91D7}" presName="aSpace2" presStyleCnt="0"/>
      <dgm:spPr/>
      <dgm:t>
        <a:bodyPr/>
        <a:lstStyle/>
        <a:p>
          <a:pPr rtl="1"/>
          <a:endParaRPr lang="he-IL"/>
        </a:p>
      </dgm:t>
    </dgm:pt>
    <dgm:pt modelId="{11947AB6-F6C0-4EB6-BD3C-24A7B0193D1F}" type="pres">
      <dgm:prSet presAssocID="{CF2BE95E-0241-450C-AF43-6CC04FE59AB8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7819187-F737-4781-BB31-2692C4307798}" type="pres">
      <dgm:prSet presAssocID="{CF2BE95E-0241-450C-AF43-6CC04FE59AB8}" presName="aSpace2" presStyleCnt="0"/>
      <dgm:spPr/>
      <dgm:t>
        <a:bodyPr/>
        <a:lstStyle/>
        <a:p>
          <a:pPr rtl="1"/>
          <a:endParaRPr lang="he-IL"/>
        </a:p>
      </dgm:t>
    </dgm:pt>
    <dgm:pt modelId="{C1EFFDEF-9798-42BC-AFE0-A182D8EE7232}" type="pres">
      <dgm:prSet presAssocID="{8EEA0E55-3BA6-48F8-AFC5-6C4A23A04592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F11306E-CA1A-41F6-8FCD-4E27ADD62534}" type="pres">
      <dgm:prSet presAssocID="{8EEA0E55-3BA6-48F8-AFC5-6C4A23A04592}" presName="aSpace2" presStyleCnt="0"/>
      <dgm:spPr/>
    </dgm:pt>
    <dgm:pt modelId="{96F14FDD-FE63-449D-8DC8-179CD91A64BE}" type="pres">
      <dgm:prSet presAssocID="{CDBFD391-F085-4859-9F40-507737C092AE}" presName="childNode" presStyleLbl="node1" presStyleIdx="3" presStyleCnt="7" custLinFactNeighborX="105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C66EA65-4F36-496E-8929-ADD58EB4D1A7}" type="pres">
      <dgm:prSet presAssocID="{0990BC9C-784F-4450-8424-6C22FA54AE8E}" presName="aSpace" presStyleCnt="0"/>
      <dgm:spPr/>
      <dgm:t>
        <a:bodyPr/>
        <a:lstStyle/>
        <a:p>
          <a:pPr rtl="1"/>
          <a:endParaRPr lang="he-IL"/>
        </a:p>
      </dgm:t>
    </dgm:pt>
    <dgm:pt modelId="{642FF1E2-0613-459D-8936-72EE1796443C}" type="pres">
      <dgm:prSet presAssocID="{6D8CA779-FDB1-4938-BF26-B7040E98F39A}" presName="compNode" presStyleCnt="0"/>
      <dgm:spPr/>
      <dgm:t>
        <a:bodyPr/>
        <a:lstStyle/>
        <a:p>
          <a:pPr rtl="1"/>
          <a:endParaRPr lang="he-IL"/>
        </a:p>
      </dgm:t>
    </dgm:pt>
    <dgm:pt modelId="{4587C653-2AF5-4F96-B00C-76AB759448F8}" type="pres">
      <dgm:prSet presAssocID="{6D8CA779-FDB1-4938-BF26-B7040E98F39A}" presName="aNode" presStyleLbl="bgShp" presStyleIdx="1" presStyleCnt="2" custLinFactNeighborY="1852"/>
      <dgm:spPr/>
      <dgm:t>
        <a:bodyPr/>
        <a:lstStyle/>
        <a:p>
          <a:pPr rtl="1"/>
          <a:endParaRPr lang="he-IL"/>
        </a:p>
      </dgm:t>
    </dgm:pt>
    <dgm:pt modelId="{B0970040-A099-4BF2-B557-284444EAFF70}" type="pres">
      <dgm:prSet presAssocID="{6D8CA779-FDB1-4938-BF26-B7040E98F39A}" presName="textNode" presStyleLbl="bgShp" presStyleIdx="1" presStyleCnt="2"/>
      <dgm:spPr/>
      <dgm:t>
        <a:bodyPr/>
        <a:lstStyle/>
        <a:p>
          <a:pPr rtl="1"/>
          <a:endParaRPr lang="he-IL"/>
        </a:p>
      </dgm:t>
    </dgm:pt>
    <dgm:pt modelId="{A7A4CBF8-BA72-4710-8DC0-4682A9DDA4D2}" type="pres">
      <dgm:prSet presAssocID="{6D8CA779-FDB1-4938-BF26-B7040E98F39A}" presName="compChildNode" presStyleCnt="0"/>
      <dgm:spPr/>
      <dgm:t>
        <a:bodyPr/>
        <a:lstStyle/>
        <a:p>
          <a:pPr rtl="1"/>
          <a:endParaRPr lang="he-IL"/>
        </a:p>
      </dgm:t>
    </dgm:pt>
    <dgm:pt modelId="{0100E21B-57C3-4B3B-AA4F-1DECF2902F3D}" type="pres">
      <dgm:prSet presAssocID="{6D8CA779-FDB1-4938-BF26-B7040E98F39A}" presName="theInnerList" presStyleCnt="0"/>
      <dgm:spPr/>
      <dgm:t>
        <a:bodyPr/>
        <a:lstStyle/>
        <a:p>
          <a:pPr rtl="1"/>
          <a:endParaRPr lang="he-IL"/>
        </a:p>
      </dgm:t>
    </dgm:pt>
    <dgm:pt modelId="{27F41C30-BD8D-4BEB-9D6C-4B4E64312A27}" type="pres">
      <dgm:prSet presAssocID="{F0D88D35-590B-4B96-A20D-4D57E5D01AF2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96362B8-3653-40A2-B117-A7E3E7EFD0C3}" type="pres">
      <dgm:prSet presAssocID="{F0D88D35-590B-4B96-A20D-4D57E5D01AF2}" presName="aSpace2" presStyleCnt="0"/>
      <dgm:spPr/>
      <dgm:t>
        <a:bodyPr/>
        <a:lstStyle/>
        <a:p>
          <a:pPr rtl="1"/>
          <a:endParaRPr lang="he-IL"/>
        </a:p>
      </dgm:t>
    </dgm:pt>
    <dgm:pt modelId="{C092A42B-969C-480A-A685-B3B8CAEDAB6B}" type="pres">
      <dgm:prSet presAssocID="{F88A15E3-FF9D-4C0D-80B9-C674BD17D10B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E3EB865-BDD8-4886-A00E-31FD45023E6F}" type="pres">
      <dgm:prSet presAssocID="{F88A15E3-FF9D-4C0D-80B9-C674BD17D10B}" presName="aSpace2" presStyleCnt="0"/>
      <dgm:spPr/>
      <dgm:t>
        <a:bodyPr/>
        <a:lstStyle/>
        <a:p>
          <a:pPr rtl="1"/>
          <a:endParaRPr lang="he-IL"/>
        </a:p>
      </dgm:t>
    </dgm:pt>
    <dgm:pt modelId="{98A2AD21-96A1-4614-B0D9-B681E7F2CC3C}" type="pres">
      <dgm:prSet presAssocID="{4350FCFF-6747-4F89-B5D8-2A8B07541226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7A2E74B-E20C-480B-B949-74BBAD803124}" type="presOf" srcId="{F88A15E3-FF9D-4C0D-80B9-C674BD17D10B}" destId="{C092A42B-969C-480A-A685-B3B8CAEDAB6B}" srcOrd="0" destOrd="0" presId="urn:microsoft.com/office/officeart/2005/8/layout/lProcess2"/>
    <dgm:cxn modelId="{2278E495-F06A-4237-B924-C4A9FD98B3C3}" srcId="{6D8CA779-FDB1-4938-BF26-B7040E98F39A}" destId="{F0D88D35-590B-4B96-A20D-4D57E5D01AF2}" srcOrd="0" destOrd="0" parTransId="{B74D1FD1-CC73-488B-A50D-DAD259FCAB55}" sibTransId="{A517F1C0-31B6-4EB1-9E09-A8C4E6217288}"/>
    <dgm:cxn modelId="{20C7040B-EE23-47B4-9AAC-E3ADA657C5E6}" type="presOf" srcId="{D5DD2EFF-CF1F-4698-9248-8E1278DC91D7}" destId="{2A437F0B-5FBF-42FA-BA06-C9477C27A229}" srcOrd="0" destOrd="0" presId="urn:microsoft.com/office/officeart/2005/8/layout/lProcess2"/>
    <dgm:cxn modelId="{939EE4F8-3613-43EC-B64D-CEF156FE82FE}" type="presOf" srcId="{0990BC9C-784F-4450-8424-6C22FA54AE8E}" destId="{EDD4F82F-C47D-45CB-8915-EDB0948F669B}" srcOrd="0" destOrd="0" presId="urn:microsoft.com/office/officeart/2005/8/layout/lProcess2"/>
    <dgm:cxn modelId="{46A5E9DA-762E-4B22-BDCC-BACA642A72E7}" srcId="{0990BC9C-784F-4450-8424-6C22FA54AE8E}" destId="{D5DD2EFF-CF1F-4698-9248-8E1278DC91D7}" srcOrd="0" destOrd="0" parTransId="{79CF7912-8F83-408B-AD02-AE65934A80FF}" sibTransId="{77477E35-9DE4-4F82-9F8C-B1995289FFF9}"/>
    <dgm:cxn modelId="{C0E11250-EB65-4145-8366-D0D859A30D96}" type="presOf" srcId="{6D8CA779-FDB1-4938-BF26-B7040E98F39A}" destId="{4587C653-2AF5-4F96-B00C-76AB759448F8}" srcOrd="0" destOrd="0" presId="urn:microsoft.com/office/officeart/2005/8/layout/lProcess2"/>
    <dgm:cxn modelId="{D55F1769-4C03-4546-8A92-7EC8D295600E}" type="presOf" srcId="{0990BC9C-784F-4450-8424-6C22FA54AE8E}" destId="{51CB261D-47B5-4EAE-A290-CE6338E2AFF6}" srcOrd="1" destOrd="0" presId="urn:microsoft.com/office/officeart/2005/8/layout/lProcess2"/>
    <dgm:cxn modelId="{DD3938B7-13B9-4E95-9322-B22BFA9ECA34}" type="presOf" srcId="{CDBFD391-F085-4859-9F40-507737C092AE}" destId="{96F14FDD-FE63-449D-8DC8-179CD91A64BE}" srcOrd="0" destOrd="0" presId="urn:microsoft.com/office/officeart/2005/8/layout/lProcess2"/>
    <dgm:cxn modelId="{D24053CF-6959-4EBB-B555-AB67F7B1E02B}" srcId="{0990BC9C-784F-4450-8424-6C22FA54AE8E}" destId="{CDBFD391-F085-4859-9F40-507737C092AE}" srcOrd="3" destOrd="0" parTransId="{D500ADCE-B8F0-44BC-AF7A-CB8F70C34540}" sibTransId="{19362F3B-5BF3-4A1B-B7A8-889AD5B8EF36}"/>
    <dgm:cxn modelId="{C66B9734-DB95-4ED1-99AC-92EB8F80B078}" type="presOf" srcId="{4350FCFF-6747-4F89-B5D8-2A8B07541226}" destId="{98A2AD21-96A1-4614-B0D9-B681E7F2CC3C}" srcOrd="0" destOrd="0" presId="urn:microsoft.com/office/officeart/2005/8/layout/lProcess2"/>
    <dgm:cxn modelId="{A4898DA6-B288-4F8A-8986-CA89B8FC67F8}" srcId="{0990BC9C-784F-4450-8424-6C22FA54AE8E}" destId="{8EEA0E55-3BA6-48F8-AFC5-6C4A23A04592}" srcOrd="2" destOrd="0" parTransId="{A241172B-41A9-49F6-BA46-64084F361AB8}" sibTransId="{F1BE0B17-A2FF-4773-B68D-CB2100A0C3B0}"/>
    <dgm:cxn modelId="{92B30C69-56C6-47DE-B0AB-5F1068AC1B5D}" srcId="{C594B4F0-30E3-4508-9EDC-97CE63247448}" destId="{6D8CA779-FDB1-4938-BF26-B7040E98F39A}" srcOrd="1" destOrd="0" parTransId="{E0004433-7C4E-4874-A88E-3D97F7DAB67E}" sibTransId="{213E3143-DDAC-4B86-96C3-22A6CFCB36FD}"/>
    <dgm:cxn modelId="{D2773588-DCD3-4F4C-837D-CB2D79938ADB}" type="presOf" srcId="{C594B4F0-30E3-4508-9EDC-97CE63247448}" destId="{7A7C3B7D-4B26-471C-B94C-5F394000EA14}" srcOrd="0" destOrd="0" presId="urn:microsoft.com/office/officeart/2005/8/layout/lProcess2"/>
    <dgm:cxn modelId="{BD196091-B019-4D37-BFD9-D92BE19C5C78}" srcId="{6D8CA779-FDB1-4938-BF26-B7040E98F39A}" destId="{F88A15E3-FF9D-4C0D-80B9-C674BD17D10B}" srcOrd="1" destOrd="0" parTransId="{00E13E4A-D2C9-4DD6-BEFA-0B199F8BB61F}" sibTransId="{38C333F6-36B5-4E30-9A28-A9D5E21DA4EA}"/>
    <dgm:cxn modelId="{AE6FC2EB-7F55-4C88-8B78-39E0AD95FE4A}" srcId="{6D8CA779-FDB1-4938-BF26-B7040E98F39A}" destId="{4350FCFF-6747-4F89-B5D8-2A8B07541226}" srcOrd="2" destOrd="0" parTransId="{3DB62A5E-3243-4271-8728-E549DAFFCE9C}" sibTransId="{6EB4D04A-3FCF-44F1-853A-8457334EA718}"/>
    <dgm:cxn modelId="{C52AB990-88EA-466D-9424-993B1E36EA44}" srcId="{0990BC9C-784F-4450-8424-6C22FA54AE8E}" destId="{CF2BE95E-0241-450C-AF43-6CC04FE59AB8}" srcOrd="1" destOrd="0" parTransId="{4D78A4E1-55C6-40C7-8B46-5B26AF44C128}" sibTransId="{16DE3221-8066-4A8C-B00D-4D281F306EAD}"/>
    <dgm:cxn modelId="{5C70372C-70CD-4342-B1EB-AA97A8231D52}" type="presOf" srcId="{6D8CA779-FDB1-4938-BF26-B7040E98F39A}" destId="{B0970040-A099-4BF2-B557-284444EAFF70}" srcOrd="1" destOrd="0" presId="urn:microsoft.com/office/officeart/2005/8/layout/lProcess2"/>
    <dgm:cxn modelId="{023339FC-814B-48FA-BC51-D8FCAECBC3E4}" type="presOf" srcId="{8EEA0E55-3BA6-48F8-AFC5-6C4A23A04592}" destId="{C1EFFDEF-9798-42BC-AFE0-A182D8EE7232}" srcOrd="0" destOrd="0" presId="urn:microsoft.com/office/officeart/2005/8/layout/lProcess2"/>
    <dgm:cxn modelId="{56860929-3F4F-4D55-98F1-0D63F4C6DE34}" srcId="{C594B4F0-30E3-4508-9EDC-97CE63247448}" destId="{0990BC9C-784F-4450-8424-6C22FA54AE8E}" srcOrd="0" destOrd="0" parTransId="{52F66979-D22F-4D01-9061-B431CD8C1B85}" sibTransId="{BAE3D8D3-994A-40E7-9E76-047329C30588}"/>
    <dgm:cxn modelId="{5D95E972-CC1B-4AAE-904D-F789324B86B1}" type="presOf" srcId="{CF2BE95E-0241-450C-AF43-6CC04FE59AB8}" destId="{11947AB6-F6C0-4EB6-BD3C-24A7B0193D1F}" srcOrd="0" destOrd="0" presId="urn:microsoft.com/office/officeart/2005/8/layout/lProcess2"/>
    <dgm:cxn modelId="{212A1F69-739D-4ACA-A9E5-FB5FD818C95C}" type="presOf" srcId="{F0D88D35-590B-4B96-A20D-4D57E5D01AF2}" destId="{27F41C30-BD8D-4BEB-9D6C-4B4E64312A27}" srcOrd="0" destOrd="0" presId="urn:microsoft.com/office/officeart/2005/8/layout/lProcess2"/>
    <dgm:cxn modelId="{F9E6E748-48D0-4371-B8D7-CF3D1E9CBCA2}" type="presParOf" srcId="{7A7C3B7D-4B26-471C-B94C-5F394000EA14}" destId="{C08DB399-DFC3-4B20-B6A1-B7BDF12AF229}" srcOrd="0" destOrd="0" presId="urn:microsoft.com/office/officeart/2005/8/layout/lProcess2"/>
    <dgm:cxn modelId="{ADBB5D48-B8A8-4872-A0A0-75C2697A110C}" type="presParOf" srcId="{C08DB399-DFC3-4B20-B6A1-B7BDF12AF229}" destId="{EDD4F82F-C47D-45CB-8915-EDB0948F669B}" srcOrd="0" destOrd="0" presId="urn:microsoft.com/office/officeart/2005/8/layout/lProcess2"/>
    <dgm:cxn modelId="{84D447DA-AB84-4AF3-8A13-19131485A90F}" type="presParOf" srcId="{C08DB399-DFC3-4B20-B6A1-B7BDF12AF229}" destId="{51CB261D-47B5-4EAE-A290-CE6338E2AFF6}" srcOrd="1" destOrd="0" presId="urn:microsoft.com/office/officeart/2005/8/layout/lProcess2"/>
    <dgm:cxn modelId="{C433D6E1-7FEA-46E8-BB1A-72ABE6071910}" type="presParOf" srcId="{C08DB399-DFC3-4B20-B6A1-B7BDF12AF229}" destId="{683C4E69-37F0-467B-BCAB-3280995804FF}" srcOrd="2" destOrd="0" presId="urn:microsoft.com/office/officeart/2005/8/layout/lProcess2"/>
    <dgm:cxn modelId="{96D40BFE-9663-4366-90D7-F4563178A606}" type="presParOf" srcId="{683C4E69-37F0-467B-BCAB-3280995804FF}" destId="{6F6382A6-5A70-48D0-86A5-66057D76D81B}" srcOrd="0" destOrd="0" presId="urn:microsoft.com/office/officeart/2005/8/layout/lProcess2"/>
    <dgm:cxn modelId="{D047BE4B-F66A-42B2-B260-03FD55C61F3B}" type="presParOf" srcId="{6F6382A6-5A70-48D0-86A5-66057D76D81B}" destId="{2A437F0B-5FBF-42FA-BA06-C9477C27A229}" srcOrd="0" destOrd="0" presId="urn:microsoft.com/office/officeart/2005/8/layout/lProcess2"/>
    <dgm:cxn modelId="{AC391216-DC88-4772-8F2B-C57F2F9B2098}" type="presParOf" srcId="{6F6382A6-5A70-48D0-86A5-66057D76D81B}" destId="{A29897A0-BBA6-484D-BCB2-9A7C000B731C}" srcOrd="1" destOrd="0" presId="urn:microsoft.com/office/officeart/2005/8/layout/lProcess2"/>
    <dgm:cxn modelId="{4127A397-1536-4DB1-8EC8-599B757FEA63}" type="presParOf" srcId="{6F6382A6-5A70-48D0-86A5-66057D76D81B}" destId="{11947AB6-F6C0-4EB6-BD3C-24A7B0193D1F}" srcOrd="2" destOrd="0" presId="urn:microsoft.com/office/officeart/2005/8/layout/lProcess2"/>
    <dgm:cxn modelId="{759B9625-1F53-4FAD-83FE-02A5B6CACA05}" type="presParOf" srcId="{6F6382A6-5A70-48D0-86A5-66057D76D81B}" destId="{37819187-F737-4781-BB31-2692C4307798}" srcOrd="3" destOrd="0" presId="urn:microsoft.com/office/officeart/2005/8/layout/lProcess2"/>
    <dgm:cxn modelId="{BDB3D275-0DEA-4DB0-9675-31839162ED70}" type="presParOf" srcId="{6F6382A6-5A70-48D0-86A5-66057D76D81B}" destId="{C1EFFDEF-9798-42BC-AFE0-A182D8EE7232}" srcOrd="4" destOrd="0" presId="urn:microsoft.com/office/officeart/2005/8/layout/lProcess2"/>
    <dgm:cxn modelId="{16F3D2D2-6D4E-46B0-A216-A6C1101ED9ED}" type="presParOf" srcId="{6F6382A6-5A70-48D0-86A5-66057D76D81B}" destId="{7F11306E-CA1A-41F6-8FCD-4E27ADD62534}" srcOrd="5" destOrd="0" presId="urn:microsoft.com/office/officeart/2005/8/layout/lProcess2"/>
    <dgm:cxn modelId="{206C80AB-2FD4-43EB-B368-083506BAED8E}" type="presParOf" srcId="{6F6382A6-5A70-48D0-86A5-66057D76D81B}" destId="{96F14FDD-FE63-449D-8DC8-179CD91A64BE}" srcOrd="6" destOrd="0" presId="urn:microsoft.com/office/officeart/2005/8/layout/lProcess2"/>
    <dgm:cxn modelId="{70476309-C01E-4E4F-8457-C419975AB77B}" type="presParOf" srcId="{7A7C3B7D-4B26-471C-B94C-5F394000EA14}" destId="{8C66EA65-4F36-496E-8929-ADD58EB4D1A7}" srcOrd="1" destOrd="0" presId="urn:microsoft.com/office/officeart/2005/8/layout/lProcess2"/>
    <dgm:cxn modelId="{8C7A0042-BAA4-48EB-8CFA-6E7A0650221A}" type="presParOf" srcId="{7A7C3B7D-4B26-471C-B94C-5F394000EA14}" destId="{642FF1E2-0613-459D-8936-72EE1796443C}" srcOrd="2" destOrd="0" presId="urn:microsoft.com/office/officeart/2005/8/layout/lProcess2"/>
    <dgm:cxn modelId="{BCD6D688-15D3-48D2-B449-D1A628461BE7}" type="presParOf" srcId="{642FF1E2-0613-459D-8936-72EE1796443C}" destId="{4587C653-2AF5-4F96-B00C-76AB759448F8}" srcOrd="0" destOrd="0" presId="urn:microsoft.com/office/officeart/2005/8/layout/lProcess2"/>
    <dgm:cxn modelId="{220898CE-9E41-4BE4-9872-AC1EB318916F}" type="presParOf" srcId="{642FF1E2-0613-459D-8936-72EE1796443C}" destId="{B0970040-A099-4BF2-B557-284444EAFF70}" srcOrd="1" destOrd="0" presId="urn:microsoft.com/office/officeart/2005/8/layout/lProcess2"/>
    <dgm:cxn modelId="{40E176B5-2FC9-484C-A880-FC925F6F437E}" type="presParOf" srcId="{642FF1E2-0613-459D-8936-72EE1796443C}" destId="{A7A4CBF8-BA72-4710-8DC0-4682A9DDA4D2}" srcOrd="2" destOrd="0" presId="urn:microsoft.com/office/officeart/2005/8/layout/lProcess2"/>
    <dgm:cxn modelId="{30108FB7-0218-457A-9BA9-E6DEF35F9F53}" type="presParOf" srcId="{A7A4CBF8-BA72-4710-8DC0-4682A9DDA4D2}" destId="{0100E21B-57C3-4B3B-AA4F-1DECF2902F3D}" srcOrd="0" destOrd="0" presId="urn:microsoft.com/office/officeart/2005/8/layout/lProcess2"/>
    <dgm:cxn modelId="{6EE032A6-EE79-42AA-8184-C19E0FAB1595}" type="presParOf" srcId="{0100E21B-57C3-4B3B-AA4F-1DECF2902F3D}" destId="{27F41C30-BD8D-4BEB-9D6C-4B4E64312A27}" srcOrd="0" destOrd="0" presId="urn:microsoft.com/office/officeart/2005/8/layout/lProcess2"/>
    <dgm:cxn modelId="{129594D8-A560-4016-9BA8-127C4BDE1EB0}" type="presParOf" srcId="{0100E21B-57C3-4B3B-AA4F-1DECF2902F3D}" destId="{396362B8-3653-40A2-B117-A7E3E7EFD0C3}" srcOrd="1" destOrd="0" presId="urn:microsoft.com/office/officeart/2005/8/layout/lProcess2"/>
    <dgm:cxn modelId="{EDD3EF08-9D08-4BDB-AE6A-22EE23F76577}" type="presParOf" srcId="{0100E21B-57C3-4B3B-AA4F-1DECF2902F3D}" destId="{C092A42B-969C-480A-A685-B3B8CAEDAB6B}" srcOrd="2" destOrd="0" presId="urn:microsoft.com/office/officeart/2005/8/layout/lProcess2"/>
    <dgm:cxn modelId="{471029A1-7D6F-4668-8EA1-5F679A7B47DA}" type="presParOf" srcId="{0100E21B-57C3-4B3B-AA4F-1DECF2902F3D}" destId="{9E3EB865-BDD8-4886-A00E-31FD45023E6F}" srcOrd="3" destOrd="0" presId="urn:microsoft.com/office/officeart/2005/8/layout/lProcess2"/>
    <dgm:cxn modelId="{007F355A-F59B-4DBC-AF56-5AD687CEB552}" type="presParOf" srcId="{0100E21B-57C3-4B3B-AA4F-1DECF2902F3D}" destId="{98A2AD21-96A1-4614-B0D9-B681E7F2CC3C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4FD416-40B4-410A-8C38-7641E1EB1675}">
      <dsp:nvSpPr>
        <dsp:cNvPr id="0" name=""/>
        <dsp:cNvSpPr/>
      </dsp:nvSpPr>
      <dsp:spPr>
        <a:xfrm>
          <a:off x="0" y="3911655"/>
          <a:ext cx="4104456" cy="8701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4 – מכירת הקנביס למטופל על ידי מגדל הקנביס. </a:t>
          </a:r>
        </a:p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הדרכת המטופל ע"י המגדל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>
        <a:off x="0" y="3911655"/>
        <a:ext cx="4104456" cy="870151"/>
      </dsp:txXfrm>
    </dsp:sp>
    <dsp:sp modelId="{8BC6FCE8-12C0-4656-8FF3-E6D2B35F618A}">
      <dsp:nvSpPr>
        <dsp:cNvPr id="0" name=""/>
        <dsp:cNvSpPr/>
      </dsp:nvSpPr>
      <dsp:spPr>
        <a:xfrm rot="10800000">
          <a:off x="0" y="2586414"/>
          <a:ext cx="4104456" cy="133829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3 – הובלה למרכז חלוקה "אברבנאל" , ת"א, "זיו" או לבית המטופל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 rot="10800000">
        <a:off x="0" y="2586414"/>
        <a:ext cx="4104456" cy="869582"/>
      </dsp:txXfrm>
    </dsp:sp>
    <dsp:sp modelId="{E710EFFA-A2C4-4372-996D-4BFFA3E99B61}">
      <dsp:nvSpPr>
        <dsp:cNvPr id="0" name=""/>
        <dsp:cNvSpPr/>
      </dsp:nvSpPr>
      <dsp:spPr>
        <a:xfrm rot="10800000">
          <a:off x="0" y="1261174"/>
          <a:ext cx="4104456" cy="133829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2 – ייצור מוצרי הקנביס בשלל "זנים" ע"י המגדלים </a:t>
          </a:r>
        </a:p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בחוות הגידול </a:t>
          </a:r>
          <a:r>
            <a:rPr lang="en-US" sz="1700" b="1" kern="1200" dirty="0" smtClean="0">
              <a:latin typeface="David" pitchFamily="34" charset="-79"/>
              <a:cs typeface="David" pitchFamily="34" charset="-79"/>
            </a:rPr>
            <a:t> </a:t>
          </a: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עצמן 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 rot="10800000">
        <a:off x="0" y="1261174"/>
        <a:ext cx="4104456" cy="869582"/>
      </dsp:txXfrm>
    </dsp:sp>
    <dsp:sp modelId="{F9DD9DED-BFAA-4AEF-BDA3-07760E020BAB}">
      <dsp:nvSpPr>
        <dsp:cNvPr id="0" name=""/>
        <dsp:cNvSpPr/>
      </dsp:nvSpPr>
      <dsp:spPr>
        <a:xfrm rot="10800000">
          <a:off x="0" y="0"/>
          <a:ext cx="4104456" cy="127195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1 – גידול בחוות גידול "היסטוריות" על פי "זנים" וידע עצמאי . בקרה עצמית 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 rot="10800000">
        <a:off x="0" y="0"/>
        <a:ext cx="4104456" cy="8264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E7ABE7-BCB6-487D-B35B-7FB56945359E}">
      <dsp:nvSpPr>
        <dsp:cNvPr id="0" name=""/>
        <dsp:cNvSpPr/>
      </dsp:nvSpPr>
      <dsp:spPr>
        <a:xfrm>
          <a:off x="0" y="3899718"/>
          <a:ext cx="4752528" cy="85280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4 – ניפוק הקנביס למטופלים בבתי מרקחת או משלוח לבית המטופל עפ"י כללי הפקודה והתקנות. </a:t>
          </a:r>
        </a:p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הדרכה מקצועית-</a:t>
          </a:r>
          <a:r>
            <a:rPr lang="he-IL" sz="1700" b="1" kern="1200" dirty="0" err="1" smtClean="0">
              <a:latin typeface="David" pitchFamily="34" charset="-79"/>
              <a:cs typeface="David" pitchFamily="34" charset="-79"/>
            </a:rPr>
            <a:t>רוקחית</a:t>
          </a: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.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>
        <a:off x="0" y="3899718"/>
        <a:ext cx="4752528" cy="852809"/>
      </dsp:txXfrm>
    </dsp:sp>
    <dsp:sp modelId="{CE117F84-AC78-47FF-8BE7-591D757FF5CE}">
      <dsp:nvSpPr>
        <dsp:cNvPr id="0" name=""/>
        <dsp:cNvSpPr/>
      </dsp:nvSpPr>
      <dsp:spPr>
        <a:xfrm rot="10800000">
          <a:off x="0" y="2599273"/>
          <a:ext cx="4752528" cy="131162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3 – אחסון והפצה ע"י בית מסחר לקנביס, בתנאי איכות  </a:t>
          </a:r>
          <a:r>
            <a:rPr lang="en-US" sz="1700" b="1" kern="1200" dirty="0" smtClean="0">
              <a:latin typeface="David" pitchFamily="34" charset="-79"/>
              <a:cs typeface="David" pitchFamily="34" charset="-79"/>
            </a:rPr>
            <a:t>“IMC-GDP”</a:t>
          </a: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 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 rot="10800000">
        <a:off x="0" y="2599273"/>
        <a:ext cx="4752528" cy="852252"/>
      </dsp:txXfrm>
    </dsp:sp>
    <dsp:sp modelId="{B01D9F73-C360-4334-9F2B-3931A9F58B80}">
      <dsp:nvSpPr>
        <dsp:cNvPr id="0" name=""/>
        <dsp:cNvSpPr/>
      </dsp:nvSpPr>
      <dsp:spPr>
        <a:xfrm rot="10800000">
          <a:off x="0" y="1300444"/>
          <a:ext cx="4752528" cy="131162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2 – יצור מוצרי קנביס גנריים  ע"י מפעלים מורשים, בתנאי בקרת איכות </a:t>
          </a:r>
          <a:r>
            <a:rPr lang="en-US" sz="1700" b="1" kern="1200" dirty="0" smtClean="0">
              <a:latin typeface="David" pitchFamily="34" charset="-79"/>
              <a:cs typeface="David" pitchFamily="34" charset="-79"/>
            </a:rPr>
            <a:t>“IMC-GMP”</a:t>
          </a:r>
          <a:endParaRPr lang="he-IL" sz="1700" b="1" kern="1200" dirty="0">
            <a:latin typeface="David" pitchFamily="34" charset="-79"/>
            <a:cs typeface="David" pitchFamily="34" charset="-79"/>
          </a:endParaRPr>
        </a:p>
      </dsp:txBody>
      <dsp:txXfrm rot="10800000">
        <a:off x="0" y="1300444"/>
        <a:ext cx="4752528" cy="852252"/>
      </dsp:txXfrm>
    </dsp:sp>
    <dsp:sp modelId="{F3F0915A-742C-4380-A7A4-7B255F8BA639}">
      <dsp:nvSpPr>
        <dsp:cNvPr id="0" name=""/>
        <dsp:cNvSpPr/>
      </dsp:nvSpPr>
      <dsp:spPr>
        <a:xfrm rot="10800000">
          <a:off x="0" y="1615"/>
          <a:ext cx="4752528" cy="131162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>
              <a:latin typeface="David" pitchFamily="34" charset="-79"/>
              <a:cs typeface="David" pitchFamily="34" charset="-79"/>
            </a:rPr>
            <a:t>שלב 1 – גידול בחוות גידול על פי אמות מידה מקצועיות </a:t>
          </a:r>
          <a:r>
            <a:rPr lang="en-US" sz="1700" b="1" kern="1200" dirty="0" smtClean="0">
              <a:latin typeface="David" pitchFamily="34" charset="-79"/>
              <a:cs typeface="David" pitchFamily="34" charset="-79"/>
            </a:rPr>
            <a:t> “IMC-GAP”</a:t>
          </a:r>
          <a:endParaRPr lang="he-IL" sz="1700" b="1" kern="1200" dirty="0" smtClean="0">
            <a:latin typeface="David" pitchFamily="34" charset="-79"/>
            <a:cs typeface="David" pitchFamily="34" charset="-79"/>
          </a:endParaRPr>
        </a:p>
      </dsp:txBody>
      <dsp:txXfrm rot="10800000">
        <a:off x="0" y="1615"/>
        <a:ext cx="4752528" cy="8522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4F82F-C47D-45CB-8915-EDB0948F669B}">
      <dsp:nvSpPr>
        <dsp:cNvPr id="0" name=""/>
        <dsp:cNvSpPr/>
      </dsp:nvSpPr>
      <dsp:spPr>
        <a:xfrm>
          <a:off x="4102" y="0"/>
          <a:ext cx="3946849" cy="38884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הפרדת חוליות השרשרת והחלת נהלים ותיקנון</a:t>
          </a:r>
          <a:endParaRPr lang="he-IL" sz="1600" b="1" kern="1200" dirty="0" smtClean="0">
            <a:latin typeface="David" pitchFamily="34" charset="-79"/>
            <a:cs typeface="David" pitchFamily="34" charset="-79"/>
          </a:endParaRPr>
        </a:p>
      </dsp:txBody>
      <dsp:txXfrm>
        <a:off x="4102" y="0"/>
        <a:ext cx="3946849" cy="1166529"/>
      </dsp:txXfrm>
    </dsp:sp>
    <dsp:sp modelId="{2A437F0B-5FBF-42FA-BA06-C9477C27A229}">
      <dsp:nvSpPr>
        <dsp:cNvPr id="0" name=""/>
        <dsp:cNvSpPr/>
      </dsp:nvSpPr>
      <dsp:spPr>
        <a:xfrm>
          <a:off x="398787" y="1166624"/>
          <a:ext cx="3157479" cy="5664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כלכלת "שוק חפשי" ואפשרות שווה לכל חקלאי/יזם לעיסוק</a:t>
          </a:r>
          <a:endParaRPr lang="he-IL" sz="1600" b="1" kern="1200" dirty="0">
            <a:latin typeface="David" pitchFamily="34" charset="-79"/>
            <a:cs typeface="David" pitchFamily="34" charset="-79"/>
          </a:endParaRPr>
        </a:p>
      </dsp:txBody>
      <dsp:txXfrm>
        <a:off x="415378" y="1183215"/>
        <a:ext cx="3124297" cy="533279"/>
      </dsp:txXfrm>
    </dsp:sp>
    <dsp:sp modelId="{11947AB6-F6C0-4EB6-BD3C-24A7B0193D1F}">
      <dsp:nvSpPr>
        <dsp:cNvPr id="0" name=""/>
        <dsp:cNvSpPr/>
      </dsp:nvSpPr>
      <dsp:spPr>
        <a:xfrm>
          <a:off x="398787" y="1820234"/>
          <a:ext cx="3157479" cy="5664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יצור מתוקנן, גנרי וולידי ואיכותי במפעלי ייצור</a:t>
          </a:r>
          <a:endParaRPr lang="he-IL" sz="1600" b="1" kern="1200" dirty="0" smtClean="0">
            <a:latin typeface="David" pitchFamily="34" charset="-79"/>
            <a:cs typeface="David" pitchFamily="34" charset="-79"/>
          </a:endParaRPr>
        </a:p>
      </dsp:txBody>
      <dsp:txXfrm>
        <a:off x="415378" y="1836825"/>
        <a:ext cx="3124297" cy="533279"/>
      </dsp:txXfrm>
    </dsp:sp>
    <dsp:sp modelId="{C1EFFDEF-9798-42BC-AFE0-A182D8EE7232}">
      <dsp:nvSpPr>
        <dsp:cNvPr id="0" name=""/>
        <dsp:cNvSpPr/>
      </dsp:nvSpPr>
      <dsp:spPr>
        <a:xfrm>
          <a:off x="398787" y="2473843"/>
          <a:ext cx="3157479" cy="5664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ניפוק בדומה לתרופות – בבתי מרקחת</a:t>
          </a:r>
          <a:endParaRPr lang="he-IL" sz="1600" b="1" kern="1200" dirty="0" smtClean="0">
            <a:latin typeface="David" pitchFamily="34" charset="-79"/>
            <a:cs typeface="David" pitchFamily="34" charset="-79"/>
          </a:endParaRPr>
        </a:p>
      </dsp:txBody>
      <dsp:txXfrm>
        <a:off x="415378" y="2490434"/>
        <a:ext cx="3124297" cy="533279"/>
      </dsp:txXfrm>
    </dsp:sp>
    <dsp:sp modelId="{96F14FDD-FE63-449D-8DC8-179CD91A64BE}">
      <dsp:nvSpPr>
        <dsp:cNvPr id="0" name=""/>
        <dsp:cNvSpPr/>
      </dsp:nvSpPr>
      <dsp:spPr>
        <a:xfrm>
          <a:off x="431941" y="3127453"/>
          <a:ext cx="3157479" cy="5664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latin typeface="David" pitchFamily="34" charset="-79"/>
              <a:cs typeface="David" pitchFamily="34" charset="-79"/>
            </a:rPr>
            <a:t> קידום מחקר </a:t>
          </a:r>
          <a:endParaRPr lang="he-IL" sz="1600" b="1" kern="1200" dirty="0">
            <a:latin typeface="David" pitchFamily="34" charset="-79"/>
            <a:cs typeface="David" pitchFamily="34" charset="-79"/>
          </a:endParaRPr>
        </a:p>
      </dsp:txBody>
      <dsp:txXfrm>
        <a:off x="448532" y="3144044"/>
        <a:ext cx="3124297" cy="533279"/>
      </dsp:txXfrm>
    </dsp:sp>
    <dsp:sp modelId="{4587C653-2AF5-4F96-B00C-76AB759448F8}">
      <dsp:nvSpPr>
        <dsp:cNvPr id="0" name=""/>
        <dsp:cNvSpPr/>
      </dsp:nvSpPr>
      <dsp:spPr>
        <a:xfrm>
          <a:off x="4246966" y="0"/>
          <a:ext cx="3946849" cy="38884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latin typeface="David" pitchFamily="34" charset="-79"/>
              <a:cs typeface="David" pitchFamily="34" charset="-79"/>
            </a:rPr>
            <a:t>מגדלי הקנביס הקיימים שולטים בשרשרת הגידול – יצור- ניפוק</a:t>
          </a:r>
        </a:p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latin typeface="David" pitchFamily="34" charset="-79"/>
              <a:cs typeface="David" pitchFamily="34" charset="-79"/>
            </a:rPr>
            <a:t>(לא נבחרו בשוויון/בשקיפות)</a:t>
          </a:r>
        </a:p>
      </dsp:txBody>
      <dsp:txXfrm>
        <a:off x="4246966" y="0"/>
        <a:ext cx="3946849" cy="1166529"/>
      </dsp:txXfrm>
    </dsp:sp>
    <dsp:sp modelId="{27F41C30-BD8D-4BEB-9D6C-4B4E64312A27}">
      <dsp:nvSpPr>
        <dsp:cNvPr id="0" name=""/>
        <dsp:cNvSpPr/>
      </dsp:nvSpPr>
      <dsp:spPr>
        <a:xfrm>
          <a:off x="4641651" y="1166861"/>
          <a:ext cx="3157479" cy="76392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ייצור ואריזה עצמאים</a:t>
          </a:r>
          <a:endParaRPr lang="he-IL" sz="1600" b="1" kern="1200" dirty="0" smtClean="0">
            <a:latin typeface="David" pitchFamily="34" charset="-79"/>
            <a:cs typeface="David" pitchFamily="34" charset="-79"/>
          </a:endParaRPr>
        </a:p>
      </dsp:txBody>
      <dsp:txXfrm>
        <a:off x="4664025" y="1189235"/>
        <a:ext cx="3112731" cy="719173"/>
      </dsp:txXfrm>
    </dsp:sp>
    <dsp:sp modelId="{C092A42B-969C-480A-A685-B3B8CAEDAB6B}">
      <dsp:nvSpPr>
        <dsp:cNvPr id="0" name=""/>
        <dsp:cNvSpPr/>
      </dsp:nvSpPr>
      <dsp:spPr>
        <a:xfrm>
          <a:off x="4641651" y="2048309"/>
          <a:ext cx="3157479" cy="76392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ללא תקן אחיד</a:t>
          </a:r>
          <a:endParaRPr lang="he-IL" sz="1600" b="1" kern="1200" dirty="0" smtClean="0">
            <a:latin typeface="David" pitchFamily="34" charset="-79"/>
            <a:cs typeface="David" pitchFamily="34" charset="-79"/>
          </a:endParaRPr>
        </a:p>
      </dsp:txBody>
      <dsp:txXfrm>
        <a:off x="4664025" y="2070683"/>
        <a:ext cx="3112731" cy="719173"/>
      </dsp:txXfrm>
    </dsp:sp>
    <dsp:sp modelId="{98A2AD21-96A1-4614-B0D9-B681E7F2CC3C}">
      <dsp:nvSpPr>
        <dsp:cNvPr id="0" name=""/>
        <dsp:cNvSpPr/>
      </dsp:nvSpPr>
      <dsp:spPr>
        <a:xfrm>
          <a:off x="4641651" y="2929756"/>
          <a:ext cx="3157479" cy="76392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smtClean="0">
              <a:latin typeface="David" pitchFamily="34" charset="-79"/>
              <a:cs typeface="David" pitchFamily="34" charset="-79"/>
            </a:rPr>
            <a:t>עשרות "זנים" </a:t>
          </a:r>
          <a:endParaRPr lang="he-IL" sz="1600" b="1" kern="1200" dirty="0" smtClean="0">
            <a:latin typeface="David" pitchFamily="34" charset="-79"/>
            <a:cs typeface="David" pitchFamily="34" charset="-79"/>
          </a:endParaRPr>
        </a:p>
      </dsp:txBody>
      <dsp:txXfrm>
        <a:off x="4664025" y="2952130"/>
        <a:ext cx="3112731" cy="7191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383" y="0"/>
            <a:ext cx="2946292" cy="496650"/>
          </a:xfrm>
          <a:prstGeom prst="rect">
            <a:avLst/>
          </a:prstGeom>
        </p:spPr>
        <p:txBody>
          <a:bodyPr vert="horz" lIns="91285" tIns="45642" rIns="91285" bIns="4564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3" y="0"/>
            <a:ext cx="2946292" cy="496650"/>
          </a:xfrm>
          <a:prstGeom prst="rect">
            <a:avLst/>
          </a:prstGeom>
        </p:spPr>
        <p:txBody>
          <a:bodyPr vert="horz" lIns="91285" tIns="45642" rIns="91285" bIns="45642" rtlCol="1"/>
          <a:lstStyle>
            <a:lvl1pPr algn="l">
              <a:defRPr sz="1200"/>
            </a:lvl1pPr>
          </a:lstStyle>
          <a:p>
            <a:fld id="{C41F8E06-DE32-4EB3-B101-8F2F834A1B41}" type="datetimeFigureOut">
              <a:rPr lang="he-IL" smtClean="0"/>
              <a:t>י"א/טבת/תשע"ז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383" y="9428402"/>
            <a:ext cx="2946292" cy="496650"/>
          </a:xfrm>
          <a:prstGeom prst="rect">
            <a:avLst/>
          </a:prstGeom>
        </p:spPr>
        <p:txBody>
          <a:bodyPr vert="horz" lIns="91285" tIns="45642" rIns="91285" bIns="4564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3" y="9428402"/>
            <a:ext cx="2946292" cy="496650"/>
          </a:xfrm>
          <a:prstGeom prst="rect">
            <a:avLst/>
          </a:prstGeom>
        </p:spPr>
        <p:txBody>
          <a:bodyPr vert="horz" lIns="91285" tIns="45642" rIns="91285" bIns="45642" rtlCol="1" anchor="b"/>
          <a:lstStyle>
            <a:lvl1pPr algn="l">
              <a:defRPr sz="1200"/>
            </a:lvl1pPr>
          </a:lstStyle>
          <a:p>
            <a:fld id="{C4A5D0DF-2A4A-45C9-AB95-9BB37210875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071607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285" tIns="45642" rIns="91285" bIns="4564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285" tIns="45642" rIns="91285" bIns="45642" rtlCol="1"/>
          <a:lstStyle>
            <a:lvl1pPr algn="l">
              <a:defRPr sz="1200"/>
            </a:lvl1pPr>
          </a:lstStyle>
          <a:p>
            <a:fld id="{5B32C065-5261-4356-A3C6-F0ED59753CD4}" type="datetimeFigureOut">
              <a:rPr lang="he-IL" smtClean="0"/>
              <a:t>י"א/טבת/תשע"ז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85" tIns="45642" rIns="91285" bIns="45642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285" tIns="45642" rIns="91285" bIns="45642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285" tIns="45642" rIns="91285" bIns="4564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285" tIns="45642" rIns="91285" bIns="45642" rtlCol="1" anchor="b"/>
          <a:lstStyle>
            <a:lvl1pPr algn="l">
              <a:defRPr sz="1200"/>
            </a:lvl1pPr>
          </a:lstStyle>
          <a:p>
            <a:fld id="{8589360E-93FF-4E7E-BA79-A79D704A1C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8844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he-IL" dirty="0" smtClean="0"/>
              <a:t>"תרנגולת המטילה ביצי</a:t>
            </a:r>
            <a:r>
              <a:rPr lang="he-IL" baseline="0" dirty="0" smtClean="0"/>
              <a:t> זהב" (קנביס) – כיום שבויה בידם של 8 מגדלים השולטים בכל שרשרת הייצור והשיווק.</a:t>
            </a:r>
          </a:p>
          <a:p>
            <a:pPr algn="r"/>
            <a:r>
              <a:rPr lang="he-IL" baseline="0" dirty="0" smtClean="0"/>
              <a:t>מודל ההסדרה – יפתח אפשרות לכל חקלאי, יזם ועוסק.</a:t>
            </a:r>
          </a:p>
          <a:p>
            <a:pPr algn="r"/>
            <a:r>
              <a:rPr lang="he-IL" b="1" dirty="0" smtClean="0"/>
              <a:t>להדגיש</a:t>
            </a:r>
            <a:r>
              <a:rPr lang="he-IL" b="1" baseline="0" dirty="0" smtClean="0"/>
              <a:t> כי זהו עיקרו של הקונפליקט , אשר גם בעיקרו של </a:t>
            </a:r>
            <a:r>
              <a:rPr lang="he-IL" b="1" baseline="0" dirty="0" err="1" smtClean="0"/>
              <a:t>הבג"צ</a:t>
            </a:r>
            <a:r>
              <a:rPr lang="he-IL" b="1" baseline="0" dirty="0" smtClean="0"/>
              <a:t> - שהוגש על ידי המגדלים לביטול החלטת הממשלה</a:t>
            </a:r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36821-7FC1-492E-B79D-E404F3ADA3A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322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36821-7FC1-492E-B79D-E404F3ADA3A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3223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36821-7FC1-492E-B79D-E404F3ADA3A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322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rgbClr val="6E7A91"/>
                </a:solidFill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557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689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39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22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78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92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666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466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668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973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041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7BCE1-B424-4124-8342-B3A65745689E}" type="datetimeFigureOut">
              <a:rPr lang="he-IL">
                <a:solidFill>
                  <a:prstClr val="black"/>
                </a:solidFill>
              </a:rPr>
              <a:pPr/>
              <a:t>י"א/טבת/תשע"ז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86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100" b="1" dirty="0" smtClean="0">
                <a:solidFill>
                  <a:srgbClr val="6E7A91"/>
                </a:solidFill>
                <a:latin typeface="Alef" panose="00000500000000000000" pitchFamily="2" charset="-79"/>
                <a:cs typeface="+mn-cs"/>
              </a:rPr>
              <a:t>כותרת_28</a:t>
            </a:r>
            <a:endParaRPr lang="he-IL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114" y="163902"/>
            <a:ext cx="2090350" cy="81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1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r" defTabSz="914400" rtl="1" eaLnBrk="1" latinLnBrk="0" hangingPunct="1">
        <a:spcBef>
          <a:spcPct val="0"/>
        </a:spcBef>
        <a:buNone/>
        <a:tabLst>
          <a:tab pos="6461125" algn="l"/>
        </a:tabLst>
        <a:defRPr lang="he-IL" sz="2400" b="1" kern="1200" smtClean="0">
          <a:solidFill>
            <a:srgbClr val="6E7A91"/>
          </a:solidFill>
          <a:latin typeface="Alef" panose="00000500000000000000" pitchFamily="2" charset="-79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6"/>
          <p:cNvSpPr txBox="1">
            <a:spLocks noGrp="1"/>
          </p:cNvSpPr>
          <p:nvPr>
            <p:ph type="ctrTitle"/>
          </p:nvPr>
        </p:nvSpPr>
        <p:spPr>
          <a:xfrm>
            <a:off x="827584" y="1988840"/>
            <a:ext cx="7772400" cy="27392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הסדרת </a:t>
            </a:r>
            <a:r>
              <a:rPr lang="he-IL" sz="4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תחום הקנביס לשימוש רפואי ולמחקר</a:t>
            </a: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3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9.1.16 </a:t>
            </a:r>
            <a:endParaRPr lang="he-IL" sz="12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endParaRPr lang="he-IL" sz="12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3861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2"/>
          <p:cNvSpPr txBox="1">
            <a:spLocks/>
          </p:cNvSpPr>
          <p:nvPr/>
        </p:nvSpPr>
        <p:spPr bwMode="auto">
          <a:xfrm>
            <a:off x="1130670" y="2204864"/>
            <a:ext cx="7314708" cy="1246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28600" indent="-228600" algn="r" rtl="1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he-IL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צמח הקנביס כפוף לאמצעי פיקוח ספציפיים בנוסף לאמצעים הכלליים שחלים על סמים </a:t>
            </a:r>
            <a:r>
              <a:rPr lang="he-IL" sz="24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מסוכנים</a:t>
            </a:r>
            <a:endParaRPr lang="he-IL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645024"/>
            <a:ext cx="82089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פקודת הסמים המסוכנים [נוסח חדש] </a:t>
            </a:r>
            <a:r>
              <a:rPr lang="he-IL" sz="2800" b="1" dirty="0" err="1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התשל"ג</a:t>
            </a:r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- 1973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-252536" y="1052736"/>
            <a:ext cx="8654639" cy="1065080"/>
          </a:xfrm>
        </p:spPr>
        <p:txBody>
          <a:bodyPr>
            <a:normAutofit/>
          </a:bodyPr>
          <a:lstStyle/>
          <a:p>
            <a:r>
              <a:rPr lang="he-IL" sz="280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האמנה היחידה לסמים נרקוטיים </a:t>
            </a:r>
            <a:r>
              <a:rPr lang="he-IL" sz="28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1961</a:t>
            </a:r>
            <a:br>
              <a:rPr lang="he-IL" sz="28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r>
              <a:rPr lang="en-US" sz="28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Single </a:t>
            </a:r>
            <a:r>
              <a:rPr lang="en-US" sz="280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Convention on Narcotic </a:t>
            </a:r>
            <a:r>
              <a:rPr lang="en-US" sz="28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Drugs</a:t>
            </a:r>
            <a:endParaRPr lang="he-IL" sz="28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366803" y="4437112"/>
            <a:ext cx="80785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he-IL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צמח הקנביס ותוצריו מוגדרים כ"סם מסוכן" </a:t>
            </a:r>
            <a:endParaRPr lang="he-IL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endParaRPr lang="he-IL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he-IL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אינם רשומים </a:t>
            </a:r>
            <a:r>
              <a:rPr lang="he-IL" sz="24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בישראל </a:t>
            </a:r>
            <a:r>
              <a:rPr lang="he-IL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כתרופה או </a:t>
            </a:r>
            <a:r>
              <a:rPr lang="he-IL" sz="24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כתכשיר</a:t>
            </a:r>
          </a:p>
          <a:p>
            <a:pPr marL="342900" indent="-342900">
              <a:buFont typeface="Wingdings" pitchFamily="2" charset="2"/>
              <a:buChar char="ü"/>
            </a:pPr>
            <a:endParaRPr lang="he-IL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he-IL" sz="24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קנביס הוא צמח עם ריבוי חומרים פעילים בעלי אפקט רפואי ולא תרופה בה ניתן לשלוט באופן מלא – </a:t>
            </a:r>
            <a:r>
              <a:rPr lang="he-IL" sz="2400" u="sng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בהרכב ובמינון.  </a:t>
            </a:r>
            <a:endParaRPr lang="he-IL" sz="2400" u="sng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2652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68" y="980728"/>
            <a:ext cx="8712968" cy="576064"/>
          </a:xfrm>
        </p:spPr>
        <p:txBody>
          <a:bodyPr>
            <a:noAutofit/>
          </a:bodyPr>
          <a:lstStyle/>
          <a:p>
            <a:pPr algn="ctr">
              <a:tabLst>
                <a:tab pos="6461125" algn="l"/>
              </a:tabLst>
            </a:pPr>
            <a:r>
              <a:rPr lang="he-IL" sz="3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החלטת ממשלה 3609</a:t>
            </a:r>
            <a:r>
              <a:rPr lang="he-IL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 </a:t>
            </a:r>
            <a:r>
              <a:rPr lang="he-IL" sz="16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(7.8.2011)</a:t>
            </a:r>
          </a:p>
        </p:txBody>
      </p:sp>
      <p:sp>
        <p:nvSpPr>
          <p:cNvPr id="11" name="מלבן 10"/>
          <p:cNvSpPr/>
          <p:nvPr/>
        </p:nvSpPr>
        <p:spPr>
          <a:xfrm>
            <a:off x="755577" y="1556792"/>
            <a:ext cx="7632848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000" dirty="0" smtClean="0">
                <a:latin typeface="David" pitchFamily="34" charset="-79"/>
                <a:cs typeface="David" pitchFamily="34" charset="-79"/>
              </a:rPr>
              <a:t>קובעת מחויבות למשרד הבריאות לשמש </a:t>
            </a:r>
            <a:r>
              <a:rPr lang="he-IL" sz="2000" dirty="0">
                <a:latin typeface="David" pitchFamily="34" charset="-79"/>
                <a:cs typeface="David" pitchFamily="34" charset="-79"/>
              </a:rPr>
              <a:t>"סוכנות ממשלתית" </a:t>
            </a:r>
            <a:r>
              <a:rPr lang="he-IL" sz="2000" dirty="0" smtClean="0">
                <a:latin typeface="David" pitchFamily="34" charset="-79"/>
                <a:cs typeface="David" pitchFamily="34" charset="-79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000" dirty="0" smtClean="0">
                <a:solidFill>
                  <a:srgbClr val="000000"/>
                </a:solidFill>
                <a:latin typeface="David" pitchFamily="34" charset="-79"/>
                <a:ea typeface="Times New Roman"/>
                <a:cs typeface="David" pitchFamily="34" charset="-79"/>
              </a:rPr>
              <a:t>הופעלה ועדת ההיגוי הבין משרדית </a:t>
            </a:r>
            <a:r>
              <a:rPr lang="he-IL" sz="2000" dirty="0">
                <a:solidFill>
                  <a:srgbClr val="000000"/>
                </a:solidFill>
                <a:latin typeface="David" pitchFamily="34" charset="-79"/>
                <a:ea typeface="Times New Roman"/>
                <a:cs typeface="David" pitchFamily="34" charset="-79"/>
              </a:rPr>
              <a:t>למעקב ולתיאום בנושא </a:t>
            </a: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0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הוקמה </a:t>
            </a:r>
            <a:r>
              <a:rPr lang="he-IL" sz="20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היחידה לקנביס לשימוש רפואי (יק"ר)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96" y="-99392"/>
            <a:ext cx="8471580" cy="9387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  <a:buFont typeface="Arial" pitchFamily="34" charset="0"/>
              <a:buNone/>
            </a:pPr>
            <a:r>
              <a:rPr lang="he-IL" altLang="he-IL" sz="40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     החלטות ממשלה קודמות</a:t>
            </a:r>
            <a:endParaRPr lang="he-IL" sz="32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251520" y="3317648"/>
            <a:ext cx="8712968" cy="5434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/>
            <a:r>
              <a:rPr lang="he-IL" sz="320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החלטת ממשלה 1050  (15.12.2013)</a:t>
            </a:r>
            <a:endParaRPr lang="he-IL" sz="3200" dirty="0">
              <a:solidFill>
                <a:srgbClr val="C0000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251520" y="3861048"/>
            <a:ext cx="8434038" cy="1900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000" dirty="0" smtClean="0">
                <a:latin typeface="David" pitchFamily="34" charset="-79"/>
                <a:cs typeface="David" pitchFamily="34" charset="-79"/>
              </a:rPr>
              <a:t>ייעול הליכי ניפוק, </a:t>
            </a:r>
            <a:r>
              <a:rPr lang="he-IL" sz="20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בחינת התוויות, </a:t>
            </a:r>
            <a:r>
              <a:rPr lang="he-IL" sz="20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מינוי "מנהלים" ו</a:t>
            </a:r>
            <a:r>
              <a:rPr lang="he-IL" sz="20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הנגשת השירות למטופלים</a:t>
            </a:r>
            <a:endParaRPr lang="he-IL" sz="2000" dirty="0" smtClean="0">
              <a:latin typeface="David" pitchFamily="34" charset="-79"/>
              <a:cs typeface="David" pitchFamily="34" charset="-79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000" dirty="0" smtClean="0">
                <a:latin typeface="David" pitchFamily="34" charset="-79"/>
                <a:cs typeface="David" pitchFamily="34" charset="-79"/>
              </a:rPr>
              <a:t>חיפוש מקור ליבוא, בחינת היצוא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000" dirty="0" smtClean="0">
                <a:latin typeface="David" pitchFamily="34" charset="-79"/>
                <a:cs typeface="David" pitchFamily="34" charset="-79"/>
              </a:rPr>
              <a:t>קידום מודל להפרדת הקשר וניתוק בין מגדלים למטופלים, איסוף מידע ומחקר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endParaRPr lang="he-IL" sz="2000" dirty="0" smtClean="0"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0925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683568" y="1844824"/>
            <a:ext cx="77403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"מדיקאליזציה" - שימוש בקנביס למטרות רפואיות </a:t>
            </a: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 </a:t>
            </a:r>
          </a:p>
        </p:txBody>
      </p:sp>
      <p:sp>
        <p:nvSpPr>
          <p:cNvPr id="5" name="מלבן 4"/>
          <p:cNvSpPr/>
          <p:nvPr/>
        </p:nvSpPr>
        <p:spPr>
          <a:xfrm>
            <a:off x="179512" y="2636912"/>
            <a:ext cx="87129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he-IL" sz="2200" u="sng" dirty="0" smtClean="0">
                <a:latin typeface="David" pitchFamily="34" charset="-79"/>
                <a:cs typeface="David" pitchFamily="34" charset="-79"/>
              </a:rPr>
              <a:t>פרקטיקה רפואית והתוויות למתן הקנאביס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– קביעה ופיקוח ע"י הגורמים המקצועיים במשרד הבריאות.</a:t>
            </a:r>
          </a:p>
          <a:p>
            <a:pPr marL="457200" indent="-457200" algn="just">
              <a:buFont typeface="Wingdings" pitchFamily="2" charset="2"/>
              <a:buChar char="§"/>
            </a:pPr>
            <a:endParaRPr lang="he-IL" sz="22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341973" y="3761164"/>
            <a:ext cx="85689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he-IL" sz="2200" u="sng" dirty="0" smtClean="0">
                <a:latin typeface="David" pitchFamily="34" charset="-79"/>
                <a:cs typeface="David" pitchFamily="34" charset="-79"/>
              </a:rPr>
              <a:t>הכשרת </a:t>
            </a:r>
            <a:r>
              <a:rPr lang="he-IL" sz="2200" u="sng" dirty="0">
                <a:latin typeface="David" pitchFamily="34" charset="-79"/>
                <a:cs typeface="David" pitchFamily="34" charset="-79"/>
              </a:rPr>
              <a:t>רופאים</a:t>
            </a:r>
            <a:r>
              <a:rPr lang="he-IL" sz="2200" dirty="0">
                <a:latin typeface="David" pitchFamily="34" charset="-79"/>
                <a:cs typeface="David" pitchFamily="34" charset="-79"/>
              </a:rPr>
              <a:t> 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- ע"י </a:t>
            </a:r>
            <a:r>
              <a:rPr lang="he-IL" sz="2200" dirty="0">
                <a:latin typeface="David" pitchFamily="34" charset="-79"/>
                <a:cs typeface="David" pitchFamily="34" charset="-79"/>
              </a:rPr>
              <a:t>מתודה לפרקטיקה הרפואית, 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בכפוף </a:t>
            </a:r>
            <a:r>
              <a:rPr lang="he-IL" sz="2200" dirty="0">
                <a:latin typeface="David" pitchFamily="34" charset="-79"/>
                <a:cs typeface="David" pitchFamily="34" charset="-79"/>
              </a:rPr>
              <a:t>לנוהלי 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רישום תרופות "</a:t>
            </a:r>
            <a:r>
              <a:rPr lang="he-IL" sz="2200" dirty="0">
                <a:latin typeface="David" pitchFamily="34" charset="-79"/>
                <a:cs typeface="David" pitchFamily="34" charset="-79"/>
              </a:rPr>
              <a:t>סמים מסוכנים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".</a:t>
            </a:r>
          </a:p>
          <a:p>
            <a:pPr marL="457200" indent="-457200" algn="just">
              <a:buFont typeface="Wingdings" pitchFamily="2" charset="2"/>
              <a:buChar char="§"/>
            </a:pPr>
            <a:endParaRPr lang="he-IL" sz="22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251520" y="5057308"/>
            <a:ext cx="87129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Wingdings" pitchFamily="2" charset="2"/>
              <a:buChar char="§"/>
            </a:pPr>
            <a:r>
              <a:rPr lang="he-IL" sz="2200" u="sng" dirty="0" smtClean="0">
                <a:latin typeface="David" pitchFamily="34" charset="-79"/>
                <a:cs typeface="David" pitchFamily="34" charset="-79"/>
              </a:rPr>
              <a:t>סטנדרטיזציה למוצרי הקנאביס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– כמוצרים </a:t>
            </a:r>
            <a:r>
              <a:rPr lang="he-IL" sz="2200" dirty="0">
                <a:latin typeface="David" pitchFamily="34" charset="-79"/>
                <a:cs typeface="David" pitchFamily="34" charset="-79"/>
              </a:rPr>
              <a:t>גנריים בעלי ריכוזים קבועים ומפוקחים שיאפשרו </a:t>
            </a:r>
            <a:r>
              <a:rPr lang="he-IL" sz="2200" dirty="0" smtClean="0">
                <a:latin typeface="David" pitchFamily="34" charset="-79"/>
                <a:cs typeface="David" pitchFamily="34" charset="-79"/>
              </a:rPr>
              <a:t>התוויה – רפואית, ורכש - בבתי המרקחת. </a:t>
            </a:r>
          </a:p>
          <a:p>
            <a:pPr marL="342900" indent="-342900" algn="just">
              <a:buFont typeface="Wingdings" pitchFamily="2" charset="2"/>
              <a:buChar char="§"/>
            </a:pPr>
            <a:endParaRPr lang="he-IL" sz="22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כותרת 2"/>
          <p:cNvSpPr txBox="1">
            <a:spLocks/>
          </p:cNvSpPr>
          <p:nvPr/>
        </p:nvSpPr>
        <p:spPr>
          <a:xfrm>
            <a:off x="-540568" y="-99392"/>
            <a:ext cx="8229600" cy="1508105"/>
          </a:xfrm>
          <a:prstGeom prst="rect">
            <a:avLst/>
          </a:prstGeom>
          <a:noFill/>
        </p:spPr>
        <p:txBody>
          <a:bodyPr vert="horz" wrap="square" lIns="91440" tIns="45720" rIns="91440" bIns="45720" rtlCol="1" anchor="ctr">
            <a:sp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buFont typeface="Arial" pitchFamily="34" charset="0"/>
              <a:buNone/>
            </a:pPr>
            <a:r>
              <a:rPr lang="he-IL" sz="3200" dirty="0" smtClean="0"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עקרונות במתווה ההסדרה הנוכחי</a:t>
            </a:r>
          </a:p>
          <a:p>
            <a:pPr algn="ctr">
              <a:lnSpc>
                <a:spcPct val="150000"/>
              </a:lnSpc>
              <a:buFont typeface="Arial" pitchFamily="34" charset="0"/>
              <a:buNone/>
            </a:pPr>
            <a:r>
              <a:rPr lang="he-IL" sz="3200" dirty="0" smtClean="0"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החלטת ממשלה 1578 מיום 26.6.16</a:t>
            </a:r>
            <a:endParaRPr lang="he-IL" sz="3200" dirty="0">
              <a:solidFill>
                <a:srgbClr val="C0000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4372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688206" y="2183959"/>
            <a:ext cx="80073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he-IL" sz="2400" dirty="0" smtClean="0">
                <a:latin typeface="David" pitchFamily="34" charset="-79"/>
                <a:cs typeface="David" pitchFamily="34" charset="-79"/>
              </a:rPr>
              <a:t>הלימה 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לדין הקיים ובכלל זה הוראות האמנה 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הבינ"ל שנחתמה 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ואושררה על ידי 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ישראל.</a:t>
            </a:r>
          </a:p>
          <a:p>
            <a:pPr algn="just"/>
            <a:endParaRPr lang="he-IL" sz="2400" dirty="0" smtClean="0">
              <a:latin typeface="David" pitchFamily="34" charset="-79"/>
              <a:cs typeface="David" pitchFamily="34" charset="-79"/>
            </a:endParaRPr>
          </a:p>
          <a:p>
            <a:pPr marL="457200" indent="-457200">
              <a:buFont typeface="Wingdings" pitchFamily="2" charset="2"/>
              <a:buChar char="§"/>
            </a:pPr>
            <a:endParaRPr lang="he-IL" sz="2400" dirty="0">
              <a:latin typeface="David" pitchFamily="34" charset="-79"/>
              <a:cs typeface="David" pitchFamily="34" charset="-79"/>
            </a:endParaRPr>
          </a:p>
          <a:p>
            <a:pPr marL="457200" indent="-457200">
              <a:buFont typeface="Wingdings" pitchFamily="2" charset="2"/>
              <a:buChar char="§"/>
            </a:pPr>
            <a:endParaRPr lang="he-IL" sz="24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911046" y="3371508"/>
            <a:ext cx="7784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he-IL" sz="2400" dirty="0" smtClean="0">
                <a:latin typeface="David" pitchFamily="34" charset="-79"/>
                <a:cs typeface="David" pitchFamily="34" charset="-79"/>
              </a:rPr>
              <a:t>"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שרשרת ערך" מקבילה לזו של משק 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התרופות.</a:t>
            </a:r>
          </a:p>
          <a:p>
            <a:pPr algn="just"/>
            <a:endParaRPr lang="he-IL" sz="2400" dirty="0" smtClean="0">
              <a:latin typeface="David" pitchFamily="34" charset="-79"/>
              <a:cs typeface="David" pitchFamily="34" charset="-79"/>
            </a:endParaRPr>
          </a:p>
          <a:p>
            <a:pPr marL="457200" indent="-457200" algn="just">
              <a:buFont typeface="Wingdings" pitchFamily="2" charset="2"/>
              <a:buChar char="§"/>
            </a:pPr>
            <a:r>
              <a:rPr lang="he-IL" sz="2400" dirty="0" smtClean="0">
                <a:latin typeface="David" pitchFamily="34" charset="-79"/>
                <a:cs typeface="David" pitchFamily="34" charset="-79"/>
              </a:rPr>
              <a:t>תחרות על איכות ומחיר. </a:t>
            </a:r>
          </a:p>
          <a:p>
            <a:pPr marL="457200" indent="-457200">
              <a:buFont typeface="Wingdings" pitchFamily="2" charset="2"/>
              <a:buChar char="§"/>
            </a:pPr>
            <a:endParaRPr lang="he-IL" sz="24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כותרת 2"/>
          <p:cNvSpPr txBox="1">
            <a:spLocks/>
          </p:cNvSpPr>
          <p:nvPr/>
        </p:nvSpPr>
        <p:spPr>
          <a:xfrm>
            <a:off x="-468560" y="-27384"/>
            <a:ext cx="8229600" cy="1508105"/>
          </a:xfrm>
          <a:prstGeom prst="rect">
            <a:avLst/>
          </a:prstGeom>
          <a:noFill/>
        </p:spPr>
        <p:txBody>
          <a:bodyPr vert="horz" wrap="square" lIns="91440" tIns="45720" rIns="91440" bIns="45720" rtlCol="1" anchor="ctr">
            <a:sp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buFont typeface="Arial" pitchFamily="34" charset="0"/>
              <a:buNone/>
            </a:pPr>
            <a:r>
              <a:rPr lang="he-IL" sz="3200" dirty="0" smtClean="0"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עקרונות במתווה ההסדרה הנוכחי</a:t>
            </a:r>
          </a:p>
          <a:p>
            <a:pPr algn="ctr">
              <a:lnSpc>
                <a:spcPct val="150000"/>
              </a:lnSpc>
              <a:buFont typeface="Arial" pitchFamily="34" charset="0"/>
              <a:buNone/>
            </a:pPr>
            <a:r>
              <a:rPr lang="he-IL" sz="3200" dirty="0" smtClean="0"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 החלטת ממשלה 1578 מיום 26.6.16</a:t>
            </a:r>
            <a:endParaRPr lang="he-IL" sz="3200" dirty="0">
              <a:solidFill>
                <a:schemeClr val="tx2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766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62880" y="830626"/>
            <a:ext cx="8229600" cy="942190"/>
          </a:xfrm>
        </p:spPr>
        <p:txBody>
          <a:bodyPr>
            <a:noAutofit/>
          </a:bodyPr>
          <a:lstStyle/>
          <a:p>
            <a:r>
              <a:rPr lang="he-IL" sz="20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20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0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20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0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                        מצב קיים                                                  </a:t>
            </a:r>
            <a:r>
              <a:rPr lang="he-IL" sz="2000" dirty="0" smtClean="0">
                <a:solidFill>
                  <a:schemeClr val="accent3">
                    <a:lumMod val="50000"/>
                  </a:schemeClr>
                </a:solidFill>
                <a:latin typeface="David" pitchFamily="34" charset="-79"/>
                <a:cs typeface="David" pitchFamily="34" charset="-79"/>
              </a:rPr>
              <a:t>מצב עפ"י מתווה ההסדרה  </a:t>
            </a:r>
            <a:endParaRPr lang="he-IL" sz="1800" b="1" dirty="0">
              <a:solidFill>
                <a:schemeClr val="accent3">
                  <a:lumMod val="5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167462095"/>
              </p:ext>
            </p:extLst>
          </p:nvPr>
        </p:nvGraphicFramePr>
        <p:xfrm>
          <a:off x="4932040" y="1916832"/>
          <a:ext cx="4104456" cy="4784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5535" y="24831"/>
            <a:ext cx="6984775" cy="11387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he-IL" altLang="he-IL" sz="40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"שרשרת אספקת הקנביס"</a:t>
            </a:r>
          </a:p>
          <a:p>
            <a:pPr algn="ctr">
              <a:buFont typeface="Arial" pitchFamily="34" charset="0"/>
              <a:buNone/>
            </a:pPr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ea typeface="+mj-ea"/>
                <a:cs typeface="David" pitchFamily="34" charset="-79"/>
              </a:rPr>
              <a:t>מצב קיים מול המצב עפ"י מתווה ההסדרה</a:t>
            </a:r>
            <a:endParaRPr lang="he-IL" sz="32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1651272475"/>
              </p:ext>
            </p:extLst>
          </p:nvPr>
        </p:nvGraphicFramePr>
        <p:xfrm>
          <a:off x="107504" y="1916832"/>
          <a:ext cx="4752528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138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1700808"/>
            <a:ext cx="7920880" cy="496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endParaRPr lang="he-IL" sz="2000" b="1" dirty="0">
              <a:solidFill>
                <a:srgbClr val="6E7A9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764704"/>
            <a:ext cx="8352928" cy="21352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he-IL" dirty="0" smtClean="0">
                <a:latin typeface="David" pitchFamily="34" charset="-79"/>
                <a:cs typeface="David" pitchFamily="34" charset="-79"/>
              </a:rPr>
              <a:t>על פי החלטות הממשלה יש להפסיק את המצב הקיים - ניתוק הקשר </a:t>
            </a:r>
            <a:r>
              <a:rPr lang="he-IL" dirty="0">
                <a:latin typeface="David" pitchFamily="34" charset="-79"/>
                <a:cs typeface="David" pitchFamily="34" charset="-79"/>
              </a:rPr>
              <a:t>בין מגדל </a:t>
            </a:r>
            <a:r>
              <a:rPr lang="he-IL" dirty="0" smtClean="0">
                <a:latin typeface="David" pitchFamily="34" charset="-79"/>
                <a:cs typeface="David" pitchFamily="34" charset="-79"/>
              </a:rPr>
              <a:t>למטופל וליצור הפרדה בין חוליות "שרשרת האספקה".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he-IL" dirty="0" smtClean="0">
                <a:latin typeface="David" pitchFamily="34" charset="-79"/>
                <a:cs typeface="David" pitchFamily="34" charset="-79"/>
              </a:rPr>
              <a:t>מעבר משוק מרוכז</a:t>
            </a:r>
            <a:r>
              <a:rPr lang="he-IL" dirty="0">
                <a:latin typeface="David" pitchFamily="34" charset="-79"/>
                <a:cs typeface="David" pitchFamily="34" charset="-79"/>
              </a:rPr>
              <a:t> </a:t>
            </a:r>
            <a:r>
              <a:rPr lang="he-IL" dirty="0" smtClean="0">
                <a:latin typeface="David" pitchFamily="34" charset="-79"/>
                <a:cs typeface="David" pitchFamily="34" charset="-79"/>
              </a:rPr>
              <a:t>על </a:t>
            </a:r>
            <a:r>
              <a:rPr lang="he-IL" dirty="0">
                <a:latin typeface="David" pitchFamily="34" charset="-79"/>
                <a:cs typeface="David" pitchFamily="34" charset="-79"/>
              </a:rPr>
              <a:t>ידי המדינה </a:t>
            </a:r>
            <a:r>
              <a:rPr lang="he-IL" dirty="0" smtClean="0">
                <a:latin typeface="David" pitchFamily="34" charset="-79"/>
                <a:cs typeface="David" pitchFamily="34" charset="-79"/>
              </a:rPr>
              <a:t>למשטר "כלכלת שוק" מבוקר ומפוקח ע"י המדינה.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he-IL" dirty="0" smtClean="0">
                <a:latin typeface="David" pitchFamily="34" charset="-79"/>
                <a:cs typeface="David" pitchFamily="34" charset="-79"/>
              </a:rPr>
              <a:t>גובשו </a:t>
            </a:r>
            <a:r>
              <a:rPr lang="he-IL" dirty="0">
                <a:latin typeface="David" pitchFamily="34" charset="-79"/>
                <a:cs typeface="David" pitchFamily="34" charset="-79"/>
              </a:rPr>
              <a:t>אמות המידה המקצועיות והעקרונות הרגולטוריים </a:t>
            </a:r>
            <a:r>
              <a:rPr lang="he-IL" dirty="0" smtClean="0">
                <a:latin typeface="David" pitchFamily="34" charset="-79"/>
                <a:cs typeface="David" pitchFamily="34" charset="-79"/>
              </a:rPr>
              <a:t>והביצועיים הנדרשים </a:t>
            </a:r>
            <a:r>
              <a:rPr lang="he-IL" dirty="0">
                <a:latin typeface="David" pitchFamily="34" charset="-79"/>
                <a:cs typeface="David" pitchFamily="34" charset="-79"/>
              </a:rPr>
              <a:t>לשם הוצאה מהכוח אל הפועל של החלטת הממשלה לעניין "שרשרת ייצור הקנביס</a:t>
            </a:r>
            <a:r>
              <a:rPr lang="he-IL" dirty="0" smtClean="0">
                <a:latin typeface="David" pitchFamily="34" charset="-79"/>
                <a:cs typeface="David" pitchFamily="34" charset="-79"/>
              </a:rPr>
              <a:t>" .</a:t>
            </a:r>
            <a:endParaRPr lang="en-US" dirty="0" smtClean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5538" name="AutoShape 2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5540" name="AutoShape 4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5542" name="AutoShape 6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632498826"/>
              </p:ext>
            </p:extLst>
          </p:nvPr>
        </p:nvGraphicFramePr>
        <p:xfrm>
          <a:off x="478537" y="2852936"/>
          <a:ext cx="8197919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5497" y="16038"/>
            <a:ext cx="6984775" cy="8540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he-IL" alt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           </a:t>
            </a:r>
            <a:r>
              <a:rPr lang="he-IL" altLang="he-IL" sz="36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עיקרי ההבדל</a:t>
            </a:r>
            <a:endParaRPr lang="he-IL" sz="28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063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041" y="4046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36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36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60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יצוא מוצרי קנביס</a:t>
            </a:r>
            <a:endParaRPr lang="he-IL" sz="36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539552" y="1259850"/>
            <a:ext cx="7776864" cy="4457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he-IL" dirty="0">
                <a:latin typeface="Arial"/>
                <a:ea typeface="Calibri"/>
                <a:cs typeface="David"/>
              </a:rPr>
              <a:t> </a:t>
            </a:r>
            <a:endParaRPr lang="en-US" sz="1600" dirty="0">
              <a:ea typeface="Calibri"/>
            </a:endParaRPr>
          </a:p>
          <a:p>
            <a:pPr>
              <a:lnSpc>
                <a:spcPct val="200000"/>
              </a:lnSpc>
              <a:spcAft>
                <a:spcPts val="1000"/>
              </a:spcAft>
            </a:pPr>
            <a:r>
              <a:rPr lang="he-IL" sz="2400" dirty="0" smtClean="0">
                <a:latin typeface="Arial"/>
                <a:ea typeface="Calibri"/>
                <a:cs typeface="David"/>
              </a:rPr>
              <a:t>צוות </a:t>
            </a:r>
            <a:r>
              <a:rPr lang="he-IL" sz="2400" dirty="0">
                <a:latin typeface="Arial"/>
                <a:ea typeface="Calibri"/>
                <a:cs typeface="David"/>
              </a:rPr>
              <a:t>בין משרדי בראשות מנכ"לי משרדי הבריאות והאוצר ובהשתתפות משרדי החקלאות, הבט"פ, המשפטים </a:t>
            </a:r>
            <a:r>
              <a:rPr lang="he-IL" sz="2400" dirty="0" smtClean="0">
                <a:latin typeface="Arial"/>
                <a:ea typeface="Calibri"/>
                <a:cs typeface="David"/>
              </a:rPr>
              <a:t>והכלכלה נמצא כעת בעיצומי דיונים בשאלת </a:t>
            </a:r>
            <a:r>
              <a:rPr lang="he-IL" sz="2400" dirty="0">
                <a:latin typeface="Arial"/>
                <a:ea typeface="Calibri"/>
                <a:cs typeface="David"/>
              </a:rPr>
              <a:t>היתכנות ייצוא הקנביס הרפואי מישראל ויגיש מסקנותיו לשרי הבריאות </a:t>
            </a:r>
            <a:r>
              <a:rPr lang="he-IL" sz="2400" dirty="0" smtClean="0">
                <a:latin typeface="Arial"/>
                <a:ea typeface="Calibri"/>
                <a:cs typeface="David"/>
              </a:rPr>
              <a:t>והאוצר. </a:t>
            </a:r>
          </a:p>
          <a:p>
            <a:pPr>
              <a:lnSpc>
                <a:spcPct val="200000"/>
              </a:lnSpc>
              <a:spcAft>
                <a:spcPts val="1000"/>
              </a:spcAft>
            </a:pPr>
            <a:r>
              <a:rPr lang="he-IL" sz="2400" dirty="0" smtClean="0">
                <a:latin typeface="Arial"/>
                <a:ea typeface="Calibri"/>
                <a:cs typeface="David"/>
              </a:rPr>
              <a:t> השרים </a:t>
            </a:r>
            <a:r>
              <a:rPr lang="he-IL" sz="2400" dirty="0">
                <a:latin typeface="Arial"/>
                <a:ea typeface="Calibri"/>
                <a:cs typeface="David"/>
              </a:rPr>
              <a:t>יביאו את שאלת היתכנות יצוא הקנביס לדיון בממשלה. </a:t>
            </a:r>
            <a:endParaRPr lang="en-US" sz="2000" dirty="0">
              <a:ea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52536" y="54461"/>
            <a:ext cx="6984775" cy="8540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he-IL" alt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           </a:t>
            </a:r>
            <a:r>
              <a:rPr lang="he-IL" altLang="he-IL" sz="36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יישום החלטת הממשלה</a:t>
            </a:r>
            <a:endParaRPr lang="he-IL" sz="28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8511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1700808"/>
            <a:ext cx="7920880" cy="496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endParaRPr lang="he-IL" sz="2000" b="1" dirty="0">
              <a:solidFill>
                <a:srgbClr val="6E7A9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936" y="1556792"/>
            <a:ext cx="8352928" cy="42011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he-IL" sz="2400" b="1" u="sng" dirty="0">
                <a:latin typeface="David" pitchFamily="34" charset="-79"/>
                <a:cs typeface="David" pitchFamily="34" charset="-79"/>
              </a:rPr>
              <a:t>כתיבת נהלי האיכות </a:t>
            </a:r>
            <a:r>
              <a:rPr lang="he-IL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( </a:t>
            </a:r>
            <a:r>
              <a:rPr lang="en-US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IMC-</a:t>
            </a:r>
            <a:r>
              <a:rPr lang="en-US" sz="2400" dirty="0" err="1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Cannacopeia</a:t>
            </a:r>
            <a:r>
              <a:rPr lang="he-IL" sz="2400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 )</a:t>
            </a:r>
            <a:endParaRPr lang="he-IL" sz="2400" b="1" u="sng" dirty="0">
              <a:latin typeface="David" pitchFamily="34" charset="-79"/>
              <a:cs typeface="David" pitchFamily="34" charset="-79"/>
            </a:endParaRPr>
          </a:p>
          <a:p>
            <a:r>
              <a:rPr lang="he-IL" sz="2400" dirty="0" smtClean="0">
                <a:latin typeface="David" pitchFamily="34" charset="-79"/>
                <a:cs typeface="David" pitchFamily="34" charset="-79"/>
              </a:rPr>
              <a:t>ידע 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ומידע מקצועי , הוראות, אמות ובדיקות איכות </a:t>
            </a:r>
            <a:endParaRPr lang="en-US" sz="2400" dirty="0">
              <a:latin typeface="David" pitchFamily="34" charset="-79"/>
              <a:cs typeface="David" pitchFamily="34" charset="-79"/>
            </a:endParaRPr>
          </a:p>
          <a:p>
            <a:endParaRPr lang="en-US" sz="2400" dirty="0">
              <a:latin typeface="David" pitchFamily="34" charset="-79"/>
              <a:cs typeface="David" pitchFamily="34" charset="-79"/>
            </a:endParaRPr>
          </a:p>
          <a:p>
            <a:pPr>
              <a:buFont typeface="Wingdings" pitchFamily="2" charset="2"/>
              <a:buChar char="ü"/>
            </a:pPr>
            <a:r>
              <a:rPr lang="he-IL" sz="2400" b="1" u="sng" dirty="0">
                <a:latin typeface="David" pitchFamily="34" charset="-79"/>
                <a:cs typeface="David" pitchFamily="34" charset="-79"/>
              </a:rPr>
              <a:t>כתיבת המתודה הקלינית</a:t>
            </a:r>
            <a:endParaRPr lang="he-IL" sz="2400" dirty="0">
              <a:latin typeface="David" pitchFamily="34" charset="-79"/>
              <a:cs typeface="David" pitchFamily="34" charset="-79"/>
            </a:endParaRPr>
          </a:p>
          <a:p>
            <a:r>
              <a:rPr lang="en-US" sz="2400" b="1" dirty="0">
                <a:latin typeface="David" pitchFamily="34" charset="-79"/>
                <a:cs typeface="David" pitchFamily="34" charset="-79"/>
              </a:rPr>
              <a:t>IMC-GCP</a:t>
            </a:r>
            <a:r>
              <a:rPr lang="en-US" sz="2400" dirty="0">
                <a:latin typeface="David" pitchFamily="34" charset="-79"/>
                <a:cs typeface="David" pitchFamily="34" charset="-79"/>
              </a:rPr>
              <a:t> 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-  </a:t>
            </a:r>
            <a:r>
              <a:rPr lang="he-IL" sz="2400" b="1" dirty="0">
                <a:latin typeface="David" pitchFamily="34" charset="-79"/>
                <a:cs typeface="David" pitchFamily="34" charset="-79"/>
              </a:rPr>
              <a:t>"הספר הירוק"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 (קנביס לשימוש רפואי - חוברת מידע ומדריך רפואי)</a:t>
            </a:r>
          </a:p>
          <a:p>
            <a:r>
              <a:rPr lang="he-IL" sz="2400" b="1" dirty="0">
                <a:latin typeface="David" pitchFamily="34" charset="-79"/>
                <a:cs typeface="David" pitchFamily="34" charset="-79"/>
              </a:rPr>
              <a:t>תכנית הדרכה 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- להכשרות רופאים</a:t>
            </a:r>
          </a:p>
          <a:p>
            <a:endParaRPr lang="he-IL" sz="2400" dirty="0">
              <a:latin typeface="David" pitchFamily="34" charset="-79"/>
              <a:cs typeface="David" pitchFamily="34" charset="-79"/>
            </a:endParaRPr>
          </a:p>
          <a:p>
            <a:pPr>
              <a:buFont typeface="Wingdings" pitchFamily="2" charset="2"/>
              <a:buChar char="ü"/>
            </a:pPr>
            <a:r>
              <a:rPr lang="he-IL" sz="2400" b="1" u="sng" dirty="0">
                <a:latin typeface="David" pitchFamily="34" charset="-79"/>
                <a:cs typeface="David" pitchFamily="34" charset="-79"/>
              </a:rPr>
              <a:t>כתיבת "מפת הדרכים"</a:t>
            </a:r>
          </a:p>
          <a:p>
            <a:r>
              <a:rPr lang="he-IL" sz="2400" dirty="0">
                <a:latin typeface="David" pitchFamily="34" charset="-79"/>
                <a:cs typeface="David" pitchFamily="34" charset="-79"/>
              </a:rPr>
              <a:t>מסמך הנחיות ליזמים להגשת בקשות עיסוק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5538" name="AutoShape 2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5540" name="AutoShape 4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5542" name="AutoShape 6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9" name="TextBox 8"/>
          <p:cNvSpPr txBox="1"/>
          <p:nvPr/>
        </p:nvSpPr>
        <p:spPr>
          <a:xfrm>
            <a:off x="35497" y="116632"/>
            <a:ext cx="6984775" cy="8540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he-IL" alt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           </a:t>
            </a:r>
            <a:r>
              <a:rPr lang="he-IL" altLang="he-IL" sz="36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יישום החלטת הממשלה</a:t>
            </a:r>
            <a:endParaRPr lang="he-IL" sz="28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6125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1700808"/>
            <a:ext cx="7920880" cy="496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endParaRPr lang="he-IL" sz="2000" b="1" dirty="0">
              <a:solidFill>
                <a:srgbClr val="6E7A9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936" y="1664873"/>
            <a:ext cx="8352928" cy="24121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he-IL" sz="2800" dirty="0">
                <a:latin typeface="David" pitchFamily="34" charset="-79"/>
                <a:cs typeface="David" pitchFamily="34" charset="-79"/>
              </a:rPr>
              <a:t>הכשרת 154 רופאים מורשים מוסמכים לרישום </a:t>
            </a:r>
            <a:r>
              <a:rPr lang="he-IL" sz="2800" dirty="0" smtClean="0">
                <a:latin typeface="David" pitchFamily="34" charset="-79"/>
                <a:cs typeface="David" pitchFamily="34" charset="-79"/>
              </a:rPr>
              <a:t>קנביס.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he-IL" sz="2800" dirty="0" smtClean="0">
                <a:latin typeface="David" pitchFamily="34" charset="-79"/>
                <a:cs typeface="David" pitchFamily="34" charset="-79"/>
              </a:rPr>
              <a:t>ב- 13.1 ייפתח הקורס הראשון המכשיר רופאים לרישום קנאביס רפואי.</a:t>
            </a:r>
            <a:endParaRPr lang="he-IL" sz="2800" dirty="0">
              <a:latin typeface="David" pitchFamily="34" charset="-79"/>
              <a:cs typeface="David" pitchFamily="34" charset="-79"/>
            </a:endParaRPr>
          </a:p>
          <a:p>
            <a:pPr>
              <a:lnSpc>
                <a:spcPct val="150000"/>
              </a:lnSpc>
            </a:pPr>
            <a:endParaRPr lang="en-US" sz="1600" b="1" dirty="0" smtClean="0">
              <a:solidFill>
                <a:schemeClr val="tx2">
                  <a:lumMod val="60000"/>
                  <a:lumOff val="40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5538" name="AutoShape 2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5540" name="AutoShape 4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5542" name="AutoShape 6" descr="תוצאת תמונה עבור בית החולים הנס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9" name="TextBox 8"/>
          <p:cNvSpPr txBox="1"/>
          <p:nvPr/>
        </p:nvSpPr>
        <p:spPr>
          <a:xfrm>
            <a:off x="-396552" y="44624"/>
            <a:ext cx="6984775" cy="8540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he-IL" alt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           </a:t>
            </a:r>
            <a:r>
              <a:rPr lang="he-IL" altLang="he-IL" sz="36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יישום החלטת הממשלה</a:t>
            </a:r>
            <a:endParaRPr lang="he-IL" sz="28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4992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F0AE48-52BF-4E02-8765-63923FF80E09}"/>
</file>

<file path=customXml/itemProps2.xml><?xml version="1.0" encoding="utf-8"?>
<ds:datastoreItem xmlns:ds="http://schemas.openxmlformats.org/officeDocument/2006/customXml" ds:itemID="{07A54487-82CA-41B2-8AC0-D71C5CBB222C}"/>
</file>

<file path=customXml/itemProps3.xml><?xml version="1.0" encoding="utf-8"?>
<ds:datastoreItem xmlns:ds="http://schemas.openxmlformats.org/officeDocument/2006/customXml" ds:itemID="{D7A99BF9-D10A-47B1-866E-8BC973990F38}"/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621</Words>
  <Application>Microsoft Office PowerPoint</Application>
  <PresentationFormat>‫הצגה על המסך (4:3)</PresentationFormat>
  <Paragraphs>84</Paragraphs>
  <Slides>10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7" baseType="lpstr">
      <vt:lpstr>Alef</vt:lpstr>
      <vt:lpstr>Arial</vt:lpstr>
      <vt:lpstr>Calibri</vt:lpstr>
      <vt:lpstr>David</vt:lpstr>
      <vt:lpstr>Times New Roman</vt:lpstr>
      <vt:lpstr>Wingdings</vt:lpstr>
      <vt:lpstr>Office Theme</vt:lpstr>
      <vt:lpstr>הסדרת תחום הקנביס לשימוש רפואי ולמחקר  9.1.16  </vt:lpstr>
      <vt:lpstr>האמנה היחידה לסמים נרקוטיים 1961 Single Convention on Narcotic Drugs</vt:lpstr>
      <vt:lpstr>החלטת ממשלה 3609  (7.8.2011)</vt:lpstr>
      <vt:lpstr>מצגת של PowerPoint</vt:lpstr>
      <vt:lpstr>מצגת של PowerPoint</vt:lpstr>
      <vt:lpstr>                           מצב קיים                                                  מצב עפ"י מתווה ההסדרה  </vt:lpstr>
      <vt:lpstr>מצגת של PowerPoint</vt:lpstr>
      <vt:lpstr> יצוא מוצרי קנביס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יובל לנדשפט</dc:creator>
  <cp:lastModifiedBy>שי גרשון מאיר</cp:lastModifiedBy>
  <cp:revision>79</cp:revision>
  <cp:lastPrinted>2017-01-09T07:40:26Z</cp:lastPrinted>
  <dcterms:created xsi:type="dcterms:W3CDTF">2016-06-14T09:45:37Z</dcterms:created>
  <dcterms:modified xsi:type="dcterms:W3CDTF">2017-01-09T07:41:00Z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2011927</vt:r8>
  </property>
</Properties>
</file>