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59" r:id="rId3"/>
    <p:sldId id="256" r:id="rId4"/>
    <p:sldId id="258" r:id="rId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" y="3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B37643-AE33-4DB5-81B1-BAD1D59D722F}" type="datetimeFigureOut">
              <a:rPr lang="fr-FR" smtClean="0"/>
              <a:pPr/>
              <a:t>10/01/2017</a:t>
            </a:fld>
            <a:endParaRPr lang="fr-FR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fr-FR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C9F3EC-F621-4EEF-BFD8-A5E9A58087D2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100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9F3EC-F621-4EEF-BFD8-A5E9A58087D2}" type="slidenum">
              <a:rPr lang="fr-FR" smtClean="0"/>
              <a:pPr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70453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C9F3EC-F621-4EEF-BFD8-A5E9A58087D2}" type="slidenum">
              <a:rPr lang="fr-FR" smtClean="0"/>
              <a:pPr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3281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09/01/2017</a:t>
            </a: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AFE9C-FB2F-44E0-AA2F-527069D4B57C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107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09/01/2017</a:t>
            </a: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AFE9C-FB2F-44E0-AA2F-527069D4B57C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470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09/01/2017</a:t>
            </a: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AFE9C-FB2F-44E0-AA2F-527069D4B57C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467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09/01/2017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AFE9C-FB2F-44E0-AA2F-527069D4B57C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922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09/01/2017</a:t>
            </a:r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AFE9C-FB2F-44E0-AA2F-527069D4B57C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0863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09/01/2017</a:t>
            </a:r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AFE9C-FB2F-44E0-AA2F-527069D4B57C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945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09/01/2017</a:t>
            </a:r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AFE9C-FB2F-44E0-AA2F-527069D4B57C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967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09/01/2017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AFE9C-FB2F-44E0-AA2F-527069D4B57C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1660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09/01/2017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AFE9C-FB2F-44E0-AA2F-527069D4B57C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648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09/01/2017</a:t>
            </a: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AFE9C-FB2F-44E0-AA2F-527069D4B57C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4403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09/01/2017</a:t>
            </a: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AFE9C-FB2F-44E0-AA2F-527069D4B57C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7241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09/01/2017</a:t>
            </a:r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6AFE9C-FB2F-44E0-AA2F-527069D4B57C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62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415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/>
          <a:srcRect l="24420" t="20458" r="28415" b="8751"/>
          <a:stretch/>
        </p:blipFill>
        <p:spPr>
          <a:xfrm>
            <a:off x="1109221" y="1516029"/>
            <a:ext cx="5750350" cy="48548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262" y="67444"/>
            <a:ext cx="1290000" cy="720000"/>
          </a:xfrm>
          <a:prstGeom prst="rect">
            <a:avLst/>
          </a:prstGeom>
        </p:spPr>
      </p:pic>
      <p:sp>
        <p:nvSpPr>
          <p:cNvPr id="11" name="מציין מיקום של תאריך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09/01/2017</a:t>
            </a:r>
            <a:endParaRPr lang="fr-FR"/>
          </a:p>
        </p:txBody>
      </p:sp>
      <p:sp>
        <p:nvSpPr>
          <p:cNvPr id="12" name="מציין מיקום של מספר שקופית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AFE9C-FB2F-44E0-AA2F-527069D4B57C}" type="slidenum">
              <a:rPr lang="fr-FR" smtClean="0"/>
              <a:pPr/>
              <a:t>1</a:t>
            </a:fld>
            <a:endParaRPr lang="fr-FR"/>
          </a:p>
        </p:txBody>
      </p:sp>
      <p:sp>
        <p:nvSpPr>
          <p:cNvPr id="13" name="TextBox 12"/>
          <p:cNvSpPr txBox="1"/>
          <p:nvPr/>
        </p:nvSpPr>
        <p:spPr>
          <a:xfrm>
            <a:off x="7833360" y="1417320"/>
            <a:ext cx="3840480" cy="34163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fr-FR" dirty="0" smtClean="0"/>
              <a:t> </a:t>
            </a:r>
            <a:r>
              <a:rPr lang="he-IL" sz="3600" dirty="0" smtClean="0"/>
              <a:t>לפי הטבלה</a:t>
            </a:r>
          </a:p>
          <a:p>
            <a:pPr algn="r"/>
            <a:r>
              <a:rPr lang="he-IL" sz="3600" dirty="0" smtClean="0"/>
              <a:t> -רק 21%  מהנבחנים מקבלים יותר מ113  </a:t>
            </a:r>
          </a:p>
          <a:p>
            <a:pPr algn="r"/>
            <a:r>
              <a:rPr lang="he-IL" sz="3600" dirty="0" smtClean="0"/>
              <a:t>-רק 11%מקבלים יותר מ120</a:t>
            </a:r>
            <a:endParaRPr lang="fr-FR" sz="3600" dirty="0" smtClean="0"/>
          </a:p>
        </p:txBody>
      </p:sp>
    </p:spTree>
    <p:extLst>
      <p:ext uri="{BB962C8B-B14F-4D97-AF65-F5344CB8AC3E}">
        <p14:creationId xmlns:p14="http://schemas.microsoft.com/office/powerpoint/2010/main" val="705026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415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19400" y="1156152"/>
            <a:ext cx="57715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e-IL" sz="2400" b="1" dirty="0" smtClean="0">
                <a:solidFill>
                  <a:srgbClr val="002060"/>
                </a:solidFill>
              </a:rPr>
              <a:t>השוואת </a:t>
            </a:r>
            <a:r>
              <a:rPr lang="he-IL" sz="2400" b="1" dirty="0">
                <a:solidFill>
                  <a:srgbClr val="002060"/>
                </a:solidFill>
              </a:rPr>
              <a:t>רמת העברית הנדרשת </a:t>
            </a:r>
            <a:r>
              <a:rPr lang="he-IL" sz="2400" b="1" dirty="0" smtClean="0">
                <a:solidFill>
                  <a:srgbClr val="002060"/>
                </a:solidFill>
              </a:rPr>
              <a:t>בכל המוסדות </a:t>
            </a:r>
            <a:r>
              <a:rPr lang="fr-FR" sz="2400" b="1" dirty="0" smtClean="0">
                <a:solidFill>
                  <a:srgbClr val="002060"/>
                </a:solidFill>
              </a:rPr>
              <a:t> </a:t>
            </a:r>
            <a:r>
              <a:rPr lang="he-IL" sz="2400" b="1" dirty="0" smtClean="0">
                <a:solidFill>
                  <a:srgbClr val="002060"/>
                </a:solidFill>
              </a:rPr>
              <a:t>האקדמאיים בארץ נכון להיום </a:t>
            </a:r>
            <a:endParaRPr lang="he-IL" sz="2400" b="1" dirty="0">
              <a:solidFill>
                <a:srgbClr val="002060"/>
              </a:solidFill>
            </a:endParaRPr>
          </a:p>
          <a:p>
            <a:pPr algn="ctr"/>
            <a:endParaRPr lang="fr-FR" sz="3200" b="1" dirty="0">
              <a:solidFill>
                <a:srgbClr val="002060"/>
              </a:solidFill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262" y="67444"/>
            <a:ext cx="1290000" cy="720000"/>
          </a:xfrm>
          <a:prstGeom prst="rect">
            <a:avLst/>
          </a:prstGeom>
        </p:spPr>
      </p:pic>
      <p:sp>
        <p:nvSpPr>
          <p:cNvPr id="10" name="מציין מיקום של תאריך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09/01/2017</a:t>
            </a:r>
            <a:endParaRPr lang="fr-FR"/>
          </a:p>
        </p:txBody>
      </p:sp>
      <p:sp>
        <p:nvSpPr>
          <p:cNvPr id="11" name="מציין מיקום של מספר שקופית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AFE9C-FB2F-44E0-AA2F-527069D4B57C}" type="slidenum">
              <a:rPr lang="fr-FR" smtClean="0"/>
              <a:pPr/>
              <a:t>2</a:t>
            </a:fld>
            <a:endParaRPr lang="fr-FR"/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746761" y="1996440"/>
          <a:ext cx="9525000" cy="4551683"/>
        </p:xfrm>
        <a:graphic>
          <a:graphicData uri="http://schemas.openxmlformats.org/drawingml/2006/table">
            <a:tbl>
              <a:tblPr rtl="1"/>
              <a:tblGrid>
                <a:gridCol w="1940992"/>
                <a:gridCol w="3792004"/>
                <a:gridCol w="3792004"/>
              </a:tblGrid>
              <a:tr h="805501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0" i="0" u="none" strike="noStrike" dirty="0">
                          <a:solidFill>
                            <a:srgbClr val="1F497D"/>
                          </a:solidFill>
                          <a:latin typeface="Arial"/>
                        </a:rPr>
                        <a:t>תחומים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0" i="0" u="none" strike="noStrike" dirty="0">
                          <a:solidFill>
                            <a:srgbClr val="1F497D"/>
                          </a:solidFill>
                          <a:latin typeface="Arial"/>
                        </a:rPr>
                        <a:t>מוסדות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200" b="0" i="0" u="none" strike="noStrike">
                          <a:solidFill>
                            <a:srgbClr val="1F497D"/>
                          </a:solidFill>
                          <a:latin typeface="Arial"/>
                        </a:rPr>
                        <a:t>רמת העברית הנדרשת להקבל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520">
                <a:tc rowSpan="6">
                  <a:txBody>
                    <a:bodyPr/>
                    <a:lstStyle/>
                    <a:p>
                      <a:pPr algn="ctr" rtl="1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הנדסה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אוניבסיטה העברית</a:t>
                      </a:r>
                      <a:br>
                        <a:rPr lang="he-IL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</a:br>
                      <a:r>
                        <a:rPr lang="he-IL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(הנדסה תוכנה או מחשבים)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>
                          <a:solidFill>
                            <a:srgbClr val="222222"/>
                          </a:solidFill>
                          <a:latin typeface="Arial"/>
                        </a:rPr>
                        <a:t>רמה ד (מבחן פנימי)</a:t>
                      </a:r>
                      <a:br>
                        <a:rPr lang="he-IL" sz="1100" b="0" i="0" u="none" strike="noStrike">
                          <a:solidFill>
                            <a:srgbClr val="222222"/>
                          </a:solidFill>
                          <a:latin typeface="Arial"/>
                        </a:rPr>
                      </a:br>
                      <a:r>
                        <a:rPr lang="he-IL" sz="1100" b="0" i="0" u="none" strike="noStrike">
                          <a:solidFill>
                            <a:srgbClr val="222222"/>
                          </a:solidFill>
                          <a:latin typeface="Arial"/>
                        </a:rPr>
                        <a:t>בדיון לשנה הבאה לקבל גם ציון של מבחן יע''ל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</a:tr>
              <a:tr h="23776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טכניון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 dirty="0" smtClean="0">
                          <a:solidFill>
                            <a:srgbClr val="222222"/>
                          </a:solidFill>
                          <a:latin typeface="Arial"/>
                        </a:rPr>
                        <a:t>105.</a:t>
                      </a:r>
                      <a:endParaRPr lang="he-IL" sz="1100" b="0" i="0" u="none" strike="noStrike" dirty="0">
                        <a:solidFill>
                          <a:srgbClr val="222222"/>
                        </a:solidFill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</a:tr>
              <a:tr h="23776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אוניבסיטת תל אביב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>
                          <a:solidFill>
                            <a:srgbClr val="222222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</a:tr>
              <a:tr h="23776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אוניבסיטת בן גוריון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>
                          <a:solidFill>
                            <a:srgbClr val="222222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</a:tr>
              <a:tr h="453109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אוניבסיטת בר אילן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>
                          <a:solidFill>
                            <a:srgbClr val="222222"/>
                          </a:solidFill>
                          <a:latin typeface="Arial"/>
                        </a:rPr>
                        <a:t>רמה ג פנימי ויע''ל מתקבל מ84 (גמישות לפי המחלקות)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אוניבסיטת אריאל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>
                          <a:solidFill>
                            <a:srgbClr val="222222"/>
                          </a:solidFill>
                          <a:latin typeface="Arial"/>
                        </a:rPr>
                        <a:t>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2"/>
                    </a:solidFill>
                  </a:tcPr>
                </a:tc>
              </a:tr>
              <a:tr h="475520">
                <a:tc rowSpan="4">
                  <a:txBody>
                    <a:bodyPr/>
                    <a:lstStyle/>
                    <a:p>
                      <a:pPr algn="ctr" rtl="1" fontAlgn="ctr"/>
                      <a:r>
                        <a:rPr lang="he-IL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רפואה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אוניבסיטה העברית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>
                          <a:solidFill>
                            <a:srgbClr val="222222"/>
                          </a:solidFill>
                          <a:latin typeface="Arial"/>
                        </a:rPr>
                        <a:t>רמה ד (מבחן פנימי)</a:t>
                      </a:r>
                      <a:br>
                        <a:rPr lang="he-IL" sz="1100" b="0" i="0" u="none" strike="noStrike">
                          <a:solidFill>
                            <a:srgbClr val="222222"/>
                          </a:solidFill>
                          <a:latin typeface="Arial"/>
                        </a:rPr>
                      </a:br>
                      <a:r>
                        <a:rPr lang="he-IL" sz="1100" b="0" i="0" u="none" strike="noStrike">
                          <a:solidFill>
                            <a:srgbClr val="222222"/>
                          </a:solidFill>
                          <a:latin typeface="Arial"/>
                        </a:rPr>
                        <a:t>בדיון לשנה הבאה לקבל גם ציון של מבחן יע''ל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</a:tr>
              <a:tr h="23776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בן גוריון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>
                          <a:solidFill>
                            <a:srgbClr val="222222"/>
                          </a:solidFill>
                          <a:latin typeface="Arial"/>
                        </a:rPr>
                        <a:t>107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</a:tr>
              <a:tr h="23776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אוניבסיטת תל אביב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>
                          <a:solidFill>
                            <a:srgbClr val="222222"/>
                          </a:solidFill>
                          <a:latin typeface="Arial"/>
                        </a:rPr>
                        <a:t>84 ולרמת "פטור" עד תחילת שנת הלימודים השנייה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</a:tr>
              <a:tr h="250274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טכניון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>
                          <a:solidFill>
                            <a:srgbClr val="222222"/>
                          </a:solidFill>
                          <a:latin typeface="Arial"/>
                        </a:rPr>
                        <a:t>105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C"/>
                    </a:solidFill>
                  </a:tcPr>
                </a:tc>
              </a:tr>
              <a:tr h="237760">
                <a:tc rowSpan="3">
                  <a:txBody>
                    <a:bodyPr/>
                    <a:lstStyle/>
                    <a:p>
                      <a:pPr algn="ctr" rtl="1" fontAlgn="ctr"/>
                      <a:r>
                        <a:rPr lang="he-IL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קלינאות תקשורת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אוניבסיטת תל אביב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>
                          <a:solidFill>
                            <a:srgbClr val="222222"/>
                          </a:solidFill>
                          <a:latin typeface="Arial"/>
                        </a:rPr>
                        <a:t>84 ולרמת "פטור" עד תחילת שנת הלימודים השנייה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C6E7"/>
                    </a:solidFill>
                  </a:tcPr>
                </a:tc>
              </a:tr>
              <a:tr h="23776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אוניבסיטת אריאל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C6E7"/>
                    </a:solidFill>
                  </a:tcPr>
                </a:tc>
              </a:tr>
              <a:tr h="250274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he-IL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מכללות אחרות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he-IL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C6E7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89590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415"/>
          <a:stretch/>
        </p:blipFill>
        <p:spPr>
          <a:xfrm>
            <a:off x="-1005840" y="-1"/>
            <a:ext cx="12192000" cy="68580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598004" y="1667644"/>
            <a:ext cx="42043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e-IL" sz="2400" b="1" dirty="0">
                <a:solidFill>
                  <a:schemeClr val="accent1">
                    <a:lumMod val="50000"/>
                  </a:schemeClr>
                </a:solidFill>
              </a:rPr>
              <a:t>בשבע השנים האחרונות התקבלו כ </a:t>
            </a:r>
            <a:r>
              <a:rPr lang="he-IL" sz="3200" b="1" dirty="0">
                <a:solidFill>
                  <a:srgbClr val="0070C0"/>
                </a:solidFill>
              </a:rPr>
              <a:t>170</a:t>
            </a:r>
            <a:r>
              <a:rPr lang="he-IL" sz="2400" b="1" dirty="0">
                <a:solidFill>
                  <a:schemeClr val="accent1">
                    <a:lumMod val="50000"/>
                  </a:schemeClr>
                </a:solidFill>
              </a:rPr>
              <a:t> סטודנטים </a:t>
            </a:r>
            <a:r>
              <a:rPr lang="he-IL" sz="2400" b="1" dirty="0" smtClean="0">
                <a:solidFill>
                  <a:schemeClr val="accent1">
                    <a:lumMod val="50000"/>
                  </a:schemeClr>
                </a:solidFill>
              </a:rPr>
              <a:t>עולים מצרפת </a:t>
            </a:r>
            <a:r>
              <a:rPr lang="he-IL" sz="2400" b="1" dirty="0">
                <a:solidFill>
                  <a:schemeClr val="accent1">
                    <a:lumMod val="50000"/>
                  </a:schemeClr>
                </a:solidFill>
              </a:rPr>
              <a:t>לטכניון</a:t>
            </a:r>
            <a:endParaRPr lang="fr-FR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475455" y="3213320"/>
            <a:ext cx="444945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e-IL" sz="2800" b="1" u="sng" dirty="0">
                <a:solidFill>
                  <a:srgbClr val="0070C0"/>
                </a:solidFill>
              </a:rPr>
              <a:t>מתוכם רק 4 נשרו</a:t>
            </a:r>
            <a:r>
              <a:rPr lang="he-IL" sz="2800" b="1" dirty="0">
                <a:solidFill>
                  <a:srgbClr val="0070C0"/>
                </a:solidFill>
              </a:rPr>
              <a:t> </a:t>
            </a:r>
            <a:r>
              <a:rPr lang="he-IL" sz="2400" b="1" dirty="0">
                <a:solidFill>
                  <a:srgbClr val="002060"/>
                </a:solidFill>
              </a:rPr>
              <a:t>במהלך הלימודים מסיבות של קשיים בלימודים.</a:t>
            </a:r>
            <a:endParaRPr lang="fr-FR" sz="2400" b="1" dirty="0">
              <a:solidFill>
                <a:srgbClr val="002060"/>
              </a:solidFill>
            </a:endParaRPr>
          </a:p>
          <a:p>
            <a:pPr algn="ctr"/>
            <a:endParaRPr lang="fr-FR" sz="2400" dirty="0">
              <a:solidFill>
                <a:srgbClr val="0070C0"/>
              </a:solidFill>
            </a:endParaRPr>
          </a:p>
        </p:txBody>
      </p:sp>
      <p:pic>
        <p:nvPicPr>
          <p:cNvPr id="1026" name="Picture 2" descr="Résultat de recherche d'images pour &quot;‫טכניון סטודנטים צרפתים‬‎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653" y="997084"/>
            <a:ext cx="6051223" cy="3176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תמונה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137" y="67443"/>
            <a:ext cx="1290000" cy="720000"/>
          </a:xfrm>
          <a:prstGeom prst="rect">
            <a:avLst/>
          </a:prstGeom>
        </p:spPr>
      </p:pic>
      <p:sp>
        <p:nvSpPr>
          <p:cNvPr id="12" name="מציין מיקום של תאריך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09/01/2017</a:t>
            </a:r>
            <a:endParaRPr lang="fr-FR"/>
          </a:p>
        </p:txBody>
      </p:sp>
      <p:sp>
        <p:nvSpPr>
          <p:cNvPr id="13" name="מציין מיקום של מספר שקופית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AFE9C-FB2F-44E0-AA2F-527069D4B57C}" type="slidenum">
              <a:rPr lang="fr-FR" smtClean="0"/>
              <a:pPr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72878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415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55423" y="1384526"/>
            <a:ext cx="967455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rtl="1"/>
            <a:r>
              <a:rPr lang="he-IL" sz="2800" b="1" dirty="0">
                <a:solidFill>
                  <a:srgbClr val="0070C0"/>
                </a:solidFill>
              </a:rPr>
              <a:t>בשנתיים האחרונות </a:t>
            </a:r>
            <a:r>
              <a:rPr lang="he-IL" sz="2800" b="1" dirty="0">
                <a:solidFill>
                  <a:srgbClr val="002060"/>
                </a:solidFill>
              </a:rPr>
              <a:t>ניגשו למבחן </a:t>
            </a:r>
            <a:r>
              <a:rPr lang="he-IL" sz="2800" b="1" dirty="0" err="1">
                <a:solidFill>
                  <a:srgbClr val="002060"/>
                </a:solidFill>
              </a:rPr>
              <a:t>יע"ל</a:t>
            </a:r>
            <a:r>
              <a:rPr lang="he-IL" sz="2800" b="1" dirty="0">
                <a:solidFill>
                  <a:srgbClr val="002060"/>
                </a:solidFill>
              </a:rPr>
              <a:t> כ 100</a:t>
            </a:r>
            <a:r>
              <a:rPr lang="he-IL" sz="2800" b="1" dirty="0">
                <a:solidFill>
                  <a:srgbClr val="0070C0"/>
                </a:solidFill>
              </a:rPr>
              <a:t> </a:t>
            </a:r>
            <a:r>
              <a:rPr lang="he-IL" sz="2800" b="1" dirty="0" smtClean="0">
                <a:solidFill>
                  <a:srgbClr val="0070C0"/>
                </a:solidFill>
              </a:rPr>
              <a:t>עולים דוברי </a:t>
            </a:r>
            <a:r>
              <a:rPr lang="he-IL" sz="2800" b="1" dirty="0">
                <a:solidFill>
                  <a:srgbClr val="0070C0"/>
                </a:solidFill>
              </a:rPr>
              <a:t>צרפתית</a:t>
            </a:r>
            <a:r>
              <a:rPr lang="en-US" sz="2800" b="1" dirty="0">
                <a:solidFill>
                  <a:srgbClr val="002060"/>
                </a:solidFill>
              </a:rPr>
              <a:t>.</a:t>
            </a:r>
          </a:p>
          <a:p>
            <a:pPr lvl="0" algn="ctr" rtl="1"/>
            <a:r>
              <a:rPr lang="en-US" sz="1600" b="1" dirty="0">
                <a:solidFill>
                  <a:srgbClr val="002060"/>
                </a:solidFill>
              </a:rPr>
              <a:t/>
            </a:r>
            <a:br>
              <a:rPr lang="en-US" sz="1600" b="1" dirty="0">
                <a:solidFill>
                  <a:srgbClr val="002060"/>
                </a:solidFill>
              </a:rPr>
            </a:br>
            <a:r>
              <a:rPr lang="he-IL" sz="2400" b="1" dirty="0">
                <a:solidFill>
                  <a:srgbClr val="002060"/>
                </a:solidFill>
              </a:rPr>
              <a:t>מתוכם </a:t>
            </a:r>
            <a:r>
              <a:rPr lang="he-IL" sz="3200" b="1" u="sng" dirty="0">
                <a:solidFill>
                  <a:srgbClr val="0070C0"/>
                </a:solidFill>
              </a:rPr>
              <a:t>רק 8 קיבלו ציון מעל 121</a:t>
            </a:r>
            <a:r>
              <a:rPr lang="he-IL" sz="2400" b="1" dirty="0">
                <a:solidFill>
                  <a:srgbClr val="002060"/>
                </a:solidFill>
              </a:rPr>
              <a:t>.</a:t>
            </a:r>
            <a:endParaRPr lang="fr-FR" sz="2400" b="1" dirty="0">
              <a:solidFill>
                <a:srgbClr val="002060"/>
              </a:solidFill>
            </a:endParaRPr>
          </a:p>
        </p:txBody>
      </p:sp>
      <p:pic>
        <p:nvPicPr>
          <p:cNvPr id="2050" name="Picture 2" descr="Résultat de recherche d'images pour &quot;‫מבחנים‬‎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990" y="2989547"/>
            <a:ext cx="4743450" cy="3143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7901" y="67444"/>
            <a:ext cx="1371562" cy="720000"/>
          </a:xfrm>
          <a:prstGeom prst="rect">
            <a:avLst/>
          </a:prstGeom>
        </p:spPr>
      </p:pic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09/01/2017</a:t>
            </a:r>
            <a:endParaRPr lang="fr-FR"/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AFE9C-FB2F-44E0-AA2F-527069D4B57C}" type="slidenum">
              <a:rPr lang="fr-FR" smtClean="0"/>
              <a:pPr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132428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F83494E-6077-4AE1-93DD-6625FFB6C5D4}"/>
</file>

<file path=customXml/itemProps2.xml><?xml version="1.0" encoding="utf-8"?>
<ds:datastoreItem xmlns:ds="http://schemas.openxmlformats.org/officeDocument/2006/customXml" ds:itemID="{72985D03-2EF3-4A81-9149-068E332797C8}"/>
</file>

<file path=customXml/itemProps3.xml><?xml version="1.0" encoding="utf-8"?>
<ds:datastoreItem xmlns:ds="http://schemas.openxmlformats.org/officeDocument/2006/customXml" ds:itemID="{3771D398-8027-40D5-86C0-19F965FB7CB6}"/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162</Words>
  <Application>Microsoft Office PowerPoint</Application>
  <PresentationFormat>מסך רחב</PresentationFormat>
  <Paragraphs>50</Paragraphs>
  <Slides>4</Slides>
  <Notes>2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Ephraim Zenou</dc:creator>
  <cp:lastModifiedBy>דולי הודיה שמעוני</cp:lastModifiedBy>
  <cp:revision>21</cp:revision>
  <dcterms:created xsi:type="dcterms:W3CDTF">2017-01-09T09:28:07Z</dcterms:created>
  <dcterms:modified xsi:type="dcterms:W3CDTF">2017-01-10T07:12:57Z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2011479</vt:r8>
  </property>
</Properties>
</file>